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4"/>
  </p:handoutMasterIdLst>
  <p:sldIdLst>
    <p:sldId id="256" r:id="rId5"/>
    <p:sldId id="275" r:id="rId6"/>
    <p:sldId id="273" r:id="rId7"/>
    <p:sldId id="276" r:id="rId8"/>
    <p:sldId id="271" r:id="rId9"/>
    <p:sldId id="280" r:id="rId10"/>
    <p:sldId id="274" r:id="rId11"/>
    <p:sldId id="268" r:id="rId12"/>
    <p:sldId id="279" r:id="rId13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9368E-BEC6-4B4F-8384-0D11D10057F3}" v="1" dt="2023-10-16T06:33:11.155"/>
    <p1510:client id="{5C20041C-B0ED-4CC4-BDFA-21E7B048E443}" v="1" dt="2023-10-16T07:41:26.176"/>
    <p1510:client id="{80D3F4B8-EB0B-4098-9D0E-40050E7A0A09}" vWet="2" dt="2023-10-16T06:46:03.763"/>
    <p1510:client id="{D8B3E156-E03E-4CDE-AD5C-3C4844A577A6}" v="656" dt="2023-10-16T07:52:56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Żukowski Mariusz" userId="fae0362f-65ba-46c0-8df8-d8a15d49851d" providerId="ADAL" clId="{D8B3E156-E03E-4CDE-AD5C-3C4844A577A6}"/>
    <pc:docChg chg="undo custSel addSld delSld modSld sldOrd">
      <pc:chgData name="Żukowski Mariusz" userId="fae0362f-65ba-46c0-8df8-d8a15d49851d" providerId="ADAL" clId="{D8B3E156-E03E-4CDE-AD5C-3C4844A577A6}" dt="2023-10-16T07:52:56.818" v="1239" actId="20577"/>
      <pc:docMkLst>
        <pc:docMk/>
      </pc:docMkLst>
      <pc:sldChg chg="modSp del mod">
        <pc:chgData name="Żukowski Mariusz" userId="fae0362f-65ba-46c0-8df8-d8a15d49851d" providerId="ADAL" clId="{D8B3E156-E03E-4CDE-AD5C-3C4844A577A6}" dt="2023-10-16T07:43:08.364" v="1056" actId="2696"/>
        <pc:sldMkLst>
          <pc:docMk/>
          <pc:sldMk cId="0" sldId="266"/>
        </pc:sldMkLst>
        <pc:spChg chg="mod">
          <ac:chgData name="Żukowski Mariusz" userId="fae0362f-65ba-46c0-8df8-d8a15d49851d" providerId="ADAL" clId="{D8B3E156-E03E-4CDE-AD5C-3C4844A577A6}" dt="2023-10-16T06:23:40.662" v="680" actId="20577"/>
          <ac:spMkLst>
            <pc:docMk/>
            <pc:sldMk cId="0" sldId="266"/>
            <ac:spMk id="5" creationId="{DBFC9580-C1E1-12F8-73CD-A93E6A81B946}"/>
          </ac:spMkLst>
        </pc:spChg>
      </pc:sldChg>
      <pc:sldChg chg="modSp del mod">
        <pc:chgData name="Żukowski Mariusz" userId="fae0362f-65ba-46c0-8df8-d8a15d49851d" providerId="ADAL" clId="{D8B3E156-E03E-4CDE-AD5C-3C4844A577A6}" dt="2023-10-16T07:48:07.955" v="1139" actId="47"/>
        <pc:sldMkLst>
          <pc:docMk/>
          <pc:sldMk cId="2846988068" sldId="267"/>
        </pc:sldMkLst>
        <pc:spChg chg="mod">
          <ac:chgData name="Żukowski Mariusz" userId="fae0362f-65ba-46c0-8df8-d8a15d49851d" providerId="ADAL" clId="{D8B3E156-E03E-4CDE-AD5C-3C4844A577A6}" dt="2023-10-16T06:27:10.367" v="741" actId="20577"/>
          <ac:spMkLst>
            <pc:docMk/>
            <pc:sldMk cId="2846988068" sldId="267"/>
            <ac:spMk id="6" creationId="{93572D9A-8244-7D0B-85CC-2D6252E1420B}"/>
          </ac:spMkLst>
        </pc:spChg>
      </pc:sldChg>
      <pc:sldChg chg="addSp delSp modSp mod modClrScheme chgLayout">
        <pc:chgData name="Żukowski Mariusz" userId="fae0362f-65ba-46c0-8df8-d8a15d49851d" providerId="ADAL" clId="{D8B3E156-E03E-4CDE-AD5C-3C4844A577A6}" dt="2023-10-15T18:40:02.570" v="20" actId="14100"/>
        <pc:sldMkLst>
          <pc:docMk/>
          <pc:sldMk cId="493706159" sldId="268"/>
        </pc:sldMkLst>
        <pc:spChg chg="add del mod ord">
          <ac:chgData name="Żukowski Mariusz" userId="fae0362f-65ba-46c0-8df8-d8a15d49851d" providerId="ADAL" clId="{D8B3E156-E03E-4CDE-AD5C-3C4844A577A6}" dt="2023-10-15T18:29:08.345" v="4" actId="700"/>
          <ac:spMkLst>
            <pc:docMk/>
            <pc:sldMk cId="493706159" sldId="268"/>
            <ac:spMk id="3" creationId="{5F5A297E-EF99-7377-CF07-06518B89AA70}"/>
          </ac:spMkLst>
        </pc:spChg>
        <pc:spChg chg="add del mod ord">
          <ac:chgData name="Żukowski Mariusz" userId="fae0362f-65ba-46c0-8df8-d8a15d49851d" providerId="ADAL" clId="{D8B3E156-E03E-4CDE-AD5C-3C4844A577A6}" dt="2023-10-15T18:29:08.345" v="4" actId="700"/>
          <ac:spMkLst>
            <pc:docMk/>
            <pc:sldMk cId="493706159" sldId="268"/>
            <ac:spMk id="4" creationId="{E39E59E3-0BC5-8AFC-102B-23BB9A16CF0F}"/>
          </ac:spMkLst>
        </pc:spChg>
        <pc:spChg chg="add del mod ord">
          <ac:chgData name="Żukowski Mariusz" userId="fae0362f-65ba-46c0-8df8-d8a15d49851d" providerId="ADAL" clId="{D8B3E156-E03E-4CDE-AD5C-3C4844A577A6}" dt="2023-10-15T18:29:08.345" v="4" actId="700"/>
          <ac:spMkLst>
            <pc:docMk/>
            <pc:sldMk cId="493706159" sldId="268"/>
            <ac:spMk id="5" creationId="{FE296F7A-E909-2959-5A75-E24551427B46}"/>
          </ac:spMkLst>
        </pc:spChg>
        <pc:spChg chg="add del mod ord">
          <ac:chgData name="Żukowski Mariusz" userId="fae0362f-65ba-46c0-8df8-d8a15d49851d" providerId="ADAL" clId="{D8B3E156-E03E-4CDE-AD5C-3C4844A577A6}" dt="2023-10-15T18:29:07.853" v="3" actId="6264"/>
          <ac:spMkLst>
            <pc:docMk/>
            <pc:sldMk cId="493706159" sldId="268"/>
            <ac:spMk id="6" creationId="{3AB8D83D-A5E7-DC74-1421-E754310A8CAF}"/>
          </ac:spMkLst>
        </pc:spChg>
        <pc:spChg chg="add del mod ord">
          <ac:chgData name="Żukowski Mariusz" userId="fae0362f-65ba-46c0-8df8-d8a15d49851d" providerId="ADAL" clId="{D8B3E156-E03E-4CDE-AD5C-3C4844A577A6}" dt="2023-10-15T18:29:07.853" v="3" actId="6264"/>
          <ac:spMkLst>
            <pc:docMk/>
            <pc:sldMk cId="493706159" sldId="268"/>
            <ac:spMk id="7" creationId="{11602D9F-2F79-5B57-6C6F-56439E52948F}"/>
          </ac:spMkLst>
        </pc:spChg>
        <pc:spChg chg="add del mod ord">
          <ac:chgData name="Żukowski Mariusz" userId="fae0362f-65ba-46c0-8df8-d8a15d49851d" providerId="ADAL" clId="{D8B3E156-E03E-4CDE-AD5C-3C4844A577A6}" dt="2023-10-15T18:29:07.853" v="3" actId="6264"/>
          <ac:spMkLst>
            <pc:docMk/>
            <pc:sldMk cId="493706159" sldId="268"/>
            <ac:spMk id="8" creationId="{41245127-4755-C82A-719A-5A6F4EB5D701}"/>
          </ac:spMkLst>
        </pc:spChg>
        <pc:spChg chg="add mod">
          <ac:chgData name="Żukowski Mariusz" userId="fae0362f-65ba-46c0-8df8-d8a15d49851d" providerId="ADAL" clId="{D8B3E156-E03E-4CDE-AD5C-3C4844A577A6}" dt="2023-10-15T18:39:58.236" v="19" actId="20577"/>
          <ac:spMkLst>
            <pc:docMk/>
            <pc:sldMk cId="493706159" sldId="268"/>
            <ac:spMk id="9" creationId="{8FCC9E71-43D1-F005-C8AA-F56D5D1DD94A}"/>
          </ac:spMkLst>
        </pc:spChg>
        <pc:spChg chg="add del mod">
          <ac:chgData name="Żukowski Mariusz" userId="fae0362f-65ba-46c0-8df8-d8a15d49851d" providerId="ADAL" clId="{D8B3E156-E03E-4CDE-AD5C-3C4844A577A6}" dt="2023-10-15T18:29:18.485" v="7"/>
          <ac:spMkLst>
            <pc:docMk/>
            <pc:sldMk cId="493706159" sldId="268"/>
            <ac:spMk id="10" creationId="{A62752F2-752D-1F77-15A4-B1107E821EDC}"/>
          </ac:spMkLst>
        </pc:spChg>
        <pc:spChg chg="add del mod">
          <ac:chgData name="Żukowski Mariusz" userId="fae0362f-65ba-46c0-8df8-d8a15d49851d" providerId="ADAL" clId="{D8B3E156-E03E-4CDE-AD5C-3C4844A577A6}" dt="2023-10-15T18:38:54.951" v="9"/>
          <ac:spMkLst>
            <pc:docMk/>
            <pc:sldMk cId="493706159" sldId="268"/>
            <ac:spMk id="11" creationId="{2D88C6F3-783E-CEF8-D694-CDE43C55C77A}"/>
          </ac:spMkLst>
        </pc:spChg>
        <pc:picChg chg="add del">
          <ac:chgData name="Żukowski Mariusz" userId="fae0362f-65ba-46c0-8df8-d8a15d49851d" providerId="ADAL" clId="{D8B3E156-E03E-4CDE-AD5C-3C4844A577A6}" dt="2023-10-15T18:29:08.888" v="5"/>
          <ac:picMkLst>
            <pc:docMk/>
            <pc:sldMk cId="493706159" sldId="268"/>
            <ac:picMk id="2" creationId="{D95C0679-A7EB-9E7F-4709-417F2CAB8DAC}"/>
          </ac:picMkLst>
        </pc:picChg>
        <pc:picChg chg="add mod">
          <ac:chgData name="Żukowski Mariusz" userId="fae0362f-65ba-46c0-8df8-d8a15d49851d" providerId="ADAL" clId="{D8B3E156-E03E-4CDE-AD5C-3C4844A577A6}" dt="2023-10-15T18:40:02.570" v="20" actId="14100"/>
          <ac:picMkLst>
            <pc:docMk/>
            <pc:sldMk cId="493706159" sldId="268"/>
            <ac:picMk id="12" creationId="{75BB822B-6902-3D30-8B9E-7F6E96EB5192}"/>
          </ac:picMkLst>
        </pc:picChg>
        <pc:picChg chg="add mod">
          <ac:chgData name="Żukowski Mariusz" userId="fae0362f-65ba-46c0-8df8-d8a15d49851d" providerId="ADAL" clId="{D8B3E156-E03E-4CDE-AD5C-3C4844A577A6}" dt="2023-10-15T18:39:03.782" v="13" actId="14100"/>
          <ac:picMkLst>
            <pc:docMk/>
            <pc:sldMk cId="493706159" sldId="268"/>
            <ac:picMk id="13" creationId="{A73DE60F-0B3D-FFBE-574A-2AB3011D306D}"/>
          </ac:picMkLst>
        </pc:picChg>
      </pc:sldChg>
      <pc:sldChg chg="modSp mod ord">
        <pc:chgData name="Żukowski Mariusz" userId="fae0362f-65ba-46c0-8df8-d8a15d49851d" providerId="ADAL" clId="{D8B3E156-E03E-4CDE-AD5C-3C4844A577A6}" dt="2023-10-16T07:51:11.875" v="1220" actId="20577"/>
        <pc:sldMkLst>
          <pc:docMk/>
          <pc:sldMk cId="1798650610" sldId="271"/>
        </pc:sldMkLst>
        <pc:spChg chg="mod">
          <ac:chgData name="Żukowski Mariusz" userId="fae0362f-65ba-46c0-8df8-d8a15d49851d" providerId="ADAL" clId="{D8B3E156-E03E-4CDE-AD5C-3C4844A577A6}" dt="2023-10-16T07:51:11.875" v="1220" actId="20577"/>
          <ac:spMkLst>
            <pc:docMk/>
            <pc:sldMk cId="1798650610" sldId="271"/>
            <ac:spMk id="9" creationId="{E5DE5894-CFCF-DCF1-69CE-176ACFCAF1D3}"/>
          </ac:spMkLst>
        </pc:spChg>
      </pc:sldChg>
      <pc:sldChg chg="addSp delSp modSp del mod modClrScheme chgLayout">
        <pc:chgData name="Żukowski Mariusz" userId="fae0362f-65ba-46c0-8df8-d8a15d49851d" providerId="ADAL" clId="{D8B3E156-E03E-4CDE-AD5C-3C4844A577A6}" dt="2023-10-15T18:41:55.245" v="35" actId="2696"/>
        <pc:sldMkLst>
          <pc:docMk/>
          <pc:sldMk cId="951837932" sldId="272"/>
        </pc:sldMkLst>
        <pc:spChg chg="add del mod ord">
          <ac:chgData name="Żukowski Mariusz" userId="fae0362f-65ba-46c0-8df8-d8a15d49851d" providerId="ADAL" clId="{D8B3E156-E03E-4CDE-AD5C-3C4844A577A6}" dt="2023-10-15T18:40:51.003" v="22" actId="700"/>
          <ac:spMkLst>
            <pc:docMk/>
            <pc:sldMk cId="951837932" sldId="272"/>
            <ac:spMk id="2" creationId="{22BBD093-BF5C-38F8-C6ED-93A1C855D83E}"/>
          </ac:spMkLst>
        </pc:spChg>
        <pc:spChg chg="add del mod ord">
          <ac:chgData name="Żukowski Mariusz" userId="fae0362f-65ba-46c0-8df8-d8a15d49851d" providerId="ADAL" clId="{D8B3E156-E03E-4CDE-AD5C-3C4844A577A6}" dt="2023-10-15T18:40:51.003" v="22" actId="700"/>
          <ac:spMkLst>
            <pc:docMk/>
            <pc:sldMk cId="951837932" sldId="272"/>
            <ac:spMk id="3" creationId="{44C75983-84B0-6D7F-CD0E-8114F829BB63}"/>
          </ac:spMkLst>
        </pc:spChg>
        <pc:spChg chg="add del mod ord">
          <ac:chgData name="Żukowski Mariusz" userId="fae0362f-65ba-46c0-8df8-d8a15d49851d" providerId="ADAL" clId="{D8B3E156-E03E-4CDE-AD5C-3C4844A577A6}" dt="2023-10-15T18:40:57.793" v="24" actId="700"/>
          <ac:spMkLst>
            <pc:docMk/>
            <pc:sldMk cId="951837932" sldId="272"/>
            <ac:spMk id="4" creationId="{F802CB5A-FC11-6B99-7AE0-1C45785ADB2C}"/>
          </ac:spMkLst>
        </pc:spChg>
        <pc:spChg chg="mod ord">
          <ac:chgData name="Żukowski Mariusz" userId="fae0362f-65ba-46c0-8df8-d8a15d49851d" providerId="ADAL" clId="{D8B3E156-E03E-4CDE-AD5C-3C4844A577A6}" dt="2023-10-15T18:41:47.917" v="34" actId="700"/>
          <ac:spMkLst>
            <pc:docMk/>
            <pc:sldMk cId="951837932" sldId="272"/>
            <ac:spMk id="5" creationId="{3B669340-EA4B-632C-303E-C4183D629796}"/>
          </ac:spMkLst>
        </pc:spChg>
        <pc:spChg chg="add del mod ord">
          <ac:chgData name="Żukowski Mariusz" userId="fae0362f-65ba-46c0-8df8-d8a15d49851d" providerId="ADAL" clId="{D8B3E156-E03E-4CDE-AD5C-3C4844A577A6}" dt="2023-10-15T18:40:57.793" v="24" actId="700"/>
          <ac:spMkLst>
            <pc:docMk/>
            <pc:sldMk cId="951837932" sldId="272"/>
            <ac:spMk id="6" creationId="{2D2D2C87-881E-1DDE-B392-5A2AE5249C5D}"/>
          </ac:spMkLst>
        </pc:spChg>
        <pc:spChg chg="add del mod ord">
          <ac:chgData name="Żukowski Mariusz" userId="fae0362f-65ba-46c0-8df8-d8a15d49851d" providerId="ADAL" clId="{D8B3E156-E03E-4CDE-AD5C-3C4844A577A6}" dt="2023-10-15T18:41:47.917" v="34" actId="700"/>
          <ac:spMkLst>
            <pc:docMk/>
            <pc:sldMk cId="951837932" sldId="272"/>
            <ac:spMk id="7" creationId="{C6DB1B3F-959C-74BD-135D-6F76ACB00310}"/>
          </ac:spMkLst>
        </pc:spChg>
        <pc:spChg chg="add del mod ord">
          <ac:chgData name="Żukowski Mariusz" userId="fae0362f-65ba-46c0-8df8-d8a15d49851d" providerId="ADAL" clId="{D8B3E156-E03E-4CDE-AD5C-3C4844A577A6}" dt="2023-10-15T18:41:47.917" v="34" actId="700"/>
          <ac:spMkLst>
            <pc:docMk/>
            <pc:sldMk cId="951837932" sldId="272"/>
            <ac:spMk id="8" creationId="{C6C0B100-FB1B-4D42-E5FA-D1533BC1B3D1}"/>
          </ac:spMkLst>
        </pc:spChg>
        <pc:spChg chg="add del mod ord">
          <ac:chgData name="Żukowski Mariusz" userId="fae0362f-65ba-46c0-8df8-d8a15d49851d" providerId="ADAL" clId="{D8B3E156-E03E-4CDE-AD5C-3C4844A577A6}" dt="2023-10-15T18:41:47.917" v="34" actId="700"/>
          <ac:spMkLst>
            <pc:docMk/>
            <pc:sldMk cId="951837932" sldId="272"/>
            <ac:spMk id="10" creationId="{6A2C6BAF-F6E5-1B8F-B244-74E79B92CAAB}"/>
          </ac:spMkLst>
        </pc:spChg>
        <pc:spChg chg="add del mod ord">
          <ac:chgData name="Żukowski Mariusz" userId="fae0362f-65ba-46c0-8df8-d8a15d49851d" providerId="ADAL" clId="{D8B3E156-E03E-4CDE-AD5C-3C4844A577A6}" dt="2023-10-15T18:41:47.917" v="34" actId="700"/>
          <ac:spMkLst>
            <pc:docMk/>
            <pc:sldMk cId="951837932" sldId="272"/>
            <ac:spMk id="11" creationId="{5B1AD5DF-EF76-FE7E-F983-EE29178018CA}"/>
          </ac:spMkLst>
        </pc:spChg>
        <pc:picChg chg="add del mod">
          <ac:chgData name="Żukowski Mariusz" userId="fae0362f-65ba-46c0-8df8-d8a15d49851d" providerId="ADAL" clId="{D8B3E156-E03E-4CDE-AD5C-3C4844A577A6}" dt="2023-10-15T18:41:17.864" v="28"/>
          <ac:picMkLst>
            <pc:docMk/>
            <pc:sldMk cId="951837932" sldId="272"/>
            <ac:picMk id="9" creationId="{83C6FB95-5B4C-F5C9-7B61-A31CA25B28CF}"/>
          </ac:picMkLst>
        </pc:picChg>
        <pc:picChg chg="add del mod">
          <ac:chgData name="Żukowski Mariusz" userId="fae0362f-65ba-46c0-8df8-d8a15d49851d" providerId="ADAL" clId="{D8B3E156-E03E-4CDE-AD5C-3C4844A577A6}" dt="2023-10-15T18:41:47.085" v="33"/>
          <ac:picMkLst>
            <pc:docMk/>
            <pc:sldMk cId="951837932" sldId="272"/>
            <ac:picMk id="12" creationId="{F5655CE5-376B-97B1-82B9-9C0DFB0B4531}"/>
          </ac:picMkLst>
        </pc:picChg>
      </pc:sldChg>
      <pc:sldChg chg="modSp mod ord">
        <pc:chgData name="Żukowski Mariusz" userId="fae0362f-65ba-46c0-8df8-d8a15d49851d" providerId="ADAL" clId="{D8B3E156-E03E-4CDE-AD5C-3C4844A577A6}" dt="2023-10-16T07:48:45.176" v="1142" actId="120"/>
        <pc:sldMkLst>
          <pc:docMk/>
          <pc:sldMk cId="2004034994" sldId="273"/>
        </pc:sldMkLst>
        <pc:spChg chg="mod">
          <ac:chgData name="Żukowski Mariusz" userId="fae0362f-65ba-46c0-8df8-d8a15d49851d" providerId="ADAL" clId="{D8B3E156-E03E-4CDE-AD5C-3C4844A577A6}" dt="2023-10-16T07:48:45.176" v="1142" actId="120"/>
          <ac:spMkLst>
            <pc:docMk/>
            <pc:sldMk cId="2004034994" sldId="273"/>
            <ac:spMk id="6" creationId="{93572D9A-8244-7D0B-85CC-2D6252E1420B}"/>
          </ac:spMkLst>
        </pc:spChg>
      </pc:sldChg>
      <pc:sldChg chg="modSp mod">
        <pc:chgData name="Żukowski Mariusz" userId="fae0362f-65ba-46c0-8df8-d8a15d49851d" providerId="ADAL" clId="{D8B3E156-E03E-4CDE-AD5C-3C4844A577A6}" dt="2023-10-16T07:52:56.818" v="1239" actId="20577"/>
        <pc:sldMkLst>
          <pc:docMk/>
          <pc:sldMk cId="1542821046" sldId="274"/>
        </pc:sldMkLst>
        <pc:spChg chg="mod">
          <ac:chgData name="Żukowski Mariusz" userId="fae0362f-65ba-46c0-8df8-d8a15d49851d" providerId="ADAL" clId="{D8B3E156-E03E-4CDE-AD5C-3C4844A577A6}" dt="2023-10-16T07:52:56.818" v="1239" actId="20577"/>
          <ac:spMkLst>
            <pc:docMk/>
            <pc:sldMk cId="1542821046" sldId="274"/>
            <ac:spMk id="6" creationId="{93572D9A-8244-7D0B-85CC-2D6252E1420B}"/>
          </ac:spMkLst>
        </pc:spChg>
      </pc:sldChg>
      <pc:sldChg chg="modSp mod">
        <pc:chgData name="Żukowski Mariusz" userId="fae0362f-65ba-46c0-8df8-d8a15d49851d" providerId="ADAL" clId="{D8B3E156-E03E-4CDE-AD5C-3C4844A577A6}" dt="2023-10-16T07:49:05.901" v="1151" actId="20577"/>
        <pc:sldMkLst>
          <pc:docMk/>
          <pc:sldMk cId="4140499749" sldId="275"/>
        </pc:sldMkLst>
        <pc:spChg chg="mod">
          <ac:chgData name="Żukowski Mariusz" userId="fae0362f-65ba-46c0-8df8-d8a15d49851d" providerId="ADAL" clId="{D8B3E156-E03E-4CDE-AD5C-3C4844A577A6}" dt="2023-10-16T07:49:05.901" v="1151" actId="20577"/>
          <ac:spMkLst>
            <pc:docMk/>
            <pc:sldMk cId="4140499749" sldId="275"/>
            <ac:spMk id="5" creationId="{DBFC9580-C1E1-12F8-73CD-A93E6A81B946}"/>
          </ac:spMkLst>
        </pc:spChg>
      </pc:sldChg>
      <pc:sldChg chg="modSp mod ord">
        <pc:chgData name="Żukowski Mariusz" userId="fae0362f-65ba-46c0-8df8-d8a15d49851d" providerId="ADAL" clId="{D8B3E156-E03E-4CDE-AD5C-3C4844A577A6}" dt="2023-10-16T07:48:58.221" v="1147" actId="122"/>
        <pc:sldMkLst>
          <pc:docMk/>
          <pc:sldMk cId="1498351053" sldId="276"/>
        </pc:sldMkLst>
        <pc:spChg chg="mod">
          <ac:chgData name="Żukowski Mariusz" userId="fae0362f-65ba-46c0-8df8-d8a15d49851d" providerId="ADAL" clId="{D8B3E156-E03E-4CDE-AD5C-3C4844A577A6}" dt="2023-10-16T07:48:58.221" v="1147" actId="122"/>
          <ac:spMkLst>
            <pc:docMk/>
            <pc:sldMk cId="1498351053" sldId="276"/>
            <ac:spMk id="6" creationId="{93572D9A-8244-7D0B-85CC-2D6252E1420B}"/>
          </ac:spMkLst>
        </pc:spChg>
      </pc:sldChg>
      <pc:sldChg chg="modSp del mod">
        <pc:chgData name="Żukowski Mariusz" userId="fae0362f-65ba-46c0-8df8-d8a15d49851d" providerId="ADAL" clId="{D8B3E156-E03E-4CDE-AD5C-3C4844A577A6}" dt="2023-10-16T07:45:34.183" v="1079" actId="2696"/>
        <pc:sldMkLst>
          <pc:docMk/>
          <pc:sldMk cId="4246648756" sldId="277"/>
        </pc:sldMkLst>
        <pc:spChg chg="mod">
          <ac:chgData name="Żukowski Mariusz" userId="fae0362f-65ba-46c0-8df8-d8a15d49851d" providerId="ADAL" clId="{D8B3E156-E03E-4CDE-AD5C-3C4844A577A6}" dt="2023-10-16T07:44:15.622" v="1063" actId="21"/>
          <ac:spMkLst>
            <pc:docMk/>
            <pc:sldMk cId="4246648756" sldId="277"/>
            <ac:spMk id="5" creationId="{DBFC9580-C1E1-12F8-73CD-A93E6A81B946}"/>
          </ac:spMkLst>
        </pc:spChg>
      </pc:sldChg>
      <pc:sldChg chg="addSp delSp modSp new del mod">
        <pc:chgData name="Żukowski Mariusz" userId="fae0362f-65ba-46c0-8df8-d8a15d49851d" providerId="ADAL" clId="{D8B3E156-E03E-4CDE-AD5C-3C4844A577A6}" dt="2023-10-15T19:36:29.890" v="434" actId="47"/>
        <pc:sldMkLst>
          <pc:docMk/>
          <pc:sldMk cId="599143111" sldId="278"/>
        </pc:sldMkLst>
        <pc:spChg chg="mod">
          <ac:chgData name="Żukowski Mariusz" userId="fae0362f-65ba-46c0-8df8-d8a15d49851d" providerId="ADAL" clId="{D8B3E156-E03E-4CDE-AD5C-3C4844A577A6}" dt="2023-10-15T19:35:42.790" v="425" actId="20577"/>
          <ac:spMkLst>
            <pc:docMk/>
            <pc:sldMk cId="599143111" sldId="278"/>
            <ac:spMk id="2" creationId="{02B2B4DB-0C18-F864-183B-379C54D392FB}"/>
          </ac:spMkLst>
        </pc:spChg>
        <pc:spChg chg="del">
          <ac:chgData name="Żukowski Mariusz" userId="fae0362f-65ba-46c0-8df8-d8a15d49851d" providerId="ADAL" clId="{D8B3E156-E03E-4CDE-AD5C-3C4844A577A6}" dt="2023-10-15T18:42:17.670" v="37"/>
          <ac:spMkLst>
            <pc:docMk/>
            <pc:sldMk cId="599143111" sldId="278"/>
            <ac:spMk id="3" creationId="{9C2F390C-1E1F-2D16-8001-DCCCAE61E8E4}"/>
          </ac:spMkLst>
        </pc:spChg>
        <pc:spChg chg="del">
          <ac:chgData name="Żukowski Mariusz" userId="fae0362f-65ba-46c0-8df8-d8a15d49851d" providerId="ADAL" clId="{D8B3E156-E03E-4CDE-AD5C-3C4844A577A6}" dt="2023-10-15T18:48:45.657" v="41"/>
          <ac:spMkLst>
            <pc:docMk/>
            <pc:sldMk cId="599143111" sldId="278"/>
            <ac:spMk id="4" creationId="{7EA26566-D222-23D9-CD06-FAF5CE6615E0}"/>
          </ac:spMkLst>
        </pc:spChg>
        <pc:spChg chg="add del mod">
          <ac:chgData name="Żukowski Mariusz" userId="fae0362f-65ba-46c0-8df8-d8a15d49851d" providerId="ADAL" clId="{D8B3E156-E03E-4CDE-AD5C-3C4844A577A6}" dt="2023-10-15T19:34:40.134" v="417"/>
          <ac:spMkLst>
            <pc:docMk/>
            <pc:sldMk cId="599143111" sldId="278"/>
            <ac:spMk id="7" creationId="{4D466731-F8F6-7E6E-33EE-CEE87778B6E4}"/>
          </ac:spMkLst>
        </pc:spChg>
        <pc:picChg chg="add del mod">
          <ac:chgData name="Żukowski Mariusz" userId="fae0362f-65ba-46c0-8df8-d8a15d49851d" providerId="ADAL" clId="{D8B3E156-E03E-4CDE-AD5C-3C4844A577A6}" dt="2023-10-15T19:34:34.232" v="416" actId="478"/>
          <ac:picMkLst>
            <pc:docMk/>
            <pc:sldMk cId="599143111" sldId="278"/>
            <ac:picMk id="5" creationId="{55629DBE-AE5C-5416-A55D-82BDDDA9D843}"/>
          </ac:picMkLst>
        </pc:picChg>
        <pc:picChg chg="add mod">
          <ac:chgData name="Żukowski Mariusz" userId="fae0362f-65ba-46c0-8df8-d8a15d49851d" providerId="ADAL" clId="{D8B3E156-E03E-4CDE-AD5C-3C4844A577A6}" dt="2023-10-15T18:48:45.657" v="41"/>
          <ac:picMkLst>
            <pc:docMk/>
            <pc:sldMk cId="599143111" sldId="278"/>
            <ac:picMk id="6" creationId="{ACC4AC6E-E2D9-E4E3-3E44-AC25E4693BCB}"/>
          </ac:picMkLst>
        </pc:picChg>
        <pc:picChg chg="add del mod">
          <ac:chgData name="Żukowski Mariusz" userId="fae0362f-65ba-46c0-8df8-d8a15d49851d" providerId="ADAL" clId="{D8B3E156-E03E-4CDE-AD5C-3C4844A577A6}" dt="2023-10-15T19:34:34.232" v="416" actId="478"/>
          <ac:picMkLst>
            <pc:docMk/>
            <pc:sldMk cId="599143111" sldId="278"/>
            <ac:picMk id="1026" creationId="{9BA54927-79F8-9FD5-90AB-EEECF3A0CBF4}"/>
          </ac:picMkLst>
        </pc:picChg>
        <pc:picChg chg="add mod">
          <ac:chgData name="Żukowski Mariusz" userId="fae0362f-65ba-46c0-8df8-d8a15d49851d" providerId="ADAL" clId="{D8B3E156-E03E-4CDE-AD5C-3C4844A577A6}" dt="2023-10-15T19:36:12.782" v="431" actId="1076"/>
          <ac:picMkLst>
            <pc:docMk/>
            <pc:sldMk cId="599143111" sldId="278"/>
            <ac:picMk id="1028" creationId="{47A0F054-6B6D-BDC8-056D-622EA7FF95E3}"/>
          </ac:picMkLst>
        </pc:picChg>
      </pc:sldChg>
      <pc:sldChg chg="addSp delSp modSp add mod">
        <pc:chgData name="Żukowski Mariusz" userId="fae0362f-65ba-46c0-8df8-d8a15d49851d" providerId="ADAL" clId="{D8B3E156-E03E-4CDE-AD5C-3C4844A577A6}" dt="2023-10-15T19:36:27.481" v="433"/>
        <pc:sldMkLst>
          <pc:docMk/>
          <pc:sldMk cId="1708481750" sldId="279"/>
        </pc:sldMkLst>
        <pc:spChg chg="add del mod">
          <ac:chgData name="Żukowski Mariusz" userId="fae0362f-65ba-46c0-8df8-d8a15d49851d" providerId="ADAL" clId="{D8B3E156-E03E-4CDE-AD5C-3C4844A577A6}" dt="2023-10-15T19:36:18.804" v="432"/>
          <ac:spMkLst>
            <pc:docMk/>
            <pc:sldMk cId="1708481750" sldId="279"/>
            <ac:spMk id="2" creationId="{D863CA3F-25F3-B382-7216-ABD1F96E470F}"/>
          </ac:spMkLst>
        </pc:spChg>
        <pc:spChg chg="add del mod">
          <ac:chgData name="Żukowski Mariusz" userId="fae0362f-65ba-46c0-8df8-d8a15d49851d" providerId="ADAL" clId="{D8B3E156-E03E-4CDE-AD5C-3C4844A577A6}" dt="2023-10-15T19:36:27.481" v="433"/>
          <ac:spMkLst>
            <pc:docMk/>
            <pc:sldMk cId="1708481750" sldId="279"/>
            <ac:spMk id="3" creationId="{25D698E6-AD77-BE97-8712-7E79B8E2452E}"/>
          </ac:spMkLst>
        </pc:spChg>
        <pc:spChg chg="mod">
          <ac:chgData name="Żukowski Mariusz" userId="fae0362f-65ba-46c0-8df8-d8a15d49851d" providerId="ADAL" clId="{D8B3E156-E03E-4CDE-AD5C-3C4844A577A6}" dt="2023-10-15T19:36:09.333" v="430"/>
          <ac:spMkLst>
            <pc:docMk/>
            <pc:sldMk cId="1708481750" sldId="279"/>
            <ac:spMk id="9" creationId="{8FCC9E71-43D1-F005-C8AA-F56D5D1DD94A}"/>
          </ac:spMkLst>
        </pc:spChg>
        <pc:picChg chg="add mod">
          <ac:chgData name="Żukowski Mariusz" userId="fae0362f-65ba-46c0-8df8-d8a15d49851d" providerId="ADAL" clId="{D8B3E156-E03E-4CDE-AD5C-3C4844A577A6}" dt="2023-10-15T19:36:18.804" v="432"/>
          <ac:picMkLst>
            <pc:docMk/>
            <pc:sldMk cId="1708481750" sldId="279"/>
            <ac:picMk id="4" creationId="{37E2668D-400D-E769-4A76-3C6DA94E6D9B}"/>
          </ac:picMkLst>
        </pc:picChg>
        <pc:picChg chg="add mod">
          <ac:chgData name="Żukowski Mariusz" userId="fae0362f-65ba-46c0-8df8-d8a15d49851d" providerId="ADAL" clId="{D8B3E156-E03E-4CDE-AD5C-3C4844A577A6}" dt="2023-10-15T19:36:27.481" v="433"/>
          <ac:picMkLst>
            <pc:docMk/>
            <pc:sldMk cId="1708481750" sldId="279"/>
            <ac:picMk id="5" creationId="{7E3EE2D6-ABEC-B280-DA48-D0AB2D556BBC}"/>
          </ac:picMkLst>
        </pc:picChg>
        <pc:picChg chg="del">
          <ac:chgData name="Żukowski Mariusz" userId="fae0362f-65ba-46c0-8df8-d8a15d49851d" providerId="ADAL" clId="{D8B3E156-E03E-4CDE-AD5C-3C4844A577A6}" dt="2023-10-15T19:36:00.924" v="427" actId="478"/>
          <ac:picMkLst>
            <pc:docMk/>
            <pc:sldMk cId="1708481750" sldId="279"/>
            <ac:picMk id="12" creationId="{75BB822B-6902-3D30-8B9E-7F6E96EB5192}"/>
          </ac:picMkLst>
        </pc:picChg>
        <pc:picChg chg="del">
          <ac:chgData name="Żukowski Mariusz" userId="fae0362f-65ba-46c0-8df8-d8a15d49851d" providerId="ADAL" clId="{D8B3E156-E03E-4CDE-AD5C-3C4844A577A6}" dt="2023-10-15T19:36:01.617" v="428" actId="478"/>
          <ac:picMkLst>
            <pc:docMk/>
            <pc:sldMk cId="1708481750" sldId="279"/>
            <ac:picMk id="13" creationId="{A73DE60F-0B3D-FFBE-574A-2AB3011D306D}"/>
          </ac:picMkLst>
        </pc:picChg>
      </pc:sldChg>
      <pc:sldChg chg="modSp add mod">
        <pc:chgData name="Żukowski Mariusz" userId="fae0362f-65ba-46c0-8df8-d8a15d49851d" providerId="ADAL" clId="{D8B3E156-E03E-4CDE-AD5C-3C4844A577A6}" dt="2023-10-16T07:51:43.734" v="1225" actId="113"/>
        <pc:sldMkLst>
          <pc:docMk/>
          <pc:sldMk cId="868153813" sldId="280"/>
        </pc:sldMkLst>
        <pc:spChg chg="mod">
          <ac:chgData name="Żukowski Mariusz" userId="fae0362f-65ba-46c0-8df8-d8a15d49851d" providerId="ADAL" clId="{D8B3E156-E03E-4CDE-AD5C-3C4844A577A6}" dt="2023-10-16T07:51:43.734" v="1225" actId="113"/>
          <ac:spMkLst>
            <pc:docMk/>
            <pc:sldMk cId="868153813" sldId="280"/>
            <ac:spMk id="9" creationId="{E5DE5894-CFCF-DCF1-69CE-176ACFCAF1D3}"/>
          </ac:spMkLst>
        </pc:spChg>
      </pc:sldChg>
    </pc:docChg>
  </pc:docChgLst>
  <pc:docChgLst>
    <pc:chgData name="Szostek Sabina" userId="S::sabina.szostek@gdansk.gda.pl::f5918e30-48e1-484e-9c0d-8478471f360c" providerId="AD" clId="Web-{05B9368E-BEC6-4B4F-8384-0D11D10057F3}"/>
    <pc:docChg chg="sldOrd">
      <pc:chgData name="Szostek Sabina" userId="S::sabina.szostek@gdansk.gda.pl::f5918e30-48e1-484e-9c0d-8478471f360c" providerId="AD" clId="Web-{05B9368E-BEC6-4B4F-8384-0D11D10057F3}" dt="2023-10-16T06:33:11.155" v="0"/>
      <pc:docMkLst>
        <pc:docMk/>
      </pc:docMkLst>
      <pc:sldChg chg="ord">
        <pc:chgData name="Szostek Sabina" userId="S::sabina.szostek@gdansk.gda.pl::f5918e30-48e1-484e-9c0d-8478471f360c" providerId="AD" clId="Web-{05B9368E-BEC6-4B4F-8384-0D11D10057F3}" dt="2023-10-16T06:33:11.155" v="0"/>
        <pc:sldMkLst>
          <pc:docMk/>
          <pc:sldMk cId="4246648756" sldId="277"/>
        </pc:sldMkLst>
      </pc:sldChg>
    </pc:docChg>
  </pc:docChgLst>
  <pc:docChgLst>
    <pc:chgData name="Szostek Sabina" userId="S::sabina.szostek@gdansk.gda.pl::f5918e30-48e1-484e-9c0d-8478471f360c" providerId="AD" clId="Web-{5C20041C-B0ED-4CC4-BDFA-21E7B048E443}"/>
    <pc:docChg chg="sldOrd">
      <pc:chgData name="Szostek Sabina" userId="S::sabina.szostek@gdansk.gda.pl::f5918e30-48e1-484e-9c0d-8478471f360c" providerId="AD" clId="Web-{5C20041C-B0ED-4CC4-BDFA-21E7B048E443}" dt="2023-10-16T07:41:26.176" v="0"/>
      <pc:docMkLst>
        <pc:docMk/>
      </pc:docMkLst>
      <pc:sldChg chg="ord">
        <pc:chgData name="Szostek Sabina" userId="S::sabina.szostek@gdansk.gda.pl::f5918e30-48e1-484e-9c0d-8478471f360c" providerId="AD" clId="Web-{5C20041C-B0ED-4CC4-BDFA-21E7B048E443}" dt="2023-10-16T07:41:26.176" v="0"/>
        <pc:sldMkLst>
          <pc:docMk/>
          <pc:sldMk cId="4140499749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0453C3-97EC-3C48-B082-566C0933ADBF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829562-11F1-A841-8397-276A39BADA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666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05DC-F385-CF4D-932B-8BB36E16A008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5CD1-B1B3-944E-B10C-6A1EC89B09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1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90F2-471E-6542-B720-6686FC30C0E2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D18D-25EC-2346-BF12-041BD7F173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35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2FD9-ACEA-8741-8C1A-9A433D4DF9F5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A3ED-138E-584D-B387-5A73B9DD87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1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1F59-F8E4-A443-B35D-38D6F196AE23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8F6B-174B-FA42-8514-FC0CB6A6F2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42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D47A5-509C-FA43-BE5A-C784A1311695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0FC4-9AA5-564F-9C67-4E6F637BB1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9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34FF-1FC2-2E49-B481-04A03D33B4EC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4F89-AC7D-794D-BA54-F8D825D81A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9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9616-E339-AF46-B510-285B4E933B3E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5F93-07C2-194E-9BA0-667014AECE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26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2540-1D76-8B42-83CC-ADFA72224892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DBDE-0254-F848-94FB-AE04AE4D48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29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DC05-5F3E-3C4B-916F-A5624C60D39B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D2E3-F9B0-E64F-9652-D65089FF09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14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84E8-A5E7-1849-BF64-8527B5D622E5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F2CD-C44D-E140-995D-1287519C41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40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9FCD-5A5D-7447-8EC3-74B0768AEC12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8C63-8C99-4940-9CD9-9B6B79D34D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49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3BB92E-5324-B44C-8E1C-35345367CF34}" type="datetimeFigureOut">
              <a:rPr lang="pl-PL"/>
              <a:pPr>
                <a:defRPr/>
              </a:pPr>
              <a:t>16.10.2023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2AC32E-3509-0641-BE52-F66D03D5D0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/>
          </p:nvPr>
        </p:nvSpPr>
        <p:spPr>
          <a:xfrm>
            <a:off x="607740" y="3055434"/>
            <a:ext cx="7950334" cy="1942693"/>
          </a:xfrm>
        </p:spPr>
        <p:txBody>
          <a:bodyPr anchor="ctr"/>
          <a:lstStyle/>
          <a:p>
            <a:pPr eaLnBrk="1" hangingPunct="1"/>
            <a:r>
              <a:rPr lang="pl-PL" altLang="pl-PL" sz="4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pl-PL" altLang="pl-PL" sz="4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pl-PL" altLang="pl-PL" sz="4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pl-PL" altLang="pl-PL" sz="4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pl-PL" altLang="pl-PL" sz="4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Zadania finansowane ze środków Rad Dzielnic 2023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altLang="pl-PL" sz="40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BFC9580-C1E1-12F8-73CD-A93E6A81B946}"/>
              </a:ext>
            </a:extLst>
          </p:cNvPr>
          <p:cNvSpPr txBox="1"/>
          <p:nvPr/>
        </p:nvSpPr>
        <p:spPr>
          <a:xfrm>
            <a:off x="753599" y="990739"/>
            <a:ext cx="8058186" cy="4955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u="none" strike="noStrike" baseline="0" dirty="0">
                <a:latin typeface="OpenSans-Bold"/>
              </a:rPr>
              <a:t>Zadania</a:t>
            </a:r>
            <a:r>
              <a:rPr lang="pl-PL" sz="2400" b="1" dirty="0">
                <a:latin typeface="OpenSans-Bold"/>
              </a:rPr>
              <a:t>: </a:t>
            </a:r>
            <a:r>
              <a:rPr lang="pl-PL" sz="2400" b="1" u="none" strike="noStrike" baseline="0" dirty="0">
                <a:latin typeface="OpenSans-Bold"/>
              </a:rPr>
              <a:t>etap przygotowania: </a:t>
            </a:r>
          </a:p>
          <a:p>
            <a:endParaRPr lang="pl-PL" sz="2400" b="1" i="1" u="none" strike="noStrike" baseline="0" dirty="0">
              <a:latin typeface="OpenSans-Bold"/>
            </a:endParaRPr>
          </a:p>
          <a:p>
            <a:r>
              <a:rPr lang="pl-PL" sz="2000" b="1" i="1" dirty="0">
                <a:latin typeface="+mn-lt"/>
              </a:rPr>
              <a:t>w trackie </a:t>
            </a:r>
            <a:r>
              <a:rPr lang="pl-PL" sz="2000" b="1" i="1" u="none" strike="noStrike" baseline="0" dirty="0">
                <a:latin typeface="+mn-lt"/>
              </a:rPr>
              <a:t>zamówienia publicznego na dokumentację projektową</a:t>
            </a:r>
            <a:endParaRPr lang="pl-PL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Siedlce/</a:t>
            </a:r>
            <a:r>
              <a:rPr lang="pl-PL" sz="2000" b="1" dirty="0" err="1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Suchanino</a:t>
            </a:r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- Zagospodarowanie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 terenu przy ul. </a:t>
            </a:r>
            <a:r>
              <a:rPr lang="pl-PL" sz="2000" dirty="0" err="1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Starodworskiej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 (Siedlce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Times New Roman"/>
              </a:rPr>
              <a:t>/</a:t>
            </a:r>
            <a:r>
              <a:rPr lang="pl-PL" sz="2000" dirty="0" err="1">
                <a:latin typeface="+mn-lt"/>
                <a:ea typeface="Times New Roman" panose="02020603050405020304" pitchFamily="18" charset="0"/>
                <a:cs typeface="Times New Roman"/>
              </a:rPr>
              <a:t>Suchanino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Times New Roman"/>
              </a:rPr>
              <a:t>)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 – trzecie postępowanie</a:t>
            </a:r>
            <a:endParaRPr lang="pl-PL" sz="2000" dirty="0">
              <a:latin typeface="+mn-lt"/>
              <a:ea typeface="Times New Roman" panose="02020603050405020304" pitchFamily="18" charset="0"/>
              <a:cs typeface="Times New Roman"/>
            </a:endParaRPr>
          </a:p>
          <a:p>
            <a:endParaRPr lang="pl-PL" sz="2400" b="1" i="1" u="none" strike="noStrike" baseline="0" dirty="0">
              <a:latin typeface="OpenSans-Bold"/>
            </a:endParaRPr>
          </a:p>
          <a:p>
            <a:r>
              <a:rPr lang="pl-PL" sz="2000" b="1" i="1" u="none" strike="noStrike" baseline="0" dirty="0">
                <a:latin typeface="+mn-lt"/>
              </a:rPr>
              <a:t>przed zamówieniem RB:</a:t>
            </a:r>
            <a:endParaRPr lang="pl-PL" sz="2000" b="1" dirty="0">
              <a:latin typeface="+mn-lt"/>
              <a:ea typeface="Calibri" panose="020F0502020204030204" pitchFamily="34" charset="0"/>
              <a:cs typeface="Times New Roman"/>
            </a:endParaRPr>
          </a:p>
          <a:p>
            <a:pPr algn="l"/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1. Osowa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 - Oświetlenie w parkach przy ul. Diany - dofinansowanie do BO</a:t>
            </a:r>
          </a:p>
          <a:p>
            <a:pPr algn="l"/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2. </a:t>
            </a:r>
            <a:r>
              <a:rPr lang="pl-PL" sz="2000" b="1" dirty="0" err="1">
                <a:latin typeface="+mn-lt"/>
                <a:ea typeface="Times New Roman" panose="02020603050405020304" pitchFamily="18" charset="0"/>
                <a:cs typeface="Arial"/>
              </a:rPr>
              <a:t>Piecki-Migowo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 – doposażenie </a:t>
            </a:r>
            <a:r>
              <a:rPr lang="pl-PL" sz="2000" dirty="0" err="1">
                <a:latin typeface="+mn-lt"/>
                <a:ea typeface="Times New Roman" panose="02020603050405020304" pitchFamily="18" charset="0"/>
                <a:cs typeface="Arial"/>
              </a:rPr>
              <a:t>Multiparku</a:t>
            </a:r>
            <a:endParaRPr lang="pl-PL" sz="2000" dirty="0">
              <a:latin typeface="+mn-lt"/>
              <a:ea typeface="Times New Roman" panose="02020603050405020304" pitchFamily="18" charset="0"/>
              <a:cs typeface="Arial"/>
            </a:endParaRPr>
          </a:p>
          <a:p>
            <a:pPr algn="l"/>
            <a:endParaRPr lang="pl-PL" sz="2000" dirty="0">
              <a:latin typeface="+mn-lt"/>
              <a:ea typeface="Times New Roman" panose="02020603050405020304" pitchFamily="18" charset="0"/>
              <a:cs typeface="Arial"/>
            </a:endParaRPr>
          </a:p>
          <a:p>
            <a:pPr algn="l"/>
            <a:r>
              <a:rPr lang="pl-PL" sz="2000" b="1" i="1" u="none" strike="noStrike" baseline="0" dirty="0">
                <a:latin typeface="+mn-lt"/>
              </a:rPr>
              <a:t>przed zamówieniem w trybie zaprojektuj i wybuduj</a:t>
            </a:r>
            <a:endParaRPr lang="pl-PL" sz="2000" dirty="0">
              <a:latin typeface="+mn-lt"/>
              <a:ea typeface="Times New Roman" panose="02020603050405020304" pitchFamily="18" charset="0"/>
              <a:cs typeface="Arial"/>
            </a:endParaRPr>
          </a:p>
          <a:p>
            <a:r>
              <a:rPr lang="pl-PL" sz="2000" b="1" dirty="0">
                <a:latin typeface="+mn-lt"/>
                <a:ea typeface="Calibri" panose="020F0502020204030204" pitchFamily="34" charset="0"/>
                <a:cs typeface="Times New Roman"/>
              </a:rPr>
              <a:t>1. Chełm 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- Park kieszonkowy przy ul. Zamiejskiej (Chełm) </a:t>
            </a:r>
          </a:p>
          <a:p>
            <a:r>
              <a:rPr lang="pl-PL" sz="2000" b="1" dirty="0">
                <a:latin typeface="+mn-lt"/>
                <a:ea typeface="Calibri" panose="020F0502020204030204" pitchFamily="34" charset="0"/>
                <a:cs typeface="Times New Roman"/>
              </a:rPr>
              <a:t>2. Orunia 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- Św. Wojciech - Lipce – oświetlenie siłowni przy Niegowskiej</a:t>
            </a:r>
          </a:p>
          <a:p>
            <a:r>
              <a:rPr lang="pl-PL" sz="20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3. Orunia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 -</a:t>
            </a:r>
            <a:r>
              <a:rPr lang="pl-PL" sz="20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Św. Wojciech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 -</a:t>
            </a:r>
            <a:r>
              <a:rPr lang="pl-PL" sz="20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Lipce – Przybrzeżna siłownia plac zabaw</a:t>
            </a:r>
          </a:p>
          <a:p>
            <a:pPr algn="l"/>
            <a:endParaRPr lang="pl-PL" sz="2000" dirty="0"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049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93572D9A-8244-7D0B-85CC-2D6252E1420B}"/>
              </a:ext>
            </a:extLst>
          </p:cNvPr>
          <p:cNvSpPr txBox="1"/>
          <p:nvPr/>
        </p:nvSpPr>
        <p:spPr>
          <a:xfrm>
            <a:off x="538101" y="480127"/>
            <a:ext cx="8395068" cy="59093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400" b="1" i="0" u="none" strike="noStrike" baseline="0" dirty="0" smtClean="0">
                <a:latin typeface="+mn-lt"/>
                <a:cs typeface="Arial"/>
              </a:rPr>
              <a:t>Zadania</a:t>
            </a:r>
            <a:r>
              <a:rPr lang="pl-PL" sz="2400" b="1" dirty="0" smtClean="0">
                <a:latin typeface="+mn-lt"/>
                <a:cs typeface="Arial"/>
              </a:rPr>
              <a:t>: </a:t>
            </a:r>
            <a:r>
              <a:rPr lang="pl-PL" sz="2400" b="1" i="0" u="none" strike="noStrike" baseline="0" dirty="0">
                <a:latin typeface="+mn-lt"/>
                <a:cs typeface="Arial"/>
              </a:rPr>
              <a:t>etap opracowywania dokumentacji</a:t>
            </a:r>
            <a:endParaRPr lang="pl-PL" sz="2400" dirty="0"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algn="ctr"/>
            <a:endParaRPr lang="pl-PL" sz="200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Brzeźno 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- projekt i realizacja I etapu placu zabaw przy ul. Iwo Galla</a:t>
            </a:r>
          </a:p>
          <a:p>
            <a:pPr marL="342900" indent="-342900"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Nowy Port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- Budowa placu zabaw przy ul. Przyjaciół</a:t>
            </a:r>
          </a:p>
          <a:p>
            <a:pPr marL="342900" indent="-342900"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Osowa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-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Calibri"/>
              </a:rPr>
              <a:t>Park </a:t>
            </a:r>
            <a:r>
              <a:rPr lang="pl-PL" sz="2000" dirty="0" err="1">
                <a:latin typeface="+mn-lt"/>
                <a:ea typeface="Times New Roman" panose="02020603050405020304" pitchFamily="18" charset="0"/>
                <a:cs typeface="Calibri"/>
              </a:rPr>
              <a:t>wytchnieniowy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Calibri"/>
              </a:rPr>
              <a:t> - Projekt zagospodarowania terenu zielonego przy ul. Niedziałkowskiego w Gdańsku.</a:t>
            </a:r>
            <a:endParaRPr lang="pl-PL" sz="2000" dirty="0">
              <a:latin typeface="+mn-lt"/>
              <a:ea typeface="Times New Roman" panose="02020603050405020304" pitchFamily="18" charset="0"/>
              <a:cs typeface="Arial"/>
            </a:endParaRPr>
          </a:p>
          <a:p>
            <a:pPr marL="342900" indent="-342900">
              <a:buAutoNum type="arabicPeriod"/>
            </a:pPr>
            <a:r>
              <a:rPr lang="pl-PL" sz="2000" b="1" dirty="0" err="1">
                <a:effectLst/>
                <a:latin typeface="+mn-lt"/>
                <a:ea typeface="Times New Roman" panose="02020603050405020304" pitchFamily="18" charset="0"/>
                <a:cs typeface="Arial"/>
              </a:rPr>
              <a:t>Ujeścisko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 - Rozbudowa placu zabaw Kozacza Góra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 </a:t>
            </a:r>
            <a:endParaRPr lang="pl-PL" sz="200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Osowa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 - zaprojektowanie ogrodzenia Park Diany /Heleny</a:t>
            </a:r>
          </a:p>
          <a:p>
            <a:pPr marL="342900" indent="-342900">
              <a:buFontTx/>
              <a:buAutoNum type="arabicPeriod"/>
            </a:pPr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Orunia Górna – Gdańsk Południe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 - Modernizacja schodów prowadzących do Parku Oruńskiego</a:t>
            </a:r>
          </a:p>
          <a:p>
            <a:pPr marL="342900" indent="-342900">
              <a:buFontTx/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Times New Roman"/>
              </a:rPr>
              <a:t>Osowa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Times New Roman"/>
              </a:rPr>
              <a:t> - doświetlenie przejść dla pieszych wzdłuż ul. Wodnika </a:t>
            </a:r>
          </a:p>
          <a:p>
            <a:pPr marL="342900" indent="-342900">
              <a:buFontTx/>
              <a:buAutoNum type="arabicPeriod"/>
            </a:pPr>
            <a:r>
              <a:rPr lang="pl-PL" sz="2000" b="1" dirty="0">
                <a:latin typeface="+mn-lt"/>
                <a:ea typeface="Calibri" panose="020F0502020204030204" pitchFamily="34" charset="0"/>
                <a:cs typeface="Times New Roman"/>
              </a:rPr>
              <a:t>Nowy Port 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- Modernizacja placu zabaw wraz z wymianą nawierzchni przy ul. Na Zaspę – połączenie z BO2023</a:t>
            </a:r>
          </a:p>
          <a:p>
            <a:pPr marL="342900" indent="-342900">
              <a:buFontTx/>
              <a:buAutoNum type="arabicPeriod"/>
            </a:pPr>
            <a:r>
              <a:rPr lang="pl-PL" sz="2000" b="1" dirty="0">
                <a:latin typeface="+mn-lt"/>
                <a:ea typeface="Calibri" panose="020F0502020204030204" pitchFamily="34" charset="0"/>
                <a:cs typeface="Times New Roman"/>
              </a:rPr>
              <a:t>Śródmieście 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– Plac Zabaw przy Reduty Dzik</a:t>
            </a:r>
          </a:p>
          <a:p>
            <a:pPr marL="342900" indent="-342900">
              <a:buFontTx/>
              <a:buAutoNum type="arabicPeriod"/>
            </a:pPr>
            <a:endParaRPr lang="pl-PL" sz="2000" dirty="0">
              <a:latin typeface="OpenSans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pl-PL" sz="2000" dirty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pl-PL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403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93572D9A-8244-7D0B-85CC-2D6252E1420B}"/>
              </a:ext>
            </a:extLst>
          </p:cNvPr>
          <p:cNvSpPr txBox="1"/>
          <p:nvPr/>
        </p:nvSpPr>
        <p:spPr>
          <a:xfrm>
            <a:off x="390617" y="258901"/>
            <a:ext cx="8173843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i="0" u="none" strike="noStrike" baseline="0" dirty="0" smtClean="0">
                <a:latin typeface="Arial"/>
                <a:cs typeface="Arial"/>
              </a:rPr>
              <a:t>Zadania</a:t>
            </a:r>
            <a:r>
              <a:rPr lang="pl-PL" sz="2400" b="1" dirty="0" smtClean="0">
                <a:latin typeface="Arial"/>
                <a:cs typeface="Arial"/>
              </a:rPr>
              <a:t>: </a:t>
            </a:r>
            <a:r>
              <a:rPr lang="pl-PL" sz="2400" b="1" i="0" u="none" strike="noStrike" baseline="0" dirty="0">
                <a:latin typeface="Arial"/>
                <a:cs typeface="Arial"/>
              </a:rPr>
              <a:t>etap zamówienia publicznego na roboty budowlane</a:t>
            </a:r>
            <a:endParaRPr lang="pl-PL" sz="2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algn="ctr"/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l-PL" sz="1800" b="1" dirty="0">
                <a:latin typeface="OpenSans-Bold"/>
                <a:ea typeface="Calibri" panose="020F0502020204030204" pitchFamily="34" charset="0"/>
                <a:cs typeface="Times New Roman"/>
              </a:rPr>
              <a:t>Orunia Górna - Gdańsk Południe </a:t>
            </a:r>
            <a:r>
              <a:rPr lang="pl-PL" sz="1800" dirty="0">
                <a:latin typeface="OpenSans-Bold"/>
                <a:ea typeface="Calibri" panose="020F0502020204030204" pitchFamily="34" charset="0"/>
                <a:cs typeface="Times New Roman"/>
              </a:rPr>
              <a:t>- zakup i montaż wyposażenia placu zabaw jako dofinansowanie zadania realizowanego w ramach BO Zieleń urządzona z małą architekturą, placem zabaw w miejscu rekreacji i spotkań mieszkańców przy ul. Srebrnej </a:t>
            </a:r>
          </a:p>
          <a:p>
            <a:pPr marL="457200" indent="-457200">
              <a:buFontTx/>
              <a:buAutoNum type="arabicPeriod"/>
            </a:pPr>
            <a:r>
              <a:rPr lang="pl-PL" sz="1800" b="1" dirty="0">
                <a:latin typeface="Calibri"/>
                <a:ea typeface="Calibri" panose="020F0502020204030204" pitchFamily="34" charset="0"/>
                <a:cs typeface="Times New Roman"/>
              </a:rPr>
              <a:t>VII Dwór</a:t>
            </a:r>
            <a:r>
              <a:rPr lang="pl-PL" sz="1800" dirty="0">
                <a:latin typeface="Calibri"/>
                <a:ea typeface="Calibri" panose="020F0502020204030204" pitchFamily="34" charset="0"/>
                <a:cs typeface="Times New Roman"/>
              </a:rPr>
              <a:t> - Dofinansowanie zadania Plac Rekreacyjny dla mieszkańców w ramach zagospodarowania Strefy Buforowej </a:t>
            </a:r>
          </a:p>
          <a:p>
            <a:pPr marL="457200" indent="-457200">
              <a:buFontTx/>
              <a:buAutoNum type="arabicPeriod"/>
            </a:pPr>
            <a:r>
              <a:rPr lang="pl-PL" b="1" dirty="0">
                <a:latin typeface="Calibri"/>
                <a:ea typeface="Calibri" panose="020F0502020204030204" pitchFamily="34" charset="0"/>
                <a:cs typeface="Times New Roman"/>
              </a:rPr>
              <a:t>Stogi </a:t>
            </a:r>
            <a:r>
              <a:rPr lang="pl-PL" dirty="0">
                <a:latin typeface="Calibri"/>
                <a:ea typeface="Calibri" panose="020F0502020204030204" pitchFamily="34" charset="0"/>
                <a:cs typeface="Times New Roman"/>
              </a:rPr>
              <a:t>– Dzielnicowy Park Rekreacyjno-Sportowy – dokończenie zadania BO</a:t>
            </a:r>
            <a:endParaRPr lang="pl-PL" sz="18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pl-PL" sz="1800" dirty="0">
              <a:latin typeface="OpenSans-Bold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buAutoNum type="arabicPeriod"/>
            </a:pPr>
            <a:endParaRPr lang="pl-PL" sz="1800" dirty="0">
              <a:latin typeface="OpenSans-Bold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835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E5DE5894-CFCF-DCF1-69CE-176ACFCAF1D3}"/>
              </a:ext>
            </a:extLst>
          </p:cNvPr>
          <p:cNvSpPr txBox="1"/>
          <p:nvPr/>
        </p:nvSpPr>
        <p:spPr>
          <a:xfrm>
            <a:off x="535728" y="335845"/>
            <a:ext cx="8306095" cy="74174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u="none" strike="noStrike" baseline="0" dirty="0" smtClean="0">
                <a:latin typeface="OpenSans-Bold"/>
              </a:rPr>
              <a:t>Zadania</a:t>
            </a:r>
            <a:r>
              <a:rPr lang="pl-PL" sz="2400" b="1" dirty="0" smtClean="0">
                <a:latin typeface="OpenSans-Bold"/>
              </a:rPr>
              <a:t>:</a:t>
            </a:r>
            <a:r>
              <a:rPr lang="pl-PL" sz="2400" b="1" dirty="0">
                <a:latin typeface="OpenSans-Bold"/>
              </a:rPr>
              <a:t> etap</a:t>
            </a:r>
            <a:r>
              <a:rPr lang="pl-PL" sz="2400" b="1" u="none" strike="noStrike" baseline="0" dirty="0">
                <a:latin typeface="OpenSans-Bold"/>
              </a:rPr>
              <a:t> realizacji robót</a:t>
            </a:r>
          </a:p>
          <a:p>
            <a:pPr algn="ctr"/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pl-PL" sz="1700" b="1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457200" indent="-457200">
              <a:buFontTx/>
              <a:buAutoNum type="arabicPeriod"/>
            </a:pPr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Aniołki 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- Trampoliny ziemne w okolicy placu zabaw przy ul. Focha</a:t>
            </a:r>
          </a:p>
          <a:p>
            <a:pPr marL="457200" indent="-457200">
              <a:buFontTx/>
              <a:buAutoNum type="arabicPeriod"/>
            </a:pPr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Chełm 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- oświetlenie </a:t>
            </a:r>
            <a:r>
              <a:rPr lang="pl-PL" sz="2000" dirty="0" err="1">
                <a:effectLst/>
                <a:latin typeface="+mn-lt"/>
                <a:ea typeface="Times New Roman" panose="02020603050405020304" pitchFamily="18" charset="0"/>
                <a:cs typeface="Arial"/>
              </a:rPr>
              <a:t>Tilgnera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 </a:t>
            </a:r>
          </a:p>
          <a:p>
            <a:pPr marL="457200" indent="-457200"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Orunia – Św. Wojciech - Lipce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- Budowa siłowni napowietrznej przy ul. Niegowskiej  </a:t>
            </a:r>
          </a:p>
          <a:p>
            <a:pPr marL="457200" indent="-457200"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Zaspa Rozstaje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– Doposażenie Parku Millenium  (leżaki i hamaki) </a:t>
            </a:r>
          </a:p>
          <a:p>
            <a:pPr marL="457200" indent="-457200">
              <a:buAutoNum type="arabicPeriod"/>
            </a:pPr>
            <a:r>
              <a:rPr lang="en-GB" sz="2000" b="1" dirty="0" err="1">
                <a:latin typeface="+mn-lt"/>
                <a:cs typeface="Arial"/>
              </a:rPr>
              <a:t>Żabianka-Wejhera-Jelit.Tysiąc</a:t>
            </a:r>
            <a:r>
              <a:rPr lang="en-GB" sz="2000" b="1" dirty="0">
                <a:latin typeface="+mn-lt"/>
                <a:cs typeface="Arial"/>
              </a:rPr>
              <a:t>.</a:t>
            </a:r>
            <a:r>
              <a:rPr lang="pl-PL" sz="2000" b="1" dirty="0">
                <a:latin typeface="+mn-lt"/>
                <a:cs typeface="Arial"/>
              </a:rPr>
              <a:t> -</a:t>
            </a:r>
            <a:r>
              <a:rPr lang="pl-PL" sz="2000" dirty="0">
                <a:latin typeface="+mn-lt"/>
                <a:cs typeface="Arial"/>
              </a:rPr>
              <a:t> Rewitalizacja  i zagospodarowanie placu przy tzw. Stawku przy ul. Pomorskiej </a:t>
            </a:r>
          </a:p>
          <a:p>
            <a:pPr marL="457200" indent="-457200">
              <a:buAutoNum type="arabicPeriod"/>
            </a:pPr>
            <a:r>
              <a:rPr lang="pl-PL" sz="20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Oliwa </a:t>
            </a:r>
            <a:r>
              <a:rPr lang="pl-PL" sz="20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- Utworzenie skweru sąsiedzkiego przy ul. </a:t>
            </a:r>
            <a:r>
              <a:rPr lang="pl-PL" sz="2000" dirty="0" err="1">
                <a:effectLst/>
                <a:latin typeface="+mn-lt"/>
                <a:ea typeface="Calibri" panose="020F0502020204030204" pitchFamily="34" charset="0"/>
                <a:cs typeface="Times New Roman"/>
              </a:rPr>
              <a:t>Dickmana</a:t>
            </a:r>
            <a:r>
              <a:rPr lang="pl-PL" sz="20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457200" indent="-457200">
              <a:buAutoNum type="arabicPeriod"/>
            </a:pPr>
            <a:r>
              <a:rPr lang="pl-PL" sz="2000" b="1" dirty="0">
                <a:latin typeface="+mn-lt"/>
                <a:ea typeface="Calibri" panose="020F0502020204030204" pitchFamily="34" charset="0"/>
                <a:cs typeface="Times New Roman"/>
              </a:rPr>
              <a:t>Oliwa 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- Wykonanie parku linowego pod Pachołkiem przy ul. Tatrzańskiej - </a:t>
            </a:r>
            <a:r>
              <a:rPr lang="pl-PL" sz="2000" dirty="0" err="1">
                <a:latin typeface="+mn-lt"/>
                <a:ea typeface="Calibri" panose="020F0502020204030204" pitchFamily="34" charset="0"/>
                <a:cs typeface="Times New Roman"/>
              </a:rPr>
              <a:t>Linarium</a:t>
            </a:r>
            <a:endParaRPr lang="pl-PL" sz="2000" dirty="0"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buFontTx/>
              <a:buAutoNum type="arabicPeriod"/>
            </a:pPr>
            <a:r>
              <a:rPr lang="pl-PL" sz="2000" b="1" dirty="0">
                <a:latin typeface="+mn-lt"/>
                <a:ea typeface="Calibri" panose="020F0502020204030204" pitchFamily="34" charset="0"/>
                <a:cs typeface="Times New Roman"/>
              </a:rPr>
              <a:t>Stogi 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- utwardzenie i odwodnienie nawierzchni dzielnica Stogi Zimna</a:t>
            </a:r>
          </a:p>
          <a:p>
            <a:pPr marL="457200" indent="-457200">
              <a:buFontTx/>
              <a:buAutoNum type="arabicPeriod"/>
            </a:pPr>
            <a:r>
              <a:rPr lang="pl-PL" sz="2000" b="1" dirty="0">
                <a:latin typeface="+mn-lt"/>
                <a:ea typeface="Calibri" panose="020F0502020204030204" pitchFamily="34" charset="0"/>
                <a:cs typeface="Times New Roman"/>
              </a:rPr>
              <a:t>Stogi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 - </a:t>
            </a:r>
            <a:r>
              <a:rPr lang="en-GB" sz="2000" dirty="0" err="1">
                <a:latin typeface="+mn-lt"/>
              </a:rPr>
              <a:t>Stogi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Pusty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Staw</a:t>
            </a:r>
            <a:r>
              <a:rPr lang="pl-PL" sz="2000" dirty="0">
                <a:latin typeface="+mn-lt"/>
                <a:cs typeface="Times New Roman"/>
              </a:rPr>
              <a:t> – dofinansowanie BO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457200" indent="-457200">
              <a:buFontTx/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Orunia Górna - Gdańsk Południe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- Siłownia pod chmurką przy ul. Podleckiego i Łuczniczej - dofinansowanie BO</a:t>
            </a:r>
          </a:p>
          <a:p>
            <a:endParaRPr lang="pl-PL" sz="1600" dirty="0">
              <a:latin typeface="OpenSans-Bold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pl-PL" sz="1600" dirty="0"/>
          </a:p>
          <a:p>
            <a:pPr marL="342900" indent="-342900">
              <a:buAutoNum type="arabicPeriod"/>
            </a:pPr>
            <a:endParaRPr lang="pl-PL" sz="1700" dirty="0">
              <a:highlight>
                <a:srgbClr val="FFFF00"/>
              </a:highlight>
              <a:latin typeface="Arial"/>
              <a:ea typeface="Times New Roman" panose="02020603050405020304" pitchFamily="18" charset="0"/>
              <a:cs typeface="Arial"/>
            </a:endParaRPr>
          </a:p>
          <a:p>
            <a:endParaRPr lang="pl-PL" sz="1800" dirty="0">
              <a:latin typeface="OpenSans-Bold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buFontTx/>
              <a:buAutoNum type="arabicPeriod"/>
            </a:pPr>
            <a:endParaRPr lang="pl-PL" sz="1800" dirty="0">
              <a:latin typeface="OpenSans-Bold"/>
              <a:ea typeface="Calibri" panose="020F0502020204030204" pitchFamily="34" charset="0"/>
              <a:cs typeface="Times New Roman"/>
            </a:endParaRPr>
          </a:p>
          <a:p>
            <a:endParaRPr lang="pl-PL" sz="1800" dirty="0">
              <a:effectLst/>
              <a:latin typeface="OpenSans-Bold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buAutoNum type="arabicPeriod"/>
            </a:pPr>
            <a:endParaRPr lang="pl-PL" sz="1700" dirty="0">
              <a:highlight>
                <a:srgbClr val="FFFF00"/>
              </a:highlight>
              <a:latin typeface="Arial"/>
              <a:cs typeface="Arial"/>
            </a:endParaRP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5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E5DE5894-CFCF-DCF1-69CE-176ACFCAF1D3}"/>
              </a:ext>
            </a:extLst>
          </p:cNvPr>
          <p:cNvSpPr txBox="1"/>
          <p:nvPr/>
        </p:nvSpPr>
        <p:spPr>
          <a:xfrm>
            <a:off x="535728" y="335845"/>
            <a:ext cx="8306095" cy="68018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u="none" strike="noStrike" baseline="0" dirty="0" smtClean="0">
                <a:latin typeface="OpenSans-Bold"/>
              </a:rPr>
              <a:t>Zadania</a:t>
            </a:r>
            <a:r>
              <a:rPr lang="pl-PL" sz="2400" b="1" dirty="0" smtClean="0">
                <a:latin typeface="OpenSans-Bold"/>
              </a:rPr>
              <a:t>:</a:t>
            </a:r>
            <a:r>
              <a:rPr lang="pl-PL" sz="2400" b="1" dirty="0">
                <a:latin typeface="OpenSans-Bold"/>
              </a:rPr>
              <a:t> etap</a:t>
            </a:r>
            <a:r>
              <a:rPr lang="pl-PL" sz="2400" b="1" u="none" strike="noStrike" baseline="0" dirty="0">
                <a:latin typeface="OpenSans-Bold"/>
              </a:rPr>
              <a:t> realizacji robót</a:t>
            </a:r>
          </a:p>
          <a:p>
            <a:pPr algn="ctr"/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pl-PL" sz="1700" b="1" dirty="0">
              <a:latin typeface="Arial"/>
              <a:ea typeface="Times New Roman" panose="02020603050405020304" pitchFamily="18" charset="0"/>
              <a:cs typeface="Arial"/>
            </a:endParaRPr>
          </a:p>
          <a:p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11. Osowa 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- Zagospodarowanie terenu zielonego przy ul. Parterowej –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dofinansowanie BO</a:t>
            </a:r>
          </a:p>
          <a:p>
            <a:r>
              <a:rPr lang="pl-PL" sz="2000" b="1" dirty="0">
                <a:effectLst/>
                <a:latin typeface="+mn-lt"/>
                <a:ea typeface="Calibri" panose="020F0502020204030204" pitchFamily="34" charset="0"/>
                <a:cs typeface="Arial"/>
              </a:rPr>
              <a:t>12. </a:t>
            </a:r>
            <a:r>
              <a:rPr lang="pl-PL" sz="2000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Che</a:t>
            </a:r>
            <a:r>
              <a:rPr lang="pl-PL" sz="2000" b="1" dirty="0">
                <a:latin typeface="+mn-lt"/>
                <a:ea typeface="Calibri" panose="020F0502020204030204" pitchFamily="34" charset="0"/>
                <a:cs typeface="Times New Roman"/>
              </a:rPr>
              <a:t>łm 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– utworzenie strefy sportowo rekreacyjnej (przy ul. Anny Jagiellonki) </a:t>
            </a:r>
          </a:p>
          <a:p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13. Osowa 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- doświetlenie przejść dla pieszych wzdłuż ul. Wodnika </a:t>
            </a:r>
          </a:p>
          <a:p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14. </a:t>
            </a:r>
            <a:r>
              <a:rPr lang="pl-PL" sz="2000" b="1" dirty="0" smtClean="0">
                <a:effectLst/>
                <a:latin typeface="+mn-lt"/>
                <a:ea typeface="Times New Roman" panose="02020603050405020304" pitchFamily="18" charset="0"/>
                <a:cs typeface="Arial"/>
              </a:rPr>
              <a:t>Piecki Migowo 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- Park Wypoczynkowo-rekreacyjny przy ul. Piecewskiej</a:t>
            </a:r>
          </a:p>
          <a:p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15. Piecki Migowo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 - oświetlenie boiska przy Królewskim Wzgórzu</a:t>
            </a:r>
          </a:p>
          <a:p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16. Kokoszki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- </a:t>
            </a:r>
            <a:r>
              <a:rPr lang="pl-PL" sz="2000" dirty="0">
                <a:latin typeface="+mn-lt"/>
              </a:rPr>
              <a:t>Budowa oświetlenia parku i boiska przy ul. Osiedlowej</a:t>
            </a:r>
          </a:p>
          <a:p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17. Przymorze Wielkie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 – </a:t>
            </a:r>
            <a:r>
              <a:rPr lang="pl-PL" sz="2000" dirty="0">
                <a:latin typeface="+mn-lt"/>
              </a:rPr>
              <a:t>Doświetlenie przejść dla pieszych ul. Kołobrzeska</a:t>
            </a:r>
          </a:p>
          <a:p>
            <a:r>
              <a:rPr lang="pl-PL" sz="2000" b="1" dirty="0">
                <a:latin typeface="+mn-lt"/>
                <a:ea typeface="Calibri" panose="020F0502020204030204" pitchFamily="34" charset="0"/>
                <a:cs typeface="Times New Roman"/>
              </a:rPr>
              <a:t>18. Orunia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 - Św. Wojciech - Lipce – ogródek przy P9 –zaprojektuj i wybuduj</a:t>
            </a:r>
          </a:p>
          <a:p>
            <a:r>
              <a:rPr lang="pl-PL" sz="2000" b="1" dirty="0">
                <a:latin typeface="+mn-lt"/>
                <a:ea typeface="Calibri" panose="020F0502020204030204" pitchFamily="34" charset="0"/>
                <a:cs typeface="Times New Roman"/>
              </a:rPr>
              <a:t>19. Strzyża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 - Aktywna i Okazała Strzyża – dofinansowanie BO</a:t>
            </a:r>
          </a:p>
          <a:p>
            <a:r>
              <a:rPr lang="pl-PL" sz="2000" b="1" dirty="0">
                <a:latin typeface="+mn-lt"/>
              </a:rPr>
              <a:t>20. Jasień </a:t>
            </a:r>
            <a:r>
              <a:rPr lang="pl-PL" sz="2000" dirty="0">
                <a:latin typeface="+mn-lt"/>
              </a:rPr>
              <a:t>- </a:t>
            </a:r>
            <a:r>
              <a:rPr lang="en-GB" sz="2000" dirty="0" err="1">
                <a:latin typeface="+mn-lt"/>
              </a:rPr>
              <a:t>Oświetlenie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przy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Zielonym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Stawie</a:t>
            </a:r>
            <a:endParaRPr lang="pl-PL" sz="2000" dirty="0">
              <a:highlight>
                <a:srgbClr val="FFFF00"/>
              </a:highligh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600" dirty="0">
              <a:latin typeface="OpenSans-Bold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pl-PL" sz="1600" dirty="0"/>
          </a:p>
          <a:p>
            <a:pPr marL="342900" indent="-342900">
              <a:buAutoNum type="arabicPeriod"/>
            </a:pPr>
            <a:endParaRPr lang="pl-PL" sz="1700" dirty="0">
              <a:highlight>
                <a:srgbClr val="FFFF00"/>
              </a:highlight>
              <a:latin typeface="Arial"/>
              <a:ea typeface="Times New Roman" panose="02020603050405020304" pitchFamily="18" charset="0"/>
              <a:cs typeface="Arial"/>
            </a:endParaRPr>
          </a:p>
          <a:p>
            <a:endParaRPr lang="pl-PL" sz="1800" dirty="0">
              <a:latin typeface="OpenSans-Bold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buFontTx/>
              <a:buAutoNum type="arabicPeriod"/>
            </a:pPr>
            <a:endParaRPr lang="pl-PL" sz="1800" dirty="0">
              <a:latin typeface="OpenSans-Bold"/>
              <a:ea typeface="Calibri" panose="020F0502020204030204" pitchFamily="34" charset="0"/>
              <a:cs typeface="Times New Roman"/>
            </a:endParaRPr>
          </a:p>
          <a:p>
            <a:endParaRPr lang="pl-PL" sz="1800" dirty="0">
              <a:effectLst/>
              <a:latin typeface="OpenSans-Bold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buAutoNum type="arabicPeriod"/>
            </a:pPr>
            <a:endParaRPr lang="pl-PL" sz="1700" dirty="0">
              <a:highlight>
                <a:srgbClr val="FFFF00"/>
              </a:highlight>
              <a:latin typeface="Arial"/>
              <a:cs typeface="Arial"/>
            </a:endParaRP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5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93572D9A-8244-7D0B-85CC-2D6252E1420B}"/>
              </a:ext>
            </a:extLst>
          </p:cNvPr>
          <p:cNvSpPr txBox="1"/>
          <p:nvPr/>
        </p:nvSpPr>
        <p:spPr>
          <a:xfrm>
            <a:off x="390617" y="155206"/>
            <a:ext cx="8173843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l-PL" sz="2400" b="1" dirty="0">
                <a:effectLst/>
                <a:latin typeface="OpenSans-Bold"/>
                <a:ea typeface="Calibri" panose="020F0502020204030204" pitchFamily="34" charset="0"/>
                <a:cs typeface="Arial" panose="020B0604020202020204" pitchFamily="34" charset="0"/>
              </a:rPr>
              <a:t>Zadania: Zakończone roboty budowlane:</a:t>
            </a:r>
          </a:p>
          <a:p>
            <a:pPr algn="l"/>
            <a:endParaRPr lang="pl-PL" b="1" dirty="0">
              <a:effectLst/>
              <a:latin typeface="OpenSans-Bold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pl-PL" sz="2000" b="1" dirty="0" err="1">
                <a:effectLst/>
                <a:latin typeface="+mn-lt"/>
                <a:ea typeface="Times New Roman" panose="02020603050405020304" pitchFamily="18" charset="0"/>
                <a:cs typeface="Arial"/>
              </a:rPr>
              <a:t>Brętowo</a:t>
            </a:r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 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- Budowa urządzenia </a:t>
            </a:r>
            <a:r>
              <a:rPr lang="pl-PL" sz="2000" dirty="0" err="1">
                <a:effectLst/>
                <a:latin typeface="+mn-lt"/>
                <a:ea typeface="Times New Roman" panose="02020603050405020304" pitchFamily="18" charset="0"/>
                <a:cs typeface="Arial"/>
              </a:rPr>
              <a:t>street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 </a:t>
            </a:r>
            <a:r>
              <a:rPr lang="pl-PL" sz="2000" dirty="0" err="1">
                <a:effectLst/>
                <a:latin typeface="+mn-lt"/>
                <a:ea typeface="Times New Roman" panose="02020603050405020304" pitchFamily="18" charset="0"/>
                <a:cs typeface="Arial"/>
              </a:rPr>
              <a:t>workout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 w formule „zaprojektuj i wybuduj" przy ul. Góralskiej 69 – doposażenie siłowni napowietrznej</a:t>
            </a:r>
          </a:p>
          <a:p>
            <a:pPr marL="457200" indent="-457200">
              <a:buFontTx/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Chełm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 - projekt montażu  elektrycznej skrzynki rozdzielczej w Jarze Wilanowskim </a:t>
            </a:r>
          </a:p>
          <a:p>
            <a:pPr marL="457200" indent="-457200">
              <a:buFontTx/>
              <a:buAutoNum type="arabicPeriod"/>
            </a:pPr>
            <a:r>
              <a:rPr lang="pl-PL" sz="2000" b="1" dirty="0" err="1">
                <a:latin typeface="+mn-lt"/>
                <a:ea typeface="Calibri" panose="020F0502020204030204" pitchFamily="34" charset="0"/>
                <a:cs typeface="Times New Roman"/>
              </a:rPr>
              <a:t>Matarnia</a:t>
            </a:r>
            <a:r>
              <a:rPr lang="pl-PL" sz="2000" dirty="0">
                <a:latin typeface="+mn-lt"/>
                <a:ea typeface="Calibri" panose="020F0502020204030204" pitchFamily="34" charset="0"/>
                <a:cs typeface="Times New Roman"/>
              </a:rPr>
              <a:t> - Zagospodarowanie terenu zielonego przy ul. Harfowej</a:t>
            </a:r>
          </a:p>
          <a:p>
            <a:pPr marL="457200" indent="-457200">
              <a:buFontTx/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Osowa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 - </a:t>
            </a:r>
            <a:r>
              <a:rPr lang="pl-PL" sz="2000" dirty="0">
                <a:latin typeface="+mn-lt"/>
              </a:rPr>
              <a:t>Doświetlenie przejść dla pieszych wzdłuż ul. Wodnika</a:t>
            </a:r>
          </a:p>
          <a:p>
            <a:pPr marL="457200" indent="-457200">
              <a:buFontTx/>
              <a:buAutoNum type="arabicPeriod"/>
            </a:pPr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Przymorze Małe 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- utworzenie skweru przy ul. </a:t>
            </a:r>
            <a:r>
              <a:rPr lang="pl-PL" sz="2000" dirty="0" err="1">
                <a:effectLst/>
                <a:latin typeface="+mn-lt"/>
                <a:ea typeface="Times New Roman" panose="02020603050405020304" pitchFamily="18" charset="0"/>
                <a:cs typeface="Arial"/>
              </a:rPr>
              <a:t>Mściwoja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 </a:t>
            </a:r>
          </a:p>
          <a:p>
            <a:pPr marL="457200" indent="-457200">
              <a:buFontTx/>
              <a:buAutoNum type="arabicPeriod"/>
            </a:pPr>
            <a:r>
              <a:rPr lang="pl-PL" sz="2000" b="1" dirty="0" err="1">
                <a:effectLst/>
                <a:latin typeface="+mn-lt"/>
                <a:ea typeface="Times New Roman" panose="02020603050405020304" pitchFamily="18" charset="0"/>
                <a:cs typeface="Arial"/>
              </a:rPr>
              <a:t>Suchanino</a:t>
            </a:r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 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- Modernizacja infrastruktury na terenie SP 43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VII Dwór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- Dofinansowanie zadania Plac Rekreacyjny dla mieszkańców w ramach zagospodarowania Strefy Buforowej</a:t>
            </a:r>
          </a:p>
          <a:p>
            <a:pPr marL="457200" indent="-457200">
              <a:buFontTx/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Śródmieście -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zagospodarowanie  zieleńca w pasie drogowym ul. Stajennej</a:t>
            </a:r>
          </a:p>
          <a:p>
            <a:pPr marL="457200" indent="-457200">
              <a:buAutoNum type="arabicPeriod"/>
            </a:pPr>
            <a:r>
              <a:rPr lang="pl-PL" sz="2000" b="1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Śródmieście -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 Rewaloryzacja terenów Biskupia Górka - budowa placu </a:t>
            </a:r>
            <a:r>
              <a:rPr lang="pl-PL" sz="2000" dirty="0" err="1">
                <a:effectLst/>
                <a:latin typeface="+mn-lt"/>
                <a:ea typeface="Times New Roman" panose="02020603050405020304" pitchFamily="18" charset="0"/>
                <a:cs typeface="Arial"/>
              </a:rPr>
              <a:t>Street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 </a:t>
            </a:r>
            <a:r>
              <a:rPr lang="pl-PL" sz="2000" dirty="0" err="1">
                <a:effectLst/>
                <a:latin typeface="+mn-lt"/>
                <a:ea typeface="Times New Roman" panose="02020603050405020304" pitchFamily="18" charset="0"/>
                <a:cs typeface="Arial"/>
              </a:rPr>
              <a:t>Workout</a:t>
            </a:r>
            <a:r>
              <a:rPr lang="pl-PL" sz="2000" dirty="0">
                <a:effectLst/>
                <a:latin typeface="+mn-lt"/>
                <a:ea typeface="Times New Roman" panose="02020603050405020304" pitchFamily="18" charset="0"/>
                <a:cs typeface="Arial"/>
              </a:rPr>
              <a:t> (zaprojektuj i wybuduj) </a:t>
            </a:r>
          </a:p>
          <a:p>
            <a:pPr marL="457200" indent="-457200">
              <a:buFontTx/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Zaspa Młyniec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- </a:t>
            </a:r>
            <a:r>
              <a:rPr lang="pl-PL" sz="2000" dirty="0">
                <a:latin typeface="+mn-lt"/>
              </a:rPr>
              <a:t>Zakup i montaż elementów rekreacyjnych na terenie Przedszkola nr 66</a:t>
            </a:r>
            <a:endParaRPr lang="pl-PL" sz="2000" dirty="0">
              <a:effectLst/>
              <a:latin typeface="+mn-lt"/>
              <a:ea typeface="Times New Roman" panose="02020603050405020304" pitchFamily="18" charset="0"/>
              <a:cs typeface="Arial"/>
            </a:endParaRPr>
          </a:p>
          <a:p>
            <a:pPr marL="457200" indent="-457200">
              <a:buAutoNum type="arabicPeriod"/>
            </a:pPr>
            <a:r>
              <a:rPr lang="pl-PL" sz="2000" b="1" dirty="0">
                <a:latin typeface="+mn-lt"/>
                <a:ea typeface="Times New Roman" panose="02020603050405020304" pitchFamily="18" charset="0"/>
                <a:cs typeface="Arial"/>
              </a:rPr>
              <a:t>Zaspa Rozstaje </a:t>
            </a:r>
            <a:r>
              <a:rPr lang="pl-PL" sz="2000" dirty="0">
                <a:latin typeface="+mn-lt"/>
                <a:ea typeface="Times New Roman" panose="02020603050405020304" pitchFamily="18" charset="0"/>
                <a:cs typeface="Arial"/>
              </a:rPr>
              <a:t>- Rozbudowa placu zabaw w Parku </a:t>
            </a:r>
            <a:r>
              <a:rPr lang="pl-PL" sz="2000">
                <a:latin typeface="+mn-lt"/>
                <a:ea typeface="Times New Roman" panose="02020603050405020304" pitchFamily="18" charset="0"/>
                <a:cs typeface="Arial"/>
              </a:rPr>
              <a:t>Millenium </a:t>
            </a:r>
            <a:endParaRPr lang="pl-PL" sz="2000" dirty="0">
              <a:latin typeface="+mn-lt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82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8FCC9E71-43D1-F005-C8AA-F56D5D1D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6201"/>
            <a:ext cx="7886700" cy="1325563"/>
          </a:xfrm>
        </p:spPr>
        <p:txBody>
          <a:bodyPr/>
          <a:lstStyle/>
          <a:p>
            <a:pPr algn="ctr"/>
            <a:r>
              <a:rPr lang="pl-PL" sz="3200" b="1" dirty="0"/>
              <a:t>Utworzenie skweru przy ul. </a:t>
            </a:r>
            <a:r>
              <a:rPr lang="pl-PL" sz="3200" b="1" dirty="0" err="1"/>
              <a:t>Mściwoja</a:t>
            </a:r>
            <a:r>
              <a:rPr lang="pl-PL" sz="3200" b="1" dirty="0"/>
              <a:t> II</a:t>
            </a:r>
            <a:br>
              <a:rPr lang="pl-PL" sz="3200" b="1" dirty="0"/>
            </a:br>
            <a:r>
              <a:rPr lang="pl-PL" sz="3200" b="1" dirty="0"/>
              <a:t>Park </a:t>
            </a:r>
            <a:r>
              <a:rPr lang="pl-PL" sz="3200" b="1" dirty="0" err="1"/>
              <a:t>Uphagenów</a:t>
            </a:r>
            <a:r>
              <a:rPr lang="pl-PL" sz="3200" b="1" dirty="0"/>
              <a:t> - zielone centrum dzielnicy</a:t>
            </a:r>
            <a:endParaRPr lang="en-GB" sz="3200" dirty="0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75BB822B-6902-3D30-8B9E-7F6E96EB51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2664372"/>
            <a:ext cx="3886200" cy="2631512"/>
          </a:xfrm>
          <a:prstGeom prst="rect">
            <a:avLst/>
          </a:prstGeom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A73DE60F-0B3D-FFBE-574A-2AB3011D30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9150" y="2706704"/>
            <a:ext cx="4057650" cy="25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0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8FCC9E71-43D1-F005-C8AA-F56D5D1D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6201"/>
            <a:ext cx="7886700" cy="1325563"/>
          </a:xfrm>
        </p:spPr>
        <p:txBody>
          <a:bodyPr/>
          <a:lstStyle/>
          <a:p>
            <a:pPr algn="ctr"/>
            <a:r>
              <a:rPr lang="pl-PL" sz="3200" b="1" dirty="0">
                <a:ea typeface="Times New Roman" panose="02020603050405020304" pitchFamily="18" charset="0"/>
                <a:cs typeface="Arial"/>
              </a:rPr>
              <a:t>Rozbudowa placu zabaw </a:t>
            </a:r>
            <a:br>
              <a:rPr lang="pl-PL" sz="3200" b="1" dirty="0">
                <a:ea typeface="Times New Roman" panose="02020603050405020304" pitchFamily="18" charset="0"/>
                <a:cs typeface="Arial"/>
              </a:rPr>
            </a:br>
            <a:r>
              <a:rPr lang="pl-PL" sz="3200" b="1" dirty="0">
                <a:ea typeface="Times New Roman" panose="02020603050405020304" pitchFamily="18" charset="0"/>
                <a:cs typeface="Arial"/>
              </a:rPr>
              <a:t>w Parku Millenium 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/>
              <a:t>Zagospodarowanie zieleńca na </a:t>
            </a:r>
            <a:br>
              <a:rPr lang="pl-PL" sz="3200" b="1" dirty="0"/>
            </a:br>
            <a:r>
              <a:rPr lang="pl-PL" sz="3200" b="1" dirty="0"/>
              <a:t>ul. Stajennej</a:t>
            </a:r>
            <a:endParaRPr lang="en-GB" sz="3200" dirty="0"/>
          </a:p>
        </p:txBody>
      </p:sp>
      <p:pic>
        <p:nvPicPr>
          <p:cNvPr id="4" name="Picture 4" descr="Multimedia">
            <a:extLst>
              <a:ext uri="{FF2B5EF4-FFF2-40B4-BE49-F238E27FC236}">
                <a16:creationId xmlns:a16="http://schemas.microsoft.com/office/drawing/2014/main" id="{37E2668D-400D-E769-4A76-3C6DA94E6D9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08300"/>
            <a:ext cx="3886200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7E3EE2D6-ABEC-B280-DA48-D0AB2D556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9150" y="2905871"/>
            <a:ext cx="3886200" cy="21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817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9FB0E64ABB004A9CA06B09F287991C" ma:contentTypeVersion="5" ma:contentTypeDescription="Utwórz nowy dokument." ma:contentTypeScope="" ma:versionID="279979b62620382e00308c9e444dc2d7">
  <xsd:schema xmlns:xsd="http://www.w3.org/2001/XMLSchema" xmlns:xs="http://www.w3.org/2001/XMLSchema" xmlns:p="http://schemas.microsoft.com/office/2006/metadata/properties" xmlns:ns2="9e7a00e2-78e3-4486-8267-e5b252ef6c2c" xmlns:ns3="5b742006-3d1e-48e9-8df2-f21ddd197b0a" targetNamespace="http://schemas.microsoft.com/office/2006/metadata/properties" ma:root="true" ma:fieldsID="017e7a77066bc92756880e1df587d41b" ns2:_="" ns3:_="">
    <xsd:import namespace="9e7a00e2-78e3-4486-8267-e5b252ef6c2c"/>
    <xsd:import namespace="5b742006-3d1e-48e9-8df2-f21ddd197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a00e2-78e3-4486-8267-e5b252ef6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42006-3d1e-48e9-8df2-f21ddd197b0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0A5936-561A-46A9-BF76-262B55D4959E}">
  <ds:schemaRefs>
    <ds:schemaRef ds:uri="5b742006-3d1e-48e9-8df2-f21ddd197b0a"/>
    <ds:schemaRef ds:uri="9e7a00e2-78e3-4486-8267-e5b252ef6c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0BAEC2-1A1F-4A92-A03C-35F707FB56ED}">
  <ds:schemaRefs>
    <ds:schemaRef ds:uri="5b742006-3d1e-48e9-8df2-f21ddd197b0a"/>
    <ds:schemaRef ds:uri="9e7a00e2-78e3-4486-8267-e5b252ef6c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5CE206A-79FE-4B90-91AA-DB9210A889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722</Words>
  <Application>Microsoft Office PowerPoint</Application>
  <PresentationFormat>Pokaz na ekranie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OpenSans-Bold</vt:lpstr>
      <vt:lpstr>Times New Roman</vt:lpstr>
      <vt:lpstr>Motyw pakietu Office</vt:lpstr>
      <vt:lpstr>  Zadania finansowane ze środków Rad Dzielnic 2023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Utworzenie skweru przy ul. Mściwoja II Park Uphagenów - zielone centrum dzielnicy</vt:lpstr>
      <vt:lpstr>Rozbudowa placu zabaw  w Parku Millenium  Zagospodarowanie zieleńca na  ul. Stajennej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Majewski Adam</dc:creator>
  <cp:lastModifiedBy>Kozicka-Prus Izabela</cp:lastModifiedBy>
  <cp:revision>69</cp:revision>
  <cp:lastPrinted>2022-05-31T05:30:08Z</cp:lastPrinted>
  <dcterms:created xsi:type="dcterms:W3CDTF">2016-07-20T07:28:04Z</dcterms:created>
  <dcterms:modified xsi:type="dcterms:W3CDTF">2023-10-16T09:50:57Z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0x010100769FB0E64ABB004A9CA06B09F287991C</vt:lpwstr>
  </property>
  <property fmtid="{D5CDD505-2E9C-101B-9397-08002B2CF9AE}" pid="3" name="Order">
    <vt:r8>1577800</vt:r8>
  </property>
</Properties>
</file>