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4" r:id="rId4"/>
  </p:sldMasterIdLst>
  <p:notesMasterIdLst>
    <p:notesMasterId r:id="rId9"/>
  </p:notesMasterIdLst>
  <p:handoutMasterIdLst>
    <p:handoutMasterId r:id="rId10"/>
  </p:handoutMasterIdLst>
  <p:sldIdLst>
    <p:sldId id="1582" r:id="rId5"/>
    <p:sldId id="1583" r:id="rId6"/>
    <p:sldId id="263" r:id="rId7"/>
    <p:sldId id="1585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7537" userDrawn="1">
          <p15:clr>
            <a:srgbClr val="A4A3A4"/>
          </p15:clr>
        </p15:guide>
        <p15:guide id="4" orient="horz" pos="3385" userDrawn="1">
          <p15:clr>
            <a:srgbClr val="A4A3A4"/>
          </p15:clr>
        </p15:guide>
        <p15:guide id="5" orient="horz" pos="12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F4663C-853F-5002-46EE-D50334259417}" name="Grabowska Jadwiga" initials="JG" userId="S::j.grabowska@gpec.pl::e1e33f89-c792-495d-929b-d2da5c2ecce8" providerId="AD"/>
  <p188:author id="{58FE85C1-E549-2BB9-8956-A4DC4E92A8EC}" name="Blachowski Grzegorz" initials="GB" userId="S::g.blachowski@gpec.pl::d007b3bf-f210-4521-97d4-b62304c47c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06E"/>
    <a:srgbClr val="C51A1B"/>
    <a:srgbClr val="7A2182"/>
    <a:srgbClr val="03030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04CB5-A1C5-424D-9B43-817C33F8CFB8}" v="577" dt="2026-02-02T11:19:44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78"/>
      </p:cViewPr>
      <p:guideLst>
        <p:guide orient="horz" pos="3816"/>
        <p:guide pos="7537"/>
        <p:guide orient="horz" pos="3385"/>
        <p:guide orient="horz" pos="125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92" y="10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bowska Jadwiga" userId="e1e33f89-c792-495d-929b-d2da5c2ecce8" providerId="ADAL" clId="{BB0045E3-0B13-4EED-B82C-5F61741E3373}"/>
    <pc:docChg chg="undo custSel addSld modSld sldOrd">
      <pc:chgData name="Grabowska Jadwiga" userId="e1e33f89-c792-495d-929b-d2da5c2ecce8" providerId="ADAL" clId="{BB0045E3-0B13-4EED-B82C-5F61741E3373}" dt="2026-02-02T11:20:35.601" v="1711" actId="207"/>
      <pc:docMkLst>
        <pc:docMk/>
      </pc:docMkLst>
      <pc:sldChg chg="addSp delSp modSp mod">
        <pc:chgData name="Grabowska Jadwiga" userId="e1e33f89-c792-495d-929b-d2da5c2ecce8" providerId="ADAL" clId="{BB0045E3-0B13-4EED-B82C-5F61741E3373}" dt="2026-02-02T11:19:48.647" v="1707" actId="478"/>
        <pc:sldMkLst>
          <pc:docMk/>
          <pc:sldMk cId="2110419929" sldId="263"/>
        </pc:sldMkLst>
        <pc:spChg chg="mod ord">
          <ac:chgData name="Grabowska Jadwiga" userId="e1e33f89-c792-495d-929b-d2da5c2ecce8" providerId="ADAL" clId="{BB0045E3-0B13-4EED-B82C-5F61741E3373}" dt="2026-02-02T11:17:24.758" v="1653" actId="1076"/>
          <ac:spMkLst>
            <pc:docMk/>
            <pc:sldMk cId="2110419929" sldId="263"/>
            <ac:spMk id="3" creationId="{4211415D-6915-DFBC-3CC9-10AD08A04338}"/>
          </ac:spMkLst>
        </pc:spChg>
        <pc:spChg chg="add mod">
          <ac:chgData name="Grabowska Jadwiga" userId="e1e33f89-c792-495d-929b-d2da5c2ecce8" providerId="ADAL" clId="{BB0045E3-0B13-4EED-B82C-5F61741E3373}" dt="2026-02-02T11:18:26.217" v="1665" actId="11530"/>
          <ac:spMkLst>
            <pc:docMk/>
            <pc:sldMk cId="2110419929" sldId="263"/>
            <ac:spMk id="4" creationId="{B5E278DE-ED86-FBF1-2936-E82B34210738}"/>
          </ac:spMkLst>
        </pc:spChg>
        <pc:spChg chg="add del mod">
          <ac:chgData name="Grabowska Jadwiga" userId="e1e33f89-c792-495d-929b-d2da5c2ecce8" providerId="ADAL" clId="{BB0045E3-0B13-4EED-B82C-5F61741E3373}" dt="2026-02-02T10:48:36.490" v="1366" actId="478"/>
          <ac:spMkLst>
            <pc:docMk/>
            <pc:sldMk cId="2110419929" sldId="263"/>
            <ac:spMk id="4" creationId="{F765B080-C399-DE47-1368-8C21AF1C8118}"/>
          </ac:spMkLst>
        </pc:spChg>
        <pc:spChg chg="add del mod">
          <ac:chgData name="Grabowska Jadwiga" userId="e1e33f89-c792-495d-929b-d2da5c2ecce8" providerId="ADAL" clId="{BB0045E3-0B13-4EED-B82C-5F61741E3373}" dt="2026-02-02T10:05:44.624" v="880" actId="207"/>
          <ac:spMkLst>
            <pc:docMk/>
            <pc:sldMk cId="2110419929" sldId="263"/>
            <ac:spMk id="5" creationId="{074B655E-FE16-4E78-931D-327EF12B2388}"/>
          </ac:spMkLst>
        </pc:spChg>
        <pc:spChg chg="add del mod">
          <ac:chgData name="Grabowska Jadwiga" userId="e1e33f89-c792-495d-929b-d2da5c2ecce8" providerId="ADAL" clId="{BB0045E3-0B13-4EED-B82C-5F61741E3373}" dt="2026-02-02T09:47:29.962" v="638" actId="47"/>
          <ac:spMkLst>
            <pc:docMk/>
            <pc:sldMk cId="2110419929" sldId="263"/>
            <ac:spMk id="6" creationId="{5CEE5871-44EC-C103-0E9C-1F16BE6F95E6}"/>
          </ac:spMkLst>
        </pc:spChg>
        <pc:spChg chg="add mod">
          <ac:chgData name="Grabowska Jadwiga" userId="e1e33f89-c792-495d-929b-d2da5c2ecce8" providerId="ADAL" clId="{BB0045E3-0B13-4EED-B82C-5F61741E3373}" dt="2026-02-02T11:19:44.998" v="1705"/>
          <ac:spMkLst>
            <pc:docMk/>
            <pc:sldMk cId="2110419929" sldId="263"/>
            <ac:spMk id="7" creationId="{2458C664-E3A8-73D2-D96F-DE4E5008893E}"/>
          </ac:spMkLst>
        </pc:spChg>
        <pc:spChg chg="add del">
          <ac:chgData name="Grabowska Jadwiga" userId="e1e33f89-c792-495d-929b-d2da5c2ecce8" providerId="ADAL" clId="{BB0045E3-0B13-4EED-B82C-5F61741E3373}" dt="2026-02-02T09:50:00.231" v="654" actId="11529"/>
          <ac:spMkLst>
            <pc:docMk/>
            <pc:sldMk cId="2110419929" sldId="263"/>
            <ac:spMk id="7" creationId="{465ED0B2-AF32-FDEF-7C6D-0A161F27B2A5}"/>
          </ac:spMkLst>
        </pc:spChg>
        <pc:spChg chg="add mod">
          <ac:chgData name="Grabowska Jadwiga" userId="e1e33f89-c792-495d-929b-d2da5c2ecce8" providerId="ADAL" clId="{BB0045E3-0B13-4EED-B82C-5F61741E3373}" dt="2026-02-02T10:27:01.251" v="1115" actId="206"/>
          <ac:spMkLst>
            <pc:docMk/>
            <pc:sldMk cId="2110419929" sldId="263"/>
            <ac:spMk id="8" creationId="{2FB74648-2A1A-C1B5-C0A6-1ABD1A91A98F}"/>
          </ac:spMkLst>
        </pc:spChg>
        <pc:spChg chg="add mod">
          <ac:chgData name="Grabowska Jadwiga" userId="e1e33f89-c792-495d-929b-d2da5c2ecce8" providerId="ADAL" clId="{BB0045E3-0B13-4EED-B82C-5F61741E3373}" dt="2026-02-02T11:19:44.998" v="1705"/>
          <ac:spMkLst>
            <pc:docMk/>
            <pc:sldMk cId="2110419929" sldId="263"/>
            <ac:spMk id="9" creationId="{03A33DB5-2079-5AC8-4A1A-7D141417D9BB}"/>
          </ac:spMkLst>
        </pc:spChg>
        <pc:spChg chg="add del mod">
          <ac:chgData name="Grabowska Jadwiga" userId="e1e33f89-c792-495d-929b-d2da5c2ecce8" providerId="ADAL" clId="{BB0045E3-0B13-4EED-B82C-5F61741E3373}" dt="2026-02-02T09:55:59.361" v="702"/>
          <ac:spMkLst>
            <pc:docMk/>
            <pc:sldMk cId="2110419929" sldId="263"/>
            <ac:spMk id="9" creationId="{CD2968D8-BCAB-CB37-D688-AC7739149AFA}"/>
          </ac:spMkLst>
        </pc:spChg>
        <pc:spChg chg="add mod">
          <ac:chgData name="Grabowska Jadwiga" userId="e1e33f89-c792-495d-929b-d2da5c2ecce8" providerId="ADAL" clId="{BB0045E3-0B13-4EED-B82C-5F61741E3373}" dt="2026-02-02T10:18:58.361" v="1030" actId="206"/>
          <ac:spMkLst>
            <pc:docMk/>
            <pc:sldMk cId="2110419929" sldId="263"/>
            <ac:spMk id="10" creationId="{8BFA970D-CA11-1F7F-826F-5E6EE0E5E269}"/>
          </ac:spMkLst>
        </pc:spChg>
        <pc:spChg chg="add mod">
          <ac:chgData name="Grabowska Jadwiga" userId="e1e33f89-c792-495d-929b-d2da5c2ecce8" providerId="ADAL" clId="{BB0045E3-0B13-4EED-B82C-5F61741E3373}" dt="2026-02-02T10:14:32.494" v="932" actId="206"/>
          <ac:spMkLst>
            <pc:docMk/>
            <pc:sldMk cId="2110419929" sldId="263"/>
            <ac:spMk id="11" creationId="{370CA0EF-2DAD-8BF8-5906-4DFD32CD2488}"/>
          </ac:spMkLst>
        </pc:spChg>
        <pc:spChg chg="add mod">
          <ac:chgData name="Grabowska Jadwiga" userId="e1e33f89-c792-495d-929b-d2da5c2ecce8" providerId="ADAL" clId="{BB0045E3-0B13-4EED-B82C-5F61741E3373}" dt="2026-02-02T10:05:44.624" v="880" actId="207"/>
          <ac:spMkLst>
            <pc:docMk/>
            <pc:sldMk cId="2110419929" sldId="263"/>
            <ac:spMk id="12" creationId="{877E4C6E-0F86-8C72-F745-454A38F272AF}"/>
          </ac:spMkLst>
        </pc:spChg>
        <pc:spChg chg="add mod">
          <ac:chgData name="Grabowska Jadwiga" userId="e1e33f89-c792-495d-929b-d2da5c2ecce8" providerId="ADAL" clId="{BB0045E3-0B13-4EED-B82C-5F61741E3373}" dt="2026-02-02T10:05:44.624" v="880" actId="207"/>
          <ac:spMkLst>
            <pc:docMk/>
            <pc:sldMk cId="2110419929" sldId="263"/>
            <ac:spMk id="13" creationId="{02FB4CF4-5165-380D-BC2A-83B384B2473B}"/>
          </ac:spMkLst>
        </pc:spChg>
        <pc:spChg chg="add mod">
          <ac:chgData name="Grabowska Jadwiga" userId="e1e33f89-c792-495d-929b-d2da5c2ecce8" providerId="ADAL" clId="{BB0045E3-0B13-4EED-B82C-5F61741E3373}" dt="2026-02-02T10:03:12.012" v="716" actId="767"/>
          <ac:spMkLst>
            <pc:docMk/>
            <pc:sldMk cId="2110419929" sldId="263"/>
            <ac:spMk id="14" creationId="{1EC0FA92-C6CD-7880-4217-8FFC14178C59}"/>
          </ac:spMkLst>
        </pc:spChg>
        <pc:spChg chg="add del mod">
          <ac:chgData name="Grabowska Jadwiga" userId="e1e33f89-c792-495d-929b-d2da5c2ecce8" providerId="ADAL" clId="{BB0045E3-0B13-4EED-B82C-5F61741E3373}" dt="2026-02-02T11:19:47.322" v="1706" actId="478"/>
          <ac:spMkLst>
            <pc:docMk/>
            <pc:sldMk cId="2110419929" sldId="263"/>
            <ac:spMk id="14" creationId="{34326B3C-8E28-FED6-5F02-F2B0235651A0}"/>
          </ac:spMkLst>
        </pc:spChg>
        <pc:spChg chg="add mod">
          <ac:chgData name="Grabowska Jadwiga" userId="e1e33f89-c792-495d-929b-d2da5c2ecce8" providerId="ADAL" clId="{BB0045E3-0B13-4EED-B82C-5F61741E3373}" dt="2026-02-02T10:05:44.624" v="880" actId="207"/>
          <ac:spMkLst>
            <pc:docMk/>
            <pc:sldMk cId="2110419929" sldId="263"/>
            <ac:spMk id="15" creationId="{A0B55165-24DC-C997-BB81-206B3209C4D0}"/>
          </ac:spMkLst>
        </pc:spChg>
        <pc:spChg chg="add mod">
          <ac:chgData name="Grabowska Jadwiga" userId="e1e33f89-c792-495d-929b-d2da5c2ecce8" providerId="ADAL" clId="{BB0045E3-0B13-4EED-B82C-5F61741E3373}" dt="2026-02-02T11:17:20.189" v="1652" actId="1076"/>
          <ac:spMkLst>
            <pc:docMk/>
            <pc:sldMk cId="2110419929" sldId="263"/>
            <ac:spMk id="16" creationId="{642BFB4E-EF3F-ACEB-AE08-EB7A39208979}"/>
          </ac:spMkLst>
        </pc:spChg>
        <pc:spChg chg="add del mod">
          <ac:chgData name="Grabowska Jadwiga" userId="e1e33f89-c792-495d-929b-d2da5c2ecce8" providerId="ADAL" clId="{BB0045E3-0B13-4EED-B82C-5F61741E3373}" dt="2026-02-02T11:19:41.261" v="1703" actId="478"/>
          <ac:spMkLst>
            <pc:docMk/>
            <pc:sldMk cId="2110419929" sldId="263"/>
            <ac:spMk id="17" creationId="{246071E3-3441-EB99-BED9-211A859CCCB2}"/>
          </ac:spMkLst>
        </pc:spChg>
        <pc:spChg chg="add del mod">
          <ac:chgData name="Grabowska Jadwiga" userId="e1e33f89-c792-495d-929b-d2da5c2ecce8" providerId="ADAL" clId="{BB0045E3-0B13-4EED-B82C-5F61741E3373}" dt="2026-02-02T11:19:43.464" v="1704" actId="478"/>
          <ac:spMkLst>
            <pc:docMk/>
            <pc:sldMk cId="2110419929" sldId="263"/>
            <ac:spMk id="18" creationId="{6A09A4B3-7D2F-93CC-2DC4-45DBC14A3D81}"/>
          </ac:spMkLst>
        </pc:spChg>
        <pc:spChg chg="add del mod">
          <ac:chgData name="Grabowska Jadwiga" userId="e1e33f89-c792-495d-929b-d2da5c2ecce8" providerId="ADAL" clId="{BB0045E3-0B13-4EED-B82C-5F61741E3373}" dt="2026-02-02T11:19:48.647" v="1707" actId="478"/>
          <ac:spMkLst>
            <pc:docMk/>
            <pc:sldMk cId="2110419929" sldId="263"/>
            <ac:spMk id="19" creationId="{B18A34D6-5C7E-CF0F-8733-30E0B2A7288A}"/>
          </ac:spMkLst>
        </pc:spChg>
        <pc:spChg chg="del mod">
          <ac:chgData name="Grabowska Jadwiga" userId="e1e33f89-c792-495d-929b-d2da5c2ecce8" providerId="ADAL" clId="{BB0045E3-0B13-4EED-B82C-5F61741E3373}" dt="2026-02-02T10:27:16.797" v="1117" actId="478"/>
          <ac:spMkLst>
            <pc:docMk/>
            <pc:sldMk cId="2110419929" sldId="263"/>
            <ac:spMk id="19" creationId="{EBAECD2F-5ADE-5D44-2F53-CDEA8671EFD9}"/>
          </ac:spMkLst>
        </pc:spChg>
        <pc:spChg chg="del mod">
          <ac:chgData name="Grabowska Jadwiga" userId="e1e33f89-c792-495d-929b-d2da5c2ecce8" providerId="ADAL" clId="{BB0045E3-0B13-4EED-B82C-5F61741E3373}" dt="2026-02-02T09:48:36.432" v="651" actId="478"/>
          <ac:spMkLst>
            <pc:docMk/>
            <pc:sldMk cId="2110419929" sldId="263"/>
            <ac:spMk id="23" creationId="{8FF0E252-18E3-6875-35FA-017CCCF9202D}"/>
          </ac:spMkLst>
        </pc:spChg>
        <pc:spChg chg="add del mod">
          <ac:chgData name="Grabowska Jadwiga" userId="e1e33f89-c792-495d-929b-d2da5c2ecce8" providerId="ADAL" clId="{BB0045E3-0B13-4EED-B82C-5F61741E3373}" dt="2026-02-02T10:05:51.636" v="881" actId="207"/>
          <ac:spMkLst>
            <pc:docMk/>
            <pc:sldMk cId="2110419929" sldId="263"/>
            <ac:spMk id="28" creationId="{49CB3AF5-54BB-86F7-73D2-3674298D8356}"/>
          </ac:spMkLst>
        </pc:spChg>
        <pc:spChg chg="add mod">
          <ac:chgData name="Grabowska Jadwiga" userId="e1e33f89-c792-495d-929b-d2da5c2ecce8" providerId="ADAL" clId="{BB0045E3-0B13-4EED-B82C-5F61741E3373}" dt="2026-02-02T10:06:06.078" v="882" actId="207"/>
          <ac:spMkLst>
            <pc:docMk/>
            <pc:sldMk cId="2110419929" sldId="263"/>
            <ac:spMk id="29" creationId="{DE2AAFC8-C4B0-E2E6-5E8A-20F5732BD838}"/>
          </ac:spMkLst>
        </pc:spChg>
        <pc:grpChg chg="add mod ord">
          <ac:chgData name="Grabowska Jadwiga" userId="e1e33f89-c792-495d-929b-d2da5c2ecce8" providerId="ADAL" clId="{BB0045E3-0B13-4EED-B82C-5F61741E3373}" dt="2026-02-02T09:43:52.872" v="563" actId="34135"/>
          <ac:grpSpMkLst>
            <pc:docMk/>
            <pc:sldMk cId="2110419929" sldId="263"/>
            <ac:grpSpMk id="30" creationId="{EAEF5F5A-E8B8-EDD3-A57C-EE04E54E4766}"/>
          </ac:grpSpMkLst>
        </pc:grpChg>
        <pc:picChg chg="del">
          <ac:chgData name="Grabowska Jadwiga" userId="e1e33f89-c792-495d-929b-d2da5c2ecce8" providerId="ADAL" clId="{BB0045E3-0B13-4EED-B82C-5F61741E3373}" dt="2026-02-02T09:36:43.498" v="473" actId="478"/>
          <ac:picMkLst>
            <pc:docMk/>
            <pc:sldMk cId="2110419929" sldId="263"/>
            <ac:picMk id="25" creationId="{30022F4C-58BF-7B0F-FFB8-F8020E51EDE3}"/>
          </ac:picMkLst>
        </pc:picChg>
        <pc:picChg chg="add mod">
          <ac:chgData name="Grabowska Jadwiga" userId="e1e33f89-c792-495d-929b-d2da5c2ecce8" providerId="ADAL" clId="{BB0045E3-0B13-4EED-B82C-5F61741E3373}" dt="2026-02-02T10:05:44.624" v="880" actId="207"/>
          <ac:picMkLst>
            <pc:docMk/>
            <pc:sldMk cId="2110419929" sldId="263"/>
            <ac:picMk id="27" creationId="{878B590F-7083-6C86-70B2-A99A02C3CD99}"/>
          </ac:picMkLst>
        </pc:picChg>
        <pc:cxnChg chg="del mod">
          <ac:chgData name="Grabowska Jadwiga" userId="e1e33f89-c792-495d-929b-d2da5c2ecce8" providerId="ADAL" clId="{BB0045E3-0B13-4EED-B82C-5F61741E3373}" dt="2026-02-02T09:36:44.845" v="475" actId="478"/>
          <ac:cxnSpMkLst>
            <pc:docMk/>
            <pc:sldMk cId="2110419929" sldId="263"/>
            <ac:cxnSpMk id="21" creationId="{1CFB765E-3689-0881-D3C9-F03FBA4AAB46}"/>
          </ac:cxnSpMkLst>
        </pc:cxnChg>
      </pc:sldChg>
      <pc:sldChg chg="modSp mod">
        <pc:chgData name="Grabowska Jadwiga" userId="e1e33f89-c792-495d-929b-d2da5c2ecce8" providerId="ADAL" clId="{BB0045E3-0B13-4EED-B82C-5F61741E3373}" dt="2026-02-02T09:21:38.176" v="269" actId="14100"/>
        <pc:sldMkLst>
          <pc:docMk/>
          <pc:sldMk cId="754171257" sldId="1582"/>
        </pc:sldMkLst>
        <pc:spChg chg="mod">
          <ac:chgData name="Grabowska Jadwiga" userId="e1e33f89-c792-495d-929b-d2da5c2ecce8" providerId="ADAL" clId="{BB0045E3-0B13-4EED-B82C-5F61741E3373}" dt="2026-02-02T09:21:38.176" v="269" actId="14100"/>
          <ac:spMkLst>
            <pc:docMk/>
            <pc:sldMk cId="754171257" sldId="1582"/>
            <ac:spMk id="9" creationId="{C0475A82-3F98-BECF-2FC5-2617CDB16EF9}"/>
          </ac:spMkLst>
        </pc:spChg>
        <pc:spChg chg="mod">
          <ac:chgData name="Grabowska Jadwiga" userId="e1e33f89-c792-495d-929b-d2da5c2ecce8" providerId="ADAL" clId="{BB0045E3-0B13-4EED-B82C-5F61741E3373}" dt="2026-02-02T09:20:09.470" v="227" actId="20577"/>
          <ac:spMkLst>
            <pc:docMk/>
            <pc:sldMk cId="754171257" sldId="1582"/>
            <ac:spMk id="11" creationId="{0E981A2A-B392-5B03-64D1-DAE3B3D8F944}"/>
          </ac:spMkLst>
        </pc:spChg>
        <pc:spChg chg="mod">
          <ac:chgData name="Grabowska Jadwiga" userId="e1e33f89-c792-495d-929b-d2da5c2ecce8" providerId="ADAL" clId="{BB0045E3-0B13-4EED-B82C-5F61741E3373}" dt="2026-02-02T09:20:22.659" v="267" actId="1037"/>
          <ac:spMkLst>
            <pc:docMk/>
            <pc:sldMk cId="754171257" sldId="1582"/>
            <ac:spMk id="12" creationId="{9B194CBD-1B55-29E1-3A68-1F1E6C9081C2}"/>
          </ac:spMkLst>
        </pc:spChg>
      </pc:sldChg>
      <pc:sldChg chg="modSp mod">
        <pc:chgData name="Grabowska Jadwiga" userId="e1e33f89-c792-495d-929b-d2da5c2ecce8" providerId="ADAL" clId="{BB0045E3-0B13-4EED-B82C-5F61741E3373}" dt="2026-02-02T09:34:48.394" v="472" actId="5793"/>
        <pc:sldMkLst>
          <pc:docMk/>
          <pc:sldMk cId="957494592" sldId="1583"/>
        </pc:sldMkLst>
        <pc:spChg chg="mod">
          <ac:chgData name="Grabowska Jadwiga" userId="e1e33f89-c792-495d-929b-d2da5c2ecce8" providerId="ADAL" clId="{BB0045E3-0B13-4EED-B82C-5F61741E3373}" dt="2026-02-02T09:34:48.394" v="472" actId="5793"/>
          <ac:spMkLst>
            <pc:docMk/>
            <pc:sldMk cId="957494592" sldId="1583"/>
            <ac:spMk id="5" creationId="{CDCBD14F-A5FB-6E3F-82A4-58DD815F7660}"/>
          </ac:spMkLst>
        </pc:spChg>
      </pc:sldChg>
      <pc:sldChg chg="modSp add mod ord">
        <pc:chgData name="Grabowska Jadwiga" userId="e1e33f89-c792-495d-929b-d2da5c2ecce8" providerId="ADAL" clId="{BB0045E3-0B13-4EED-B82C-5F61741E3373}" dt="2026-02-02T11:20:35.601" v="1711" actId="207"/>
        <pc:sldMkLst>
          <pc:docMk/>
          <pc:sldMk cId="2538001071" sldId="1584"/>
        </pc:sldMkLst>
        <pc:spChg chg="mod">
          <ac:chgData name="Grabowska Jadwiga" userId="e1e33f89-c792-495d-929b-d2da5c2ecce8" providerId="ADAL" clId="{BB0045E3-0B13-4EED-B82C-5F61741E3373}" dt="2026-02-02T09:19:16.553" v="220" actId="20577"/>
          <ac:spMkLst>
            <pc:docMk/>
            <pc:sldMk cId="2538001071" sldId="1584"/>
            <ac:spMk id="4" creationId="{65845C2A-A5F0-3430-E7E2-6B226BFDAB7A}"/>
          </ac:spMkLst>
        </pc:spChg>
        <pc:spChg chg="mod">
          <ac:chgData name="Grabowska Jadwiga" userId="e1e33f89-c792-495d-929b-d2da5c2ecce8" providerId="ADAL" clId="{BB0045E3-0B13-4EED-B82C-5F61741E3373}" dt="2026-02-02T11:20:35.601" v="1711" actId="207"/>
          <ac:spMkLst>
            <pc:docMk/>
            <pc:sldMk cId="2538001071" sldId="1584"/>
            <ac:spMk id="5" creationId="{814DCCB6-AE42-65FF-0AB4-9B6B408E2B7E}"/>
          </ac:spMkLst>
        </pc:spChg>
      </pc:sldChg>
      <pc:sldChg chg="addSp modSp add mod">
        <pc:chgData name="Grabowska Jadwiga" userId="e1e33f89-c792-495d-929b-d2da5c2ecce8" providerId="ADAL" clId="{BB0045E3-0B13-4EED-B82C-5F61741E3373}" dt="2026-02-02T11:19:36.440" v="1702" actId="1035"/>
        <pc:sldMkLst>
          <pc:docMk/>
          <pc:sldMk cId="427940346" sldId="1585"/>
        </pc:sldMkLst>
        <pc:spChg chg="mod">
          <ac:chgData name="Grabowska Jadwiga" userId="e1e33f89-c792-495d-929b-d2da5c2ecce8" providerId="ADAL" clId="{BB0045E3-0B13-4EED-B82C-5F61741E3373}" dt="2026-02-02T11:17:41.452" v="1654" actId="1076"/>
          <ac:spMkLst>
            <pc:docMk/>
            <pc:sldMk cId="427940346" sldId="1585"/>
            <ac:spMk id="3" creationId="{F77A44B5-1E5E-A41D-1913-28876F3DAFC2}"/>
          </ac:spMkLst>
        </pc:spChg>
        <pc:spChg chg="mod">
          <ac:chgData name="Grabowska Jadwiga" userId="e1e33f89-c792-495d-929b-d2da5c2ecce8" providerId="ADAL" clId="{BB0045E3-0B13-4EED-B82C-5F61741E3373}" dt="2026-02-02T10:48:33.109" v="1365" actId="207"/>
          <ac:spMkLst>
            <pc:docMk/>
            <pc:sldMk cId="427940346" sldId="1585"/>
            <ac:spMk id="4" creationId="{3D0B0479-1D08-5EC6-AA24-42021BCF2BA1}"/>
          </ac:spMkLst>
        </pc:spChg>
        <pc:spChg chg="mod">
          <ac:chgData name="Grabowska Jadwiga" userId="e1e33f89-c792-495d-929b-d2da5c2ecce8" providerId="ADAL" clId="{BB0045E3-0B13-4EED-B82C-5F61741E3373}" dt="2026-02-02T11:16:33.934" v="1629" actId="1038"/>
          <ac:spMkLst>
            <pc:docMk/>
            <pc:sldMk cId="427940346" sldId="1585"/>
            <ac:spMk id="5" creationId="{AE4577AD-2776-90F4-B13C-ECC292EABD79}"/>
          </ac:spMkLst>
        </pc:spChg>
        <pc:spChg chg="add mod">
          <ac:chgData name="Grabowska Jadwiga" userId="e1e33f89-c792-495d-929b-d2da5c2ecce8" providerId="ADAL" clId="{BB0045E3-0B13-4EED-B82C-5F61741E3373}" dt="2026-02-02T11:16:33.934" v="1629" actId="1038"/>
          <ac:spMkLst>
            <pc:docMk/>
            <pc:sldMk cId="427940346" sldId="1585"/>
            <ac:spMk id="7" creationId="{847015E3-30D9-F016-2B50-E3B520E2190C}"/>
          </ac:spMkLst>
        </pc:spChg>
        <pc:spChg chg="add mod">
          <ac:chgData name="Grabowska Jadwiga" userId="e1e33f89-c792-495d-929b-d2da5c2ecce8" providerId="ADAL" clId="{BB0045E3-0B13-4EED-B82C-5F61741E3373}" dt="2026-02-02T11:16:33.934" v="1629" actId="1038"/>
          <ac:spMkLst>
            <pc:docMk/>
            <pc:sldMk cId="427940346" sldId="1585"/>
            <ac:spMk id="9" creationId="{4524E417-2527-9D65-2784-BAE27897F263}"/>
          </ac:spMkLst>
        </pc:spChg>
        <pc:spChg chg="mod">
          <ac:chgData name="Grabowska Jadwiga" userId="e1e33f89-c792-495d-929b-d2da5c2ecce8" providerId="ADAL" clId="{BB0045E3-0B13-4EED-B82C-5F61741E3373}" dt="2026-02-02T11:16:33.934" v="1629" actId="1038"/>
          <ac:spMkLst>
            <pc:docMk/>
            <pc:sldMk cId="427940346" sldId="1585"/>
            <ac:spMk id="10" creationId="{5F6C612E-7D33-101D-D433-F32947A29B7D}"/>
          </ac:spMkLst>
        </pc:spChg>
        <pc:spChg chg="mod">
          <ac:chgData name="Grabowska Jadwiga" userId="e1e33f89-c792-495d-929b-d2da5c2ecce8" providerId="ADAL" clId="{BB0045E3-0B13-4EED-B82C-5F61741E3373}" dt="2026-02-02T11:16:33.934" v="1629" actId="1038"/>
          <ac:spMkLst>
            <pc:docMk/>
            <pc:sldMk cId="427940346" sldId="1585"/>
            <ac:spMk id="13" creationId="{244399CB-0CA7-54C2-2A67-8558F7F5DA01}"/>
          </ac:spMkLst>
        </pc:spChg>
        <pc:spChg chg="add mod">
          <ac:chgData name="Grabowska Jadwiga" userId="e1e33f89-c792-495d-929b-d2da5c2ecce8" providerId="ADAL" clId="{BB0045E3-0B13-4EED-B82C-5F61741E3373}" dt="2026-02-02T11:16:33.934" v="1629" actId="1038"/>
          <ac:spMkLst>
            <pc:docMk/>
            <pc:sldMk cId="427940346" sldId="1585"/>
            <ac:spMk id="14" creationId="{673CE879-334F-1DEE-D5C0-BCD2F3EBE2C3}"/>
          </ac:spMkLst>
        </pc:spChg>
        <pc:spChg chg="mod">
          <ac:chgData name="Grabowska Jadwiga" userId="e1e33f89-c792-495d-929b-d2da5c2ecce8" providerId="ADAL" clId="{BB0045E3-0B13-4EED-B82C-5F61741E3373}" dt="2026-02-02T11:16:33.934" v="1629" actId="1038"/>
          <ac:spMkLst>
            <pc:docMk/>
            <pc:sldMk cId="427940346" sldId="1585"/>
            <ac:spMk id="16" creationId="{0C4C0675-3872-5C47-6066-CABA80CE50E9}"/>
          </ac:spMkLst>
        </pc:spChg>
        <pc:spChg chg="add mod">
          <ac:chgData name="Grabowska Jadwiga" userId="e1e33f89-c792-495d-929b-d2da5c2ecce8" providerId="ADAL" clId="{BB0045E3-0B13-4EED-B82C-5F61741E3373}" dt="2026-02-02T11:16:33.934" v="1629" actId="1038"/>
          <ac:spMkLst>
            <pc:docMk/>
            <pc:sldMk cId="427940346" sldId="1585"/>
            <ac:spMk id="17" creationId="{C99FDF77-4383-675F-30DC-7931E0D697D2}"/>
          </ac:spMkLst>
        </pc:spChg>
        <pc:spChg chg="add mod">
          <ac:chgData name="Grabowska Jadwiga" userId="e1e33f89-c792-495d-929b-d2da5c2ecce8" providerId="ADAL" clId="{BB0045E3-0B13-4EED-B82C-5F61741E3373}" dt="2026-02-02T11:19:36.440" v="1702" actId="1035"/>
          <ac:spMkLst>
            <pc:docMk/>
            <pc:sldMk cId="427940346" sldId="1585"/>
            <ac:spMk id="18" creationId="{AA51EE63-7260-DF31-7E40-1FDC8FAA8AA8}"/>
          </ac:spMkLst>
        </pc:spChg>
        <pc:spChg chg="add mod">
          <ac:chgData name="Grabowska Jadwiga" userId="e1e33f89-c792-495d-929b-d2da5c2ecce8" providerId="ADAL" clId="{BB0045E3-0B13-4EED-B82C-5F61741E3373}" dt="2026-02-02T11:19:36.440" v="1702" actId="1035"/>
          <ac:spMkLst>
            <pc:docMk/>
            <pc:sldMk cId="427940346" sldId="1585"/>
            <ac:spMk id="19" creationId="{E7DA54F2-EDF9-EF39-914A-0EA6B2725C2F}"/>
          </ac:spMkLst>
        </pc:spChg>
        <pc:spChg chg="add mod">
          <ac:chgData name="Grabowska Jadwiga" userId="e1e33f89-c792-495d-929b-d2da5c2ecce8" providerId="ADAL" clId="{BB0045E3-0B13-4EED-B82C-5F61741E3373}" dt="2026-02-02T11:19:36.440" v="1702" actId="1035"/>
          <ac:spMkLst>
            <pc:docMk/>
            <pc:sldMk cId="427940346" sldId="1585"/>
            <ac:spMk id="20" creationId="{89EB3C59-99B0-4854-67EF-0D902C27A454}"/>
          </ac:spMkLst>
        </pc:spChg>
        <pc:spChg chg="add mod">
          <ac:chgData name="Grabowska Jadwiga" userId="e1e33f89-c792-495d-929b-d2da5c2ecce8" providerId="ADAL" clId="{BB0045E3-0B13-4EED-B82C-5F61741E3373}" dt="2026-02-02T11:19:36.440" v="1702" actId="1035"/>
          <ac:spMkLst>
            <pc:docMk/>
            <pc:sldMk cId="427940346" sldId="1585"/>
            <ac:spMk id="21" creationId="{5A8A8D92-2128-47F6-38C1-863799D14B7F}"/>
          </ac:spMkLst>
        </pc:spChg>
        <pc:spChg chg="add mod">
          <ac:chgData name="Grabowska Jadwiga" userId="e1e33f89-c792-495d-929b-d2da5c2ecce8" providerId="ADAL" clId="{BB0045E3-0B13-4EED-B82C-5F61741E3373}" dt="2026-02-02T11:18:54.553" v="1670" actId="1035"/>
          <ac:spMkLst>
            <pc:docMk/>
            <pc:sldMk cId="427940346" sldId="1585"/>
            <ac:spMk id="22" creationId="{62FBB0F2-15AE-9A4D-5446-1809AED5BEF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42A2C83-FB25-2BE4-D594-0040938BBB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>
              <a:latin typeface="Arial" panose="020B0604020202020204" pitchFamily="34" charset="0"/>
            </a:endParaRP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815B1BE-9DAB-2EB6-8916-3D11B85ED7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97D94-E272-4EA7-9715-825677BC7539}" type="datetimeFigureOut">
              <a:rPr lang="pl-PL" smtClean="0">
                <a:latin typeface="Arial" panose="020B0604020202020204" pitchFamily="34" charset="0"/>
              </a:rPr>
              <a:t>02.02.2026</a:t>
            </a:fld>
            <a:endParaRPr lang="pl-PL">
              <a:latin typeface="Arial" panose="020B0604020202020204" pitchFamily="34" charset="0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19E4C10-8FCE-2636-B2E4-08757E3D38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>
              <a:latin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FC3721F-B250-973E-2470-E4578484C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2815F-6AEA-4087-BED7-E6041B43055F}" type="slidenum">
              <a:rPr lang="pl-PL" smtClean="0">
                <a:latin typeface="Arial" panose="020B0604020202020204" pitchFamily="34" charset="0"/>
              </a:rPr>
              <a:t>‹#›</a:t>
            </a:fld>
            <a:endParaRPr 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037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1128131-0DA4-4BC4-86E1-DE274A257EA6}" type="datetimeFigureOut">
              <a:rPr lang="pl-PL" smtClean="0"/>
              <a:pPr/>
              <a:t>02.02.2026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B02582D-357B-4AF8-9C3E-36EDCE16C7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28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a 14">
            <a:extLst>
              <a:ext uri="{FF2B5EF4-FFF2-40B4-BE49-F238E27FC236}">
                <a16:creationId xmlns:a16="http://schemas.microsoft.com/office/drawing/2014/main" id="{AA6DF2CF-E10B-DAF1-DDA3-E76021738F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8828" y="689692"/>
            <a:ext cx="1463302" cy="34059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C5E6C4D-B98C-1F83-11C7-C5032CE0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0085" y="464273"/>
            <a:ext cx="2743200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947A0C27-6D3D-C384-29BE-166F1A1AEE4C}"/>
              </a:ext>
            </a:extLst>
          </p:cNvPr>
          <p:cNvCxnSpPr>
            <a:cxnSpLocks/>
          </p:cNvCxnSpPr>
          <p:nvPr userDrawn="1"/>
        </p:nvCxnSpPr>
        <p:spPr>
          <a:xfrm>
            <a:off x="7233285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tekstu 20">
            <a:extLst>
              <a:ext uri="{FF2B5EF4-FFF2-40B4-BE49-F238E27FC236}">
                <a16:creationId xmlns:a16="http://schemas.microsoft.com/office/drawing/2014/main" id="{EBADEF7B-2050-64B2-4214-C2A51A69B26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802834" y="5756914"/>
            <a:ext cx="5055291" cy="5211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>
                <a:ln>
                  <a:solidFill>
                    <a:schemeClr val="tx1"/>
                  </a:solidFill>
                </a:ln>
                <a:noFill/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Symbol zastępczy tekstu 20">
            <a:extLst>
              <a:ext uri="{FF2B5EF4-FFF2-40B4-BE49-F238E27FC236}">
                <a16:creationId xmlns:a16="http://schemas.microsoft.com/office/drawing/2014/main" id="{5DEC18F7-D6E4-0AB8-E685-D7942FA11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3372" y="5756914"/>
            <a:ext cx="1753460" cy="52119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EF769-1D8A-4B8F-B22E-58FB15B49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494" y="2887290"/>
            <a:ext cx="9144000" cy="2387600"/>
          </a:xfrm>
        </p:spPr>
        <p:txBody>
          <a:bodyPr lIns="0" tIns="0" rIns="0" bIns="0" anchor="ctr" anchorCtr="0">
            <a:noAutofit/>
          </a:bodyPr>
          <a:lstStyle>
            <a:lvl1pPr algn="l">
              <a:defRPr sz="8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11">
            <a:extLst>
              <a:ext uri="{FF2B5EF4-FFF2-40B4-BE49-F238E27FC236}">
                <a16:creationId xmlns:a16="http://schemas.microsoft.com/office/drawing/2014/main" id="{7158E0A8-DDFF-52A7-AC1B-09B1F8B37C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7711" y="2420495"/>
            <a:ext cx="9135783" cy="466795"/>
          </a:xfrm>
        </p:spPr>
        <p:txBody>
          <a:bodyPr lIns="0" tIns="0" rIns="0" b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32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y z ofertą - 4 boxy z podsumowaniem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25895987-B160-9893-4D80-D8652B43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7" name="Symbol zastępczy tekstu 12">
            <a:extLst>
              <a:ext uri="{FF2B5EF4-FFF2-40B4-BE49-F238E27FC236}">
                <a16:creationId xmlns:a16="http://schemas.microsoft.com/office/drawing/2014/main" id="{821ABDDC-4BF1-B21C-BAEA-B7CC4D876E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985AE7B2-BAF2-BB2B-511E-0BF4F19B6857}"/>
              </a:ext>
            </a:extLst>
          </p:cNvPr>
          <p:cNvSpPr/>
          <p:nvPr userDrawn="1"/>
        </p:nvSpPr>
        <p:spPr>
          <a:xfrm>
            <a:off x="7403961" y="5088493"/>
            <a:ext cx="3954814" cy="1541007"/>
          </a:xfrm>
          <a:prstGeom prst="roundRect">
            <a:avLst>
              <a:gd name="adj" fmla="val 6565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49" name="Symbol zastępczy tekstu 12">
            <a:extLst>
              <a:ext uri="{FF2B5EF4-FFF2-40B4-BE49-F238E27FC236}">
                <a16:creationId xmlns:a16="http://schemas.microsoft.com/office/drawing/2014/main" id="{A519524A-1620-4CA1-72CC-A2D07940341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566356" y="5594555"/>
            <a:ext cx="3534263" cy="79917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</a:t>
            </a:r>
            <a:br>
              <a:rPr lang="pl-PL" dirty="0"/>
            </a:br>
            <a:endParaRPr lang="pl-PL" dirty="0"/>
          </a:p>
        </p:txBody>
      </p:sp>
      <p:sp>
        <p:nvSpPr>
          <p:cNvPr id="50" name="Symbol zastępczy tekstu 12">
            <a:extLst>
              <a:ext uri="{FF2B5EF4-FFF2-40B4-BE49-F238E27FC236}">
                <a16:creationId xmlns:a16="http://schemas.microsoft.com/office/drawing/2014/main" id="{CA4A76BD-38E3-D25A-1E0E-B77FE01C28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66356" y="5305029"/>
            <a:ext cx="3534263" cy="16399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</a:t>
            </a:r>
            <a:br>
              <a:rPr lang="pl-PL" dirty="0"/>
            </a:b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BD077581-9DDE-6E12-3D54-1F763E098FAC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881E2B-5DD6-A569-2459-6DDC0FC5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38DD4A57-C736-9BA9-68F6-E8E16786D255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a 12">
            <a:extLst>
              <a:ext uri="{FF2B5EF4-FFF2-40B4-BE49-F238E27FC236}">
                <a16:creationId xmlns:a16="http://schemas.microsoft.com/office/drawing/2014/main" id="{DF724A57-0C2E-38F3-752B-FCDD8E0EF5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grpSp>
        <p:nvGrpSpPr>
          <p:cNvPr id="16" name="Grupa 15">
            <a:extLst>
              <a:ext uri="{FF2B5EF4-FFF2-40B4-BE49-F238E27FC236}">
                <a16:creationId xmlns:a16="http://schemas.microsoft.com/office/drawing/2014/main" id="{C8923286-2417-2BDB-376F-D8EB7DC4E99C}"/>
              </a:ext>
            </a:extLst>
          </p:cNvPr>
          <p:cNvGrpSpPr/>
          <p:nvPr userDrawn="1"/>
        </p:nvGrpSpPr>
        <p:grpSpPr>
          <a:xfrm>
            <a:off x="838200" y="1909601"/>
            <a:ext cx="10633864" cy="1137805"/>
            <a:chOff x="814595" y="2193840"/>
            <a:chExt cx="10633864" cy="1137805"/>
          </a:xfrm>
        </p:grpSpPr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B506147E-4143-D0C7-02FE-2B1701283FD2}"/>
                </a:ext>
              </a:extLst>
            </p:cNvPr>
            <p:cNvCxnSpPr>
              <a:cxnSpLocks/>
              <a:stCxn id="61" idx="6"/>
            </p:cNvCxnSpPr>
            <p:nvPr/>
          </p:nvCxnSpPr>
          <p:spPr>
            <a:xfrm>
              <a:off x="1015118" y="3244926"/>
              <a:ext cx="10433341" cy="14603"/>
            </a:xfrm>
            <a:prstGeom prst="line">
              <a:avLst/>
            </a:prstGeom>
            <a:noFill/>
            <a:ln w="12700" cap="flat" cmpd="sng" algn="ctr">
              <a:solidFill>
                <a:srgbClr val="481D4E"/>
              </a:solidFill>
              <a:prstDash val="solid"/>
              <a:miter lim="800000"/>
            </a:ln>
            <a:effectLst/>
          </p:spPr>
        </p:cxnSp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42F8DA49-ECB1-03C4-7D49-294E1A008B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397" y="2193840"/>
              <a:ext cx="992" cy="864000"/>
            </a:xfrm>
            <a:prstGeom prst="line">
              <a:avLst/>
            </a:prstGeom>
            <a:noFill/>
            <a:ln w="3175" cap="flat" cmpd="sng" algn="ctr">
              <a:solidFill>
                <a:srgbClr val="481D4E"/>
              </a:solidFill>
              <a:prstDash val="solid"/>
              <a:miter lim="800000"/>
            </a:ln>
            <a:effectLst/>
          </p:spPr>
        </p:cxnSp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id="{3993540A-2487-706F-4411-77D311F7AEF0}"/>
                </a:ext>
              </a:extLst>
            </p:cNvPr>
            <p:cNvGrpSpPr/>
            <p:nvPr/>
          </p:nvGrpSpPr>
          <p:grpSpPr>
            <a:xfrm>
              <a:off x="814595" y="3136087"/>
              <a:ext cx="230982" cy="195558"/>
              <a:chOff x="838200" y="3627699"/>
              <a:chExt cx="230982" cy="195558"/>
            </a:xfrm>
          </p:grpSpPr>
          <p:sp>
            <p:nvSpPr>
              <p:cNvPr id="61" name="Owal 60">
                <a:extLst>
                  <a:ext uri="{FF2B5EF4-FFF2-40B4-BE49-F238E27FC236}">
                    <a16:creationId xmlns:a16="http://schemas.microsoft.com/office/drawing/2014/main" id="{1E040B38-817F-E029-6E7C-D9ADFEBC08E8}"/>
                  </a:ext>
                </a:extLst>
              </p:cNvPr>
              <p:cNvSpPr/>
              <p:nvPr/>
            </p:nvSpPr>
            <p:spPr>
              <a:xfrm flipV="1">
                <a:off x="865281" y="3649819"/>
                <a:ext cx="173442" cy="173438"/>
              </a:xfrm>
              <a:prstGeom prst="ellipse">
                <a:avLst/>
              </a:prstGeom>
              <a:solidFill>
                <a:srgbClr val="7A2182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" name="Dowolny kształt: kształt 61">
                <a:extLst>
                  <a:ext uri="{FF2B5EF4-FFF2-40B4-BE49-F238E27FC236}">
                    <a16:creationId xmlns:a16="http://schemas.microsoft.com/office/drawing/2014/main" id="{9967600B-DBE6-10FA-A01C-6664A39970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8200" y="3627699"/>
                <a:ext cx="230982" cy="114100"/>
              </a:xfrm>
              <a:custGeom>
                <a:avLst/>
                <a:gdLst>
                  <a:gd name="connsiteX0" fmla="*/ 314103 w 628206"/>
                  <a:gd name="connsiteY0" fmla="*/ 0 h 310319"/>
                  <a:gd name="connsiteX1" fmla="*/ 622240 w 628206"/>
                  <a:gd name="connsiteY1" fmla="*/ 251139 h 310319"/>
                  <a:gd name="connsiteX2" fmla="*/ 628206 w 628206"/>
                  <a:gd name="connsiteY2" fmla="*/ 310319 h 310319"/>
                  <a:gd name="connsiteX3" fmla="*/ 0 w 628206"/>
                  <a:gd name="connsiteY3" fmla="*/ 310319 h 310319"/>
                  <a:gd name="connsiteX4" fmla="*/ 5966 w 628206"/>
                  <a:gd name="connsiteY4" fmla="*/ 251139 h 310319"/>
                  <a:gd name="connsiteX5" fmla="*/ 314103 w 628206"/>
                  <a:gd name="connsiteY5" fmla="*/ 0 h 310319"/>
                  <a:gd name="connsiteX0" fmla="*/ 0 w 628206"/>
                  <a:gd name="connsiteY0" fmla="*/ 310319 h 401759"/>
                  <a:gd name="connsiteX1" fmla="*/ 5966 w 628206"/>
                  <a:gd name="connsiteY1" fmla="*/ 251139 h 401759"/>
                  <a:gd name="connsiteX2" fmla="*/ 314103 w 628206"/>
                  <a:gd name="connsiteY2" fmla="*/ 0 h 401759"/>
                  <a:gd name="connsiteX3" fmla="*/ 622240 w 628206"/>
                  <a:gd name="connsiteY3" fmla="*/ 251139 h 401759"/>
                  <a:gd name="connsiteX4" fmla="*/ 628206 w 628206"/>
                  <a:gd name="connsiteY4" fmla="*/ 310319 h 401759"/>
                  <a:gd name="connsiteX5" fmla="*/ 91440 w 628206"/>
                  <a:gd name="connsiteY5" fmla="*/ 401759 h 401759"/>
                  <a:gd name="connsiteX0" fmla="*/ 0 w 628206"/>
                  <a:gd name="connsiteY0" fmla="*/ 310319 h 310319"/>
                  <a:gd name="connsiteX1" fmla="*/ 5966 w 628206"/>
                  <a:gd name="connsiteY1" fmla="*/ 251139 h 310319"/>
                  <a:gd name="connsiteX2" fmla="*/ 314103 w 628206"/>
                  <a:gd name="connsiteY2" fmla="*/ 0 h 310319"/>
                  <a:gd name="connsiteX3" fmla="*/ 622240 w 628206"/>
                  <a:gd name="connsiteY3" fmla="*/ 251139 h 310319"/>
                  <a:gd name="connsiteX4" fmla="*/ 628206 w 628206"/>
                  <a:gd name="connsiteY4" fmla="*/ 310319 h 310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206" h="310319">
                    <a:moveTo>
                      <a:pt x="0" y="310319"/>
                    </a:moveTo>
                    <a:lnTo>
                      <a:pt x="5966" y="251139"/>
                    </a:lnTo>
                    <a:cubicBezTo>
                      <a:pt x="35295" y="107815"/>
                      <a:pt x="162109" y="0"/>
                      <a:pt x="314103" y="0"/>
                    </a:cubicBezTo>
                    <a:cubicBezTo>
                      <a:pt x="466098" y="0"/>
                      <a:pt x="592911" y="107815"/>
                      <a:pt x="622240" y="251139"/>
                    </a:cubicBezTo>
                    <a:lnTo>
                      <a:pt x="628206" y="310319"/>
                    </a:lnTo>
                  </a:path>
                </a:pathLst>
              </a:custGeom>
              <a:noFill/>
              <a:ln w="12700" cap="flat" cmpd="sng" algn="ctr">
                <a:solidFill>
                  <a:srgbClr val="481D4E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4D65D4E6-B88A-251E-DE82-9556370FCF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9050" y="2193840"/>
              <a:ext cx="992" cy="864000"/>
            </a:xfrm>
            <a:prstGeom prst="line">
              <a:avLst/>
            </a:prstGeom>
            <a:noFill/>
            <a:ln w="3175" cap="flat" cmpd="sng" algn="ctr">
              <a:solidFill>
                <a:srgbClr val="481D4E"/>
              </a:solidFill>
              <a:prstDash val="solid"/>
              <a:miter lim="800000"/>
            </a:ln>
            <a:effectLst/>
          </p:spPr>
        </p:cxnSp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BA8213E-53A3-726C-0FDC-28A89828DDB3}"/>
                </a:ext>
              </a:extLst>
            </p:cNvPr>
            <p:cNvGrpSpPr/>
            <p:nvPr/>
          </p:nvGrpSpPr>
          <p:grpSpPr>
            <a:xfrm>
              <a:off x="2965248" y="3136087"/>
              <a:ext cx="230982" cy="195558"/>
              <a:chOff x="2988853" y="3627699"/>
              <a:chExt cx="230982" cy="195558"/>
            </a:xfrm>
          </p:grpSpPr>
          <p:sp>
            <p:nvSpPr>
              <p:cNvPr id="59" name="Owal 58">
                <a:extLst>
                  <a:ext uri="{FF2B5EF4-FFF2-40B4-BE49-F238E27FC236}">
                    <a16:creationId xmlns:a16="http://schemas.microsoft.com/office/drawing/2014/main" id="{2DEA3F72-6774-1F20-9407-B8F862211CF1}"/>
                  </a:ext>
                </a:extLst>
              </p:cNvPr>
              <p:cNvSpPr/>
              <p:nvPr/>
            </p:nvSpPr>
            <p:spPr>
              <a:xfrm flipV="1">
                <a:off x="3015934" y="3649819"/>
                <a:ext cx="173442" cy="173438"/>
              </a:xfrm>
              <a:prstGeom prst="ellipse">
                <a:avLst/>
              </a:prstGeom>
              <a:solidFill>
                <a:srgbClr val="7A2182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" name="Dowolny kształt: kształt 59">
                <a:extLst>
                  <a:ext uri="{FF2B5EF4-FFF2-40B4-BE49-F238E27FC236}">
                    <a16:creationId xmlns:a16="http://schemas.microsoft.com/office/drawing/2014/main" id="{75B34AF7-CFB2-3E61-B272-19484EC232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88853" y="3627699"/>
                <a:ext cx="230982" cy="114100"/>
              </a:xfrm>
              <a:custGeom>
                <a:avLst/>
                <a:gdLst>
                  <a:gd name="connsiteX0" fmla="*/ 314103 w 628206"/>
                  <a:gd name="connsiteY0" fmla="*/ 0 h 310319"/>
                  <a:gd name="connsiteX1" fmla="*/ 622240 w 628206"/>
                  <a:gd name="connsiteY1" fmla="*/ 251139 h 310319"/>
                  <a:gd name="connsiteX2" fmla="*/ 628206 w 628206"/>
                  <a:gd name="connsiteY2" fmla="*/ 310319 h 310319"/>
                  <a:gd name="connsiteX3" fmla="*/ 0 w 628206"/>
                  <a:gd name="connsiteY3" fmla="*/ 310319 h 310319"/>
                  <a:gd name="connsiteX4" fmla="*/ 5966 w 628206"/>
                  <a:gd name="connsiteY4" fmla="*/ 251139 h 310319"/>
                  <a:gd name="connsiteX5" fmla="*/ 314103 w 628206"/>
                  <a:gd name="connsiteY5" fmla="*/ 0 h 310319"/>
                  <a:gd name="connsiteX0" fmla="*/ 0 w 628206"/>
                  <a:gd name="connsiteY0" fmla="*/ 310319 h 401759"/>
                  <a:gd name="connsiteX1" fmla="*/ 5966 w 628206"/>
                  <a:gd name="connsiteY1" fmla="*/ 251139 h 401759"/>
                  <a:gd name="connsiteX2" fmla="*/ 314103 w 628206"/>
                  <a:gd name="connsiteY2" fmla="*/ 0 h 401759"/>
                  <a:gd name="connsiteX3" fmla="*/ 622240 w 628206"/>
                  <a:gd name="connsiteY3" fmla="*/ 251139 h 401759"/>
                  <a:gd name="connsiteX4" fmla="*/ 628206 w 628206"/>
                  <a:gd name="connsiteY4" fmla="*/ 310319 h 401759"/>
                  <a:gd name="connsiteX5" fmla="*/ 91440 w 628206"/>
                  <a:gd name="connsiteY5" fmla="*/ 401759 h 401759"/>
                  <a:gd name="connsiteX0" fmla="*/ 0 w 628206"/>
                  <a:gd name="connsiteY0" fmla="*/ 310319 h 310319"/>
                  <a:gd name="connsiteX1" fmla="*/ 5966 w 628206"/>
                  <a:gd name="connsiteY1" fmla="*/ 251139 h 310319"/>
                  <a:gd name="connsiteX2" fmla="*/ 314103 w 628206"/>
                  <a:gd name="connsiteY2" fmla="*/ 0 h 310319"/>
                  <a:gd name="connsiteX3" fmla="*/ 622240 w 628206"/>
                  <a:gd name="connsiteY3" fmla="*/ 251139 h 310319"/>
                  <a:gd name="connsiteX4" fmla="*/ 628206 w 628206"/>
                  <a:gd name="connsiteY4" fmla="*/ 310319 h 310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206" h="310319">
                    <a:moveTo>
                      <a:pt x="0" y="310319"/>
                    </a:moveTo>
                    <a:lnTo>
                      <a:pt x="5966" y="251139"/>
                    </a:lnTo>
                    <a:cubicBezTo>
                      <a:pt x="35295" y="107815"/>
                      <a:pt x="162109" y="0"/>
                      <a:pt x="314103" y="0"/>
                    </a:cubicBezTo>
                    <a:cubicBezTo>
                      <a:pt x="466098" y="0"/>
                      <a:pt x="592911" y="107815"/>
                      <a:pt x="622240" y="251139"/>
                    </a:cubicBezTo>
                    <a:lnTo>
                      <a:pt x="628206" y="310319"/>
                    </a:lnTo>
                  </a:path>
                </a:pathLst>
              </a:custGeom>
              <a:noFill/>
              <a:ln w="12700" cap="flat" cmpd="sng" algn="ctr">
                <a:solidFill>
                  <a:srgbClr val="481D4E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F78A65ED-12EF-931E-A294-FFEC95A8B7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9703" y="2193840"/>
              <a:ext cx="992" cy="864000"/>
            </a:xfrm>
            <a:prstGeom prst="line">
              <a:avLst/>
            </a:prstGeom>
            <a:noFill/>
            <a:ln w="3175" cap="flat" cmpd="sng" algn="ctr">
              <a:solidFill>
                <a:srgbClr val="481D4E"/>
              </a:solidFill>
              <a:prstDash val="solid"/>
              <a:miter lim="800000"/>
            </a:ln>
            <a:effectLst/>
          </p:spPr>
        </p:cxnSp>
        <p:grpSp>
          <p:nvGrpSpPr>
            <p:cNvPr id="33" name="Grupa 32">
              <a:extLst>
                <a:ext uri="{FF2B5EF4-FFF2-40B4-BE49-F238E27FC236}">
                  <a16:creationId xmlns:a16="http://schemas.microsoft.com/office/drawing/2014/main" id="{8A989A79-3B70-1F37-139E-22DE411338CC}"/>
                </a:ext>
              </a:extLst>
            </p:cNvPr>
            <p:cNvGrpSpPr/>
            <p:nvPr/>
          </p:nvGrpSpPr>
          <p:grpSpPr>
            <a:xfrm>
              <a:off x="5115901" y="3136087"/>
              <a:ext cx="230982" cy="195558"/>
              <a:chOff x="5139506" y="3627699"/>
              <a:chExt cx="230982" cy="195558"/>
            </a:xfrm>
          </p:grpSpPr>
          <p:sp>
            <p:nvSpPr>
              <p:cNvPr id="57" name="Owal 56">
                <a:extLst>
                  <a:ext uri="{FF2B5EF4-FFF2-40B4-BE49-F238E27FC236}">
                    <a16:creationId xmlns:a16="http://schemas.microsoft.com/office/drawing/2014/main" id="{7BDF177E-A03B-9CA2-E01E-DAE6198DDBB9}"/>
                  </a:ext>
                </a:extLst>
              </p:cNvPr>
              <p:cNvSpPr/>
              <p:nvPr/>
            </p:nvSpPr>
            <p:spPr>
              <a:xfrm flipV="1">
                <a:off x="5168276" y="3649819"/>
                <a:ext cx="173442" cy="173438"/>
              </a:xfrm>
              <a:prstGeom prst="ellipse">
                <a:avLst/>
              </a:prstGeom>
              <a:solidFill>
                <a:srgbClr val="7A2182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" name="Dowolny kształt: kształt 57">
                <a:extLst>
                  <a:ext uri="{FF2B5EF4-FFF2-40B4-BE49-F238E27FC236}">
                    <a16:creationId xmlns:a16="http://schemas.microsoft.com/office/drawing/2014/main" id="{40D6925B-3433-2C68-5C25-3D756CF51E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39506" y="3627699"/>
                <a:ext cx="230982" cy="114100"/>
              </a:xfrm>
              <a:custGeom>
                <a:avLst/>
                <a:gdLst>
                  <a:gd name="connsiteX0" fmla="*/ 314103 w 628206"/>
                  <a:gd name="connsiteY0" fmla="*/ 0 h 310319"/>
                  <a:gd name="connsiteX1" fmla="*/ 622240 w 628206"/>
                  <a:gd name="connsiteY1" fmla="*/ 251139 h 310319"/>
                  <a:gd name="connsiteX2" fmla="*/ 628206 w 628206"/>
                  <a:gd name="connsiteY2" fmla="*/ 310319 h 310319"/>
                  <a:gd name="connsiteX3" fmla="*/ 0 w 628206"/>
                  <a:gd name="connsiteY3" fmla="*/ 310319 h 310319"/>
                  <a:gd name="connsiteX4" fmla="*/ 5966 w 628206"/>
                  <a:gd name="connsiteY4" fmla="*/ 251139 h 310319"/>
                  <a:gd name="connsiteX5" fmla="*/ 314103 w 628206"/>
                  <a:gd name="connsiteY5" fmla="*/ 0 h 310319"/>
                  <a:gd name="connsiteX0" fmla="*/ 0 w 628206"/>
                  <a:gd name="connsiteY0" fmla="*/ 310319 h 401759"/>
                  <a:gd name="connsiteX1" fmla="*/ 5966 w 628206"/>
                  <a:gd name="connsiteY1" fmla="*/ 251139 h 401759"/>
                  <a:gd name="connsiteX2" fmla="*/ 314103 w 628206"/>
                  <a:gd name="connsiteY2" fmla="*/ 0 h 401759"/>
                  <a:gd name="connsiteX3" fmla="*/ 622240 w 628206"/>
                  <a:gd name="connsiteY3" fmla="*/ 251139 h 401759"/>
                  <a:gd name="connsiteX4" fmla="*/ 628206 w 628206"/>
                  <a:gd name="connsiteY4" fmla="*/ 310319 h 401759"/>
                  <a:gd name="connsiteX5" fmla="*/ 91440 w 628206"/>
                  <a:gd name="connsiteY5" fmla="*/ 401759 h 401759"/>
                  <a:gd name="connsiteX0" fmla="*/ 0 w 628206"/>
                  <a:gd name="connsiteY0" fmla="*/ 310319 h 310319"/>
                  <a:gd name="connsiteX1" fmla="*/ 5966 w 628206"/>
                  <a:gd name="connsiteY1" fmla="*/ 251139 h 310319"/>
                  <a:gd name="connsiteX2" fmla="*/ 314103 w 628206"/>
                  <a:gd name="connsiteY2" fmla="*/ 0 h 310319"/>
                  <a:gd name="connsiteX3" fmla="*/ 622240 w 628206"/>
                  <a:gd name="connsiteY3" fmla="*/ 251139 h 310319"/>
                  <a:gd name="connsiteX4" fmla="*/ 628206 w 628206"/>
                  <a:gd name="connsiteY4" fmla="*/ 310319 h 310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206" h="310319">
                    <a:moveTo>
                      <a:pt x="0" y="310319"/>
                    </a:moveTo>
                    <a:lnTo>
                      <a:pt x="5966" y="251139"/>
                    </a:lnTo>
                    <a:cubicBezTo>
                      <a:pt x="35295" y="107815"/>
                      <a:pt x="162109" y="0"/>
                      <a:pt x="314103" y="0"/>
                    </a:cubicBezTo>
                    <a:cubicBezTo>
                      <a:pt x="466098" y="0"/>
                      <a:pt x="592911" y="107815"/>
                      <a:pt x="622240" y="251139"/>
                    </a:cubicBezTo>
                    <a:lnTo>
                      <a:pt x="628206" y="310319"/>
                    </a:lnTo>
                  </a:path>
                </a:pathLst>
              </a:custGeom>
              <a:noFill/>
              <a:ln w="12700" cap="flat" cmpd="sng" algn="ctr">
                <a:solidFill>
                  <a:srgbClr val="481D4E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B6770971-7BC1-DA0D-B1F3-1DA0B9FE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0356" y="2193840"/>
              <a:ext cx="992" cy="864000"/>
            </a:xfrm>
            <a:prstGeom prst="line">
              <a:avLst/>
            </a:prstGeom>
            <a:noFill/>
            <a:ln w="3175" cap="flat" cmpd="sng" algn="ctr">
              <a:solidFill>
                <a:srgbClr val="481D4E"/>
              </a:solidFill>
              <a:prstDash val="solid"/>
              <a:miter lim="800000"/>
            </a:ln>
            <a:effectLst/>
          </p:spPr>
        </p:cxnSp>
        <p:grpSp>
          <p:nvGrpSpPr>
            <p:cNvPr id="35" name="Grupa 34">
              <a:extLst>
                <a:ext uri="{FF2B5EF4-FFF2-40B4-BE49-F238E27FC236}">
                  <a16:creationId xmlns:a16="http://schemas.microsoft.com/office/drawing/2014/main" id="{680DCA5F-0D15-A9E2-82BF-D17326097934}"/>
                </a:ext>
              </a:extLst>
            </p:cNvPr>
            <p:cNvGrpSpPr/>
            <p:nvPr/>
          </p:nvGrpSpPr>
          <p:grpSpPr>
            <a:xfrm>
              <a:off x="7266554" y="3136087"/>
              <a:ext cx="230982" cy="195558"/>
              <a:chOff x="7290159" y="3627699"/>
              <a:chExt cx="230982" cy="195558"/>
            </a:xfrm>
          </p:grpSpPr>
          <p:sp>
            <p:nvSpPr>
              <p:cNvPr id="55" name="Owal 54">
                <a:extLst>
                  <a:ext uri="{FF2B5EF4-FFF2-40B4-BE49-F238E27FC236}">
                    <a16:creationId xmlns:a16="http://schemas.microsoft.com/office/drawing/2014/main" id="{83A78562-8E37-7191-8C5F-F09F06366CD4}"/>
                  </a:ext>
                </a:extLst>
              </p:cNvPr>
              <p:cNvSpPr/>
              <p:nvPr/>
            </p:nvSpPr>
            <p:spPr>
              <a:xfrm flipV="1">
                <a:off x="7317240" y="3649819"/>
                <a:ext cx="173442" cy="173438"/>
              </a:xfrm>
              <a:prstGeom prst="ellipse">
                <a:avLst/>
              </a:prstGeom>
              <a:solidFill>
                <a:srgbClr val="7A2182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Dowolny kształt: kształt 55">
                <a:extLst>
                  <a:ext uri="{FF2B5EF4-FFF2-40B4-BE49-F238E27FC236}">
                    <a16:creationId xmlns:a16="http://schemas.microsoft.com/office/drawing/2014/main" id="{224CFA30-F205-488F-2EAD-952CE4334C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90159" y="3627699"/>
                <a:ext cx="230982" cy="114100"/>
              </a:xfrm>
              <a:custGeom>
                <a:avLst/>
                <a:gdLst>
                  <a:gd name="connsiteX0" fmla="*/ 314103 w 628206"/>
                  <a:gd name="connsiteY0" fmla="*/ 0 h 310319"/>
                  <a:gd name="connsiteX1" fmla="*/ 622240 w 628206"/>
                  <a:gd name="connsiteY1" fmla="*/ 251139 h 310319"/>
                  <a:gd name="connsiteX2" fmla="*/ 628206 w 628206"/>
                  <a:gd name="connsiteY2" fmla="*/ 310319 h 310319"/>
                  <a:gd name="connsiteX3" fmla="*/ 0 w 628206"/>
                  <a:gd name="connsiteY3" fmla="*/ 310319 h 310319"/>
                  <a:gd name="connsiteX4" fmla="*/ 5966 w 628206"/>
                  <a:gd name="connsiteY4" fmla="*/ 251139 h 310319"/>
                  <a:gd name="connsiteX5" fmla="*/ 314103 w 628206"/>
                  <a:gd name="connsiteY5" fmla="*/ 0 h 310319"/>
                  <a:gd name="connsiteX0" fmla="*/ 0 w 628206"/>
                  <a:gd name="connsiteY0" fmla="*/ 310319 h 401759"/>
                  <a:gd name="connsiteX1" fmla="*/ 5966 w 628206"/>
                  <a:gd name="connsiteY1" fmla="*/ 251139 h 401759"/>
                  <a:gd name="connsiteX2" fmla="*/ 314103 w 628206"/>
                  <a:gd name="connsiteY2" fmla="*/ 0 h 401759"/>
                  <a:gd name="connsiteX3" fmla="*/ 622240 w 628206"/>
                  <a:gd name="connsiteY3" fmla="*/ 251139 h 401759"/>
                  <a:gd name="connsiteX4" fmla="*/ 628206 w 628206"/>
                  <a:gd name="connsiteY4" fmla="*/ 310319 h 401759"/>
                  <a:gd name="connsiteX5" fmla="*/ 91440 w 628206"/>
                  <a:gd name="connsiteY5" fmla="*/ 401759 h 401759"/>
                  <a:gd name="connsiteX0" fmla="*/ 0 w 628206"/>
                  <a:gd name="connsiteY0" fmla="*/ 310319 h 310319"/>
                  <a:gd name="connsiteX1" fmla="*/ 5966 w 628206"/>
                  <a:gd name="connsiteY1" fmla="*/ 251139 h 310319"/>
                  <a:gd name="connsiteX2" fmla="*/ 314103 w 628206"/>
                  <a:gd name="connsiteY2" fmla="*/ 0 h 310319"/>
                  <a:gd name="connsiteX3" fmla="*/ 622240 w 628206"/>
                  <a:gd name="connsiteY3" fmla="*/ 251139 h 310319"/>
                  <a:gd name="connsiteX4" fmla="*/ 628206 w 628206"/>
                  <a:gd name="connsiteY4" fmla="*/ 310319 h 310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206" h="310319">
                    <a:moveTo>
                      <a:pt x="0" y="310319"/>
                    </a:moveTo>
                    <a:lnTo>
                      <a:pt x="5966" y="251139"/>
                    </a:lnTo>
                    <a:cubicBezTo>
                      <a:pt x="35295" y="107815"/>
                      <a:pt x="162109" y="0"/>
                      <a:pt x="314103" y="0"/>
                    </a:cubicBezTo>
                    <a:cubicBezTo>
                      <a:pt x="466098" y="0"/>
                      <a:pt x="592911" y="107815"/>
                      <a:pt x="622240" y="251139"/>
                    </a:cubicBezTo>
                    <a:lnTo>
                      <a:pt x="628206" y="310319"/>
                    </a:lnTo>
                  </a:path>
                </a:pathLst>
              </a:custGeom>
              <a:noFill/>
              <a:ln w="12700" cap="flat" cmpd="sng" algn="ctr">
                <a:solidFill>
                  <a:srgbClr val="481D4E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0" name="Łącznik prosty 39">
              <a:extLst>
                <a:ext uri="{FF2B5EF4-FFF2-40B4-BE49-F238E27FC236}">
                  <a16:creationId xmlns:a16="http://schemas.microsoft.com/office/drawing/2014/main" id="{3634FCC8-BAD8-35CC-66CD-8CC94A96D3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07613" y="2193840"/>
              <a:ext cx="992" cy="864000"/>
            </a:xfrm>
            <a:prstGeom prst="line">
              <a:avLst/>
            </a:prstGeom>
            <a:noFill/>
            <a:ln w="3175" cap="flat" cmpd="sng" algn="ctr">
              <a:solidFill>
                <a:srgbClr val="481D4E"/>
              </a:solidFill>
              <a:prstDash val="solid"/>
              <a:miter lim="800000"/>
            </a:ln>
            <a:effectLst/>
          </p:spPr>
        </p:cxnSp>
        <p:grpSp>
          <p:nvGrpSpPr>
            <p:cNvPr id="42" name="Grupa 41">
              <a:extLst>
                <a:ext uri="{FF2B5EF4-FFF2-40B4-BE49-F238E27FC236}">
                  <a16:creationId xmlns:a16="http://schemas.microsoft.com/office/drawing/2014/main" id="{A8D3D2DB-501E-E3F9-7D0D-F8E4C921E860}"/>
                </a:ext>
              </a:extLst>
            </p:cNvPr>
            <p:cNvGrpSpPr/>
            <p:nvPr/>
          </p:nvGrpSpPr>
          <p:grpSpPr>
            <a:xfrm>
              <a:off x="9293811" y="3136087"/>
              <a:ext cx="230982" cy="195558"/>
              <a:chOff x="7290159" y="3627699"/>
              <a:chExt cx="230982" cy="195558"/>
            </a:xfrm>
          </p:grpSpPr>
          <p:sp>
            <p:nvSpPr>
              <p:cNvPr id="53" name="Owal 52">
                <a:extLst>
                  <a:ext uri="{FF2B5EF4-FFF2-40B4-BE49-F238E27FC236}">
                    <a16:creationId xmlns:a16="http://schemas.microsoft.com/office/drawing/2014/main" id="{6287299C-A94C-34A0-F413-50AF5808CE12}"/>
                  </a:ext>
                </a:extLst>
              </p:cNvPr>
              <p:cNvSpPr/>
              <p:nvPr/>
            </p:nvSpPr>
            <p:spPr>
              <a:xfrm flipV="1">
                <a:off x="7317240" y="3649819"/>
                <a:ext cx="173442" cy="173438"/>
              </a:xfrm>
              <a:prstGeom prst="ellipse">
                <a:avLst/>
              </a:prstGeom>
              <a:solidFill>
                <a:srgbClr val="7A2182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Dowolny kształt: kształt 53">
                <a:extLst>
                  <a:ext uri="{FF2B5EF4-FFF2-40B4-BE49-F238E27FC236}">
                    <a16:creationId xmlns:a16="http://schemas.microsoft.com/office/drawing/2014/main" id="{8B98EAB8-4C2B-7F43-1B93-FA9C8414F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90159" y="3627699"/>
                <a:ext cx="230982" cy="114100"/>
              </a:xfrm>
              <a:custGeom>
                <a:avLst/>
                <a:gdLst>
                  <a:gd name="connsiteX0" fmla="*/ 314103 w 628206"/>
                  <a:gd name="connsiteY0" fmla="*/ 0 h 310319"/>
                  <a:gd name="connsiteX1" fmla="*/ 622240 w 628206"/>
                  <a:gd name="connsiteY1" fmla="*/ 251139 h 310319"/>
                  <a:gd name="connsiteX2" fmla="*/ 628206 w 628206"/>
                  <a:gd name="connsiteY2" fmla="*/ 310319 h 310319"/>
                  <a:gd name="connsiteX3" fmla="*/ 0 w 628206"/>
                  <a:gd name="connsiteY3" fmla="*/ 310319 h 310319"/>
                  <a:gd name="connsiteX4" fmla="*/ 5966 w 628206"/>
                  <a:gd name="connsiteY4" fmla="*/ 251139 h 310319"/>
                  <a:gd name="connsiteX5" fmla="*/ 314103 w 628206"/>
                  <a:gd name="connsiteY5" fmla="*/ 0 h 310319"/>
                  <a:gd name="connsiteX0" fmla="*/ 0 w 628206"/>
                  <a:gd name="connsiteY0" fmla="*/ 310319 h 401759"/>
                  <a:gd name="connsiteX1" fmla="*/ 5966 w 628206"/>
                  <a:gd name="connsiteY1" fmla="*/ 251139 h 401759"/>
                  <a:gd name="connsiteX2" fmla="*/ 314103 w 628206"/>
                  <a:gd name="connsiteY2" fmla="*/ 0 h 401759"/>
                  <a:gd name="connsiteX3" fmla="*/ 622240 w 628206"/>
                  <a:gd name="connsiteY3" fmla="*/ 251139 h 401759"/>
                  <a:gd name="connsiteX4" fmla="*/ 628206 w 628206"/>
                  <a:gd name="connsiteY4" fmla="*/ 310319 h 401759"/>
                  <a:gd name="connsiteX5" fmla="*/ 91440 w 628206"/>
                  <a:gd name="connsiteY5" fmla="*/ 401759 h 401759"/>
                  <a:gd name="connsiteX0" fmla="*/ 0 w 628206"/>
                  <a:gd name="connsiteY0" fmla="*/ 310319 h 310319"/>
                  <a:gd name="connsiteX1" fmla="*/ 5966 w 628206"/>
                  <a:gd name="connsiteY1" fmla="*/ 251139 h 310319"/>
                  <a:gd name="connsiteX2" fmla="*/ 314103 w 628206"/>
                  <a:gd name="connsiteY2" fmla="*/ 0 h 310319"/>
                  <a:gd name="connsiteX3" fmla="*/ 622240 w 628206"/>
                  <a:gd name="connsiteY3" fmla="*/ 251139 h 310319"/>
                  <a:gd name="connsiteX4" fmla="*/ 628206 w 628206"/>
                  <a:gd name="connsiteY4" fmla="*/ 310319 h 310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206" h="310319">
                    <a:moveTo>
                      <a:pt x="0" y="310319"/>
                    </a:moveTo>
                    <a:lnTo>
                      <a:pt x="5966" y="251139"/>
                    </a:lnTo>
                    <a:cubicBezTo>
                      <a:pt x="35295" y="107815"/>
                      <a:pt x="162109" y="0"/>
                      <a:pt x="314103" y="0"/>
                    </a:cubicBezTo>
                    <a:cubicBezTo>
                      <a:pt x="466098" y="0"/>
                      <a:pt x="592911" y="107815"/>
                      <a:pt x="622240" y="251139"/>
                    </a:cubicBezTo>
                    <a:lnTo>
                      <a:pt x="628206" y="310319"/>
                    </a:lnTo>
                  </a:path>
                </a:pathLst>
              </a:custGeom>
              <a:noFill/>
              <a:ln w="12700" cap="flat" cmpd="sng" algn="ctr">
                <a:solidFill>
                  <a:srgbClr val="481D4E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00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3" name="Symbol zastępczy tekstu 20">
            <a:extLst>
              <a:ext uri="{FF2B5EF4-FFF2-40B4-BE49-F238E27FC236}">
                <a16:creationId xmlns:a16="http://schemas.microsoft.com/office/drawing/2014/main" id="{E32CC913-3BD6-07AD-5A6E-C41CDED714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2268" y="2165975"/>
            <a:ext cx="1703457" cy="65944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 b="1">
                <a:ln>
                  <a:solidFill>
                    <a:schemeClr val="tx2"/>
                  </a:solidFill>
                </a:ln>
                <a:noFill/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4" name="Symbol zastępczy tekstu 20">
            <a:extLst>
              <a:ext uri="{FF2B5EF4-FFF2-40B4-BE49-F238E27FC236}">
                <a16:creationId xmlns:a16="http://schemas.microsoft.com/office/drawing/2014/main" id="{4701F1FB-29F3-08D5-3E13-FF70B075FF5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326749" y="2165975"/>
            <a:ext cx="1703457" cy="65944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 b="1">
                <a:ln>
                  <a:solidFill>
                    <a:schemeClr val="tx2"/>
                  </a:solidFill>
                </a:ln>
                <a:noFill/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5" name="Symbol zastępczy tekstu 20">
            <a:extLst>
              <a:ext uri="{FF2B5EF4-FFF2-40B4-BE49-F238E27FC236}">
                <a16:creationId xmlns:a16="http://schemas.microsoft.com/office/drawing/2014/main" id="{81706A6B-2FB0-56B7-1FF9-FFD43CAEF60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477402" y="2165975"/>
            <a:ext cx="1703457" cy="65944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 b="1">
                <a:ln>
                  <a:solidFill>
                    <a:schemeClr val="tx2"/>
                  </a:solidFill>
                </a:ln>
                <a:noFill/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6" name="Symbol zastępczy tekstu 20">
            <a:extLst>
              <a:ext uri="{FF2B5EF4-FFF2-40B4-BE49-F238E27FC236}">
                <a16:creationId xmlns:a16="http://schemas.microsoft.com/office/drawing/2014/main" id="{BC65196F-370C-D98B-071F-43BA4B0D4E6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566357" y="2165975"/>
            <a:ext cx="1703457" cy="65944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 b="1">
                <a:ln>
                  <a:solidFill>
                    <a:schemeClr val="tx2"/>
                  </a:solidFill>
                </a:ln>
                <a:noFill/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7" name="Symbol zastępczy tekstu 20">
            <a:extLst>
              <a:ext uri="{FF2B5EF4-FFF2-40B4-BE49-F238E27FC236}">
                <a16:creationId xmlns:a16="http://schemas.microsoft.com/office/drawing/2014/main" id="{1D640DDE-3745-D78E-7777-9EEA1C56EAD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628949" y="2165975"/>
            <a:ext cx="1703457" cy="65944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 b="1">
                <a:ln>
                  <a:solidFill>
                    <a:schemeClr val="tx2"/>
                  </a:solidFill>
                </a:ln>
                <a:noFill/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9" name="Symbol zastępczy tekstu 12">
            <a:extLst>
              <a:ext uri="{FF2B5EF4-FFF2-40B4-BE49-F238E27FC236}">
                <a16:creationId xmlns:a16="http://schemas.microsoft.com/office/drawing/2014/main" id="{051F8614-9F54-315C-DCEC-1ADF61B29C3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72268" y="3244323"/>
            <a:ext cx="1703457" cy="14741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</a:t>
            </a:r>
            <a:br>
              <a:rPr lang="pl-PL" dirty="0"/>
            </a:br>
            <a:endParaRPr lang="pl-PL" dirty="0"/>
          </a:p>
        </p:txBody>
      </p:sp>
      <p:sp>
        <p:nvSpPr>
          <p:cNvPr id="70" name="Symbol zastępczy tekstu 12">
            <a:extLst>
              <a:ext uri="{FF2B5EF4-FFF2-40B4-BE49-F238E27FC236}">
                <a16:creationId xmlns:a16="http://schemas.microsoft.com/office/drawing/2014/main" id="{82B30421-BF2A-7C22-4C79-383D8064C35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326749" y="3244323"/>
            <a:ext cx="1703457" cy="14741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</a:t>
            </a:r>
            <a:br>
              <a:rPr lang="pl-PL" dirty="0"/>
            </a:br>
            <a:endParaRPr lang="pl-PL" dirty="0"/>
          </a:p>
        </p:txBody>
      </p:sp>
      <p:sp>
        <p:nvSpPr>
          <p:cNvPr id="71" name="Symbol zastępczy tekstu 12">
            <a:extLst>
              <a:ext uri="{FF2B5EF4-FFF2-40B4-BE49-F238E27FC236}">
                <a16:creationId xmlns:a16="http://schemas.microsoft.com/office/drawing/2014/main" id="{E58B9B33-1C8B-21B2-4C5B-F01D354EECF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477402" y="3238185"/>
            <a:ext cx="1703457" cy="14741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</a:t>
            </a:r>
            <a:br>
              <a:rPr lang="pl-PL" dirty="0"/>
            </a:br>
            <a:endParaRPr lang="pl-PL" dirty="0"/>
          </a:p>
        </p:txBody>
      </p:sp>
      <p:sp>
        <p:nvSpPr>
          <p:cNvPr id="72" name="Symbol zastępczy tekstu 12">
            <a:extLst>
              <a:ext uri="{FF2B5EF4-FFF2-40B4-BE49-F238E27FC236}">
                <a16:creationId xmlns:a16="http://schemas.microsoft.com/office/drawing/2014/main" id="{10593ABA-63F5-4A3C-1E49-13C5CB541C4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566357" y="3214486"/>
            <a:ext cx="1703457" cy="14741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</a:t>
            </a:r>
            <a:br>
              <a:rPr lang="pl-PL" dirty="0"/>
            </a:br>
            <a:endParaRPr lang="pl-PL" dirty="0"/>
          </a:p>
        </p:txBody>
      </p:sp>
      <p:sp>
        <p:nvSpPr>
          <p:cNvPr id="73" name="Symbol zastępczy tekstu 12">
            <a:extLst>
              <a:ext uri="{FF2B5EF4-FFF2-40B4-BE49-F238E27FC236}">
                <a16:creationId xmlns:a16="http://schemas.microsoft.com/office/drawing/2014/main" id="{BCF38A12-ADB1-74A3-5C48-715B881A1E8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624761" y="3208883"/>
            <a:ext cx="1703457" cy="14741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107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y z ofertą - 4 boxy z podsumowani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25895987-B160-9893-4D80-D8652B43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7" name="Symbol zastępczy tekstu 12">
            <a:extLst>
              <a:ext uri="{FF2B5EF4-FFF2-40B4-BE49-F238E27FC236}">
                <a16:creationId xmlns:a16="http://schemas.microsoft.com/office/drawing/2014/main" id="{821ABDDC-4BF1-B21C-BAEA-B7CC4D876E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C6CBEF25-F61B-F3CE-A87E-6936983A00E5}"/>
              </a:ext>
            </a:extLst>
          </p:cNvPr>
          <p:cNvSpPr/>
          <p:nvPr userDrawn="1"/>
        </p:nvSpPr>
        <p:spPr>
          <a:xfrm>
            <a:off x="839787" y="2511942"/>
            <a:ext cx="2282554" cy="1389755"/>
          </a:xfrm>
          <a:prstGeom prst="roundRect">
            <a:avLst>
              <a:gd name="adj" fmla="val 10523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83BE6C98-90A4-927B-29EB-5D39A334603B}"/>
              </a:ext>
            </a:extLst>
          </p:cNvPr>
          <p:cNvCxnSpPr>
            <a:cxnSpLocks/>
          </p:cNvCxnSpPr>
          <p:nvPr userDrawn="1"/>
        </p:nvCxnSpPr>
        <p:spPr>
          <a:xfrm>
            <a:off x="839788" y="1976707"/>
            <a:ext cx="228255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E708F25E-0810-A988-F21D-D2E4FFE4D482}"/>
              </a:ext>
            </a:extLst>
          </p:cNvPr>
          <p:cNvCxnSpPr>
            <a:cxnSpLocks/>
          </p:cNvCxnSpPr>
          <p:nvPr userDrawn="1"/>
        </p:nvCxnSpPr>
        <p:spPr>
          <a:xfrm>
            <a:off x="3585266" y="1976707"/>
            <a:ext cx="228255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Symbol zastępczy tekstu 12">
            <a:extLst>
              <a:ext uri="{FF2B5EF4-FFF2-40B4-BE49-F238E27FC236}">
                <a16:creationId xmlns:a16="http://schemas.microsoft.com/office/drawing/2014/main" id="{006B84A4-4DCA-B2F0-9CCE-0ACD2C0433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9482" y="2698896"/>
            <a:ext cx="1913841" cy="9872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1CED771F-6C8A-4D57-4451-71D49E798360}"/>
              </a:ext>
            </a:extLst>
          </p:cNvPr>
          <p:cNvCxnSpPr>
            <a:cxnSpLocks/>
          </p:cNvCxnSpPr>
          <p:nvPr userDrawn="1"/>
        </p:nvCxnSpPr>
        <p:spPr>
          <a:xfrm>
            <a:off x="6330744" y="1976707"/>
            <a:ext cx="228255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3689A3A8-5B50-F84B-F61E-9336CA50827D}"/>
              </a:ext>
            </a:extLst>
          </p:cNvPr>
          <p:cNvCxnSpPr>
            <a:cxnSpLocks/>
          </p:cNvCxnSpPr>
          <p:nvPr userDrawn="1"/>
        </p:nvCxnSpPr>
        <p:spPr>
          <a:xfrm>
            <a:off x="9076221" y="1976707"/>
            <a:ext cx="228255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3EA390FF-FAF3-8843-B19E-43A9FD7A6123}"/>
              </a:ext>
            </a:extLst>
          </p:cNvPr>
          <p:cNvSpPr/>
          <p:nvPr userDrawn="1"/>
        </p:nvSpPr>
        <p:spPr>
          <a:xfrm>
            <a:off x="3575951" y="2511942"/>
            <a:ext cx="2282554" cy="1389755"/>
          </a:xfrm>
          <a:prstGeom prst="roundRect">
            <a:avLst>
              <a:gd name="adj" fmla="val 10523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17C5EE8E-BE6B-6416-FD78-DC14D72F3344}"/>
              </a:ext>
            </a:extLst>
          </p:cNvPr>
          <p:cNvSpPr/>
          <p:nvPr userDrawn="1"/>
        </p:nvSpPr>
        <p:spPr>
          <a:xfrm>
            <a:off x="6366894" y="2506779"/>
            <a:ext cx="2282554" cy="1389755"/>
          </a:xfrm>
          <a:prstGeom prst="roundRect">
            <a:avLst>
              <a:gd name="adj" fmla="val 10523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A6569A15-44E8-75E6-F837-A6B368C8023E}"/>
              </a:ext>
            </a:extLst>
          </p:cNvPr>
          <p:cNvSpPr/>
          <p:nvPr userDrawn="1"/>
        </p:nvSpPr>
        <p:spPr>
          <a:xfrm>
            <a:off x="9076222" y="2506779"/>
            <a:ext cx="2282554" cy="1389755"/>
          </a:xfrm>
          <a:prstGeom prst="roundRect">
            <a:avLst>
              <a:gd name="adj" fmla="val 10523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F7516EFD-227E-C631-866B-9127E380862A}"/>
              </a:ext>
            </a:extLst>
          </p:cNvPr>
          <p:cNvCxnSpPr>
            <a:cxnSpLocks/>
          </p:cNvCxnSpPr>
          <p:nvPr userDrawn="1"/>
        </p:nvCxnSpPr>
        <p:spPr>
          <a:xfrm>
            <a:off x="6330744" y="4523964"/>
            <a:ext cx="500822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985AE7B2-BAF2-BB2B-511E-0BF4F19B6857}"/>
              </a:ext>
            </a:extLst>
          </p:cNvPr>
          <p:cNvSpPr/>
          <p:nvPr userDrawn="1"/>
        </p:nvSpPr>
        <p:spPr>
          <a:xfrm>
            <a:off x="6330744" y="4957729"/>
            <a:ext cx="5028031" cy="1100172"/>
          </a:xfrm>
          <a:prstGeom prst="roundRect">
            <a:avLst>
              <a:gd name="adj" fmla="val 6565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30" name="Symbol zastępczy tekstu 12">
            <a:extLst>
              <a:ext uri="{FF2B5EF4-FFF2-40B4-BE49-F238E27FC236}">
                <a16:creationId xmlns:a16="http://schemas.microsoft.com/office/drawing/2014/main" id="{B03F1AE9-B728-15D5-6AD6-FF7B94FF139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3030" y="2158751"/>
            <a:ext cx="2282555" cy="1167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43" name="Symbol zastępczy tekstu 12">
            <a:extLst>
              <a:ext uri="{FF2B5EF4-FFF2-40B4-BE49-F238E27FC236}">
                <a16:creationId xmlns:a16="http://schemas.microsoft.com/office/drawing/2014/main" id="{9FBFC903-AB47-9C47-34A4-2F33499F317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55647" y="2698896"/>
            <a:ext cx="1913841" cy="9872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44" name="Symbol zastępczy tekstu 12">
            <a:extLst>
              <a:ext uri="{FF2B5EF4-FFF2-40B4-BE49-F238E27FC236}">
                <a16:creationId xmlns:a16="http://schemas.microsoft.com/office/drawing/2014/main" id="{F3804247-B722-9365-69B1-37AB97A062C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69195" y="2158751"/>
            <a:ext cx="2282555" cy="1167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45" name="Symbol zastępczy tekstu 12">
            <a:extLst>
              <a:ext uri="{FF2B5EF4-FFF2-40B4-BE49-F238E27FC236}">
                <a16:creationId xmlns:a16="http://schemas.microsoft.com/office/drawing/2014/main" id="{059E2BF1-34B0-2B55-8A13-F21FA419AD7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517196" y="2709314"/>
            <a:ext cx="1913841" cy="9872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46" name="Symbol zastępczy tekstu 12">
            <a:extLst>
              <a:ext uri="{FF2B5EF4-FFF2-40B4-BE49-F238E27FC236}">
                <a16:creationId xmlns:a16="http://schemas.microsoft.com/office/drawing/2014/main" id="{FDAFD07F-34A9-D5C2-E742-07107903D5C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0744" y="2169169"/>
            <a:ext cx="2282555" cy="1167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47" name="Symbol zastępczy tekstu 12">
            <a:extLst>
              <a:ext uri="{FF2B5EF4-FFF2-40B4-BE49-F238E27FC236}">
                <a16:creationId xmlns:a16="http://schemas.microsoft.com/office/drawing/2014/main" id="{C336BD5A-C961-6B8A-443F-6666FB2C90F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253361" y="2709314"/>
            <a:ext cx="1913841" cy="9872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48" name="Symbol zastępczy tekstu 12">
            <a:extLst>
              <a:ext uri="{FF2B5EF4-FFF2-40B4-BE49-F238E27FC236}">
                <a16:creationId xmlns:a16="http://schemas.microsoft.com/office/drawing/2014/main" id="{231BEA25-6DC9-627C-D74A-FF739A231F7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66909" y="2169169"/>
            <a:ext cx="2282555" cy="1167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49" name="Symbol zastępczy tekstu 12">
            <a:extLst>
              <a:ext uri="{FF2B5EF4-FFF2-40B4-BE49-F238E27FC236}">
                <a16:creationId xmlns:a16="http://schemas.microsoft.com/office/drawing/2014/main" id="{A519524A-1620-4CA1-72CC-A2D07940341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17197" y="5151395"/>
            <a:ext cx="4650006" cy="702069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50" name="Symbol zastępczy tekstu 12">
            <a:extLst>
              <a:ext uri="{FF2B5EF4-FFF2-40B4-BE49-F238E27FC236}">
                <a16:creationId xmlns:a16="http://schemas.microsoft.com/office/drawing/2014/main" id="{CA4A76BD-38E3-D25A-1E0E-B77FE01C28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66909" y="4675470"/>
            <a:ext cx="2282555" cy="116799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BD077581-9DDE-6E12-3D54-1F763E098FAC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881E2B-5DD6-A569-2459-6DDC0FC5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38DD4A57-C736-9BA9-68F6-E8E16786D255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a 12">
            <a:extLst>
              <a:ext uri="{FF2B5EF4-FFF2-40B4-BE49-F238E27FC236}">
                <a16:creationId xmlns:a16="http://schemas.microsoft.com/office/drawing/2014/main" id="{DF724A57-0C2E-38F3-752B-FCDD8E0EF5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66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y z ofertą - 4 boxy z podsumowaniem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8B94C289-4047-89DA-220A-B9BAFBB05283}"/>
              </a:ext>
            </a:extLst>
          </p:cNvPr>
          <p:cNvCxnSpPr>
            <a:cxnSpLocks/>
          </p:cNvCxnSpPr>
          <p:nvPr userDrawn="1"/>
        </p:nvCxnSpPr>
        <p:spPr>
          <a:xfrm>
            <a:off x="3122341" y="3083263"/>
            <a:ext cx="5953880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ytuł 1">
            <a:extLst>
              <a:ext uri="{FF2B5EF4-FFF2-40B4-BE49-F238E27FC236}">
                <a16:creationId xmlns:a16="http://schemas.microsoft.com/office/drawing/2014/main" id="{25895987-B160-9893-4D80-D8652B43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7" name="Symbol zastępczy tekstu 12">
            <a:extLst>
              <a:ext uri="{FF2B5EF4-FFF2-40B4-BE49-F238E27FC236}">
                <a16:creationId xmlns:a16="http://schemas.microsoft.com/office/drawing/2014/main" id="{821ABDDC-4BF1-B21C-BAEA-B7CC4D876E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C6CBEF25-F61B-F3CE-A87E-6936983A00E5}"/>
              </a:ext>
            </a:extLst>
          </p:cNvPr>
          <p:cNvSpPr/>
          <p:nvPr userDrawn="1"/>
        </p:nvSpPr>
        <p:spPr>
          <a:xfrm>
            <a:off x="839787" y="2392674"/>
            <a:ext cx="2282554" cy="1389755"/>
          </a:xfrm>
          <a:prstGeom prst="roundRect">
            <a:avLst>
              <a:gd name="adj" fmla="val 10523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83BE6C98-90A4-927B-29EB-5D39A334603B}"/>
              </a:ext>
            </a:extLst>
          </p:cNvPr>
          <p:cNvCxnSpPr>
            <a:cxnSpLocks/>
          </p:cNvCxnSpPr>
          <p:nvPr userDrawn="1"/>
        </p:nvCxnSpPr>
        <p:spPr>
          <a:xfrm>
            <a:off x="839788" y="1976707"/>
            <a:ext cx="228255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E708F25E-0810-A988-F21D-D2E4FFE4D482}"/>
              </a:ext>
            </a:extLst>
          </p:cNvPr>
          <p:cNvCxnSpPr>
            <a:cxnSpLocks/>
          </p:cNvCxnSpPr>
          <p:nvPr userDrawn="1"/>
        </p:nvCxnSpPr>
        <p:spPr>
          <a:xfrm>
            <a:off x="3585266" y="1976707"/>
            <a:ext cx="228255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Symbol zastępczy tekstu 12">
            <a:extLst>
              <a:ext uri="{FF2B5EF4-FFF2-40B4-BE49-F238E27FC236}">
                <a16:creationId xmlns:a16="http://schemas.microsoft.com/office/drawing/2014/main" id="{006B84A4-4DCA-B2F0-9CCE-0ACD2C0433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9482" y="2579628"/>
            <a:ext cx="1913841" cy="9872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1CED771F-6C8A-4D57-4451-71D49E798360}"/>
              </a:ext>
            </a:extLst>
          </p:cNvPr>
          <p:cNvCxnSpPr>
            <a:cxnSpLocks/>
          </p:cNvCxnSpPr>
          <p:nvPr userDrawn="1"/>
        </p:nvCxnSpPr>
        <p:spPr>
          <a:xfrm>
            <a:off x="6330744" y="1976707"/>
            <a:ext cx="228255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3689A3A8-5B50-F84B-F61E-9336CA50827D}"/>
              </a:ext>
            </a:extLst>
          </p:cNvPr>
          <p:cNvCxnSpPr>
            <a:cxnSpLocks/>
          </p:cNvCxnSpPr>
          <p:nvPr userDrawn="1"/>
        </p:nvCxnSpPr>
        <p:spPr>
          <a:xfrm>
            <a:off x="9076221" y="1976707"/>
            <a:ext cx="228255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3EA390FF-FAF3-8843-B19E-43A9FD7A6123}"/>
              </a:ext>
            </a:extLst>
          </p:cNvPr>
          <p:cNvSpPr/>
          <p:nvPr userDrawn="1"/>
        </p:nvSpPr>
        <p:spPr>
          <a:xfrm>
            <a:off x="3575951" y="2392674"/>
            <a:ext cx="2282554" cy="1389755"/>
          </a:xfrm>
          <a:prstGeom prst="roundRect">
            <a:avLst>
              <a:gd name="adj" fmla="val 10523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17C5EE8E-BE6B-6416-FD78-DC14D72F3344}"/>
              </a:ext>
            </a:extLst>
          </p:cNvPr>
          <p:cNvSpPr/>
          <p:nvPr userDrawn="1"/>
        </p:nvSpPr>
        <p:spPr>
          <a:xfrm>
            <a:off x="6366894" y="2387511"/>
            <a:ext cx="2282554" cy="1389755"/>
          </a:xfrm>
          <a:prstGeom prst="roundRect">
            <a:avLst>
              <a:gd name="adj" fmla="val 10523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A6569A15-44E8-75E6-F837-A6B368C8023E}"/>
              </a:ext>
            </a:extLst>
          </p:cNvPr>
          <p:cNvSpPr/>
          <p:nvPr userDrawn="1"/>
        </p:nvSpPr>
        <p:spPr>
          <a:xfrm>
            <a:off x="9076222" y="2387511"/>
            <a:ext cx="2282554" cy="1389755"/>
          </a:xfrm>
          <a:prstGeom prst="roundRect">
            <a:avLst>
              <a:gd name="adj" fmla="val 10523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985AE7B2-BAF2-BB2B-511E-0BF4F19B6857}"/>
              </a:ext>
            </a:extLst>
          </p:cNvPr>
          <p:cNvSpPr/>
          <p:nvPr userDrawn="1"/>
        </p:nvSpPr>
        <p:spPr>
          <a:xfrm>
            <a:off x="3569195" y="4515006"/>
            <a:ext cx="5028031" cy="1378214"/>
          </a:xfrm>
          <a:prstGeom prst="roundRect">
            <a:avLst>
              <a:gd name="adj" fmla="val 6565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30" name="Symbol zastępczy tekstu 12">
            <a:extLst>
              <a:ext uri="{FF2B5EF4-FFF2-40B4-BE49-F238E27FC236}">
                <a16:creationId xmlns:a16="http://schemas.microsoft.com/office/drawing/2014/main" id="{B03F1AE9-B728-15D5-6AD6-FF7B94FF139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3030" y="2069300"/>
            <a:ext cx="2282555" cy="1167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43" name="Symbol zastępczy tekstu 12">
            <a:extLst>
              <a:ext uri="{FF2B5EF4-FFF2-40B4-BE49-F238E27FC236}">
                <a16:creationId xmlns:a16="http://schemas.microsoft.com/office/drawing/2014/main" id="{9FBFC903-AB47-9C47-34A4-2F33499F317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55647" y="2579628"/>
            <a:ext cx="1913841" cy="9872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44" name="Symbol zastępczy tekstu 12">
            <a:extLst>
              <a:ext uri="{FF2B5EF4-FFF2-40B4-BE49-F238E27FC236}">
                <a16:creationId xmlns:a16="http://schemas.microsoft.com/office/drawing/2014/main" id="{F3804247-B722-9365-69B1-37AB97A062C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69195" y="2069300"/>
            <a:ext cx="2282555" cy="1167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45" name="Symbol zastępczy tekstu 12">
            <a:extLst>
              <a:ext uri="{FF2B5EF4-FFF2-40B4-BE49-F238E27FC236}">
                <a16:creationId xmlns:a16="http://schemas.microsoft.com/office/drawing/2014/main" id="{059E2BF1-34B0-2B55-8A13-F21FA419AD7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517196" y="2590046"/>
            <a:ext cx="1913841" cy="9872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46" name="Symbol zastępczy tekstu 12">
            <a:extLst>
              <a:ext uri="{FF2B5EF4-FFF2-40B4-BE49-F238E27FC236}">
                <a16:creationId xmlns:a16="http://schemas.microsoft.com/office/drawing/2014/main" id="{FDAFD07F-34A9-D5C2-E742-07107903D5C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0744" y="2079718"/>
            <a:ext cx="2282555" cy="1167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47" name="Symbol zastępczy tekstu 12">
            <a:extLst>
              <a:ext uri="{FF2B5EF4-FFF2-40B4-BE49-F238E27FC236}">
                <a16:creationId xmlns:a16="http://schemas.microsoft.com/office/drawing/2014/main" id="{C336BD5A-C961-6B8A-443F-6666FB2C90F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253361" y="2590046"/>
            <a:ext cx="1913841" cy="9872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48" name="Symbol zastępczy tekstu 12">
            <a:extLst>
              <a:ext uri="{FF2B5EF4-FFF2-40B4-BE49-F238E27FC236}">
                <a16:creationId xmlns:a16="http://schemas.microsoft.com/office/drawing/2014/main" id="{231BEA25-6DC9-627C-D74A-FF739A231F7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66909" y="2079718"/>
            <a:ext cx="2282555" cy="1167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49" name="Symbol zastępczy tekstu 12">
            <a:extLst>
              <a:ext uri="{FF2B5EF4-FFF2-40B4-BE49-F238E27FC236}">
                <a16:creationId xmlns:a16="http://schemas.microsoft.com/office/drawing/2014/main" id="{A519524A-1620-4CA1-72CC-A2D07940341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755647" y="4713194"/>
            <a:ext cx="4675390" cy="92229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BD077581-9DDE-6E12-3D54-1F763E098FAC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881E2B-5DD6-A569-2459-6DDC0FC5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38DD4A57-C736-9BA9-68F6-E8E16786D255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a 12">
            <a:extLst>
              <a:ext uri="{FF2B5EF4-FFF2-40B4-BE49-F238E27FC236}">
                <a16:creationId xmlns:a16="http://schemas.microsoft.com/office/drawing/2014/main" id="{DF724A57-0C2E-38F3-752B-FCDD8E0EF5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9D61057A-890D-F1AD-BE56-5C256B32CCFB}"/>
              </a:ext>
            </a:extLst>
          </p:cNvPr>
          <p:cNvCxnSpPr>
            <a:cxnSpLocks/>
          </p:cNvCxnSpPr>
          <p:nvPr userDrawn="1"/>
        </p:nvCxnSpPr>
        <p:spPr>
          <a:xfrm>
            <a:off x="3585266" y="4123300"/>
            <a:ext cx="5011960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tekstu 12">
            <a:extLst>
              <a:ext uri="{FF2B5EF4-FFF2-40B4-BE49-F238E27FC236}">
                <a16:creationId xmlns:a16="http://schemas.microsoft.com/office/drawing/2014/main" id="{75D8930C-D2AC-713F-059C-69CEE3D606D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585266" y="4226311"/>
            <a:ext cx="2282555" cy="1167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0164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punktowani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FA496316-4777-1D82-B607-86867C4F9E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758951"/>
            <a:ext cx="3104320" cy="46741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</a:t>
            </a:r>
            <a:br>
              <a:rPr lang="pl-PL" dirty="0"/>
            </a:b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107D5AC8-3A1F-217B-6882-4777D54FE04F}"/>
              </a:ext>
            </a:extLst>
          </p:cNvPr>
          <p:cNvCxnSpPr/>
          <p:nvPr userDrawn="1"/>
        </p:nvCxnSpPr>
        <p:spPr>
          <a:xfrm>
            <a:off x="838200" y="2951922"/>
            <a:ext cx="1049420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481FF5ED-29F8-40A3-A87B-5886012DA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259220"/>
            <a:ext cx="3104320" cy="46741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11" name="Symbol zastępczy tekstu 12">
            <a:extLst>
              <a:ext uri="{FF2B5EF4-FFF2-40B4-BE49-F238E27FC236}">
                <a16:creationId xmlns:a16="http://schemas.microsoft.com/office/drawing/2014/main" id="{BE515885-F0FA-AFAB-B448-0E18F3DE70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3143" y="2259220"/>
            <a:ext cx="3104320" cy="46741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14" name="Symbol zastępczy tekstu 12">
            <a:extLst>
              <a:ext uri="{FF2B5EF4-FFF2-40B4-BE49-F238E27FC236}">
                <a16:creationId xmlns:a16="http://schemas.microsoft.com/office/drawing/2014/main" id="{EB2AA6AD-02F5-8DA4-CA70-CC58604D7F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8086" y="2259220"/>
            <a:ext cx="3104320" cy="46741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17" name="Symbol zastępczy tekstu 12">
            <a:extLst>
              <a:ext uri="{FF2B5EF4-FFF2-40B4-BE49-F238E27FC236}">
                <a16:creationId xmlns:a16="http://schemas.microsoft.com/office/drawing/2014/main" id="{93886C02-DD06-33BF-EEB1-090E74C7BC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3163684"/>
            <a:ext cx="3104320" cy="46741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BB83A3E8-8ABD-B2E3-4C22-FA472D231CBD}"/>
              </a:ext>
            </a:extLst>
          </p:cNvPr>
          <p:cNvCxnSpPr/>
          <p:nvPr userDrawn="1"/>
        </p:nvCxnSpPr>
        <p:spPr>
          <a:xfrm>
            <a:off x="838200" y="4356655"/>
            <a:ext cx="1049420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tekstu 12">
            <a:extLst>
              <a:ext uri="{FF2B5EF4-FFF2-40B4-BE49-F238E27FC236}">
                <a16:creationId xmlns:a16="http://schemas.microsoft.com/office/drawing/2014/main" id="{ADA269A9-2CF9-7631-6C89-CFEFEA7E69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3663953"/>
            <a:ext cx="3104320" cy="46741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20" name="Symbol zastępczy tekstu 12">
            <a:extLst>
              <a:ext uri="{FF2B5EF4-FFF2-40B4-BE49-F238E27FC236}">
                <a16:creationId xmlns:a16="http://schemas.microsoft.com/office/drawing/2014/main" id="{0302DDD8-1B16-2A5B-E815-8F4FFDF8B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33143" y="3163684"/>
            <a:ext cx="3104320" cy="46741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21" name="Symbol zastępczy tekstu 12">
            <a:extLst>
              <a:ext uri="{FF2B5EF4-FFF2-40B4-BE49-F238E27FC236}">
                <a16:creationId xmlns:a16="http://schemas.microsoft.com/office/drawing/2014/main" id="{D97E8A72-4610-F929-3120-448E3ABA6F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33143" y="3663953"/>
            <a:ext cx="3104320" cy="46741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22" name="Symbol zastępczy tekstu 12">
            <a:extLst>
              <a:ext uri="{FF2B5EF4-FFF2-40B4-BE49-F238E27FC236}">
                <a16:creationId xmlns:a16="http://schemas.microsoft.com/office/drawing/2014/main" id="{9FF915F1-A807-9673-2E63-D9DA298423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28086" y="3163684"/>
            <a:ext cx="3104320" cy="46741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526D8BCD-9A31-6062-5A02-31E4B77839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28086" y="3663953"/>
            <a:ext cx="3104320" cy="46741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24" name="Symbol zastępczy tekstu 12">
            <a:extLst>
              <a:ext uri="{FF2B5EF4-FFF2-40B4-BE49-F238E27FC236}">
                <a16:creationId xmlns:a16="http://schemas.microsoft.com/office/drawing/2014/main" id="{08412A6C-9189-26E8-7580-53323A299C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4568417"/>
            <a:ext cx="3104320" cy="46741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1788612D-0B21-BDE7-91E1-946D3912169A}"/>
              </a:ext>
            </a:extLst>
          </p:cNvPr>
          <p:cNvCxnSpPr/>
          <p:nvPr userDrawn="1"/>
        </p:nvCxnSpPr>
        <p:spPr>
          <a:xfrm>
            <a:off x="838200" y="5761388"/>
            <a:ext cx="1049420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ymbol zastępczy tekstu 12">
            <a:extLst>
              <a:ext uri="{FF2B5EF4-FFF2-40B4-BE49-F238E27FC236}">
                <a16:creationId xmlns:a16="http://schemas.microsoft.com/office/drawing/2014/main" id="{C567E31D-680E-813C-3D92-D26A4E2D22C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5068686"/>
            <a:ext cx="3104320" cy="46741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27" name="Symbol zastępczy tekstu 12">
            <a:extLst>
              <a:ext uri="{FF2B5EF4-FFF2-40B4-BE49-F238E27FC236}">
                <a16:creationId xmlns:a16="http://schemas.microsoft.com/office/drawing/2014/main" id="{BC62B972-F015-B610-F297-BBCA20B01B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33143" y="4568417"/>
            <a:ext cx="3104320" cy="46741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28" name="Symbol zastępczy tekstu 12">
            <a:extLst>
              <a:ext uri="{FF2B5EF4-FFF2-40B4-BE49-F238E27FC236}">
                <a16:creationId xmlns:a16="http://schemas.microsoft.com/office/drawing/2014/main" id="{87959904-47E5-3937-7536-D045153A180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33143" y="5068686"/>
            <a:ext cx="3104320" cy="46741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29" name="Symbol zastępczy tekstu 12">
            <a:extLst>
              <a:ext uri="{FF2B5EF4-FFF2-40B4-BE49-F238E27FC236}">
                <a16:creationId xmlns:a16="http://schemas.microsoft.com/office/drawing/2014/main" id="{EDE0F57D-A72A-EAC2-C817-8464E9AA67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28086" y="4568417"/>
            <a:ext cx="3104320" cy="46741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30" name="Symbol zastępczy tekstu 12">
            <a:extLst>
              <a:ext uri="{FF2B5EF4-FFF2-40B4-BE49-F238E27FC236}">
                <a16:creationId xmlns:a16="http://schemas.microsoft.com/office/drawing/2014/main" id="{F14C8ABD-9115-7AA5-24BC-DF035173D0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28086" y="5068686"/>
            <a:ext cx="3104320" cy="46741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25895987-B160-9893-4D80-D8652B43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7" name="Symbol zastępczy tekstu 12">
            <a:extLst>
              <a:ext uri="{FF2B5EF4-FFF2-40B4-BE49-F238E27FC236}">
                <a16:creationId xmlns:a16="http://schemas.microsoft.com/office/drawing/2014/main" id="{821ABDDC-4BF1-B21C-BAEA-B7CC4D876E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Symbol zastępczy tekstu 12">
            <a:extLst>
              <a:ext uri="{FF2B5EF4-FFF2-40B4-BE49-F238E27FC236}">
                <a16:creationId xmlns:a16="http://schemas.microsoft.com/office/drawing/2014/main" id="{2CAD9436-8EBE-0504-2018-94415AB322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143" y="1753746"/>
            <a:ext cx="3104320" cy="46741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8" name="Symbol zastępczy tekstu 12">
            <a:extLst>
              <a:ext uri="{FF2B5EF4-FFF2-40B4-BE49-F238E27FC236}">
                <a16:creationId xmlns:a16="http://schemas.microsoft.com/office/drawing/2014/main" id="{BA72BB8A-4A6D-83B9-2886-785B9AA7E6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28086" y="1753746"/>
            <a:ext cx="3104320" cy="46741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5A4E200-951E-646D-BDE1-48E708B6FA50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5F1C640-2D1D-2607-ADD1-22C85AA5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A6F4D63E-C7FD-31EE-6C78-C38A9E47550D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Grafika 31">
            <a:extLst>
              <a:ext uri="{FF2B5EF4-FFF2-40B4-BE49-F238E27FC236}">
                <a16:creationId xmlns:a16="http://schemas.microsoft.com/office/drawing/2014/main" id="{DB5F5CA6-E7EE-C0E4-B667-FBAE03C6C5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56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3 danymi z ikonkami i obrazem i lini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446A10E6-EA00-8778-0F55-8047B8F77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1247" y="-10022"/>
            <a:ext cx="5372064" cy="688354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403"/>
              <a:gd name="connsiteY0" fmla="*/ 4689 h 26289"/>
              <a:gd name="connsiteX1" fmla="*/ 29402 w 29403"/>
              <a:gd name="connsiteY1" fmla="*/ 0 h 26289"/>
              <a:gd name="connsiteX2" fmla="*/ 21600 w 29403"/>
              <a:gd name="connsiteY2" fmla="*/ 15489 h 26289"/>
              <a:gd name="connsiteX3" fmla="*/ 18125 w 29403"/>
              <a:gd name="connsiteY3" fmla="*/ 26289 h 26289"/>
              <a:gd name="connsiteX4" fmla="*/ 3475 w 29403"/>
              <a:gd name="connsiteY4" fmla="*/ 26289 h 26289"/>
              <a:gd name="connsiteX5" fmla="*/ 0 w 29403"/>
              <a:gd name="connsiteY5" fmla="*/ 15489 h 26289"/>
              <a:gd name="connsiteX6" fmla="*/ 3475 w 29403"/>
              <a:gd name="connsiteY6" fmla="*/ 4689 h 26289"/>
              <a:gd name="connsiteX0" fmla="*/ 3475 w 29484"/>
              <a:gd name="connsiteY0" fmla="*/ 4689 h 34320"/>
              <a:gd name="connsiteX1" fmla="*/ 29402 w 29484"/>
              <a:gd name="connsiteY1" fmla="*/ 0 h 34320"/>
              <a:gd name="connsiteX2" fmla="*/ 21600 w 29484"/>
              <a:gd name="connsiteY2" fmla="*/ 15489 h 34320"/>
              <a:gd name="connsiteX3" fmla="*/ 29230 w 29484"/>
              <a:gd name="connsiteY3" fmla="*/ 34320 h 34320"/>
              <a:gd name="connsiteX4" fmla="*/ 3475 w 29484"/>
              <a:gd name="connsiteY4" fmla="*/ 26289 h 34320"/>
              <a:gd name="connsiteX5" fmla="*/ 0 w 29484"/>
              <a:gd name="connsiteY5" fmla="*/ 15489 h 34320"/>
              <a:gd name="connsiteX6" fmla="*/ 3475 w 29484"/>
              <a:gd name="connsiteY6" fmla="*/ 4689 h 34320"/>
              <a:gd name="connsiteX0" fmla="*/ 3475 w 30184"/>
              <a:gd name="connsiteY0" fmla="*/ 4689 h 34320"/>
              <a:gd name="connsiteX1" fmla="*/ 29402 w 30184"/>
              <a:gd name="connsiteY1" fmla="*/ 0 h 34320"/>
              <a:gd name="connsiteX2" fmla="*/ 29606 w 30184"/>
              <a:gd name="connsiteY2" fmla="*/ 15489 h 34320"/>
              <a:gd name="connsiteX3" fmla="*/ 29230 w 30184"/>
              <a:gd name="connsiteY3" fmla="*/ 34320 h 34320"/>
              <a:gd name="connsiteX4" fmla="*/ 3475 w 30184"/>
              <a:gd name="connsiteY4" fmla="*/ 26289 h 34320"/>
              <a:gd name="connsiteX5" fmla="*/ 0 w 30184"/>
              <a:gd name="connsiteY5" fmla="*/ 15489 h 34320"/>
              <a:gd name="connsiteX6" fmla="*/ 3475 w 30184"/>
              <a:gd name="connsiteY6" fmla="*/ 4689 h 34320"/>
              <a:gd name="connsiteX0" fmla="*/ 3475 w 30208"/>
              <a:gd name="connsiteY0" fmla="*/ 4689 h 34320"/>
              <a:gd name="connsiteX1" fmla="*/ 29402 w 30208"/>
              <a:gd name="connsiteY1" fmla="*/ 0 h 34320"/>
              <a:gd name="connsiteX2" fmla="*/ 29606 w 30208"/>
              <a:gd name="connsiteY2" fmla="*/ 15489 h 34320"/>
              <a:gd name="connsiteX3" fmla="*/ 29230 w 30208"/>
              <a:gd name="connsiteY3" fmla="*/ 34320 h 34320"/>
              <a:gd name="connsiteX4" fmla="*/ 3475 w 30208"/>
              <a:gd name="connsiteY4" fmla="*/ 26289 h 34320"/>
              <a:gd name="connsiteX5" fmla="*/ 0 w 30208"/>
              <a:gd name="connsiteY5" fmla="*/ 15489 h 34320"/>
              <a:gd name="connsiteX6" fmla="*/ 3475 w 30208"/>
              <a:gd name="connsiteY6" fmla="*/ 4689 h 34320"/>
              <a:gd name="connsiteX0" fmla="*/ 3475 w 32546"/>
              <a:gd name="connsiteY0" fmla="*/ 4689 h 34320"/>
              <a:gd name="connsiteX1" fmla="*/ 29402 w 32546"/>
              <a:gd name="connsiteY1" fmla="*/ 0 h 34320"/>
              <a:gd name="connsiteX2" fmla="*/ 29230 w 32546"/>
              <a:gd name="connsiteY2" fmla="*/ 34320 h 34320"/>
              <a:gd name="connsiteX3" fmla="*/ 3475 w 32546"/>
              <a:gd name="connsiteY3" fmla="*/ 26289 h 34320"/>
              <a:gd name="connsiteX4" fmla="*/ 0 w 32546"/>
              <a:gd name="connsiteY4" fmla="*/ 15489 h 34320"/>
              <a:gd name="connsiteX5" fmla="*/ 3475 w 32546"/>
              <a:gd name="connsiteY5" fmla="*/ 4689 h 34320"/>
              <a:gd name="connsiteX0" fmla="*/ 3475 w 31288"/>
              <a:gd name="connsiteY0" fmla="*/ 4689 h 34320"/>
              <a:gd name="connsiteX1" fmla="*/ 29402 w 31288"/>
              <a:gd name="connsiteY1" fmla="*/ 0 h 34320"/>
              <a:gd name="connsiteX2" fmla="*/ 29230 w 31288"/>
              <a:gd name="connsiteY2" fmla="*/ 34320 h 34320"/>
              <a:gd name="connsiteX3" fmla="*/ 3475 w 31288"/>
              <a:gd name="connsiteY3" fmla="*/ 26289 h 34320"/>
              <a:gd name="connsiteX4" fmla="*/ 0 w 31288"/>
              <a:gd name="connsiteY4" fmla="*/ 15489 h 34320"/>
              <a:gd name="connsiteX5" fmla="*/ 3475 w 31288"/>
              <a:gd name="connsiteY5" fmla="*/ 4689 h 34320"/>
              <a:gd name="connsiteX0" fmla="*/ 3475 w 29493"/>
              <a:gd name="connsiteY0" fmla="*/ 4689 h 34320"/>
              <a:gd name="connsiteX1" fmla="*/ 29402 w 29493"/>
              <a:gd name="connsiteY1" fmla="*/ 0 h 34320"/>
              <a:gd name="connsiteX2" fmla="*/ 29230 w 29493"/>
              <a:gd name="connsiteY2" fmla="*/ 34320 h 34320"/>
              <a:gd name="connsiteX3" fmla="*/ 3475 w 29493"/>
              <a:gd name="connsiteY3" fmla="*/ 26289 h 34320"/>
              <a:gd name="connsiteX4" fmla="*/ 0 w 29493"/>
              <a:gd name="connsiteY4" fmla="*/ 15489 h 34320"/>
              <a:gd name="connsiteX5" fmla="*/ 3475 w 29493"/>
              <a:gd name="connsiteY5" fmla="*/ 4689 h 34320"/>
              <a:gd name="connsiteX0" fmla="*/ 3475 w 29576"/>
              <a:gd name="connsiteY0" fmla="*/ 4689 h 34370"/>
              <a:gd name="connsiteX1" fmla="*/ 29402 w 29576"/>
              <a:gd name="connsiteY1" fmla="*/ 0 h 34370"/>
              <a:gd name="connsiteX2" fmla="*/ 29488 w 29576"/>
              <a:gd name="connsiteY2" fmla="*/ 34370 h 34370"/>
              <a:gd name="connsiteX3" fmla="*/ 3475 w 29576"/>
              <a:gd name="connsiteY3" fmla="*/ 26289 h 34370"/>
              <a:gd name="connsiteX4" fmla="*/ 0 w 29576"/>
              <a:gd name="connsiteY4" fmla="*/ 15489 h 34370"/>
              <a:gd name="connsiteX5" fmla="*/ 3475 w 29576"/>
              <a:gd name="connsiteY5" fmla="*/ 4689 h 34370"/>
              <a:gd name="connsiteX0" fmla="*/ 20224 w 46325"/>
              <a:gd name="connsiteY0" fmla="*/ 4689 h 34470"/>
              <a:gd name="connsiteX1" fmla="*/ 46151 w 46325"/>
              <a:gd name="connsiteY1" fmla="*/ 0 h 34470"/>
              <a:gd name="connsiteX2" fmla="*/ 46237 w 46325"/>
              <a:gd name="connsiteY2" fmla="*/ 34370 h 34470"/>
              <a:gd name="connsiteX3" fmla="*/ 167 w 46325"/>
              <a:gd name="connsiteY3" fmla="*/ 34470 h 34470"/>
              <a:gd name="connsiteX4" fmla="*/ 16749 w 46325"/>
              <a:gd name="connsiteY4" fmla="*/ 15489 h 34470"/>
              <a:gd name="connsiteX5" fmla="*/ 20224 w 46325"/>
              <a:gd name="connsiteY5" fmla="*/ 4689 h 34470"/>
              <a:gd name="connsiteX0" fmla="*/ 20057 w 46158"/>
              <a:gd name="connsiteY0" fmla="*/ 4689 h 34470"/>
              <a:gd name="connsiteX1" fmla="*/ 45984 w 46158"/>
              <a:gd name="connsiteY1" fmla="*/ 0 h 34470"/>
              <a:gd name="connsiteX2" fmla="*/ 46070 w 46158"/>
              <a:gd name="connsiteY2" fmla="*/ 34370 h 34470"/>
              <a:gd name="connsiteX3" fmla="*/ 0 w 46158"/>
              <a:gd name="connsiteY3" fmla="*/ 34470 h 34470"/>
              <a:gd name="connsiteX4" fmla="*/ 16582 w 46158"/>
              <a:gd name="connsiteY4" fmla="*/ 15489 h 34470"/>
              <a:gd name="connsiteX5" fmla="*/ 20057 w 46158"/>
              <a:gd name="connsiteY5" fmla="*/ 4689 h 3447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959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959 w 46502"/>
              <a:gd name="connsiteY5" fmla="*/ 0 h 34420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1188 h 35608"/>
              <a:gd name="connsiteX1" fmla="*/ 46328 w 46502"/>
              <a:gd name="connsiteY1" fmla="*/ 1188 h 35608"/>
              <a:gd name="connsiteX2" fmla="*/ 46414 w 46502"/>
              <a:gd name="connsiteY2" fmla="*/ 35558 h 35608"/>
              <a:gd name="connsiteX3" fmla="*/ 0 w 46502"/>
              <a:gd name="connsiteY3" fmla="*/ 35608 h 35608"/>
              <a:gd name="connsiteX4" fmla="*/ 13483 w 46502"/>
              <a:gd name="connsiteY4" fmla="*/ 17226 h 35608"/>
              <a:gd name="connsiteX5" fmla="*/ 3959 w 46502"/>
              <a:gd name="connsiteY5" fmla="*/ 1188 h 35608"/>
              <a:gd name="connsiteX0" fmla="*/ 3959 w 46502"/>
              <a:gd name="connsiteY0" fmla="*/ 1199 h 35619"/>
              <a:gd name="connsiteX1" fmla="*/ 46328 w 46502"/>
              <a:gd name="connsiteY1" fmla="*/ 1199 h 35619"/>
              <a:gd name="connsiteX2" fmla="*/ 46414 w 46502"/>
              <a:gd name="connsiteY2" fmla="*/ 35569 h 35619"/>
              <a:gd name="connsiteX3" fmla="*/ 0 w 46502"/>
              <a:gd name="connsiteY3" fmla="*/ 35619 h 35619"/>
              <a:gd name="connsiteX4" fmla="*/ 13483 w 46502"/>
              <a:gd name="connsiteY4" fmla="*/ 17237 h 35619"/>
              <a:gd name="connsiteX5" fmla="*/ 3959 w 46502"/>
              <a:gd name="connsiteY5" fmla="*/ 1199 h 35619"/>
              <a:gd name="connsiteX0" fmla="*/ 3959 w 46502"/>
              <a:gd name="connsiteY0" fmla="*/ 49 h 34469"/>
              <a:gd name="connsiteX1" fmla="*/ 46328 w 46502"/>
              <a:gd name="connsiteY1" fmla="*/ 49 h 34469"/>
              <a:gd name="connsiteX2" fmla="*/ 46414 w 46502"/>
              <a:gd name="connsiteY2" fmla="*/ 34419 h 34469"/>
              <a:gd name="connsiteX3" fmla="*/ 0 w 46502"/>
              <a:gd name="connsiteY3" fmla="*/ 34469 h 34469"/>
              <a:gd name="connsiteX4" fmla="*/ 13483 w 46502"/>
              <a:gd name="connsiteY4" fmla="*/ 16087 h 34469"/>
              <a:gd name="connsiteX5" fmla="*/ 3959 w 46502"/>
              <a:gd name="connsiteY5" fmla="*/ 49 h 34469"/>
              <a:gd name="connsiteX0" fmla="*/ 3959 w 46502"/>
              <a:gd name="connsiteY0" fmla="*/ 1254 h 35674"/>
              <a:gd name="connsiteX1" fmla="*/ 46328 w 46502"/>
              <a:gd name="connsiteY1" fmla="*/ 1254 h 35674"/>
              <a:gd name="connsiteX2" fmla="*/ 46414 w 46502"/>
              <a:gd name="connsiteY2" fmla="*/ 35624 h 35674"/>
              <a:gd name="connsiteX3" fmla="*/ 0 w 46502"/>
              <a:gd name="connsiteY3" fmla="*/ 35674 h 35674"/>
              <a:gd name="connsiteX4" fmla="*/ 13655 w 46502"/>
              <a:gd name="connsiteY4" fmla="*/ 18040 h 35674"/>
              <a:gd name="connsiteX5" fmla="*/ 3959 w 46502"/>
              <a:gd name="connsiteY5" fmla="*/ 1254 h 35674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623"/>
              <a:gd name="connsiteY0" fmla="*/ 1265 h 35685"/>
              <a:gd name="connsiteX1" fmla="*/ 46328 w 46623"/>
              <a:gd name="connsiteY1" fmla="*/ 1265 h 35685"/>
              <a:gd name="connsiteX2" fmla="*/ 46586 w 46623"/>
              <a:gd name="connsiteY2" fmla="*/ 35685 h 35685"/>
              <a:gd name="connsiteX3" fmla="*/ 0 w 46623"/>
              <a:gd name="connsiteY3" fmla="*/ 35685 h 35685"/>
              <a:gd name="connsiteX4" fmla="*/ 13397 w 46623"/>
              <a:gd name="connsiteY4" fmla="*/ 18201 h 35685"/>
              <a:gd name="connsiteX5" fmla="*/ 3959 w 46623"/>
              <a:gd name="connsiteY5" fmla="*/ 1265 h 35685"/>
              <a:gd name="connsiteX0" fmla="*/ 3959 w 46623"/>
              <a:gd name="connsiteY0" fmla="*/ 1265 h 35707"/>
              <a:gd name="connsiteX1" fmla="*/ 46328 w 46623"/>
              <a:gd name="connsiteY1" fmla="*/ 1265 h 35707"/>
              <a:gd name="connsiteX2" fmla="*/ 46586 w 46623"/>
              <a:gd name="connsiteY2" fmla="*/ 35685 h 35707"/>
              <a:gd name="connsiteX3" fmla="*/ 0 w 46623"/>
              <a:gd name="connsiteY3" fmla="*/ 35685 h 35707"/>
              <a:gd name="connsiteX4" fmla="*/ 13397 w 46623"/>
              <a:gd name="connsiteY4" fmla="*/ 18201 h 35707"/>
              <a:gd name="connsiteX5" fmla="*/ 3959 w 46623"/>
              <a:gd name="connsiteY5" fmla="*/ 1265 h 35707"/>
              <a:gd name="connsiteX0" fmla="*/ 3959 w 46586"/>
              <a:gd name="connsiteY0" fmla="*/ 1265 h 35707"/>
              <a:gd name="connsiteX1" fmla="*/ 46328 w 46586"/>
              <a:gd name="connsiteY1" fmla="*/ 1265 h 35707"/>
              <a:gd name="connsiteX2" fmla="*/ 46586 w 46586"/>
              <a:gd name="connsiteY2" fmla="*/ 35685 h 35707"/>
              <a:gd name="connsiteX3" fmla="*/ 0 w 46586"/>
              <a:gd name="connsiteY3" fmla="*/ 35685 h 35707"/>
              <a:gd name="connsiteX4" fmla="*/ 13397 w 46586"/>
              <a:gd name="connsiteY4" fmla="*/ 18201 h 35707"/>
              <a:gd name="connsiteX5" fmla="*/ 3959 w 46586"/>
              <a:gd name="connsiteY5" fmla="*/ 1265 h 35707"/>
              <a:gd name="connsiteX0" fmla="*/ 3959 w 46586"/>
              <a:gd name="connsiteY0" fmla="*/ 1269 h 35711"/>
              <a:gd name="connsiteX1" fmla="*/ 46328 w 46586"/>
              <a:gd name="connsiteY1" fmla="*/ 1269 h 35711"/>
              <a:gd name="connsiteX2" fmla="*/ 46586 w 46586"/>
              <a:gd name="connsiteY2" fmla="*/ 35689 h 35711"/>
              <a:gd name="connsiteX3" fmla="*/ 0 w 46586"/>
              <a:gd name="connsiteY3" fmla="*/ 35689 h 35711"/>
              <a:gd name="connsiteX4" fmla="*/ 13397 w 46586"/>
              <a:gd name="connsiteY4" fmla="*/ 18205 h 35711"/>
              <a:gd name="connsiteX5" fmla="*/ 3959 w 46586"/>
              <a:gd name="connsiteY5" fmla="*/ 1269 h 35711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787 w 49544"/>
              <a:gd name="connsiteY0" fmla="*/ 2468 h 37060"/>
              <a:gd name="connsiteX1" fmla="*/ 46328 w 49544"/>
              <a:gd name="connsiteY1" fmla="*/ 2618 h 37060"/>
              <a:gd name="connsiteX2" fmla="*/ 46586 w 49544"/>
              <a:gd name="connsiteY2" fmla="*/ 37038 h 37060"/>
              <a:gd name="connsiteX3" fmla="*/ 0 w 49544"/>
              <a:gd name="connsiteY3" fmla="*/ 37038 h 37060"/>
              <a:gd name="connsiteX4" fmla="*/ 13397 w 49544"/>
              <a:gd name="connsiteY4" fmla="*/ 19554 h 37060"/>
              <a:gd name="connsiteX5" fmla="*/ 3787 w 49544"/>
              <a:gd name="connsiteY5" fmla="*/ 2468 h 37060"/>
              <a:gd name="connsiteX0" fmla="*/ 3998 w 49528"/>
              <a:gd name="connsiteY0" fmla="*/ 2517 h 37036"/>
              <a:gd name="connsiteX1" fmla="*/ 46328 w 49528"/>
              <a:gd name="connsiteY1" fmla="*/ 2594 h 37036"/>
              <a:gd name="connsiteX2" fmla="*/ 46586 w 49528"/>
              <a:gd name="connsiteY2" fmla="*/ 37014 h 37036"/>
              <a:gd name="connsiteX3" fmla="*/ 0 w 49528"/>
              <a:gd name="connsiteY3" fmla="*/ 37014 h 37036"/>
              <a:gd name="connsiteX4" fmla="*/ 13397 w 49528"/>
              <a:gd name="connsiteY4" fmla="*/ 19530 h 37036"/>
              <a:gd name="connsiteX5" fmla="*/ 3998 w 49528"/>
              <a:gd name="connsiteY5" fmla="*/ 2517 h 37036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09"/>
              <a:gd name="connsiteY0" fmla="*/ 2500 h 37043"/>
              <a:gd name="connsiteX1" fmla="*/ 46328 w 49509"/>
              <a:gd name="connsiteY1" fmla="*/ 2601 h 37043"/>
              <a:gd name="connsiteX2" fmla="*/ 46502 w 49509"/>
              <a:gd name="connsiteY2" fmla="*/ 37021 h 37043"/>
              <a:gd name="connsiteX3" fmla="*/ 0 w 49509"/>
              <a:gd name="connsiteY3" fmla="*/ 37021 h 37043"/>
              <a:gd name="connsiteX4" fmla="*/ 13397 w 49509"/>
              <a:gd name="connsiteY4" fmla="*/ 19537 h 37043"/>
              <a:gd name="connsiteX5" fmla="*/ 3872 w 49509"/>
              <a:gd name="connsiteY5" fmla="*/ 2500 h 37043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2475 h 37018"/>
              <a:gd name="connsiteX1" fmla="*/ 46328 w 49509"/>
              <a:gd name="connsiteY1" fmla="*/ 2576 h 37018"/>
              <a:gd name="connsiteX2" fmla="*/ 46502 w 49509"/>
              <a:gd name="connsiteY2" fmla="*/ 36996 h 37018"/>
              <a:gd name="connsiteX3" fmla="*/ 0 w 49509"/>
              <a:gd name="connsiteY3" fmla="*/ 36996 h 37018"/>
              <a:gd name="connsiteX4" fmla="*/ 13271 w 49509"/>
              <a:gd name="connsiteY4" fmla="*/ 19512 h 37018"/>
              <a:gd name="connsiteX5" fmla="*/ 3872 w 49509"/>
              <a:gd name="connsiteY5" fmla="*/ 2475 h 37018"/>
              <a:gd name="connsiteX0" fmla="*/ 3872 w 49509"/>
              <a:gd name="connsiteY0" fmla="*/ 2480 h 37023"/>
              <a:gd name="connsiteX1" fmla="*/ 46328 w 49509"/>
              <a:gd name="connsiteY1" fmla="*/ 2581 h 37023"/>
              <a:gd name="connsiteX2" fmla="*/ 46502 w 49509"/>
              <a:gd name="connsiteY2" fmla="*/ 37001 h 37023"/>
              <a:gd name="connsiteX3" fmla="*/ 0 w 49509"/>
              <a:gd name="connsiteY3" fmla="*/ 37001 h 37023"/>
              <a:gd name="connsiteX4" fmla="*/ 13271 w 49509"/>
              <a:gd name="connsiteY4" fmla="*/ 19517 h 37023"/>
              <a:gd name="connsiteX5" fmla="*/ 3872 w 49509"/>
              <a:gd name="connsiteY5" fmla="*/ 2480 h 37023"/>
              <a:gd name="connsiteX0" fmla="*/ 3872 w 51570"/>
              <a:gd name="connsiteY0" fmla="*/ 1381 h 38195"/>
              <a:gd name="connsiteX1" fmla="*/ 45544 w 51570"/>
              <a:gd name="connsiteY1" fmla="*/ 4935 h 38195"/>
              <a:gd name="connsiteX2" fmla="*/ 46502 w 51570"/>
              <a:gd name="connsiteY2" fmla="*/ 35902 h 38195"/>
              <a:gd name="connsiteX3" fmla="*/ 0 w 51570"/>
              <a:gd name="connsiteY3" fmla="*/ 35902 h 38195"/>
              <a:gd name="connsiteX4" fmla="*/ 13271 w 51570"/>
              <a:gd name="connsiteY4" fmla="*/ 18418 h 38195"/>
              <a:gd name="connsiteX5" fmla="*/ 3872 w 51570"/>
              <a:gd name="connsiteY5" fmla="*/ 1381 h 38195"/>
              <a:gd name="connsiteX0" fmla="*/ 3872 w 51609"/>
              <a:gd name="connsiteY0" fmla="*/ 599 h 37413"/>
              <a:gd name="connsiteX1" fmla="*/ 45544 w 51609"/>
              <a:gd name="connsiteY1" fmla="*/ 4153 h 37413"/>
              <a:gd name="connsiteX2" fmla="*/ 46502 w 51609"/>
              <a:gd name="connsiteY2" fmla="*/ 35120 h 37413"/>
              <a:gd name="connsiteX3" fmla="*/ 0 w 51609"/>
              <a:gd name="connsiteY3" fmla="*/ 35120 h 37413"/>
              <a:gd name="connsiteX4" fmla="*/ 13271 w 51609"/>
              <a:gd name="connsiteY4" fmla="*/ 17636 h 37413"/>
              <a:gd name="connsiteX5" fmla="*/ 3872 w 51609"/>
              <a:gd name="connsiteY5" fmla="*/ 599 h 37413"/>
              <a:gd name="connsiteX0" fmla="*/ 3872 w 49707"/>
              <a:gd name="connsiteY0" fmla="*/ 574 h 37388"/>
              <a:gd name="connsiteX1" fmla="*/ 45544 w 49707"/>
              <a:gd name="connsiteY1" fmla="*/ 4128 h 37388"/>
              <a:gd name="connsiteX2" fmla="*/ 46502 w 49707"/>
              <a:gd name="connsiteY2" fmla="*/ 35095 h 37388"/>
              <a:gd name="connsiteX3" fmla="*/ 0 w 49707"/>
              <a:gd name="connsiteY3" fmla="*/ 35095 h 37388"/>
              <a:gd name="connsiteX4" fmla="*/ 13271 w 49707"/>
              <a:gd name="connsiteY4" fmla="*/ 17611 h 37388"/>
              <a:gd name="connsiteX5" fmla="*/ 3872 w 49707"/>
              <a:gd name="connsiteY5" fmla="*/ 574 h 37388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50"/>
              <a:gd name="connsiteY0" fmla="*/ 1238 h 38308"/>
              <a:gd name="connsiteX1" fmla="*/ 46407 w 49950"/>
              <a:gd name="connsiteY1" fmla="*/ 1339 h 38308"/>
              <a:gd name="connsiteX2" fmla="*/ 46502 w 49950"/>
              <a:gd name="connsiteY2" fmla="*/ 35759 h 38308"/>
              <a:gd name="connsiteX3" fmla="*/ 0 w 49950"/>
              <a:gd name="connsiteY3" fmla="*/ 35759 h 38308"/>
              <a:gd name="connsiteX4" fmla="*/ 13271 w 49950"/>
              <a:gd name="connsiteY4" fmla="*/ 18275 h 38308"/>
              <a:gd name="connsiteX5" fmla="*/ 3872 w 49950"/>
              <a:gd name="connsiteY5" fmla="*/ 1238 h 38308"/>
              <a:gd name="connsiteX0" fmla="*/ 3872 w 49831"/>
              <a:gd name="connsiteY0" fmla="*/ 1229 h 38299"/>
              <a:gd name="connsiteX1" fmla="*/ 46407 w 49831"/>
              <a:gd name="connsiteY1" fmla="*/ 1330 h 38299"/>
              <a:gd name="connsiteX2" fmla="*/ 46502 w 49831"/>
              <a:gd name="connsiteY2" fmla="*/ 35750 h 38299"/>
              <a:gd name="connsiteX3" fmla="*/ 0 w 49831"/>
              <a:gd name="connsiteY3" fmla="*/ 35750 h 38299"/>
              <a:gd name="connsiteX4" fmla="*/ 13271 w 49831"/>
              <a:gd name="connsiteY4" fmla="*/ 18266 h 38299"/>
              <a:gd name="connsiteX5" fmla="*/ 3872 w 49831"/>
              <a:gd name="connsiteY5" fmla="*/ 1229 h 38299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693"/>
              <a:gd name="connsiteY0" fmla="*/ 1257 h 35823"/>
              <a:gd name="connsiteX1" fmla="*/ 46407 w 46693"/>
              <a:gd name="connsiteY1" fmla="*/ 1358 h 35823"/>
              <a:gd name="connsiteX2" fmla="*/ 46502 w 46693"/>
              <a:gd name="connsiteY2" fmla="*/ 35778 h 35823"/>
              <a:gd name="connsiteX3" fmla="*/ 0 w 46693"/>
              <a:gd name="connsiteY3" fmla="*/ 35778 h 35823"/>
              <a:gd name="connsiteX4" fmla="*/ 13271 w 46693"/>
              <a:gd name="connsiteY4" fmla="*/ 18294 h 35823"/>
              <a:gd name="connsiteX5" fmla="*/ 3872 w 46693"/>
              <a:gd name="connsiteY5" fmla="*/ 1257 h 35823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72 h 35738"/>
              <a:gd name="connsiteX1" fmla="*/ 46407 w 46693"/>
              <a:gd name="connsiteY1" fmla="*/ 1273 h 35738"/>
              <a:gd name="connsiteX2" fmla="*/ 46502 w 46693"/>
              <a:gd name="connsiteY2" fmla="*/ 35693 h 35738"/>
              <a:gd name="connsiteX3" fmla="*/ 0 w 46693"/>
              <a:gd name="connsiteY3" fmla="*/ 35693 h 35738"/>
              <a:gd name="connsiteX4" fmla="*/ 13353 w 46693"/>
              <a:gd name="connsiteY4" fmla="*/ 17061 h 35738"/>
              <a:gd name="connsiteX5" fmla="*/ 3872 w 46693"/>
              <a:gd name="connsiteY5" fmla="*/ 1172 h 35738"/>
              <a:gd name="connsiteX0" fmla="*/ 5533 w 48354"/>
              <a:gd name="connsiteY0" fmla="*/ 1172 h 36354"/>
              <a:gd name="connsiteX1" fmla="*/ 48068 w 48354"/>
              <a:gd name="connsiteY1" fmla="*/ 1273 h 36354"/>
              <a:gd name="connsiteX2" fmla="*/ 48163 w 48354"/>
              <a:gd name="connsiteY2" fmla="*/ 35693 h 36354"/>
              <a:gd name="connsiteX3" fmla="*/ 1661 w 48354"/>
              <a:gd name="connsiteY3" fmla="*/ 35693 h 36354"/>
              <a:gd name="connsiteX4" fmla="*/ 10791 w 48354"/>
              <a:gd name="connsiteY4" fmla="*/ 27084 h 36354"/>
              <a:gd name="connsiteX5" fmla="*/ 15014 w 48354"/>
              <a:gd name="connsiteY5" fmla="*/ 17061 h 36354"/>
              <a:gd name="connsiteX6" fmla="*/ 5533 w 48354"/>
              <a:gd name="connsiteY6" fmla="*/ 1172 h 36354"/>
              <a:gd name="connsiteX0" fmla="*/ 5467 w 48288"/>
              <a:gd name="connsiteY0" fmla="*/ 1172 h 36354"/>
              <a:gd name="connsiteX1" fmla="*/ 48002 w 48288"/>
              <a:gd name="connsiteY1" fmla="*/ 1273 h 36354"/>
              <a:gd name="connsiteX2" fmla="*/ 48097 w 48288"/>
              <a:gd name="connsiteY2" fmla="*/ 35693 h 36354"/>
              <a:gd name="connsiteX3" fmla="*/ 1595 w 48288"/>
              <a:gd name="connsiteY3" fmla="*/ 35693 h 36354"/>
              <a:gd name="connsiteX4" fmla="*/ 11467 w 48288"/>
              <a:gd name="connsiteY4" fmla="*/ 26367 h 36354"/>
              <a:gd name="connsiteX5" fmla="*/ 14948 w 48288"/>
              <a:gd name="connsiteY5" fmla="*/ 17061 h 36354"/>
              <a:gd name="connsiteX6" fmla="*/ 5467 w 48288"/>
              <a:gd name="connsiteY6" fmla="*/ 1172 h 36354"/>
              <a:gd name="connsiteX0" fmla="*/ 3872 w 46693"/>
              <a:gd name="connsiteY0" fmla="*/ 1172 h 36354"/>
              <a:gd name="connsiteX1" fmla="*/ 46407 w 46693"/>
              <a:gd name="connsiteY1" fmla="*/ 1273 h 36354"/>
              <a:gd name="connsiteX2" fmla="*/ 46502 w 46693"/>
              <a:gd name="connsiteY2" fmla="*/ 35693 h 36354"/>
              <a:gd name="connsiteX3" fmla="*/ 0 w 46693"/>
              <a:gd name="connsiteY3" fmla="*/ 35693 h 36354"/>
              <a:gd name="connsiteX4" fmla="*/ 9872 w 46693"/>
              <a:gd name="connsiteY4" fmla="*/ 26367 h 36354"/>
              <a:gd name="connsiteX5" fmla="*/ 13353 w 46693"/>
              <a:gd name="connsiteY5" fmla="*/ 17061 h 36354"/>
              <a:gd name="connsiteX6" fmla="*/ 3872 w 46693"/>
              <a:gd name="connsiteY6" fmla="*/ 1172 h 36354"/>
              <a:gd name="connsiteX0" fmla="*/ 3872 w 46693"/>
              <a:gd name="connsiteY0" fmla="*/ 1172 h 35786"/>
              <a:gd name="connsiteX1" fmla="*/ 46407 w 46693"/>
              <a:gd name="connsiteY1" fmla="*/ 1273 h 35786"/>
              <a:gd name="connsiteX2" fmla="*/ 46502 w 46693"/>
              <a:gd name="connsiteY2" fmla="*/ 35693 h 35786"/>
              <a:gd name="connsiteX3" fmla="*/ 0 w 46693"/>
              <a:gd name="connsiteY3" fmla="*/ 35693 h 35786"/>
              <a:gd name="connsiteX4" fmla="*/ 9872 w 46693"/>
              <a:gd name="connsiteY4" fmla="*/ 26367 h 35786"/>
              <a:gd name="connsiteX5" fmla="*/ 13353 w 46693"/>
              <a:gd name="connsiteY5" fmla="*/ 17061 h 35786"/>
              <a:gd name="connsiteX6" fmla="*/ 3872 w 46693"/>
              <a:gd name="connsiteY6" fmla="*/ 1172 h 35786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883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471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527"/>
              <a:gd name="connsiteY0" fmla="*/ 1 h 34548"/>
              <a:gd name="connsiteX1" fmla="*/ 46418 w 46527"/>
              <a:gd name="connsiteY1" fmla="*/ 102 h 34548"/>
              <a:gd name="connsiteX2" fmla="*/ 46513 w 46527"/>
              <a:gd name="connsiteY2" fmla="*/ 34522 h 34548"/>
              <a:gd name="connsiteX3" fmla="*/ 11 w 46527"/>
              <a:gd name="connsiteY3" fmla="*/ 34522 h 34548"/>
              <a:gd name="connsiteX4" fmla="*/ 9471 w 46527"/>
              <a:gd name="connsiteY4" fmla="*/ 25196 h 34548"/>
              <a:gd name="connsiteX5" fmla="*/ 13117 w 46527"/>
              <a:gd name="connsiteY5" fmla="*/ 12544 h 34548"/>
              <a:gd name="connsiteX6" fmla="*/ 3883 w 46527"/>
              <a:gd name="connsiteY6" fmla="*/ 1 h 3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27" h="34548">
                <a:moveTo>
                  <a:pt x="3883" y="1"/>
                </a:moveTo>
                <a:cubicBezTo>
                  <a:pt x="4153" y="30"/>
                  <a:pt x="46361" y="18"/>
                  <a:pt x="46418" y="102"/>
                </a:cubicBezTo>
                <a:cubicBezTo>
                  <a:pt x="46475" y="186"/>
                  <a:pt x="46563" y="34419"/>
                  <a:pt x="46513" y="34522"/>
                </a:cubicBezTo>
                <a:cubicBezTo>
                  <a:pt x="46463" y="34625"/>
                  <a:pt x="-855" y="34379"/>
                  <a:pt x="11" y="34522"/>
                </a:cubicBezTo>
                <a:cubicBezTo>
                  <a:pt x="134" y="34617"/>
                  <a:pt x="7246" y="28301"/>
                  <a:pt x="9471" y="25196"/>
                </a:cubicBezTo>
                <a:cubicBezTo>
                  <a:pt x="11696" y="22091"/>
                  <a:pt x="14296" y="18943"/>
                  <a:pt x="13117" y="12544"/>
                </a:cubicBezTo>
                <a:cubicBezTo>
                  <a:pt x="11938" y="6145"/>
                  <a:pt x="3613" y="-28"/>
                  <a:pt x="3883" y="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pl-PL"/>
              <a:t> 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6EB46B45-66AB-62F6-EB0D-5E485E5FAC30}"/>
              </a:ext>
            </a:extLst>
          </p:cNvPr>
          <p:cNvCxnSpPr>
            <a:cxnSpLocks/>
          </p:cNvCxnSpPr>
          <p:nvPr userDrawn="1"/>
        </p:nvCxnSpPr>
        <p:spPr>
          <a:xfrm>
            <a:off x="1669915" y="2537225"/>
            <a:ext cx="0" cy="94654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8E60BAA7-FBEF-F690-6E22-4B525C2F9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8163" y="2536825"/>
            <a:ext cx="4503737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99825E24-2517-1B32-28D8-12A42B0CEB08}"/>
              </a:ext>
            </a:extLst>
          </p:cNvPr>
          <p:cNvCxnSpPr>
            <a:cxnSpLocks/>
          </p:cNvCxnSpPr>
          <p:nvPr userDrawn="1"/>
        </p:nvCxnSpPr>
        <p:spPr>
          <a:xfrm>
            <a:off x="1669915" y="3723294"/>
            <a:ext cx="0" cy="94654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ymbol zastępczy tekstu 20">
            <a:extLst>
              <a:ext uri="{FF2B5EF4-FFF2-40B4-BE49-F238E27FC236}">
                <a16:creationId xmlns:a16="http://schemas.microsoft.com/office/drawing/2014/main" id="{650BD038-50CF-5588-950D-6FE5FDC8DD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8163" y="2856449"/>
            <a:ext cx="4503737" cy="6273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1B738687-7CC8-AFAC-2BAE-C9A73FB4F27E}"/>
              </a:ext>
            </a:extLst>
          </p:cNvPr>
          <p:cNvCxnSpPr>
            <a:cxnSpLocks/>
          </p:cNvCxnSpPr>
          <p:nvPr userDrawn="1"/>
        </p:nvCxnSpPr>
        <p:spPr>
          <a:xfrm>
            <a:off x="1669915" y="4909363"/>
            <a:ext cx="0" cy="94654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ymbol zastępczy tekstu 20">
            <a:extLst>
              <a:ext uri="{FF2B5EF4-FFF2-40B4-BE49-F238E27FC236}">
                <a16:creationId xmlns:a16="http://schemas.microsoft.com/office/drawing/2014/main" id="{9A929F97-764E-3696-8E3A-435E25112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8163" y="3709076"/>
            <a:ext cx="4503737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7" name="Symbol zastępczy tekstu 20">
            <a:extLst>
              <a:ext uri="{FF2B5EF4-FFF2-40B4-BE49-F238E27FC236}">
                <a16:creationId xmlns:a16="http://schemas.microsoft.com/office/drawing/2014/main" id="{D7FCC4B6-1F68-837E-51AD-6FB8235CC9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8163" y="4028700"/>
            <a:ext cx="4503737" cy="6273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28" name="Symbol zastępczy tekstu 20">
            <a:extLst>
              <a:ext uri="{FF2B5EF4-FFF2-40B4-BE49-F238E27FC236}">
                <a16:creationId xmlns:a16="http://schemas.microsoft.com/office/drawing/2014/main" id="{AD594674-A254-068B-D0B4-6637C0E3CE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08163" y="4908963"/>
            <a:ext cx="4503737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Symbol zastępczy tekstu 20">
            <a:extLst>
              <a:ext uri="{FF2B5EF4-FFF2-40B4-BE49-F238E27FC236}">
                <a16:creationId xmlns:a16="http://schemas.microsoft.com/office/drawing/2014/main" id="{AF501389-D383-6FA0-C080-1C1479939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8163" y="5228587"/>
            <a:ext cx="4503737" cy="6273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0DDBF6B-59B4-8B22-4A0A-4407F3D3F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A90AEE74-CC35-26AA-75EE-30B965CE2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D2B0FDBB-BD55-4C2A-A3EB-326EDB635A40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D5361C-D352-B065-8294-6CBAE60F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 descr="Obraz zawierający Czcionka, tekst, Grafika, logo&#10;&#10;Opis wygenerowany automatycznie">
            <a:extLst>
              <a:ext uri="{FF2B5EF4-FFF2-40B4-BE49-F238E27FC236}">
                <a16:creationId xmlns:a16="http://schemas.microsoft.com/office/drawing/2014/main" id="{7D744710-B977-60A0-0CB2-D05B1DDE49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98" y="825342"/>
            <a:ext cx="1463302" cy="340596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D915FA89-8468-F6E8-0EDE-214A40E89CFF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593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3 danymi z ikonkami i obrazem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446A10E6-EA00-8778-0F55-8047B8F77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1247" y="-10022"/>
            <a:ext cx="5372064" cy="688354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403"/>
              <a:gd name="connsiteY0" fmla="*/ 4689 h 26289"/>
              <a:gd name="connsiteX1" fmla="*/ 29402 w 29403"/>
              <a:gd name="connsiteY1" fmla="*/ 0 h 26289"/>
              <a:gd name="connsiteX2" fmla="*/ 21600 w 29403"/>
              <a:gd name="connsiteY2" fmla="*/ 15489 h 26289"/>
              <a:gd name="connsiteX3" fmla="*/ 18125 w 29403"/>
              <a:gd name="connsiteY3" fmla="*/ 26289 h 26289"/>
              <a:gd name="connsiteX4" fmla="*/ 3475 w 29403"/>
              <a:gd name="connsiteY4" fmla="*/ 26289 h 26289"/>
              <a:gd name="connsiteX5" fmla="*/ 0 w 29403"/>
              <a:gd name="connsiteY5" fmla="*/ 15489 h 26289"/>
              <a:gd name="connsiteX6" fmla="*/ 3475 w 29403"/>
              <a:gd name="connsiteY6" fmla="*/ 4689 h 26289"/>
              <a:gd name="connsiteX0" fmla="*/ 3475 w 29484"/>
              <a:gd name="connsiteY0" fmla="*/ 4689 h 34320"/>
              <a:gd name="connsiteX1" fmla="*/ 29402 w 29484"/>
              <a:gd name="connsiteY1" fmla="*/ 0 h 34320"/>
              <a:gd name="connsiteX2" fmla="*/ 21600 w 29484"/>
              <a:gd name="connsiteY2" fmla="*/ 15489 h 34320"/>
              <a:gd name="connsiteX3" fmla="*/ 29230 w 29484"/>
              <a:gd name="connsiteY3" fmla="*/ 34320 h 34320"/>
              <a:gd name="connsiteX4" fmla="*/ 3475 w 29484"/>
              <a:gd name="connsiteY4" fmla="*/ 26289 h 34320"/>
              <a:gd name="connsiteX5" fmla="*/ 0 w 29484"/>
              <a:gd name="connsiteY5" fmla="*/ 15489 h 34320"/>
              <a:gd name="connsiteX6" fmla="*/ 3475 w 29484"/>
              <a:gd name="connsiteY6" fmla="*/ 4689 h 34320"/>
              <a:gd name="connsiteX0" fmla="*/ 3475 w 30184"/>
              <a:gd name="connsiteY0" fmla="*/ 4689 h 34320"/>
              <a:gd name="connsiteX1" fmla="*/ 29402 w 30184"/>
              <a:gd name="connsiteY1" fmla="*/ 0 h 34320"/>
              <a:gd name="connsiteX2" fmla="*/ 29606 w 30184"/>
              <a:gd name="connsiteY2" fmla="*/ 15489 h 34320"/>
              <a:gd name="connsiteX3" fmla="*/ 29230 w 30184"/>
              <a:gd name="connsiteY3" fmla="*/ 34320 h 34320"/>
              <a:gd name="connsiteX4" fmla="*/ 3475 w 30184"/>
              <a:gd name="connsiteY4" fmla="*/ 26289 h 34320"/>
              <a:gd name="connsiteX5" fmla="*/ 0 w 30184"/>
              <a:gd name="connsiteY5" fmla="*/ 15489 h 34320"/>
              <a:gd name="connsiteX6" fmla="*/ 3475 w 30184"/>
              <a:gd name="connsiteY6" fmla="*/ 4689 h 34320"/>
              <a:gd name="connsiteX0" fmla="*/ 3475 w 30208"/>
              <a:gd name="connsiteY0" fmla="*/ 4689 h 34320"/>
              <a:gd name="connsiteX1" fmla="*/ 29402 w 30208"/>
              <a:gd name="connsiteY1" fmla="*/ 0 h 34320"/>
              <a:gd name="connsiteX2" fmla="*/ 29606 w 30208"/>
              <a:gd name="connsiteY2" fmla="*/ 15489 h 34320"/>
              <a:gd name="connsiteX3" fmla="*/ 29230 w 30208"/>
              <a:gd name="connsiteY3" fmla="*/ 34320 h 34320"/>
              <a:gd name="connsiteX4" fmla="*/ 3475 w 30208"/>
              <a:gd name="connsiteY4" fmla="*/ 26289 h 34320"/>
              <a:gd name="connsiteX5" fmla="*/ 0 w 30208"/>
              <a:gd name="connsiteY5" fmla="*/ 15489 h 34320"/>
              <a:gd name="connsiteX6" fmla="*/ 3475 w 30208"/>
              <a:gd name="connsiteY6" fmla="*/ 4689 h 34320"/>
              <a:gd name="connsiteX0" fmla="*/ 3475 w 32546"/>
              <a:gd name="connsiteY0" fmla="*/ 4689 h 34320"/>
              <a:gd name="connsiteX1" fmla="*/ 29402 w 32546"/>
              <a:gd name="connsiteY1" fmla="*/ 0 h 34320"/>
              <a:gd name="connsiteX2" fmla="*/ 29230 w 32546"/>
              <a:gd name="connsiteY2" fmla="*/ 34320 h 34320"/>
              <a:gd name="connsiteX3" fmla="*/ 3475 w 32546"/>
              <a:gd name="connsiteY3" fmla="*/ 26289 h 34320"/>
              <a:gd name="connsiteX4" fmla="*/ 0 w 32546"/>
              <a:gd name="connsiteY4" fmla="*/ 15489 h 34320"/>
              <a:gd name="connsiteX5" fmla="*/ 3475 w 32546"/>
              <a:gd name="connsiteY5" fmla="*/ 4689 h 34320"/>
              <a:gd name="connsiteX0" fmla="*/ 3475 w 31288"/>
              <a:gd name="connsiteY0" fmla="*/ 4689 h 34320"/>
              <a:gd name="connsiteX1" fmla="*/ 29402 w 31288"/>
              <a:gd name="connsiteY1" fmla="*/ 0 h 34320"/>
              <a:gd name="connsiteX2" fmla="*/ 29230 w 31288"/>
              <a:gd name="connsiteY2" fmla="*/ 34320 h 34320"/>
              <a:gd name="connsiteX3" fmla="*/ 3475 w 31288"/>
              <a:gd name="connsiteY3" fmla="*/ 26289 h 34320"/>
              <a:gd name="connsiteX4" fmla="*/ 0 w 31288"/>
              <a:gd name="connsiteY4" fmla="*/ 15489 h 34320"/>
              <a:gd name="connsiteX5" fmla="*/ 3475 w 31288"/>
              <a:gd name="connsiteY5" fmla="*/ 4689 h 34320"/>
              <a:gd name="connsiteX0" fmla="*/ 3475 w 29493"/>
              <a:gd name="connsiteY0" fmla="*/ 4689 h 34320"/>
              <a:gd name="connsiteX1" fmla="*/ 29402 w 29493"/>
              <a:gd name="connsiteY1" fmla="*/ 0 h 34320"/>
              <a:gd name="connsiteX2" fmla="*/ 29230 w 29493"/>
              <a:gd name="connsiteY2" fmla="*/ 34320 h 34320"/>
              <a:gd name="connsiteX3" fmla="*/ 3475 w 29493"/>
              <a:gd name="connsiteY3" fmla="*/ 26289 h 34320"/>
              <a:gd name="connsiteX4" fmla="*/ 0 w 29493"/>
              <a:gd name="connsiteY4" fmla="*/ 15489 h 34320"/>
              <a:gd name="connsiteX5" fmla="*/ 3475 w 29493"/>
              <a:gd name="connsiteY5" fmla="*/ 4689 h 34320"/>
              <a:gd name="connsiteX0" fmla="*/ 3475 w 29576"/>
              <a:gd name="connsiteY0" fmla="*/ 4689 h 34370"/>
              <a:gd name="connsiteX1" fmla="*/ 29402 w 29576"/>
              <a:gd name="connsiteY1" fmla="*/ 0 h 34370"/>
              <a:gd name="connsiteX2" fmla="*/ 29488 w 29576"/>
              <a:gd name="connsiteY2" fmla="*/ 34370 h 34370"/>
              <a:gd name="connsiteX3" fmla="*/ 3475 w 29576"/>
              <a:gd name="connsiteY3" fmla="*/ 26289 h 34370"/>
              <a:gd name="connsiteX4" fmla="*/ 0 w 29576"/>
              <a:gd name="connsiteY4" fmla="*/ 15489 h 34370"/>
              <a:gd name="connsiteX5" fmla="*/ 3475 w 29576"/>
              <a:gd name="connsiteY5" fmla="*/ 4689 h 34370"/>
              <a:gd name="connsiteX0" fmla="*/ 20224 w 46325"/>
              <a:gd name="connsiteY0" fmla="*/ 4689 h 34470"/>
              <a:gd name="connsiteX1" fmla="*/ 46151 w 46325"/>
              <a:gd name="connsiteY1" fmla="*/ 0 h 34470"/>
              <a:gd name="connsiteX2" fmla="*/ 46237 w 46325"/>
              <a:gd name="connsiteY2" fmla="*/ 34370 h 34470"/>
              <a:gd name="connsiteX3" fmla="*/ 167 w 46325"/>
              <a:gd name="connsiteY3" fmla="*/ 34470 h 34470"/>
              <a:gd name="connsiteX4" fmla="*/ 16749 w 46325"/>
              <a:gd name="connsiteY4" fmla="*/ 15489 h 34470"/>
              <a:gd name="connsiteX5" fmla="*/ 20224 w 46325"/>
              <a:gd name="connsiteY5" fmla="*/ 4689 h 34470"/>
              <a:gd name="connsiteX0" fmla="*/ 20057 w 46158"/>
              <a:gd name="connsiteY0" fmla="*/ 4689 h 34470"/>
              <a:gd name="connsiteX1" fmla="*/ 45984 w 46158"/>
              <a:gd name="connsiteY1" fmla="*/ 0 h 34470"/>
              <a:gd name="connsiteX2" fmla="*/ 46070 w 46158"/>
              <a:gd name="connsiteY2" fmla="*/ 34370 h 34470"/>
              <a:gd name="connsiteX3" fmla="*/ 0 w 46158"/>
              <a:gd name="connsiteY3" fmla="*/ 34470 h 34470"/>
              <a:gd name="connsiteX4" fmla="*/ 16582 w 46158"/>
              <a:gd name="connsiteY4" fmla="*/ 15489 h 34470"/>
              <a:gd name="connsiteX5" fmla="*/ 20057 w 46158"/>
              <a:gd name="connsiteY5" fmla="*/ 4689 h 3447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959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959 w 46502"/>
              <a:gd name="connsiteY5" fmla="*/ 0 h 34420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1188 h 35608"/>
              <a:gd name="connsiteX1" fmla="*/ 46328 w 46502"/>
              <a:gd name="connsiteY1" fmla="*/ 1188 h 35608"/>
              <a:gd name="connsiteX2" fmla="*/ 46414 w 46502"/>
              <a:gd name="connsiteY2" fmla="*/ 35558 h 35608"/>
              <a:gd name="connsiteX3" fmla="*/ 0 w 46502"/>
              <a:gd name="connsiteY3" fmla="*/ 35608 h 35608"/>
              <a:gd name="connsiteX4" fmla="*/ 13483 w 46502"/>
              <a:gd name="connsiteY4" fmla="*/ 17226 h 35608"/>
              <a:gd name="connsiteX5" fmla="*/ 3959 w 46502"/>
              <a:gd name="connsiteY5" fmla="*/ 1188 h 35608"/>
              <a:gd name="connsiteX0" fmla="*/ 3959 w 46502"/>
              <a:gd name="connsiteY0" fmla="*/ 1199 h 35619"/>
              <a:gd name="connsiteX1" fmla="*/ 46328 w 46502"/>
              <a:gd name="connsiteY1" fmla="*/ 1199 h 35619"/>
              <a:gd name="connsiteX2" fmla="*/ 46414 w 46502"/>
              <a:gd name="connsiteY2" fmla="*/ 35569 h 35619"/>
              <a:gd name="connsiteX3" fmla="*/ 0 w 46502"/>
              <a:gd name="connsiteY3" fmla="*/ 35619 h 35619"/>
              <a:gd name="connsiteX4" fmla="*/ 13483 w 46502"/>
              <a:gd name="connsiteY4" fmla="*/ 17237 h 35619"/>
              <a:gd name="connsiteX5" fmla="*/ 3959 w 46502"/>
              <a:gd name="connsiteY5" fmla="*/ 1199 h 35619"/>
              <a:gd name="connsiteX0" fmla="*/ 3959 w 46502"/>
              <a:gd name="connsiteY0" fmla="*/ 49 h 34469"/>
              <a:gd name="connsiteX1" fmla="*/ 46328 w 46502"/>
              <a:gd name="connsiteY1" fmla="*/ 49 h 34469"/>
              <a:gd name="connsiteX2" fmla="*/ 46414 w 46502"/>
              <a:gd name="connsiteY2" fmla="*/ 34419 h 34469"/>
              <a:gd name="connsiteX3" fmla="*/ 0 w 46502"/>
              <a:gd name="connsiteY3" fmla="*/ 34469 h 34469"/>
              <a:gd name="connsiteX4" fmla="*/ 13483 w 46502"/>
              <a:gd name="connsiteY4" fmla="*/ 16087 h 34469"/>
              <a:gd name="connsiteX5" fmla="*/ 3959 w 46502"/>
              <a:gd name="connsiteY5" fmla="*/ 49 h 34469"/>
              <a:gd name="connsiteX0" fmla="*/ 3959 w 46502"/>
              <a:gd name="connsiteY0" fmla="*/ 1254 h 35674"/>
              <a:gd name="connsiteX1" fmla="*/ 46328 w 46502"/>
              <a:gd name="connsiteY1" fmla="*/ 1254 h 35674"/>
              <a:gd name="connsiteX2" fmla="*/ 46414 w 46502"/>
              <a:gd name="connsiteY2" fmla="*/ 35624 h 35674"/>
              <a:gd name="connsiteX3" fmla="*/ 0 w 46502"/>
              <a:gd name="connsiteY3" fmla="*/ 35674 h 35674"/>
              <a:gd name="connsiteX4" fmla="*/ 13655 w 46502"/>
              <a:gd name="connsiteY4" fmla="*/ 18040 h 35674"/>
              <a:gd name="connsiteX5" fmla="*/ 3959 w 46502"/>
              <a:gd name="connsiteY5" fmla="*/ 1254 h 35674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623"/>
              <a:gd name="connsiteY0" fmla="*/ 1265 h 35685"/>
              <a:gd name="connsiteX1" fmla="*/ 46328 w 46623"/>
              <a:gd name="connsiteY1" fmla="*/ 1265 h 35685"/>
              <a:gd name="connsiteX2" fmla="*/ 46586 w 46623"/>
              <a:gd name="connsiteY2" fmla="*/ 35685 h 35685"/>
              <a:gd name="connsiteX3" fmla="*/ 0 w 46623"/>
              <a:gd name="connsiteY3" fmla="*/ 35685 h 35685"/>
              <a:gd name="connsiteX4" fmla="*/ 13397 w 46623"/>
              <a:gd name="connsiteY4" fmla="*/ 18201 h 35685"/>
              <a:gd name="connsiteX5" fmla="*/ 3959 w 46623"/>
              <a:gd name="connsiteY5" fmla="*/ 1265 h 35685"/>
              <a:gd name="connsiteX0" fmla="*/ 3959 w 46623"/>
              <a:gd name="connsiteY0" fmla="*/ 1265 h 35707"/>
              <a:gd name="connsiteX1" fmla="*/ 46328 w 46623"/>
              <a:gd name="connsiteY1" fmla="*/ 1265 h 35707"/>
              <a:gd name="connsiteX2" fmla="*/ 46586 w 46623"/>
              <a:gd name="connsiteY2" fmla="*/ 35685 h 35707"/>
              <a:gd name="connsiteX3" fmla="*/ 0 w 46623"/>
              <a:gd name="connsiteY3" fmla="*/ 35685 h 35707"/>
              <a:gd name="connsiteX4" fmla="*/ 13397 w 46623"/>
              <a:gd name="connsiteY4" fmla="*/ 18201 h 35707"/>
              <a:gd name="connsiteX5" fmla="*/ 3959 w 46623"/>
              <a:gd name="connsiteY5" fmla="*/ 1265 h 35707"/>
              <a:gd name="connsiteX0" fmla="*/ 3959 w 46586"/>
              <a:gd name="connsiteY0" fmla="*/ 1265 h 35707"/>
              <a:gd name="connsiteX1" fmla="*/ 46328 w 46586"/>
              <a:gd name="connsiteY1" fmla="*/ 1265 h 35707"/>
              <a:gd name="connsiteX2" fmla="*/ 46586 w 46586"/>
              <a:gd name="connsiteY2" fmla="*/ 35685 h 35707"/>
              <a:gd name="connsiteX3" fmla="*/ 0 w 46586"/>
              <a:gd name="connsiteY3" fmla="*/ 35685 h 35707"/>
              <a:gd name="connsiteX4" fmla="*/ 13397 w 46586"/>
              <a:gd name="connsiteY4" fmla="*/ 18201 h 35707"/>
              <a:gd name="connsiteX5" fmla="*/ 3959 w 46586"/>
              <a:gd name="connsiteY5" fmla="*/ 1265 h 35707"/>
              <a:gd name="connsiteX0" fmla="*/ 3959 w 46586"/>
              <a:gd name="connsiteY0" fmla="*/ 1269 h 35711"/>
              <a:gd name="connsiteX1" fmla="*/ 46328 w 46586"/>
              <a:gd name="connsiteY1" fmla="*/ 1269 h 35711"/>
              <a:gd name="connsiteX2" fmla="*/ 46586 w 46586"/>
              <a:gd name="connsiteY2" fmla="*/ 35689 h 35711"/>
              <a:gd name="connsiteX3" fmla="*/ 0 w 46586"/>
              <a:gd name="connsiteY3" fmla="*/ 35689 h 35711"/>
              <a:gd name="connsiteX4" fmla="*/ 13397 w 46586"/>
              <a:gd name="connsiteY4" fmla="*/ 18205 h 35711"/>
              <a:gd name="connsiteX5" fmla="*/ 3959 w 46586"/>
              <a:gd name="connsiteY5" fmla="*/ 1269 h 35711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787 w 49544"/>
              <a:gd name="connsiteY0" fmla="*/ 2468 h 37060"/>
              <a:gd name="connsiteX1" fmla="*/ 46328 w 49544"/>
              <a:gd name="connsiteY1" fmla="*/ 2618 h 37060"/>
              <a:gd name="connsiteX2" fmla="*/ 46586 w 49544"/>
              <a:gd name="connsiteY2" fmla="*/ 37038 h 37060"/>
              <a:gd name="connsiteX3" fmla="*/ 0 w 49544"/>
              <a:gd name="connsiteY3" fmla="*/ 37038 h 37060"/>
              <a:gd name="connsiteX4" fmla="*/ 13397 w 49544"/>
              <a:gd name="connsiteY4" fmla="*/ 19554 h 37060"/>
              <a:gd name="connsiteX5" fmla="*/ 3787 w 49544"/>
              <a:gd name="connsiteY5" fmla="*/ 2468 h 37060"/>
              <a:gd name="connsiteX0" fmla="*/ 3998 w 49528"/>
              <a:gd name="connsiteY0" fmla="*/ 2517 h 37036"/>
              <a:gd name="connsiteX1" fmla="*/ 46328 w 49528"/>
              <a:gd name="connsiteY1" fmla="*/ 2594 h 37036"/>
              <a:gd name="connsiteX2" fmla="*/ 46586 w 49528"/>
              <a:gd name="connsiteY2" fmla="*/ 37014 h 37036"/>
              <a:gd name="connsiteX3" fmla="*/ 0 w 49528"/>
              <a:gd name="connsiteY3" fmla="*/ 37014 h 37036"/>
              <a:gd name="connsiteX4" fmla="*/ 13397 w 49528"/>
              <a:gd name="connsiteY4" fmla="*/ 19530 h 37036"/>
              <a:gd name="connsiteX5" fmla="*/ 3998 w 49528"/>
              <a:gd name="connsiteY5" fmla="*/ 2517 h 37036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09"/>
              <a:gd name="connsiteY0" fmla="*/ 2500 h 37043"/>
              <a:gd name="connsiteX1" fmla="*/ 46328 w 49509"/>
              <a:gd name="connsiteY1" fmla="*/ 2601 h 37043"/>
              <a:gd name="connsiteX2" fmla="*/ 46502 w 49509"/>
              <a:gd name="connsiteY2" fmla="*/ 37021 h 37043"/>
              <a:gd name="connsiteX3" fmla="*/ 0 w 49509"/>
              <a:gd name="connsiteY3" fmla="*/ 37021 h 37043"/>
              <a:gd name="connsiteX4" fmla="*/ 13397 w 49509"/>
              <a:gd name="connsiteY4" fmla="*/ 19537 h 37043"/>
              <a:gd name="connsiteX5" fmla="*/ 3872 w 49509"/>
              <a:gd name="connsiteY5" fmla="*/ 2500 h 37043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2475 h 37018"/>
              <a:gd name="connsiteX1" fmla="*/ 46328 w 49509"/>
              <a:gd name="connsiteY1" fmla="*/ 2576 h 37018"/>
              <a:gd name="connsiteX2" fmla="*/ 46502 w 49509"/>
              <a:gd name="connsiteY2" fmla="*/ 36996 h 37018"/>
              <a:gd name="connsiteX3" fmla="*/ 0 w 49509"/>
              <a:gd name="connsiteY3" fmla="*/ 36996 h 37018"/>
              <a:gd name="connsiteX4" fmla="*/ 13271 w 49509"/>
              <a:gd name="connsiteY4" fmla="*/ 19512 h 37018"/>
              <a:gd name="connsiteX5" fmla="*/ 3872 w 49509"/>
              <a:gd name="connsiteY5" fmla="*/ 2475 h 37018"/>
              <a:gd name="connsiteX0" fmla="*/ 3872 w 49509"/>
              <a:gd name="connsiteY0" fmla="*/ 2480 h 37023"/>
              <a:gd name="connsiteX1" fmla="*/ 46328 w 49509"/>
              <a:gd name="connsiteY1" fmla="*/ 2581 h 37023"/>
              <a:gd name="connsiteX2" fmla="*/ 46502 w 49509"/>
              <a:gd name="connsiteY2" fmla="*/ 37001 h 37023"/>
              <a:gd name="connsiteX3" fmla="*/ 0 w 49509"/>
              <a:gd name="connsiteY3" fmla="*/ 37001 h 37023"/>
              <a:gd name="connsiteX4" fmla="*/ 13271 w 49509"/>
              <a:gd name="connsiteY4" fmla="*/ 19517 h 37023"/>
              <a:gd name="connsiteX5" fmla="*/ 3872 w 49509"/>
              <a:gd name="connsiteY5" fmla="*/ 2480 h 37023"/>
              <a:gd name="connsiteX0" fmla="*/ 3872 w 51570"/>
              <a:gd name="connsiteY0" fmla="*/ 1381 h 38195"/>
              <a:gd name="connsiteX1" fmla="*/ 45544 w 51570"/>
              <a:gd name="connsiteY1" fmla="*/ 4935 h 38195"/>
              <a:gd name="connsiteX2" fmla="*/ 46502 w 51570"/>
              <a:gd name="connsiteY2" fmla="*/ 35902 h 38195"/>
              <a:gd name="connsiteX3" fmla="*/ 0 w 51570"/>
              <a:gd name="connsiteY3" fmla="*/ 35902 h 38195"/>
              <a:gd name="connsiteX4" fmla="*/ 13271 w 51570"/>
              <a:gd name="connsiteY4" fmla="*/ 18418 h 38195"/>
              <a:gd name="connsiteX5" fmla="*/ 3872 w 51570"/>
              <a:gd name="connsiteY5" fmla="*/ 1381 h 38195"/>
              <a:gd name="connsiteX0" fmla="*/ 3872 w 51609"/>
              <a:gd name="connsiteY0" fmla="*/ 599 h 37413"/>
              <a:gd name="connsiteX1" fmla="*/ 45544 w 51609"/>
              <a:gd name="connsiteY1" fmla="*/ 4153 h 37413"/>
              <a:gd name="connsiteX2" fmla="*/ 46502 w 51609"/>
              <a:gd name="connsiteY2" fmla="*/ 35120 h 37413"/>
              <a:gd name="connsiteX3" fmla="*/ 0 w 51609"/>
              <a:gd name="connsiteY3" fmla="*/ 35120 h 37413"/>
              <a:gd name="connsiteX4" fmla="*/ 13271 w 51609"/>
              <a:gd name="connsiteY4" fmla="*/ 17636 h 37413"/>
              <a:gd name="connsiteX5" fmla="*/ 3872 w 51609"/>
              <a:gd name="connsiteY5" fmla="*/ 599 h 37413"/>
              <a:gd name="connsiteX0" fmla="*/ 3872 w 49707"/>
              <a:gd name="connsiteY0" fmla="*/ 574 h 37388"/>
              <a:gd name="connsiteX1" fmla="*/ 45544 w 49707"/>
              <a:gd name="connsiteY1" fmla="*/ 4128 h 37388"/>
              <a:gd name="connsiteX2" fmla="*/ 46502 w 49707"/>
              <a:gd name="connsiteY2" fmla="*/ 35095 h 37388"/>
              <a:gd name="connsiteX3" fmla="*/ 0 w 49707"/>
              <a:gd name="connsiteY3" fmla="*/ 35095 h 37388"/>
              <a:gd name="connsiteX4" fmla="*/ 13271 w 49707"/>
              <a:gd name="connsiteY4" fmla="*/ 17611 h 37388"/>
              <a:gd name="connsiteX5" fmla="*/ 3872 w 49707"/>
              <a:gd name="connsiteY5" fmla="*/ 574 h 37388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50"/>
              <a:gd name="connsiteY0" fmla="*/ 1238 h 38308"/>
              <a:gd name="connsiteX1" fmla="*/ 46407 w 49950"/>
              <a:gd name="connsiteY1" fmla="*/ 1339 h 38308"/>
              <a:gd name="connsiteX2" fmla="*/ 46502 w 49950"/>
              <a:gd name="connsiteY2" fmla="*/ 35759 h 38308"/>
              <a:gd name="connsiteX3" fmla="*/ 0 w 49950"/>
              <a:gd name="connsiteY3" fmla="*/ 35759 h 38308"/>
              <a:gd name="connsiteX4" fmla="*/ 13271 w 49950"/>
              <a:gd name="connsiteY4" fmla="*/ 18275 h 38308"/>
              <a:gd name="connsiteX5" fmla="*/ 3872 w 49950"/>
              <a:gd name="connsiteY5" fmla="*/ 1238 h 38308"/>
              <a:gd name="connsiteX0" fmla="*/ 3872 w 49831"/>
              <a:gd name="connsiteY0" fmla="*/ 1229 h 38299"/>
              <a:gd name="connsiteX1" fmla="*/ 46407 w 49831"/>
              <a:gd name="connsiteY1" fmla="*/ 1330 h 38299"/>
              <a:gd name="connsiteX2" fmla="*/ 46502 w 49831"/>
              <a:gd name="connsiteY2" fmla="*/ 35750 h 38299"/>
              <a:gd name="connsiteX3" fmla="*/ 0 w 49831"/>
              <a:gd name="connsiteY3" fmla="*/ 35750 h 38299"/>
              <a:gd name="connsiteX4" fmla="*/ 13271 w 49831"/>
              <a:gd name="connsiteY4" fmla="*/ 18266 h 38299"/>
              <a:gd name="connsiteX5" fmla="*/ 3872 w 49831"/>
              <a:gd name="connsiteY5" fmla="*/ 1229 h 38299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693"/>
              <a:gd name="connsiteY0" fmla="*/ 1257 h 35823"/>
              <a:gd name="connsiteX1" fmla="*/ 46407 w 46693"/>
              <a:gd name="connsiteY1" fmla="*/ 1358 h 35823"/>
              <a:gd name="connsiteX2" fmla="*/ 46502 w 46693"/>
              <a:gd name="connsiteY2" fmla="*/ 35778 h 35823"/>
              <a:gd name="connsiteX3" fmla="*/ 0 w 46693"/>
              <a:gd name="connsiteY3" fmla="*/ 35778 h 35823"/>
              <a:gd name="connsiteX4" fmla="*/ 13271 w 46693"/>
              <a:gd name="connsiteY4" fmla="*/ 18294 h 35823"/>
              <a:gd name="connsiteX5" fmla="*/ 3872 w 46693"/>
              <a:gd name="connsiteY5" fmla="*/ 1257 h 35823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72 h 35738"/>
              <a:gd name="connsiteX1" fmla="*/ 46407 w 46693"/>
              <a:gd name="connsiteY1" fmla="*/ 1273 h 35738"/>
              <a:gd name="connsiteX2" fmla="*/ 46502 w 46693"/>
              <a:gd name="connsiteY2" fmla="*/ 35693 h 35738"/>
              <a:gd name="connsiteX3" fmla="*/ 0 w 46693"/>
              <a:gd name="connsiteY3" fmla="*/ 35693 h 35738"/>
              <a:gd name="connsiteX4" fmla="*/ 13353 w 46693"/>
              <a:gd name="connsiteY4" fmla="*/ 17061 h 35738"/>
              <a:gd name="connsiteX5" fmla="*/ 3872 w 46693"/>
              <a:gd name="connsiteY5" fmla="*/ 1172 h 35738"/>
              <a:gd name="connsiteX0" fmla="*/ 5533 w 48354"/>
              <a:gd name="connsiteY0" fmla="*/ 1172 h 36354"/>
              <a:gd name="connsiteX1" fmla="*/ 48068 w 48354"/>
              <a:gd name="connsiteY1" fmla="*/ 1273 h 36354"/>
              <a:gd name="connsiteX2" fmla="*/ 48163 w 48354"/>
              <a:gd name="connsiteY2" fmla="*/ 35693 h 36354"/>
              <a:gd name="connsiteX3" fmla="*/ 1661 w 48354"/>
              <a:gd name="connsiteY3" fmla="*/ 35693 h 36354"/>
              <a:gd name="connsiteX4" fmla="*/ 10791 w 48354"/>
              <a:gd name="connsiteY4" fmla="*/ 27084 h 36354"/>
              <a:gd name="connsiteX5" fmla="*/ 15014 w 48354"/>
              <a:gd name="connsiteY5" fmla="*/ 17061 h 36354"/>
              <a:gd name="connsiteX6" fmla="*/ 5533 w 48354"/>
              <a:gd name="connsiteY6" fmla="*/ 1172 h 36354"/>
              <a:gd name="connsiteX0" fmla="*/ 5467 w 48288"/>
              <a:gd name="connsiteY0" fmla="*/ 1172 h 36354"/>
              <a:gd name="connsiteX1" fmla="*/ 48002 w 48288"/>
              <a:gd name="connsiteY1" fmla="*/ 1273 h 36354"/>
              <a:gd name="connsiteX2" fmla="*/ 48097 w 48288"/>
              <a:gd name="connsiteY2" fmla="*/ 35693 h 36354"/>
              <a:gd name="connsiteX3" fmla="*/ 1595 w 48288"/>
              <a:gd name="connsiteY3" fmla="*/ 35693 h 36354"/>
              <a:gd name="connsiteX4" fmla="*/ 11467 w 48288"/>
              <a:gd name="connsiteY4" fmla="*/ 26367 h 36354"/>
              <a:gd name="connsiteX5" fmla="*/ 14948 w 48288"/>
              <a:gd name="connsiteY5" fmla="*/ 17061 h 36354"/>
              <a:gd name="connsiteX6" fmla="*/ 5467 w 48288"/>
              <a:gd name="connsiteY6" fmla="*/ 1172 h 36354"/>
              <a:gd name="connsiteX0" fmla="*/ 3872 w 46693"/>
              <a:gd name="connsiteY0" fmla="*/ 1172 h 36354"/>
              <a:gd name="connsiteX1" fmla="*/ 46407 w 46693"/>
              <a:gd name="connsiteY1" fmla="*/ 1273 h 36354"/>
              <a:gd name="connsiteX2" fmla="*/ 46502 w 46693"/>
              <a:gd name="connsiteY2" fmla="*/ 35693 h 36354"/>
              <a:gd name="connsiteX3" fmla="*/ 0 w 46693"/>
              <a:gd name="connsiteY3" fmla="*/ 35693 h 36354"/>
              <a:gd name="connsiteX4" fmla="*/ 9872 w 46693"/>
              <a:gd name="connsiteY4" fmla="*/ 26367 h 36354"/>
              <a:gd name="connsiteX5" fmla="*/ 13353 w 46693"/>
              <a:gd name="connsiteY5" fmla="*/ 17061 h 36354"/>
              <a:gd name="connsiteX6" fmla="*/ 3872 w 46693"/>
              <a:gd name="connsiteY6" fmla="*/ 1172 h 36354"/>
              <a:gd name="connsiteX0" fmla="*/ 3872 w 46693"/>
              <a:gd name="connsiteY0" fmla="*/ 1172 h 35786"/>
              <a:gd name="connsiteX1" fmla="*/ 46407 w 46693"/>
              <a:gd name="connsiteY1" fmla="*/ 1273 h 35786"/>
              <a:gd name="connsiteX2" fmla="*/ 46502 w 46693"/>
              <a:gd name="connsiteY2" fmla="*/ 35693 h 35786"/>
              <a:gd name="connsiteX3" fmla="*/ 0 w 46693"/>
              <a:gd name="connsiteY3" fmla="*/ 35693 h 35786"/>
              <a:gd name="connsiteX4" fmla="*/ 9872 w 46693"/>
              <a:gd name="connsiteY4" fmla="*/ 26367 h 35786"/>
              <a:gd name="connsiteX5" fmla="*/ 13353 w 46693"/>
              <a:gd name="connsiteY5" fmla="*/ 17061 h 35786"/>
              <a:gd name="connsiteX6" fmla="*/ 3872 w 46693"/>
              <a:gd name="connsiteY6" fmla="*/ 1172 h 35786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883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471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527"/>
              <a:gd name="connsiteY0" fmla="*/ 1 h 34548"/>
              <a:gd name="connsiteX1" fmla="*/ 46418 w 46527"/>
              <a:gd name="connsiteY1" fmla="*/ 102 h 34548"/>
              <a:gd name="connsiteX2" fmla="*/ 46513 w 46527"/>
              <a:gd name="connsiteY2" fmla="*/ 34522 h 34548"/>
              <a:gd name="connsiteX3" fmla="*/ 11 w 46527"/>
              <a:gd name="connsiteY3" fmla="*/ 34522 h 34548"/>
              <a:gd name="connsiteX4" fmla="*/ 9471 w 46527"/>
              <a:gd name="connsiteY4" fmla="*/ 25196 h 34548"/>
              <a:gd name="connsiteX5" fmla="*/ 13117 w 46527"/>
              <a:gd name="connsiteY5" fmla="*/ 12544 h 34548"/>
              <a:gd name="connsiteX6" fmla="*/ 3883 w 46527"/>
              <a:gd name="connsiteY6" fmla="*/ 1 h 3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27" h="34548">
                <a:moveTo>
                  <a:pt x="3883" y="1"/>
                </a:moveTo>
                <a:cubicBezTo>
                  <a:pt x="4153" y="30"/>
                  <a:pt x="46361" y="18"/>
                  <a:pt x="46418" y="102"/>
                </a:cubicBezTo>
                <a:cubicBezTo>
                  <a:pt x="46475" y="186"/>
                  <a:pt x="46563" y="34419"/>
                  <a:pt x="46513" y="34522"/>
                </a:cubicBezTo>
                <a:cubicBezTo>
                  <a:pt x="46463" y="34625"/>
                  <a:pt x="-855" y="34379"/>
                  <a:pt x="11" y="34522"/>
                </a:cubicBezTo>
                <a:cubicBezTo>
                  <a:pt x="134" y="34617"/>
                  <a:pt x="7246" y="28301"/>
                  <a:pt x="9471" y="25196"/>
                </a:cubicBezTo>
                <a:cubicBezTo>
                  <a:pt x="11696" y="22091"/>
                  <a:pt x="14296" y="18943"/>
                  <a:pt x="13117" y="12544"/>
                </a:cubicBezTo>
                <a:cubicBezTo>
                  <a:pt x="11938" y="6145"/>
                  <a:pt x="3613" y="-28"/>
                  <a:pt x="3883" y="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pl-PL"/>
              <a:t> </a:t>
            </a:r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8E60BAA7-FBEF-F690-6E22-4B525C2F9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8163" y="2536825"/>
            <a:ext cx="4503737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Symbol zastępczy tekstu 20">
            <a:extLst>
              <a:ext uri="{FF2B5EF4-FFF2-40B4-BE49-F238E27FC236}">
                <a16:creationId xmlns:a16="http://schemas.microsoft.com/office/drawing/2014/main" id="{650BD038-50CF-5588-950D-6FE5FDC8DD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8163" y="2856449"/>
            <a:ext cx="4503737" cy="6273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26" name="Symbol zastępczy tekstu 20">
            <a:extLst>
              <a:ext uri="{FF2B5EF4-FFF2-40B4-BE49-F238E27FC236}">
                <a16:creationId xmlns:a16="http://schemas.microsoft.com/office/drawing/2014/main" id="{9A929F97-764E-3696-8E3A-435E25112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8163" y="3709076"/>
            <a:ext cx="4503737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7" name="Symbol zastępczy tekstu 20">
            <a:extLst>
              <a:ext uri="{FF2B5EF4-FFF2-40B4-BE49-F238E27FC236}">
                <a16:creationId xmlns:a16="http://schemas.microsoft.com/office/drawing/2014/main" id="{D7FCC4B6-1F68-837E-51AD-6FB8235CC9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8163" y="4028700"/>
            <a:ext cx="4503737" cy="6273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28" name="Symbol zastępczy tekstu 20">
            <a:extLst>
              <a:ext uri="{FF2B5EF4-FFF2-40B4-BE49-F238E27FC236}">
                <a16:creationId xmlns:a16="http://schemas.microsoft.com/office/drawing/2014/main" id="{AD594674-A254-068B-D0B4-6637C0E3CE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08163" y="4908963"/>
            <a:ext cx="4503737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Symbol zastępczy tekstu 20">
            <a:extLst>
              <a:ext uri="{FF2B5EF4-FFF2-40B4-BE49-F238E27FC236}">
                <a16:creationId xmlns:a16="http://schemas.microsoft.com/office/drawing/2014/main" id="{AF501389-D383-6FA0-C080-1C1479939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8163" y="5228587"/>
            <a:ext cx="4503737" cy="6273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0DDBF6B-59B4-8B22-4A0A-4407F3D3F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A90AEE74-CC35-26AA-75EE-30B965CE2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D2B0FDBB-BD55-4C2A-A3EB-326EDB635A40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D5361C-D352-B065-8294-6CBAE60F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 descr="Obraz zawierający Czcionka, tekst, Grafika, logo&#10;&#10;Opis wygenerowany automatycznie">
            <a:extLst>
              <a:ext uri="{FF2B5EF4-FFF2-40B4-BE49-F238E27FC236}">
                <a16:creationId xmlns:a16="http://schemas.microsoft.com/office/drawing/2014/main" id="{7D744710-B977-60A0-0CB2-D05B1DDE49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98" y="825342"/>
            <a:ext cx="1463302" cy="340596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D915FA89-8468-F6E8-0EDE-214A40E89CFF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052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3 danymi z ikonkami i obrazem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446A10E6-EA00-8778-0F55-8047B8F77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1247" y="-10022"/>
            <a:ext cx="5372064" cy="688354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403"/>
              <a:gd name="connsiteY0" fmla="*/ 4689 h 26289"/>
              <a:gd name="connsiteX1" fmla="*/ 29402 w 29403"/>
              <a:gd name="connsiteY1" fmla="*/ 0 h 26289"/>
              <a:gd name="connsiteX2" fmla="*/ 21600 w 29403"/>
              <a:gd name="connsiteY2" fmla="*/ 15489 h 26289"/>
              <a:gd name="connsiteX3" fmla="*/ 18125 w 29403"/>
              <a:gd name="connsiteY3" fmla="*/ 26289 h 26289"/>
              <a:gd name="connsiteX4" fmla="*/ 3475 w 29403"/>
              <a:gd name="connsiteY4" fmla="*/ 26289 h 26289"/>
              <a:gd name="connsiteX5" fmla="*/ 0 w 29403"/>
              <a:gd name="connsiteY5" fmla="*/ 15489 h 26289"/>
              <a:gd name="connsiteX6" fmla="*/ 3475 w 29403"/>
              <a:gd name="connsiteY6" fmla="*/ 4689 h 26289"/>
              <a:gd name="connsiteX0" fmla="*/ 3475 w 29484"/>
              <a:gd name="connsiteY0" fmla="*/ 4689 h 34320"/>
              <a:gd name="connsiteX1" fmla="*/ 29402 w 29484"/>
              <a:gd name="connsiteY1" fmla="*/ 0 h 34320"/>
              <a:gd name="connsiteX2" fmla="*/ 21600 w 29484"/>
              <a:gd name="connsiteY2" fmla="*/ 15489 h 34320"/>
              <a:gd name="connsiteX3" fmla="*/ 29230 w 29484"/>
              <a:gd name="connsiteY3" fmla="*/ 34320 h 34320"/>
              <a:gd name="connsiteX4" fmla="*/ 3475 w 29484"/>
              <a:gd name="connsiteY4" fmla="*/ 26289 h 34320"/>
              <a:gd name="connsiteX5" fmla="*/ 0 w 29484"/>
              <a:gd name="connsiteY5" fmla="*/ 15489 h 34320"/>
              <a:gd name="connsiteX6" fmla="*/ 3475 w 29484"/>
              <a:gd name="connsiteY6" fmla="*/ 4689 h 34320"/>
              <a:gd name="connsiteX0" fmla="*/ 3475 w 30184"/>
              <a:gd name="connsiteY0" fmla="*/ 4689 h 34320"/>
              <a:gd name="connsiteX1" fmla="*/ 29402 w 30184"/>
              <a:gd name="connsiteY1" fmla="*/ 0 h 34320"/>
              <a:gd name="connsiteX2" fmla="*/ 29606 w 30184"/>
              <a:gd name="connsiteY2" fmla="*/ 15489 h 34320"/>
              <a:gd name="connsiteX3" fmla="*/ 29230 w 30184"/>
              <a:gd name="connsiteY3" fmla="*/ 34320 h 34320"/>
              <a:gd name="connsiteX4" fmla="*/ 3475 w 30184"/>
              <a:gd name="connsiteY4" fmla="*/ 26289 h 34320"/>
              <a:gd name="connsiteX5" fmla="*/ 0 w 30184"/>
              <a:gd name="connsiteY5" fmla="*/ 15489 h 34320"/>
              <a:gd name="connsiteX6" fmla="*/ 3475 w 30184"/>
              <a:gd name="connsiteY6" fmla="*/ 4689 h 34320"/>
              <a:gd name="connsiteX0" fmla="*/ 3475 w 30208"/>
              <a:gd name="connsiteY0" fmla="*/ 4689 h 34320"/>
              <a:gd name="connsiteX1" fmla="*/ 29402 w 30208"/>
              <a:gd name="connsiteY1" fmla="*/ 0 h 34320"/>
              <a:gd name="connsiteX2" fmla="*/ 29606 w 30208"/>
              <a:gd name="connsiteY2" fmla="*/ 15489 h 34320"/>
              <a:gd name="connsiteX3" fmla="*/ 29230 w 30208"/>
              <a:gd name="connsiteY3" fmla="*/ 34320 h 34320"/>
              <a:gd name="connsiteX4" fmla="*/ 3475 w 30208"/>
              <a:gd name="connsiteY4" fmla="*/ 26289 h 34320"/>
              <a:gd name="connsiteX5" fmla="*/ 0 w 30208"/>
              <a:gd name="connsiteY5" fmla="*/ 15489 h 34320"/>
              <a:gd name="connsiteX6" fmla="*/ 3475 w 30208"/>
              <a:gd name="connsiteY6" fmla="*/ 4689 h 34320"/>
              <a:gd name="connsiteX0" fmla="*/ 3475 w 32546"/>
              <a:gd name="connsiteY0" fmla="*/ 4689 h 34320"/>
              <a:gd name="connsiteX1" fmla="*/ 29402 w 32546"/>
              <a:gd name="connsiteY1" fmla="*/ 0 h 34320"/>
              <a:gd name="connsiteX2" fmla="*/ 29230 w 32546"/>
              <a:gd name="connsiteY2" fmla="*/ 34320 h 34320"/>
              <a:gd name="connsiteX3" fmla="*/ 3475 w 32546"/>
              <a:gd name="connsiteY3" fmla="*/ 26289 h 34320"/>
              <a:gd name="connsiteX4" fmla="*/ 0 w 32546"/>
              <a:gd name="connsiteY4" fmla="*/ 15489 h 34320"/>
              <a:gd name="connsiteX5" fmla="*/ 3475 w 32546"/>
              <a:gd name="connsiteY5" fmla="*/ 4689 h 34320"/>
              <a:gd name="connsiteX0" fmla="*/ 3475 w 31288"/>
              <a:gd name="connsiteY0" fmla="*/ 4689 h 34320"/>
              <a:gd name="connsiteX1" fmla="*/ 29402 w 31288"/>
              <a:gd name="connsiteY1" fmla="*/ 0 h 34320"/>
              <a:gd name="connsiteX2" fmla="*/ 29230 w 31288"/>
              <a:gd name="connsiteY2" fmla="*/ 34320 h 34320"/>
              <a:gd name="connsiteX3" fmla="*/ 3475 w 31288"/>
              <a:gd name="connsiteY3" fmla="*/ 26289 h 34320"/>
              <a:gd name="connsiteX4" fmla="*/ 0 w 31288"/>
              <a:gd name="connsiteY4" fmla="*/ 15489 h 34320"/>
              <a:gd name="connsiteX5" fmla="*/ 3475 w 31288"/>
              <a:gd name="connsiteY5" fmla="*/ 4689 h 34320"/>
              <a:gd name="connsiteX0" fmla="*/ 3475 w 29493"/>
              <a:gd name="connsiteY0" fmla="*/ 4689 h 34320"/>
              <a:gd name="connsiteX1" fmla="*/ 29402 w 29493"/>
              <a:gd name="connsiteY1" fmla="*/ 0 h 34320"/>
              <a:gd name="connsiteX2" fmla="*/ 29230 w 29493"/>
              <a:gd name="connsiteY2" fmla="*/ 34320 h 34320"/>
              <a:gd name="connsiteX3" fmla="*/ 3475 w 29493"/>
              <a:gd name="connsiteY3" fmla="*/ 26289 h 34320"/>
              <a:gd name="connsiteX4" fmla="*/ 0 w 29493"/>
              <a:gd name="connsiteY4" fmla="*/ 15489 h 34320"/>
              <a:gd name="connsiteX5" fmla="*/ 3475 w 29493"/>
              <a:gd name="connsiteY5" fmla="*/ 4689 h 34320"/>
              <a:gd name="connsiteX0" fmla="*/ 3475 w 29576"/>
              <a:gd name="connsiteY0" fmla="*/ 4689 h 34370"/>
              <a:gd name="connsiteX1" fmla="*/ 29402 w 29576"/>
              <a:gd name="connsiteY1" fmla="*/ 0 h 34370"/>
              <a:gd name="connsiteX2" fmla="*/ 29488 w 29576"/>
              <a:gd name="connsiteY2" fmla="*/ 34370 h 34370"/>
              <a:gd name="connsiteX3" fmla="*/ 3475 w 29576"/>
              <a:gd name="connsiteY3" fmla="*/ 26289 h 34370"/>
              <a:gd name="connsiteX4" fmla="*/ 0 w 29576"/>
              <a:gd name="connsiteY4" fmla="*/ 15489 h 34370"/>
              <a:gd name="connsiteX5" fmla="*/ 3475 w 29576"/>
              <a:gd name="connsiteY5" fmla="*/ 4689 h 34370"/>
              <a:gd name="connsiteX0" fmla="*/ 20224 w 46325"/>
              <a:gd name="connsiteY0" fmla="*/ 4689 h 34470"/>
              <a:gd name="connsiteX1" fmla="*/ 46151 w 46325"/>
              <a:gd name="connsiteY1" fmla="*/ 0 h 34470"/>
              <a:gd name="connsiteX2" fmla="*/ 46237 w 46325"/>
              <a:gd name="connsiteY2" fmla="*/ 34370 h 34470"/>
              <a:gd name="connsiteX3" fmla="*/ 167 w 46325"/>
              <a:gd name="connsiteY3" fmla="*/ 34470 h 34470"/>
              <a:gd name="connsiteX4" fmla="*/ 16749 w 46325"/>
              <a:gd name="connsiteY4" fmla="*/ 15489 h 34470"/>
              <a:gd name="connsiteX5" fmla="*/ 20224 w 46325"/>
              <a:gd name="connsiteY5" fmla="*/ 4689 h 34470"/>
              <a:gd name="connsiteX0" fmla="*/ 20057 w 46158"/>
              <a:gd name="connsiteY0" fmla="*/ 4689 h 34470"/>
              <a:gd name="connsiteX1" fmla="*/ 45984 w 46158"/>
              <a:gd name="connsiteY1" fmla="*/ 0 h 34470"/>
              <a:gd name="connsiteX2" fmla="*/ 46070 w 46158"/>
              <a:gd name="connsiteY2" fmla="*/ 34370 h 34470"/>
              <a:gd name="connsiteX3" fmla="*/ 0 w 46158"/>
              <a:gd name="connsiteY3" fmla="*/ 34470 h 34470"/>
              <a:gd name="connsiteX4" fmla="*/ 16582 w 46158"/>
              <a:gd name="connsiteY4" fmla="*/ 15489 h 34470"/>
              <a:gd name="connsiteX5" fmla="*/ 20057 w 46158"/>
              <a:gd name="connsiteY5" fmla="*/ 4689 h 3447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959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959 w 46502"/>
              <a:gd name="connsiteY5" fmla="*/ 0 h 34420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1188 h 35608"/>
              <a:gd name="connsiteX1" fmla="*/ 46328 w 46502"/>
              <a:gd name="connsiteY1" fmla="*/ 1188 h 35608"/>
              <a:gd name="connsiteX2" fmla="*/ 46414 w 46502"/>
              <a:gd name="connsiteY2" fmla="*/ 35558 h 35608"/>
              <a:gd name="connsiteX3" fmla="*/ 0 w 46502"/>
              <a:gd name="connsiteY3" fmla="*/ 35608 h 35608"/>
              <a:gd name="connsiteX4" fmla="*/ 13483 w 46502"/>
              <a:gd name="connsiteY4" fmla="*/ 17226 h 35608"/>
              <a:gd name="connsiteX5" fmla="*/ 3959 w 46502"/>
              <a:gd name="connsiteY5" fmla="*/ 1188 h 35608"/>
              <a:gd name="connsiteX0" fmla="*/ 3959 w 46502"/>
              <a:gd name="connsiteY0" fmla="*/ 1199 h 35619"/>
              <a:gd name="connsiteX1" fmla="*/ 46328 w 46502"/>
              <a:gd name="connsiteY1" fmla="*/ 1199 h 35619"/>
              <a:gd name="connsiteX2" fmla="*/ 46414 w 46502"/>
              <a:gd name="connsiteY2" fmla="*/ 35569 h 35619"/>
              <a:gd name="connsiteX3" fmla="*/ 0 w 46502"/>
              <a:gd name="connsiteY3" fmla="*/ 35619 h 35619"/>
              <a:gd name="connsiteX4" fmla="*/ 13483 w 46502"/>
              <a:gd name="connsiteY4" fmla="*/ 17237 h 35619"/>
              <a:gd name="connsiteX5" fmla="*/ 3959 w 46502"/>
              <a:gd name="connsiteY5" fmla="*/ 1199 h 35619"/>
              <a:gd name="connsiteX0" fmla="*/ 3959 w 46502"/>
              <a:gd name="connsiteY0" fmla="*/ 49 h 34469"/>
              <a:gd name="connsiteX1" fmla="*/ 46328 w 46502"/>
              <a:gd name="connsiteY1" fmla="*/ 49 h 34469"/>
              <a:gd name="connsiteX2" fmla="*/ 46414 w 46502"/>
              <a:gd name="connsiteY2" fmla="*/ 34419 h 34469"/>
              <a:gd name="connsiteX3" fmla="*/ 0 w 46502"/>
              <a:gd name="connsiteY3" fmla="*/ 34469 h 34469"/>
              <a:gd name="connsiteX4" fmla="*/ 13483 w 46502"/>
              <a:gd name="connsiteY4" fmla="*/ 16087 h 34469"/>
              <a:gd name="connsiteX5" fmla="*/ 3959 w 46502"/>
              <a:gd name="connsiteY5" fmla="*/ 49 h 34469"/>
              <a:gd name="connsiteX0" fmla="*/ 3959 w 46502"/>
              <a:gd name="connsiteY0" fmla="*/ 1254 h 35674"/>
              <a:gd name="connsiteX1" fmla="*/ 46328 w 46502"/>
              <a:gd name="connsiteY1" fmla="*/ 1254 h 35674"/>
              <a:gd name="connsiteX2" fmla="*/ 46414 w 46502"/>
              <a:gd name="connsiteY2" fmla="*/ 35624 h 35674"/>
              <a:gd name="connsiteX3" fmla="*/ 0 w 46502"/>
              <a:gd name="connsiteY3" fmla="*/ 35674 h 35674"/>
              <a:gd name="connsiteX4" fmla="*/ 13655 w 46502"/>
              <a:gd name="connsiteY4" fmla="*/ 18040 h 35674"/>
              <a:gd name="connsiteX5" fmla="*/ 3959 w 46502"/>
              <a:gd name="connsiteY5" fmla="*/ 1254 h 35674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623"/>
              <a:gd name="connsiteY0" fmla="*/ 1265 h 35685"/>
              <a:gd name="connsiteX1" fmla="*/ 46328 w 46623"/>
              <a:gd name="connsiteY1" fmla="*/ 1265 h 35685"/>
              <a:gd name="connsiteX2" fmla="*/ 46586 w 46623"/>
              <a:gd name="connsiteY2" fmla="*/ 35685 h 35685"/>
              <a:gd name="connsiteX3" fmla="*/ 0 w 46623"/>
              <a:gd name="connsiteY3" fmla="*/ 35685 h 35685"/>
              <a:gd name="connsiteX4" fmla="*/ 13397 w 46623"/>
              <a:gd name="connsiteY4" fmla="*/ 18201 h 35685"/>
              <a:gd name="connsiteX5" fmla="*/ 3959 w 46623"/>
              <a:gd name="connsiteY5" fmla="*/ 1265 h 35685"/>
              <a:gd name="connsiteX0" fmla="*/ 3959 w 46623"/>
              <a:gd name="connsiteY0" fmla="*/ 1265 h 35707"/>
              <a:gd name="connsiteX1" fmla="*/ 46328 w 46623"/>
              <a:gd name="connsiteY1" fmla="*/ 1265 h 35707"/>
              <a:gd name="connsiteX2" fmla="*/ 46586 w 46623"/>
              <a:gd name="connsiteY2" fmla="*/ 35685 h 35707"/>
              <a:gd name="connsiteX3" fmla="*/ 0 w 46623"/>
              <a:gd name="connsiteY3" fmla="*/ 35685 h 35707"/>
              <a:gd name="connsiteX4" fmla="*/ 13397 w 46623"/>
              <a:gd name="connsiteY4" fmla="*/ 18201 h 35707"/>
              <a:gd name="connsiteX5" fmla="*/ 3959 w 46623"/>
              <a:gd name="connsiteY5" fmla="*/ 1265 h 35707"/>
              <a:gd name="connsiteX0" fmla="*/ 3959 w 46586"/>
              <a:gd name="connsiteY0" fmla="*/ 1265 h 35707"/>
              <a:gd name="connsiteX1" fmla="*/ 46328 w 46586"/>
              <a:gd name="connsiteY1" fmla="*/ 1265 h 35707"/>
              <a:gd name="connsiteX2" fmla="*/ 46586 w 46586"/>
              <a:gd name="connsiteY2" fmla="*/ 35685 h 35707"/>
              <a:gd name="connsiteX3" fmla="*/ 0 w 46586"/>
              <a:gd name="connsiteY3" fmla="*/ 35685 h 35707"/>
              <a:gd name="connsiteX4" fmla="*/ 13397 w 46586"/>
              <a:gd name="connsiteY4" fmla="*/ 18201 h 35707"/>
              <a:gd name="connsiteX5" fmla="*/ 3959 w 46586"/>
              <a:gd name="connsiteY5" fmla="*/ 1265 h 35707"/>
              <a:gd name="connsiteX0" fmla="*/ 3959 w 46586"/>
              <a:gd name="connsiteY0" fmla="*/ 1269 h 35711"/>
              <a:gd name="connsiteX1" fmla="*/ 46328 w 46586"/>
              <a:gd name="connsiteY1" fmla="*/ 1269 h 35711"/>
              <a:gd name="connsiteX2" fmla="*/ 46586 w 46586"/>
              <a:gd name="connsiteY2" fmla="*/ 35689 h 35711"/>
              <a:gd name="connsiteX3" fmla="*/ 0 w 46586"/>
              <a:gd name="connsiteY3" fmla="*/ 35689 h 35711"/>
              <a:gd name="connsiteX4" fmla="*/ 13397 w 46586"/>
              <a:gd name="connsiteY4" fmla="*/ 18205 h 35711"/>
              <a:gd name="connsiteX5" fmla="*/ 3959 w 46586"/>
              <a:gd name="connsiteY5" fmla="*/ 1269 h 35711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787 w 49544"/>
              <a:gd name="connsiteY0" fmla="*/ 2468 h 37060"/>
              <a:gd name="connsiteX1" fmla="*/ 46328 w 49544"/>
              <a:gd name="connsiteY1" fmla="*/ 2618 h 37060"/>
              <a:gd name="connsiteX2" fmla="*/ 46586 w 49544"/>
              <a:gd name="connsiteY2" fmla="*/ 37038 h 37060"/>
              <a:gd name="connsiteX3" fmla="*/ 0 w 49544"/>
              <a:gd name="connsiteY3" fmla="*/ 37038 h 37060"/>
              <a:gd name="connsiteX4" fmla="*/ 13397 w 49544"/>
              <a:gd name="connsiteY4" fmla="*/ 19554 h 37060"/>
              <a:gd name="connsiteX5" fmla="*/ 3787 w 49544"/>
              <a:gd name="connsiteY5" fmla="*/ 2468 h 37060"/>
              <a:gd name="connsiteX0" fmla="*/ 3998 w 49528"/>
              <a:gd name="connsiteY0" fmla="*/ 2517 h 37036"/>
              <a:gd name="connsiteX1" fmla="*/ 46328 w 49528"/>
              <a:gd name="connsiteY1" fmla="*/ 2594 h 37036"/>
              <a:gd name="connsiteX2" fmla="*/ 46586 w 49528"/>
              <a:gd name="connsiteY2" fmla="*/ 37014 h 37036"/>
              <a:gd name="connsiteX3" fmla="*/ 0 w 49528"/>
              <a:gd name="connsiteY3" fmla="*/ 37014 h 37036"/>
              <a:gd name="connsiteX4" fmla="*/ 13397 w 49528"/>
              <a:gd name="connsiteY4" fmla="*/ 19530 h 37036"/>
              <a:gd name="connsiteX5" fmla="*/ 3998 w 49528"/>
              <a:gd name="connsiteY5" fmla="*/ 2517 h 37036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09"/>
              <a:gd name="connsiteY0" fmla="*/ 2500 h 37043"/>
              <a:gd name="connsiteX1" fmla="*/ 46328 w 49509"/>
              <a:gd name="connsiteY1" fmla="*/ 2601 h 37043"/>
              <a:gd name="connsiteX2" fmla="*/ 46502 w 49509"/>
              <a:gd name="connsiteY2" fmla="*/ 37021 h 37043"/>
              <a:gd name="connsiteX3" fmla="*/ 0 w 49509"/>
              <a:gd name="connsiteY3" fmla="*/ 37021 h 37043"/>
              <a:gd name="connsiteX4" fmla="*/ 13397 w 49509"/>
              <a:gd name="connsiteY4" fmla="*/ 19537 h 37043"/>
              <a:gd name="connsiteX5" fmla="*/ 3872 w 49509"/>
              <a:gd name="connsiteY5" fmla="*/ 2500 h 37043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2475 h 37018"/>
              <a:gd name="connsiteX1" fmla="*/ 46328 w 49509"/>
              <a:gd name="connsiteY1" fmla="*/ 2576 h 37018"/>
              <a:gd name="connsiteX2" fmla="*/ 46502 w 49509"/>
              <a:gd name="connsiteY2" fmla="*/ 36996 h 37018"/>
              <a:gd name="connsiteX3" fmla="*/ 0 w 49509"/>
              <a:gd name="connsiteY3" fmla="*/ 36996 h 37018"/>
              <a:gd name="connsiteX4" fmla="*/ 13271 w 49509"/>
              <a:gd name="connsiteY4" fmla="*/ 19512 h 37018"/>
              <a:gd name="connsiteX5" fmla="*/ 3872 w 49509"/>
              <a:gd name="connsiteY5" fmla="*/ 2475 h 37018"/>
              <a:gd name="connsiteX0" fmla="*/ 3872 w 49509"/>
              <a:gd name="connsiteY0" fmla="*/ 2480 h 37023"/>
              <a:gd name="connsiteX1" fmla="*/ 46328 w 49509"/>
              <a:gd name="connsiteY1" fmla="*/ 2581 h 37023"/>
              <a:gd name="connsiteX2" fmla="*/ 46502 w 49509"/>
              <a:gd name="connsiteY2" fmla="*/ 37001 h 37023"/>
              <a:gd name="connsiteX3" fmla="*/ 0 w 49509"/>
              <a:gd name="connsiteY3" fmla="*/ 37001 h 37023"/>
              <a:gd name="connsiteX4" fmla="*/ 13271 w 49509"/>
              <a:gd name="connsiteY4" fmla="*/ 19517 h 37023"/>
              <a:gd name="connsiteX5" fmla="*/ 3872 w 49509"/>
              <a:gd name="connsiteY5" fmla="*/ 2480 h 37023"/>
              <a:gd name="connsiteX0" fmla="*/ 3872 w 51570"/>
              <a:gd name="connsiteY0" fmla="*/ 1381 h 38195"/>
              <a:gd name="connsiteX1" fmla="*/ 45544 w 51570"/>
              <a:gd name="connsiteY1" fmla="*/ 4935 h 38195"/>
              <a:gd name="connsiteX2" fmla="*/ 46502 w 51570"/>
              <a:gd name="connsiteY2" fmla="*/ 35902 h 38195"/>
              <a:gd name="connsiteX3" fmla="*/ 0 w 51570"/>
              <a:gd name="connsiteY3" fmla="*/ 35902 h 38195"/>
              <a:gd name="connsiteX4" fmla="*/ 13271 w 51570"/>
              <a:gd name="connsiteY4" fmla="*/ 18418 h 38195"/>
              <a:gd name="connsiteX5" fmla="*/ 3872 w 51570"/>
              <a:gd name="connsiteY5" fmla="*/ 1381 h 38195"/>
              <a:gd name="connsiteX0" fmla="*/ 3872 w 51609"/>
              <a:gd name="connsiteY0" fmla="*/ 599 h 37413"/>
              <a:gd name="connsiteX1" fmla="*/ 45544 w 51609"/>
              <a:gd name="connsiteY1" fmla="*/ 4153 h 37413"/>
              <a:gd name="connsiteX2" fmla="*/ 46502 w 51609"/>
              <a:gd name="connsiteY2" fmla="*/ 35120 h 37413"/>
              <a:gd name="connsiteX3" fmla="*/ 0 w 51609"/>
              <a:gd name="connsiteY3" fmla="*/ 35120 h 37413"/>
              <a:gd name="connsiteX4" fmla="*/ 13271 w 51609"/>
              <a:gd name="connsiteY4" fmla="*/ 17636 h 37413"/>
              <a:gd name="connsiteX5" fmla="*/ 3872 w 51609"/>
              <a:gd name="connsiteY5" fmla="*/ 599 h 37413"/>
              <a:gd name="connsiteX0" fmla="*/ 3872 w 49707"/>
              <a:gd name="connsiteY0" fmla="*/ 574 h 37388"/>
              <a:gd name="connsiteX1" fmla="*/ 45544 w 49707"/>
              <a:gd name="connsiteY1" fmla="*/ 4128 h 37388"/>
              <a:gd name="connsiteX2" fmla="*/ 46502 w 49707"/>
              <a:gd name="connsiteY2" fmla="*/ 35095 h 37388"/>
              <a:gd name="connsiteX3" fmla="*/ 0 w 49707"/>
              <a:gd name="connsiteY3" fmla="*/ 35095 h 37388"/>
              <a:gd name="connsiteX4" fmla="*/ 13271 w 49707"/>
              <a:gd name="connsiteY4" fmla="*/ 17611 h 37388"/>
              <a:gd name="connsiteX5" fmla="*/ 3872 w 49707"/>
              <a:gd name="connsiteY5" fmla="*/ 574 h 37388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50"/>
              <a:gd name="connsiteY0" fmla="*/ 1238 h 38308"/>
              <a:gd name="connsiteX1" fmla="*/ 46407 w 49950"/>
              <a:gd name="connsiteY1" fmla="*/ 1339 h 38308"/>
              <a:gd name="connsiteX2" fmla="*/ 46502 w 49950"/>
              <a:gd name="connsiteY2" fmla="*/ 35759 h 38308"/>
              <a:gd name="connsiteX3" fmla="*/ 0 w 49950"/>
              <a:gd name="connsiteY3" fmla="*/ 35759 h 38308"/>
              <a:gd name="connsiteX4" fmla="*/ 13271 w 49950"/>
              <a:gd name="connsiteY4" fmla="*/ 18275 h 38308"/>
              <a:gd name="connsiteX5" fmla="*/ 3872 w 49950"/>
              <a:gd name="connsiteY5" fmla="*/ 1238 h 38308"/>
              <a:gd name="connsiteX0" fmla="*/ 3872 w 49831"/>
              <a:gd name="connsiteY0" fmla="*/ 1229 h 38299"/>
              <a:gd name="connsiteX1" fmla="*/ 46407 w 49831"/>
              <a:gd name="connsiteY1" fmla="*/ 1330 h 38299"/>
              <a:gd name="connsiteX2" fmla="*/ 46502 w 49831"/>
              <a:gd name="connsiteY2" fmla="*/ 35750 h 38299"/>
              <a:gd name="connsiteX3" fmla="*/ 0 w 49831"/>
              <a:gd name="connsiteY3" fmla="*/ 35750 h 38299"/>
              <a:gd name="connsiteX4" fmla="*/ 13271 w 49831"/>
              <a:gd name="connsiteY4" fmla="*/ 18266 h 38299"/>
              <a:gd name="connsiteX5" fmla="*/ 3872 w 49831"/>
              <a:gd name="connsiteY5" fmla="*/ 1229 h 38299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693"/>
              <a:gd name="connsiteY0" fmla="*/ 1257 h 35823"/>
              <a:gd name="connsiteX1" fmla="*/ 46407 w 46693"/>
              <a:gd name="connsiteY1" fmla="*/ 1358 h 35823"/>
              <a:gd name="connsiteX2" fmla="*/ 46502 w 46693"/>
              <a:gd name="connsiteY2" fmla="*/ 35778 h 35823"/>
              <a:gd name="connsiteX3" fmla="*/ 0 w 46693"/>
              <a:gd name="connsiteY3" fmla="*/ 35778 h 35823"/>
              <a:gd name="connsiteX4" fmla="*/ 13271 w 46693"/>
              <a:gd name="connsiteY4" fmla="*/ 18294 h 35823"/>
              <a:gd name="connsiteX5" fmla="*/ 3872 w 46693"/>
              <a:gd name="connsiteY5" fmla="*/ 1257 h 35823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72 h 35738"/>
              <a:gd name="connsiteX1" fmla="*/ 46407 w 46693"/>
              <a:gd name="connsiteY1" fmla="*/ 1273 h 35738"/>
              <a:gd name="connsiteX2" fmla="*/ 46502 w 46693"/>
              <a:gd name="connsiteY2" fmla="*/ 35693 h 35738"/>
              <a:gd name="connsiteX3" fmla="*/ 0 w 46693"/>
              <a:gd name="connsiteY3" fmla="*/ 35693 h 35738"/>
              <a:gd name="connsiteX4" fmla="*/ 13353 w 46693"/>
              <a:gd name="connsiteY4" fmla="*/ 17061 h 35738"/>
              <a:gd name="connsiteX5" fmla="*/ 3872 w 46693"/>
              <a:gd name="connsiteY5" fmla="*/ 1172 h 35738"/>
              <a:gd name="connsiteX0" fmla="*/ 5533 w 48354"/>
              <a:gd name="connsiteY0" fmla="*/ 1172 h 36354"/>
              <a:gd name="connsiteX1" fmla="*/ 48068 w 48354"/>
              <a:gd name="connsiteY1" fmla="*/ 1273 h 36354"/>
              <a:gd name="connsiteX2" fmla="*/ 48163 w 48354"/>
              <a:gd name="connsiteY2" fmla="*/ 35693 h 36354"/>
              <a:gd name="connsiteX3" fmla="*/ 1661 w 48354"/>
              <a:gd name="connsiteY3" fmla="*/ 35693 h 36354"/>
              <a:gd name="connsiteX4" fmla="*/ 10791 w 48354"/>
              <a:gd name="connsiteY4" fmla="*/ 27084 h 36354"/>
              <a:gd name="connsiteX5" fmla="*/ 15014 w 48354"/>
              <a:gd name="connsiteY5" fmla="*/ 17061 h 36354"/>
              <a:gd name="connsiteX6" fmla="*/ 5533 w 48354"/>
              <a:gd name="connsiteY6" fmla="*/ 1172 h 36354"/>
              <a:gd name="connsiteX0" fmla="*/ 5467 w 48288"/>
              <a:gd name="connsiteY0" fmla="*/ 1172 h 36354"/>
              <a:gd name="connsiteX1" fmla="*/ 48002 w 48288"/>
              <a:gd name="connsiteY1" fmla="*/ 1273 h 36354"/>
              <a:gd name="connsiteX2" fmla="*/ 48097 w 48288"/>
              <a:gd name="connsiteY2" fmla="*/ 35693 h 36354"/>
              <a:gd name="connsiteX3" fmla="*/ 1595 w 48288"/>
              <a:gd name="connsiteY3" fmla="*/ 35693 h 36354"/>
              <a:gd name="connsiteX4" fmla="*/ 11467 w 48288"/>
              <a:gd name="connsiteY4" fmla="*/ 26367 h 36354"/>
              <a:gd name="connsiteX5" fmla="*/ 14948 w 48288"/>
              <a:gd name="connsiteY5" fmla="*/ 17061 h 36354"/>
              <a:gd name="connsiteX6" fmla="*/ 5467 w 48288"/>
              <a:gd name="connsiteY6" fmla="*/ 1172 h 36354"/>
              <a:gd name="connsiteX0" fmla="*/ 3872 w 46693"/>
              <a:gd name="connsiteY0" fmla="*/ 1172 h 36354"/>
              <a:gd name="connsiteX1" fmla="*/ 46407 w 46693"/>
              <a:gd name="connsiteY1" fmla="*/ 1273 h 36354"/>
              <a:gd name="connsiteX2" fmla="*/ 46502 w 46693"/>
              <a:gd name="connsiteY2" fmla="*/ 35693 h 36354"/>
              <a:gd name="connsiteX3" fmla="*/ 0 w 46693"/>
              <a:gd name="connsiteY3" fmla="*/ 35693 h 36354"/>
              <a:gd name="connsiteX4" fmla="*/ 9872 w 46693"/>
              <a:gd name="connsiteY4" fmla="*/ 26367 h 36354"/>
              <a:gd name="connsiteX5" fmla="*/ 13353 w 46693"/>
              <a:gd name="connsiteY5" fmla="*/ 17061 h 36354"/>
              <a:gd name="connsiteX6" fmla="*/ 3872 w 46693"/>
              <a:gd name="connsiteY6" fmla="*/ 1172 h 36354"/>
              <a:gd name="connsiteX0" fmla="*/ 3872 w 46693"/>
              <a:gd name="connsiteY0" fmla="*/ 1172 h 35786"/>
              <a:gd name="connsiteX1" fmla="*/ 46407 w 46693"/>
              <a:gd name="connsiteY1" fmla="*/ 1273 h 35786"/>
              <a:gd name="connsiteX2" fmla="*/ 46502 w 46693"/>
              <a:gd name="connsiteY2" fmla="*/ 35693 h 35786"/>
              <a:gd name="connsiteX3" fmla="*/ 0 w 46693"/>
              <a:gd name="connsiteY3" fmla="*/ 35693 h 35786"/>
              <a:gd name="connsiteX4" fmla="*/ 9872 w 46693"/>
              <a:gd name="connsiteY4" fmla="*/ 26367 h 35786"/>
              <a:gd name="connsiteX5" fmla="*/ 13353 w 46693"/>
              <a:gd name="connsiteY5" fmla="*/ 17061 h 35786"/>
              <a:gd name="connsiteX6" fmla="*/ 3872 w 46693"/>
              <a:gd name="connsiteY6" fmla="*/ 1172 h 35786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883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471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527"/>
              <a:gd name="connsiteY0" fmla="*/ 1 h 34548"/>
              <a:gd name="connsiteX1" fmla="*/ 46418 w 46527"/>
              <a:gd name="connsiteY1" fmla="*/ 102 h 34548"/>
              <a:gd name="connsiteX2" fmla="*/ 46513 w 46527"/>
              <a:gd name="connsiteY2" fmla="*/ 34522 h 34548"/>
              <a:gd name="connsiteX3" fmla="*/ 11 w 46527"/>
              <a:gd name="connsiteY3" fmla="*/ 34522 h 34548"/>
              <a:gd name="connsiteX4" fmla="*/ 9471 w 46527"/>
              <a:gd name="connsiteY4" fmla="*/ 25196 h 34548"/>
              <a:gd name="connsiteX5" fmla="*/ 13117 w 46527"/>
              <a:gd name="connsiteY5" fmla="*/ 12544 h 34548"/>
              <a:gd name="connsiteX6" fmla="*/ 3883 w 46527"/>
              <a:gd name="connsiteY6" fmla="*/ 1 h 3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27" h="34548">
                <a:moveTo>
                  <a:pt x="3883" y="1"/>
                </a:moveTo>
                <a:cubicBezTo>
                  <a:pt x="4153" y="30"/>
                  <a:pt x="46361" y="18"/>
                  <a:pt x="46418" y="102"/>
                </a:cubicBezTo>
                <a:cubicBezTo>
                  <a:pt x="46475" y="186"/>
                  <a:pt x="46563" y="34419"/>
                  <a:pt x="46513" y="34522"/>
                </a:cubicBezTo>
                <a:cubicBezTo>
                  <a:pt x="46463" y="34625"/>
                  <a:pt x="-855" y="34379"/>
                  <a:pt x="11" y="34522"/>
                </a:cubicBezTo>
                <a:cubicBezTo>
                  <a:pt x="134" y="34617"/>
                  <a:pt x="7246" y="28301"/>
                  <a:pt x="9471" y="25196"/>
                </a:cubicBezTo>
                <a:cubicBezTo>
                  <a:pt x="11696" y="22091"/>
                  <a:pt x="14296" y="18943"/>
                  <a:pt x="13117" y="12544"/>
                </a:cubicBezTo>
                <a:cubicBezTo>
                  <a:pt x="11938" y="6145"/>
                  <a:pt x="3613" y="-28"/>
                  <a:pt x="3883" y="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pl-PL"/>
              <a:t> 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6EB46B45-66AB-62F6-EB0D-5E485E5FAC30}"/>
              </a:ext>
            </a:extLst>
          </p:cNvPr>
          <p:cNvCxnSpPr>
            <a:cxnSpLocks/>
          </p:cNvCxnSpPr>
          <p:nvPr userDrawn="1"/>
        </p:nvCxnSpPr>
        <p:spPr>
          <a:xfrm>
            <a:off x="1669915" y="2537225"/>
            <a:ext cx="0" cy="94654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99825E24-2517-1B32-28D8-12A42B0CEB08}"/>
              </a:ext>
            </a:extLst>
          </p:cNvPr>
          <p:cNvCxnSpPr>
            <a:cxnSpLocks/>
          </p:cNvCxnSpPr>
          <p:nvPr userDrawn="1"/>
        </p:nvCxnSpPr>
        <p:spPr>
          <a:xfrm>
            <a:off x="1669915" y="3723294"/>
            <a:ext cx="0" cy="94654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1B738687-7CC8-AFAC-2BAE-C9A73FB4F27E}"/>
              </a:ext>
            </a:extLst>
          </p:cNvPr>
          <p:cNvCxnSpPr>
            <a:cxnSpLocks/>
          </p:cNvCxnSpPr>
          <p:nvPr userDrawn="1"/>
        </p:nvCxnSpPr>
        <p:spPr>
          <a:xfrm>
            <a:off x="1669915" y="4909363"/>
            <a:ext cx="0" cy="94654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F0DDBF6B-59B4-8B22-4A0A-4407F3D3F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A90AEE74-CC35-26AA-75EE-30B965CE2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D2B0FDBB-BD55-4C2A-A3EB-326EDB635A40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D5361C-D352-B065-8294-6CBAE60F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 descr="Obraz zawierający Czcionka, tekst, Grafika, logo&#10;&#10;Opis wygenerowany automatycznie">
            <a:extLst>
              <a:ext uri="{FF2B5EF4-FFF2-40B4-BE49-F238E27FC236}">
                <a16:creationId xmlns:a16="http://schemas.microsoft.com/office/drawing/2014/main" id="{7D744710-B977-60A0-0CB2-D05B1DDE49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98" y="825342"/>
            <a:ext cx="1463302" cy="340596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D915FA89-8468-F6E8-0EDE-214A40E89CFF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tekstu 20">
            <a:extLst>
              <a:ext uri="{FF2B5EF4-FFF2-40B4-BE49-F238E27FC236}">
                <a16:creationId xmlns:a16="http://schemas.microsoft.com/office/drawing/2014/main" id="{25F78F62-CD8B-A823-BD7E-4296B2DE90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70160" y="2674591"/>
            <a:ext cx="3324058" cy="4594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0" name="Symbol zastępczy tekstu 20">
            <a:extLst>
              <a:ext uri="{FF2B5EF4-FFF2-40B4-BE49-F238E27FC236}">
                <a16:creationId xmlns:a16="http://schemas.microsoft.com/office/drawing/2014/main" id="{A0B4BBE7-2673-D36A-5959-4F372D5C21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70160" y="3134015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1" name="Symbol zastępczy tekstu 20">
            <a:extLst>
              <a:ext uri="{FF2B5EF4-FFF2-40B4-BE49-F238E27FC236}">
                <a16:creationId xmlns:a16="http://schemas.microsoft.com/office/drawing/2014/main" id="{C17E1699-7420-F3EA-B079-E6A9F6C24C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70160" y="3870600"/>
            <a:ext cx="3324058" cy="4594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2" name="Symbol zastępczy tekstu 20">
            <a:extLst>
              <a:ext uri="{FF2B5EF4-FFF2-40B4-BE49-F238E27FC236}">
                <a16:creationId xmlns:a16="http://schemas.microsoft.com/office/drawing/2014/main" id="{39F24FD5-0054-C509-D509-EC34A399A5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70160" y="4330024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20">
            <a:extLst>
              <a:ext uri="{FF2B5EF4-FFF2-40B4-BE49-F238E27FC236}">
                <a16:creationId xmlns:a16="http://schemas.microsoft.com/office/drawing/2014/main" id="{7DB85516-00D7-7A6C-8417-2EFE26FA34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70160" y="5049099"/>
            <a:ext cx="3324058" cy="4594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4" name="Symbol zastępczy tekstu 20">
            <a:extLst>
              <a:ext uri="{FF2B5EF4-FFF2-40B4-BE49-F238E27FC236}">
                <a16:creationId xmlns:a16="http://schemas.microsoft.com/office/drawing/2014/main" id="{F489ABE0-793F-8432-F6E3-AB620039EF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0160" y="5508523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FBFB72E9-127D-1051-4BCB-29A118C4A1AE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3616D95-519C-63E5-D304-28F9C5C39561}"/>
              </a:ext>
            </a:extLst>
          </p:cNvPr>
          <p:cNvSpPr txBox="1">
            <a:spLocks/>
          </p:cNvSpPr>
          <p:nvPr userDrawn="1"/>
        </p:nvSpPr>
        <p:spPr>
          <a:xfrm>
            <a:off x="10396329" y="464273"/>
            <a:ext cx="936077" cy="9565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defPPr>
              <a:defRPr lang="pl-PL"/>
            </a:defPPr>
            <a:lvl1pPr marL="0" algn="r" defTabSz="914400" rtl="0" eaLnBrk="1" latinLnBrk="0" hangingPunct="1">
              <a:defRPr sz="4000" kern="120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00218AB4-3690-6C4D-B594-733F788F168D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fika 17">
            <a:extLst>
              <a:ext uri="{FF2B5EF4-FFF2-40B4-BE49-F238E27FC236}">
                <a16:creationId xmlns:a16="http://schemas.microsoft.com/office/drawing/2014/main" id="{1FCB8F47-A1E3-9042-F2FB-203805DDEA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07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3 danymi z ikonkami i obrazem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446A10E6-EA00-8778-0F55-8047B8F77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1247" y="-10022"/>
            <a:ext cx="5372064" cy="688354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403"/>
              <a:gd name="connsiteY0" fmla="*/ 4689 h 26289"/>
              <a:gd name="connsiteX1" fmla="*/ 29402 w 29403"/>
              <a:gd name="connsiteY1" fmla="*/ 0 h 26289"/>
              <a:gd name="connsiteX2" fmla="*/ 21600 w 29403"/>
              <a:gd name="connsiteY2" fmla="*/ 15489 h 26289"/>
              <a:gd name="connsiteX3" fmla="*/ 18125 w 29403"/>
              <a:gd name="connsiteY3" fmla="*/ 26289 h 26289"/>
              <a:gd name="connsiteX4" fmla="*/ 3475 w 29403"/>
              <a:gd name="connsiteY4" fmla="*/ 26289 h 26289"/>
              <a:gd name="connsiteX5" fmla="*/ 0 w 29403"/>
              <a:gd name="connsiteY5" fmla="*/ 15489 h 26289"/>
              <a:gd name="connsiteX6" fmla="*/ 3475 w 29403"/>
              <a:gd name="connsiteY6" fmla="*/ 4689 h 26289"/>
              <a:gd name="connsiteX0" fmla="*/ 3475 w 29484"/>
              <a:gd name="connsiteY0" fmla="*/ 4689 h 34320"/>
              <a:gd name="connsiteX1" fmla="*/ 29402 w 29484"/>
              <a:gd name="connsiteY1" fmla="*/ 0 h 34320"/>
              <a:gd name="connsiteX2" fmla="*/ 21600 w 29484"/>
              <a:gd name="connsiteY2" fmla="*/ 15489 h 34320"/>
              <a:gd name="connsiteX3" fmla="*/ 29230 w 29484"/>
              <a:gd name="connsiteY3" fmla="*/ 34320 h 34320"/>
              <a:gd name="connsiteX4" fmla="*/ 3475 w 29484"/>
              <a:gd name="connsiteY4" fmla="*/ 26289 h 34320"/>
              <a:gd name="connsiteX5" fmla="*/ 0 w 29484"/>
              <a:gd name="connsiteY5" fmla="*/ 15489 h 34320"/>
              <a:gd name="connsiteX6" fmla="*/ 3475 w 29484"/>
              <a:gd name="connsiteY6" fmla="*/ 4689 h 34320"/>
              <a:gd name="connsiteX0" fmla="*/ 3475 w 30184"/>
              <a:gd name="connsiteY0" fmla="*/ 4689 h 34320"/>
              <a:gd name="connsiteX1" fmla="*/ 29402 w 30184"/>
              <a:gd name="connsiteY1" fmla="*/ 0 h 34320"/>
              <a:gd name="connsiteX2" fmla="*/ 29606 w 30184"/>
              <a:gd name="connsiteY2" fmla="*/ 15489 h 34320"/>
              <a:gd name="connsiteX3" fmla="*/ 29230 w 30184"/>
              <a:gd name="connsiteY3" fmla="*/ 34320 h 34320"/>
              <a:gd name="connsiteX4" fmla="*/ 3475 w 30184"/>
              <a:gd name="connsiteY4" fmla="*/ 26289 h 34320"/>
              <a:gd name="connsiteX5" fmla="*/ 0 w 30184"/>
              <a:gd name="connsiteY5" fmla="*/ 15489 h 34320"/>
              <a:gd name="connsiteX6" fmla="*/ 3475 w 30184"/>
              <a:gd name="connsiteY6" fmla="*/ 4689 h 34320"/>
              <a:gd name="connsiteX0" fmla="*/ 3475 w 30208"/>
              <a:gd name="connsiteY0" fmla="*/ 4689 h 34320"/>
              <a:gd name="connsiteX1" fmla="*/ 29402 w 30208"/>
              <a:gd name="connsiteY1" fmla="*/ 0 h 34320"/>
              <a:gd name="connsiteX2" fmla="*/ 29606 w 30208"/>
              <a:gd name="connsiteY2" fmla="*/ 15489 h 34320"/>
              <a:gd name="connsiteX3" fmla="*/ 29230 w 30208"/>
              <a:gd name="connsiteY3" fmla="*/ 34320 h 34320"/>
              <a:gd name="connsiteX4" fmla="*/ 3475 w 30208"/>
              <a:gd name="connsiteY4" fmla="*/ 26289 h 34320"/>
              <a:gd name="connsiteX5" fmla="*/ 0 w 30208"/>
              <a:gd name="connsiteY5" fmla="*/ 15489 h 34320"/>
              <a:gd name="connsiteX6" fmla="*/ 3475 w 30208"/>
              <a:gd name="connsiteY6" fmla="*/ 4689 h 34320"/>
              <a:gd name="connsiteX0" fmla="*/ 3475 w 32546"/>
              <a:gd name="connsiteY0" fmla="*/ 4689 h 34320"/>
              <a:gd name="connsiteX1" fmla="*/ 29402 w 32546"/>
              <a:gd name="connsiteY1" fmla="*/ 0 h 34320"/>
              <a:gd name="connsiteX2" fmla="*/ 29230 w 32546"/>
              <a:gd name="connsiteY2" fmla="*/ 34320 h 34320"/>
              <a:gd name="connsiteX3" fmla="*/ 3475 w 32546"/>
              <a:gd name="connsiteY3" fmla="*/ 26289 h 34320"/>
              <a:gd name="connsiteX4" fmla="*/ 0 w 32546"/>
              <a:gd name="connsiteY4" fmla="*/ 15489 h 34320"/>
              <a:gd name="connsiteX5" fmla="*/ 3475 w 32546"/>
              <a:gd name="connsiteY5" fmla="*/ 4689 h 34320"/>
              <a:gd name="connsiteX0" fmla="*/ 3475 w 31288"/>
              <a:gd name="connsiteY0" fmla="*/ 4689 h 34320"/>
              <a:gd name="connsiteX1" fmla="*/ 29402 w 31288"/>
              <a:gd name="connsiteY1" fmla="*/ 0 h 34320"/>
              <a:gd name="connsiteX2" fmla="*/ 29230 w 31288"/>
              <a:gd name="connsiteY2" fmla="*/ 34320 h 34320"/>
              <a:gd name="connsiteX3" fmla="*/ 3475 w 31288"/>
              <a:gd name="connsiteY3" fmla="*/ 26289 h 34320"/>
              <a:gd name="connsiteX4" fmla="*/ 0 w 31288"/>
              <a:gd name="connsiteY4" fmla="*/ 15489 h 34320"/>
              <a:gd name="connsiteX5" fmla="*/ 3475 w 31288"/>
              <a:gd name="connsiteY5" fmla="*/ 4689 h 34320"/>
              <a:gd name="connsiteX0" fmla="*/ 3475 w 29493"/>
              <a:gd name="connsiteY0" fmla="*/ 4689 h 34320"/>
              <a:gd name="connsiteX1" fmla="*/ 29402 w 29493"/>
              <a:gd name="connsiteY1" fmla="*/ 0 h 34320"/>
              <a:gd name="connsiteX2" fmla="*/ 29230 w 29493"/>
              <a:gd name="connsiteY2" fmla="*/ 34320 h 34320"/>
              <a:gd name="connsiteX3" fmla="*/ 3475 w 29493"/>
              <a:gd name="connsiteY3" fmla="*/ 26289 h 34320"/>
              <a:gd name="connsiteX4" fmla="*/ 0 w 29493"/>
              <a:gd name="connsiteY4" fmla="*/ 15489 h 34320"/>
              <a:gd name="connsiteX5" fmla="*/ 3475 w 29493"/>
              <a:gd name="connsiteY5" fmla="*/ 4689 h 34320"/>
              <a:gd name="connsiteX0" fmla="*/ 3475 w 29576"/>
              <a:gd name="connsiteY0" fmla="*/ 4689 h 34370"/>
              <a:gd name="connsiteX1" fmla="*/ 29402 w 29576"/>
              <a:gd name="connsiteY1" fmla="*/ 0 h 34370"/>
              <a:gd name="connsiteX2" fmla="*/ 29488 w 29576"/>
              <a:gd name="connsiteY2" fmla="*/ 34370 h 34370"/>
              <a:gd name="connsiteX3" fmla="*/ 3475 w 29576"/>
              <a:gd name="connsiteY3" fmla="*/ 26289 h 34370"/>
              <a:gd name="connsiteX4" fmla="*/ 0 w 29576"/>
              <a:gd name="connsiteY4" fmla="*/ 15489 h 34370"/>
              <a:gd name="connsiteX5" fmla="*/ 3475 w 29576"/>
              <a:gd name="connsiteY5" fmla="*/ 4689 h 34370"/>
              <a:gd name="connsiteX0" fmla="*/ 20224 w 46325"/>
              <a:gd name="connsiteY0" fmla="*/ 4689 h 34470"/>
              <a:gd name="connsiteX1" fmla="*/ 46151 w 46325"/>
              <a:gd name="connsiteY1" fmla="*/ 0 h 34470"/>
              <a:gd name="connsiteX2" fmla="*/ 46237 w 46325"/>
              <a:gd name="connsiteY2" fmla="*/ 34370 h 34470"/>
              <a:gd name="connsiteX3" fmla="*/ 167 w 46325"/>
              <a:gd name="connsiteY3" fmla="*/ 34470 h 34470"/>
              <a:gd name="connsiteX4" fmla="*/ 16749 w 46325"/>
              <a:gd name="connsiteY4" fmla="*/ 15489 h 34470"/>
              <a:gd name="connsiteX5" fmla="*/ 20224 w 46325"/>
              <a:gd name="connsiteY5" fmla="*/ 4689 h 34470"/>
              <a:gd name="connsiteX0" fmla="*/ 20057 w 46158"/>
              <a:gd name="connsiteY0" fmla="*/ 4689 h 34470"/>
              <a:gd name="connsiteX1" fmla="*/ 45984 w 46158"/>
              <a:gd name="connsiteY1" fmla="*/ 0 h 34470"/>
              <a:gd name="connsiteX2" fmla="*/ 46070 w 46158"/>
              <a:gd name="connsiteY2" fmla="*/ 34370 h 34470"/>
              <a:gd name="connsiteX3" fmla="*/ 0 w 46158"/>
              <a:gd name="connsiteY3" fmla="*/ 34470 h 34470"/>
              <a:gd name="connsiteX4" fmla="*/ 16582 w 46158"/>
              <a:gd name="connsiteY4" fmla="*/ 15489 h 34470"/>
              <a:gd name="connsiteX5" fmla="*/ 20057 w 46158"/>
              <a:gd name="connsiteY5" fmla="*/ 4689 h 3447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959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959 w 46502"/>
              <a:gd name="connsiteY5" fmla="*/ 0 h 34420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1188 h 35608"/>
              <a:gd name="connsiteX1" fmla="*/ 46328 w 46502"/>
              <a:gd name="connsiteY1" fmla="*/ 1188 h 35608"/>
              <a:gd name="connsiteX2" fmla="*/ 46414 w 46502"/>
              <a:gd name="connsiteY2" fmla="*/ 35558 h 35608"/>
              <a:gd name="connsiteX3" fmla="*/ 0 w 46502"/>
              <a:gd name="connsiteY3" fmla="*/ 35608 h 35608"/>
              <a:gd name="connsiteX4" fmla="*/ 13483 w 46502"/>
              <a:gd name="connsiteY4" fmla="*/ 17226 h 35608"/>
              <a:gd name="connsiteX5" fmla="*/ 3959 w 46502"/>
              <a:gd name="connsiteY5" fmla="*/ 1188 h 35608"/>
              <a:gd name="connsiteX0" fmla="*/ 3959 w 46502"/>
              <a:gd name="connsiteY0" fmla="*/ 1199 h 35619"/>
              <a:gd name="connsiteX1" fmla="*/ 46328 w 46502"/>
              <a:gd name="connsiteY1" fmla="*/ 1199 h 35619"/>
              <a:gd name="connsiteX2" fmla="*/ 46414 w 46502"/>
              <a:gd name="connsiteY2" fmla="*/ 35569 h 35619"/>
              <a:gd name="connsiteX3" fmla="*/ 0 w 46502"/>
              <a:gd name="connsiteY3" fmla="*/ 35619 h 35619"/>
              <a:gd name="connsiteX4" fmla="*/ 13483 w 46502"/>
              <a:gd name="connsiteY4" fmla="*/ 17237 h 35619"/>
              <a:gd name="connsiteX5" fmla="*/ 3959 w 46502"/>
              <a:gd name="connsiteY5" fmla="*/ 1199 h 35619"/>
              <a:gd name="connsiteX0" fmla="*/ 3959 w 46502"/>
              <a:gd name="connsiteY0" fmla="*/ 49 h 34469"/>
              <a:gd name="connsiteX1" fmla="*/ 46328 w 46502"/>
              <a:gd name="connsiteY1" fmla="*/ 49 h 34469"/>
              <a:gd name="connsiteX2" fmla="*/ 46414 w 46502"/>
              <a:gd name="connsiteY2" fmla="*/ 34419 h 34469"/>
              <a:gd name="connsiteX3" fmla="*/ 0 w 46502"/>
              <a:gd name="connsiteY3" fmla="*/ 34469 h 34469"/>
              <a:gd name="connsiteX4" fmla="*/ 13483 w 46502"/>
              <a:gd name="connsiteY4" fmla="*/ 16087 h 34469"/>
              <a:gd name="connsiteX5" fmla="*/ 3959 w 46502"/>
              <a:gd name="connsiteY5" fmla="*/ 49 h 34469"/>
              <a:gd name="connsiteX0" fmla="*/ 3959 w 46502"/>
              <a:gd name="connsiteY0" fmla="*/ 1254 h 35674"/>
              <a:gd name="connsiteX1" fmla="*/ 46328 w 46502"/>
              <a:gd name="connsiteY1" fmla="*/ 1254 h 35674"/>
              <a:gd name="connsiteX2" fmla="*/ 46414 w 46502"/>
              <a:gd name="connsiteY2" fmla="*/ 35624 h 35674"/>
              <a:gd name="connsiteX3" fmla="*/ 0 w 46502"/>
              <a:gd name="connsiteY3" fmla="*/ 35674 h 35674"/>
              <a:gd name="connsiteX4" fmla="*/ 13655 w 46502"/>
              <a:gd name="connsiteY4" fmla="*/ 18040 h 35674"/>
              <a:gd name="connsiteX5" fmla="*/ 3959 w 46502"/>
              <a:gd name="connsiteY5" fmla="*/ 1254 h 35674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623"/>
              <a:gd name="connsiteY0" fmla="*/ 1265 h 35685"/>
              <a:gd name="connsiteX1" fmla="*/ 46328 w 46623"/>
              <a:gd name="connsiteY1" fmla="*/ 1265 h 35685"/>
              <a:gd name="connsiteX2" fmla="*/ 46586 w 46623"/>
              <a:gd name="connsiteY2" fmla="*/ 35685 h 35685"/>
              <a:gd name="connsiteX3" fmla="*/ 0 w 46623"/>
              <a:gd name="connsiteY3" fmla="*/ 35685 h 35685"/>
              <a:gd name="connsiteX4" fmla="*/ 13397 w 46623"/>
              <a:gd name="connsiteY4" fmla="*/ 18201 h 35685"/>
              <a:gd name="connsiteX5" fmla="*/ 3959 w 46623"/>
              <a:gd name="connsiteY5" fmla="*/ 1265 h 35685"/>
              <a:gd name="connsiteX0" fmla="*/ 3959 w 46623"/>
              <a:gd name="connsiteY0" fmla="*/ 1265 h 35707"/>
              <a:gd name="connsiteX1" fmla="*/ 46328 w 46623"/>
              <a:gd name="connsiteY1" fmla="*/ 1265 h 35707"/>
              <a:gd name="connsiteX2" fmla="*/ 46586 w 46623"/>
              <a:gd name="connsiteY2" fmla="*/ 35685 h 35707"/>
              <a:gd name="connsiteX3" fmla="*/ 0 w 46623"/>
              <a:gd name="connsiteY3" fmla="*/ 35685 h 35707"/>
              <a:gd name="connsiteX4" fmla="*/ 13397 w 46623"/>
              <a:gd name="connsiteY4" fmla="*/ 18201 h 35707"/>
              <a:gd name="connsiteX5" fmla="*/ 3959 w 46623"/>
              <a:gd name="connsiteY5" fmla="*/ 1265 h 35707"/>
              <a:gd name="connsiteX0" fmla="*/ 3959 w 46586"/>
              <a:gd name="connsiteY0" fmla="*/ 1265 h 35707"/>
              <a:gd name="connsiteX1" fmla="*/ 46328 w 46586"/>
              <a:gd name="connsiteY1" fmla="*/ 1265 h 35707"/>
              <a:gd name="connsiteX2" fmla="*/ 46586 w 46586"/>
              <a:gd name="connsiteY2" fmla="*/ 35685 h 35707"/>
              <a:gd name="connsiteX3" fmla="*/ 0 w 46586"/>
              <a:gd name="connsiteY3" fmla="*/ 35685 h 35707"/>
              <a:gd name="connsiteX4" fmla="*/ 13397 w 46586"/>
              <a:gd name="connsiteY4" fmla="*/ 18201 h 35707"/>
              <a:gd name="connsiteX5" fmla="*/ 3959 w 46586"/>
              <a:gd name="connsiteY5" fmla="*/ 1265 h 35707"/>
              <a:gd name="connsiteX0" fmla="*/ 3959 w 46586"/>
              <a:gd name="connsiteY0" fmla="*/ 1269 h 35711"/>
              <a:gd name="connsiteX1" fmla="*/ 46328 w 46586"/>
              <a:gd name="connsiteY1" fmla="*/ 1269 h 35711"/>
              <a:gd name="connsiteX2" fmla="*/ 46586 w 46586"/>
              <a:gd name="connsiteY2" fmla="*/ 35689 h 35711"/>
              <a:gd name="connsiteX3" fmla="*/ 0 w 46586"/>
              <a:gd name="connsiteY3" fmla="*/ 35689 h 35711"/>
              <a:gd name="connsiteX4" fmla="*/ 13397 w 46586"/>
              <a:gd name="connsiteY4" fmla="*/ 18205 h 35711"/>
              <a:gd name="connsiteX5" fmla="*/ 3959 w 46586"/>
              <a:gd name="connsiteY5" fmla="*/ 1269 h 35711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787 w 49544"/>
              <a:gd name="connsiteY0" fmla="*/ 2468 h 37060"/>
              <a:gd name="connsiteX1" fmla="*/ 46328 w 49544"/>
              <a:gd name="connsiteY1" fmla="*/ 2618 h 37060"/>
              <a:gd name="connsiteX2" fmla="*/ 46586 w 49544"/>
              <a:gd name="connsiteY2" fmla="*/ 37038 h 37060"/>
              <a:gd name="connsiteX3" fmla="*/ 0 w 49544"/>
              <a:gd name="connsiteY3" fmla="*/ 37038 h 37060"/>
              <a:gd name="connsiteX4" fmla="*/ 13397 w 49544"/>
              <a:gd name="connsiteY4" fmla="*/ 19554 h 37060"/>
              <a:gd name="connsiteX5" fmla="*/ 3787 w 49544"/>
              <a:gd name="connsiteY5" fmla="*/ 2468 h 37060"/>
              <a:gd name="connsiteX0" fmla="*/ 3998 w 49528"/>
              <a:gd name="connsiteY0" fmla="*/ 2517 h 37036"/>
              <a:gd name="connsiteX1" fmla="*/ 46328 w 49528"/>
              <a:gd name="connsiteY1" fmla="*/ 2594 h 37036"/>
              <a:gd name="connsiteX2" fmla="*/ 46586 w 49528"/>
              <a:gd name="connsiteY2" fmla="*/ 37014 h 37036"/>
              <a:gd name="connsiteX3" fmla="*/ 0 w 49528"/>
              <a:gd name="connsiteY3" fmla="*/ 37014 h 37036"/>
              <a:gd name="connsiteX4" fmla="*/ 13397 w 49528"/>
              <a:gd name="connsiteY4" fmla="*/ 19530 h 37036"/>
              <a:gd name="connsiteX5" fmla="*/ 3998 w 49528"/>
              <a:gd name="connsiteY5" fmla="*/ 2517 h 37036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09"/>
              <a:gd name="connsiteY0" fmla="*/ 2500 h 37043"/>
              <a:gd name="connsiteX1" fmla="*/ 46328 w 49509"/>
              <a:gd name="connsiteY1" fmla="*/ 2601 h 37043"/>
              <a:gd name="connsiteX2" fmla="*/ 46502 w 49509"/>
              <a:gd name="connsiteY2" fmla="*/ 37021 h 37043"/>
              <a:gd name="connsiteX3" fmla="*/ 0 w 49509"/>
              <a:gd name="connsiteY3" fmla="*/ 37021 h 37043"/>
              <a:gd name="connsiteX4" fmla="*/ 13397 w 49509"/>
              <a:gd name="connsiteY4" fmla="*/ 19537 h 37043"/>
              <a:gd name="connsiteX5" fmla="*/ 3872 w 49509"/>
              <a:gd name="connsiteY5" fmla="*/ 2500 h 37043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2475 h 37018"/>
              <a:gd name="connsiteX1" fmla="*/ 46328 w 49509"/>
              <a:gd name="connsiteY1" fmla="*/ 2576 h 37018"/>
              <a:gd name="connsiteX2" fmla="*/ 46502 w 49509"/>
              <a:gd name="connsiteY2" fmla="*/ 36996 h 37018"/>
              <a:gd name="connsiteX3" fmla="*/ 0 w 49509"/>
              <a:gd name="connsiteY3" fmla="*/ 36996 h 37018"/>
              <a:gd name="connsiteX4" fmla="*/ 13271 w 49509"/>
              <a:gd name="connsiteY4" fmla="*/ 19512 h 37018"/>
              <a:gd name="connsiteX5" fmla="*/ 3872 w 49509"/>
              <a:gd name="connsiteY5" fmla="*/ 2475 h 37018"/>
              <a:gd name="connsiteX0" fmla="*/ 3872 w 49509"/>
              <a:gd name="connsiteY0" fmla="*/ 2480 h 37023"/>
              <a:gd name="connsiteX1" fmla="*/ 46328 w 49509"/>
              <a:gd name="connsiteY1" fmla="*/ 2581 h 37023"/>
              <a:gd name="connsiteX2" fmla="*/ 46502 w 49509"/>
              <a:gd name="connsiteY2" fmla="*/ 37001 h 37023"/>
              <a:gd name="connsiteX3" fmla="*/ 0 w 49509"/>
              <a:gd name="connsiteY3" fmla="*/ 37001 h 37023"/>
              <a:gd name="connsiteX4" fmla="*/ 13271 w 49509"/>
              <a:gd name="connsiteY4" fmla="*/ 19517 h 37023"/>
              <a:gd name="connsiteX5" fmla="*/ 3872 w 49509"/>
              <a:gd name="connsiteY5" fmla="*/ 2480 h 37023"/>
              <a:gd name="connsiteX0" fmla="*/ 3872 w 51570"/>
              <a:gd name="connsiteY0" fmla="*/ 1381 h 38195"/>
              <a:gd name="connsiteX1" fmla="*/ 45544 w 51570"/>
              <a:gd name="connsiteY1" fmla="*/ 4935 h 38195"/>
              <a:gd name="connsiteX2" fmla="*/ 46502 w 51570"/>
              <a:gd name="connsiteY2" fmla="*/ 35902 h 38195"/>
              <a:gd name="connsiteX3" fmla="*/ 0 w 51570"/>
              <a:gd name="connsiteY3" fmla="*/ 35902 h 38195"/>
              <a:gd name="connsiteX4" fmla="*/ 13271 w 51570"/>
              <a:gd name="connsiteY4" fmla="*/ 18418 h 38195"/>
              <a:gd name="connsiteX5" fmla="*/ 3872 w 51570"/>
              <a:gd name="connsiteY5" fmla="*/ 1381 h 38195"/>
              <a:gd name="connsiteX0" fmla="*/ 3872 w 51609"/>
              <a:gd name="connsiteY0" fmla="*/ 599 h 37413"/>
              <a:gd name="connsiteX1" fmla="*/ 45544 w 51609"/>
              <a:gd name="connsiteY1" fmla="*/ 4153 h 37413"/>
              <a:gd name="connsiteX2" fmla="*/ 46502 w 51609"/>
              <a:gd name="connsiteY2" fmla="*/ 35120 h 37413"/>
              <a:gd name="connsiteX3" fmla="*/ 0 w 51609"/>
              <a:gd name="connsiteY3" fmla="*/ 35120 h 37413"/>
              <a:gd name="connsiteX4" fmla="*/ 13271 w 51609"/>
              <a:gd name="connsiteY4" fmla="*/ 17636 h 37413"/>
              <a:gd name="connsiteX5" fmla="*/ 3872 w 51609"/>
              <a:gd name="connsiteY5" fmla="*/ 599 h 37413"/>
              <a:gd name="connsiteX0" fmla="*/ 3872 w 49707"/>
              <a:gd name="connsiteY0" fmla="*/ 574 h 37388"/>
              <a:gd name="connsiteX1" fmla="*/ 45544 w 49707"/>
              <a:gd name="connsiteY1" fmla="*/ 4128 h 37388"/>
              <a:gd name="connsiteX2" fmla="*/ 46502 w 49707"/>
              <a:gd name="connsiteY2" fmla="*/ 35095 h 37388"/>
              <a:gd name="connsiteX3" fmla="*/ 0 w 49707"/>
              <a:gd name="connsiteY3" fmla="*/ 35095 h 37388"/>
              <a:gd name="connsiteX4" fmla="*/ 13271 w 49707"/>
              <a:gd name="connsiteY4" fmla="*/ 17611 h 37388"/>
              <a:gd name="connsiteX5" fmla="*/ 3872 w 49707"/>
              <a:gd name="connsiteY5" fmla="*/ 574 h 37388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50"/>
              <a:gd name="connsiteY0" fmla="*/ 1238 h 38308"/>
              <a:gd name="connsiteX1" fmla="*/ 46407 w 49950"/>
              <a:gd name="connsiteY1" fmla="*/ 1339 h 38308"/>
              <a:gd name="connsiteX2" fmla="*/ 46502 w 49950"/>
              <a:gd name="connsiteY2" fmla="*/ 35759 h 38308"/>
              <a:gd name="connsiteX3" fmla="*/ 0 w 49950"/>
              <a:gd name="connsiteY3" fmla="*/ 35759 h 38308"/>
              <a:gd name="connsiteX4" fmla="*/ 13271 w 49950"/>
              <a:gd name="connsiteY4" fmla="*/ 18275 h 38308"/>
              <a:gd name="connsiteX5" fmla="*/ 3872 w 49950"/>
              <a:gd name="connsiteY5" fmla="*/ 1238 h 38308"/>
              <a:gd name="connsiteX0" fmla="*/ 3872 w 49831"/>
              <a:gd name="connsiteY0" fmla="*/ 1229 h 38299"/>
              <a:gd name="connsiteX1" fmla="*/ 46407 w 49831"/>
              <a:gd name="connsiteY1" fmla="*/ 1330 h 38299"/>
              <a:gd name="connsiteX2" fmla="*/ 46502 w 49831"/>
              <a:gd name="connsiteY2" fmla="*/ 35750 h 38299"/>
              <a:gd name="connsiteX3" fmla="*/ 0 w 49831"/>
              <a:gd name="connsiteY3" fmla="*/ 35750 h 38299"/>
              <a:gd name="connsiteX4" fmla="*/ 13271 w 49831"/>
              <a:gd name="connsiteY4" fmla="*/ 18266 h 38299"/>
              <a:gd name="connsiteX5" fmla="*/ 3872 w 49831"/>
              <a:gd name="connsiteY5" fmla="*/ 1229 h 38299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693"/>
              <a:gd name="connsiteY0" fmla="*/ 1257 h 35823"/>
              <a:gd name="connsiteX1" fmla="*/ 46407 w 46693"/>
              <a:gd name="connsiteY1" fmla="*/ 1358 h 35823"/>
              <a:gd name="connsiteX2" fmla="*/ 46502 w 46693"/>
              <a:gd name="connsiteY2" fmla="*/ 35778 h 35823"/>
              <a:gd name="connsiteX3" fmla="*/ 0 w 46693"/>
              <a:gd name="connsiteY3" fmla="*/ 35778 h 35823"/>
              <a:gd name="connsiteX4" fmla="*/ 13271 w 46693"/>
              <a:gd name="connsiteY4" fmla="*/ 18294 h 35823"/>
              <a:gd name="connsiteX5" fmla="*/ 3872 w 46693"/>
              <a:gd name="connsiteY5" fmla="*/ 1257 h 35823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72 h 35738"/>
              <a:gd name="connsiteX1" fmla="*/ 46407 w 46693"/>
              <a:gd name="connsiteY1" fmla="*/ 1273 h 35738"/>
              <a:gd name="connsiteX2" fmla="*/ 46502 w 46693"/>
              <a:gd name="connsiteY2" fmla="*/ 35693 h 35738"/>
              <a:gd name="connsiteX3" fmla="*/ 0 w 46693"/>
              <a:gd name="connsiteY3" fmla="*/ 35693 h 35738"/>
              <a:gd name="connsiteX4" fmla="*/ 13353 w 46693"/>
              <a:gd name="connsiteY4" fmla="*/ 17061 h 35738"/>
              <a:gd name="connsiteX5" fmla="*/ 3872 w 46693"/>
              <a:gd name="connsiteY5" fmla="*/ 1172 h 35738"/>
              <a:gd name="connsiteX0" fmla="*/ 5533 w 48354"/>
              <a:gd name="connsiteY0" fmla="*/ 1172 h 36354"/>
              <a:gd name="connsiteX1" fmla="*/ 48068 w 48354"/>
              <a:gd name="connsiteY1" fmla="*/ 1273 h 36354"/>
              <a:gd name="connsiteX2" fmla="*/ 48163 w 48354"/>
              <a:gd name="connsiteY2" fmla="*/ 35693 h 36354"/>
              <a:gd name="connsiteX3" fmla="*/ 1661 w 48354"/>
              <a:gd name="connsiteY3" fmla="*/ 35693 h 36354"/>
              <a:gd name="connsiteX4" fmla="*/ 10791 w 48354"/>
              <a:gd name="connsiteY4" fmla="*/ 27084 h 36354"/>
              <a:gd name="connsiteX5" fmla="*/ 15014 w 48354"/>
              <a:gd name="connsiteY5" fmla="*/ 17061 h 36354"/>
              <a:gd name="connsiteX6" fmla="*/ 5533 w 48354"/>
              <a:gd name="connsiteY6" fmla="*/ 1172 h 36354"/>
              <a:gd name="connsiteX0" fmla="*/ 5467 w 48288"/>
              <a:gd name="connsiteY0" fmla="*/ 1172 h 36354"/>
              <a:gd name="connsiteX1" fmla="*/ 48002 w 48288"/>
              <a:gd name="connsiteY1" fmla="*/ 1273 h 36354"/>
              <a:gd name="connsiteX2" fmla="*/ 48097 w 48288"/>
              <a:gd name="connsiteY2" fmla="*/ 35693 h 36354"/>
              <a:gd name="connsiteX3" fmla="*/ 1595 w 48288"/>
              <a:gd name="connsiteY3" fmla="*/ 35693 h 36354"/>
              <a:gd name="connsiteX4" fmla="*/ 11467 w 48288"/>
              <a:gd name="connsiteY4" fmla="*/ 26367 h 36354"/>
              <a:gd name="connsiteX5" fmla="*/ 14948 w 48288"/>
              <a:gd name="connsiteY5" fmla="*/ 17061 h 36354"/>
              <a:gd name="connsiteX6" fmla="*/ 5467 w 48288"/>
              <a:gd name="connsiteY6" fmla="*/ 1172 h 36354"/>
              <a:gd name="connsiteX0" fmla="*/ 3872 w 46693"/>
              <a:gd name="connsiteY0" fmla="*/ 1172 h 36354"/>
              <a:gd name="connsiteX1" fmla="*/ 46407 w 46693"/>
              <a:gd name="connsiteY1" fmla="*/ 1273 h 36354"/>
              <a:gd name="connsiteX2" fmla="*/ 46502 w 46693"/>
              <a:gd name="connsiteY2" fmla="*/ 35693 h 36354"/>
              <a:gd name="connsiteX3" fmla="*/ 0 w 46693"/>
              <a:gd name="connsiteY3" fmla="*/ 35693 h 36354"/>
              <a:gd name="connsiteX4" fmla="*/ 9872 w 46693"/>
              <a:gd name="connsiteY4" fmla="*/ 26367 h 36354"/>
              <a:gd name="connsiteX5" fmla="*/ 13353 w 46693"/>
              <a:gd name="connsiteY5" fmla="*/ 17061 h 36354"/>
              <a:gd name="connsiteX6" fmla="*/ 3872 w 46693"/>
              <a:gd name="connsiteY6" fmla="*/ 1172 h 36354"/>
              <a:gd name="connsiteX0" fmla="*/ 3872 w 46693"/>
              <a:gd name="connsiteY0" fmla="*/ 1172 h 35786"/>
              <a:gd name="connsiteX1" fmla="*/ 46407 w 46693"/>
              <a:gd name="connsiteY1" fmla="*/ 1273 h 35786"/>
              <a:gd name="connsiteX2" fmla="*/ 46502 w 46693"/>
              <a:gd name="connsiteY2" fmla="*/ 35693 h 35786"/>
              <a:gd name="connsiteX3" fmla="*/ 0 w 46693"/>
              <a:gd name="connsiteY3" fmla="*/ 35693 h 35786"/>
              <a:gd name="connsiteX4" fmla="*/ 9872 w 46693"/>
              <a:gd name="connsiteY4" fmla="*/ 26367 h 35786"/>
              <a:gd name="connsiteX5" fmla="*/ 13353 w 46693"/>
              <a:gd name="connsiteY5" fmla="*/ 17061 h 35786"/>
              <a:gd name="connsiteX6" fmla="*/ 3872 w 46693"/>
              <a:gd name="connsiteY6" fmla="*/ 1172 h 35786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883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471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527"/>
              <a:gd name="connsiteY0" fmla="*/ 1 h 34548"/>
              <a:gd name="connsiteX1" fmla="*/ 46418 w 46527"/>
              <a:gd name="connsiteY1" fmla="*/ 102 h 34548"/>
              <a:gd name="connsiteX2" fmla="*/ 46513 w 46527"/>
              <a:gd name="connsiteY2" fmla="*/ 34522 h 34548"/>
              <a:gd name="connsiteX3" fmla="*/ 11 w 46527"/>
              <a:gd name="connsiteY3" fmla="*/ 34522 h 34548"/>
              <a:gd name="connsiteX4" fmla="*/ 9471 w 46527"/>
              <a:gd name="connsiteY4" fmla="*/ 25196 h 34548"/>
              <a:gd name="connsiteX5" fmla="*/ 13117 w 46527"/>
              <a:gd name="connsiteY5" fmla="*/ 12544 h 34548"/>
              <a:gd name="connsiteX6" fmla="*/ 3883 w 46527"/>
              <a:gd name="connsiteY6" fmla="*/ 1 h 3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27" h="34548">
                <a:moveTo>
                  <a:pt x="3883" y="1"/>
                </a:moveTo>
                <a:cubicBezTo>
                  <a:pt x="4153" y="30"/>
                  <a:pt x="46361" y="18"/>
                  <a:pt x="46418" y="102"/>
                </a:cubicBezTo>
                <a:cubicBezTo>
                  <a:pt x="46475" y="186"/>
                  <a:pt x="46563" y="34419"/>
                  <a:pt x="46513" y="34522"/>
                </a:cubicBezTo>
                <a:cubicBezTo>
                  <a:pt x="46463" y="34625"/>
                  <a:pt x="-855" y="34379"/>
                  <a:pt x="11" y="34522"/>
                </a:cubicBezTo>
                <a:cubicBezTo>
                  <a:pt x="134" y="34617"/>
                  <a:pt x="7246" y="28301"/>
                  <a:pt x="9471" y="25196"/>
                </a:cubicBezTo>
                <a:cubicBezTo>
                  <a:pt x="11696" y="22091"/>
                  <a:pt x="14296" y="18943"/>
                  <a:pt x="13117" y="12544"/>
                </a:cubicBezTo>
                <a:cubicBezTo>
                  <a:pt x="11938" y="6145"/>
                  <a:pt x="3613" y="-28"/>
                  <a:pt x="3883" y="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pl-PL"/>
              <a:t> 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6EB46B45-66AB-62F6-EB0D-5E485E5FAC30}"/>
              </a:ext>
            </a:extLst>
          </p:cNvPr>
          <p:cNvCxnSpPr>
            <a:cxnSpLocks/>
          </p:cNvCxnSpPr>
          <p:nvPr userDrawn="1"/>
        </p:nvCxnSpPr>
        <p:spPr>
          <a:xfrm>
            <a:off x="1669915" y="2537225"/>
            <a:ext cx="0" cy="94654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99825E24-2517-1B32-28D8-12A42B0CEB08}"/>
              </a:ext>
            </a:extLst>
          </p:cNvPr>
          <p:cNvCxnSpPr>
            <a:cxnSpLocks/>
          </p:cNvCxnSpPr>
          <p:nvPr userDrawn="1"/>
        </p:nvCxnSpPr>
        <p:spPr>
          <a:xfrm>
            <a:off x="1669915" y="3723294"/>
            <a:ext cx="0" cy="94654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1B738687-7CC8-AFAC-2BAE-C9A73FB4F27E}"/>
              </a:ext>
            </a:extLst>
          </p:cNvPr>
          <p:cNvCxnSpPr>
            <a:cxnSpLocks/>
          </p:cNvCxnSpPr>
          <p:nvPr userDrawn="1"/>
        </p:nvCxnSpPr>
        <p:spPr>
          <a:xfrm>
            <a:off x="1669915" y="4909363"/>
            <a:ext cx="0" cy="94654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F0DDBF6B-59B4-8B22-4A0A-4407F3D3F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A90AEE74-CC35-26AA-75EE-30B965CE2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D2B0FDBB-BD55-4C2A-A3EB-326EDB635A40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D5361C-D352-B065-8294-6CBAE60F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 descr="Obraz zawierający Czcionka, tekst, Grafika, logo&#10;&#10;Opis wygenerowany automatycznie">
            <a:extLst>
              <a:ext uri="{FF2B5EF4-FFF2-40B4-BE49-F238E27FC236}">
                <a16:creationId xmlns:a16="http://schemas.microsoft.com/office/drawing/2014/main" id="{7D744710-B977-60A0-0CB2-D05B1DDE49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98" y="825342"/>
            <a:ext cx="1463302" cy="340596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D915FA89-8468-F6E8-0EDE-214A40E89CFF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tekstu 20">
            <a:extLst>
              <a:ext uri="{FF2B5EF4-FFF2-40B4-BE49-F238E27FC236}">
                <a16:creationId xmlns:a16="http://schemas.microsoft.com/office/drawing/2014/main" id="{25F78F62-CD8B-A823-BD7E-4296B2DE90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70160" y="2674591"/>
            <a:ext cx="3324058" cy="4594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0" name="Symbol zastępczy tekstu 20">
            <a:extLst>
              <a:ext uri="{FF2B5EF4-FFF2-40B4-BE49-F238E27FC236}">
                <a16:creationId xmlns:a16="http://schemas.microsoft.com/office/drawing/2014/main" id="{A0B4BBE7-2673-D36A-5959-4F372D5C21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70160" y="3134015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1" name="Symbol zastępczy tekstu 20">
            <a:extLst>
              <a:ext uri="{FF2B5EF4-FFF2-40B4-BE49-F238E27FC236}">
                <a16:creationId xmlns:a16="http://schemas.microsoft.com/office/drawing/2014/main" id="{C17E1699-7420-F3EA-B079-E6A9F6C24C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70160" y="3870600"/>
            <a:ext cx="3324058" cy="4594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2" name="Symbol zastępczy tekstu 20">
            <a:extLst>
              <a:ext uri="{FF2B5EF4-FFF2-40B4-BE49-F238E27FC236}">
                <a16:creationId xmlns:a16="http://schemas.microsoft.com/office/drawing/2014/main" id="{39F24FD5-0054-C509-D509-EC34A399A5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70160" y="4330024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20">
            <a:extLst>
              <a:ext uri="{FF2B5EF4-FFF2-40B4-BE49-F238E27FC236}">
                <a16:creationId xmlns:a16="http://schemas.microsoft.com/office/drawing/2014/main" id="{7DB85516-00D7-7A6C-8417-2EFE26FA34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70160" y="5049099"/>
            <a:ext cx="3324058" cy="4594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4" name="Symbol zastępczy tekstu 20">
            <a:extLst>
              <a:ext uri="{FF2B5EF4-FFF2-40B4-BE49-F238E27FC236}">
                <a16:creationId xmlns:a16="http://schemas.microsoft.com/office/drawing/2014/main" id="{F489ABE0-793F-8432-F6E3-AB620039EF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0160" y="5508523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13866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3 danymi z ikonkami i obraze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446A10E6-EA00-8778-0F55-8047B8F77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1247" y="-10022"/>
            <a:ext cx="5372064" cy="688354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403"/>
              <a:gd name="connsiteY0" fmla="*/ 4689 h 26289"/>
              <a:gd name="connsiteX1" fmla="*/ 29402 w 29403"/>
              <a:gd name="connsiteY1" fmla="*/ 0 h 26289"/>
              <a:gd name="connsiteX2" fmla="*/ 21600 w 29403"/>
              <a:gd name="connsiteY2" fmla="*/ 15489 h 26289"/>
              <a:gd name="connsiteX3" fmla="*/ 18125 w 29403"/>
              <a:gd name="connsiteY3" fmla="*/ 26289 h 26289"/>
              <a:gd name="connsiteX4" fmla="*/ 3475 w 29403"/>
              <a:gd name="connsiteY4" fmla="*/ 26289 h 26289"/>
              <a:gd name="connsiteX5" fmla="*/ 0 w 29403"/>
              <a:gd name="connsiteY5" fmla="*/ 15489 h 26289"/>
              <a:gd name="connsiteX6" fmla="*/ 3475 w 29403"/>
              <a:gd name="connsiteY6" fmla="*/ 4689 h 26289"/>
              <a:gd name="connsiteX0" fmla="*/ 3475 w 29484"/>
              <a:gd name="connsiteY0" fmla="*/ 4689 h 34320"/>
              <a:gd name="connsiteX1" fmla="*/ 29402 w 29484"/>
              <a:gd name="connsiteY1" fmla="*/ 0 h 34320"/>
              <a:gd name="connsiteX2" fmla="*/ 21600 w 29484"/>
              <a:gd name="connsiteY2" fmla="*/ 15489 h 34320"/>
              <a:gd name="connsiteX3" fmla="*/ 29230 w 29484"/>
              <a:gd name="connsiteY3" fmla="*/ 34320 h 34320"/>
              <a:gd name="connsiteX4" fmla="*/ 3475 w 29484"/>
              <a:gd name="connsiteY4" fmla="*/ 26289 h 34320"/>
              <a:gd name="connsiteX5" fmla="*/ 0 w 29484"/>
              <a:gd name="connsiteY5" fmla="*/ 15489 h 34320"/>
              <a:gd name="connsiteX6" fmla="*/ 3475 w 29484"/>
              <a:gd name="connsiteY6" fmla="*/ 4689 h 34320"/>
              <a:gd name="connsiteX0" fmla="*/ 3475 w 30184"/>
              <a:gd name="connsiteY0" fmla="*/ 4689 h 34320"/>
              <a:gd name="connsiteX1" fmla="*/ 29402 w 30184"/>
              <a:gd name="connsiteY1" fmla="*/ 0 h 34320"/>
              <a:gd name="connsiteX2" fmla="*/ 29606 w 30184"/>
              <a:gd name="connsiteY2" fmla="*/ 15489 h 34320"/>
              <a:gd name="connsiteX3" fmla="*/ 29230 w 30184"/>
              <a:gd name="connsiteY3" fmla="*/ 34320 h 34320"/>
              <a:gd name="connsiteX4" fmla="*/ 3475 w 30184"/>
              <a:gd name="connsiteY4" fmla="*/ 26289 h 34320"/>
              <a:gd name="connsiteX5" fmla="*/ 0 w 30184"/>
              <a:gd name="connsiteY5" fmla="*/ 15489 h 34320"/>
              <a:gd name="connsiteX6" fmla="*/ 3475 w 30184"/>
              <a:gd name="connsiteY6" fmla="*/ 4689 h 34320"/>
              <a:gd name="connsiteX0" fmla="*/ 3475 w 30208"/>
              <a:gd name="connsiteY0" fmla="*/ 4689 h 34320"/>
              <a:gd name="connsiteX1" fmla="*/ 29402 w 30208"/>
              <a:gd name="connsiteY1" fmla="*/ 0 h 34320"/>
              <a:gd name="connsiteX2" fmla="*/ 29606 w 30208"/>
              <a:gd name="connsiteY2" fmla="*/ 15489 h 34320"/>
              <a:gd name="connsiteX3" fmla="*/ 29230 w 30208"/>
              <a:gd name="connsiteY3" fmla="*/ 34320 h 34320"/>
              <a:gd name="connsiteX4" fmla="*/ 3475 w 30208"/>
              <a:gd name="connsiteY4" fmla="*/ 26289 h 34320"/>
              <a:gd name="connsiteX5" fmla="*/ 0 w 30208"/>
              <a:gd name="connsiteY5" fmla="*/ 15489 h 34320"/>
              <a:gd name="connsiteX6" fmla="*/ 3475 w 30208"/>
              <a:gd name="connsiteY6" fmla="*/ 4689 h 34320"/>
              <a:gd name="connsiteX0" fmla="*/ 3475 w 32546"/>
              <a:gd name="connsiteY0" fmla="*/ 4689 h 34320"/>
              <a:gd name="connsiteX1" fmla="*/ 29402 w 32546"/>
              <a:gd name="connsiteY1" fmla="*/ 0 h 34320"/>
              <a:gd name="connsiteX2" fmla="*/ 29230 w 32546"/>
              <a:gd name="connsiteY2" fmla="*/ 34320 h 34320"/>
              <a:gd name="connsiteX3" fmla="*/ 3475 w 32546"/>
              <a:gd name="connsiteY3" fmla="*/ 26289 h 34320"/>
              <a:gd name="connsiteX4" fmla="*/ 0 w 32546"/>
              <a:gd name="connsiteY4" fmla="*/ 15489 h 34320"/>
              <a:gd name="connsiteX5" fmla="*/ 3475 w 32546"/>
              <a:gd name="connsiteY5" fmla="*/ 4689 h 34320"/>
              <a:gd name="connsiteX0" fmla="*/ 3475 w 31288"/>
              <a:gd name="connsiteY0" fmla="*/ 4689 h 34320"/>
              <a:gd name="connsiteX1" fmla="*/ 29402 w 31288"/>
              <a:gd name="connsiteY1" fmla="*/ 0 h 34320"/>
              <a:gd name="connsiteX2" fmla="*/ 29230 w 31288"/>
              <a:gd name="connsiteY2" fmla="*/ 34320 h 34320"/>
              <a:gd name="connsiteX3" fmla="*/ 3475 w 31288"/>
              <a:gd name="connsiteY3" fmla="*/ 26289 h 34320"/>
              <a:gd name="connsiteX4" fmla="*/ 0 w 31288"/>
              <a:gd name="connsiteY4" fmla="*/ 15489 h 34320"/>
              <a:gd name="connsiteX5" fmla="*/ 3475 w 31288"/>
              <a:gd name="connsiteY5" fmla="*/ 4689 h 34320"/>
              <a:gd name="connsiteX0" fmla="*/ 3475 w 29493"/>
              <a:gd name="connsiteY0" fmla="*/ 4689 h 34320"/>
              <a:gd name="connsiteX1" fmla="*/ 29402 w 29493"/>
              <a:gd name="connsiteY1" fmla="*/ 0 h 34320"/>
              <a:gd name="connsiteX2" fmla="*/ 29230 w 29493"/>
              <a:gd name="connsiteY2" fmla="*/ 34320 h 34320"/>
              <a:gd name="connsiteX3" fmla="*/ 3475 w 29493"/>
              <a:gd name="connsiteY3" fmla="*/ 26289 h 34320"/>
              <a:gd name="connsiteX4" fmla="*/ 0 w 29493"/>
              <a:gd name="connsiteY4" fmla="*/ 15489 h 34320"/>
              <a:gd name="connsiteX5" fmla="*/ 3475 w 29493"/>
              <a:gd name="connsiteY5" fmla="*/ 4689 h 34320"/>
              <a:gd name="connsiteX0" fmla="*/ 3475 w 29576"/>
              <a:gd name="connsiteY0" fmla="*/ 4689 h 34370"/>
              <a:gd name="connsiteX1" fmla="*/ 29402 w 29576"/>
              <a:gd name="connsiteY1" fmla="*/ 0 h 34370"/>
              <a:gd name="connsiteX2" fmla="*/ 29488 w 29576"/>
              <a:gd name="connsiteY2" fmla="*/ 34370 h 34370"/>
              <a:gd name="connsiteX3" fmla="*/ 3475 w 29576"/>
              <a:gd name="connsiteY3" fmla="*/ 26289 h 34370"/>
              <a:gd name="connsiteX4" fmla="*/ 0 w 29576"/>
              <a:gd name="connsiteY4" fmla="*/ 15489 h 34370"/>
              <a:gd name="connsiteX5" fmla="*/ 3475 w 29576"/>
              <a:gd name="connsiteY5" fmla="*/ 4689 h 34370"/>
              <a:gd name="connsiteX0" fmla="*/ 20224 w 46325"/>
              <a:gd name="connsiteY0" fmla="*/ 4689 h 34470"/>
              <a:gd name="connsiteX1" fmla="*/ 46151 w 46325"/>
              <a:gd name="connsiteY1" fmla="*/ 0 h 34470"/>
              <a:gd name="connsiteX2" fmla="*/ 46237 w 46325"/>
              <a:gd name="connsiteY2" fmla="*/ 34370 h 34470"/>
              <a:gd name="connsiteX3" fmla="*/ 167 w 46325"/>
              <a:gd name="connsiteY3" fmla="*/ 34470 h 34470"/>
              <a:gd name="connsiteX4" fmla="*/ 16749 w 46325"/>
              <a:gd name="connsiteY4" fmla="*/ 15489 h 34470"/>
              <a:gd name="connsiteX5" fmla="*/ 20224 w 46325"/>
              <a:gd name="connsiteY5" fmla="*/ 4689 h 34470"/>
              <a:gd name="connsiteX0" fmla="*/ 20057 w 46158"/>
              <a:gd name="connsiteY0" fmla="*/ 4689 h 34470"/>
              <a:gd name="connsiteX1" fmla="*/ 45984 w 46158"/>
              <a:gd name="connsiteY1" fmla="*/ 0 h 34470"/>
              <a:gd name="connsiteX2" fmla="*/ 46070 w 46158"/>
              <a:gd name="connsiteY2" fmla="*/ 34370 h 34470"/>
              <a:gd name="connsiteX3" fmla="*/ 0 w 46158"/>
              <a:gd name="connsiteY3" fmla="*/ 34470 h 34470"/>
              <a:gd name="connsiteX4" fmla="*/ 16582 w 46158"/>
              <a:gd name="connsiteY4" fmla="*/ 15489 h 34470"/>
              <a:gd name="connsiteX5" fmla="*/ 20057 w 46158"/>
              <a:gd name="connsiteY5" fmla="*/ 4689 h 3447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959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959 w 46502"/>
              <a:gd name="connsiteY5" fmla="*/ 0 h 34420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1188 h 35608"/>
              <a:gd name="connsiteX1" fmla="*/ 46328 w 46502"/>
              <a:gd name="connsiteY1" fmla="*/ 1188 h 35608"/>
              <a:gd name="connsiteX2" fmla="*/ 46414 w 46502"/>
              <a:gd name="connsiteY2" fmla="*/ 35558 h 35608"/>
              <a:gd name="connsiteX3" fmla="*/ 0 w 46502"/>
              <a:gd name="connsiteY3" fmla="*/ 35608 h 35608"/>
              <a:gd name="connsiteX4" fmla="*/ 13483 w 46502"/>
              <a:gd name="connsiteY4" fmla="*/ 17226 h 35608"/>
              <a:gd name="connsiteX5" fmla="*/ 3959 w 46502"/>
              <a:gd name="connsiteY5" fmla="*/ 1188 h 35608"/>
              <a:gd name="connsiteX0" fmla="*/ 3959 w 46502"/>
              <a:gd name="connsiteY0" fmla="*/ 1199 h 35619"/>
              <a:gd name="connsiteX1" fmla="*/ 46328 w 46502"/>
              <a:gd name="connsiteY1" fmla="*/ 1199 h 35619"/>
              <a:gd name="connsiteX2" fmla="*/ 46414 w 46502"/>
              <a:gd name="connsiteY2" fmla="*/ 35569 h 35619"/>
              <a:gd name="connsiteX3" fmla="*/ 0 w 46502"/>
              <a:gd name="connsiteY3" fmla="*/ 35619 h 35619"/>
              <a:gd name="connsiteX4" fmla="*/ 13483 w 46502"/>
              <a:gd name="connsiteY4" fmla="*/ 17237 h 35619"/>
              <a:gd name="connsiteX5" fmla="*/ 3959 w 46502"/>
              <a:gd name="connsiteY5" fmla="*/ 1199 h 35619"/>
              <a:gd name="connsiteX0" fmla="*/ 3959 w 46502"/>
              <a:gd name="connsiteY0" fmla="*/ 49 h 34469"/>
              <a:gd name="connsiteX1" fmla="*/ 46328 w 46502"/>
              <a:gd name="connsiteY1" fmla="*/ 49 h 34469"/>
              <a:gd name="connsiteX2" fmla="*/ 46414 w 46502"/>
              <a:gd name="connsiteY2" fmla="*/ 34419 h 34469"/>
              <a:gd name="connsiteX3" fmla="*/ 0 w 46502"/>
              <a:gd name="connsiteY3" fmla="*/ 34469 h 34469"/>
              <a:gd name="connsiteX4" fmla="*/ 13483 w 46502"/>
              <a:gd name="connsiteY4" fmla="*/ 16087 h 34469"/>
              <a:gd name="connsiteX5" fmla="*/ 3959 w 46502"/>
              <a:gd name="connsiteY5" fmla="*/ 49 h 34469"/>
              <a:gd name="connsiteX0" fmla="*/ 3959 w 46502"/>
              <a:gd name="connsiteY0" fmla="*/ 1254 h 35674"/>
              <a:gd name="connsiteX1" fmla="*/ 46328 w 46502"/>
              <a:gd name="connsiteY1" fmla="*/ 1254 h 35674"/>
              <a:gd name="connsiteX2" fmla="*/ 46414 w 46502"/>
              <a:gd name="connsiteY2" fmla="*/ 35624 h 35674"/>
              <a:gd name="connsiteX3" fmla="*/ 0 w 46502"/>
              <a:gd name="connsiteY3" fmla="*/ 35674 h 35674"/>
              <a:gd name="connsiteX4" fmla="*/ 13655 w 46502"/>
              <a:gd name="connsiteY4" fmla="*/ 18040 h 35674"/>
              <a:gd name="connsiteX5" fmla="*/ 3959 w 46502"/>
              <a:gd name="connsiteY5" fmla="*/ 1254 h 35674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623"/>
              <a:gd name="connsiteY0" fmla="*/ 1265 h 35685"/>
              <a:gd name="connsiteX1" fmla="*/ 46328 w 46623"/>
              <a:gd name="connsiteY1" fmla="*/ 1265 h 35685"/>
              <a:gd name="connsiteX2" fmla="*/ 46586 w 46623"/>
              <a:gd name="connsiteY2" fmla="*/ 35685 h 35685"/>
              <a:gd name="connsiteX3" fmla="*/ 0 w 46623"/>
              <a:gd name="connsiteY3" fmla="*/ 35685 h 35685"/>
              <a:gd name="connsiteX4" fmla="*/ 13397 w 46623"/>
              <a:gd name="connsiteY4" fmla="*/ 18201 h 35685"/>
              <a:gd name="connsiteX5" fmla="*/ 3959 w 46623"/>
              <a:gd name="connsiteY5" fmla="*/ 1265 h 35685"/>
              <a:gd name="connsiteX0" fmla="*/ 3959 w 46623"/>
              <a:gd name="connsiteY0" fmla="*/ 1265 h 35707"/>
              <a:gd name="connsiteX1" fmla="*/ 46328 w 46623"/>
              <a:gd name="connsiteY1" fmla="*/ 1265 h 35707"/>
              <a:gd name="connsiteX2" fmla="*/ 46586 w 46623"/>
              <a:gd name="connsiteY2" fmla="*/ 35685 h 35707"/>
              <a:gd name="connsiteX3" fmla="*/ 0 w 46623"/>
              <a:gd name="connsiteY3" fmla="*/ 35685 h 35707"/>
              <a:gd name="connsiteX4" fmla="*/ 13397 w 46623"/>
              <a:gd name="connsiteY4" fmla="*/ 18201 h 35707"/>
              <a:gd name="connsiteX5" fmla="*/ 3959 w 46623"/>
              <a:gd name="connsiteY5" fmla="*/ 1265 h 35707"/>
              <a:gd name="connsiteX0" fmla="*/ 3959 w 46586"/>
              <a:gd name="connsiteY0" fmla="*/ 1265 h 35707"/>
              <a:gd name="connsiteX1" fmla="*/ 46328 w 46586"/>
              <a:gd name="connsiteY1" fmla="*/ 1265 h 35707"/>
              <a:gd name="connsiteX2" fmla="*/ 46586 w 46586"/>
              <a:gd name="connsiteY2" fmla="*/ 35685 h 35707"/>
              <a:gd name="connsiteX3" fmla="*/ 0 w 46586"/>
              <a:gd name="connsiteY3" fmla="*/ 35685 h 35707"/>
              <a:gd name="connsiteX4" fmla="*/ 13397 w 46586"/>
              <a:gd name="connsiteY4" fmla="*/ 18201 h 35707"/>
              <a:gd name="connsiteX5" fmla="*/ 3959 w 46586"/>
              <a:gd name="connsiteY5" fmla="*/ 1265 h 35707"/>
              <a:gd name="connsiteX0" fmla="*/ 3959 w 46586"/>
              <a:gd name="connsiteY0" fmla="*/ 1269 h 35711"/>
              <a:gd name="connsiteX1" fmla="*/ 46328 w 46586"/>
              <a:gd name="connsiteY1" fmla="*/ 1269 h 35711"/>
              <a:gd name="connsiteX2" fmla="*/ 46586 w 46586"/>
              <a:gd name="connsiteY2" fmla="*/ 35689 h 35711"/>
              <a:gd name="connsiteX3" fmla="*/ 0 w 46586"/>
              <a:gd name="connsiteY3" fmla="*/ 35689 h 35711"/>
              <a:gd name="connsiteX4" fmla="*/ 13397 w 46586"/>
              <a:gd name="connsiteY4" fmla="*/ 18205 h 35711"/>
              <a:gd name="connsiteX5" fmla="*/ 3959 w 46586"/>
              <a:gd name="connsiteY5" fmla="*/ 1269 h 35711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787 w 49544"/>
              <a:gd name="connsiteY0" fmla="*/ 2468 h 37060"/>
              <a:gd name="connsiteX1" fmla="*/ 46328 w 49544"/>
              <a:gd name="connsiteY1" fmla="*/ 2618 h 37060"/>
              <a:gd name="connsiteX2" fmla="*/ 46586 w 49544"/>
              <a:gd name="connsiteY2" fmla="*/ 37038 h 37060"/>
              <a:gd name="connsiteX3" fmla="*/ 0 w 49544"/>
              <a:gd name="connsiteY3" fmla="*/ 37038 h 37060"/>
              <a:gd name="connsiteX4" fmla="*/ 13397 w 49544"/>
              <a:gd name="connsiteY4" fmla="*/ 19554 h 37060"/>
              <a:gd name="connsiteX5" fmla="*/ 3787 w 49544"/>
              <a:gd name="connsiteY5" fmla="*/ 2468 h 37060"/>
              <a:gd name="connsiteX0" fmla="*/ 3998 w 49528"/>
              <a:gd name="connsiteY0" fmla="*/ 2517 h 37036"/>
              <a:gd name="connsiteX1" fmla="*/ 46328 w 49528"/>
              <a:gd name="connsiteY1" fmla="*/ 2594 h 37036"/>
              <a:gd name="connsiteX2" fmla="*/ 46586 w 49528"/>
              <a:gd name="connsiteY2" fmla="*/ 37014 h 37036"/>
              <a:gd name="connsiteX3" fmla="*/ 0 w 49528"/>
              <a:gd name="connsiteY3" fmla="*/ 37014 h 37036"/>
              <a:gd name="connsiteX4" fmla="*/ 13397 w 49528"/>
              <a:gd name="connsiteY4" fmla="*/ 19530 h 37036"/>
              <a:gd name="connsiteX5" fmla="*/ 3998 w 49528"/>
              <a:gd name="connsiteY5" fmla="*/ 2517 h 37036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09"/>
              <a:gd name="connsiteY0" fmla="*/ 2500 h 37043"/>
              <a:gd name="connsiteX1" fmla="*/ 46328 w 49509"/>
              <a:gd name="connsiteY1" fmla="*/ 2601 h 37043"/>
              <a:gd name="connsiteX2" fmla="*/ 46502 w 49509"/>
              <a:gd name="connsiteY2" fmla="*/ 37021 h 37043"/>
              <a:gd name="connsiteX3" fmla="*/ 0 w 49509"/>
              <a:gd name="connsiteY3" fmla="*/ 37021 h 37043"/>
              <a:gd name="connsiteX4" fmla="*/ 13397 w 49509"/>
              <a:gd name="connsiteY4" fmla="*/ 19537 h 37043"/>
              <a:gd name="connsiteX5" fmla="*/ 3872 w 49509"/>
              <a:gd name="connsiteY5" fmla="*/ 2500 h 37043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2475 h 37018"/>
              <a:gd name="connsiteX1" fmla="*/ 46328 w 49509"/>
              <a:gd name="connsiteY1" fmla="*/ 2576 h 37018"/>
              <a:gd name="connsiteX2" fmla="*/ 46502 w 49509"/>
              <a:gd name="connsiteY2" fmla="*/ 36996 h 37018"/>
              <a:gd name="connsiteX3" fmla="*/ 0 w 49509"/>
              <a:gd name="connsiteY3" fmla="*/ 36996 h 37018"/>
              <a:gd name="connsiteX4" fmla="*/ 13271 w 49509"/>
              <a:gd name="connsiteY4" fmla="*/ 19512 h 37018"/>
              <a:gd name="connsiteX5" fmla="*/ 3872 w 49509"/>
              <a:gd name="connsiteY5" fmla="*/ 2475 h 37018"/>
              <a:gd name="connsiteX0" fmla="*/ 3872 w 49509"/>
              <a:gd name="connsiteY0" fmla="*/ 2480 h 37023"/>
              <a:gd name="connsiteX1" fmla="*/ 46328 w 49509"/>
              <a:gd name="connsiteY1" fmla="*/ 2581 h 37023"/>
              <a:gd name="connsiteX2" fmla="*/ 46502 w 49509"/>
              <a:gd name="connsiteY2" fmla="*/ 37001 h 37023"/>
              <a:gd name="connsiteX3" fmla="*/ 0 w 49509"/>
              <a:gd name="connsiteY3" fmla="*/ 37001 h 37023"/>
              <a:gd name="connsiteX4" fmla="*/ 13271 w 49509"/>
              <a:gd name="connsiteY4" fmla="*/ 19517 h 37023"/>
              <a:gd name="connsiteX5" fmla="*/ 3872 w 49509"/>
              <a:gd name="connsiteY5" fmla="*/ 2480 h 37023"/>
              <a:gd name="connsiteX0" fmla="*/ 3872 w 51570"/>
              <a:gd name="connsiteY0" fmla="*/ 1381 h 38195"/>
              <a:gd name="connsiteX1" fmla="*/ 45544 w 51570"/>
              <a:gd name="connsiteY1" fmla="*/ 4935 h 38195"/>
              <a:gd name="connsiteX2" fmla="*/ 46502 w 51570"/>
              <a:gd name="connsiteY2" fmla="*/ 35902 h 38195"/>
              <a:gd name="connsiteX3" fmla="*/ 0 w 51570"/>
              <a:gd name="connsiteY3" fmla="*/ 35902 h 38195"/>
              <a:gd name="connsiteX4" fmla="*/ 13271 w 51570"/>
              <a:gd name="connsiteY4" fmla="*/ 18418 h 38195"/>
              <a:gd name="connsiteX5" fmla="*/ 3872 w 51570"/>
              <a:gd name="connsiteY5" fmla="*/ 1381 h 38195"/>
              <a:gd name="connsiteX0" fmla="*/ 3872 w 51609"/>
              <a:gd name="connsiteY0" fmla="*/ 599 h 37413"/>
              <a:gd name="connsiteX1" fmla="*/ 45544 w 51609"/>
              <a:gd name="connsiteY1" fmla="*/ 4153 h 37413"/>
              <a:gd name="connsiteX2" fmla="*/ 46502 w 51609"/>
              <a:gd name="connsiteY2" fmla="*/ 35120 h 37413"/>
              <a:gd name="connsiteX3" fmla="*/ 0 w 51609"/>
              <a:gd name="connsiteY3" fmla="*/ 35120 h 37413"/>
              <a:gd name="connsiteX4" fmla="*/ 13271 w 51609"/>
              <a:gd name="connsiteY4" fmla="*/ 17636 h 37413"/>
              <a:gd name="connsiteX5" fmla="*/ 3872 w 51609"/>
              <a:gd name="connsiteY5" fmla="*/ 599 h 37413"/>
              <a:gd name="connsiteX0" fmla="*/ 3872 w 49707"/>
              <a:gd name="connsiteY0" fmla="*/ 574 h 37388"/>
              <a:gd name="connsiteX1" fmla="*/ 45544 w 49707"/>
              <a:gd name="connsiteY1" fmla="*/ 4128 h 37388"/>
              <a:gd name="connsiteX2" fmla="*/ 46502 w 49707"/>
              <a:gd name="connsiteY2" fmla="*/ 35095 h 37388"/>
              <a:gd name="connsiteX3" fmla="*/ 0 w 49707"/>
              <a:gd name="connsiteY3" fmla="*/ 35095 h 37388"/>
              <a:gd name="connsiteX4" fmla="*/ 13271 w 49707"/>
              <a:gd name="connsiteY4" fmla="*/ 17611 h 37388"/>
              <a:gd name="connsiteX5" fmla="*/ 3872 w 49707"/>
              <a:gd name="connsiteY5" fmla="*/ 574 h 37388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50"/>
              <a:gd name="connsiteY0" fmla="*/ 1238 h 38308"/>
              <a:gd name="connsiteX1" fmla="*/ 46407 w 49950"/>
              <a:gd name="connsiteY1" fmla="*/ 1339 h 38308"/>
              <a:gd name="connsiteX2" fmla="*/ 46502 w 49950"/>
              <a:gd name="connsiteY2" fmla="*/ 35759 h 38308"/>
              <a:gd name="connsiteX3" fmla="*/ 0 w 49950"/>
              <a:gd name="connsiteY3" fmla="*/ 35759 h 38308"/>
              <a:gd name="connsiteX4" fmla="*/ 13271 w 49950"/>
              <a:gd name="connsiteY4" fmla="*/ 18275 h 38308"/>
              <a:gd name="connsiteX5" fmla="*/ 3872 w 49950"/>
              <a:gd name="connsiteY5" fmla="*/ 1238 h 38308"/>
              <a:gd name="connsiteX0" fmla="*/ 3872 w 49831"/>
              <a:gd name="connsiteY0" fmla="*/ 1229 h 38299"/>
              <a:gd name="connsiteX1" fmla="*/ 46407 w 49831"/>
              <a:gd name="connsiteY1" fmla="*/ 1330 h 38299"/>
              <a:gd name="connsiteX2" fmla="*/ 46502 w 49831"/>
              <a:gd name="connsiteY2" fmla="*/ 35750 h 38299"/>
              <a:gd name="connsiteX3" fmla="*/ 0 w 49831"/>
              <a:gd name="connsiteY3" fmla="*/ 35750 h 38299"/>
              <a:gd name="connsiteX4" fmla="*/ 13271 w 49831"/>
              <a:gd name="connsiteY4" fmla="*/ 18266 h 38299"/>
              <a:gd name="connsiteX5" fmla="*/ 3872 w 49831"/>
              <a:gd name="connsiteY5" fmla="*/ 1229 h 38299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693"/>
              <a:gd name="connsiteY0" fmla="*/ 1257 h 35823"/>
              <a:gd name="connsiteX1" fmla="*/ 46407 w 46693"/>
              <a:gd name="connsiteY1" fmla="*/ 1358 h 35823"/>
              <a:gd name="connsiteX2" fmla="*/ 46502 w 46693"/>
              <a:gd name="connsiteY2" fmla="*/ 35778 h 35823"/>
              <a:gd name="connsiteX3" fmla="*/ 0 w 46693"/>
              <a:gd name="connsiteY3" fmla="*/ 35778 h 35823"/>
              <a:gd name="connsiteX4" fmla="*/ 13271 w 46693"/>
              <a:gd name="connsiteY4" fmla="*/ 18294 h 35823"/>
              <a:gd name="connsiteX5" fmla="*/ 3872 w 46693"/>
              <a:gd name="connsiteY5" fmla="*/ 1257 h 35823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72 h 35738"/>
              <a:gd name="connsiteX1" fmla="*/ 46407 w 46693"/>
              <a:gd name="connsiteY1" fmla="*/ 1273 h 35738"/>
              <a:gd name="connsiteX2" fmla="*/ 46502 w 46693"/>
              <a:gd name="connsiteY2" fmla="*/ 35693 h 35738"/>
              <a:gd name="connsiteX3" fmla="*/ 0 w 46693"/>
              <a:gd name="connsiteY3" fmla="*/ 35693 h 35738"/>
              <a:gd name="connsiteX4" fmla="*/ 13353 w 46693"/>
              <a:gd name="connsiteY4" fmla="*/ 17061 h 35738"/>
              <a:gd name="connsiteX5" fmla="*/ 3872 w 46693"/>
              <a:gd name="connsiteY5" fmla="*/ 1172 h 35738"/>
              <a:gd name="connsiteX0" fmla="*/ 5533 w 48354"/>
              <a:gd name="connsiteY0" fmla="*/ 1172 h 36354"/>
              <a:gd name="connsiteX1" fmla="*/ 48068 w 48354"/>
              <a:gd name="connsiteY1" fmla="*/ 1273 h 36354"/>
              <a:gd name="connsiteX2" fmla="*/ 48163 w 48354"/>
              <a:gd name="connsiteY2" fmla="*/ 35693 h 36354"/>
              <a:gd name="connsiteX3" fmla="*/ 1661 w 48354"/>
              <a:gd name="connsiteY3" fmla="*/ 35693 h 36354"/>
              <a:gd name="connsiteX4" fmla="*/ 10791 w 48354"/>
              <a:gd name="connsiteY4" fmla="*/ 27084 h 36354"/>
              <a:gd name="connsiteX5" fmla="*/ 15014 w 48354"/>
              <a:gd name="connsiteY5" fmla="*/ 17061 h 36354"/>
              <a:gd name="connsiteX6" fmla="*/ 5533 w 48354"/>
              <a:gd name="connsiteY6" fmla="*/ 1172 h 36354"/>
              <a:gd name="connsiteX0" fmla="*/ 5467 w 48288"/>
              <a:gd name="connsiteY0" fmla="*/ 1172 h 36354"/>
              <a:gd name="connsiteX1" fmla="*/ 48002 w 48288"/>
              <a:gd name="connsiteY1" fmla="*/ 1273 h 36354"/>
              <a:gd name="connsiteX2" fmla="*/ 48097 w 48288"/>
              <a:gd name="connsiteY2" fmla="*/ 35693 h 36354"/>
              <a:gd name="connsiteX3" fmla="*/ 1595 w 48288"/>
              <a:gd name="connsiteY3" fmla="*/ 35693 h 36354"/>
              <a:gd name="connsiteX4" fmla="*/ 11467 w 48288"/>
              <a:gd name="connsiteY4" fmla="*/ 26367 h 36354"/>
              <a:gd name="connsiteX5" fmla="*/ 14948 w 48288"/>
              <a:gd name="connsiteY5" fmla="*/ 17061 h 36354"/>
              <a:gd name="connsiteX6" fmla="*/ 5467 w 48288"/>
              <a:gd name="connsiteY6" fmla="*/ 1172 h 36354"/>
              <a:gd name="connsiteX0" fmla="*/ 3872 w 46693"/>
              <a:gd name="connsiteY0" fmla="*/ 1172 h 36354"/>
              <a:gd name="connsiteX1" fmla="*/ 46407 w 46693"/>
              <a:gd name="connsiteY1" fmla="*/ 1273 h 36354"/>
              <a:gd name="connsiteX2" fmla="*/ 46502 w 46693"/>
              <a:gd name="connsiteY2" fmla="*/ 35693 h 36354"/>
              <a:gd name="connsiteX3" fmla="*/ 0 w 46693"/>
              <a:gd name="connsiteY3" fmla="*/ 35693 h 36354"/>
              <a:gd name="connsiteX4" fmla="*/ 9872 w 46693"/>
              <a:gd name="connsiteY4" fmla="*/ 26367 h 36354"/>
              <a:gd name="connsiteX5" fmla="*/ 13353 w 46693"/>
              <a:gd name="connsiteY5" fmla="*/ 17061 h 36354"/>
              <a:gd name="connsiteX6" fmla="*/ 3872 w 46693"/>
              <a:gd name="connsiteY6" fmla="*/ 1172 h 36354"/>
              <a:gd name="connsiteX0" fmla="*/ 3872 w 46693"/>
              <a:gd name="connsiteY0" fmla="*/ 1172 h 35786"/>
              <a:gd name="connsiteX1" fmla="*/ 46407 w 46693"/>
              <a:gd name="connsiteY1" fmla="*/ 1273 h 35786"/>
              <a:gd name="connsiteX2" fmla="*/ 46502 w 46693"/>
              <a:gd name="connsiteY2" fmla="*/ 35693 h 35786"/>
              <a:gd name="connsiteX3" fmla="*/ 0 w 46693"/>
              <a:gd name="connsiteY3" fmla="*/ 35693 h 35786"/>
              <a:gd name="connsiteX4" fmla="*/ 9872 w 46693"/>
              <a:gd name="connsiteY4" fmla="*/ 26367 h 35786"/>
              <a:gd name="connsiteX5" fmla="*/ 13353 w 46693"/>
              <a:gd name="connsiteY5" fmla="*/ 17061 h 35786"/>
              <a:gd name="connsiteX6" fmla="*/ 3872 w 46693"/>
              <a:gd name="connsiteY6" fmla="*/ 1172 h 35786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883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471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527"/>
              <a:gd name="connsiteY0" fmla="*/ 1 h 34548"/>
              <a:gd name="connsiteX1" fmla="*/ 46418 w 46527"/>
              <a:gd name="connsiteY1" fmla="*/ 102 h 34548"/>
              <a:gd name="connsiteX2" fmla="*/ 46513 w 46527"/>
              <a:gd name="connsiteY2" fmla="*/ 34522 h 34548"/>
              <a:gd name="connsiteX3" fmla="*/ 11 w 46527"/>
              <a:gd name="connsiteY3" fmla="*/ 34522 h 34548"/>
              <a:gd name="connsiteX4" fmla="*/ 9471 w 46527"/>
              <a:gd name="connsiteY4" fmla="*/ 25196 h 34548"/>
              <a:gd name="connsiteX5" fmla="*/ 13117 w 46527"/>
              <a:gd name="connsiteY5" fmla="*/ 12544 h 34548"/>
              <a:gd name="connsiteX6" fmla="*/ 3883 w 46527"/>
              <a:gd name="connsiteY6" fmla="*/ 1 h 3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27" h="34548">
                <a:moveTo>
                  <a:pt x="3883" y="1"/>
                </a:moveTo>
                <a:cubicBezTo>
                  <a:pt x="4153" y="30"/>
                  <a:pt x="46361" y="18"/>
                  <a:pt x="46418" y="102"/>
                </a:cubicBezTo>
                <a:cubicBezTo>
                  <a:pt x="46475" y="186"/>
                  <a:pt x="46563" y="34419"/>
                  <a:pt x="46513" y="34522"/>
                </a:cubicBezTo>
                <a:cubicBezTo>
                  <a:pt x="46463" y="34625"/>
                  <a:pt x="-855" y="34379"/>
                  <a:pt x="11" y="34522"/>
                </a:cubicBezTo>
                <a:cubicBezTo>
                  <a:pt x="134" y="34617"/>
                  <a:pt x="7246" y="28301"/>
                  <a:pt x="9471" y="25196"/>
                </a:cubicBezTo>
                <a:cubicBezTo>
                  <a:pt x="11696" y="22091"/>
                  <a:pt x="14296" y="18943"/>
                  <a:pt x="13117" y="12544"/>
                </a:cubicBezTo>
                <a:cubicBezTo>
                  <a:pt x="11938" y="6145"/>
                  <a:pt x="3613" y="-28"/>
                  <a:pt x="3883" y="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pl-PL"/>
              <a:t> 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0DDBF6B-59B4-8B22-4A0A-4407F3D3F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A90AEE74-CC35-26AA-75EE-30B965CE2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D2B0FDBB-BD55-4C2A-A3EB-326EDB635A40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D5361C-D352-B065-8294-6CBAE60F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 descr="Obraz zawierający Czcionka, tekst, Grafika, logo&#10;&#10;Opis wygenerowany automatycznie">
            <a:extLst>
              <a:ext uri="{FF2B5EF4-FFF2-40B4-BE49-F238E27FC236}">
                <a16:creationId xmlns:a16="http://schemas.microsoft.com/office/drawing/2014/main" id="{7D744710-B977-60A0-0CB2-D05B1DDE49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98" y="825342"/>
            <a:ext cx="1463302" cy="340596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D915FA89-8468-F6E8-0EDE-214A40E89CFF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9A31A59C-7989-D01A-F07C-44AF2A866103}"/>
              </a:ext>
            </a:extLst>
          </p:cNvPr>
          <p:cNvCxnSpPr>
            <a:cxnSpLocks/>
          </p:cNvCxnSpPr>
          <p:nvPr userDrawn="1"/>
        </p:nvCxnSpPr>
        <p:spPr>
          <a:xfrm>
            <a:off x="839788" y="1976707"/>
            <a:ext cx="228255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14722396-E9BC-AAF6-C9F5-A220BD937410}"/>
              </a:ext>
            </a:extLst>
          </p:cNvPr>
          <p:cNvCxnSpPr>
            <a:cxnSpLocks/>
          </p:cNvCxnSpPr>
          <p:nvPr userDrawn="1"/>
        </p:nvCxnSpPr>
        <p:spPr>
          <a:xfrm>
            <a:off x="3350522" y="1976707"/>
            <a:ext cx="228255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43A5BF43-9490-1D1F-92A2-A66548F3175A}"/>
              </a:ext>
            </a:extLst>
          </p:cNvPr>
          <p:cNvCxnSpPr>
            <a:cxnSpLocks/>
          </p:cNvCxnSpPr>
          <p:nvPr userDrawn="1"/>
        </p:nvCxnSpPr>
        <p:spPr>
          <a:xfrm>
            <a:off x="5842627" y="1976707"/>
            <a:ext cx="228255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ymbol zastępczy tekstu 20">
            <a:extLst>
              <a:ext uri="{FF2B5EF4-FFF2-40B4-BE49-F238E27FC236}">
                <a16:creationId xmlns:a16="http://schemas.microsoft.com/office/drawing/2014/main" id="{DC364B95-6896-8F4E-4903-FA1538D4F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6369" y="2058743"/>
            <a:ext cx="2265973" cy="25707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31" name="Symbol zastępczy tekstu 20">
            <a:extLst>
              <a:ext uri="{FF2B5EF4-FFF2-40B4-BE49-F238E27FC236}">
                <a16:creationId xmlns:a16="http://schemas.microsoft.com/office/drawing/2014/main" id="{7367E89B-911A-C6CD-17FB-8CD3A12456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6369" y="2415841"/>
            <a:ext cx="2265973" cy="287177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32" name="Symbol zastępczy tekstu 20">
            <a:extLst>
              <a:ext uri="{FF2B5EF4-FFF2-40B4-BE49-F238E27FC236}">
                <a16:creationId xmlns:a16="http://schemas.microsoft.com/office/drawing/2014/main" id="{F008DDD7-6AE0-1EC7-57CF-111706991A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0522" y="2058742"/>
            <a:ext cx="2265973" cy="25707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33" name="Symbol zastępczy tekstu 20">
            <a:extLst>
              <a:ext uri="{FF2B5EF4-FFF2-40B4-BE49-F238E27FC236}">
                <a16:creationId xmlns:a16="http://schemas.microsoft.com/office/drawing/2014/main" id="{B9969E5B-DA75-56A2-74D8-8E853D9EA5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50522" y="2415840"/>
            <a:ext cx="2265973" cy="287177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34" name="Symbol zastępczy tekstu 20">
            <a:extLst>
              <a:ext uri="{FF2B5EF4-FFF2-40B4-BE49-F238E27FC236}">
                <a16:creationId xmlns:a16="http://schemas.microsoft.com/office/drawing/2014/main" id="{695F19F0-B30C-C854-D217-7435AA52C0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2627" y="2095772"/>
            <a:ext cx="2265973" cy="25707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35" name="Symbol zastępczy tekstu 20">
            <a:extLst>
              <a:ext uri="{FF2B5EF4-FFF2-40B4-BE49-F238E27FC236}">
                <a16:creationId xmlns:a16="http://schemas.microsoft.com/office/drawing/2014/main" id="{F6788E0A-02ED-589E-68C3-186A22EBEC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2627" y="2452870"/>
            <a:ext cx="2265973" cy="2834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18734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8 danymi z ikonkami i obraz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446A10E6-EA00-8778-0F55-8047B8F77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1247" y="-10022"/>
            <a:ext cx="5372064" cy="688354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403"/>
              <a:gd name="connsiteY0" fmla="*/ 4689 h 26289"/>
              <a:gd name="connsiteX1" fmla="*/ 29402 w 29403"/>
              <a:gd name="connsiteY1" fmla="*/ 0 h 26289"/>
              <a:gd name="connsiteX2" fmla="*/ 21600 w 29403"/>
              <a:gd name="connsiteY2" fmla="*/ 15489 h 26289"/>
              <a:gd name="connsiteX3" fmla="*/ 18125 w 29403"/>
              <a:gd name="connsiteY3" fmla="*/ 26289 h 26289"/>
              <a:gd name="connsiteX4" fmla="*/ 3475 w 29403"/>
              <a:gd name="connsiteY4" fmla="*/ 26289 h 26289"/>
              <a:gd name="connsiteX5" fmla="*/ 0 w 29403"/>
              <a:gd name="connsiteY5" fmla="*/ 15489 h 26289"/>
              <a:gd name="connsiteX6" fmla="*/ 3475 w 29403"/>
              <a:gd name="connsiteY6" fmla="*/ 4689 h 26289"/>
              <a:gd name="connsiteX0" fmla="*/ 3475 w 29484"/>
              <a:gd name="connsiteY0" fmla="*/ 4689 h 34320"/>
              <a:gd name="connsiteX1" fmla="*/ 29402 w 29484"/>
              <a:gd name="connsiteY1" fmla="*/ 0 h 34320"/>
              <a:gd name="connsiteX2" fmla="*/ 21600 w 29484"/>
              <a:gd name="connsiteY2" fmla="*/ 15489 h 34320"/>
              <a:gd name="connsiteX3" fmla="*/ 29230 w 29484"/>
              <a:gd name="connsiteY3" fmla="*/ 34320 h 34320"/>
              <a:gd name="connsiteX4" fmla="*/ 3475 w 29484"/>
              <a:gd name="connsiteY4" fmla="*/ 26289 h 34320"/>
              <a:gd name="connsiteX5" fmla="*/ 0 w 29484"/>
              <a:gd name="connsiteY5" fmla="*/ 15489 h 34320"/>
              <a:gd name="connsiteX6" fmla="*/ 3475 w 29484"/>
              <a:gd name="connsiteY6" fmla="*/ 4689 h 34320"/>
              <a:gd name="connsiteX0" fmla="*/ 3475 w 30184"/>
              <a:gd name="connsiteY0" fmla="*/ 4689 h 34320"/>
              <a:gd name="connsiteX1" fmla="*/ 29402 w 30184"/>
              <a:gd name="connsiteY1" fmla="*/ 0 h 34320"/>
              <a:gd name="connsiteX2" fmla="*/ 29606 w 30184"/>
              <a:gd name="connsiteY2" fmla="*/ 15489 h 34320"/>
              <a:gd name="connsiteX3" fmla="*/ 29230 w 30184"/>
              <a:gd name="connsiteY3" fmla="*/ 34320 h 34320"/>
              <a:gd name="connsiteX4" fmla="*/ 3475 w 30184"/>
              <a:gd name="connsiteY4" fmla="*/ 26289 h 34320"/>
              <a:gd name="connsiteX5" fmla="*/ 0 w 30184"/>
              <a:gd name="connsiteY5" fmla="*/ 15489 h 34320"/>
              <a:gd name="connsiteX6" fmla="*/ 3475 w 30184"/>
              <a:gd name="connsiteY6" fmla="*/ 4689 h 34320"/>
              <a:gd name="connsiteX0" fmla="*/ 3475 w 30208"/>
              <a:gd name="connsiteY0" fmla="*/ 4689 h 34320"/>
              <a:gd name="connsiteX1" fmla="*/ 29402 w 30208"/>
              <a:gd name="connsiteY1" fmla="*/ 0 h 34320"/>
              <a:gd name="connsiteX2" fmla="*/ 29606 w 30208"/>
              <a:gd name="connsiteY2" fmla="*/ 15489 h 34320"/>
              <a:gd name="connsiteX3" fmla="*/ 29230 w 30208"/>
              <a:gd name="connsiteY3" fmla="*/ 34320 h 34320"/>
              <a:gd name="connsiteX4" fmla="*/ 3475 w 30208"/>
              <a:gd name="connsiteY4" fmla="*/ 26289 h 34320"/>
              <a:gd name="connsiteX5" fmla="*/ 0 w 30208"/>
              <a:gd name="connsiteY5" fmla="*/ 15489 h 34320"/>
              <a:gd name="connsiteX6" fmla="*/ 3475 w 30208"/>
              <a:gd name="connsiteY6" fmla="*/ 4689 h 34320"/>
              <a:gd name="connsiteX0" fmla="*/ 3475 w 32546"/>
              <a:gd name="connsiteY0" fmla="*/ 4689 h 34320"/>
              <a:gd name="connsiteX1" fmla="*/ 29402 w 32546"/>
              <a:gd name="connsiteY1" fmla="*/ 0 h 34320"/>
              <a:gd name="connsiteX2" fmla="*/ 29230 w 32546"/>
              <a:gd name="connsiteY2" fmla="*/ 34320 h 34320"/>
              <a:gd name="connsiteX3" fmla="*/ 3475 w 32546"/>
              <a:gd name="connsiteY3" fmla="*/ 26289 h 34320"/>
              <a:gd name="connsiteX4" fmla="*/ 0 w 32546"/>
              <a:gd name="connsiteY4" fmla="*/ 15489 h 34320"/>
              <a:gd name="connsiteX5" fmla="*/ 3475 w 32546"/>
              <a:gd name="connsiteY5" fmla="*/ 4689 h 34320"/>
              <a:gd name="connsiteX0" fmla="*/ 3475 w 31288"/>
              <a:gd name="connsiteY0" fmla="*/ 4689 h 34320"/>
              <a:gd name="connsiteX1" fmla="*/ 29402 w 31288"/>
              <a:gd name="connsiteY1" fmla="*/ 0 h 34320"/>
              <a:gd name="connsiteX2" fmla="*/ 29230 w 31288"/>
              <a:gd name="connsiteY2" fmla="*/ 34320 h 34320"/>
              <a:gd name="connsiteX3" fmla="*/ 3475 w 31288"/>
              <a:gd name="connsiteY3" fmla="*/ 26289 h 34320"/>
              <a:gd name="connsiteX4" fmla="*/ 0 w 31288"/>
              <a:gd name="connsiteY4" fmla="*/ 15489 h 34320"/>
              <a:gd name="connsiteX5" fmla="*/ 3475 w 31288"/>
              <a:gd name="connsiteY5" fmla="*/ 4689 h 34320"/>
              <a:gd name="connsiteX0" fmla="*/ 3475 w 29493"/>
              <a:gd name="connsiteY0" fmla="*/ 4689 h 34320"/>
              <a:gd name="connsiteX1" fmla="*/ 29402 w 29493"/>
              <a:gd name="connsiteY1" fmla="*/ 0 h 34320"/>
              <a:gd name="connsiteX2" fmla="*/ 29230 w 29493"/>
              <a:gd name="connsiteY2" fmla="*/ 34320 h 34320"/>
              <a:gd name="connsiteX3" fmla="*/ 3475 w 29493"/>
              <a:gd name="connsiteY3" fmla="*/ 26289 h 34320"/>
              <a:gd name="connsiteX4" fmla="*/ 0 w 29493"/>
              <a:gd name="connsiteY4" fmla="*/ 15489 h 34320"/>
              <a:gd name="connsiteX5" fmla="*/ 3475 w 29493"/>
              <a:gd name="connsiteY5" fmla="*/ 4689 h 34320"/>
              <a:gd name="connsiteX0" fmla="*/ 3475 w 29576"/>
              <a:gd name="connsiteY0" fmla="*/ 4689 h 34370"/>
              <a:gd name="connsiteX1" fmla="*/ 29402 w 29576"/>
              <a:gd name="connsiteY1" fmla="*/ 0 h 34370"/>
              <a:gd name="connsiteX2" fmla="*/ 29488 w 29576"/>
              <a:gd name="connsiteY2" fmla="*/ 34370 h 34370"/>
              <a:gd name="connsiteX3" fmla="*/ 3475 w 29576"/>
              <a:gd name="connsiteY3" fmla="*/ 26289 h 34370"/>
              <a:gd name="connsiteX4" fmla="*/ 0 w 29576"/>
              <a:gd name="connsiteY4" fmla="*/ 15489 h 34370"/>
              <a:gd name="connsiteX5" fmla="*/ 3475 w 29576"/>
              <a:gd name="connsiteY5" fmla="*/ 4689 h 34370"/>
              <a:gd name="connsiteX0" fmla="*/ 20224 w 46325"/>
              <a:gd name="connsiteY0" fmla="*/ 4689 h 34470"/>
              <a:gd name="connsiteX1" fmla="*/ 46151 w 46325"/>
              <a:gd name="connsiteY1" fmla="*/ 0 h 34470"/>
              <a:gd name="connsiteX2" fmla="*/ 46237 w 46325"/>
              <a:gd name="connsiteY2" fmla="*/ 34370 h 34470"/>
              <a:gd name="connsiteX3" fmla="*/ 167 w 46325"/>
              <a:gd name="connsiteY3" fmla="*/ 34470 h 34470"/>
              <a:gd name="connsiteX4" fmla="*/ 16749 w 46325"/>
              <a:gd name="connsiteY4" fmla="*/ 15489 h 34470"/>
              <a:gd name="connsiteX5" fmla="*/ 20224 w 46325"/>
              <a:gd name="connsiteY5" fmla="*/ 4689 h 34470"/>
              <a:gd name="connsiteX0" fmla="*/ 20057 w 46158"/>
              <a:gd name="connsiteY0" fmla="*/ 4689 h 34470"/>
              <a:gd name="connsiteX1" fmla="*/ 45984 w 46158"/>
              <a:gd name="connsiteY1" fmla="*/ 0 h 34470"/>
              <a:gd name="connsiteX2" fmla="*/ 46070 w 46158"/>
              <a:gd name="connsiteY2" fmla="*/ 34370 h 34470"/>
              <a:gd name="connsiteX3" fmla="*/ 0 w 46158"/>
              <a:gd name="connsiteY3" fmla="*/ 34470 h 34470"/>
              <a:gd name="connsiteX4" fmla="*/ 16582 w 46158"/>
              <a:gd name="connsiteY4" fmla="*/ 15489 h 34470"/>
              <a:gd name="connsiteX5" fmla="*/ 20057 w 46158"/>
              <a:gd name="connsiteY5" fmla="*/ 4689 h 3447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959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959 w 46502"/>
              <a:gd name="connsiteY5" fmla="*/ 0 h 34420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1188 h 35608"/>
              <a:gd name="connsiteX1" fmla="*/ 46328 w 46502"/>
              <a:gd name="connsiteY1" fmla="*/ 1188 h 35608"/>
              <a:gd name="connsiteX2" fmla="*/ 46414 w 46502"/>
              <a:gd name="connsiteY2" fmla="*/ 35558 h 35608"/>
              <a:gd name="connsiteX3" fmla="*/ 0 w 46502"/>
              <a:gd name="connsiteY3" fmla="*/ 35608 h 35608"/>
              <a:gd name="connsiteX4" fmla="*/ 13483 w 46502"/>
              <a:gd name="connsiteY4" fmla="*/ 17226 h 35608"/>
              <a:gd name="connsiteX5" fmla="*/ 3959 w 46502"/>
              <a:gd name="connsiteY5" fmla="*/ 1188 h 35608"/>
              <a:gd name="connsiteX0" fmla="*/ 3959 w 46502"/>
              <a:gd name="connsiteY0" fmla="*/ 1199 h 35619"/>
              <a:gd name="connsiteX1" fmla="*/ 46328 w 46502"/>
              <a:gd name="connsiteY1" fmla="*/ 1199 h 35619"/>
              <a:gd name="connsiteX2" fmla="*/ 46414 w 46502"/>
              <a:gd name="connsiteY2" fmla="*/ 35569 h 35619"/>
              <a:gd name="connsiteX3" fmla="*/ 0 w 46502"/>
              <a:gd name="connsiteY3" fmla="*/ 35619 h 35619"/>
              <a:gd name="connsiteX4" fmla="*/ 13483 w 46502"/>
              <a:gd name="connsiteY4" fmla="*/ 17237 h 35619"/>
              <a:gd name="connsiteX5" fmla="*/ 3959 w 46502"/>
              <a:gd name="connsiteY5" fmla="*/ 1199 h 35619"/>
              <a:gd name="connsiteX0" fmla="*/ 3959 w 46502"/>
              <a:gd name="connsiteY0" fmla="*/ 49 h 34469"/>
              <a:gd name="connsiteX1" fmla="*/ 46328 w 46502"/>
              <a:gd name="connsiteY1" fmla="*/ 49 h 34469"/>
              <a:gd name="connsiteX2" fmla="*/ 46414 w 46502"/>
              <a:gd name="connsiteY2" fmla="*/ 34419 h 34469"/>
              <a:gd name="connsiteX3" fmla="*/ 0 w 46502"/>
              <a:gd name="connsiteY3" fmla="*/ 34469 h 34469"/>
              <a:gd name="connsiteX4" fmla="*/ 13483 w 46502"/>
              <a:gd name="connsiteY4" fmla="*/ 16087 h 34469"/>
              <a:gd name="connsiteX5" fmla="*/ 3959 w 46502"/>
              <a:gd name="connsiteY5" fmla="*/ 49 h 34469"/>
              <a:gd name="connsiteX0" fmla="*/ 3959 w 46502"/>
              <a:gd name="connsiteY0" fmla="*/ 1254 h 35674"/>
              <a:gd name="connsiteX1" fmla="*/ 46328 w 46502"/>
              <a:gd name="connsiteY1" fmla="*/ 1254 h 35674"/>
              <a:gd name="connsiteX2" fmla="*/ 46414 w 46502"/>
              <a:gd name="connsiteY2" fmla="*/ 35624 h 35674"/>
              <a:gd name="connsiteX3" fmla="*/ 0 w 46502"/>
              <a:gd name="connsiteY3" fmla="*/ 35674 h 35674"/>
              <a:gd name="connsiteX4" fmla="*/ 13655 w 46502"/>
              <a:gd name="connsiteY4" fmla="*/ 18040 h 35674"/>
              <a:gd name="connsiteX5" fmla="*/ 3959 w 46502"/>
              <a:gd name="connsiteY5" fmla="*/ 1254 h 35674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623"/>
              <a:gd name="connsiteY0" fmla="*/ 1265 h 35685"/>
              <a:gd name="connsiteX1" fmla="*/ 46328 w 46623"/>
              <a:gd name="connsiteY1" fmla="*/ 1265 h 35685"/>
              <a:gd name="connsiteX2" fmla="*/ 46586 w 46623"/>
              <a:gd name="connsiteY2" fmla="*/ 35685 h 35685"/>
              <a:gd name="connsiteX3" fmla="*/ 0 w 46623"/>
              <a:gd name="connsiteY3" fmla="*/ 35685 h 35685"/>
              <a:gd name="connsiteX4" fmla="*/ 13397 w 46623"/>
              <a:gd name="connsiteY4" fmla="*/ 18201 h 35685"/>
              <a:gd name="connsiteX5" fmla="*/ 3959 w 46623"/>
              <a:gd name="connsiteY5" fmla="*/ 1265 h 35685"/>
              <a:gd name="connsiteX0" fmla="*/ 3959 w 46623"/>
              <a:gd name="connsiteY0" fmla="*/ 1265 h 35707"/>
              <a:gd name="connsiteX1" fmla="*/ 46328 w 46623"/>
              <a:gd name="connsiteY1" fmla="*/ 1265 h 35707"/>
              <a:gd name="connsiteX2" fmla="*/ 46586 w 46623"/>
              <a:gd name="connsiteY2" fmla="*/ 35685 h 35707"/>
              <a:gd name="connsiteX3" fmla="*/ 0 w 46623"/>
              <a:gd name="connsiteY3" fmla="*/ 35685 h 35707"/>
              <a:gd name="connsiteX4" fmla="*/ 13397 w 46623"/>
              <a:gd name="connsiteY4" fmla="*/ 18201 h 35707"/>
              <a:gd name="connsiteX5" fmla="*/ 3959 w 46623"/>
              <a:gd name="connsiteY5" fmla="*/ 1265 h 35707"/>
              <a:gd name="connsiteX0" fmla="*/ 3959 w 46586"/>
              <a:gd name="connsiteY0" fmla="*/ 1265 h 35707"/>
              <a:gd name="connsiteX1" fmla="*/ 46328 w 46586"/>
              <a:gd name="connsiteY1" fmla="*/ 1265 h 35707"/>
              <a:gd name="connsiteX2" fmla="*/ 46586 w 46586"/>
              <a:gd name="connsiteY2" fmla="*/ 35685 h 35707"/>
              <a:gd name="connsiteX3" fmla="*/ 0 w 46586"/>
              <a:gd name="connsiteY3" fmla="*/ 35685 h 35707"/>
              <a:gd name="connsiteX4" fmla="*/ 13397 w 46586"/>
              <a:gd name="connsiteY4" fmla="*/ 18201 h 35707"/>
              <a:gd name="connsiteX5" fmla="*/ 3959 w 46586"/>
              <a:gd name="connsiteY5" fmla="*/ 1265 h 35707"/>
              <a:gd name="connsiteX0" fmla="*/ 3959 w 46586"/>
              <a:gd name="connsiteY0" fmla="*/ 1269 h 35711"/>
              <a:gd name="connsiteX1" fmla="*/ 46328 w 46586"/>
              <a:gd name="connsiteY1" fmla="*/ 1269 h 35711"/>
              <a:gd name="connsiteX2" fmla="*/ 46586 w 46586"/>
              <a:gd name="connsiteY2" fmla="*/ 35689 h 35711"/>
              <a:gd name="connsiteX3" fmla="*/ 0 w 46586"/>
              <a:gd name="connsiteY3" fmla="*/ 35689 h 35711"/>
              <a:gd name="connsiteX4" fmla="*/ 13397 w 46586"/>
              <a:gd name="connsiteY4" fmla="*/ 18205 h 35711"/>
              <a:gd name="connsiteX5" fmla="*/ 3959 w 46586"/>
              <a:gd name="connsiteY5" fmla="*/ 1269 h 35711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787 w 49544"/>
              <a:gd name="connsiteY0" fmla="*/ 2468 h 37060"/>
              <a:gd name="connsiteX1" fmla="*/ 46328 w 49544"/>
              <a:gd name="connsiteY1" fmla="*/ 2618 h 37060"/>
              <a:gd name="connsiteX2" fmla="*/ 46586 w 49544"/>
              <a:gd name="connsiteY2" fmla="*/ 37038 h 37060"/>
              <a:gd name="connsiteX3" fmla="*/ 0 w 49544"/>
              <a:gd name="connsiteY3" fmla="*/ 37038 h 37060"/>
              <a:gd name="connsiteX4" fmla="*/ 13397 w 49544"/>
              <a:gd name="connsiteY4" fmla="*/ 19554 h 37060"/>
              <a:gd name="connsiteX5" fmla="*/ 3787 w 49544"/>
              <a:gd name="connsiteY5" fmla="*/ 2468 h 37060"/>
              <a:gd name="connsiteX0" fmla="*/ 3998 w 49528"/>
              <a:gd name="connsiteY0" fmla="*/ 2517 h 37036"/>
              <a:gd name="connsiteX1" fmla="*/ 46328 w 49528"/>
              <a:gd name="connsiteY1" fmla="*/ 2594 h 37036"/>
              <a:gd name="connsiteX2" fmla="*/ 46586 w 49528"/>
              <a:gd name="connsiteY2" fmla="*/ 37014 h 37036"/>
              <a:gd name="connsiteX3" fmla="*/ 0 w 49528"/>
              <a:gd name="connsiteY3" fmla="*/ 37014 h 37036"/>
              <a:gd name="connsiteX4" fmla="*/ 13397 w 49528"/>
              <a:gd name="connsiteY4" fmla="*/ 19530 h 37036"/>
              <a:gd name="connsiteX5" fmla="*/ 3998 w 49528"/>
              <a:gd name="connsiteY5" fmla="*/ 2517 h 37036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09"/>
              <a:gd name="connsiteY0" fmla="*/ 2500 h 37043"/>
              <a:gd name="connsiteX1" fmla="*/ 46328 w 49509"/>
              <a:gd name="connsiteY1" fmla="*/ 2601 h 37043"/>
              <a:gd name="connsiteX2" fmla="*/ 46502 w 49509"/>
              <a:gd name="connsiteY2" fmla="*/ 37021 h 37043"/>
              <a:gd name="connsiteX3" fmla="*/ 0 w 49509"/>
              <a:gd name="connsiteY3" fmla="*/ 37021 h 37043"/>
              <a:gd name="connsiteX4" fmla="*/ 13397 w 49509"/>
              <a:gd name="connsiteY4" fmla="*/ 19537 h 37043"/>
              <a:gd name="connsiteX5" fmla="*/ 3872 w 49509"/>
              <a:gd name="connsiteY5" fmla="*/ 2500 h 37043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2475 h 37018"/>
              <a:gd name="connsiteX1" fmla="*/ 46328 w 49509"/>
              <a:gd name="connsiteY1" fmla="*/ 2576 h 37018"/>
              <a:gd name="connsiteX2" fmla="*/ 46502 w 49509"/>
              <a:gd name="connsiteY2" fmla="*/ 36996 h 37018"/>
              <a:gd name="connsiteX3" fmla="*/ 0 w 49509"/>
              <a:gd name="connsiteY3" fmla="*/ 36996 h 37018"/>
              <a:gd name="connsiteX4" fmla="*/ 13271 w 49509"/>
              <a:gd name="connsiteY4" fmla="*/ 19512 h 37018"/>
              <a:gd name="connsiteX5" fmla="*/ 3872 w 49509"/>
              <a:gd name="connsiteY5" fmla="*/ 2475 h 37018"/>
              <a:gd name="connsiteX0" fmla="*/ 3872 w 49509"/>
              <a:gd name="connsiteY0" fmla="*/ 2480 h 37023"/>
              <a:gd name="connsiteX1" fmla="*/ 46328 w 49509"/>
              <a:gd name="connsiteY1" fmla="*/ 2581 h 37023"/>
              <a:gd name="connsiteX2" fmla="*/ 46502 w 49509"/>
              <a:gd name="connsiteY2" fmla="*/ 37001 h 37023"/>
              <a:gd name="connsiteX3" fmla="*/ 0 w 49509"/>
              <a:gd name="connsiteY3" fmla="*/ 37001 h 37023"/>
              <a:gd name="connsiteX4" fmla="*/ 13271 w 49509"/>
              <a:gd name="connsiteY4" fmla="*/ 19517 h 37023"/>
              <a:gd name="connsiteX5" fmla="*/ 3872 w 49509"/>
              <a:gd name="connsiteY5" fmla="*/ 2480 h 37023"/>
              <a:gd name="connsiteX0" fmla="*/ 3872 w 51570"/>
              <a:gd name="connsiteY0" fmla="*/ 1381 h 38195"/>
              <a:gd name="connsiteX1" fmla="*/ 45544 w 51570"/>
              <a:gd name="connsiteY1" fmla="*/ 4935 h 38195"/>
              <a:gd name="connsiteX2" fmla="*/ 46502 w 51570"/>
              <a:gd name="connsiteY2" fmla="*/ 35902 h 38195"/>
              <a:gd name="connsiteX3" fmla="*/ 0 w 51570"/>
              <a:gd name="connsiteY3" fmla="*/ 35902 h 38195"/>
              <a:gd name="connsiteX4" fmla="*/ 13271 w 51570"/>
              <a:gd name="connsiteY4" fmla="*/ 18418 h 38195"/>
              <a:gd name="connsiteX5" fmla="*/ 3872 w 51570"/>
              <a:gd name="connsiteY5" fmla="*/ 1381 h 38195"/>
              <a:gd name="connsiteX0" fmla="*/ 3872 w 51609"/>
              <a:gd name="connsiteY0" fmla="*/ 599 h 37413"/>
              <a:gd name="connsiteX1" fmla="*/ 45544 w 51609"/>
              <a:gd name="connsiteY1" fmla="*/ 4153 h 37413"/>
              <a:gd name="connsiteX2" fmla="*/ 46502 w 51609"/>
              <a:gd name="connsiteY2" fmla="*/ 35120 h 37413"/>
              <a:gd name="connsiteX3" fmla="*/ 0 w 51609"/>
              <a:gd name="connsiteY3" fmla="*/ 35120 h 37413"/>
              <a:gd name="connsiteX4" fmla="*/ 13271 w 51609"/>
              <a:gd name="connsiteY4" fmla="*/ 17636 h 37413"/>
              <a:gd name="connsiteX5" fmla="*/ 3872 w 51609"/>
              <a:gd name="connsiteY5" fmla="*/ 599 h 37413"/>
              <a:gd name="connsiteX0" fmla="*/ 3872 w 49707"/>
              <a:gd name="connsiteY0" fmla="*/ 574 h 37388"/>
              <a:gd name="connsiteX1" fmla="*/ 45544 w 49707"/>
              <a:gd name="connsiteY1" fmla="*/ 4128 h 37388"/>
              <a:gd name="connsiteX2" fmla="*/ 46502 w 49707"/>
              <a:gd name="connsiteY2" fmla="*/ 35095 h 37388"/>
              <a:gd name="connsiteX3" fmla="*/ 0 w 49707"/>
              <a:gd name="connsiteY3" fmla="*/ 35095 h 37388"/>
              <a:gd name="connsiteX4" fmla="*/ 13271 w 49707"/>
              <a:gd name="connsiteY4" fmla="*/ 17611 h 37388"/>
              <a:gd name="connsiteX5" fmla="*/ 3872 w 49707"/>
              <a:gd name="connsiteY5" fmla="*/ 574 h 37388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50"/>
              <a:gd name="connsiteY0" fmla="*/ 1238 h 38308"/>
              <a:gd name="connsiteX1" fmla="*/ 46407 w 49950"/>
              <a:gd name="connsiteY1" fmla="*/ 1339 h 38308"/>
              <a:gd name="connsiteX2" fmla="*/ 46502 w 49950"/>
              <a:gd name="connsiteY2" fmla="*/ 35759 h 38308"/>
              <a:gd name="connsiteX3" fmla="*/ 0 w 49950"/>
              <a:gd name="connsiteY3" fmla="*/ 35759 h 38308"/>
              <a:gd name="connsiteX4" fmla="*/ 13271 w 49950"/>
              <a:gd name="connsiteY4" fmla="*/ 18275 h 38308"/>
              <a:gd name="connsiteX5" fmla="*/ 3872 w 49950"/>
              <a:gd name="connsiteY5" fmla="*/ 1238 h 38308"/>
              <a:gd name="connsiteX0" fmla="*/ 3872 w 49831"/>
              <a:gd name="connsiteY0" fmla="*/ 1229 h 38299"/>
              <a:gd name="connsiteX1" fmla="*/ 46407 w 49831"/>
              <a:gd name="connsiteY1" fmla="*/ 1330 h 38299"/>
              <a:gd name="connsiteX2" fmla="*/ 46502 w 49831"/>
              <a:gd name="connsiteY2" fmla="*/ 35750 h 38299"/>
              <a:gd name="connsiteX3" fmla="*/ 0 w 49831"/>
              <a:gd name="connsiteY3" fmla="*/ 35750 h 38299"/>
              <a:gd name="connsiteX4" fmla="*/ 13271 w 49831"/>
              <a:gd name="connsiteY4" fmla="*/ 18266 h 38299"/>
              <a:gd name="connsiteX5" fmla="*/ 3872 w 49831"/>
              <a:gd name="connsiteY5" fmla="*/ 1229 h 38299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693"/>
              <a:gd name="connsiteY0" fmla="*/ 1257 h 35823"/>
              <a:gd name="connsiteX1" fmla="*/ 46407 w 46693"/>
              <a:gd name="connsiteY1" fmla="*/ 1358 h 35823"/>
              <a:gd name="connsiteX2" fmla="*/ 46502 w 46693"/>
              <a:gd name="connsiteY2" fmla="*/ 35778 h 35823"/>
              <a:gd name="connsiteX3" fmla="*/ 0 w 46693"/>
              <a:gd name="connsiteY3" fmla="*/ 35778 h 35823"/>
              <a:gd name="connsiteX4" fmla="*/ 13271 w 46693"/>
              <a:gd name="connsiteY4" fmla="*/ 18294 h 35823"/>
              <a:gd name="connsiteX5" fmla="*/ 3872 w 46693"/>
              <a:gd name="connsiteY5" fmla="*/ 1257 h 35823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72 h 35738"/>
              <a:gd name="connsiteX1" fmla="*/ 46407 w 46693"/>
              <a:gd name="connsiteY1" fmla="*/ 1273 h 35738"/>
              <a:gd name="connsiteX2" fmla="*/ 46502 w 46693"/>
              <a:gd name="connsiteY2" fmla="*/ 35693 h 35738"/>
              <a:gd name="connsiteX3" fmla="*/ 0 w 46693"/>
              <a:gd name="connsiteY3" fmla="*/ 35693 h 35738"/>
              <a:gd name="connsiteX4" fmla="*/ 13353 w 46693"/>
              <a:gd name="connsiteY4" fmla="*/ 17061 h 35738"/>
              <a:gd name="connsiteX5" fmla="*/ 3872 w 46693"/>
              <a:gd name="connsiteY5" fmla="*/ 1172 h 35738"/>
              <a:gd name="connsiteX0" fmla="*/ 5533 w 48354"/>
              <a:gd name="connsiteY0" fmla="*/ 1172 h 36354"/>
              <a:gd name="connsiteX1" fmla="*/ 48068 w 48354"/>
              <a:gd name="connsiteY1" fmla="*/ 1273 h 36354"/>
              <a:gd name="connsiteX2" fmla="*/ 48163 w 48354"/>
              <a:gd name="connsiteY2" fmla="*/ 35693 h 36354"/>
              <a:gd name="connsiteX3" fmla="*/ 1661 w 48354"/>
              <a:gd name="connsiteY3" fmla="*/ 35693 h 36354"/>
              <a:gd name="connsiteX4" fmla="*/ 10791 w 48354"/>
              <a:gd name="connsiteY4" fmla="*/ 27084 h 36354"/>
              <a:gd name="connsiteX5" fmla="*/ 15014 w 48354"/>
              <a:gd name="connsiteY5" fmla="*/ 17061 h 36354"/>
              <a:gd name="connsiteX6" fmla="*/ 5533 w 48354"/>
              <a:gd name="connsiteY6" fmla="*/ 1172 h 36354"/>
              <a:gd name="connsiteX0" fmla="*/ 5467 w 48288"/>
              <a:gd name="connsiteY0" fmla="*/ 1172 h 36354"/>
              <a:gd name="connsiteX1" fmla="*/ 48002 w 48288"/>
              <a:gd name="connsiteY1" fmla="*/ 1273 h 36354"/>
              <a:gd name="connsiteX2" fmla="*/ 48097 w 48288"/>
              <a:gd name="connsiteY2" fmla="*/ 35693 h 36354"/>
              <a:gd name="connsiteX3" fmla="*/ 1595 w 48288"/>
              <a:gd name="connsiteY3" fmla="*/ 35693 h 36354"/>
              <a:gd name="connsiteX4" fmla="*/ 11467 w 48288"/>
              <a:gd name="connsiteY4" fmla="*/ 26367 h 36354"/>
              <a:gd name="connsiteX5" fmla="*/ 14948 w 48288"/>
              <a:gd name="connsiteY5" fmla="*/ 17061 h 36354"/>
              <a:gd name="connsiteX6" fmla="*/ 5467 w 48288"/>
              <a:gd name="connsiteY6" fmla="*/ 1172 h 36354"/>
              <a:gd name="connsiteX0" fmla="*/ 3872 w 46693"/>
              <a:gd name="connsiteY0" fmla="*/ 1172 h 36354"/>
              <a:gd name="connsiteX1" fmla="*/ 46407 w 46693"/>
              <a:gd name="connsiteY1" fmla="*/ 1273 h 36354"/>
              <a:gd name="connsiteX2" fmla="*/ 46502 w 46693"/>
              <a:gd name="connsiteY2" fmla="*/ 35693 h 36354"/>
              <a:gd name="connsiteX3" fmla="*/ 0 w 46693"/>
              <a:gd name="connsiteY3" fmla="*/ 35693 h 36354"/>
              <a:gd name="connsiteX4" fmla="*/ 9872 w 46693"/>
              <a:gd name="connsiteY4" fmla="*/ 26367 h 36354"/>
              <a:gd name="connsiteX5" fmla="*/ 13353 w 46693"/>
              <a:gd name="connsiteY5" fmla="*/ 17061 h 36354"/>
              <a:gd name="connsiteX6" fmla="*/ 3872 w 46693"/>
              <a:gd name="connsiteY6" fmla="*/ 1172 h 36354"/>
              <a:gd name="connsiteX0" fmla="*/ 3872 w 46693"/>
              <a:gd name="connsiteY0" fmla="*/ 1172 h 35786"/>
              <a:gd name="connsiteX1" fmla="*/ 46407 w 46693"/>
              <a:gd name="connsiteY1" fmla="*/ 1273 h 35786"/>
              <a:gd name="connsiteX2" fmla="*/ 46502 w 46693"/>
              <a:gd name="connsiteY2" fmla="*/ 35693 h 35786"/>
              <a:gd name="connsiteX3" fmla="*/ 0 w 46693"/>
              <a:gd name="connsiteY3" fmla="*/ 35693 h 35786"/>
              <a:gd name="connsiteX4" fmla="*/ 9872 w 46693"/>
              <a:gd name="connsiteY4" fmla="*/ 26367 h 35786"/>
              <a:gd name="connsiteX5" fmla="*/ 13353 w 46693"/>
              <a:gd name="connsiteY5" fmla="*/ 17061 h 35786"/>
              <a:gd name="connsiteX6" fmla="*/ 3872 w 46693"/>
              <a:gd name="connsiteY6" fmla="*/ 1172 h 35786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883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471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527"/>
              <a:gd name="connsiteY0" fmla="*/ 1 h 34548"/>
              <a:gd name="connsiteX1" fmla="*/ 46418 w 46527"/>
              <a:gd name="connsiteY1" fmla="*/ 102 h 34548"/>
              <a:gd name="connsiteX2" fmla="*/ 46513 w 46527"/>
              <a:gd name="connsiteY2" fmla="*/ 34522 h 34548"/>
              <a:gd name="connsiteX3" fmla="*/ 11 w 46527"/>
              <a:gd name="connsiteY3" fmla="*/ 34522 h 34548"/>
              <a:gd name="connsiteX4" fmla="*/ 9471 w 46527"/>
              <a:gd name="connsiteY4" fmla="*/ 25196 h 34548"/>
              <a:gd name="connsiteX5" fmla="*/ 13117 w 46527"/>
              <a:gd name="connsiteY5" fmla="*/ 12544 h 34548"/>
              <a:gd name="connsiteX6" fmla="*/ 3883 w 46527"/>
              <a:gd name="connsiteY6" fmla="*/ 1 h 3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27" h="34548">
                <a:moveTo>
                  <a:pt x="3883" y="1"/>
                </a:moveTo>
                <a:cubicBezTo>
                  <a:pt x="4153" y="30"/>
                  <a:pt x="46361" y="18"/>
                  <a:pt x="46418" y="102"/>
                </a:cubicBezTo>
                <a:cubicBezTo>
                  <a:pt x="46475" y="186"/>
                  <a:pt x="46563" y="34419"/>
                  <a:pt x="46513" y="34522"/>
                </a:cubicBezTo>
                <a:cubicBezTo>
                  <a:pt x="46463" y="34625"/>
                  <a:pt x="-855" y="34379"/>
                  <a:pt x="11" y="34522"/>
                </a:cubicBezTo>
                <a:cubicBezTo>
                  <a:pt x="134" y="34617"/>
                  <a:pt x="7246" y="28301"/>
                  <a:pt x="9471" y="25196"/>
                </a:cubicBezTo>
                <a:cubicBezTo>
                  <a:pt x="11696" y="22091"/>
                  <a:pt x="14296" y="18943"/>
                  <a:pt x="13117" y="12544"/>
                </a:cubicBezTo>
                <a:cubicBezTo>
                  <a:pt x="11938" y="6145"/>
                  <a:pt x="3613" y="-28"/>
                  <a:pt x="3883" y="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pl-PL"/>
              <a:t> </a:t>
            </a:r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8E60BAA7-FBEF-F690-6E22-4B525C2F9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6369" y="1793451"/>
            <a:ext cx="3324058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23" name="Symbol zastępczy tekstu 20">
            <a:extLst>
              <a:ext uri="{FF2B5EF4-FFF2-40B4-BE49-F238E27FC236}">
                <a16:creationId xmlns:a16="http://schemas.microsoft.com/office/drawing/2014/main" id="{650BD038-50CF-5588-950D-6FE5FDC8DD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6369" y="2252875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20">
            <a:extLst>
              <a:ext uri="{FF2B5EF4-FFF2-40B4-BE49-F238E27FC236}">
                <a16:creationId xmlns:a16="http://schemas.microsoft.com/office/drawing/2014/main" id="{63C1BE4B-2A7E-CE48-151C-C64C139D82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7436" y="1793451"/>
            <a:ext cx="3324058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6" name="Symbol zastępczy tekstu 20">
            <a:extLst>
              <a:ext uri="{FF2B5EF4-FFF2-40B4-BE49-F238E27FC236}">
                <a16:creationId xmlns:a16="http://schemas.microsoft.com/office/drawing/2014/main" id="{91146C89-4235-7271-7CB8-49EF31F1B6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97436" y="2252875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7" name="Symbol zastępczy tekstu 20">
            <a:extLst>
              <a:ext uri="{FF2B5EF4-FFF2-40B4-BE49-F238E27FC236}">
                <a16:creationId xmlns:a16="http://schemas.microsoft.com/office/drawing/2014/main" id="{99EED97A-7ABC-5B86-DB28-5B27140CD5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6369" y="2977029"/>
            <a:ext cx="3324058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8" name="Symbol zastępczy tekstu 20">
            <a:extLst>
              <a:ext uri="{FF2B5EF4-FFF2-40B4-BE49-F238E27FC236}">
                <a16:creationId xmlns:a16="http://schemas.microsoft.com/office/drawing/2014/main" id="{C1E99F6F-5455-37B4-22CF-9520B0163F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369" y="3436453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20" name="Symbol zastępczy tekstu 20">
            <a:extLst>
              <a:ext uri="{FF2B5EF4-FFF2-40B4-BE49-F238E27FC236}">
                <a16:creationId xmlns:a16="http://schemas.microsoft.com/office/drawing/2014/main" id="{200BB022-D89E-CAE4-04C9-489F261C3F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97436" y="2977029"/>
            <a:ext cx="3324058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25" name="Symbol zastępczy tekstu 20">
            <a:extLst>
              <a:ext uri="{FF2B5EF4-FFF2-40B4-BE49-F238E27FC236}">
                <a16:creationId xmlns:a16="http://schemas.microsoft.com/office/drawing/2014/main" id="{B8DD4D54-F322-3FB7-1ED5-E708A5DD44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97436" y="3436453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32" name="Symbol zastępczy tekstu 20">
            <a:extLst>
              <a:ext uri="{FF2B5EF4-FFF2-40B4-BE49-F238E27FC236}">
                <a16:creationId xmlns:a16="http://schemas.microsoft.com/office/drawing/2014/main" id="{DE3899C6-3BDB-660B-D073-B663619D39A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6369" y="4129554"/>
            <a:ext cx="3324058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33" name="Symbol zastępczy tekstu 20">
            <a:extLst>
              <a:ext uri="{FF2B5EF4-FFF2-40B4-BE49-F238E27FC236}">
                <a16:creationId xmlns:a16="http://schemas.microsoft.com/office/drawing/2014/main" id="{1E827C52-58A4-5EF2-0BDC-ACCB3F4898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6369" y="4588978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245CC5D-D8DF-34E7-816C-38B5BDFA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C1D0FE08-ABBB-488B-D2A8-B6C687941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2E79111-4631-1351-89F5-82C7F05143EE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68E8C7-A8F1-4B7B-730A-67A414D6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 descr="Obraz zawierający Czcionka, tekst, Grafika, logo&#10;&#10;Opis wygenerowany automatycznie">
            <a:extLst>
              <a:ext uri="{FF2B5EF4-FFF2-40B4-BE49-F238E27FC236}">
                <a16:creationId xmlns:a16="http://schemas.microsoft.com/office/drawing/2014/main" id="{195E3BF5-249F-8AF5-B9D2-DE405AF1E9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98" y="825342"/>
            <a:ext cx="1463302" cy="340596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660E8C06-E912-2B0F-D177-146BC2821738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tekstu 20">
            <a:extLst>
              <a:ext uri="{FF2B5EF4-FFF2-40B4-BE49-F238E27FC236}">
                <a16:creationId xmlns:a16="http://schemas.microsoft.com/office/drawing/2014/main" id="{800B2FA7-5F37-E236-689D-F46EA96B3A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97436" y="4129554"/>
            <a:ext cx="3324058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3" name="Symbol zastępczy tekstu 20">
            <a:extLst>
              <a:ext uri="{FF2B5EF4-FFF2-40B4-BE49-F238E27FC236}">
                <a16:creationId xmlns:a16="http://schemas.microsoft.com/office/drawing/2014/main" id="{0E94F5E3-6499-CAD2-1E43-9E72885B74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97436" y="4588978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Symbol zastępczy tekstu 20">
            <a:extLst>
              <a:ext uri="{FF2B5EF4-FFF2-40B4-BE49-F238E27FC236}">
                <a16:creationId xmlns:a16="http://schemas.microsoft.com/office/drawing/2014/main" id="{FF6E54AB-EF71-99FF-9F8F-3FF45EF56D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292817"/>
            <a:ext cx="3324058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2" name="Symbol zastępczy tekstu 20">
            <a:extLst>
              <a:ext uri="{FF2B5EF4-FFF2-40B4-BE49-F238E27FC236}">
                <a16:creationId xmlns:a16="http://schemas.microsoft.com/office/drawing/2014/main" id="{BDEFCE24-F2A1-C807-9E05-271F350E80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8200" y="5752241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20">
            <a:extLst>
              <a:ext uri="{FF2B5EF4-FFF2-40B4-BE49-F238E27FC236}">
                <a16:creationId xmlns:a16="http://schemas.microsoft.com/office/drawing/2014/main" id="{AC997DEB-EA57-F743-5E27-CAF97902204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9267" y="5292817"/>
            <a:ext cx="3324058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5" name="Symbol zastępczy tekstu 20">
            <a:extLst>
              <a:ext uri="{FF2B5EF4-FFF2-40B4-BE49-F238E27FC236}">
                <a16:creationId xmlns:a16="http://schemas.microsoft.com/office/drawing/2014/main" id="{40D4DD89-984E-A636-A9C5-E9EC20CBB65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9267" y="5752241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3209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D256120-BAF2-AA09-550A-A024C8739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574" y="2181612"/>
            <a:ext cx="9144000" cy="2387600"/>
          </a:xfrm>
        </p:spPr>
        <p:txBody>
          <a:bodyPr lIns="0" tIns="0" rIns="0" bIns="0" anchor="ctr" anchorCtr="0">
            <a:noAutofit/>
          </a:bodyPr>
          <a:lstStyle>
            <a:lvl1pPr algn="l">
              <a:defRPr sz="8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A123F1AD-23B9-E689-DD12-452B88024878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0C539A3-1C84-D6C5-EDBA-9502D2126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B6D4BB16-03B3-760D-AB03-2BF3C0AAE949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afika 4">
            <a:extLst>
              <a:ext uri="{FF2B5EF4-FFF2-40B4-BE49-F238E27FC236}">
                <a16:creationId xmlns:a16="http://schemas.microsoft.com/office/drawing/2014/main" id="{248CD065-8FA6-76A5-1CA9-B3E9A4C20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33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8 danymi z ikonk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446A10E6-EA00-8778-0F55-8047B8F77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1247" y="-10022"/>
            <a:ext cx="5372064" cy="688354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403"/>
              <a:gd name="connsiteY0" fmla="*/ 4689 h 26289"/>
              <a:gd name="connsiteX1" fmla="*/ 29402 w 29403"/>
              <a:gd name="connsiteY1" fmla="*/ 0 h 26289"/>
              <a:gd name="connsiteX2" fmla="*/ 21600 w 29403"/>
              <a:gd name="connsiteY2" fmla="*/ 15489 h 26289"/>
              <a:gd name="connsiteX3" fmla="*/ 18125 w 29403"/>
              <a:gd name="connsiteY3" fmla="*/ 26289 h 26289"/>
              <a:gd name="connsiteX4" fmla="*/ 3475 w 29403"/>
              <a:gd name="connsiteY4" fmla="*/ 26289 h 26289"/>
              <a:gd name="connsiteX5" fmla="*/ 0 w 29403"/>
              <a:gd name="connsiteY5" fmla="*/ 15489 h 26289"/>
              <a:gd name="connsiteX6" fmla="*/ 3475 w 29403"/>
              <a:gd name="connsiteY6" fmla="*/ 4689 h 26289"/>
              <a:gd name="connsiteX0" fmla="*/ 3475 w 29484"/>
              <a:gd name="connsiteY0" fmla="*/ 4689 h 34320"/>
              <a:gd name="connsiteX1" fmla="*/ 29402 w 29484"/>
              <a:gd name="connsiteY1" fmla="*/ 0 h 34320"/>
              <a:gd name="connsiteX2" fmla="*/ 21600 w 29484"/>
              <a:gd name="connsiteY2" fmla="*/ 15489 h 34320"/>
              <a:gd name="connsiteX3" fmla="*/ 29230 w 29484"/>
              <a:gd name="connsiteY3" fmla="*/ 34320 h 34320"/>
              <a:gd name="connsiteX4" fmla="*/ 3475 w 29484"/>
              <a:gd name="connsiteY4" fmla="*/ 26289 h 34320"/>
              <a:gd name="connsiteX5" fmla="*/ 0 w 29484"/>
              <a:gd name="connsiteY5" fmla="*/ 15489 h 34320"/>
              <a:gd name="connsiteX6" fmla="*/ 3475 w 29484"/>
              <a:gd name="connsiteY6" fmla="*/ 4689 h 34320"/>
              <a:gd name="connsiteX0" fmla="*/ 3475 w 30184"/>
              <a:gd name="connsiteY0" fmla="*/ 4689 h 34320"/>
              <a:gd name="connsiteX1" fmla="*/ 29402 w 30184"/>
              <a:gd name="connsiteY1" fmla="*/ 0 h 34320"/>
              <a:gd name="connsiteX2" fmla="*/ 29606 w 30184"/>
              <a:gd name="connsiteY2" fmla="*/ 15489 h 34320"/>
              <a:gd name="connsiteX3" fmla="*/ 29230 w 30184"/>
              <a:gd name="connsiteY3" fmla="*/ 34320 h 34320"/>
              <a:gd name="connsiteX4" fmla="*/ 3475 w 30184"/>
              <a:gd name="connsiteY4" fmla="*/ 26289 h 34320"/>
              <a:gd name="connsiteX5" fmla="*/ 0 w 30184"/>
              <a:gd name="connsiteY5" fmla="*/ 15489 h 34320"/>
              <a:gd name="connsiteX6" fmla="*/ 3475 w 30184"/>
              <a:gd name="connsiteY6" fmla="*/ 4689 h 34320"/>
              <a:gd name="connsiteX0" fmla="*/ 3475 w 30208"/>
              <a:gd name="connsiteY0" fmla="*/ 4689 h 34320"/>
              <a:gd name="connsiteX1" fmla="*/ 29402 w 30208"/>
              <a:gd name="connsiteY1" fmla="*/ 0 h 34320"/>
              <a:gd name="connsiteX2" fmla="*/ 29606 w 30208"/>
              <a:gd name="connsiteY2" fmla="*/ 15489 h 34320"/>
              <a:gd name="connsiteX3" fmla="*/ 29230 w 30208"/>
              <a:gd name="connsiteY3" fmla="*/ 34320 h 34320"/>
              <a:gd name="connsiteX4" fmla="*/ 3475 w 30208"/>
              <a:gd name="connsiteY4" fmla="*/ 26289 h 34320"/>
              <a:gd name="connsiteX5" fmla="*/ 0 w 30208"/>
              <a:gd name="connsiteY5" fmla="*/ 15489 h 34320"/>
              <a:gd name="connsiteX6" fmla="*/ 3475 w 30208"/>
              <a:gd name="connsiteY6" fmla="*/ 4689 h 34320"/>
              <a:gd name="connsiteX0" fmla="*/ 3475 w 32546"/>
              <a:gd name="connsiteY0" fmla="*/ 4689 h 34320"/>
              <a:gd name="connsiteX1" fmla="*/ 29402 w 32546"/>
              <a:gd name="connsiteY1" fmla="*/ 0 h 34320"/>
              <a:gd name="connsiteX2" fmla="*/ 29230 w 32546"/>
              <a:gd name="connsiteY2" fmla="*/ 34320 h 34320"/>
              <a:gd name="connsiteX3" fmla="*/ 3475 w 32546"/>
              <a:gd name="connsiteY3" fmla="*/ 26289 h 34320"/>
              <a:gd name="connsiteX4" fmla="*/ 0 w 32546"/>
              <a:gd name="connsiteY4" fmla="*/ 15489 h 34320"/>
              <a:gd name="connsiteX5" fmla="*/ 3475 w 32546"/>
              <a:gd name="connsiteY5" fmla="*/ 4689 h 34320"/>
              <a:gd name="connsiteX0" fmla="*/ 3475 w 31288"/>
              <a:gd name="connsiteY0" fmla="*/ 4689 h 34320"/>
              <a:gd name="connsiteX1" fmla="*/ 29402 w 31288"/>
              <a:gd name="connsiteY1" fmla="*/ 0 h 34320"/>
              <a:gd name="connsiteX2" fmla="*/ 29230 w 31288"/>
              <a:gd name="connsiteY2" fmla="*/ 34320 h 34320"/>
              <a:gd name="connsiteX3" fmla="*/ 3475 w 31288"/>
              <a:gd name="connsiteY3" fmla="*/ 26289 h 34320"/>
              <a:gd name="connsiteX4" fmla="*/ 0 w 31288"/>
              <a:gd name="connsiteY4" fmla="*/ 15489 h 34320"/>
              <a:gd name="connsiteX5" fmla="*/ 3475 w 31288"/>
              <a:gd name="connsiteY5" fmla="*/ 4689 h 34320"/>
              <a:gd name="connsiteX0" fmla="*/ 3475 w 29493"/>
              <a:gd name="connsiteY0" fmla="*/ 4689 h 34320"/>
              <a:gd name="connsiteX1" fmla="*/ 29402 w 29493"/>
              <a:gd name="connsiteY1" fmla="*/ 0 h 34320"/>
              <a:gd name="connsiteX2" fmla="*/ 29230 w 29493"/>
              <a:gd name="connsiteY2" fmla="*/ 34320 h 34320"/>
              <a:gd name="connsiteX3" fmla="*/ 3475 w 29493"/>
              <a:gd name="connsiteY3" fmla="*/ 26289 h 34320"/>
              <a:gd name="connsiteX4" fmla="*/ 0 w 29493"/>
              <a:gd name="connsiteY4" fmla="*/ 15489 h 34320"/>
              <a:gd name="connsiteX5" fmla="*/ 3475 w 29493"/>
              <a:gd name="connsiteY5" fmla="*/ 4689 h 34320"/>
              <a:gd name="connsiteX0" fmla="*/ 3475 w 29576"/>
              <a:gd name="connsiteY0" fmla="*/ 4689 h 34370"/>
              <a:gd name="connsiteX1" fmla="*/ 29402 w 29576"/>
              <a:gd name="connsiteY1" fmla="*/ 0 h 34370"/>
              <a:gd name="connsiteX2" fmla="*/ 29488 w 29576"/>
              <a:gd name="connsiteY2" fmla="*/ 34370 h 34370"/>
              <a:gd name="connsiteX3" fmla="*/ 3475 w 29576"/>
              <a:gd name="connsiteY3" fmla="*/ 26289 h 34370"/>
              <a:gd name="connsiteX4" fmla="*/ 0 w 29576"/>
              <a:gd name="connsiteY4" fmla="*/ 15489 h 34370"/>
              <a:gd name="connsiteX5" fmla="*/ 3475 w 29576"/>
              <a:gd name="connsiteY5" fmla="*/ 4689 h 34370"/>
              <a:gd name="connsiteX0" fmla="*/ 20224 w 46325"/>
              <a:gd name="connsiteY0" fmla="*/ 4689 h 34470"/>
              <a:gd name="connsiteX1" fmla="*/ 46151 w 46325"/>
              <a:gd name="connsiteY1" fmla="*/ 0 h 34470"/>
              <a:gd name="connsiteX2" fmla="*/ 46237 w 46325"/>
              <a:gd name="connsiteY2" fmla="*/ 34370 h 34470"/>
              <a:gd name="connsiteX3" fmla="*/ 167 w 46325"/>
              <a:gd name="connsiteY3" fmla="*/ 34470 h 34470"/>
              <a:gd name="connsiteX4" fmla="*/ 16749 w 46325"/>
              <a:gd name="connsiteY4" fmla="*/ 15489 h 34470"/>
              <a:gd name="connsiteX5" fmla="*/ 20224 w 46325"/>
              <a:gd name="connsiteY5" fmla="*/ 4689 h 34470"/>
              <a:gd name="connsiteX0" fmla="*/ 20057 w 46158"/>
              <a:gd name="connsiteY0" fmla="*/ 4689 h 34470"/>
              <a:gd name="connsiteX1" fmla="*/ 45984 w 46158"/>
              <a:gd name="connsiteY1" fmla="*/ 0 h 34470"/>
              <a:gd name="connsiteX2" fmla="*/ 46070 w 46158"/>
              <a:gd name="connsiteY2" fmla="*/ 34370 h 34470"/>
              <a:gd name="connsiteX3" fmla="*/ 0 w 46158"/>
              <a:gd name="connsiteY3" fmla="*/ 34470 h 34470"/>
              <a:gd name="connsiteX4" fmla="*/ 16582 w 46158"/>
              <a:gd name="connsiteY4" fmla="*/ 15489 h 34470"/>
              <a:gd name="connsiteX5" fmla="*/ 20057 w 46158"/>
              <a:gd name="connsiteY5" fmla="*/ 4689 h 3447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959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959 w 46502"/>
              <a:gd name="connsiteY5" fmla="*/ 0 h 34420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1188 h 35608"/>
              <a:gd name="connsiteX1" fmla="*/ 46328 w 46502"/>
              <a:gd name="connsiteY1" fmla="*/ 1188 h 35608"/>
              <a:gd name="connsiteX2" fmla="*/ 46414 w 46502"/>
              <a:gd name="connsiteY2" fmla="*/ 35558 h 35608"/>
              <a:gd name="connsiteX3" fmla="*/ 0 w 46502"/>
              <a:gd name="connsiteY3" fmla="*/ 35608 h 35608"/>
              <a:gd name="connsiteX4" fmla="*/ 13483 w 46502"/>
              <a:gd name="connsiteY4" fmla="*/ 17226 h 35608"/>
              <a:gd name="connsiteX5" fmla="*/ 3959 w 46502"/>
              <a:gd name="connsiteY5" fmla="*/ 1188 h 35608"/>
              <a:gd name="connsiteX0" fmla="*/ 3959 w 46502"/>
              <a:gd name="connsiteY0" fmla="*/ 1199 h 35619"/>
              <a:gd name="connsiteX1" fmla="*/ 46328 w 46502"/>
              <a:gd name="connsiteY1" fmla="*/ 1199 h 35619"/>
              <a:gd name="connsiteX2" fmla="*/ 46414 w 46502"/>
              <a:gd name="connsiteY2" fmla="*/ 35569 h 35619"/>
              <a:gd name="connsiteX3" fmla="*/ 0 w 46502"/>
              <a:gd name="connsiteY3" fmla="*/ 35619 h 35619"/>
              <a:gd name="connsiteX4" fmla="*/ 13483 w 46502"/>
              <a:gd name="connsiteY4" fmla="*/ 17237 h 35619"/>
              <a:gd name="connsiteX5" fmla="*/ 3959 w 46502"/>
              <a:gd name="connsiteY5" fmla="*/ 1199 h 35619"/>
              <a:gd name="connsiteX0" fmla="*/ 3959 w 46502"/>
              <a:gd name="connsiteY0" fmla="*/ 49 h 34469"/>
              <a:gd name="connsiteX1" fmla="*/ 46328 w 46502"/>
              <a:gd name="connsiteY1" fmla="*/ 49 h 34469"/>
              <a:gd name="connsiteX2" fmla="*/ 46414 w 46502"/>
              <a:gd name="connsiteY2" fmla="*/ 34419 h 34469"/>
              <a:gd name="connsiteX3" fmla="*/ 0 w 46502"/>
              <a:gd name="connsiteY3" fmla="*/ 34469 h 34469"/>
              <a:gd name="connsiteX4" fmla="*/ 13483 w 46502"/>
              <a:gd name="connsiteY4" fmla="*/ 16087 h 34469"/>
              <a:gd name="connsiteX5" fmla="*/ 3959 w 46502"/>
              <a:gd name="connsiteY5" fmla="*/ 49 h 34469"/>
              <a:gd name="connsiteX0" fmla="*/ 3959 w 46502"/>
              <a:gd name="connsiteY0" fmla="*/ 1254 h 35674"/>
              <a:gd name="connsiteX1" fmla="*/ 46328 w 46502"/>
              <a:gd name="connsiteY1" fmla="*/ 1254 h 35674"/>
              <a:gd name="connsiteX2" fmla="*/ 46414 w 46502"/>
              <a:gd name="connsiteY2" fmla="*/ 35624 h 35674"/>
              <a:gd name="connsiteX3" fmla="*/ 0 w 46502"/>
              <a:gd name="connsiteY3" fmla="*/ 35674 h 35674"/>
              <a:gd name="connsiteX4" fmla="*/ 13655 w 46502"/>
              <a:gd name="connsiteY4" fmla="*/ 18040 h 35674"/>
              <a:gd name="connsiteX5" fmla="*/ 3959 w 46502"/>
              <a:gd name="connsiteY5" fmla="*/ 1254 h 35674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623"/>
              <a:gd name="connsiteY0" fmla="*/ 1265 h 35685"/>
              <a:gd name="connsiteX1" fmla="*/ 46328 w 46623"/>
              <a:gd name="connsiteY1" fmla="*/ 1265 h 35685"/>
              <a:gd name="connsiteX2" fmla="*/ 46586 w 46623"/>
              <a:gd name="connsiteY2" fmla="*/ 35685 h 35685"/>
              <a:gd name="connsiteX3" fmla="*/ 0 w 46623"/>
              <a:gd name="connsiteY3" fmla="*/ 35685 h 35685"/>
              <a:gd name="connsiteX4" fmla="*/ 13397 w 46623"/>
              <a:gd name="connsiteY4" fmla="*/ 18201 h 35685"/>
              <a:gd name="connsiteX5" fmla="*/ 3959 w 46623"/>
              <a:gd name="connsiteY5" fmla="*/ 1265 h 35685"/>
              <a:gd name="connsiteX0" fmla="*/ 3959 w 46623"/>
              <a:gd name="connsiteY0" fmla="*/ 1265 h 35707"/>
              <a:gd name="connsiteX1" fmla="*/ 46328 w 46623"/>
              <a:gd name="connsiteY1" fmla="*/ 1265 h 35707"/>
              <a:gd name="connsiteX2" fmla="*/ 46586 w 46623"/>
              <a:gd name="connsiteY2" fmla="*/ 35685 h 35707"/>
              <a:gd name="connsiteX3" fmla="*/ 0 w 46623"/>
              <a:gd name="connsiteY3" fmla="*/ 35685 h 35707"/>
              <a:gd name="connsiteX4" fmla="*/ 13397 w 46623"/>
              <a:gd name="connsiteY4" fmla="*/ 18201 h 35707"/>
              <a:gd name="connsiteX5" fmla="*/ 3959 w 46623"/>
              <a:gd name="connsiteY5" fmla="*/ 1265 h 35707"/>
              <a:gd name="connsiteX0" fmla="*/ 3959 w 46586"/>
              <a:gd name="connsiteY0" fmla="*/ 1265 h 35707"/>
              <a:gd name="connsiteX1" fmla="*/ 46328 w 46586"/>
              <a:gd name="connsiteY1" fmla="*/ 1265 h 35707"/>
              <a:gd name="connsiteX2" fmla="*/ 46586 w 46586"/>
              <a:gd name="connsiteY2" fmla="*/ 35685 h 35707"/>
              <a:gd name="connsiteX3" fmla="*/ 0 w 46586"/>
              <a:gd name="connsiteY3" fmla="*/ 35685 h 35707"/>
              <a:gd name="connsiteX4" fmla="*/ 13397 w 46586"/>
              <a:gd name="connsiteY4" fmla="*/ 18201 h 35707"/>
              <a:gd name="connsiteX5" fmla="*/ 3959 w 46586"/>
              <a:gd name="connsiteY5" fmla="*/ 1265 h 35707"/>
              <a:gd name="connsiteX0" fmla="*/ 3959 w 46586"/>
              <a:gd name="connsiteY0" fmla="*/ 1269 h 35711"/>
              <a:gd name="connsiteX1" fmla="*/ 46328 w 46586"/>
              <a:gd name="connsiteY1" fmla="*/ 1269 h 35711"/>
              <a:gd name="connsiteX2" fmla="*/ 46586 w 46586"/>
              <a:gd name="connsiteY2" fmla="*/ 35689 h 35711"/>
              <a:gd name="connsiteX3" fmla="*/ 0 w 46586"/>
              <a:gd name="connsiteY3" fmla="*/ 35689 h 35711"/>
              <a:gd name="connsiteX4" fmla="*/ 13397 w 46586"/>
              <a:gd name="connsiteY4" fmla="*/ 18205 h 35711"/>
              <a:gd name="connsiteX5" fmla="*/ 3959 w 46586"/>
              <a:gd name="connsiteY5" fmla="*/ 1269 h 35711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787 w 49544"/>
              <a:gd name="connsiteY0" fmla="*/ 2468 h 37060"/>
              <a:gd name="connsiteX1" fmla="*/ 46328 w 49544"/>
              <a:gd name="connsiteY1" fmla="*/ 2618 h 37060"/>
              <a:gd name="connsiteX2" fmla="*/ 46586 w 49544"/>
              <a:gd name="connsiteY2" fmla="*/ 37038 h 37060"/>
              <a:gd name="connsiteX3" fmla="*/ 0 w 49544"/>
              <a:gd name="connsiteY3" fmla="*/ 37038 h 37060"/>
              <a:gd name="connsiteX4" fmla="*/ 13397 w 49544"/>
              <a:gd name="connsiteY4" fmla="*/ 19554 h 37060"/>
              <a:gd name="connsiteX5" fmla="*/ 3787 w 49544"/>
              <a:gd name="connsiteY5" fmla="*/ 2468 h 37060"/>
              <a:gd name="connsiteX0" fmla="*/ 3998 w 49528"/>
              <a:gd name="connsiteY0" fmla="*/ 2517 h 37036"/>
              <a:gd name="connsiteX1" fmla="*/ 46328 w 49528"/>
              <a:gd name="connsiteY1" fmla="*/ 2594 h 37036"/>
              <a:gd name="connsiteX2" fmla="*/ 46586 w 49528"/>
              <a:gd name="connsiteY2" fmla="*/ 37014 h 37036"/>
              <a:gd name="connsiteX3" fmla="*/ 0 w 49528"/>
              <a:gd name="connsiteY3" fmla="*/ 37014 h 37036"/>
              <a:gd name="connsiteX4" fmla="*/ 13397 w 49528"/>
              <a:gd name="connsiteY4" fmla="*/ 19530 h 37036"/>
              <a:gd name="connsiteX5" fmla="*/ 3998 w 49528"/>
              <a:gd name="connsiteY5" fmla="*/ 2517 h 37036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09"/>
              <a:gd name="connsiteY0" fmla="*/ 2500 h 37043"/>
              <a:gd name="connsiteX1" fmla="*/ 46328 w 49509"/>
              <a:gd name="connsiteY1" fmla="*/ 2601 h 37043"/>
              <a:gd name="connsiteX2" fmla="*/ 46502 w 49509"/>
              <a:gd name="connsiteY2" fmla="*/ 37021 h 37043"/>
              <a:gd name="connsiteX3" fmla="*/ 0 w 49509"/>
              <a:gd name="connsiteY3" fmla="*/ 37021 h 37043"/>
              <a:gd name="connsiteX4" fmla="*/ 13397 w 49509"/>
              <a:gd name="connsiteY4" fmla="*/ 19537 h 37043"/>
              <a:gd name="connsiteX5" fmla="*/ 3872 w 49509"/>
              <a:gd name="connsiteY5" fmla="*/ 2500 h 37043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2475 h 37018"/>
              <a:gd name="connsiteX1" fmla="*/ 46328 w 49509"/>
              <a:gd name="connsiteY1" fmla="*/ 2576 h 37018"/>
              <a:gd name="connsiteX2" fmla="*/ 46502 w 49509"/>
              <a:gd name="connsiteY2" fmla="*/ 36996 h 37018"/>
              <a:gd name="connsiteX3" fmla="*/ 0 w 49509"/>
              <a:gd name="connsiteY3" fmla="*/ 36996 h 37018"/>
              <a:gd name="connsiteX4" fmla="*/ 13271 w 49509"/>
              <a:gd name="connsiteY4" fmla="*/ 19512 h 37018"/>
              <a:gd name="connsiteX5" fmla="*/ 3872 w 49509"/>
              <a:gd name="connsiteY5" fmla="*/ 2475 h 37018"/>
              <a:gd name="connsiteX0" fmla="*/ 3872 w 49509"/>
              <a:gd name="connsiteY0" fmla="*/ 2480 h 37023"/>
              <a:gd name="connsiteX1" fmla="*/ 46328 w 49509"/>
              <a:gd name="connsiteY1" fmla="*/ 2581 h 37023"/>
              <a:gd name="connsiteX2" fmla="*/ 46502 w 49509"/>
              <a:gd name="connsiteY2" fmla="*/ 37001 h 37023"/>
              <a:gd name="connsiteX3" fmla="*/ 0 w 49509"/>
              <a:gd name="connsiteY3" fmla="*/ 37001 h 37023"/>
              <a:gd name="connsiteX4" fmla="*/ 13271 w 49509"/>
              <a:gd name="connsiteY4" fmla="*/ 19517 h 37023"/>
              <a:gd name="connsiteX5" fmla="*/ 3872 w 49509"/>
              <a:gd name="connsiteY5" fmla="*/ 2480 h 37023"/>
              <a:gd name="connsiteX0" fmla="*/ 3872 w 51570"/>
              <a:gd name="connsiteY0" fmla="*/ 1381 h 38195"/>
              <a:gd name="connsiteX1" fmla="*/ 45544 w 51570"/>
              <a:gd name="connsiteY1" fmla="*/ 4935 h 38195"/>
              <a:gd name="connsiteX2" fmla="*/ 46502 w 51570"/>
              <a:gd name="connsiteY2" fmla="*/ 35902 h 38195"/>
              <a:gd name="connsiteX3" fmla="*/ 0 w 51570"/>
              <a:gd name="connsiteY3" fmla="*/ 35902 h 38195"/>
              <a:gd name="connsiteX4" fmla="*/ 13271 w 51570"/>
              <a:gd name="connsiteY4" fmla="*/ 18418 h 38195"/>
              <a:gd name="connsiteX5" fmla="*/ 3872 w 51570"/>
              <a:gd name="connsiteY5" fmla="*/ 1381 h 38195"/>
              <a:gd name="connsiteX0" fmla="*/ 3872 w 51609"/>
              <a:gd name="connsiteY0" fmla="*/ 599 h 37413"/>
              <a:gd name="connsiteX1" fmla="*/ 45544 w 51609"/>
              <a:gd name="connsiteY1" fmla="*/ 4153 h 37413"/>
              <a:gd name="connsiteX2" fmla="*/ 46502 w 51609"/>
              <a:gd name="connsiteY2" fmla="*/ 35120 h 37413"/>
              <a:gd name="connsiteX3" fmla="*/ 0 w 51609"/>
              <a:gd name="connsiteY3" fmla="*/ 35120 h 37413"/>
              <a:gd name="connsiteX4" fmla="*/ 13271 w 51609"/>
              <a:gd name="connsiteY4" fmla="*/ 17636 h 37413"/>
              <a:gd name="connsiteX5" fmla="*/ 3872 w 51609"/>
              <a:gd name="connsiteY5" fmla="*/ 599 h 37413"/>
              <a:gd name="connsiteX0" fmla="*/ 3872 w 49707"/>
              <a:gd name="connsiteY0" fmla="*/ 574 h 37388"/>
              <a:gd name="connsiteX1" fmla="*/ 45544 w 49707"/>
              <a:gd name="connsiteY1" fmla="*/ 4128 h 37388"/>
              <a:gd name="connsiteX2" fmla="*/ 46502 w 49707"/>
              <a:gd name="connsiteY2" fmla="*/ 35095 h 37388"/>
              <a:gd name="connsiteX3" fmla="*/ 0 w 49707"/>
              <a:gd name="connsiteY3" fmla="*/ 35095 h 37388"/>
              <a:gd name="connsiteX4" fmla="*/ 13271 w 49707"/>
              <a:gd name="connsiteY4" fmla="*/ 17611 h 37388"/>
              <a:gd name="connsiteX5" fmla="*/ 3872 w 49707"/>
              <a:gd name="connsiteY5" fmla="*/ 574 h 37388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50"/>
              <a:gd name="connsiteY0" fmla="*/ 1238 h 38308"/>
              <a:gd name="connsiteX1" fmla="*/ 46407 w 49950"/>
              <a:gd name="connsiteY1" fmla="*/ 1339 h 38308"/>
              <a:gd name="connsiteX2" fmla="*/ 46502 w 49950"/>
              <a:gd name="connsiteY2" fmla="*/ 35759 h 38308"/>
              <a:gd name="connsiteX3" fmla="*/ 0 w 49950"/>
              <a:gd name="connsiteY3" fmla="*/ 35759 h 38308"/>
              <a:gd name="connsiteX4" fmla="*/ 13271 w 49950"/>
              <a:gd name="connsiteY4" fmla="*/ 18275 h 38308"/>
              <a:gd name="connsiteX5" fmla="*/ 3872 w 49950"/>
              <a:gd name="connsiteY5" fmla="*/ 1238 h 38308"/>
              <a:gd name="connsiteX0" fmla="*/ 3872 w 49831"/>
              <a:gd name="connsiteY0" fmla="*/ 1229 h 38299"/>
              <a:gd name="connsiteX1" fmla="*/ 46407 w 49831"/>
              <a:gd name="connsiteY1" fmla="*/ 1330 h 38299"/>
              <a:gd name="connsiteX2" fmla="*/ 46502 w 49831"/>
              <a:gd name="connsiteY2" fmla="*/ 35750 h 38299"/>
              <a:gd name="connsiteX3" fmla="*/ 0 w 49831"/>
              <a:gd name="connsiteY3" fmla="*/ 35750 h 38299"/>
              <a:gd name="connsiteX4" fmla="*/ 13271 w 49831"/>
              <a:gd name="connsiteY4" fmla="*/ 18266 h 38299"/>
              <a:gd name="connsiteX5" fmla="*/ 3872 w 49831"/>
              <a:gd name="connsiteY5" fmla="*/ 1229 h 38299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693"/>
              <a:gd name="connsiteY0" fmla="*/ 1257 h 35823"/>
              <a:gd name="connsiteX1" fmla="*/ 46407 w 46693"/>
              <a:gd name="connsiteY1" fmla="*/ 1358 h 35823"/>
              <a:gd name="connsiteX2" fmla="*/ 46502 w 46693"/>
              <a:gd name="connsiteY2" fmla="*/ 35778 h 35823"/>
              <a:gd name="connsiteX3" fmla="*/ 0 w 46693"/>
              <a:gd name="connsiteY3" fmla="*/ 35778 h 35823"/>
              <a:gd name="connsiteX4" fmla="*/ 13271 w 46693"/>
              <a:gd name="connsiteY4" fmla="*/ 18294 h 35823"/>
              <a:gd name="connsiteX5" fmla="*/ 3872 w 46693"/>
              <a:gd name="connsiteY5" fmla="*/ 1257 h 35823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72 h 35738"/>
              <a:gd name="connsiteX1" fmla="*/ 46407 w 46693"/>
              <a:gd name="connsiteY1" fmla="*/ 1273 h 35738"/>
              <a:gd name="connsiteX2" fmla="*/ 46502 w 46693"/>
              <a:gd name="connsiteY2" fmla="*/ 35693 h 35738"/>
              <a:gd name="connsiteX3" fmla="*/ 0 w 46693"/>
              <a:gd name="connsiteY3" fmla="*/ 35693 h 35738"/>
              <a:gd name="connsiteX4" fmla="*/ 13353 w 46693"/>
              <a:gd name="connsiteY4" fmla="*/ 17061 h 35738"/>
              <a:gd name="connsiteX5" fmla="*/ 3872 w 46693"/>
              <a:gd name="connsiteY5" fmla="*/ 1172 h 35738"/>
              <a:gd name="connsiteX0" fmla="*/ 5533 w 48354"/>
              <a:gd name="connsiteY0" fmla="*/ 1172 h 36354"/>
              <a:gd name="connsiteX1" fmla="*/ 48068 w 48354"/>
              <a:gd name="connsiteY1" fmla="*/ 1273 h 36354"/>
              <a:gd name="connsiteX2" fmla="*/ 48163 w 48354"/>
              <a:gd name="connsiteY2" fmla="*/ 35693 h 36354"/>
              <a:gd name="connsiteX3" fmla="*/ 1661 w 48354"/>
              <a:gd name="connsiteY3" fmla="*/ 35693 h 36354"/>
              <a:gd name="connsiteX4" fmla="*/ 10791 w 48354"/>
              <a:gd name="connsiteY4" fmla="*/ 27084 h 36354"/>
              <a:gd name="connsiteX5" fmla="*/ 15014 w 48354"/>
              <a:gd name="connsiteY5" fmla="*/ 17061 h 36354"/>
              <a:gd name="connsiteX6" fmla="*/ 5533 w 48354"/>
              <a:gd name="connsiteY6" fmla="*/ 1172 h 36354"/>
              <a:gd name="connsiteX0" fmla="*/ 5467 w 48288"/>
              <a:gd name="connsiteY0" fmla="*/ 1172 h 36354"/>
              <a:gd name="connsiteX1" fmla="*/ 48002 w 48288"/>
              <a:gd name="connsiteY1" fmla="*/ 1273 h 36354"/>
              <a:gd name="connsiteX2" fmla="*/ 48097 w 48288"/>
              <a:gd name="connsiteY2" fmla="*/ 35693 h 36354"/>
              <a:gd name="connsiteX3" fmla="*/ 1595 w 48288"/>
              <a:gd name="connsiteY3" fmla="*/ 35693 h 36354"/>
              <a:gd name="connsiteX4" fmla="*/ 11467 w 48288"/>
              <a:gd name="connsiteY4" fmla="*/ 26367 h 36354"/>
              <a:gd name="connsiteX5" fmla="*/ 14948 w 48288"/>
              <a:gd name="connsiteY5" fmla="*/ 17061 h 36354"/>
              <a:gd name="connsiteX6" fmla="*/ 5467 w 48288"/>
              <a:gd name="connsiteY6" fmla="*/ 1172 h 36354"/>
              <a:gd name="connsiteX0" fmla="*/ 3872 w 46693"/>
              <a:gd name="connsiteY0" fmla="*/ 1172 h 36354"/>
              <a:gd name="connsiteX1" fmla="*/ 46407 w 46693"/>
              <a:gd name="connsiteY1" fmla="*/ 1273 h 36354"/>
              <a:gd name="connsiteX2" fmla="*/ 46502 w 46693"/>
              <a:gd name="connsiteY2" fmla="*/ 35693 h 36354"/>
              <a:gd name="connsiteX3" fmla="*/ 0 w 46693"/>
              <a:gd name="connsiteY3" fmla="*/ 35693 h 36354"/>
              <a:gd name="connsiteX4" fmla="*/ 9872 w 46693"/>
              <a:gd name="connsiteY4" fmla="*/ 26367 h 36354"/>
              <a:gd name="connsiteX5" fmla="*/ 13353 w 46693"/>
              <a:gd name="connsiteY5" fmla="*/ 17061 h 36354"/>
              <a:gd name="connsiteX6" fmla="*/ 3872 w 46693"/>
              <a:gd name="connsiteY6" fmla="*/ 1172 h 36354"/>
              <a:gd name="connsiteX0" fmla="*/ 3872 w 46693"/>
              <a:gd name="connsiteY0" fmla="*/ 1172 h 35786"/>
              <a:gd name="connsiteX1" fmla="*/ 46407 w 46693"/>
              <a:gd name="connsiteY1" fmla="*/ 1273 h 35786"/>
              <a:gd name="connsiteX2" fmla="*/ 46502 w 46693"/>
              <a:gd name="connsiteY2" fmla="*/ 35693 h 35786"/>
              <a:gd name="connsiteX3" fmla="*/ 0 w 46693"/>
              <a:gd name="connsiteY3" fmla="*/ 35693 h 35786"/>
              <a:gd name="connsiteX4" fmla="*/ 9872 w 46693"/>
              <a:gd name="connsiteY4" fmla="*/ 26367 h 35786"/>
              <a:gd name="connsiteX5" fmla="*/ 13353 w 46693"/>
              <a:gd name="connsiteY5" fmla="*/ 17061 h 35786"/>
              <a:gd name="connsiteX6" fmla="*/ 3872 w 46693"/>
              <a:gd name="connsiteY6" fmla="*/ 1172 h 35786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883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471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527"/>
              <a:gd name="connsiteY0" fmla="*/ 1 h 34548"/>
              <a:gd name="connsiteX1" fmla="*/ 46418 w 46527"/>
              <a:gd name="connsiteY1" fmla="*/ 102 h 34548"/>
              <a:gd name="connsiteX2" fmla="*/ 46513 w 46527"/>
              <a:gd name="connsiteY2" fmla="*/ 34522 h 34548"/>
              <a:gd name="connsiteX3" fmla="*/ 11 w 46527"/>
              <a:gd name="connsiteY3" fmla="*/ 34522 h 34548"/>
              <a:gd name="connsiteX4" fmla="*/ 9471 w 46527"/>
              <a:gd name="connsiteY4" fmla="*/ 25196 h 34548"/>
              <a:gd name="connsiteX5" fmla="*/ 13117 w 46527"/>
              <a:gd name="connsiteY5" fmla="*/ 12544 h 34548"/>
              <a:gd name="connsiteX6" fmla="*/ 3883 w 46527"/>
              <a:gd name="connsiteY6" fmla="*/ 1 h 3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27" h="34548">
                <a:moveTo>
                  <a:pt x="3883" y="1"/>
                </a:moveTo>
                <a:cubicBezTo>
                  <a:pt x="4153" y="30"/>
                  <a:pt x="46361" y="18"/>
                  <a:pt x="46418" y="102"/>
                </a:cubicBezTo>
                <a:cubicBezTo>
                  <a:pt x="46475" y="186"/>
                  <a:pt x="46563" y="34419"/>
                  <a:pt x="46513" y="34522"/>
                </a:cubicBezTo>
                <a:cubicBezTo>
                  <a:pt x="46463" y="34625"/>
                  <a:pt x="-855" y="34379"/>
                  <a:pt x="11" y="34522"/>
                </a:cubicBezTo>
                <a:cubicBezTo>
                  <a:pt x="134" y="34617"/>
                  <a:pt x="7246" y="28301"/>
                  <a:pt x="9471" y="25196"/>
                </a:cubicBezTo>
                <a:cubicBezTo>
                  <a:pt x="11696" y="22091"/>
                  <a:pt x="14296" y="18943"/>
                  <a:pt x="13117" y="12544"/>
                </a:cubicBezTo>
                <a:cubicBezTo>
                  <a:pt x="11938" y="6145"/>
                  <a:pt x="3613" y="-28"/>
                  <a:pt x="3883" y="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pl-PL"/>
              <a:t> </a:t>
            </a:r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8E60BAA7-FBEF-F690-6E22-4B525C2F9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5677" y="1793451"/>
            <a:ext cx="2754750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23" name="Symbol zastępczy tekstu 20">
            <a:extLst>
              <a:ext uri="{FF2B5EF4-FFF2-40B4-BE49-F238E27FC236}">
                <a16:creationId xmlns:a16="http://schemas.microsoft.com/office/drawing/2014/main" id="{650BD038-50CF-5588-950D-6FE5FDC8DD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25677" y="2252875"/>
            <a:ext cx="2754750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20">
            <a:extLst>
              <a:ext uri="{FF2B5EF4-FFF2-40B4-BE49-F238E27FC236}">
                <a16:creationId xmlns:a16="http://schemas.microsoft.com/office/drawing/2014/main" id="{63C1BE4B-2A7E-CE48-151C-C64C139D82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66744" y="1793451"/>
            <a:ext cx="2754750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6" name="Symbol zastępczy tekstu 20">
            <a:extLst>
              <a:ext uri="{FF2B5EF4-FFF2-40B4-BE49-F238E27FC236}">
                <a16:creationId xmlns:a16="http://schemas.microsoft.com/office/drawing/2014/main" id="{91146C89-4235-7271-7CB8-49EF31F1B6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6744" y="2252875"/>
            <a:ext cx="2754750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7" name="Symbol zastępczy tekstu 20">
            <a:extLst>
              <a:ext uri="{FF2B5EF4-FFF2-40B4-BE49-F238E27FC236}">
                <a16:creationId xmlns:a16="http://schemas.microsoft.com/office/drawing/2014/main" id="{99EED97A-7ABC-5B86-DB28-5B27140CD5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5677" y="2977029"/>
            <a:ext cx="2754750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8" name="Symbol zastępczy tekstu 20">
            <a:extLst>
              <a:ext uri="{FF2B5EF4-FFF2-40B4-BE49-F238E27FC236}">
                <a16:creationId xmlns:a16="http://schemas.microsoft.com/office/drawing/2014/main" id="{C1E99F6F-5455-37B4-22CF-9520B0163F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25677" y="3436453"/>
            <a:ext cx="2754750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20" name="Symbol zastępczy tekstu 20">
            <a:extLst>
              <a:ext uri="{FF2B5EF4-FFF2-40B4-BE49-F238E27FC236}">
                <a16:creationId xmlns:a16="http://schemas.microsoft.com/office/drawing/2014/main" id="{200BB022-D89E-CAE4-04C9-489F261C3F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66744" y="2977029"/>
            <a:ext cx="2754750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25" name="Symbol zastępczy tekstu 20">
            <a:extLst>
              <a:ext uri="{FF2B5EF4-FFF2-40B4-BE49-F238E27FC236}">
                <a16:creationId xmlns:a16="http://schemas.microsoft.com/office/drawing/2014/main" id="{B8DD4D54-F322-3FB7-1ED5-E708A5DD44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66744" y="3436453"/>
            <a:ext cx="2754750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32" name="Symbol zastępczy tekstu 20">
            <a:extLst>
              <a:ext uri="{FF2B5EF4-FFF2-40B4-BE49-F238E27FC236}">
                <a16:creationId xmlns:a16="http://schemas.microsoft.com/office/drawing/2014/main" id="{DE3899C6-3BDB-660B-D073-B663619D39A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5677" y="4129554"/>
            <a:ext cx="2754750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33" name="Symbol zastępczy tekstu 20">
            <a:extLst>
              <a:ext uri="{FF2B5EF4-FFF2-40B4-BE49-F238E27FC236}">
                <a16:creationId xmlns:a16="http://schemas.microsoft.com/office/drawing/2014/main" id="{1E827C52-58A4-5EF2-0BDC-ACCB3F4898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25677" y="4588978"/>
            <a:ext cx="2754750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245CC5D-D8DF-34E7-816C-38B5BDFA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C1D0FE08-ABBB-488B-D2A8-B6C687941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2E79111-4631-1351-89F5-82C7F05143EE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68E8C7-A8F1-4B7B-730A-67A414D6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 descr="Obraz zawierający Czcionka, tekst, Grafika, logo&#10;&#10;Opis wygenerowany automatycznie">
            <a:extLst>
              <a:ext uri="{FF2B5EF4-FFF2-40B4-BE49-F238E27FC236}">
                <a16:creationId xmlns:a16="http://schemas.microsoft.com/office/drawing/2014/main" id="{195E3BF5-249F-8AF5-B9D2-DE405AF1E9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98" y="825342"/>
            <a:ext cx="1463302" cy="340596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660E8C06-E912-2B0F-D177-146BC2821738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tekstu 20">
            <a:extLst>
              <a:ext uri="{FF2B5EF4-FFF2-40B4-BE49-F238E27FC236}">
                <a16:creationId xmlns:a16="http://schemas.microsoft.com/office/drawing/2014/main" id="{800B2FA7-5F37-E236-689D-F46EA96B3A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66744" y="4129554"/>
            <a:ext cx="2754750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3" name="Symbol zastępczy tekstu 20">
            <a:extLst>
              <a:ext uri="{FF2B5EF4-FFF2-40B4-BE49-F238E27FC236}">
                <a16:creationId xmlns:a16="http://schemas.microsoft.com/office/drawing/2014/main" id="{0E94F5E3-6499-CAD2-1E43-9E72885B74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66744" y="4588978"/>
            <a:ext cx="2754750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Symbol zastępczy tekstu 20">
            <a:extLst>
              <a:ext uri="{FF2B5EF4-FFF2-40B4-BE49-F238E27FC236}">
                <a16:creationId xmlns:a16="http://schemas.microsoft.com/office/drawing/2014/main" id="{FF6E54AB-EF71-99FF-9F8F-3FF45EF56D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07508" y="5292817"/>
            <a:ext cx="2754750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2" name="Symbol zastępczy tekstu 20">
            <a:extLst>
              <a:ext uri="{FF2B5EF4-FFF2-40B4-BE49-F238E27FC236}">
                <a16:creationId xmlns:a16="http://schemas.microsoft.com/office/drawing/2014/main" id="{BDEFCE24-F2A1-C807-9E05-271F350E80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07508" y="5752241"/>
            <a:ext cx="2754750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20">
            <a:extLst>
              <a:ext uri="{FF2B5EF4-FFF2-40B4-BE49-F238E27FC236}">
                <a16:creationId xmlns:a16="http://schemas.microsoft.com/office/drawing/2014/main" id="{AC997DEB-EA57-F743-5E27-CAF97902204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48575" y="5292817"/>
            <a:ext cx="2754750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5" name="Symbol zastępczy tekstu 20">
            <a:extLst>
              <a:ext uri="{FF2B5EF4-FFF2-40B4-BE49-F238E27FC236}">
                <a16:creationId xmlns:a16="http://schemas.microsoft.com/office/drawing/2014/main" id="{40D4DD89-984E-A636-A9C5-E9EC20CBB65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48575" y="5752241"/>
            <a:ext cx="2754750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8777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6 danymi z ikonk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446A10E6-EA00-8778-0F55-8047B8F77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1247" y="-10022"/>
            <a:ext cx="5372064" cy="688354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403"/>
              <a:gd name="connsiteY0" fmla="*/ 4689 h 26289"/>
              <a:gd name="connsiteX1" fmla="*/ 29402 w 29403"/>
              <a:gd name="connsiteY1" fmla="*/ 0 h 26289"/>
              <a:gd name="connsiteX2" fmla="*/ 21600 w 29403"/>
              <a:gd name="connsiteY2" fmla="*/ 15489 h 26289"/>
              <a:gd name="connsiteX3" fmla="*/ 18125 w 29403"/>
              <a:gd name="connsiteY3" fmla="*/ 26289 h 26289"/>
              <a:gd name="connsiteX4" fmla="*/ 3475 w 29403"/>
              <a:gd name="connsiteY4" fmla="*/ 26289 h 26289"/>
              <a:gd name="connsiteX5" fmla="*/ 0 w 29403"/>
              <a:gd name="connsiteY5" fmla="*/ 15489 h 26289"/>
              <a:gd name="connsiteX6" fmla="*/ 3475 w 29403"/>
              <a:gd name="connsiteY6" fmla="*/ 4689 h 26289"/>
              <a:gd name="connsiteX0" fmla="*/ 3475 w 29484"/>
              <a:gd name="connsiteY0" fmla="*/ 4689 h 34320"/>
              <a:gd name="connsiteX1" fmla="*/ 29402 w 29484"/>
              <a:gd name="connsiteY1" fmla="*/ 0 h 34320"/>
              <a:gd name="connsiteX2" fmla="*/ 21600 w 29484"/>
              <a:gd name="connsiteY2" fmla="*/ 15489 h 34320"/>
              <a:gd name="connsiteX3" fmla="*/ 29230 w 29484"/>
              <a:gd name="connsiteY3" fmla="*/ 34320 h 34320"/>
              <a:gd name="connsiteX4" fmla="*/ 3475 w 29484"/>
              <a:gd name="connsiteY4" fmla="*/ 26289 h 34320"/>
              <a:gd name="connsiteX5" fmla="*/ 0 w 29484"/>
              <a:gd name="connsiteY5" fmla="*/ 15489 h 34320"/>
              <a:gd name="connsiteX6" fmla="*/ 3475 w 29484"/>
              <a:gd name="connsiteY6" fmla="*/ 4689 h 34320"/>
              <a:gd name="connsiteX0" fmla="*/ 3475 w 30184"/>
              <a:gd name="connsiteY0" fmla="*/ 4689 h 34320"/>
              <a:gd name="connsiteX1" fmla="*/ 29402 w 30184"/>
              <a:gd name="connsiteY1" fmla="*/ 0 h 34320"/>
              <a:gd name="connsiteX2" fmla="*/ 29606 w 30184"/>
              <a:gd name="connsiteY2" fmla="*/ 15489 h 34320"/>
              <a:gd name="connsiteX3" fmla="*/ 29230 w 30184"/>
              <a:gd name="connsiteY3" fmla="*/ 34320 h 34320"/>
              <a:gd name="connsiteX4" fmla="*/ 3475 w 30184"/>
              <a:gd name="connsiteY4" fmla="*/ 26289 h 34320"/>
              <a:gd name="connsiteX5" fmla="*/ 0 w 30184"/>
              <a:gd name="connsiteY5" fmla="*/ 15489 h 34320"/>
              <a:gd name="connsiteX6" fmla="*/ 3475 w 30184"/>
              <a:gd name="connsiteY6" fmla="*/ 4689 h 34320"/>
              <a:gd name="connsiteX0" fmla="*/ 3475 w 30208"/>
              <a:gd name="connsiteY0" fmla="*/ 4689 h 34320"/>
              <a:gd name="connsiteX1" fmla="*/ 29402 w 30208"/>
              <a:gd name="connsiteY1" fmla="*/ 0 h 34320"/>
              <a:gd name="connsiteX2" fmla="*/ 29606 w 30208"/>
              <a:gd name="connsiteY2" fmla="*/ 15489 h 34320"/>
              <a:gd name="connsiteX3" fmla="*/ 29230 w 30208"/>
              <a:gd name="connsiteY3" fmla="*/ 34320 h 34320"/>
              <a:gd name="connsiteX4" fmla="*/ 3475 w 30208"/>
              <a:gd name="connsiteY4" fmla="*/ 26289 h 34320"/>
              <a:gd name="connsiteX5" fmla="*/ 0 w 30208"/>
              <a:gd name="connsiteY5" fmla="*/ 15489 h 34320"/>
              <a:gd name="connsiteX6" fmla="*/ 3475 w 30208"/>
              <a:gd name="connsiteY6" fmla="*/ 4689 h 34320"/>
              <a:gd name="connsiteX0" fmla="*/ 3475 w 32546"/>
              <a:gd name="connsiteY0" fmla="*/ 4689 h 34320"/>
              <a:gd name="connsiteX1" fmla="*/ 29402 w 32546"/>
              <a:gd name="connsiteY1" fmla="*/ 0 h 34320"/>
              <a:gd name="connsiteX2" fmla="*/ 29230 w 32546"/>
              <a:gd name="connsiteY2" fmla="*/ 34320 h 34320"/>
              <a:gd name="connsiteX3" fmla="*/ 3475 w 32546"/>
              <a:gd name="connsiteY3" fmla="*/ 26289 h 34320"/>
              <a:gd name="connsiteX4" fmla="*/ 0 w 32546"/>
              <a:gd name="connsiteY4" fmla="*/ 15489 h 34320"/>
              <a:gd name="connsiteX5" fmla="*/ 3475 w 32546"/>
              <a:gd name="connsiteY5" fmla="*/ 4689 h 34320"/>
              <a:gd name="connsiteX0" fmla="*/ 3475 w 31288"/>
              <a:gd name="connsiteY0" fmla="*/ 4689 h 34320"/>
              <a:gd name="connsiteX1" fmla="*/ 29402 w 31288"/>
              <a:gd name="connsiteY1" fmla="*/ 0 h 34320"/>
              <a:gd name="connsiteX2" fmla="*/ 29230 w 31288"/>
              <a:gd name="connsiteY2" fmla="*/ 34320 h 34320"/>
              <a:gd name="connsiteX3" fmla="*/ 3475 w 31288"/>
              <a:gd name="connsiteY3" fmla="*/ 26289 h 34320"/>
              <a:gd name="connsiteX4" fmla="*/ 0 w 31288"/>
              <a:gd name="connsiteY4" fmla="*/ 15489 h 34320"/>
              <a:gd name="connsiteX5" fmla="*/ 3475 w 31288"/>
              <a:gd name="connsiteY5" fmla="*/ 4689 h 34320"/>
              <a:gd name="connsiteX0" fmla="*/ 3475 w 29493"/>
              <a:gd name="connsiteY0" fmla="*/ 4689 h 34320"/>
              <a:gd name="connsiteX1" fmla="*/ 29402 w 29493"/>
              <a:gd name="connsiteY1" fmla="*/ 0 h 34320"/>
              <a:gd name="connsiteX2" fmla="*/ 29230 w 29493"/>
              <a:gd name="connsiteY2" fmla="*/ 34320 h 34320"/>
              <a:gd name="connsiteX3" fmla="*/ 3475 w 29493"/>
              <a:gd name="connsiteY3" fmla="*/ 26289 h 34320"/>
              <a:gd name="connsiteX4" fmla="*/ 0 w 29493"/>
              <a:gd name="connsiteY4" fmla="*/ 15489 h 34320"/>
              <a:gd name="connsiteX5" fmla="*/ 3475 w 29493"/>
              <a:gd name="connsiteY5" fmla="*/ 4689 h 34320"/>
              <a:gd name="connsiteX0" fmla="*/ 3475 w 29576"/>
              <a:gd name="connsiteY0" fmla="*/ 4689 h 34370"/>
              <a:gd name="connsiteX1" fmla="*/ 29402 w 29576"/>
              <a:gd name="connsiteY1" fmla="*/ 0 h 34370"/>
              <a:gd name="connsiteX2" fmla="*/ 29488 w 29576"/>
              <a:gd name="connsiteY2" fmla="*/ 34370 h 34370"/>
              <a:gd name="connsiteX3" fmla="*/ 3475 w 29576"/>
              <a:gd name="connsiteY3" fmla="*/ 26289 h 34370"/>
              <a:gd name="connsiteX4" fmla="*/ 0 w 29576"/>
              <a:gd name="connsiteY4" fmla="*/ 15489 h 34370"/>
              <a:gd name="connsiteX5" fmla="*/ 3475 w 29576"/>
              <a:gd name="connsiteY5" fmla="*/ 4689 h 34370"/>
              <a:gd name="connsiteX0" fmla="*/ 20224 w 46325"/>
              <a:gd name="connsiteY0" fmla="*/ 4689 h 34470"/>
              <a:gd name="connsiteX1" fmla="*/ 46151 w 46325"/>
              <a:gd name="connsiteY1" fmla="*/ 0 h 34470"/>
              <a:gd name="connsiteX2" fmla="*/ 46237 w 46325"/>
              <a:gd name="connsiteY2" fmla="*/ 34370 h 34470"/>
              <a:gd name="connsiteX3" fmla="*/ 167 w 46325"/>
              <a:gd name="connsiteY3" fmla="*/ 34470 h 34470"/>
              <a:gd name="connsiteX4" fmla="*/ 16749 w 46325"/>
              <a:gd name="connsiteY4" fmla="*/ 15489 h 34470"/>
              <a:gd name="connsiteX5" fmla="*/ 20224 w 46325"/>
              <a:gd name="connsiteY5" fmla="*/ 4689 h 34470"/>
              <a:gd name="connsiteX0" fmla="*/ 20057 w 46158"/>
              <a:gd name="connsiteY0" fmla="*/ 4689 h 34470"/>
              <a:gd name="connsiteX1" fmla="*/ 45984 w 46158"/>
              <a:gd name="connsiteY1" fmla="*/ 0 h 34470"/>
              <a:gd name="connsiteX2" fmla="*/ 46070 w 46158"/>
              <a:gd name="connsiteY2" fmla="*/ 34370 h 34470"/>
              <a:gd name="connsiteX3" fmla="*/ 0 w 46158"/>
              <a:gd name="connsiteY3" fmla="*/ 34470 h 34470"/>
              <a:gd name="connsiteX4" fmla="*/ 16582 w 46158"/>
              <a:gd name="connsiteY4" fmla="*/ 15489 h 34470"/>
              <a:gd name="connsiteX5" fmla="*/ 20057 w 46158"/>
              <a:gd name="connsiteY5" fmla="*/ 4689 h 3447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959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959 w 46502"/>
              <a:gd name="connsiteY5" fmla="*/ 0 h 34420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1188 h 35608"/>
              <a:gd name="connsiteX1" fmla="*/ 46328 w 46502"/>
              <a:gd name="connsiteY1" fmla="*/ 1188 h 35608"/>
              <a:gd name="connsiteX2" fmla="*/ 46414 w 46502"/>
              <a:gd name="connsiteY2" fmla="*/ 35558 h 35608"/>
              <a:gd name="connsiteX3" fmla="*/ 0 w 46502"/>
              <a:gd name="connsiteY3" fmla="*/ 35608 h 35608"/>
              <a:gd name="connsiteX4" fmla="*/ 13483 w 46502"/>
              <a:gd name="connsiteY4" fmla="*/ 17226 h 35608"/>
              <a:gd name="connsiteX5" fmla="*/ 3959 w 46502"/>
              <a:gd name="connsiteY5" fmla="*/ 1188 h 35608"/>
              <a:gd name="connsiteX0" fmla="*/ 3959 w 46502"/>
              <a:gd name="connsiteY0" fmla="*/ 1199 h 35619"/>
              <a:gd name="connsiteX1" fmla="*/ 46328 w 46502"/>
              <a:gd name="connsiteY1" fmla="*/ 1199 h 35619"/>
              <a:gd name="connsiteX2" fmla="*/ 46414 w 46502"/>
              <a:gd name="connsiteY2" fmla="*/ 35569 h 35619"/>
              <a:gd name="connsiteX3" fmla="*/ 0 w 46502"/>
              <a:gd name="connsiteY3" fmla="*/ 35619 h 35619"/>
              <a:gd name="connsiteX4" fmla="*/ 13483 w 46502"/>
              <a:gd name="connsiteY4" fmla="*/ 17237 h 35619"/>
              <a:gd name="connsiteX5" fmla="*/ 3959 w 46502"/>
              <a:gd name="connsiteY5" fmla="*/ 1199 h 35619"/>
              <a:gd name="connsiteX0" fmla="*/ 3959 w 46502"/>
              <a:gd name="connsiteY0" fmla="*/ 49 h 34469"/>
              <a:gd name="connsiteX1" fmla="*/ 46328 w 46502"/>
              <a:gd name="connsiteY1" fmla="*/ 49 h 34469"/>
              <a:gd name="connsiteX2" fmla="*/ 46414 w 46502"/>
              <a:gd name="connsiteY2" fmla="*/ 34419 h 34469"/>
              <a:gd name="connsiteX3" fmla="*/ 0 w 46502"/>
              <a:gd name="connsiteY3" fmla="*/ 34469 h 34469"/>
              <a:gd name="connsiteX4" fmla="*/ 13483 w 46502"/>
              <a:gd name="connsiteY4" fmla="*/ 16087 h 34469"/>
              <a:gd name="connsiteX5" fmla="*/ 3959 w 46502"/>
              <a:gd name="connsiteY5" fmla="*/ 49 h 34469"/>
              <a:gd name="connsiteX0" fmla="*/ 3959 w 46502"/>
              <a:gd name="connsiteY0" fmla="*/ 1254 h 35674"/>
              <a:gd name="connsiteX1" fmla="*/ 46328 w 46502"/>
              <a:gd name="connsiteY1" fmla="*/ 1254 h 35674"/>
              <a:gd name="connsiteX2" fmla="*/ 46414 w 46502"/>
              <a:gd name="connsiteY2" fmla="*/ 35624 h 35674"/>
              <a:gd name="connsiteX3" fmla="*/ 0 w 46502"/>
              <a:gd name="connsiteY3" fmla="*/ 35674 h 35674"/>
              <a:gd name="connsiteX4" fmla="*/ 13655 w 46502"/>
              <a:gd name="connsiteY4" fmla="*/ 18040 h 35674"/>
              <a:gd name="connsiteX5" fmla="*/ 3959 w 46502"/>
              <a:gd name="connsiteY5" fmla="*/ 1254 h 35674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623"/>
              <a:gd name="connsiteY0" fmla="*/ 1265 h 35685"/>
              <a:gd name="connsiteX1" fmla="*/ 46328 w 46623"/>
              <a:gd name="connsiteY1" fmla="*/ 1265 h 35685"/>
              <a:gd name="connsiteX2" fmla="*/ 46586 w 46623"/>
              <a:gd name="connsiteY2" fmla="*/ 35685 h 35685"/>
              <a:gd name="connsiteX3" fmla="*/ 0 w 46623"/>
              <a:gd name="connsiteY3" fmla="*/ 35685 h 35685"/>
              <a:gd name="connsiteX4" fmla="*/ 13397 w 46623"/>
              <a:gd name="connsiteY4" fmla="*/ 18201 h 35685"/>
              <a:gd name="connsiteX5" fmla="*/ 3959 w 46623"/>
              <a:gd name="connsiteY5" fmla="*/ 1265 h 35685"/>
              <a:gd name="connsiteX0" fmla="*/ 3959 w 46623"/>
              <a:gd name="connsiteY0" fmla="*/ 1265 h 35707"/>
              <a:gd name="connsiteX1" fmla="*/ 46328 w 46623"/>
              <a:gd name="connsiteY1" fmla="*/ 1265 h 35707"/>
              <a:gd name="connsiteX2" fmla="*/ 46586 w 46623"/>
              <a:gd name="connsiteY2" fmla="*/ 35685 h 35707"/>
              <a:gd name="connsiteX3" fmla="*/ 0 w 46623"/>
              <a:gd name="connsiteY3" fmla="*/ 35685 h 35707"/>
              <a:gd name="connsiteX4" fmla="*/ 13397 w 46623"/>
              <a:gd name="connsiteY4" fmla="*/ 18201 h 35707"/>
              <a:gd name="connsiteX5" fmla="*/ 3959 w 46623"/>
              <a:gd name="connsiteY5" fmla="*/ 1265 h 35707"/>
              <a:gd name="connsiteX0" fmla="*/ 3959 w 46586"/>
              <a:gd name="connsiteY0" fmla="*/ 1265 h 35707"/>
              <a:gd name="connsiteX1" fmla="*/ 46328 w 46586"/>
              <a:gd name="connsiteY1" fmla="*/ 1265 h 35707"/>
              <a:gd name="connsiteX2" fmla="*/ 46586 w 46586"/>
              <a:gd name="connsiteY2" fmla="*/ 35685 h 35707"/>
              <a:gd name="connsiteX3" fmla="*/ 0 w 46586"/>
              <a:gd name="connsiteY3" fmla="*/ 35685 h 35707"/>
              <a:gd name="connsiteX4" fmla="*/ 13397 w 46586"/>
              <a:gd name="connsiteY4" fmla="*/ 18201 h 35707"/>
              <a:gd name="connsiteX5" fmla="*/ 3959 w 46586"/>
              <a:gd name="connsiteY5" fmla="*/ 1265 h 35707"/>
              <a:gd name="connsiteX0" fmla="*/ 3959 w 46586"/>
              <a:gd name="connsiteY0" fmla="*/ 1269 h 35711"/>
              <a:gd name="connsiteX1" fmla="*/ 46328 w 46586"/>
              <a:gd name="connsiteY1" fmla="*/ 1269 h 35711"/>
              <a:gd name="connsiteX2" fmla="*/ 46586 w 46586"/>
              <a:gd name="connsiteY2" fmla="*/ 35689 h 35711"/>
              <a:gd name="connsiteX3" fmla="*/ 0 w 46586"/>
              <a:gd name="connsiteY3" fmla="*/ 35689 h 35711"/>
              <a:gd name="connsiteX4" fmla="*/ 13397 w 46586"/>
              <a:gd name="connsiteY4" fmla="*/ 18205 h 35711"/>
              <a:gd name="connsiteX5" fmla="*/ 3959 w 46586"/>
              <a:gd name="connsiteY5" fmla="*/ 1269 h 35711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787 w 49544"/>
              <a:gd name="connsiteY0" fmla="*/ 2468 h 37060"/>
              <a:gd name="connsiteX1" fmla="*/ 46328 w 49544"/>
              <a:gd name="connsiteY1" fmla="*/ 2618 h 37060"/>
              <a:gd name="connsiteX2" fmla="*/ 46586 w 49544"/>
              <a:gd name="connsiteY2" fmla="*/ 37038 h 37060"/>
              <a:gd name="connsiteX3" fmla="*/ 0 w 49544"/>
              <a:gd name="connsiteY3" fmla="*/ 37038 h 37060"/>
              <a:gd name="connsiteX4" fmla="*/ 13397 w 49544"/>
              <a:gd name="connsiteY4" fmla="*/ 19554 h 37060"/>
              <a:gd name="connsiteX5" fmla="*/ 3787 w 49544"/>
              <a:gd name="connsiteY5" fmla="*/ 2468 h 37060"/>
              <a:gd name="connsiteX0" fmla="*/ 3998 w 49528"/>
              <a:gd name="connsiteY0" fmla="*/ 2517 h 37036"/>
              <a:gd name="connsiteX1" fmla="*/ 46328 w 49528"/>
              <a:gd name="connsiteY1" fmla="*/ 2594 h 37036"/>
              <a:gd name="connsiteX2" fmla="*/ 46586 w 49528"/>
              <a:gd name="connsiteY2" fmla="*/ 37014 h 37036"/>
              <a:gd name="connsiteX3" fmla="*/ 0 w 49528"/>
              <a:gd name="connsiteY3" fmla="*/ 37014 h 37036"/>
              <a:gd name="connsiteX4" fmla="*/ 13397 w 49528"/>
              <a:gd name="connsiteY4" fmla="*/ 19530 h 37036"/>
              <a:gd name="connsiteX5" fmla="*/ 3998 w 49528"/>
              <a:gd name="connsiteY5" fmla="*/ 2517 h 37036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09"/>
              <a:gd name="connsiteY0" fmla="*/ 2500 h 37043"/>
              <a:gd name="connsiteX1" fmla="*/ 46328 w 49509"/>
              <a:gd name="connsiteY1" fmla="*/ 2601 h 37043"/>
              <a:gd name="connsiteX2" fmla="*/ 46502 w 49509"/>
              <a:gd name="connsiteY2" fmla="*/ 37021 h 37043"/>
              <a:gd name="connsiteX3" fmla="*/ 0 w 49509"/>
              <a:gd name="connsiteY3" fmla="*/ 37021 h 37043"/>
              <a:gd name="connsiteX4" fmla="*/ 13397 w 49509"/>
              <a:gd name="connsiteY4" fmla="*/ 19537 h 37043"/>
              <a:gd name="connsiteX5" fmla="*/ 3872 w 49509"/>
              <a:gd name="connsiteY5" fmla="*/ 2500 h 37043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2475 h 37018"/>
              <a:gd name="connsiteX1" fmla="*/ 46328 w 49509"/>
              <a:gd name="connsiteY1" fmla="*/ 2576 h 37018"/>
              <a:gd name="connsiteX2" fmla="*/ 46502 w 49509"/>
              <a:gd name="connsiteY2" fmla="*/ 36996 h 37018"/>
              <a:gd name="connsiteX3" fmla="*/ 0 w 49509"/>
              <a:gd name="connsiteY3" fmla="*/ 36996 h 37018"/>
              <a:gd name="connsiteX4" fmla="*/ 13271 w 49509"/>
              <a:gd name="connsiteY4" fmla="*/ 19512 h 37018"/>
              <a:gd name="connsiteX5" fmla="*/ 3872 w 49509"/>
              <a:gd name="connsiteY5" fmla="*/ 2475 h 37018"/>
              <a:gd name="connsiteX0" fmla="*/ 3872 w 49509"/>
              <a:gd name="connsiteY0" fmla="*/ 2480 h 37023"/>
              <a:gd name="connsiteX1" fmla="*/ 46328 w 49509"/>
              <a:gd name="connsiteY1" fmla="*/ 2581 h 37023"/>
              <a:gd name="connsiteX2" fmla="*/ 46502 w 49509"/>
              <a:gd name="connsiteY2" fmla="*/ 37001 h 37023"/>
              <a:gd name="connsiteX3" fmla="*/ 0 w 49509"/>
              <a:gd name="connsiteY3" fmla="*/ 37001 h 37023"/>
              <a:gd name="connsiteX4" fmla="*/ 13271 w 49509"/>
              <a:gd name="connsiteY4" fmla="*/ 19517 h 37023"/>
              <a:gd name="connsiteX5" fmla="*/ 3872 w 49509"/>
              <a:gd name="connsiteY5" fmla="*/ 2480 h 37023"/>
              <a:gd name="connsiteX0" fmla="*/ 3872 w 51570"/>
              <a:gd name="connsiteY0" fmla="*/ 1381 h 38195"/>
              <a:gd name="connsiteX1" fmla="*/ 45544 w 51570"/>
              <a:gd name="connsiteY1" fmla="*/ 4935 h 38195"/>
              <a:gd name="connsiteX2" fmla="*/ 46502 w 51570"/>
              <a:gd name="connsiteY2" fmla="*/ 35902 h 38195"/>
              <a:gd name="connsiteX3" fmla="*/ 0 w 51570"/>
              <a:gd name="connsiteY3" fmla="*/ 35902 h 38195"/>
              <a:gd name="connsiteX4" fmla="*/ 13271 w 51570"/>
              <a:gd name="connsiteY4" fmla="*/ 18418 h 38195"/>
              <a:gd name="connsiteX5" fmla="*/ 3872 w 51570"/>
              <a:gd name="connsiteY5" fmla="*/ 1381 h 38195"/>
              <a:gd name="connsiteX0" fmla="*/ 3872 w 51609"/>
              <a:gd name="connsiteY0" fmla="*/ 599 h 37413"/>
              <a:gd name="connsiteX1" fmla="*/ 45544 w 51609"/>
              <a:gd name="connsiteY1" fmla="*/ 4153 h 37413"/>
              <a:gd name="connsiteX2" fmla="*/ 46502 w 51609"/>
              <a:gd name="connsiteY2" fmla="*/ 35120 h 37413"/>
              <a:gd name="connsiteX3" fmla="*/ 0 w 51609"/>
              <a:gd name="connsiteY3" fmla="*/ 35120 h 37413"/>
              <a:gd name="connsiteX4" fmla="*/ 13271 w 51609"/>
              <a:gd name="connsiteY4" fmla="*/ 17636 h 37413"/>
              <a:gd name="connsiteX5" fmla="*/ 3872 w 51609"/>
              <a:gd name="connsiteY5" fmla="*/ 599 h 37413"/>
              <a:gd name="connsiteX0" fmla="*/ 3872 w 49707"/>
              <a:gd name="connsiteY0" fmla="*/ 574 h 37388"/>
              <a:gd name="connsiteX1" fmla="*/ 45544 w 49707"/>
              <a:gd name="connsiteY1" fmla="*/ 4128 h 37388"/>
              <a:gd name="connsiteX2" fmla="*/ 46502 w 49707"/>
              <a:gd name="connsiteY2" fmla="*/ 35095 h 37388"/>
              <a:gd name="connsiteX3" fmla="*/ 0 w 49707"/>
              <a:gd name="connsiteY3" fmla="*/ 35095 h 37388"/>
              <a:gd name="connsiteX4" fmla="*/ 13271 w 49707"/>
              <a:gd name="connsiteY4" fmla="*/ 17611 h 37388"/>
              <a:gd name="connsiteX5" fmla="*/ 3872 w 49707"/>
              <a:gd name="connsiteY5" fmla="*/ 574 h 37388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50"/>
              <a:gd name="connsiteY0" fmla="*/ 1238 h 38308"/>
              <a:gd name="connsiteX1" fmla="*/ 46407 w 49950"/>
              <a:gd name="connsiteY1" fmla="*/ 1339 h 38308"/>
              <a:gd name="connsiteX2" fmla="*/ 46502 w 49950"/>
              <a:gd name="connsiteY2" fmla="*/ 35759 h 38308"/>
              <a:gd name="connsiteX3" fmla="*/ 0 w 49950"/>
              <a:gd name="connsiteY3" fmla="*/ 35759 h 38308"/>
              <a:gd name="connsiteX4" fmla="*/ 13271 w 49950"/>
              <a:gd name="connsiteY4" fmla="*/ 18275 h 38308"/>
              <a:gd name="connsiteX5" fmla="*/ 3872 w 49950"/>
              <a:gd name="connsiteY5" fmla="*/ 1238 h 38308"/>
              <a:gd name="connsiteX0" fmla="*/ 3872 w 49831"/>
              <a:gd name="connsiteY0" fmla="*/ 1229 h 38299"/>
              <a:gd name="connsiteX1" fmla="*/ 46407 w 49831"/>
              <a:gd name="connsiteY1" fmla="*/ 1330 h 38299"/>
              <a:gd name="connsiteX2" fmla="*/ 46502 w 49831"/>
              <a:gd name="connsiteY2" fmla="*/ 35750 h 38299"/>
              <a:gd name="connsiteX3" fmla="*/ 0 w 49831"/>
              <a:gd name="connsiteY3" fmla="*/ 35750 h 38299"/>
              <a:gd name="connsiteX4" fmla="*/ 13271 w 49831"/>
              <a:gd name="connsiteY4" fmla="*/ 18266 h 38299"/>
              <a:gd name="connsiteX5" fmla="*/ 3872 w 49831"/>
              <a:gd name="connsiteY5" fmla="*/ 1229 h 38299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693"/>
              <a:gd name="connsiteY0" fmla="*/ 1257 h 35823"/>
              <a:gd name="connsiteX1" fmla="*/ 46407 w 46693"/>
              <a:gd name="connsiteY1" fmla="*/ 1358 h 35823"/>
              <a:gd name="connsiteX2" fmla="*/ 46502 w 46693"/>
              <a:gd name="connsiteY2" fmla="*/ 35778 h 35823"/>
              <a:gd name="connsiteX3" fmla="*/ 0 w 46693"/>
              <a:gd name="connsiteY3" fmla="*/ 35778 h 35823"/>
              <a:gd name="connsiteX4" fmla="*/ 13271 w 46693"/>
              <a:gd name="connsiteY4" fmla="*/ 18294 h 35823"/>
              <a:gd name="connsiteX5" fmla="*/ 3872 w 46693"/>
              <a:gd name="connsiteY5" fmla="*/ 1257 h 35823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72 h 35738"/>
              <a:gd name="connsiteX1" fmla="*/ 46407 w 46693"/>
              <a:gd name="connsiteY1" fmla="*/ 1273 h 35738"/>
              <a:gd name="connsiteX2" fmla="*/ 46502 w 46693"/>
              <a:gd name="connsiteY2" fmla="*/ 35693 h 35738"/>
              <a:gd name="connsiteX3" fmla="*/ 0 w 46693"/>
              <a:gd name="connsiteY3" fmla="*/ 35693 h 35738"/>
              <a:gd name="connsiteX4" fmla="*/ 13353 w 46693"/>
              <a:gd name="connsiteY4" fmla="*/ 17061 h 35738"/>
              <a:gd name="connsiteX5" fmla="*/ 3872 w 46693"/>
              <a:gd name="connsiteY5" fmla="*/ 1172 h 35738"/>
              <a:gd name="connsiteX0" fmla="*/ 5533 w 48354"/>
              <a:gd name="connsiteY0" fmla="*/ 1172 h 36354"/>
              <a:gd name="connsiteX1" fmla="*/ 48068 w 48354"/>
              <a:gd name="connsiteY1" fmla="*/ 1273 h 36354"/>
              <a:gd name="connsiteX2" fmla="*/ 48163 w 48354"/>
              <a:gd name="connsiteY2" fmla="*/ 35693 h 36354"/>
              <a:gd name="connsiteX3" fmla="*/ 1661 w 48354"/>
              <a:gd name="connsiteY3" fmla="*/ 35693 h 36354"/>
              <a:gd name="connsiteX4" fmla="*/ 10791 w 48354"/>
              <a:gd name="connsiteY4" fmla="*/ 27084 h 36354"/>
              <a:gd name="connsiteX5" fmla="*/ 15014 w 48354"/>
              <a:gd name="connsiteY5" fmla="*/ 17061 h 36354"/>
              <a:gd name="connsiteX6" fmla="*/ 5533 w 48354"/>
              <a:gd name="connsiteY6" fmla="*/ 1172 h 36354"/>
              <a:gd name="connsiteX0" fmla="*/ 5467 w 48288"/>
              <a:gd name="connsiteY0" fmla="*/ 1172 h 36354"/>
              <a:gd name="connsiteX1" fmla="*/ 48002 w 48288"/>
              <a:gd name="connsiteY1" fmla="*/ 1273 h 36354"/>
              <a:gd name="connsiteX2" fmla="*/ 48097 w 48288"/>
              <a:gd name="connsiteY2" fmla="*/ 35693 h 36354"/>
              <a:gd name="connsiteX3" fmla="*/ 1595 w 48288"/>
              <a:gd name="connsiteY3" fmla="*/ 35693 h 36354"/>
              <a:gd name="connsiteX4" fmla="*/ 11467 w 48288"/>
              <a:gd name="connsiteY4" fmla="*/ 26367 h 36354"/>
              <a:gd name="connsiteX5" fmla="*/ 14948 w 48288"/>
              <a:gd name="connsiteY5" fmla="*/ 17061 h 36354"/>
              <a:gd name="connsiteX6" fmla="*/ 5467 w 48288"/>
              <a:gd name="connsiteY6" fmla="*/ 1172 h 36354"/>
              <a:gd name="connsiteX0" fmla="*/ 3872 w 46693"/>
              <a:gd name="connsiteY0" fmla="*/ 1172 h 36354"/>
              <a:gd name="connsiteX1" fmla="*/ 46407 w 46693"/>
              <a:gd name="connsiteY1" fmla="*/ 1273 h 36354"/>
              <a:gd name="connsiteX2" fmla="*/ 46502 w 46693"/>
              <a:gd name="connsiteY2" fmla="*/ 35693 h 36354"/>
              <a:gd name="connsiteX3" fmla="*/ 0 w 46693"/>
              <a:gd name="connsiteY3" fmla="*/ 35693 h 36354"/>
              <a:gd name="connsiteX4" fmla="*/ 9872 w 46693"/>
              <a:gd name="connsiteY4" fmla="*/ 26367 h 36354"/>
              <a:gd name="connsiteX5" fmla="*/ 13353 w 46693"/>
              <a:gd name="connsiteY5" fmla="*/ 17061 h 36354"/>
              <a:gd name="connsiteX6" fmla="*/ 3872 w 46693"/>
              <a:gd name="connsiteY6" fmla="*/ 1172 h 36354"/>
              <a:gd name="connsiteX0" fmla="*/ 3872 w 46693"/>
              <a:gd name="connsiteY0" fmla="*/ 1172 h 35786"/>
              <a:gd name="connsiteX1" fmla="*/ 46407 w 46693"/>
              <a:gd name="connsiteY1" fmla="*/ 1273 h 35786"/>
              <a:gd name="connsiteX2" fmla="*/ 46502 w 46693"/>
              <a:gd name="connsiteY2" fmla="*/ 35693 h 35786"/>
              <a:gd name="connsiteX3" fmla="*/ 0 w 46693"/>
              <a:gd name="connsiteY3" fmla="*/ 35693 h 35786"/>
              <a:gd name="connsiteX4" fmla="*/ 9872 w 46693"/>
              <a:gd name="connsiteY4" fmla="*/ 26367 h 35786"/>
              <a:gd name="connsiteX5" fmla="*/ 13353 w 46693"/>
              <a:gd name="connsiteY5" fmla="*/ 17061 h 35786"/>
              <a:gd name="connsiteX6" fmla="*/ 3872 w 46693"/>
              <a:gd name="connsiteY6" fmla="*/ 1172 h 35786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883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471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527"/>
              <a:gd name="connsiteY0" fmla="*/ 1 h 34548"/>
              <a:gd name="connsiteX1" fmla="*/ 46418 w 46527"/>
              <a:gd name="connsiteY1" fmla="*/ 102 h 34548"/>
              <a:gd name="connsiteX2" fmla="*/ 46513 w 46527"/>
              <a:gd name="connsiteY2" fmla="*/ 34522 h 34548"/>
              <a:gd name="connsiteX3" fmla="*/ 11 w 46527"/>
              <a:gd name="connsiteY3" fmla="*/ 34522 h 34548"/>
              <a:gd name="connsiteX4" fmla="*/ 9471 w 46527"/>
              <a:gd name="connsiteY4" fmla="*/ 25196 h 34548"/>
              <a:gd name="connsiteX5" fmla="*/ 13117 w 46527"/>
              <a:gd name="connsiteY5" fmla="*/ 12544 h 34548"/>
              <a:gd name="connsiteX6" fmla="*/ 3883 w 46527"/>
              <a:gd name="connsiteY6" fmla="*/ 1 h 3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27" h="34548">
                <a:moveTo>
                  <a:pt x="3883" y="1"/>
                </a:moveTo>
                <a:cubicBezTo>
                  <a:pt x="4153" y="30"/>
                  <a:pt x="46361" y="18"/>
                  <a:pt x="46418" y="102"/>
                </a:cubicBezTo>
                <a:cubicBezTo>
                  <a:pt x="46475" y="186"/>
                  <a:pt x="46563" y="34419"/>
                  <a:pt x="46513" y="34522"/>
                </a:cubicBezTo>
                <a:cubicBezTo>
                  <a:pt x="46463" y="34625"/>
                  <a:pt x="-855" y="34379"/>
                  <a:pt x="11" y="34522"/>
                </a:cubicBezTo>
                <a:cubicBezTo>
                  <a:pt x="134" y="34617"/>
                  <a:pt x="7246" y="28301"/>
                  <a:pt x="9471" y="25196"/>
                </a:cubicBezTo>
                <a:cubicBezTo>
                  <a:pt x="11696" y="22091"/>
                  <a:pt x="14296" y="18943"/>
                  <a:pt x="13117" y="12544"/>
                </a:cubicBezTo>
                <a:cubicBezTo>
                  <a:pt x="11938" y="6145"/>
                  <a:pt x="3613" y="-28"/>
                  <a:pt x="3883" y="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pl-PL"/>
              <a:t> </a:t>
            </a:r>
          </a:p>
        </p:txBody>
      </p:sp>
      <p:sp>
        <p:nvSpPr>
          <p:cNvPr id="17" name="Symbol zastępczy tekstu 20">
            <a:extLst>
              <a:ext uri="{FF2B5EF4-FFF2-40B4-BE49-F238E27FC236}">
                <a16:creationId xmlns:a16="http://schemas.microsoft.com/office/drawing/2014/main" id="{99EED97A-7ABC-5B86-DB28-5B27140CD5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5677" y="2347763"/>
            <a:ext cx="2754750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8" name="Symbol zastępczy tekstu 20">
            <a:extLst>
              <a:ext uri="{FF2B5EF4-FFF2-40B4-BE49-F238E27FC236}">
                <a16:creationId xmlns:a16="http://schemas.microsoft.com/office/drawing/2014/main" id="{C1E99F6F-5455-37B4-22CF-9520B0163F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25677" y="2807187"/>
            <a:ext cx="2754750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20" name="Symbol zastępczy tekstu 20">
            <a:extLst>
              <a:ext uri="{FF2B5EF4-FFF2-40B4-BE49-F238E27FC236}">
                <a16:creationId xmlns:a16="http://schemas.microsoft.com/office/drawing/2014/main" id="{200BB022-D89E-CAE4-04C9-489F261C3F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66744" y="2347763"/>
            <a:ext cx="2754750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25" name="Symbol zastępczy tekstu 20">
            <a:extLst>
              <a:ext uri="{FF2B5EF4-FFF2-40B4-BE49-F238E27FC236}">
                <a16:creationId xmlns:a16="http://schemas.microsoft.com/office/drawing/2014/main" id="{B8DD4D54-F322-3FB7-1ED5-E708A5DD44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66744" y="2807187"/>
            <a:ext cx="2754750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32" name="Symbol zastępczy tekstu 20">
            <a:extLst>
              <a:ext uri="{FF2B5EF4-FFF2-40B4-BE49-F238E27FC236}">
                <a16:creationId xmlns:a16="http://schemas.microsoft.com/office/drawing/2014/main" id="{DE3899C6-3BDB-660B-D073-B663619D39A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5677" y="3500288"/>
            <a:ext cx="2754750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33" name="Symbol zastępczy tekstu 20">
            <a:extLst>
              <a:ext uri="{FF2B5EF4-FFF2-40B4-BE49-F238E27FC236}">
                <a16:creationId xmlns:a16="http://schemas.microsoft.com/office/drawing/2014/main" id="{1E827C52-58A4-5EF2-0BDC-ACCB3F4898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25677" y="3959712"/>
            <a:ext cx="2754750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245CC5D-D8DF-34E7-816C-38B5BDFA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C1D0FE08-ABBB-488B-D2A8-B6C687941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2E79111-4631-1351-89F5-82C7F05143EE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68E8C7-A8F1-4B7B-730A-67A414D6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 descr="Obraz zawierający Czcionka, tekst, Grafika, logo&#10;&#10;Opis wygenerowany automatycznie">
            <a:extLst>
              <a:ext uri="{FF2B5EF4-FFF2-40B4-BE49-F238E27FC236}">
                <a16:creationId xmlns:a16="http://schemas.microsoft.com/office/drawing/2014/main" id="{195E3BF5-249F-8AF5-B9D2-DE405AF1E9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98" y="825342"/>
            <a:ext cx="1463302" cy="340596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660E8C06-E912-2B0F-D177-146BC2821738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tekstu 20">
            <a:extLst>
              <a:ext uri="{FF2B5EF4-FFF2-40B4-BE49-F238E27FC236}">
                <a16:creationId xmlns:a16="http://schemas.microsoft.com/office/drawing/2014/main" id="{800B2FA7-5F37-E236-689D-F46EA96B3A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66744" y="3500288"/>
            <a:ext cx="2754750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3" name="Symbol zastępczy tekstu 20">
            <a:extLst>
              <a:ext uri="{FF2B5EF4-FFF2-40B4-BE49-F238E27FC236}">
                <a16:creationId xmlns:a16="http://schemas.microsoft.com/office/drawing/2014/main" id="{0E94F5E3-6499-CAD2-1E43-9E72885B74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66744" y="3959712"/>
            <a:ext cx="2754750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Symbol zastępczy tekstu 20">
            <a:extLst>
              <a:ext uri="{FF2B5EF4-FFF2-40B4-BE49-F238E27FC236}">
                <a16:creationId xmlns:a16="http://schemas.microsoft.com/office/drawing/2014/main" id="{FF6E54AB-EF71-99FF-9F8F-3FF45EF56D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07508" y="4663551"/>
            <a:ext cx="2754750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2" name="Symbol zastępczy tekstu 20">
            <a:extLst>
              <a:ext uri="{FF2B5EF4-FFF2-40B4-BE49-F238E27FC236}">
                <a16:creationId xmlns:a16="http://schemas.microsoft.com/office/drawing/2014/main" id="{BDEFCE24-F2A1-C807-9E05-271F350E80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07508" y="5122975"/>
            <a:ext cx="2754750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20">
            <a:extLst>
              <a:ext uri="{FF2B5EF4-FFF2-40B4-BE49-F238E27FC236}">
                <a16:creationId xmlns:a16="http://schemas.microsoft.com/office/drawing/2014/main" id="{AC997DEB-EA57-F743-5E27-CAF97902204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48575" y="4663551"/>
            <a:ext cx="2754750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5" name="Symbol zastępczy tekstu 20">
            <a:extLst>
              <a:ext uri="{FF2B5EF4-FFF2-40B4-BE49-F238E27FC236}">
                <a16:creationId xmlns:a16="http://schemas.microsoft.com/office/drawing/2014/main" id="{40D4DD89-984E-A636-A9C5-E9EC20CBB65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48575" y="5122975"/>
            <a:ext cx="2754750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88943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8 dany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446A10E6-EA00-8778-0F55-8047B8F77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1247" y="-10022"/>
            <a:ext cx="5372064" cy="688354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403"/>
              <a:gd name="connsiteY0" fmla="*/ 4689 h 26289"/>
              <a:gd name="connsiteX1" fmla="*/ 29402 w 29403"/>
              <a:gd name="connsiteY1" fmla="*/ 0 h 26289"/>
              <a:gd name="connsiteX2" fmla="*/ 21600 w 29403"/>
              <a:gd name="connsiteY2" fmla="*/ 15489 h 26289"/>
              <a:gd name="connsiteX3" fmla="*/ 18125 w 29403"/>
              <a:gd name="connsiteY3" fmla="*/ 26289 h 26289"/>
              <a:gd name="connsiteX4" fmla="*/ 3475 w 29403"/>
              <a:gd name="connsiteY4" fmla="*/ 26289 h 26289"/>
              <a:gd name="connsiteX5" fmla="*/ 0 w 29403"/>
              <a:gd name="connsiteY5" fmla="*/ 15489 h 26289"/>
              <a:gd name="connsiteX6" fmla="*/ 3475 w 29403"/>
              <a:gd name="connsiteY6" fmla="*/ 4689 h 26289"/>
              <a:gd name="connsiteX0" fmla="*/ 3475 w 29484"/>
              <a:gd name="connsiteY0" fmla="*/ 4689 h 34320"/>
              <a:gd name="connsiteX1" fmla="*/ 29402 w 29484"/>
              <a:gd name="connsiteY1" fmla="*/ 0 h 34320"/>
              <a:gd name="connsiteX2" fmla="*/ 21600 w 29484"/>
              <a:gd name="connsiteY2" fmla="*/ 15489 h 34320"/>
              <a:gd name="connsiteX3" fmla="*/ 29230 w 29484"/>
              <a:gd name="connsiteY3" fmla="*/ 34320 h 34320"/>
              <a:gd name="connsiteX4" fmla="*/ 3475 w 29484"/>
              <a:gd name="connsiteY4" fmla="*/ 26289 h 34320"/>
              <a:gd name="connsiteX5" fmla="*/ 0 w 29484"/>
              <a:gd name="connsiteY5" fmla="*/ 15489 h 34320"/>
              <a:gd name="connsiteX6" fmla="*/ 3475 w 29484"/>
              <a:gd name="connsiteY6" fmla="*/ 4689 h 34320"/>
              <a:gd name="connsiteX0" fmla="*/ 3475 w 30184"/>
              <a:gd name="connsiteY0" fmla="*/ 4689 h 34320"/>
              <a:gd name="connsiteX1" fmla="*/ 29402 w 30184"/>
              <a:gd name="connsiteY1" fmla="*/ 0 h 34320"/>
              <a:gd name="connsiteX2" fmla="*/ 29606 w 30184"/>
              <a:gd name="connsiteY2" fmla="*/ 15489 h 34320"/>
              <a:gd name="connsiteX3" fmla="*/ 29230 w 30184"/>
              <a:gd name="connsiteY3" fmla="*/ 34320 h 34320"/>
              <a:gd name="connsiteX4" fmla="*/ 3475 w 30184"/>
              <a:gd name="connsiteY4" fmla="*/ 26289 h 34320"/>
              <a:gd name="connsiteX5" fmla="*/ 0 w 30184"/>
              <a:gd name="connsiteY5" fmla="*/ 15489 h 34320"/>
              <a:gd name="connsiteX6" fmla="*/ 3475 w 30184"/>
              <a:gd name="connsiteY6" fmla="*/ 4689 h 34320"/>
              <a:gd name="connsiteX0" fmla="*/ 3475 w 30208"/>
              <a:gd name="connsiteY0" fmla="*/ 4689 h 34320"/>
              <a:gd name="connsiteX1" fmla="*/ 29402 w 30208"/>
              <a:gd name="connsiteY1" fmla="*/ 0 h 34320"/>
              <a:gd name="connsiteX2" fmla="*/ 29606 w 30208"/>
              <a:gd name="connsiteY2" fmla="*/ 15489 h 34320"/>
              <a:gd name="connsiteX3" fmla="*/ 29230 w 30208"/>
              <a:gd name="connsiteY3" fmla="*/ 34320 h 34320"/>
              <a:gd name="connsiteX4" fmla="*/ 3475 w 30208"/>
              <a:gd name="connsiteY4" fmla="*/ 26289 h 34320"/>
              <a:gd name="connsiteX5" fmla="*/ 0 w 30208"/>
              <a:gd name="connsiteY5" fmla="*/ 15489 h 34320"/>
              <a:gd name="connsiteX6" fmla="*/ 3475 w 30208"/>
              <a:gd name="connsiteY6" fmla="*/ 4689 h 34320"/>
              <a:gd name="connsiteX0" fmla="*/ 3475 w 32546"/>
              <a:gd name="connsiteY0" fmla="*/ 4689 h 34320"/>
              <a:gd name="connsiteX1" fmla="*/ 29402 w 32546"/>
              <a:gd name="connsiteY1" fmla="*/ 0 h 34320"/>
              <a:gd name="connsiteX2" fmla="*/ 29230 w 32546"/>
              <a:gd name="connsiteY2" fmla="*/ 34320 h 34320"/>
              <a:gd name="connsiteX3" fmla="*/ 3475 w 32546"/>
              <a:gd name="connsiteY3" fmla="*/ 26289 h 34320"/>
              <a:gd name="connsiteX4" fmla="*/ 0 w 32546"/>
              <a:gd name="connsiteY4" fmla="*/ 15489 h 34320"/>
              <a:gd name="connsiteX5" fmla="*/ 3475 w 32546"/>
              <a:gd name="connsiteY5" fmla="*/ 4689 h 34320"/>
              <a:gd name="connsiteX0" fmla="*/ 3475 w 31288"/>
              <a:gd name="connsiteY0" fmla="*/ 4689 h 34320"/>
              <a:gd name="connsiteX1" fmla="*/ 29402 w 31288"/>
              <a:gd name="connsiteY1" fmla="*/ 0 h 34320"/>
              <a:gd name="connsiteX2" fmla="*/ 29230 w 31288"/>
              <a:gd name="connsiteY2" fmla="*/ 34320 h 34320"/>
              <a:gd name="connsiteX3" fmla="*/ 3475 w 31288"/>
              <a:gd name="connsiteY3" fmla="*/ 26289 h 34320"/>
              <a:gd name="connsiteX4" fmla="*/ 0 w 31288"/>
              <a:gd name="connsiteY4" fmla="*/ 15489 h 34320"/>
              <a:gd name="connsiteX5" fmla="*/ 3475 w 31288"/>
              <a:gd name="connsiteY5" fmla="*/ 4689 h 34320"/>
              <a:gd name="connsiteX0" fmla="*/ 3475 w 29493"/>
              <a:gd name="connsiteY0" fmla="*/ 4689 h 34320"/>
              <a:gd name="connsiteX1" fmla="*/ 29402 w 29493"/>
              <a:gd name="connsiteY1" fmla="*/ 0 h 34320"/>
              <a:gd name="connsiteX2" fmla="*/ 29230 w 29493"/>
              <a:gd name="connsiteY2" fmla="*/ 34320 h 34320"/>
              <a:gd name="connsiteX3" fmla="*/ 3475 w 29493"/>
              <a:gd name="connsiteY3" fmla="*/ 26289 h 34320"/>
              <a:gd name="connsiteX4" fmla="*/ 0 w 29493"/>
              <a:gd name="connsiteY4" fmla="*/ 15489 h 34320"/>
              <a:gd name="connsiteX5" fmla="*/ 3475 w 29493"/>
              <a:gd name="connsiteY5" fmla="*/ 4689 h 34320"/>
              <a:gd name="connsiteX0" fmla="*/ 3475 w 29576"/>
              <a:gd name="connsiteY0" fmla="*/ 4689 h 34370"/>
              <a:gd name="connsiteX1" fmla="*/ 29402 w 29576"/>
              <a:gd name="connsiteY1" fmla="*/ 0 h 34370"/>
              <a:gd name="connsiteX2" fmla="*/ 29488 w 29576"/>
              <a:gd name="connsiteY2" fmla="*/ 34370 h 34370"/>
              <a:gd name="connsiteX3" fmla="*/ 3475 w 29576"/>
              <a:gd name="connsiteY3" fmla="*/ 26289 h 34370"/>
              <a:gd name="connsiteX4" fmla="*/ 0 w 29576"/>
              <a:gd name="connsiteY4" fmla="*/ 15489 h 34370"/>
              <a:gd name="connsiteX5" fmla="*/ 3475 w 29576"/>
              <a:gd name="connsiteY5" fmla="*/ 4689 h 34370"/>
              <a:gd name="connsiteX0" fmla="*/ 20224 w 46325"/>
              <a:gd name="connsiteY0" fmla="*/ 4689 h 34470"/>
              <a:gd name="connsiteX1" fmla="*/ 46151 w 46325"/>
              <a:gd name="connsiteY1" fmla="*/ 0 h 34470"/>
              <a:gd name="connsiteX2" fmla="*/ 46237 w 46325"/>
              <a:gd name="connsiteY2" fmla="*/ 34370 h 34470"/>
              <a:gd name="connsiteX3" fmla="*/ 167 w 46325"/>
              <a:gd name="connsiteY3" fmla="*/ 34470 h 34470"/>
              <a:gd name="connsiteX4" fmla="*/ 16749 w 46325"/>
              <a:gd name="connsiteY4" fmla="*/ 15489 h 34470"/>
              <a:gd name="connsiteX5" fmla="*/ 20224 w 46325"/>
              <a:gd name="connsiteY5" fmla="*/ 4689 h 34470"/>
              <a:gd name="connsiteX0" fmla="*/ 20057 w 46158"/>
              <a:gd name="connsiteY0" fmla="*/ 4689 h 34470"/>
              <a:gd name="connsiteX1" fmla="*/ 45984 w 46158"/>
              <a:gd name="connsiteY1" fmla="*/ 0 h 34470"/>
              <a:gd name="connsiteX2" fmla="*/ 46070 w 46158"/>
              <a:gd name="connsiteY2" fmla="*/ 34370 h 34470"/>
              <a:gd name="connsiteX3" fmla="*/ 0 w 46158"/>
              <a:gd name="connsiteY3" fmla="*/ 34470 h 34470"/>
              <a:gd name="connsiteX4" fmla="*/ 16582 w 46158"/>
              <a:gd name="connsiteY4" fmla="*/ 15489 h 34470"/>
              <a:gd name="connsiteX5" fmla="*/ 20057 w 46158"/>
              <a:gd name="connsiteY5" fmla="*/ 4689 h 3447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959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959 w 46502"/>
              <a:gd name="connsiteY5" fmla="*/ 0 h 34420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1188 h 35608"/>
              <a:gd name="connsiteX1" fmla="*/ 46328 w 46502"/>
              <a:gd name="connsiteY1" fmla="*/ 1188 h 35608"/>
              <a:gd name="connsiteX2" fmla="*/ 46414 w 46502"/>
              <a:gd name="connsiteY2" fmla="*/ 35558 h 35608"/>
              <a:gd name="connsiteX3" fmla="*/ 0 w 46502"/>
              <a:gd name="connsiteY3" fmla="*/ 35608 h 35608"/>
              <a:gd name="connsiteX4" fmla="*/ 13483 w 46502"/>
              <a:gd name="connsiteY4" fmla="*/ 17226 h 35608"/>
              <a:gd name="connsiteX5" fmla="*/ 3959 w 46502"/>
              <a:gd name="connsiteY5" fmla="*/ 1188 h 35608"/>
              <a:gd name="connsiteX0" fmla="*/ 3959 w 46502"/>
              <a:gd name="connsiteY0" fmla="*/ 1199 h 35619"/>
              <a:gd name="connsiteX1" fmla="*/ 46328 w 46502"/>
              <a:gd name="connsiteY1" fmla="*/ 1199 h 35619"/>
              <a:gd name="connsiteX2" fmla="*/ 46414 w 46502"/>
              <a:gd name="connsiteY2" fmla="*/ 35569 h 35619"/>
              <a:gd name="connsiteX3" fmla="*/ 0 w 46502"/>
              <a:gd name="connsiteY3" fmla="*/ 35619 h 35619"/>
              <a:gd name="connsiteX4" fmla="*/ 13483 w 46502"/>
              <a:gd name="connsiteY4" fmla="*/ 17237 h 35619"/>
              <a:gd name="connsiteX5" fmla="*/ 3959 w 46502"/>
              <a:gd name="connsiteY5" fmla="*/ 1199 h 35619"/>
              <a:gd name="connsiteX0" fmla="*/ 3959 w 46502"/>
              <a:gd name="connsiteY0" fmla="*/ 49 h 34469"/>
              <a:gd name="connsiteX1" fmla="*/ 46328 w 46502"/>
              <a:gd name="connsiteY1" fmla="*/ 49 h 34469"/>
              <a:gd name="connsiteX2" fmla="*/ 46414 w 46502"/>
              <a:gd name="connsiteY2" fmla="*/ 34419 h 34469"/>
              <a:gd name="connsiteX3" fmla="*/ 0 w 46502"/>
              <a:gd name="connsiteY3" fmla="*/ 34469 h 34469"/>
              <a:gd name="connsiteX4" fmla="*/ 13483 w 46502"/>
              <a:gd name="connsiteY4" fmla="*/ 16087 h 34469"/>
              <a:gd name="connsiteX5" fmla="*/ 3959 w 46502"/>
              <a:gd name="connsiteY5" fmla="*/ 49 h 34469"/>
              <a:gd name="connsiteX0" fmla="*/ 3959 w 46502"/>
              <a:gd name="connsiteY0" fmla="*/ 1254 h 35674"/>
              <a:gd name="connsiteX1" fmla="*/ 46328 w 46502"/>
              <a:gd name="connsiteY1" fmla="*/ 1254 h 35674"/>
              <a:gd name="connsiteX2" fmla="*/ 46414 w 46502"/>
              <a:gd name="connsiteY2" fmla="*/ 35624 h 35674"/>
              <a:gd name="connsiteX3" fmla="*/ 0 w 46502"/>
              <a:gd name="connsiteY3" fmla="*/ 35674 h 35674"/>
              <a:gd name="connsiteX4" fmla="*/ 13655 w 46502"/>
              <a:gd name="connsiteY4" fmla="*/ 18040 h 35674"/>
              <a:gd name="connsiteX5" fmla="*/ 3959 w 46502"/>
              <a:gd name="connsiteY5" fmla="*/ 1254 h 35674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623"/>
              <a:gd name="connsiteY0" fmla="*/ 1265 h 35685"/>
              <a:gd name="connsiteX1" fmla="*/ 46328 w 46623"/>
              <a:gd name="connsiteY1" fmla="*/ 1265 h 35685"/>
              <a:gd name="connsiteX2" fmla="*/ 46586 w 46623"/>
              <a:gd name="connsiteY2" fmla="*/ 35685 h 35685"/>
              <a:gd name="connsiteX3" fmla="*/ 0 w 46623"/>
              <a:gd name="connsiteY3" fmla="*/ 35685 h 35685"/>
              <a:gd name="connsiteX4" fmla="*/ 13397 w 46623"/>
              <a:gd name="connsiteY4" fmla="*/ 18201 h 35685"/>
              <a:gd name="connsiteX5" fmla="*/ 3959 w 46623"/>
              <a:gd name="connsiteY5" fmla="*/ 1265 h 35685"/>
              <a:gd name="connsiteX0" fmla="*/ 3959 w 46623"/>
              <a:gd name="connsiteY0" fmla="*/ 1265 h 35707"/>
              <a:gd name="connsiteX1" fmla="*/ 46328 w 46623"/>
              <a:gd name="connsiteY1" fmla="*/ 1265 h 35707"/>
              <a:gd name="connsiteX2" fmla="*/ 46586 w 46623"/>
              <a:gd name="connsiteY2" fmla="*/ 35685 h 35707"/>
              <a:gd name="connsiteX3" fmla="*/ 0 w 46623"/>
              <a:gd name="connsiteY3" fmla="*/ 35685 h 35707"/>
              <a:gd name="connsiteX4" fmla="*/ 13397 w 46623"/>
              <a:gd name="connsiteY4" fmla="*/ 18201 h 35707"/>
              <a:gd name="connsiteX5" fmla="*/ 3959 w 46623"/>
              <a:gd name="connsiteY5" fmla="*/ 1265 h 35707"/>
              <a:gd name="connsiteX0" fmla="*/ 3959 w 46586"/>
              <a:gd name="connsiteY0" fmla="*/ 1265 h 35707"/>
              <a:gd name="connsiteX1" fmla="*/ 46328 w 46586"/>
              <a:gd name="connsiteY1" fmla="*/ 1265 h 35707"/>
              <a:gd name="connsiteX2" fmla="*/ 46586 w 46586"/>
              <a:gd name="connsiteY2" fmla="*/ 35685 h 35707"/>
              <a:gd name="connsiteX3" fmla="*/ 0 w 46586"/>
              <a:gd name="connsiteY3" fmla="*/ 35685 h 35707"/>
              <a:gd name="connsiteX4" fmla="*/ 13397 w 46586"/>
              <a:gd name="connsiteY4" fmla="*/ 18201 h 35707"/>
              <a:gd name="connsiteX5" fmla="*/ 3959 w 46586"/>
              <a:gd name="connsiteY5" fmla="*/ 1265 h 35707"/>
              <a:gd name="connsiteX0" fmla="*/ 3959 w 46586"/>
              <a:gd name="connsiteY0" fmla="*/ 1269 h 35711"/>
              <a:gd name="connsiteX1" fmla="*/ 46328 w 46586"/>
              <a:gd name="connsiteY1" fmla="*/ 1269 h 35711"/>
              <a:gd name="connsiteX2" fmla="*/ 46586 w 46586"/>
              <a:gd name="connsiteY2" fmla="*/ 35689 h 35711"/>
              <a:gd name="connsiteX3" fmla="*/ 0 w 46586"/>
              <a:gd name="connsiteY3" fmla="*/ 35689 h 35711"/>
              <a:gd name="connsiteX4" fmla="*/ 13397 w 46586"/>
              <a:gd name="connsiteY4" fmla="*/ 18205 h 35711"/>
              <a:gd name="connsiteX5" fmla="*/ 3959 w 46586"/>
              <a:gd name="connsiteY5" fmla="*/ 1269 h 35711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787 w 49544"/>
              <a:gd name="connsiteY0" fmla="*/ 2468 h 37060"/>
              <a:gd name="connsiteX1" fmla="*/ 46328 w 49544"/>
              <a:gd name="connsiteY1" fmla="*/ 2618 h 37060"/>
              <a:gd name="connsiteX2" fmla="*/ 46586 w 49544"/>
              <a:gd name="connsiteY2" fmla="*/ 37038 h 37060"/>
              <a:gd name="connsiteX3" fmla="*/ 0 w 49544"/>
              <a:gd name="connsiteY3" fmla="*/ 37038 h 37060"/>
              <a:gd name="connsiteX4" fmla="*/ 13397 w 49544"/>
              <a:gd name="connsiteY4" fmla="*/ 19554 h 37060"/>
              <a:gd name="connsiteX5" fmla="*/ 3787 w 49544"/>
              <a:gd name="connsiteY5" fmla="*/ 2468 h 37060"/>
              <a:gd name="connsiteX0" fmla="*/ 3998 w 49528"/>
              <a:gd name="connsiteY0" fmla="*/ 2517 h 37036"/>
              <a:gd name="connsiteX1" fmla="*/ 46328 w 49528"/>
              <a:gd name="connsiteY1" fmla="*/ 2594 h 37036"/>
              <a:gd name="connsiteX2" fmla="*/ 46586 w 49528"/>
              <a:gd name="connsiteY2" fmla="*/ 37014 h 37036"/>
              <a:gd name="connsiteX3" fmla="*/ 0 w 49528"/>
              <a:gd name="connsiteY3" fmla="*/ 37014 h 37036"/>
              <a:gd name="connsiteX4" fmla="*/ 13397 w 49528"/>
              <a:gd name="connsiteY4" fmla="*/ 19530 h 37036"/>
              <a:gd name="connsiteX5" fmla="*/ 3998 w 49528"/>
              <a:gd name="connsiteY5" fmla="*/ 2517 h 37036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09"/>
              <a:gd name="connsiteY0" fmla="*/ 2500 h 37043"/>
              <a:gd name="connsiteX1" fmla="*/ 46328 w 49509"/>
              <a:gd name="connsiteY1" fmla="*/ 2601 h 37043"/>
              <a:gd name="connsiteX2" fmla="*/ 46502 w 49509"/>
              <a:gd name="connsiteY2" fmla="*/ 37021 h 37043"/>
              <a:gd name="connsiteX3" fmla="*/ 0 w 49509"/>
              <a:gd name="connsiteY3" fmla="*/ 37021 h 37043"/>
              <a:gd name="connsiteX4" fmla="*/ 13397 w 49509"/>
              <a:gd name="connsiteY4" fmla="*/ 19537 h 37043"/>
              <a:gd name="connsiteX5" fmla="*/ 3872 w 49509"/>
              <a:gd name="connsiteY5" fmla="*/ 2500 h 37043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2475 h 37018"/>
              <a:gd name="connsiteX1" fmla="*/ 46328 w 49509"/>
              <a:gd name="connsiteY1" fmla="*/ 2576 h 37018"/>
              <a:gd name="connsiteX2" fmla="*/ 46502 w 49509"/>
              <a:gd name="connsiteY2" fmla="*/ 36996 h 37018"/>
              <a:gd name="connsiteX3" fmla="*/ 0 w 49509"/>
              <a:gd name="connsiteY3" fmla="*/ 36996 h 37018"/>
              <a:gd name="connsiteX4" fmla="*/ 13271 w 49509"/>
              <a:gd name="connsiteY4" fmla="*/ 19512 h 37018"/>
              <a:gd name="connsiteX5" fmla="*/ 3872 w 49509"/>
              <a:gd name="connsiteY5" fmla="*/ 2475 h 37018"/>
              <a:gd name="connsiteX0" fmla="*/ 3872 w 49509"/>
              <a:gd name="connsiteY0" fmla="*/ 2480 h 37023"/>
              <a:gd name="connsiteX1" fmla="*/ 46328 w 49509"/>
              <a:gd name="connsiteY1" fmla="*/ 2581 h 37023"/>
              <a:gd name="connsiteX2" fmla="*/ 46502 w 49509"/>
              <a:gd name="connsiteY2" fmla="*/ 37001 h 37023"/>
              <a:gd name="connsiteX3" fmla="*/ 0 w 49509"/>
              <a:gd name="connsiteY3" fmla="*/ 37001 h 37023"/>
              <a:gd name="connsiteX4" fmla="*/ 13271 w 49509"/>
              <a:gd name="connsiteY4" fmla="*/ 19517 h 37023"/>
              <a:gd name="connsiteX5" fmla="*/ 3872 w 49509"/>
              <a:gd name="connsiteY5" fmla="*/ 2480 h 37023"/>
              <a:gd name="connsiteX0" fmla="*/ 3872 w 51570"/>
              <a:gd name="connsiteY0" fmla="*/ 1381 h 38195"/>
              <a:gd name="connsiteX1" fmla="*/ 45544 w 51570"/>
              <a:gd name="connsiteY1" fmla="*/ 4935 h 38195"/>
              <a:gd name="connsiteX2" fmla="*/ 46502 w 51570"/>
              <a:gd name="connsiteY2" fmla="*/ 35902 h 38195"/>
              <a:gd name="connsiteX3" fmla="*/ 0 w 51570"/>
              <a:gd name="connsiteY3" fmla="*/ 35902 h 38195"/>
              <a:gd name="connsiteX4" fmla="*/ 13271 w 51570"/>
              <a:gd name="connsiteY4" fmla="*/ 18418 h 38195"/>
              <a:gd name="connsiteX5" fmla="*/ 3872 w 51570"/>
              <a:gd name="connsiteY5" fmla="*/ 1381 h 38195"/>
              <a:gd name="connsiteX0" fmla="*/ 3872 w 51609"/>
              <a:gd name="connsiteY0" fmla="*/ 599 h 37413"/>
              <a:gd name="connsiteX1" fmla="*/ 45544 w 51609"/>
              <a:gd name="connsiteY1" fmla="*/ 4153 h 37413"/>
              <a:gd name="connsiteX2" fmla="*/ 46502 w 51609"/>
              <a:gd name="connsiteY2" fmla="*/ 35120 h 37413"/>
              <a:gd name="connsiteX3" fmla="*/ 0 w 51609"/>
              <a:gd name="connsiteY3" fmla="*/ 35120 h 37413"/>
              <a:gd name="connsiteX4" fmla="*/ 13271 w 51609"/>
              <a:gd name="connsiteY4" fmla="*/ 17636 h 37413"/>
              <a:gd name="connsiteX5" fmla="*/ 3872 w 51609"/>
              <a:gd name="connsiteY5" fmla="*/ 599 h 37413"/>
              <a:gd name="connsiteX0" fmla="*/ 3872 w 49707"/>
              <a:gd name="connsiteY0" fmla="*/ 574 h 37388"/>
              <a:gd name="connsiteX1" fmla="*/ 45544 w 49707"/>
              <a:gd name="connsiteY1" fmla="*/ 4128 h 37388"/>
              <a:gd name="connsiteX2" fmla="*/ 46502 w 49707"/>
              <a:gd name="connsiteY2" fmla="*/ 35095 h 37388"/>
              <a:gd name="connsiteX3" fmla="*/ 0 w 49707"/>
              <a:gd name="connsiteY3" fmla="*/ 35095 h 37388"/>
              <a:gd name="connsiteX4" fmla="*/ 13271 w 49707"/>
              <a:gd name="connsiteY4" fmla="*/ 17611 h 37388"/>
              <a:gd name="connsiteX5" fmla="*/ 3872 w 49707"/>
              <a:gd name="connsiteY5" fmla="*/ 574 h 37388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50"/>
              <a:gd name="connsiteY0" fmla="*/ 1238 h 38308"/>
              <a:gd name="connsiteX1" fmla="*/ 46407 w 49950"/>
              <a:gd name="connsiteY1" fmla="*/ 1339 h 38308"/>
              <a:gd name="connsiteX2" fmla="*/ 46502 w 49950"/>
              <a:gd name="connsiteY2" fmla="*/ 35759 h 38308"/>
              <a:gd name="connsiteX3" fmla="*/ 0 w 49950"/>
              <a:gd name="connsiteY3" fmla="*/ 35759 h 38308"/>
              <a:gd name="connsiteX4" fmla="*/ 13271 w 49950"/>
              <a:gd name="connsiteY4" fmla="*/ 18275 h 38308"/>
              <a:gd name="connsiteX5" fmla="*/ 3872 w 49950"/>
              <a:gd name="connsiteY5" fmla="*/ 1238 h 38308"/>
              <a:gd name="connsiteX0" fmla="*/ 3872 w 49831"/>
              <a:gd name="connsiteY0" fmla="*/ 1229 h 38299"/>
              <a:gd name="connsiteX1" fmla="*/ 46407 w 49831"/>
              <a:gd name="connsiteY1" fmla="*/ 1330 h 38299"/>
              <a:gd name="connsiteX2" fmla="*/ 46502 w 49831"/>
              <a:gd name="connsiteY2" fmla="*/ 35750 h 38299"/>
              <a:gd name="connsiteX3" fmla="*/ 0 w 49831"/>
              <a:gd name="connsiteY3" fmla="*/ 35750 h 38299"/>
              <a:gd name="connsiteX4" fmla="*/ 13271 w 49831"/>
              <a:gd name="connsiteY4" fmla="*/ 18266 h 38299"/>
              <a:gd name="connsiteX5" fmla="*/ 3872 w 49831"/>
              <a:gd name="connsiteY5" fmla="*/ 1229 h 38299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693"/>
              <a:gd name="connsiteY0" fmla="*/ 1257 h 35823"/>
              <a:gd name="connsiteX1" fmla="*/ 46407 w 46693"/>
              <a:gd name="connsiteY1" fmla="*/ 1358 h 35823"/>
              <a:gd name="connsiteX2" fmla="*/ 46502 w 46693"/>
              <a:gd name="connsiteY2" fmla="*/ 35778 h 35823"/>
              <a:gd name="connsiteX3" fmla="*/ 0 w 46693"/>
              <a:gd name="connsiteY3" fmla="*/ 35778 h 35823"/>
              <a:gd name="connsiteX4" fmla="*/ 13271 w 46693"/>
              <a:gd name="connsiteY4" fmla="*/ 18294 h 35823"/>
              <a:gd name="connsiteX5" fmla="*/ 3872 w 46693"/>
              <a:gd name="connsiteY5" fmla="*/ 1257 h 35823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72 h 35738"/>
              <a:gd name="connsiteX1" fmla="*/ 46407 w 46693"/>
              <a:gd name="connsiteY1" fmla="*/ 1273 h 35738"/>
              <a:gd name="connsiteX2" fmla="*/ 46502 w 46693"/>
              <a:gd name="connsiteY2" fmla="*/ 35693 h 35738"/>
              <a:gd name="connsiteX3" fmla="*/ 0 w 46693"/>
              <a:gd name="connsiteY3" fmla="*/ 35693 h 35738"/>
              <a:gd name="connsiteX4" fmla="*/ 13353 w 46693"/>
              <a:gd name="connsiteY4" fmla="*/ 17061 h 35738"/>
              <a:gd name="connsiteX5" fmla="*/ 3872 w 46693"/>
              <a:gd name="connsiteY5" fmla="*/ 1172 h 35738"/>
              <a:gd name="connsiteX0" fmla="*/ 5533 w 48354"/>
              <a:gd name="connsiteY0" fmla="*/ 1172 h 36354"/>
              <a:gd name="connsiteX1" fmla="*/ 48068 w 48354"/>
              <a:gd name="connsiteY1" fmla="*/ 1273 h 36354"/>
              <a:gd name="connsiteX2" fmla="*/ 48163 w 48354"/>
              <a:gd name="connsiteY2" fmla="*/ 35693 h 36354"/>
              <a:gd name="connsiteX3" fmla="*/ 1661 w 48354"/>
              <a:gd name="connsiteY3" fmla="*/ 35693 h 36354"/>
              <a:gd name="connsiteX4" fmla="*/ 10791 w 48354"/>
              <a:gd name="connsiteY4" fmla="*/ 27084 h 36354"/>
              <a:gd name="connsiteX5" fmla="*/ 15014 w 48354"/>
              <a:gd name="connsiteY5" fmla="*/ 17061 h 36354"/>
              <a:gd name="connsiteX6" fmla="*/ 5533 w 48354"/>
              <a:gd name="connsiteY6" fmla="*/ 1172 h 36354"/>
              <a:gd name="connsiteX0" fmla="*/ 5467 w 48288"/>
              <a:gd name="connsiteY0" fmla="*/ 1172 h 36354"/>
              <a:gd name="connsiteX1" fmla="*/ 48002 w 48288"/>
              <a:gd name="connsiteY1" fmla="*/ 1273 h 36354"/>
              <a:gd name="connsiteX2" fmla="*/ 48097 w 48288"/>
              <a:gd name="connsiteY2" fmla="*/ 35693 h 36354"/>
              <a:gd name="connsiteX3" fmla="*/ 1595 w 48288"/>
              <a:gd name="connsiteY3" fmla="*/ 35693 h 36354"/>
              <a:gd name="connsiteX4" fmla="*/ 11467 w 48288"/>
              <a:gd name="connsiteY4" fmla="*/ 26367 h 36354"/>
              <a:gd name="connsiteX5" fmla="*/ 14948 w 48288"/>
              <a:gd name="connsiteY5" fmla="*/ 17061 h 36354"/>
              <a:gd name="connsiteX6" fmla="*/ 5467 w 48288"/>
              <a:gd name="connsiteY6" fmla="*/ 1172 h 36354"/>
              <a:gd name="connsiteX0" fmla="*/ 3872 w 46693"/>
              <a:gd name="connsiteY0" fmla="*/ 1172 h 36354"/>
              <a:gd name="connsiteX1" fmla="*/ 46407 w 46693"/>
              <a:gd name="connsiteY1" fmla="*/ 1273 h 36354"/>
              <a:gd name="connsiteX2" fmla="*/ 46502 w 46693"/>
              <a:gd name="connsiteY2" fmla="*/ 35693 h 36354"/>
              <a:gd name="connsiteX3" fmla="*/ 0 w 46693"/>
              <a:gd name="connsiteY3" fmla="*/ 35693 h 36354"/>
              <a:gd name="connsiteX4" fmla="*/ 9872 w 46693"/>
              <a:gd name="connsiteY4" fmla="*/ 26367 h 36354"/>
              <a:gd name="connsiteX5" fmla="*/ 13353 w 46693"/>
              <a:gd name="connsiteY5" fmla="*/ 17061 h 36354"/>
              <a:gd name="connsiteX6" fmla="*/ 3872 w 46693"/>
              <a:gd name="connsiteY6" fmla="*/ 1172 h 36354"/>
              <a:gd name="connsiteX0" fmla="*/ 3872 w 46693"/>
              <a:gd name="connsiteY0" fmla="*/ 1172 h 35786"/>
              <a:gd name="connsiteX1" fmla="*/ 46407 w 46693"/>
              <a:gd name="connsiteY1" fmla="*/ 1273 h 35786"/>
              <a:gd name="connsiteX2" fmla="*/ 46502 w 46693"/>
              <a:gd name="connsiteY2" fmla="*/ 35693 h 35786"/>
              <a:gd name="connsiteX3" fmla="*/ 0 w 46693"/>
              <a:gd name="connsiteY3" fmla="*/ 35693 h 35786"/>
              <a:gd name="connsiteX4" fmla="*/ 9872 w 46693"/>
              <a:gd name="connsiteY4" fmla="*/ 26367 h 35786"/>
              <a:gd name="connsiteX5" fmla="*/ 13353 w 46693"/>
              <a:gd name="connsiteY5" fmla="*/ 17061 h 35786"/>
              <a:gd name="connsiteX6" fmla="*/ 3872 w 46693"/>
              <a:gd name="connsiteY6" fmla="*/ 1172 h 35786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883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471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527"/>
              <a:gd name="connsiteY0" fmla="*/ 1 h 34548"/>
              <a:gd name="connsiteX1" fmla="*/ 46418 w 46527"/>
              <a:gd name="connsiteY1" fmla="*/ 102 h 34548"/>
              <a:gd name="connsiteX2" fmla="*/ 46513 w 46527"/>
              <a:gd name="connsiteY2" fmla="*/ 34522 h 34548"/>
              <a:gd name="connsiteX3" fmla="*/ 11 w 46527"/>
              <a:gd name="connsiteY3" fmla="*/ 34522 h 34548"/>
              <a:gd name="connsiteX4" fmla="*/ 9471 w 46527"/>
              <a:gd name="connsiteY4" fmla="*/ 25196 h 34548"/>
              <a:gd name="connsiteX5" fmla="*/ 13117 w 46527"/>
              <a:gd name="connsiteY5" fmla="*/ 12544 h 34548"/>
              <a:gd name="connsiteX6" fmla="*/ 3883 w 46527"/>
              <a:gd name="connsiteY6" fmla="*/ 1 h 3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27" h="34548">
                <a:moveTo>
                  <a:pt x="3883" y="1"/>
                </a:moveTo>
                <a:cubicBezTo>
                  <a:pt x="4153" y="30"/>
                  <a:pt x="46361" y="18"/>
                  <a:pt x="46418" y="102"/>
                </a:cubicBezTo>
                <a:cubicBezTo>
                  <a:pt x="46475" y="186"/>
                  <a:pt x="46563" y="34419"/>
                  <a:pt x="46513" y="34522"/>
                </a:cubicBezTo>
                <a:cubicBezTo>
                  <a:pt x="46463" y="34625"/>
                  <a:pt x="-855" y="34379"/>
                  <a:pt x="11" y="34522"/>
                </a:cubicBezTo>
                <a:cubicBezTo>
                  <a:pt x="134" y="34617"/>
                  <a:pt x="7246" y="28301"/>
                  <a:pt x="9471" y="25196"/>
                </a:cubicBezTo>
                <a:cubicBezTo>
                  <a:pt x="11696" y="22091"/>
                  <a:pt x="14296" y="18943"/>
                  <a:pt x="13117" y="12544"/>
                </a:cubicBezTo>
                <a:cubicBezTo>
                  <a:pt x="11938" y="6145"/>
                  <a:pt x="3613" y="-28"/>
                  <a:pt x="3883" y="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pl-PL"/>
              <a:t> </a:t>
            </a:r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8E60BAA7-FBEF-F690-6E22-4B525C2F9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6369" y="1793451"/>
            <a:ext cx="3324058" cy="29174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</a:t>
            </a:r>
          </a:p>
        </p:txBody>
      </p:sp>
      <p:sp>
        <p:nvSpPr>
          <p:cNvPr id="23" name="Symbol zastępczy tekstu 20">
            <a:extLst>
              <a:ext uri="{FF2B5EF4-FFF2-40B4-BE49-F238E27FC236}">
                <a16:creationId xmlns:a16="http://schemas.microsoft.com/office/drawing/2014/main" id="{650BD038-50CF-5588-950D-6FE5FDC8DD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6369" y="2252875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20">
            <a:extLst>
              <a:ext uri="{FF2B5EF4-FFF2-40B4-BE49-F238E27FC236}">
                <a16:creationId xmlns:a16="http://schemas.microsoft.com/office/drawing/2014/main" id="{63C1BE4B-2A7E-CE48-151C-C64C139D82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7436" y="1793451"/>
            <a:ext cx="3324058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6" name="Symbol zastępczy tekstu 20">
            <a:extLst>
              <a:ext uri="{FF2B5EF4-FFF2-40B4-BE49-F238E27FC236}">
                <a16:creationId xmlns:a16="http://schemas.microsoft.com/office/drawing/2014/main" id="{91146C89-4235-7271-7CB8-49EF31F1B6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97436" y="2252875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7" name="Symbol zastępczy tekstu 20">
            <a:extLst>
              <a:ext uri="{FF2B5EF4-FFF2-40B4-BE49-F238E27FC236}">
                <a16:creationId xmlns:a16="http://schemas.microsoft.com/office/drawing/2014/main" id="{99EED97A-7ABC-5B86-DB28-5B27140CD5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6369" y="2977029"/>
            <a:ext cx="3324058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8" name="Symbol zastępczy tekstu 20">
            <a:extLst>
              <a:ext uri="{FF2B5EF4-FFF2-40B4-BE49-F238E27FC236}">
                <a16:creationId xmlns:a16="http://schemas.microsoft.com/office/drawing/2014/main" id="{C1E99F6F-5455-37B4-22CF-9520B0163F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369" y="3436453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20" name="Symbol zastępczy tekstu 20">
            <a:extLst>
              <a:ext uri="{FF2B5EF4-FFF2-40B4-BE49-F238E27FC236}">
                <a16:creationId xmlns:a16="http://schemas.microsoft.com/office/drawing/2014/main" id="{200BB022-D89E-CAE4-04C9-489F261C3F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97436" y="2977029"/>
            <a:ext cx="3324058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25" name="Symbol zastępczy tekstu 20">
            <a:extLst>
              <a:ext uri="{FF2B5EF4-FFF2-40B4-BE49-F238E27FC236}">
                <a16:creationId xmlns:a16="http://schemas.microsoft.com/office/drawing/2014/main" id="{B8DD4D54-F322-3FB7-1ED5-E708A5DD44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97436" y="3436453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32" name="Symbol zastępczy tekstu 20">
            <a:extLst>
              <a:ext uri="{FF2B5EF4-FFF2-40B4-BE49-F238E27FC236}">
                <a16:creationId xmlns:a16="http://schemas.microsoft.com/office/drawing/2014/main" id="{DE3899C6-3BDB-660B-D073-B663619D39A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6369" y="4129554"/>
            <a:ext cx="3324058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33" name="Symbol zastępczy tekstu 20">
            <a:extLst>
              <a:ext uri="{FF2B5EF4-FFF2-40B4-BE49-F238E27FC236}">
                <a16:creationId xmlns:a16="http://schemas.microsoft.com/office/drawing/2014/main" id="{1E827C52-58A4-5EF2-0BDC-ACCB3F4898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6369" y="4588978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245CC5D-D8DF-34E7-816C-38B5BDFA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C1D0FE08-ABBB-488B-D2A8-B6C687941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Symbol zastępczy tekstu 20">
            <a:extLst>
              <a:ext uri="{FF2B5EF4-FFF2-40B4-BE49-F238E27FC236}">
                <a16:creationId xmlns:a16="http://schemas.microsoft.com/office/drawing/2014/main" id="{800B2FA7-5F37-E236-689D-F46EA96B3A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97436" y="4129554"/>
            <a:ext cx="3324058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3" name="Symbol zastępczy tekstu 20">
            <a:extLst>
              <a:ext uri="{FF2B5EF4-FFF2-40B4-BE49-F238E27FC236}">
                <a16:creationId xmlns:a16="http://schemas.microsoft.com/office/drawing/2014/main" id="{0E94F5E3-6499-CAD2-1E43-9E72885B74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97436" y="4588978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Symbol zastępczy tekstu 20">
            <a:extLst>
              <a:ext uri="{FF2B5EF4-FFF2-40B4-BE49-F238E27FC236}">
                <a16:creationId xmlns:a16="http://schemas.microsoft.com/office/drawing/2014/main" id="{FF6E54AB-EF71-99FF-9F8F-3FF45EF56D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292817"/>
            <a:ext cx="3324058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2" name="Symbol zastępczy tekstu 20">
            <a:extLst>
              <a:ext uri="{FF2B5EF4-FFF2-40B4-BE49-F238E27FC236}">
                <a16:creationId xmlns:a16="http://schemas.microsoft.com/office/drawing/2014/main" id="{BDEFCE24-F2A1-C807-9E05-271F350E80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8200" y="5752241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20">
            <a:extLst>
              <a:ext uri="{FF2B5EF4-FFF2-40B4-BE49-F238E27FC236}">
                <a16:creationId xmlns:a16="http://schemas.microsoft.com/office/drawing/2014/main" id="{AC997DEB-EA57-F743-5E27-CAF97902204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9267" y="5292817"/>
            <a:ext cx="3324058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5" name="Symbol zastępczy tekstu 20">
            <a:extLst>
              <a:ext uri="{FF2B5EF4-FFF2-40B4-BE49-F238E27FC236}">
                <a16:creationId xmlns:a16="http://schemas.microsoft.com/office/drawing/2014/main" id="{40D4DD89-984E-A636-A9C5-E9EC20CBB65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9267" y="5752241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C49F9B76-2B24-9B7F-063A-2D2BBEFB4BF6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1D60805-8965-E9CC-D59D-F9001D7F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BDE23687-6034-BC48-A2E9-3370DC54117F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Grafika 25">
            <a:extLst>
              <a:ext uri="{FF2B5EF4-FFF2-40B4-BE49-F238E27FC236}">
                <a16:creationId xmlns:a16="http://schemas.microsoft.com/office/drawing/2014/main" id="{91309432-DF6E-5779-14E8-DCF6F48998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04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2 danymi z ikonk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446A10E6-EA00-8778-0F55-8047B8F77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1247" y="-10022"/>
            <a:ext cx="5372064" cy="688354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403"/>
              <a:gd name="connsiteY0" fmla="*/ 4689 h 26289"/>
              <a:gd name="connsiteX1" fmla="*/ 29402 w 29403"/>
              <a:gd name="connsiteY1" fmla="*/ 0 h 26289"/>
              <a:gd name="connsiteX2" fmla="*/ 21600 w 29403"/>
              <a:gd name="connsiteY2" fmla="*/ 15489 h 26289"/>
              <a:gd name="connsiteX3" fmla="*/ 18125 w 29403"/>
              <a:gd name="connsiteY3" fmla="*/ 26289 h 26289"/>
              <a:gd name="connsiteX4" fmla="*/ 3475 w 29403"/>
              <a:gd name="connsiteY4" fmla="*/ 26289 h 26289"/>
              <a:gd name="connsiteX5" fmla="*/ 0 w 29403"/>
              <a:gd name="connsiteY5" fmla="*/ 15489 h 26289"/>
              <a:gd name="connsiteX6" fmla="*/ 3475 w 29403"/>
              <a:gd name="connsiteY6" fmla="*/ 4689 h 26289"/>
              <a:gd name="connsiteX0" fmla="*/ 3475 w 29484"/>
              <a:gd name="connsiteY0" fmla="*/ 4689 h 34320"/>
              <a:gd name="connsiteX1" fmla="*/ 29402 w 29484"/>
              <a:gd name="connsiteY1" fmla="*/ 0 h 34320"/>
              <a:gd name="connsiteX2" fmla="*/ 21600 w 29484"/>
              <a:gd name="connsiteY2" fmla="*/ 15489 h 34320"/>
              <a:gd name="connsiteX3" fmla="*/ 29230 w 29484"/>
              <a:gd name="connsiteY3" fmla="*/ 34320 h 34320"/>
              <a:gd name="connsiteX4" fmla="*/ 3475 w 29484"/>
              <a:gd name="connsiteY4" fmla="*/ 26289 h 34320"/>
              <a:gd name="connsiteX5" fmla="*/ 0 w 29484"/>
              <a:gd name="connsiteY5" fmla="*/ 15489 h 34320"/>
              <a:gd name="connsiteX6" fmla="*/ 3475 w 29484"/>
              <a:gd name="connsiteY6" fmla="*/ 4689 h 34320"/>
              <a:gd name="connsiteX0" fmla="*/ 3475 w 30184"/>
              <a:gd name="connsiteY0" fmla="*/ 4689 h 34320"/>
              <a:gd name="connsiteX1" fmla="*/ 29402 w 30184"/>
              <a:gd name="connsiteY1" fmla="*/ 0 h 34320"/>
              <a:gd name="connsiteX2" fmla="*/ 29606 w 30184"/>
              <a:gd name="connsiteY2" fmla="*/ 15489 h 34320"/>
              <a:gd name="connsiteX3" fmla="*/ 29230 w 30184"/>
              <a:gd name="connsiteY3" fmla="*/ 34320 h 34320"/>
              <a:gd name="connsiteX4" fmla="*/ 3475 w 30184"/>
              <a:gd name="connsiteY4" fmla="*/ 26289 h 34320"/>
              <a:gd name="connsiteX5" fmla="*/ 0 w 30184"/>
              <a:gd name="connsiteY5" fmla="*/ 15489 h 34320"/>
              <a:gd name="connsiteX6" fmla="*/ 3475 w 30184"/>
              <a:gd name="connsiteY6" fmla="*/ 4689 h 34320"/>
              <a:gd name="connsiteX0" fmla="*/ 3475 w 30208"/>
              <a:gd name="connsiteY0" fmla="*/ 4689 h 34320"/>
              <a:gd name="connsiteX1" fmla="*/ 29402 w 30208"/>
              <a:gd name="connsiteY1" fmla="*/ 0 h 34320"/>
              <a:gd name="connsiteX2" fmla="*/ 29606 w 30208"/>
              <a:gd name="connsiteY2" fmla="*/ 15489 h 34320"/>
              <a:gd name="connsiteX3" fmla="*/ 29230 w 30208"/>
              <a:gd name="connsiteY3" fmla="*/ 34320 h 34320"/>
              <a:gd name="connsiteX4" fmla="*/ 3475 w 30208"/>
              <a:gd name="connsiteY4" fmla="*/ 26289 h 34320"/>
              <a:gd name="connsiteX5" fmla="*/ 0 w 30208"/>
              <a:gd name="connsiteY5" fmla="*/ 15489 h 34320"/>
              <a:gd name="connsiteX6" fmla="*/ 3475 w 30208"/>
              <a:gd name="connsiteY6" fmla="*/ 4689 h 34320"/>
              <a:gd name="connsiteX0" fmla="*/ 3475 w 32546"/>
              <a:gd name="connsiteY0" fmla="*/ 4689 h 34320"/>
              <a:gd name="connsiteX1" fmla="*/ 29402 w 32546"/>
              <a:gd name="connsiteY1" fmla="*/ 0 h 34320"/>
              <a:gd name="connsiteX2" fmla="*/ 29230 w 32546"/>
              <a:gd name="connsiteY2" fmla="*/ 34320 h 34320"/>
              <a:gd name="connsiteX3" fmla="*/ 3475 w 32546"/>
              <a:gd name="connsiteY3" fmla="*/ 26289 h 34320"/>
              <a:gd name="connsiteX4" fmla="*/ 0 w 32546"/>
              <a:gd name="connsiteY4" fmla="*/ 15489 h 34320"/>
              <a:gd name="connsiteX5" fmla="*/ 3475 w 32546"/>
              <a:gd name="connsiteY5" fmla="*/ 4689 h 34320"/>
              <a:gd name="connsiteX0" fmla="*/ 3475 w 31288"/>
              <a:gd name="connsiteY0" fmla="*/ 4689 h 34320"/>
              <a:gd name="connsiteX1" fmla="*/ 29402 w 31288"/>
              <a:gd name="connsiteY1" fmla="*/ 0 h 34320"/>
              <a:gd name="connsiteX2" fmla="*/ 29230 w 31288"/>
              <a:gd name="connsiteY2" fmla="*/ 34320 h 34320"/>
              <a:gd name="connsiteX3" fmla="*/ 3475 w 31288"/>
              <a:gd name="connsiteY3" fmla="*/ 26289 h 34320"/>
              <a:gd name="connsiteX4" fmla="*/ 0 w 31288"/>
              <a:gd name="connsiteY4" fmla="*/ 15489 h 34320"/>
              <a:gd name="connsiteX5" fmla="*/ 3475 w 31288"/>
              <a:gd name="connsiteY5" fmla="*/ 4689 h 34320"/>
              <a:gd name="connsiteX0" fmla="*/ 3475 w 29493"/>
              <a:gd name="connsiteY0" fmla="*/ 4689 h 34320"/>
              <a:gd name="connsiteX1" fmla="*/ 29402 w 29493"/>
              <a:gd name="connsiteY1" fmla="*/ 0 h 34320"/>
              <a:gd name="connsiteX2" fmla="*/ 29230 w 29493"/>
              <a:gd name="connsiteY2" fmla="*/ 34320 h 34320"/>
              <a:gd name="connsiteX3" fmla="*/ 3475 w 29493"/>
              <a:gd name="connsiteY3" fmla="*/ 26289 h 34320"/>
              <a:gd name="connsiteX4" fmla="*/ 0 w 29493"/>
              <a:gd name="connsiteY4" fmla="*/ 15489 h 34320"/>
              <a:gd name="connsiteX5" fmla="*/ 3475 w 29493"/>
              <a:gd name="connsiteY5" fmla="*/ 4689 h 34320"/>
              <a:gd name="connsiteX0" fmla="*/ 3475 w 29576"/>
              <a:gd name="connsiteY0" fmla="*/ 4689 h 34370"/>
              <a:gd name="connsiteX1" fmla="*/ 29402 w 29576"/>
              <a:gd name="connsiteY1" fmla="*/ 0 h 34370"/>
              <a:gd name="connsiteX2" fmla="*/ 29488 w 29576"/>
              <a:gd name="connsiteY2" fmla="*/ 34370 h 34370"/>
              <a:gd name="connsiteX3" fmla="*/ 3475 w 29576"/>
              <a:gd name="connsiteY3" fmla="*/ 26289 h 34370"/>
              <a:gd name="connsiteX4" fmla="*/ 0 w 29576"/>
              <a:gd name="connsiteY4" fmla="*/ 15489 h 34370"/>
              <a:gd name="connsiteX5" fmla="*/ 3475 w 29576"/>
              <a:gd name="connsiteY5" fmla="*/ 4689 h 34370"/>
              <a:gd name="connsiteX0" fmla="*/ 20224 w 46325"/>
              <a:gd name="connsiteY0" fmla="*/ 4689 h 34470"/>
              <a:gd name="connsiteX1" fmla="*/ 46151 w 46325"/>
              <a:gd name="connsiteY1" fmla="*/ 0 h 34470"/>
              <a:gd name="connsiteX2" fmla="*/ 46237 w 46325"/>
              <a:gd name="connsiteY2" fmla="*/ 34370 h 34470"/>
              <a:gd name="connsiteX3" fmla="*/ 167 w 46325"/>
              <a:gd name="connsiteY3" fmla="*/ 34470 h 34470"/>
              <a:gd name="connsiteX4" fmla="*/ 16749 w 46325"/>
              <a:gd name="connsiteY4" fmla="*/ 15489 h 34470"/>
              <a:gd name="connsiteX5" fmla="*/ 20224 w 46325"/>
              <a:gd name="connsiteY5" fmla="*/ 4689 h 34470"/>
              <a:gd name="connsiteX0" fmla="*/ 20057 w 46158"/>
              <a:gd name="connsiteY0" fmla="*/ 4689 h 34470"/>
              <a:gd name="connsiteX1" fmla="*/ 45984 w 46158"/>
              <a:gd name="connsiteY1" fmla="*/ 0 h 34470"/>
              <a:gd name="connsiteX2" fmla="*/ 46070 w 46158"/>
              <a:gd name="connsiteY2" fmla="*/ 34370 h 34470"/>
              <a:gd name="connsiteX3" fmla="*/ 0 w 46158"/>
              <a:gd name="connsiteY3" fmla="*/ 34470 h 34470"/>
              <a:gd name="connsiteX4" fmla="*/ 16582 w 46158"/>
              <a:gd name="connsiteY4" fmla="*/ 15489 h 34470"/>
              <a:gd name="connsiteX5" fmla="*/ 20057 w 46158"/>
              <a:gd name="connsiteY5" fmla="*/ 4689 h 3447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959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959 w 46502"/>
              <a:gd name="connsiteY5" fmla="*/ 0 h 34420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1188 h 35608"/>
              <a:gd name="connsiteX1" fmla="*/ 46328 w 46502"/>
              <a:gd name="connsiteY1" fmla="*/ 1188 h 35608"/>
              <a:gd name="connsiteX2" fmla="*/ 46414 w 46502"/>
              <a:gd name="connsiteY2" fmla="*/ 35558 h 35608"/>
              <a:gd name="connsiteX3" fmla="*/ 0 w 46502"/>
              <a:gd name="connsiteY3" fmla="*/ 35608 h 35608"/>
              <a:gd name="connsiteX4" fmla="*/ 13483 w 46502"/>
              <a:gd name="connsiteY4" fmla="*/ 17226 h 35608"/>
              <a:gd name="connsiteX5" fmla="*/ 3959 w 46502"/>
              <a:gd name="connsiteY5" fmla="*/ 1188 h 35608"/>
              <a:gd name="connsiteX0" fmla="*/ 3959 w 46502"/>
              <a:gd name="connsiteY0" fmla="*/ 1199 h 35619"/>
              <a:gd name="connsiteX1" fmla="*/ 46328 w 46502"/>
              <a:gd name="connsiteY1" fmla="*/ 1199 h 35619"/>
              <a:gd name="connsiteX2" fmla="*/ 46414 w 46502"/>
              <a:gd name="connsiteY2" fmla="*/ 35569 h 35619"/>
              <a:gd name="connsiteX3" fmla="*/ 0 w 46502"/>
              <a:gd name="connsiteY3" fmla="*/ 35619 h 35619"/>
              <a:gd name="connsiteX4" fmla="*/ 13483 w 46502"/>
              <a:gd name="connsiteY4" fmla="*/ 17237 h 35619"/>
              <a:gd name="connsiteX5" fmla="*/ 3959 w 46502"/>
              <a:gd name="connsiteY5" fmla="*/ 1199 h 35619"/>
              <a:gd name="connsiteX0" fmla="*/ 3959 w 46502"/>
              <a:gd name="connsiteY0" fmla="*/ 49 h 34469"/>
              <a:gd name="connsiteX1" fmla="*/ 46328 w 46502"/>
              <a:gd name="connsiteY1" fmla="*/ 49 h 34469"/>
              <a:gd name="connsiteX2" fmla="*/ 46414 w 46502"/>
              <a:gd name="connsiteY2" fmla="*/ 34419 h 34469"/>
              <a:gd name="connsiteX3" fmla="*/ 0 w 46502"/>
              <a:gd name="connsiteY3" fmla="*/ 34469 h 34469"/>
              <a:gd name="connsiteX4" fmla="*/ 13483 w 46502"/>
              <a:gd name="connsiteY4" fmla="*/ 16087 h 34469"/>
              <a:gd name="connsiteX5" fmla="*/ 3959 w 46502"/>
              <a:gd name="connsiteY5" fmla="*/ 49 h 34469"/>
              <a:gd name="connsiteX0" fmla="*/ 3959 w 46502"/>
              <a:gd name="connsiteY0" fmla="*/ 1254 h 35674"/>
              <a:gd name="connsiteX1" fmla="*/ 46328 w 46502"/>
              <a:gd name="connsiteY1" fmla="*/ 1254 h 35674"/>
              <a:gd name="connsiteX2" fmla="*/ 46414 w 46502"/>
              <a:gd name="connsiteY2" fmla="*/ 35624 h 35674"/>
              <a:gd name="connsiteX3" fmla="*/ 0 w 46502"/>
              <a:gd name="connsiteY3" fmla="*/ 35674 h 35674"/>
              <a:gd name="connsiteX4" fmla="*/ 13655 w 46502"/>
              <a:gd name="connsiteY4" fmla="*/ 18040 h 35674"/>
              <a:gd name="connsiteX5" fmla="*/ 3959 w 46502"/>
              <a:gd name="connsiteY5" fmla="*/ 1254 h 35674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623"/>
              <a:gd name="connsiteY0" fmla="*/ 1265 h 35685"/>
              <a:gd name="connsiteX1" fmla="*/ 46328 w 46623"/>
              <a:gd name="connsiteY1" fmla="*/ 1265 h 35685"/>
              <a:gd name="connsiteX2" fmla="*/ 46586 w 46623"/>
              <a:gd name="connsiteY2" fmla="*/ 35685 h 35685"/>
              <a:gd name="connsiteX3" fmla="*/ 0 w 46623"/>
              <a:gd name="connsiteY3" fmla="*/ 35685 h 35685"/>
              <a:gd name="connsiteX4" fmla="*/ 13397 w 46623"/>
              <a:gd name="connsiteY4" fmla="*/ 18201 h 35685"/>
              <a:gd name="connsiteX5" fmla="*/ 3959 w 46623"/>
              <a:gd name="connsiteY5" fmla="*/ 1265 h 35685"/>
              <a:gd name="connsiteX0" fmla="*/ 3959 w 46623"/>
              <a:gd name="connsiteY0" fmla="*/ 1265 h 35707"/>
              <a:gd name="connsiteX1" fmla="*/ 46328 w 46623"/>
              <a:gd name="connsiteY1" fmla="*/ 1265 h 35707"/>
              <a:gd name="connsiteX2" fmla="*/ 46586 w 46623"/>
              <a:gd name="connsiteY2" fmla="*/ 35685 h 35707"/>
              <a:gd name="connsiteX3" fmla="*/ 0 w 46623"/>
              <a:gd name="connsiteY3" fmla="*/ 35685 h 35707"/>
              <a:gd name="connsiteX4" fmla="*/ 13397 w 46623"/>
              <a:gd name="connsiteY4" fmla="*/ 18201 h 35707"/>
              <a:gd name="connsiteX5" fmla="*/ 3959 w 46623"/>
              <a:gd name="connsiteY5" fmla="*/ 1265 h 35707"/>
              <a:gd name="connsiteX0" fmla="*/ 3959 w 46586"/>
              <a:gd name="connsiteY0" fmla="*/ 1265 h 35707"/>
              <a:gd name="connsiteX1" fmla="*/ 46328 w 46586"/>
              <a:gd name="connsiteY1" fmla="*/ 1265 h 35707"/>
              <a:gd name="connsiteX2" fmla="*/ 46586 w 46586"/>
              <a:gd name="connsiteY2" fmla="*/ 35685 h 35707"/>
              <a:gd name="connsiteX3" fmla="*/ 0 w 46586"/>
              <a:gd name="connsiteY3" fmla="*/ 35685 h 35707"/>
              <a:gd name="connsiteX4" fmla="*/ 13397 w 46586"/>
              <a:gd name="connsiteY4" fmla="*/ 18201 h 35707"/>
              <a:gd name="connsiteX5" fmla="*/ 3959 w 46586"/>
              <a:gd name="connsiteY5" fmla="*/ 1265 h 35707"/>
              <a:gd name="connsiteX0" fmla="*/ 3959 w 46586"/>
              <a:gd name="connsiteY0" fmla="*/ 1269 h 35711"/>
              <a:gd name="connsiteX1" fmla="*/ 46328 w 46586"/>
              <a:gd name="connsiteY1" fmla="*/ 1269 h 35711"/>
              <a:gd name="connsiteX2" fmla="*/ 46586 w 46586"/>
              <a:gd name="connsiteY2" fmla="*/ 35689 h 35711"/>
              <a:gd name="connsiteX3" fmla="*/ 0 w 46586"/>
              <a:gd name="connsiteY3" fmla="*/ 35689 h 35711"/>
              <a:gd name="connsiteX4" fmla="*/ 13397 w 46586"/>
              <a:gd name="connsiteY4" fmla="*/ 18205 h 35711"/>
              <a:gd name="connsiteX5" fmla="*/ 3959 w 46586"/>
              <a:gd name="connsiteY5" fmla="*/ 1269 h 35711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787 w 49544"/>
              <a:gd name="connsiteY0" fmla="*/ 2468 h 37060"/>
              <a:gd name="connsiteX1" fmla="*/ 46328 w 49544"/>
              <a:gd name="connsiteY1" fmla="*/ 2618 h 37060"/>
              <a:gd name="connsiteX2" fmla="*/ 46586 w 49544"/>
              <a:gd name="connsiteY2" fmla="*/ 37038 h 37060"/>
              <a:gd name="connsiteX3" fmla="*/ 0 w 49544"/>
              <a:gd name="connsiteY3" fmla="*/ 37038 h 37060"/>
              <a:gd name="connsiteX4" fmla="*/ 13397 w 49544"/>
              <a:gd name="connsiteY4" fmla="*/ 19554 h 37060"/>
              <a:gd name="connsiteX5" fmla="*/ 3787 w 49544"/>
              <a:gd name="connsiteY5" fmla="*/ 2468 h 37060"/>
              <a:gd name="connsiteX0" fmla="*/ 3998 w 49528"/>
              <a:gd name="connsiteY0" fmla="*/ 2517 h 37036"/>
              <a:gd name="connsiteX1" fmla="*/ 46328 w 49528"/>
              <a:gd name="connsiteY1" fmla="*/ 2594 h 37036"/>
              <a:gd name="connsiteX2" fmla="*/ 46586 w 49528"/>
              <a:gd name="connsiteY2" fmla="*/ 37014 h 37036"/>
              <a:gd name="connsiteX3" fmla="*/ 0 w 49528"/>
              <a:gd name="connsiteY3" fmla="*/ 37014 h 37036"/>
              <a:gd name="connsiteX4" fmla="*/ 13397 w 49528"/>
              <a:gd name="connsiteY4" fmla="*/ 19530 h 37036"/>
              <a:gd name="connsiteX5" fmla="*/ 3998 w 49528"/>
              <a:gd name="connsiteY5" fmla="*/ 2517 h 37036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09"/>
              <a:gd name="connsiteY0" fmla="*/ 2500 h 37043"/>
              <a:gd name="connsiteX1" fmla="*/ 46328 w 49509"/>
              <a:gd name="connsiteY1" fmla="*/ 2601 h 37043"/>
              <a:gd name="connsiteX2" fmla="*/ 46502 w 49509"/>
              <a:gd name="connsiteY2" fmla="*/ 37021 h 37043"/>
              <a:gd name="connsiteX3" fmla="*/ 0 w 49509"/>
              <a:gd name="connsiteY3" fmla="*/ 37021 h 37043"/>
              <a:gd name="connsiteX4" fmla="*/ 13397 w 49509"/>
              <a:gd name="connsiteY4" fmla="*/ 19537 h 37043"/>
              <a:gd name="connsiteX5" fmla="*/ 3872 w 49509"/>
              <a:gd name="connsiteY5" fmla="*/ 2500 h 37043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2475 h 37018"/>
              <a:gd name="connsiteX1" fmla="*/ 46328 w 49509"/>
              <a:gd name="connsiteY1" fmla="*/ 2576 h 37018"/>
              <a:gd name="connsiteX2" fmla="*/ 46502 w 49509"/>
              <a:gd name="connsiteY2" fmla="*/ 36996 h 37018"/>
              <a:gd name="connsiteX3" fmla="*/ 0 w 49509"/>
              <a:gd name="connsiteY3" fmla="*/ 36996 h 37018"/>
              <a:gd name="connsiteX4" fmla="*/ 13271 w 49509"/>
              <a:gd name="connsiteY4" fmla="*/ 19512 h 37018"/>
              <a:gd name="connsiteX5" fmla="*/ 3872 w 49509"/>
              <a:gd name="connsiteY5" fmla="*/ 2475 h 37018"/>
              <a:gd name="connsiteX0" fmla="*/ 3872 w 49509"/>
              <a:gd name="connsiteY0" fmla="*/ 2480 h 37023"/>
              <a:gd name="connsiteX1" fmla="*/ 46328 w 49509"/>
              <a:gd name="connsiteY1" fmla="*/ 2581 h 37023"/>
              <a:gd name="connsiteX2" fmla="*/ 46502 w 49509"/>
              <a:gd name="connsiteY2" fmla="*/ 37001 h 37023"/>
              <a:gd name="connsiteX3" fmla="*/ 0 w 49509"/>
              <a:gd name="connsiteY3" fmla="*/ 37001 h 37023"/>
              <a:gd name="connsiteX4" fmla="*/ 13271 w 49509"/>
              <a:gd name="connsiteY4" fmla="*/ 19517 h 37023"/>
              <a:gd name="connsiteX5" fmla="*/ 3872 w 49509"/>
              <a:gd name="connsiteY5" fmla="*/ 2480 h 37023"/>
              <a:gd name="connsiteX0" fmla="*/ 3872 w 51570"/>
              <a:gd name="connsiteY0" fmla="*/ 1381 h 38195"/>
              <a:gd name="connsiteX1" fmla="*/ 45544 w 51570"/>
              <a:gd name="connsiteY1" fmla="*/ 4935 h 38195"/>
              <a:gd name="connsiteX2" fmla="*/ 46502 w 51570"/>
              <a:gd name="connsiteY2" fmla="*/ 35902 h 38195"/>
              <a:gd name="connsiteX3" fmla="*/ 0 w 51570"/>
              <a:gd name="connsiteY3" fmla="*/ 35902 h 38195"/>
              <a:gd name="connsiteX4" fmla="*/ 13271 w 51570"/>
              <a:gd name="connsiteY4" fmla="*/ 18418 h 38195"/>
              <a:gd name="connsiteX5" fmla="*/ 3872 w 51570"/>
              <a:gd name="connsiteY5" fmla="*/ 1381 h 38195"/>
              <a:gd name="connsiteX0" fmla="*/ 3872 w 51609"/>
              <a:gd name="connsiteY0" fmla="*/ 599 h 37413"/>
              <a:gd name="connsiteX1" fmla="*/ 45544 w 51609"/>
              <a:gd name="connsiteY1" fmla="*/ 4153 h 37413"/>
              <a:gd name="connsiteX2" fmla="*/ 46502 w 51609"/>
              <a:gd name="connsiteY2" fmla="*/ 35120 h 37413"/>
              <a:gd name="connsiteX3" fmla="*/ 0 w 51609"/>
              <a:gd name="connsiteY3" fmla="*/ 35120 h 37413"/>
              <a:gd name="connsiteX4" fmla="*/ 13271 w 51609"/>
              <a:gd name="connsiteY4" fmla="*/ 17636 h 37413"/>
              <a:gd name="connsiteX5" fmla="*/ 3872 w 51609"/>
              <a:gd name="connsiteY5" fmla="*/ 599 h 37413"/>
              <a:gd name="connsiteX0" fmla="*/ 3872 w 49707"/>
              <a:gd name="connsiteY0" fmla="*/ 574 h 37388"/>
              <a:gd name="connsiteX1" fmla="*/ 45544 w 49707"/>
              <a:gd name="connsiteY1" fmla="*/ 4128 h 37388"/>
              <a:gd name="connsiteX2" fmla="*/ 46502 w 49707"/>
              <a:gd name="connsiteY2" fmla="*/ 35095 h 37388"/>
              <a:gd name="connsiteX3" fmla="*/ 0 w 49707"/>
              <a:gd name="connsiteY3" fmla="*/ 35095 h 37388"/>
              <a:gd name="connsiteX4" fmla="*/ 13271 w 49707"/>
              <a:gd name="connsiteY4" fmla="*/ 17611 h 37388"/>
              <a:gd name="connsiteX5" fmla="*/ 3872 w 49707"/>
              <a:gd name="connsiteY5" fmla="*/ 574 h 37388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50"/>
              <a:gd name="connsiteY0" fmla="*/ 1238 h 38308"/>
              <a:gd name="connsiteX1" fmla="*/ 46407 w 49950"/>
              <a:gd name="connsiteY1" fmla="*/ 1339 h 38308"/>
              <a:gd name="connsiteX2" fmla="*/ 46502 w 49950"/>
              <a:gd name="connsiteY2" fmla="*/ 35759 h 38308"/>
              <a:gd name="connsiteX3" fmla="*/ 0 w 49950"/>
              <a:gd name="connsiteY3" fmla="*/ 35759 h 38308"/>
              <a:gd name="connsiteX4" fmla="*/ 13271 w 49950"/>
              <a:gd name="connsiteY4" fmla="*/ 18275 h 38308"/>
              <a:gd name="connsiteX5" fmla="*/ 3872 w 49950"/>
              <a:gd name="connsiteY5" fmla="*/ 1238 h 38308"/>
              <a:gd name="connsiteX0" fmla="*/ 3872 w 49831"/>
              <a:gd name="connsiteY0" fmla="*/ 1229 h 38299"/>
              <a:gd name="connsiteX1" fmla="*/ 46407 w 49831"/>
              <a:gd name="connsiteY1" fmla="*/ 1330 h 38299"/>
              <a:gd name="connsiteX2" fmla="*/ 46502 w 49831"/>
              <a:gd name="connsiteY2" fmla="*/ 35750 h 38299"/>
              <a:gd name="connsiteX3" fmla="*/ 0 w 49831"/>
              <a:gd name="connsiteY3" fmla="*/ 35750 h 38299"/>
              <a:gd name="connsiteX4" fmla="*/ 13271 w 49831"/>
              <a:gd name="connsiteY4" fmla="*/ 18266 h 38299"/>
              <a:gd name="connsiteX5" fmla="*/ 3872 w 49831"/>
              <a:gd name="connsiteY5" fmla="*/ 1229 h 38299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693"/>
              <a:gd name="connsiteY0" fmla="*/ 1257 h 35823"/>
              <a:gd name="connsiteX1" fmla="*/ 46407 w 46693"/>
              <a:gd name="connsiteY1" fmla="*/ 1358 h 35823"/>
              <a:gd name="connsiteX2" fmla="*/ 46502 w 46693"/>
              <a:gd name="connsiteY2" fmla="*/ 35778 h 35823"/>
              <a:gd name="connsiteX3" fmla="*/ 0 w 46693"/>
              <a:gd name="connsiteY3" fmla="*/ 35778 h 35823"/>
              <a:gd name="connsiteX4" fmla="*/ 13271 w 46693"/>
              <a:gd name="connsiteY4" fmla="*/ 18294 h 35823"/>
              <a:gd name="connsiteX5" fmla="*/ 3872 w 46693"/>
              <a:gd name="connsiteY5" fmla="*/ 1257 h 35823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72 h 35738"/>
              <a:gd name="connsiteX1" fmla="*/ 46407 w 46693"/>
              <a:gd name="connsiteY1" fmla="*/ 1273 h 35738"/>
              <a:gd name="connsiteX2" fmla="*/ 46502 w 46693"/>
              <a:gd name="connsiteY2" fmla="*/ 35693 h 35738"/>
              <a:gd name="connsiteX3" fmla="*/ 0 w 46693"/>
              <a:gd name="connsiteY3" fmla="*/ 35693 h 35738"/>
              <a:gd name="connsiteX4" fmla="*/ 13353 w 46693"/>
              <a:gd name="connsiteY4" fmla="*/ 17061 h 35738"/>
              <a:gd name="connsiteX5" fmla="*/ 3872 w 46693"/>
              <a:gd name="connsiteY5" fmla="*/ 1172 h 35738"/>
              <a:gd name="connsiteX0" fmla="*/ 5533 w 48354"/>
              <a:gd name="connsiteY0" fmla="*/ 1172 h 36354"/>
              <a:gd name="connsiteX1" fmla="*/ 48068 w 48354"/>
              <a:gd name="connsiteY1" fmla="*/ 1273 h 36354"/>
              <a:gd name="connsiteX2" fmla="*/ 48163 w 48354"/>
              <a:gd name="connsiteY2" fmla="*/ 35693 h 36354"/>
              <a:gd name="connsiteX3" fmla="*/ 1661 w 48354"/>
              <a:gd name="connsiteY3" fmla="*/ 35693 h 36354"/>
              <a:gd name="connsiteX4" fmla="*/ 10791 w 48354"/>
              <a:gd name="connsiteY4" fmla="*/ 27084 h 36354"/>
              <a:gd name="connsiteX5" fmla="*/ 15014 w 48354"/>
              <a:gd name="connsiteY5" fmla="*/ 17061 h 36354"/>
              <a:gd name="connsiteX6" fmla="*/ 5533 w 48354"/>
              <a:gd name="connsiteY6" fmla="*/ 1172 h 36354"/>
              <a:gd name="connsiteX0" fmla="*/ 5467 w 48288"/>
              <a:gd name="connsiteY0" fmla="*/ 1172 h 36354"/>
              <a:gd name="connsiteX1" fmla="*/ 48002 w 48288"/>
              <a:gd name="connsiteY1" fmla="*/ 1273 h 36354"/>
              <a:gd name="connsiteX2" fmla="*/ 48097 w 48288"/>
              <a:gd name="connsiteY2" fmla="*/ 35693 h 36354"/>
              <a:gd name="connsiteX3" fmla="*/ 1595 w 48288"/>
              <a:gd name="connsiteY3" fmla="*/ 35693 h 36354"/>
              <a:gd name="connsiteX4" fmla="*/ 11467 w 48288"/>
              <a:gd name="connsiteY4" fmla="*/ 26367 h 36354"/>
              <a:gd name="connsiteX5" fmla="*/ 14948 w 48288"/>
              <a:gd name="connsiteY5" fmla="*/ 17061 h 36354"/>
              <a:gd name="connsiteX6" fmla="*/ 5467 w 48288"/>
              <a:gd name="connsiteY6" fmla="*/ 1172 h 36354"/>
              <a:gd name="connsiteX0" fmla="*/ 3872 w 46693"/>
              <a:gd name="connsiteY0" fmla="*/ 1172 h 36354"/>
              <a:gd name="connsiteX1" fmla="*/ 46407 w 46693"/>
              <a:gd name="connsiteY1" fmla="*/ 1273 h 36354"/>
              <a:gd name="connsiteX2" fmla="*/ 46502 w 46693"/>
              <a:gd name="connsiteY2" fmla="*/ 35693 h 36354"/>
              <a:gd name="connsiteX3" fmla="*/ 0 w 46693"/>
              <a:gd name="connsiteY3" fmla="*/ 35693 h 36354"/>
              <a:gd name="connsiteX4" fmla="*/ 9872 w 46693"/>
              <a:gd name="connsiteY4" fmla="*/ 26367 h 36354"/>
              <a:gd name="connsiteX5" fmla="*/ 13353 w 46693"/>
              <a:gd name="connsiteY5" fmla="*/ 17061 h 36354"/>
              <a:gd name="connsiteX6" fmla="*/ 3872 w 46693"/>
              <a:gd name="connsiteY6" fmla="*/ 1172 h 36354"/>
              <a:gd name="connsiteX0" fmla="*/ 3872 w 46693"/>
              <a:gd name="connsiteY0" fmla="*/ 1172 h 35786"/>
              <a:gd name="connsiteX1" fmla="*/ 46407 w 46693"/>
              <a:gd name="connsiteY1" fmla="*/ 1273 h 35786"/>
              <a:gd name="connsiteX2" fmla="*/ 46502 w 46693"/>
              <a:gd name="connsiteY2" fmla="*/ 35693 h 35786"/>
              <a:gd name="connsiteX3" fmla="*/ 0 w 46693"/>
              <a:gd name="connsiteY3" fmla="*/ 35693 h 35786"/>
              <a:gd name="connsiteX4" fmla="*/ 9872 w 46693"/>
              <a:gd name="connsiteY4" fmla="*/ 26367 h 35786"/>
              <a:gd name="connsiteX5" fmla="*/ 13353 w 46693"/>
              <a:gd name="connsiteY5" fmla="*/ 17061 h 35786"/>
              <a:gd name="connsiteX6" fmla="*/ 3872 w 46693"/>
              <a:gd name="connsiteY6" fmla="*/ 1172 h 35786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883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471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527"/>
              <a:gd name="connsiteY0" fmla="*/ 1 h 34548"/>
              <a:gd name="connsiteX1" fmla="*/ 46418 w 46527"/>
              <a:gd name="connsiteY1" fmla="*/ 102 h 34548"/>
              <a:gd name="connsiteX2" fmla="*/ 46513 w 46527"/>
              <a:gd name="connsiteY2" fmla="*/ 34522 h 34548"/>
              <a:gd name="connsiteX3" fmla="*/ 11 w 46527"/>
              <a:gd name="connsiteY3" fmla="*/ 34522 h 34548"/>
              <a:gd name="connsiteX4" fmla="*/ 9471 w 46527"/>
              <a:gd name="connsiteY4" fmla="*/ 25196 h 34548"/>
              <a:gd name="connsiteX5" fmla="*/ 13117 w 46527"/>
              <a:gd name="connsiteY5" fmla="*/ 12544 h 34548"/>
              <a:gd name="connsiteX6" fmla="*/ 3883 w 46527"/>
              <a:gd name="connsiteY6" fmla="*/ 1 h 3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27" h="34548">
                <a:moveTo>
                  <a:pt x="3883" y="1"/>
                </a:moveTo>
                <a:cubicBezTo>
                  <a:pt x="4153" y="30"/>
                  <a:pt x="46361" y="18"/>
                  <a:pt x="46418" y="102"/>
                </a:cubicBezTo>
                <a:cubicBezTo>
                  <a:pt x="46475" y="186"/>
                  <a:pt x="46563" y="34419"/>
                  <a:pt x="46513" y="34522"/>
                </a:cubicBezTo>
                <a:cubicBezTo>
                  <a:pt x="46463" y="34625"/>
                  <a:pt x="-855" y="34379"/>
                  <a:pt x="11" y="34522"/>
                </a:cubicBezTo>
                <a:cubicBezTo>
                  <a:pt x="134" y="34617"/>
                  <a:pt x="7246" y="28301"/>
                  <a:pt x="9471" y="25196"/>
                </a:cubicBezTo>
                <a:cubicBezTo>
                  <a:pt x="11696" y="22091"/>
                  <a:pt x="14296" y="18943"/>
                  <a:pt x="13117" y="12544"/>
                </a:cubicBezTo>
                <a:cubicBezTo>
                  <a:pt x="11938" y="6145"/>
                  <a:pt x="3613" y="-28"/>
                  <a:pt x="3883" y="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pl-PL" dirty="0"/>
              <a:t> </a:t>
            </a:r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8E60BAA7-FBEF-F690-6E22-4B525C2F9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6369" y="1793451"/>
            <a:ext cx="7293332" cy="2917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23" name="Symbol zastępczy tekstu 20">
            <a:extLst>
              <a:ext uri="{FF2B5EF4-FFF2-40B4-BE49-F238E27FC236}">
                <a16:creationId xmlns:a16="http://schemas.microsoft.com/office/drawing/2014/main" id="{650BD038-50CF-5588-950D-6FE5FDC8DD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6369" y="2252875"/>
            <a:ext cx="7293332" cy="4992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245CC5D-D8DF-34E7-816C-38B5BDFA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C1D0FE08-ABBB-488B-D2A8-B6C687941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C49F9B76-2B24-9B7F-063A-2D2BBEFB4BF6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1D60805-8965-E9CC-D59D-F9001D7F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BDE23687-6034-BC48-A2E9-3370DC54117F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Grafika 25">
            <a:extLst>
              <a:ext uri="{FF2B5EF4-FFF2-40B4-BE49-F238E27FC236}">
                <a16:creationId xmlns:a16="http://schemas.microsoft.com/office/drawing/2014/main" id="{91309432-DF6E-5779-14E8-DCF6F48998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8" name="Symbol zastępczy tekstu 20">
            <a:extLst>
              <a:ext uri="{FF2B5EF4-FFF2-40B4-BE49-F238E27FC236}">
                <a16:creationId xmlns:a16="http://schemas.microsoft.com/office/drawing/2014/main" id="{E4CA40DE-787D-EB8A-A640-AFB7752E77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8163" y="2933672"/>
            <a:ext cx="4503737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tekstu 20">
            <a:extLst>
              <a:ext uri="{FF2B5EF4-FFF2-40B4-BE49-F238E27FC236}">
                <a16:creationId xmlns:a16="http://schemas.microsoft.com/office/drawing/2014/main" id="{127A0F97-8F8B-84CC-2CE0-738ABA72E3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8163" y="3253296"/>
            <a:ext cx="4503737" cy="6273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27" name="Symbol zastępczy tekstu 20">
            <a:extLst>
              <a:ext uri="{FF2B5EF4-FFF2-40B4-BE49-F238E27FC236}">
                <a16:creationId xmlns:a16="http://schemas.microsoft.com/office/drawing/2014/main" id="{0A090005-50CE-6F5A-FCE0-10C2F94BDC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08163" y="4105923"/>
            <a:ext cx="4503737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8" name="Symbol zastępczy tekstu 20">
            <a:extLst>
              <a:ext uri="{FF2B5EF4-FFF2-40B4-BE49-F238E27FC236}">
                <a16:creationId xmlns:a16="http://schemas.microsoft.com/office/drawing/2014/main" id="{49CA3641-DFD5-7275-9E0D-8D1126304C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8163" y="4425547"/>
            <a:ext cx="4503737" cy="6273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2678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3 danymi z ikonkami + podtytuł i o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446A10E6-EA00-8778-0F55-8047B8F77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1247" y="-10022"/>
            <a:ext cx="5372064" cy="688354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403"/>
              <a:gd name="connsiteY0" fmla="*/ 4689 h 26289"/>
              <a:gd name="connsiteX1" fmla="*/ 29402 w 29403"/>
              <a:gd name="connsiteY1" fmla="*/ 0 h 26289"/>
              <a:gd name="connsiteX2" fmla="*/ 21600 w 29403"/>
              <a:gd name="connsiteY2" fmla="*/ 15489 h 26289"/>
              <a:gd name="connsiteX3" fmla="*/ 18125 w 29403"/>
              <a:gd name="connsiteY3" fmla="*/ 26289 h 26289"/>
              <a:gd name="connsiteX4" fmla="*/ 3475 w 29403"/>
              <a:gd name="connsiteY4" fmla="*/ 26289 h 26289"/>
              <a:gd name="connsiteX5" fmla="*/ 0 w 29403"/>
              <a:gd name="connsiteY5" fmla="*/ 15489 h 26289"/>
              <a:gd name="connsiteX6" fmla="*/ 3475 w 29403"/>
              <a:gd name="connsiteY6" fmla="*/ 4689 h 26289"/>
              <a:gd name="connsiteX0" fmla="*/ 3475 w 29484"/>
              <a:gd name="connsiteY0" fmla="*/ 4689 h 34320"/>
              <a:gd name="connsiteX1" fmla="*/ 29402 w 29484"/>
              <a:gd name="connsiteY1" fmla="*/ 0 h 34320"/>
              <a:gd name="connsiteX2" fmla="*/ 21600 w 29484"/>
              <a:gd name="connsiteY2" fmla="*/ 15489 h 34320"/>
              <a:gd name="connsiteX3" fmla="*/ 29230 w 29484"/>
              <a:gd name="connsiteY3" fmla="*/ 34320 h 34320"/>
              <a:gd name="connsiteX4" fmla="*/ 3475 w 29484"/>
              <a:gd name="connsiteY4" fmla="*/ 26289 h 34320"/>
              <a:gd name="connsiteX5" fmla="*/ 0 w 29484"/>
              <a:gd name="connsiteY5" fmla="*/ 15489 h 34320"/>
              <a:gd name="connsiteX6" fmla="*/ 3475 w 29484"/>
              <a:gd name="connsiteY6" fmla="*/ 4689 h 34320"/>
              <a:gd name="connsiteX0" fmla="*/ 3475 w 30184"/>
              <a:gd name="connsiteY0" fmla="*/ 4689 h 34320"/>
              <a:gd name="connsiteX1" fmla="*/ 29402 w 30184"/>
              <a:gd name="connsiteY1" fmla="*/ 0 h 34320"/>
              <a:gd name="connsiteX2" fmla="*/ 29606 w 30184"/>
              <a:gd name="connsiteY2" fmla="*/ 15489 h 34320"/>
              <a:gd name="connsiteX3" fmla="*/ 29230 w 30184"/>
              <a:gd name="connsiteY3" fmla="*/ 34320 h 34320"/>
              <a:gd name="connsiteX4" fmla="*/ 3475 w 30184"/>
              <a:gd name="connsiteY4" fmla="*/ 26289 h 34320"/>
              <a:gd name="connsiteX5" fmla="*/ 0 w 30184"/>
              <a:gd name="connsiteY5" fmla="*/ 15489 h 34320"/>
              <a:gd name="connsiteX6" fmla="*/ 3475 w 30184"/>
              <a:gd name="connsiteY6" fmla="*/ 4689 h 34320"/>
              <a:gd name="connsiteX0" fmla="*/ 3475 w 30208"/>
              <a:gd name="connsiteY0" fmla="*/ 4689 h 34320"/>
              <a:gd name="connsiteX1" fmla="*/ 29402 w 30208"/>
              <a:gd name="connsiteY1" fmla="*/ 0 h 34320"/>
              <a:gd name="connsiteX2" fmla="*/ 29606 w 30208"/>
              <a:gd name="connsiteY2" fmla="*/ 15489 h 34320"/>
              <a:gd name="connsiteX3" fmla="*/ 29230 w 30208"/>
              <a:gd name="connsiteY3" fmla="*/ 34320 h 34320"/>
              <a:gd name="connsiteX4" fmla="*/ 3475 w 30208"/>
              <a:gd name="connsiteY4" fmla="*/ 26289 h 34320"/>
              <a:gd name="connsiteX5" fmla="*/ 0 w 30208"/>
              <a:gd name="connsiteY5" fmla="*/ 15489 h 34320"/>
              <a:gd name="connsiteX6" fmla="*/ 3475 w 30208"/>
              <a:gd name="connsiteY6" fmla="*/ 4689 h 34320"/>
              <a:gd name="connsiteX0" fmla="*/ 3475 w 32546"/>
              <a:gd name="connsiteY0" fmla="*/ 4689 h 34320"/>
              <a:gd name="connsiteX1" fmla="*/ 29402 w 32546"/>
              <a:gd name="connsiteY1" fmla="*/ 0 h 34320"/>
              <a:gd name="connsiteX2" fmla="*/ 29230 w 32546"/>
              <a:gd name="connsiteY2" fmla="*/ 34320 h 34320"/>
              <a:gd name="connsiteX3" fmla="*/ 3475 w 32546"/>
              <a:gd name="connsiteY3" fmla="*/ 26289 h 34320"/>
              <a:gd name="connsiteX4" fmla="*/ 0 w 32546"/>
              <a:gd name="connsiteY4" fmla="*/ 15489 h 34320"/>
              <a:gd name="connsiteX5" fmla="*/ 3475 w 32546"/>
              <a:gd name="connsiteY5" fmla="*/ 4689 h 34320"/>
              <a:gd name="connsiteX0" fmla="*/ 3475 w 31288"/>
              <a:gd name="connsiteY0" fmla="*/ 4689 h 34320"/>
              <a:gd name="connsiteX1" fmla="*/ 29402 w 31288"/>
              <a:gd name="connsiteY1" fmla="*/ 0 h 34320"/>
              <a:gd name="connsiteX2" fmla="*/ 29230 w 31288"/>
              <a:gd name="connsiteY2" fmla="*/ 34320 h 34320"/>
              <a:gd name="connsiteX3" fmla="*/ 3475 w 31288"/>
              <a:gd name="connsiteY3" fmla="*/ 26289 h 34320"/>
              <a:gd name="connsiteX4" fmla="*/ 0 w 31288"/>
              <a:gd name="connsiteY4" fmla="*/ 15489 h 34320"/>
              <a:gd name="connsiteX5" fmla="*/ 3475 w 31288"/>
              <a:gd name="connsiteY5" fmla="*/ 4689 h 34320"/>
              <a:gd name="connsiteX0" fmla="*/ 3475 w 29493"/>
              <a:gd name="connsiteY0" fmla="*/ 4689 h 34320"/>
              <a:gd name="connsiteX1" fmla="*/ 29402 w 29493"/>
              <a:gd name="connsiteY1" fmla="*/ 0 h 34320"/>
              <a:gd name="connsiteX2" fmla="*/ 29230 w 29493"/>
              <a:gd name="connsiteY2" fmla="*/ 34320 h 34320"/>
              <a:gd name="connsiteX3" fmla="*/ 3475 w 29493"/>
              <a:gd name="connsiteY3" fmla="*/ 26289 h 34320"/>
              <a:gd name="connsiteX4" fmla="*/ 0 w 29493"/>
              <a:gd name="connsiteY4" fmla="*/ 15489 h 34320"/>
              <a:gd name="connsiteX5" fmla="*/ 3475 w 29493"/>
              <a:gd name="connsiteY5" fmla="*/ 4689 h 34320"/>
              <a:gd name="connsiteX0" fmla="*/ 3475 w 29576"/>
              <a:gd name="connsiteY0" fmla="*/ 4689 h 34370"/>
              <a:gd name="connsiteX1" fmla="*/ 29402 w 29576"/>
              <a:gd name="connsiteY1" fmla="*/ 0 h 34370"/>
              <a:gd name="connsiteX2" fmla="*/ 29488 w 29576"/>
              <a:gd name="connsiteY2" fmla="*/ 34370 h 34370"/>
              <a:gd name="connsiteX3" fmla="*/ 3475 w 29576"/>
              <a:gd name="connsiteY3" fmla="*/ 26289 h 34370"/>
              <a:gd name="connsiteX4" fmla="*/ 0 w 29576"/>
              <a:gd name="connsiteY4" fmla="*/ 15489 h 34370"/>
              <a:gd name="connsiteX5" fmla="*/ 3475 w 29576"/>
              <a:gd name="connsiteY5" fmla="*/ 4689 h 34370"/>
              <a:gd name="connsiteX0" fmla="*/ 20224 w 46325"/>
              <a:gd name="connsiteY0" fmla="*/ 4689 h 34470"/>
              <a:gd name="connsiteX1" fmla="*/ 46151 w 46325"/>
              <a:gd name="connsiteY1" fmla="*/ 0 h 34470"/>
              <a:gd name="connsiteX2" fmla="*/ 46237 w 46325"/>
              <a:gd name="connsiteY2" fmla="*/ 34370 h 34470"/>
              <a:gd name="connsiteX3" fmla="*/ 167 w 46325"/>
              <a:gd name="connsiteY3" fmla="*/ 34470 h 34470"/>
              <a:gd name="connsiteX4" fmla="*/ 16749 w 46325"/>
              <a:gd name="connsiteY4" fmla="*/ 15489 h 34470"/>
              <a:gd name="connsiteX5" fmla="*/ 20224 w 46325"/>
              <a:gd name="connsiteY5" fmla="*/ 4689 h 34470"/>
              <a:gd name="connsiteX0" fmla="*/ 20057 w 46158"/>
              <a:gd name="connsiteY0" fmla="*/ 4689 h 34470"/>
              <a:gd name="connsiteX1" fmla="*/ 45984 w 46158"/>
              <a:gd name="connsiteY1" fmla="*/ 0 h 34470"/>
              <a:gd name="connsiteX2" fmla="*/ 46070 w 46158"/>
              <a:gd name="connsiteY2" fmla="*/ 34370 h 34470"/>
              <a:gd name="connsiteX3" fmla="*/ 0 w 46158"/>
              <a:gd name="connsiteY3" fmla="*/ 34470 h 34470"/>
              <a:gd name="connsiteX4" fmla="*/ 16582 w 46158"/>
              <a:gd name="connsiteY4" fmla="*/ 15489 h 34470"/>
              <a:gd name="connsiteX5" fmla="*/ 20057 w 46158"/>
              <a:gd name="connsiteY5" fmla="*/ 4689 h 3447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959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959 w 46502"/>
              <a:gd name="connsiteY5" fmla="*/ 0 h 34420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1188 h 35608"/>
              <a:gd name="connsiteX1" fmla="*/ 46328 w 46502"/>
              <a:gd name="connsiteY1" fmla="*/ 1188 h 35608"/>
              <a:gd name="connsiteX2" fmla="*/ 46414 w 46502"/>
              <a:gd name="connsiteY2" fmla="*/ 35558 h 35608"/>
              <a:gd name="connsiteX3" fmla="*/ 0 w 46502"/>
              <a:gd name="connsiteY3" fmla="*/ 35608 h 35608"/>
              <a:gd name="connsiteX4" fmla="*/ 13483 w 46502"/>
              <a:gd name="connsiteY4" fmla="*/ 17226 h 35608"/>
              <a:gd name="connsiteX5" fmla="*/ 3959 w 46502"/>
              <a:gd name="connsiteY5" fmla="*/ 1188 h 35608"/>
              <a:gd name="connsiteX0" fmla="*/ 3959 w 46502"/>
              <a:gd name="connsiteY0" fmla="*/ 1199 h 35619"/>
              <a:gd name="connsiteX1" fmla="*/ 46328 w 46502"/>
              <a:gd name="connsiteY1" fmla="*/ 1199 h 35619"/>
              <a:gd name="connsiteX2" fmla="*/ 46414 w 46502"/>
              <a:gd name="connsiteY2" fmla="*/ 35569 h 35619"/>
              <a:gd name="connsiteX3" fmla="*/ 0 w 46502"/>
              <a:gd name="connsiteY3" fmla="*/ 35619 h 35619"/>
              <a:gd name="connsiteX4" fmla="*/ 13483 w 46502"/>
              <a:gd name="connsiteY4" fmla="*/ 17237 h 35619"/>
              <a:gd name="connsiteX5" fmla="*/ 3959 w 46502"/>
              <a:gd name="connsiteY5" fmla="*/ 1199 h 35619"/>
              <a:gd name="connsiteX0" fmla="*/ 3959 w 46502"/>
              <a:gd name="connsiteY0" fmla="*/ 49 h 34469"/>
              <a:gd name="connsiteX1" fmla="*/ 46328 w 46502"/>
              <a:gd name="connsiteY1" fmla="*/ 49 h 34469"/>
              <a:gd name="connsiteX2" fmla="*/ 46414 w 46502"/>
              <a:gd name="connsiteY2" fmla="*/ 34419 h 34469"/>
              <a:gd name="connsiteX3" fmla="*/ 0 w 46502"/>
              <a:gd name="connsiteY3" fmla="*/ 34469 h 34469"/>
              <a:gd name="connsiteX4" fmla="*/ 13483 w 46502"/>
              <a:gd name="connsiteY4" fmla="*/ 16087 h 34469"/>
              <a:gd name="connsiteX5" fmla="*/ 3959 w 46502"/>
              <a:gd name="connsiteY5" fmla="*/ 49 h 34469"/>
              <a:gd name="connsiteX0" fmla="*/ 3959 w 46502"/>
              <a:gd name="connsiteY0" fmla="*/ 1254 h 35674"/>
              <a:gd name="connsiteX1" fmla="*/ 46328 w 46502"/>
              <a:gd name="connsiteY1" fmla="*/ 1254 h 35674"/>
              <a:gd name="connsiteX2" fmla="*/ 46414 w 46502"/>
              <a:gd name="connsiteY2" fmla="*/ 35624 h 35674"/>
              <a:gd name="connsiteX3" fmla="*/ 0 w 46502"/>
              <a:gd name="connsiteY3" fmla="*/ 35674 h 35674"/>
              <a:gd name="connsiteX4" fmla="*/ 13655 w 46502"/>
              <a:gd name="connsiteY4" fmla="*/ 18040 h 35674"/>
              <a:gd name="connsiteX5" fmla="*/ 3959 w 46502"/>
              <a:gd name="connsiteY5" fmla="*/ 1254 h 35674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623"/>
              <a:gd name="connsiteY0" fmla="*/ 1265 h 35685"/>
              <a:gd name="connsiteX1" fmla="*/ 46328 w 46623"/>
              <a:gd name="connsiteY1" fmla="*/ 1265 h 35685"/>
              <a:gd name="connsiteX2" fmla="*/ 46586 w 46623"/>
              <a:gd name="connsiteY2" fmla="*/ 35685 h 35685"/>
              <a:gd name="connsiteX3" fmla="*/ 0 w 46623"/>
              <a:gd name="connsiteY3" fmla="*/ 35685 h 35685"/>
              <a:gd name="connsiteX4" fmla="*/ 13397 w 46623"/>
              <a:gd name="connsiteY4" fmla="*/ 18201 h 35685"/>
              <a:gd name="connsiteX5" fmla="*/ 3959 w 46623"/>
              <a:gd name="connsiteY5" fmla="*/ 1265 h 35685"/>
              <a:gd name="connsiteX0" fmla="*/ 3959 w 46623"/>
              <a:gd name="connsiteY0" fmla="*/ 1265 h 35707"/>
              <a:gd name="connsiteX1" fmla="*/ 46328 w 46623"/>
              <a:gd name="connsiteY1" fmla="*/ 1265 h 35707"/>
              <a:gd name="connsiteX2" fmla="*/ 46586 w 46623"/>
              <a:gd name="connsiteY2" fmla="*/ 35685 h 35707"/>
              <a:gd name="connsiteX3" fmla="*/ 0 w 46623"/>
              <a:gd name="connsiteY3" fmla="*/ 35685 h 35707"/>
              <a:gd name="connsiteX4" fmla="*/ 13397 w 46623"/>
              <a:gd name="connsiteY4" fmla="*/ 18201 h 35707"/>
              <a:gd name="connsiteX5" fmla="*/ 3959 w 46623"/>
              <a:gd name="connsiteY5" fmla="*/ 1265 h 35707"/>
              <a:gd name="connsiteX0" fmla="*/ 3959 w 46586"/>
              <a:gd name="connsiteY0" fmla="*/ 1265 h 35707"/>
              <a:gd name="connsiteX1" fmla="*/ 46328 w 46586"/>
              <a:gd name="connsiteY1" fmla="*/ 1265 h 35707"/>
              <a:gd name="connsiteX2" fmla="*/ 46586 w 46586"/>
              <a:gd name="connsiteY2" fmla="*/ 35685 h 35707"/>
              <a:gd name="connsiteX3" fmla="*/ 0 w 46586"/>
              <a:gd name="connsiteY3" fmla="*/ 35685 h 35707"/>
              <a:gd name="connsiteX4" fmla="*/ 13397 w 46586"/>
              <a:gd name="connsiteY4" fmla="*/ 18201 h 35707"/>
              <a:gd name="connsiteX5" fmla="*/ 3959 w 46586"/>
              <a:gd name="connsiteY5" fmla="*/ 1265 h 35707"/>
              <a:gd name="connsiteX0" fmla="*/ 3959 w 46586"/>
              <a:gd name="connsiteY0" fmla="*/ 1269 h 35711"/>
              <a:gd name="connsiteX1" fmla="*/ 46328 w 46586"/>
              <a:gd name="connsiteY1" fmla="*/ 1269 h 35711"/>
              <a:gd name="connsiteX2" fmla="*/ 46586 w 46586"/>
              <a:gd name="connsiteY2" fmla="*/ 35689 h 35711"/>
              <a:gd name="connsiteX3" fmla="*/ 0 w 46586"/>
              <a:gd name="connsiteY3" fmla="*/ 35689 h 35711"/>
              <a:gd name="connsiteX4" fmla="*/ 13397 w 46586"/>
              <a:gd name="connsiteY4" fmla="*/ 18205 h 35711"/>
              <a:gd name="connsiteX5" fmla="*/ 3959 w 46586"/>
              <a:gd name="connsiteY5" fmla="*/ 1269 h 35711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787 w 49544"/>
              <a:gd name="connsiteY0" fmla="*/ 2468 h 37060"/>
              <a:gd name="connsiteX1" fmla="*/ 46328 w 49544"/>
              <a:gd name="connsiteY1" fmla="*/ 2618 h 37060"/>
              <a:gd name="connsiteX2" fmla="*/ 46586 w 49544"/>
              <a:gd name="connsiteY2" fmla="*/ 37038 h 37060"/>
              <a:gd name="connsiteX3" fmla="*/ 0 w 49544"/>
              <a:gd name="connsiteY3" fmla="*/ 37038 h 37060"/>
              <a:gd name="connsiteX4" fmla="*/ 13397 w 49544"/>
              <a:gd name="connsiteY4" fmla="*/ 19554 h 37060"/>
              <a:gd name="connsiteX5" fmla="*/ 3787 w 49544"/>
              <a:gd name="connsiteY5" fmla="*/ 2468 h 37060"/>
              <a:gd name="connsiteX0" fmla="*/ 3998 w 49528"/>
              <a:gd name="connsiteY0" fmla="*/ 2517 h 37036"/>
              <a:gd name="connsiteX1" fmla="*/ 46328 w 49528"/>
              <a:gd name="connsiteY1" fmla="*/ 2594 h 37036"/>
              <a:gd name="connsiteX2" fmla="*/ 46586 w 49528"/>
              <a:gd name="connsiteY2" fmla="*/ 37014 h 37036"/>
              <a:gd name="connsiteX3" fmla="*/ 0 w 49528"/>
              <a:gd name="connsiteY3" fmla="*/ 37014 h 37036"/>
              <a:gd name="connsiteX4" fmla="*/ 13397 w 49528"/>
              <a:gd name="connsiteY4" fmla="*/ 19530 h 37036"/>
              <a:gd name="connsiteX5" fmla="*/ 3998 w 49528"/>
              <a:gd name="connsiteY5" fmla="*/ 2517 h 37036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09"/>
              <a:gd name="connsiteY0" fmla="*/ 2500 h 37043"/>
              <a:gd name="connsiteX1" fmla="*/ 46328 w 49509"/>
              <a:gd name="connsiteY1" fmla="*/ 2601 h 37043"/>
              <a:gd name="connsiteX2" fmla="*/ 46502 w 49509"/>
              <a:gd name="connsiteY2" fmla="*/ 37021 h 37043"/>
              <a:gd name="connsiteX3" fmla="*/ 0 w 49509"/>
              <a:gd name="connsiteY3" fmla="*/ 37021 h 37043"/>
              <a:gd name="connsiteX4" fmla="*/ 13397 w 49509"/>
              <a:gd name="connsiteY4" fmla="*/ 19537 h 37043"/>
              <a:gd name="connsiteX5" fmla="*/ 3872 w 49509"/>
              <a:gd name="connsiteY5" fmla="*/ 2500 h 37043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2475 h 37018"/>
              <a:gd name="connsiteX1" fmla="*/ 46328 w 49509"/>
              <a:gd name="connsiteY1" fmla="*/ 2576 h 37018"/>
              <a:gd name="connsiteX2" fmla="*/ 46502 w 49509"/>
              <a:gd name="connsiteY2" fmla="*/ 36996 h 37018"/>
              <a:gd name="connsiteX3" fmla="*/ 0 w 49509"/>
              <a:gd name="connsiteY3" fmla="*/ 36996 h 37018"/>
              <a:gd name="connsiteX4" fmla="*/ 13271 w 49509"/>
              <a:gd name="connsiteY4" fmla="*/ 19512 h 37018"/>
              <a:gd name="connsiteX5" fmla="*/ 3872 w 49509"/>
              <a:gd name="connsiteY5" fmla="*/ 2475 h 37018"/>
              <a:gd name="connsiteX0" fmla="*/ 3872 w 49509"/>
              <a:gd name="connsiteY0" fmla="*/ 2480 h 37023"/>
              <a:gd name="connsiteX1" fmla="*/ 46328 w 49509"/>
              <a:gd name="connsiteY1" fmla="*/ 2581 h 37023"/>
              <a:gd name="connsiteX2" fmla="*/ 46502 w 49509"/>
              <a:gd name="connsiteY2" fmla="*/ 37001 h 37023"/>
              <a:gd name="connsiteX3" fmla="*/ 0 w 49509"/>
              <a:gd name="connsiteY3" fmla="*/ 37001 h 37023"/>
              <a:gd name="connsiteX4" fmla="*/ 13271 w 49509"/>
              <a:gd name="connsiteY4" fmla="*/ 19517 h 37023"/>
              <a:gd name="connsiteX5" fmla="*/ 3872 w 49509"/>
              <a:gd name="connsiteY5" fmla="*/ 2480 h 37023"/>
              <a:gd name="connsiteX0" fmla="*/ 3872 w 51570"/>
              <a:gd name="connsiteY0" fmla="*/ 1381 h 38195"/>
              <a:gd name="connsiteX1" fmla="*/ 45544 w 51570"/>
              <a:gd name="connsiteY1" fmla="*/ 4935 h 38195"/>
              <a:gd name="connsiteX2" fmla="*/ 46502 w 51570"/>
              <a:gd name="connsiteY2" fmla="*/ 35902 h 38195"/>
              <a:gd name="connsiteX3" fmla="*/ 0 w 51570"/>
              <a:gd name="connsiteY3" fmla="*/ 35902 h 38195"/>
              <a:gd name="connsiteX4" fmla="*/ 13271 w 51570"/>
              <a:gd name="connsiteY4" fmla="*/ 18418 h 38195"/>
              <a:gd name="connsiteX5" fmla="*/ 3872 w 51570"/>
              <a:gd name="connsiteY5" fmla="*/ 1381 h 38195"/>
              <a:gd name="connsiteX0" fmla="*/ 3872 w 51609"/>
              <a:gd name="connsiteY0" fmla="*/ 599 h 37413"/>
              <a:gd name="connsiteX1" fmla="*/ 45544 w 51609"/>
              <a:gd name="connsiteY1" fmla="*/ 4153 h 37413"/>
              <a:gd name="connsiteX2" fmla="*/ 46502 w 51609"/>
              <a:gd name="connsiteY2" fmla="*/ 35120 h 37413"/>
              <a:gd name="connsiteX3" fmla="*/ 0 w 51609"/>
              <a:gd name="connsiteY3" fmla="*/ 35120 h 37413"/>
              <a:gd name="connsiteX4" fmla="*/ 13271 w 51609"/>
              <a:gd name="connsiteY4" fmla="*/ 17636 h 37413"/>
              <a:gd name="connsiteX5" fmla="*/ 3872 w 51609"/>
              <a:gd name="connsiteY5" fmla="*/ 599 h 37413"/>
              <a:gd name="connsiteX0" fmla="*/ 3872 w 49707"/>
              <a:gd name="connsiteY0" fmla="*/ 574 h 37388"/>
              <a:gd name="connsiteX1" fmla="*/ 45544 w 49707"/>
              <a:gd name="connsiteY1" fmla="*/ 4128 h 37388"/>
              <a:gd name="connsiteX2" fmla="*/ 46502 w 49707"/>
              <a:gd name="connsiteY2" fmla="*/ 35095 h 37388"/>
              <a:gd name="connsiteX3" fmla="*/ 0 w 49707"/>
              <a:gd name="connsiteY3" fmla="*/ 35095 h 37388"/>
              <a:gd name="connsiteX4" fmla="*/ 13271 w 49707"/>
              <a:gd name="connsiteY4" fmla="*/ 17611 h 37388"/>
              <a:gd name="connsiteX5" fmla="*/ 3872 w 49707"/>
              <a:gd name="connsiteY5" fmla="*/ 574 h 37388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50"/>
              <a:gd name="connsiteY0" fmla="*/ 1238 h 38308"/>
              <a:gd name="connsiteX1" fmla="*/ 46407 w 49950"/>
              <a:gd name="connsiteY1" fmla="*/ 1339 h 38308"/>
              <a:gd name="connsiteX2" fmla="*/ 46502 w 49950"/>
              <a:gd name="connsiteY2" fmla="*/ 35759 h 38308"/>
              <a:gd name="connsiteX3" fmla="*/ 0 w 49950"/>
              <a:gd name="connsiteY3" fmla="*/ 35759 h 38308"/>
              <a:gd name="connsiteX4" fmla="*/ 13271 w 49950"/>
              <a:gd name="connsiteY4" fmla="*/ 18275 h 38308"/>
              <a:gd name="connsiteX5" fmla="*/ 3872 w 49950"/>
              <a:gd name="connsiteY5" fmla="*/ 1238 h 38308"/>
              <a:gd name="connsiteX0" fmla="*/ 3872 w 49831"/>
              <a:gd name="connsiteY0" fmla="*/ 1229 h 38299"/>
              <a:gd name="connsiteX1" fmla="*/ 46407 w 49831"/>
              <a:gd name="connsiteY1" fmla="*/ 1330 h 38299"/>
              <a:gd name="connsiteX2" fmla="*/ 46502 w 49831"/>
              <a:gd name="connsiteY2" fmla="*/ 35750 h 38299"/>
              <a:gd name="connsiteX3" fmla="*/ 0 w 49831"/>
              <a:gd name="connsiteY3" fmla="*/ 35750 h 38299"/>
              <a:gd name="connsiteX4" fmla="*/ 13271 w 49831"/>
              <a:gd name="connsiteY4" fmla="*/ 18266 h 38299"/>
              <a:gd name="connsiteX5" fmla="*/ 3872 w 49831"/>
              <a:gd name="connsiteY5" fmla="*/ 1229 h 38299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693"/>
              <a:gd name="connsiteY0" fmla="*/ 1257 h 35823"/>
              <a:gd name="connsiteX1" fmla="*/ 46407 w 46693"/>
              <a:gd name="connsiteY1" fmla="*/ 1358 h 35823"/>
              <a:gd name="connsiteX2" fmla="*/ 46502 w 46693"/>
              <a:gd name="connsiteY2" fmla="*/ 35778 h 35823"/>
              <a:gd name="connsiteX3" fmla="*/ 0 w 46693"/>
              <a:gd name="connsiteY3" fmla="*/ 35778 h 35823"/>
              <a:gd name="connsiteX4" fmla="*/ 13271 w 46693"/>
              <a:gd name="connsiteY4" fmla="*/ 18294 h 35823"/>
              <a:gd name="connsiteX5" fmla="*/ 3872 w 46693"/>
              <a:gd name="connsiteY5" fmla="*/ 1257 h 35823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72 h 35738"/>
              <a:gd name="connsiteX1" fmla="*/ 46407 w 46693"/>
              <a:gd name="connsiteY1" fmla="*/ 1273 h 35738"/>
              <a:gd name="connsiteX2" fmla="*/ 46502 w 46693"/>
              <a:gd name="connsiteY2" fmla="*/ 35693 h 35738"/>
              <a:gd name="connsiteX3" fmla="*/ 0 w 46693"/>
              <a:gd name="connsiteY3" fmla="*/ 35693 h 35738"/>
              <a:gd name="connsiteX4" fmla="*/ 13353 w 46693"/>
              <a:gd name="connsiteY4" fmla="*/ 17061 h 35738"/>
              <a:gd name="connsiteX5" fmla="*/ 3872 w 46693"/>
              <a:gd name="connsiteY5" fmla="*/ 1172 h 35738"/>
              <a:gd name="connsiteX0" fmla="*/ 5533 w 48354"/>
              <a:gd name="connsiteY0" fmla="*/ 1172 h 36354"/>
              <a:gd name="connsiteX1" fmla="*/ 48068 w 48354"/>
              <a:gd name="connsiteY1" fmla="*/ 1273 h 36354"/>
              <a:gd name="connsiteX2" fmla="*/ 48163 w 48354"/>
              <a:gd name="connsiteY2" fmla="*/ 35693 h 36354"/>
              <a:gd name="connsiteX3" fmla="*/ 1661 w 48354"/>
              <a:gd name="connsiteY3" fmla="*/ 35693 h 36354"/>
              <a:gd name="connsiteX4" fmla="*/ 10791 w 48354"/>
              <a:gd name="connsiteY4" fmla="*/ 27084 h 36354"/>
              <a:gd name="connsiteX5" fmla="*/ 15014 w 48354"/>
              <a:gd name="connsiteY5" fmla="*/ 17061 h 36354"/>
              <a:gd name="connsiteX6" fmla="*/ 5533 w 48354"/>
              <a:gd name="connsiteY6" fmla="*/ 1172 h 36354"/>
              <a:gd name="connsiteX0" fmla="*/ 5467 w 48288"/>
              <a:gd name="connsiteY0" fmla="*/ 1172 h 36354"/>
              <a:gd name="connsiteX1" fmla="*/ 48002 w 48288"/>
              <a:gd name="connsiteY1" fmla="*/ 1273 h 36354"/>
              <a:gd name="connsiteX2" fmla="*/ 48097 w 48288"/>
              <a:gd name="connsiteY2" fmla="*/ 35693 h 36354"/>
              <a:gd name="connsiteX3" fmla="*/ 1595 w 48288"/>
              <a:gd name="connsiteY3" fmla="*/ 35693 h 36354"/>
              <a:gd name="connsiteX4" fmla="*/ 11467 w 48288"/>
              <a:gd name="connsiteY4" fmla="*/ 26367 h 36354"/>
              <a:gd name="connsiteX5" fmla="*/ 14948 w 48288"/>
              <a:gd name="connsiteY5" fmla="*/ 17061 h 36354"/>
              <a:gd name="connsiteX6" fmla="*/ 5467 w 48288"/>
              <a:gd name="connsiteY6" fmla="*/ 1172 h 36354"/>
              <a:gd name="connsiteX0" fmla="*/ 3872 w 46693"/>
              <a:gd name="connsiteY0" fmla="*/ 1172 h 36354"/>
              <a:gd name="connsiteX1" fmla="*/ 46407 w 46693"/>
              <a:gd name="connsiteY1" fmla="*/ 1273 h 36354"/>
              <a:gd name="connsiteX2" fmla="*/ 46502 w 46693"/>
              <a:gd name="connsiteY2" fmla="*/ 35693 h 36354"/>
              <a:gd name="connsiteX3" fmla="*/ 0 w 46693"/>
              <a:gd name="connsiteY3" fmla="*/ 35693 h 36354"/>
              <a:gd name="connsiteX4" fmla="*/ 9872 w 46693"/>
              <a:gd name="connsiteY4" fmla="*/ 26367 h 36354"/>
              <a:gd name="connsiteX5" fmla="*/ 13353 w 46693"/>
              <a:gd name="connsiteY5" fmla="*/ 17061 h 36354"/>
              <a:gd name="connsiteX6" fmla="*/ 3872 w 46693"/>
              <a:gd name="connsiteY6" fmla="*/ 1172 h 36354"/>
              <a:gd name="connsiteX0" fmla="*/ 3872 w 46693"/>
              <a:gd name="connsiteY0" fmla="*/ 1172 h 35786"/>
              <a:gd name="connsiteX1" fmla="*/ 46407 w 46693"/>
              <a:gd name="connsiteY1" fmla="*/ 1273 h 35786"/>
              <a:gd name="connsiteX2" fmla="*/ 46502 w 46693"/>
              <a:gd name="connsiteY2" fmla="*/ 35693 h 35786"/>
              <a:gd name="connsiteX3" fmla="*/ 0 w 46693"/>
              <a:gd name="connsiteY3" fmla="*/ 35693 h 35786"/>
              <a:gd name="connsiteX4" fmla="*/ 9872 w 46693"/>
              <a:gd name="connsiteY4" fmla="*/ 26367 h 35786"/>
              <a:gd name="connsiteX5" fmla="*/ 13353 w 46693"/>
              <a:gd name="connsiteY5" fmla="*/ 17061 h 35786"/>
              <a:gd name="connsiteX6" fmla="*/ 3872 w 46693"/>
              <a:gd name="connsiteY6" fmla="*/ 1172 h 35786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883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471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527"/>
              <a:gd name="connsiteY0" fmla="*/ 1 h 34548"/>
              <a:gd name="connsiteX1" fmla="*/ 46418 w 46527"/>
              <a:gd name="connsiteY1" fmla="*/ 102 h 34548"/>
              <a:gd name="connsiteX2" fmla="*/ 46513 w 46527"/>
              <a:gd name="connsiteY2" fmla="*/ 34522 h 34548"/>
              <a:gd name="connsiteX3" fmla="*/ 11 w 46527"/>
              <a:gd name="connsiteY3" fmla="*/ 34522 h 34548"/>
              <a:gd name="connsiteX4" fmla="*/ 9471 w 46527"/>
              <a:gd name="connsiteY4" fmla="*/ 25196 h 34548"/>
              <a:gd name="connsiteX5" fmla="*/ 13117 w 46527"/>
              <a:gd name="connsiteY5" fmla="*/ 12544 h 34548"/>
              <a:gd name="connsiteX6" fmla="*/ 3883 w 46527"/>
              <a:gd name="connsiteY6" fmla="*/ 1 h 3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27" h="34548">
                <a:moveTo>
                  <a:pt x="3883" y="1"/>
                </a:moveTo>
                <a:cubicBezTo>
                  <a:pt x="4153" y="30"/>
                  <a:pt x="46361" y="18"/>
                  <a:pt x="46418" y="102"/>
                </a:cubicBezTo>
                <a:cubicBezTo>
                  <a:pt x="46475" y="186"/>
                  <a:pt x="46563" y="34419"/>
                  <a:pt x="46513" y="34522"/>
                </a:cubicBezTo>
                <a:cubicBezTo>
                  <a:pt x="46463" y="34625"/>
                  <a:pt x="-855" y="34379"/>
                  <a:pt x="11" y="34522"/>
                </a:cubicBezTo>
                <a:cubicBezTo>
                  <a:pt x="134" y="34617"/>
                  <a:pt x="7246" y="28301"/>
                  <a:pt x="9471" y="25196"/>
                </a:cubicBezTo>
                <a:cubicBezTo>
                  <a:pt x="11696" y="22091"/>
                  <a:pt x="14296" y="18943"/>
                  <a:pt x="13117" y="12544"/>
                </a:cubicBezTo>
                <a:cubicBezTo>
                  <a:pt x="11938" y="6145"/>
                  <a:pt x="3613" y="-28"/>
                  <a:pt x="3883" y="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pl-PL" dirty="0"/>
              <a:t> </a:t>
            </a:r>
          </a:p>
        </p:txBody>
      </p:sp>
      <p:sp>
        <p:nvSpPr>
          <p:cNvPr id="23" name="Symbol zastępczy tekstu 20">
            <a:extLst>
              <a:ext uri="{FF2B5EF4-FFF2-40B4-BE49-F238E27FC236}">
                <a16:creationId xmlns:a16="http://schemas.microsoft.com/office/drawing/2014/main" id="{650BD038-50CF-5588-950D-6FE5FDC8DD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6369" y="1681317"/>
            <a:ext cx="6891450" cy="10707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245CC5D-D8DF-34E7-816C-38B5BDFA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C1D0FE08-ABBB-488B-D2A8-B6C687941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C49F9B76-2B24-9B7F-063A-2D2BBEFB4BF6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1D60805-8965-E9CC-D59D-F9001D7F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BDE23687-6034-BC48-A2E9-3370DC54117F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Grafika 25">
            <a:extLst>
              <a:ext uri="{FF2B5EF4-FFF2-40B4-BE49-F238E27FC236}">
                <a16:creationId xmlns:a16="http://schemas.microsoft.com/office/drawing/2014/main" id="{91309432-DF6E-5779-14E8-DCF6F48998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8" name="Symbol zastępczy tekstu 20">
            <a:extLst>
              <a:ext uri="{FF2B5EF4-FFF2-40B4-BE49-F238E27FC236}">
                <a16:creationId xmlns:a16="http://schemas.microsoft.com/office/drawing/2014/main" id="{E4CA40DE-787D-EB8A-A640-AFB7752E77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8163" y="3429000"/>
            <a:ext cx="4503737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tekstu 20">
            <a:extLst>
              <a:ext uri="{FF2B5EF4-FFF2-40B4-BE49-F238E27FC236}">
                <a16:creationId xmlns:a16="http://schemas.microsoft.com/office/drawing/2014/main" id="{127A0F97-8F8B-84CC-2CE0-738ABA72E3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8163" y="3748624"/>
            <a:ext cx="4503737" cy="6273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27" name="Symbol zastępczy tekstu 20">
            <a:extLst>
              <a:ext uri="{FF2B5EF4-FFF2-40B4-BE49-F238E27FC236}">
                <a16:creationId xmlns:a16="http://schemas.microsoft.com/office/drawing/2014/main" id="{0A090005-50CE-6F5A-FCE0-10C2F94BDC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08163" y="4512765"/>
            <a:ext cx="4503737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8" name="Symbol zastępczy tekstu 20">
            <a:extLst>
              <a:ext uri="{FF2B5EF4-FFF2-40B4-BE49-F238E27FC236}">
                <a16:creationId xmlns:a16="http://schemas.microsoft.com/office/drawing/2014/main" id="{49CA3641-DFD5-7275-9E0D-8D1126304C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8163" y="4832389"/>
            <a:ext cx="4503737" cy="6273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2" name="Symbol zastępczy tekstu 20">
            <a:extLst>
              <a:ext uri="{FF2B5EF4-FFF2-40B4-BE49-F238E27FC236}">
                <a16:creationId xmlns:a16="http://schemas.microsoft.com/office/drawing/2014/main" id="{65962625-00E7-1E6D-A012-36FC08A77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8163" y="5617322"/>
            <a:ext cx="4503737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ekstu 20">
            <a:extLst>
              <a:ext uri="{FF2B5EF4-FFF2-40B4-BE49-F238E27FC236}">
                <a16:creationId xmlns:a16="http://schemas.microsoft.com/office/drawing/2014/main" id="{6E7C7FE0-BE96-C961-111E-8BC14F9179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8163" y="5936946"/>
            <a:ext cx="4503737" cy="6273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tekstu 20">
            <a:extLst>
              <a:ext uri="{FF2B5EF4-FFF2-40B4-BE49-F238E27FC236}">
                <a16:creationId xmlns:a16="http://schemas.microsoft.com/office/drawing/2014/main" id="{3CD063F5-D9F0-9F83-F0D7-246D530F55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017" y="3033662"/>
            <a:ext cx="5454883" cy="27705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51848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3 danymi z ikonkami i o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446A10E6-EA00-8778-0F55-8047B8F77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1247" y="-10022"/>
            <a:ext cx="5372064" cy="688354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403"/>
              <a:gd name="connsiteY0" fmla="*/ 4689 h 26289"/>
              <a:gd name="connsiteX1" fmla="*/ 29402 w 29403"/>
              <a:gd name="connsiteY1" fmla="*/ 0 h 26289"/>
              <a:gd name="connsiteX2" fmla="*/ 21600 w 29403"/>
              <a:gd name="connsiteY2" fmla="*/ 15489 h 26289"/>
              <a:gd name="connsiteX3" fmla="*/ 18125 w 29403"/>
              <a:gd name="connsiteY3" fmla="*/ 26289 h 26289"/>
              <a:gd name="connsiteX4" fmla="*/ 3475 w 29403"/>
              <a:gd name="connsiteY4" fmla="*/ 26289 h 26289"/>
              <a:gd name="connsiteX5" fmla="*/ 0 w 29403"/>
              <a:gd name="connsiteY5" fmla="*/ 15489 h 26289"/>
              <a:gd name="connsiteX6" fmla="*/ 3475 w 29403"/>
              <a:gd name="connsiteY6" fmla="*/ 4689 h 26289"/>
              <a:gd name="connsiteX0" fmla="*/ 3475 w 29484"/>
              <a:gd name="connsiteY0" fmla="*/ 4689 h 34320"/>
              <a:gd name="connsiteX1" fmla="*/ 29402 w 29484"/>
              <a:gd name="connsiteY1" fmla="*/ 0 h 34320"/>
              <a:gd name="connsiteX2" fmla="*/ 21600 w 29484"/>
              <a:gd name="connsiteY2" fmla="*/ 15489 h 34320"/>
              <a:gd name="connsiteX3" fmla="*/ 29230 w 29484"/>
              <a:gd name="connsiteY3" fmla="*/ 34320 h 34320"/>
              <a:gd name="connsiteX4" fmla="*/ 3475 w 29484"/>
              <a:gd name="connsiteY4" fmla="*/ 26289 h 34320"/>
              <a:gd name="connsiteX5" fmla="*/ 0 w 29484"/>
              <a:gd name="connsiteY5" fmla="*/ 15489 h 34320"/>
              <a:gd name="connsiteX6" fmla="*/ 3475 w 29484"/>
              <a:gd name="connsiteY6" fmla="*/ 4689 h 34320"/>
              <a:gd name="connsiteX0" fmla="*/ 3475 w 30184"/>
              <a:gd name="connsiteY0" fmla="*/ 4689 h 34320"/>
              <a:gd name="connsiteX1" fmla="*/ 29402 w 30184"/>
              <a:gd name="connsiteY1" fmla="*/ 0 h 34320"/>
              <a:gd name="connsiteX2" fmla="*/ 29606 w 30184"/>
              <a:gd name="connsiteY2" fmla="*/ 15489 h 34320"/>
              <a:gd name="connsiteX3" fmla="*/ 29230 w 30184"/>
              <a:gd name="connsiteY3" fmla="*/ 34320 h 34320"/>
              <a:gd name="connsiteX4" fmla="*/ 3475 w 30184"/>
              <a:gd name="connsiteY4" fmla="*/ 26289 h 34320"/>
              <a:gd name="connsiteX5" fmla="*/ 0 w 30184"/>
              <a:gd name="connsiteY5" fmla="*/ 15489 h 34320"/>
              <a:gd name="connsiteX6" fmla="*/ 3475 w 30184"/>
              <a:gd name="connsiteY6" fmla="*/ 4689 h 34320"/>
              <a:gd name="connsiteX0" fmla="*/ 3475 w 30208"/>
              <a:gd name="connsiteY0" fmla="*/ 4689 h 34320"/>
              <a:gd name="connsiteX1" fmla="*/ 29402 w 30208"/>
              <a:gd name="connsiteY1" fmla="*/ 0 h 34320"/>
              <a:gd name="connsiteX2" fmla="*/ 29606 w 30208"/>
              <a:gd name="connsiteY2" fmla="*/ 15489 h 34320"/>
              <a:gd name="connsiteX3" fmla="*/ 29230 w 30208"/>
              <a:gd name="connsiteY3" fmla="*/ 34320 h 34320"/>
              <a:gd name="connsiteX4" fmla="*/ 3475 w 30208"/>
              <a:gd name="connsiteY4" fmla="*/ 26289 h 34320"/>
              <a:gd name="connsiteX5" fmla="*/ 0 w 30208"/>
              <a:gd name="connsiteY5" fmla="*/ 15489 h 34320"/>
              <a:gd name="connsiteX6" fmla="*/ 3475 w 30208"/>
              <a:gd name="connsiteY6" fmla="*/ 4689 h 34320"/>
              <a:gd name="connsiteX0" fmla="*/ 3475 w 32546"/>
              <a:gd name="connsiteY0" fmla="*/ 4689 h 34320"/>
              <a:gd name="connsiteX1" fmla="*/ 29402 w 32546"/>
              <a:gd name="connsiteY1" fmla="*/ 0 h 34320"/>
              <a:gd name="connsiteX2" fmla="*/ 29230 w 32546"/>
              <a:gd name="connsiteY2" fmla="*/ 34320 h 34320"/>
              <a:gd name="connsiteX3" fmla="*/ 3475 w 32546"/>
              <a:gd name="connsiteY3" fmla="*/ 26289 h 34320"/>
              <a:gd name="connsiteX4" fmla="*/ 0 w 32546"/>
              <a:gd name="connsiteY4" fmla="*/ 15489 h 34320"/>
              <a:gd name="connsiteX5" fmla="*/ 3475 w 32546"/>
              <a:gd name="connsiteY5" fmla="*/ 4689 h 34320"/>
              <a:gd name="connsiteX0" fmla="*/ 3475 w 31288"/>
              <a:gd name="connsiteY0" fmla="*/ 4689 h 34320"/>
              <a:gd name="connsiteX1" fmla="*/ 29402 w 31288"/>
              <a:gd name="connsiteY1" fmla="*/ 0 h 34320"/>
              <a:gd name="connsiteX2" fmla="*/ 29230 w 31288"/>
              <a:gd name="connsiteY2" fmla="*/ 34320 h 34320"/>
              <a:gd name="connsiteX3" fmla="*/ 3475 w 31288"/>
              <a:gd name="connsiteY3" fmla="*/ 26289 h 34320"/>
              <a:gd name="connsiteX4" fmla="*/ 0 w 31288"/>
              <a:gd name="connsiteY4" fmla="*/ 15489 h 34320"/>
              <a:gd name="connsiteX5" fmla="*/ 3475 w 31288"/>
              <a:gd name="connsiteY5" fmla="*/ 4689 h 34320"/>
              <a:gd name="connsiteX0" fmla="*/ 3475 w 29493"/>
              <a:gd name="connsiteY0" fmla="*/ 4689 h 34320"/>
              <a:gd name="connsiteX1" fmla="*/ 29402 w 29493"/>
              <a:gd name="connsiteY1" fmla="*/ 0 h 34320"/>
              <a:gd name="connsiteX2" fmla="*/ 29230 w 29493"/>
              <a:gd name="connsiteY2" fmla="*/ 34320 h 34320"/>
              <a:gd name="connsiteX3" fmla="*/ 3475 w 29493"/>
              <a:gd name="connsiteY3" fmla="*/ 26289 h 34320"/>
              <a:gd name="connsiteX4" fmla="*/ 0 w 29493"/>
              <a:gd name="connsiteY4" fmla="*/ 15489 h 34320"/>
              <a:gd name="connsiteX5" fmla="*/ 3475 w 29493"/>
              <a:gd name="connsiteY5" fmla="*/ 4689 h 34320"/>
              <a:gd name="connsiteX0" fmla="*/ 3475 w 29576"/>
              <a:gd name="connsiteY0" fmla="*/ 4689 h 34370"/>
              <a:gd name="connsiteX1" fmla="*/ 29402 w 29576"/>
              <a:gd name="connsiteY1" fmla="*/ 0 h 34370"/>
              <a:gd name="connsiteX2" fmla="*/ 29488 w 29576"/>
              <a:gd name="connsiteY2" fmla="*/ 34370 h 34370"/>
              <a:gd name="connsiteX3" fmla="*/ 3475 w 29576"/>
              <a:gd name="connsiteY3" fmla="*/ 26289 h 34370"/>
              <a:gd name="connsiteX4" fmla="*/ 0 w 29576"/>
              <a:gd name="connsiteY4" fmla="*/ 15489 h 34370"/>
              <a:gd name="connsiteX5" fmla="*/ 3475 w 29576"/>
              <a:gd name="connsiteY5" fmla="*/ 4689 h 34370"/>
              <a:gd name="connsiteX0" fmla="*/ 20224 w 46325"/>
              <a:gd name="connsiteY0" fmla="*/ 4689 h 34470"/>
              <a:gd name="connsiteX1" fmla="*/ 46151 w 46325"/>
              <a:gd name="connsiteY1" fmla="*/ 0 h 34470"/>
              <a:gd name="connsiteX2" fmla="*/ 46237 w 46325"/>
              <a:gd name="connsiteY2" fmla="*/ 34370 h 34470"/>
              <a:gd name="connsiteX3" fmla="*/ 167 w 46325"/>
              <a:gd name="connsiteY3" fmla="*/ 34470 h 34470"/>
              <a:gd name="connsiteX4" fmla="*/ 16749 w 46325"/>
              <a:gd name="connsiteY4" fmla="*/ 15489 h 34470"/>
              <a:gd name="connsiteX5" fmla="*/ 20224 w 46325"/>
              <a:gd name="connsiteY5" fmla="*/ 4689 h 34470"/>
              <a:gd name="connsiteX0" fmla="*/ 20057 w 46158"/>
              <a:gd name="connsiteY0" fmla="*/ 4689 h 34470"/>
              <a:gd name="connsiteX1" fmla="*/ 45984 w 46158"/>
              <a:gd name="connsiteY1" fmla="*/ 0 h 34470"/>
              <a:gd name="connsiteX2" fmla="*/ 46070 w 46158"/>
              <a:gd name="connsiteY2" fmla="*/ 34370 h 34470"/>
              <a:gd name="connsiteX3" fmla="*/ 0 w 46158"/>
              <a:gd name="connsiteY3" fmla="*/ 34470 h 34470"/>
              <a:gd name="connsiteX4" fmla="*/ 16582 w 46158"/>
              <a:gd name="connsiteY4" fmla="*/ 15489 h 34470"/>
              <a:gd name="connsiteX5" fmla="*/ 20057 w 46158"/>
              <a:gd name="connsiteY5" fmla="*/ 4689 h 3447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959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959 w 46502"/>
              <a:gd name="connsiteY5" fmla="*/ 0 h 34420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1188 h 35608"/>
              <a:gd name="connsiteX1" fmla="*/ 46328 w 46502"/>
              <a:gd name="connsiteY1" fmla="*/ 1188 h 35608"/>
              <a:gd name="connsiteX2" fmla="*/ 46414 w 46502"/>
              <a:gd name="connsiteY2" fmla="*/ 35558 h 35608"/>
              <a:gd name="connsiteX3" fmla="*/ 0 w 46502"/>
              <a:gd name="connsiteY3" fmla="*/ 35608 h 35608"/>
              <a:gd name="connsiteX4" fmla="*/ 13483 w 46502"/>
              <a:gd name="connsiteY4" fmla="*/ 17226 h 35608"/>
              <a:gd name="connsiteX5" fmla="*/ 3959 w 46502"/>
              <a:gd name="connsiteY5" fmla="*/ 1188 h 35608"/>
              <a:gd name="connsiteX0" fmla="*/ 3959 w 46502"/>
              <a:gd name="connsiteY0" fmla="*/ 1199 h 35619"/>
              <a:gd name="connsiteX1" fmla="*/ 46328 w 46502"/>
              <a:gd name="connsiteY1" fmla="*/ 1199 h 35619"/>
              <a:gd name="connsiteX2" fmla="*/ 46414 w 46502"/>
              <a:gd name="connsiteY2" fmla="*/ 35569 h 35619"/>
              <a:gd name="connsiteX3" fmla="*/ 0 w 46502"/>
              <a:gd name="connsiteY3" fmla="*/ 35619 h 35619"/>
              <a:gd name="connsiteX4" fmla="*/ 13483 w 46502"/>
              <a:gd name="connsiteY4" fmla="*/ 17237 h 35619"/>
              <a:gd name="connsiteX5" fmla="*/ 3959 w 46502"/>
              <a:gd name="connsiteY5" fmla="*/ 1199 h 35619"/>
              <a:gd name="connsiteX0" fmla="*/ 3959 w 46502"/>
              <a:gd name="connsiteY0" fmla="*/ 49 h 34469"/>
              <a:gd name="connsiteX1" fmla="*/ 46328 w 46502"/>
              <a:gd name="connsiteY1" fmla="*/ 49 h 34469"/>
              <a:gd name="connsiteX2" fmla="*/ 46414 w 46502"/>
              <a:gd name="connsiteY2" fmla="*/ 34419 h 34469"/>
              <a:gd name="connsiteX3" fmla="*/ 0 w 46502"/>
              <a:gd name="connsiteY3" fmla="*/ 34469 h 34469"/>
              <a:gd name="connsiteX4" fmla="*/ 13483 w 46502"/>
              <a:gd name="connsiteY4" fmla="*/ 16087 h 34469"/>
              <a:gd name="connsiteX5" fmla="*/ 3959 w 46502"/>
              <a:gd name="connsiteY5" fmla="*/ 49 h 34469"/>
              <a:gd name="connsiteX0" fmla="*/ 3959 w 46502"/>
              <a:gd name="connsiteY0" fmla="*/ 1254 h 35674"/>
              <a:gd name="connsiteX1" fmla="*/ 46328 w 46502"/>
              <a:gd name="connsiteY1" fmla="*/ 1254 h 35674"/>
              <a:gd name="connsiteX2" fmla="*/ 46414 w 46502"/>
              <a:gd name="connsiteY2" fmla="*/ 35624 h 35674"/>
              <a:gd name="connsiteX3" fmla="*/ 0 w 46502"/>
              <a:gd name="connsiteY3" fmla="*/ 35674 h 35674"/>
              <a:gd name="connsiteX4" fmla="*/ 13655 w 46502"/>
              <a:gd name="connsiteY4" fmla="*/ 18040 h 35674"/>
              <a:gd name="connsiteX5" fmla="*/ 3959 w 46502"/>
              <a:gd name="connsiteY5" fmla="*/ 1254 h 35674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623"/>
              <a:gd name="connsiteY0" fmla="*/ 1265 h 35685"/>
              <a:gd name="connsiteX1" fmla="*/ 46328 w 46623"/>
              <a:gd name="connsiteY1" fmla="*/ 1265 h 35685"/>
              <a:gd name="connsiteX2" fmla="*/ 46586 w 46623"/>
              <a:gd name="connsiteY2" fmla="*/ 35685 h 35685"/>
              <a:gd name="connsiteX3" fmla="*/ 0 w 46623"/>
              <a:gd name="connsiteY3" fmla="*/ 35685 h 35685"/>
              <a:gd name="connsiteX4" fmla="*/ 13397 w 46623"/>
              <a:gd name="connsiteY4" fmla="*/ 18201 h 35685"/>
              <a:gd name="connsiteX5" fmla="*/ 3959 w 46623"/>
              <a:gd name="connsiteY5" fmla="*/ 1265 h 35685"/>
              <a:gd name="connsiteX0" fmla="*/ 3959 w 46623"/>
              <a:gd name="connsiteY0" fmla="*/ 1265 h 35707"/>
              <a:gd name="connsiteX1" fmla="*/ 46328 w 46623"/>
              <a:gd name="connsiteY1" fmla="*/ 1265 h 35707"/>
              <a:gd name="connsiteX2" fmla="*/ 46586 w 46623"/>
              <a:gd name="connsiteY2" fmla="*/ 35685 h 35707"/>
              <a:gd name="connsiteX3" fmla="*/ 0 w 46623"/>
              <a:gd name="connsiteY3" fmla="*/ 35685 h 35707"/>
              <a:gd name="connsiteX4" fmla="*/ 13397 w 46623"/>
              <a:gd name="connsiteY4" fmla="*/ 18201 h 35707"/>
              <a:gd name="connsiteX5" fmla="*/ 3959 w 46623"/>
              <a:gd name="connsiteY5" fmla="*/ 1265 h 35707"/>
              <a:gd name="connsiteX0" fmla="*/ 3959 w 46586"/>
              <a:gd name="connsiteY0" fmla="*/ 1265 h 35707"/>
              <a:gd name="connsiteX1" fmla="*/ 46328 w 46586"/>
              <a:gd name="connsiteY1" fmla="*/ 1265 h 35707"/>
              <a:gd name="connsiteX2" fmla="*/ 46586 w 46586"/>
              <a:gd name="connsiteY2" fmla="*/ 35685 h 35707"/>
              <a:gd name="connsiteX3" fmla="*/ 0 w 46586"/>
              <a:gd name="connsiteY3" fmla="*/ 35685 h 35707"/>
              <a:gd name="connsiteX4" fmla="*/ 13397 w 46586"/>
              <a:gd name="connsiteY4" fmla="*/ 18201 h 35707"/>
              <a:gd name="connsiteX5" fmla="*/ 3959 w 46586"/>
              <a:gd name="connsiteY5" fmla="*/ 1265 h 35707"/>
              <a:gd name="connsiteX0" fmla="*/ 3959 w 46586"/>
              <a:gd name="connsiteY0" fmla="*/ 1269 h 35711"/>
              <a:gd name="connsiteX1" fmla="*/ 46328 w 46586"/>
              <a:gd name="connsiteY1" fmla="*/ 1269 h 35711"/>
              <a:gd name="connsiteX2" fmla="*/ 46586 w 46586"/>
              <a:gd name="connsiteY2" fmla="*/ 35689 h 35711"/>
              <a:gd name="connsiteX3" fmla="*/ 0 w 46586"/>
              <a:gd name="connsiteY3" fmla="*/ 35689 h 35711"/>
              <a:gd name="connsiteX4" fmla="*/ 13397 w 46586"/>
              <a:gd name="connsiteY4" fmla="*/ 18205 h 35711"/>
              <a:gd name="connsiteX5" fmla="*/ 3959 w 46586"/>
              <a:gd name="connsiteY5" fmla="*/ 1269 h 35711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787 w 49544"/>
              <a:gd name="connsiteY0" fmla="*/ 2468 h 37060"/>
              <a:gd name="connsiteX1" fmla="*/ 46328 w 49544"/>
              <a:gd name="connsiteY1" fmla="*/ 2618 h 37060"/>
              <a:gd name="connsiteX2" fmla="*/ 46586 w 49544"/>
              <a:gd name="connsiteY2" fmla="*/ 37038 h 37060"/>
              <a:gd name="connsiteX3" fmla="*/ 0 w 49544"/>
              <a:gd name="connsiteY3" fmla="*/ 37038 h 37060"/>
              <a:gd name="connsiteX4" fmla="*/ 13397 w 49544"/>
              <a:gd name="connsiteY4" fmla="*/ 19554 h 37060"/>
              <a:gd name="connsiteX5" fmla="*/ 3787 w 49544"/>
              <a:gd name="connsiteY5" fmla="*/ 2468 h 37060"/>
              <a:gd name="connsiteX0" fmla="*/ 3998 w 49528"/>
              <a:gd name="connsiteY0" fmla="*/ 2517 h 37036"/>
              <a:gd name="connsiteX1" fmla="*/ 46328 w 49528"/>
              <a:gd name="connsiteY1" fmla="*/ 2594 h 37036"/>
              <a:gd name="connsiteX2" fmla="*/ 46586 w 49528"/>
              <a:gd name="connsiteY2" fmla="*/ 37014 h 37036"/>
              <a:gd name="connsiteX3" fmla="*/ 0 w 49528"/>
              <a:gd name="connsiteY3" fmla="*/ 37014 h 37036"/>
              <a:gd name="connsiteX4" fmla="*/ 13397 w 49528"/>
              <a:gd name="connsiteY4" fmla="*/ 19530 h 37036"/>
              <a:gd name="connsiteX5" fmla="*/ 3998 w 49528"/>
              <a:gd name="connsiteY5" fmla="*/ 2517 h 37036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09"/>
              <a:gd name="connsiteY0" fmla="*/ 2500 h 37043"/>
              <a:gd name="connsiteX1" fmla="*/ 46328 w 49509"/>
              <a:gd name="connsiteY1" fmla="*/ 2601 h 37043"/>
              <a:gd name="connsiteX2" fmla="*/ 46502 w 49509"/>
              <a:gd name="connsiteY2" fmla="*/ 37021 h 37043"/>
              <a:gd name="connsiteX3" fmla="*/ 0 w 49509"/>
              <a:gd name="connsiteY3" fmla="*/ 37021 h 37043"/>
              <a:gd name="connsiteX4" fmla="*/ 13397 w 49509"/>
              <a:gd name="connsiteY4" fmla="*/ 19537 h 37043"/>
              <a:gd name="connsiteX5" fmla="*/ 3872 w 49509"/>
              <a:gd name="connsiteY5" fmla="*/ 2500 h 37043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2475 h 37018"/>
              <a:gd name="connsiteX1" fmla="*/ 46328 w 49509"/>
              <a:gd name="connsiteY1" fmla="*/ 2576 h 37018"/>
              <a:gd name="connsiteX2" fmla="*/ 46502 w 49509"/>
              <a:gd name="connsiteY2" fmla="*/ 36996 h 37018"/>
              <a:gd name="connsiteX3" fmla="*/ 0 w 49509"/>
              <a:gd name="connsiteY3" fmla="*/ 36996 h 37018"/>
              <a:gd name="connsiteX4" fmla="*/ 13271 w 49509"/>
              <a:gd name="connsiteY4" fmla="*/ 19512 h 37018"/>
              <a:gd name="connsiteX5" fmla="*/ 3872 w 49509"/>
              <a:gd name="connsiteY5" fmla="*/ 2475 h 37018"/>
              <a:gd name="connsiteX0" fmla="*/ 3872 w 49509"/>
              <a:gd name="connsiteY0" fmla="*/ 2480 h 37023"/>
              <a:gd name="connsiteX1" fmla="*/ 46328 w 49509"/>
              <a:gd name="connsiteY1" fmla="*/ 2581 h 37023"/>
              <a:gd name="connsiteX2" fmla="*/ 46502 w 49509"/>
              <a:gd name="connsiteY2" fmla="*/ 37001 h 37023"/>
              <a:gd name="connsiteX3" fmla="*/ 0 w 49509"/>
              <a:gd name="connsiteY3" fmla="*/ 37001 h 37023"/>
              <a:gd name="connsiteX4" fmla="*/ 13271 w 49509"/>
              <a:gd name="connsiteY4" fmla="*/ 19517 h 37023"/>
              <a:gd name="connsiteX5" fmla="*/ 3872 w 49509"/>
              <a:gd name="connsiteY5" fmla="*/ 2480 h 37023"/>
              <a:gd name="connsiteX0" fmla="*/ 3872 w 51570"/>
              <a:gd name="connsiteY0" fmla="*/ 1381 h 38195"/>
              <a:gd name="connsiteX1" fmla="*/ 45544 w 51570"/>
              <a:gd name="connsiteY1" fmla="*/ 4935 h 38195"/>
              <a:gd name="connsiteX2" fmla="*/ 46502 w 51570"/>
              <a:gd name="connsiteY2" fmla="*/ 35902 h 38195"/>
              <a:gd name="connsiteX3" fmla="*/ 0 w 51570"/>
              <a:gd name="connsiteY3" fmla="*/ 35902 h 38195"/>
              <a:gd name="connsiteX4" fmla="*/ 13271 w 51570"/>
              <a:gd name="connsiteY4" fmla="*/ 18418 h 38195"/>
              <a:gd name="connsiteX5" fmla="*/ 3872 w 51570"/>
              <a:gd name="connsiteY5" fmla="*/ 1381 h 38195"/>
              <a:gd name="connsiteX0" fmla="*/ 3872 w 51609"/>
              <a:gd name="connsiteY0" fmla="*/ 599 h 37413"/>
              <a:gd name="connsiteX1" fmla="*/ 45544 w 51609"/>
              <a:gd name="connsiteY1" fmla="*/ 4153 h 37413"/>
              <a:gd name="connsiteX2" fmla="*/ 46502 w 51609"/>
              <a:gd name="connsiteY2" fmla="*/ 35120 h 37413"/>
              <a:gd name="connsiteX3" fmla="*/ 0 w 51609"/>
              <a:gd name="connsiteY3" fmla="*/ 35120 h 37413"/>
              <a:gd name="connsiteX4" fmla="*/ 13271 w 51609"/>
              <a:gd name="connsiteY4" fmla="*/ 17636 h 37413"/>
              <a:gd name="connsiteX5" fmla="*/ 3872 w 51609"/>
              <a:gd name="connsiteY5" fmla="*/ 599 h 37413"/>
              <a:gd name="connsiteX0" fmla="*/ 3872 w 49707"/>
              <a:gd name="connsiteY0" fmla="*/ 574 h 37388"/>
              <a:gd name="connsiteX1" fmla="*/ 45544 w 49707"/>
              <a:gd name="connsiteY1" fmla="*/ 4128 h 37388"/>
              <a:gd name="connsiteX2" fmla="*/ 46502 w 49707"/>
              <a:gd name="connsiteY2" fmla="*/ 35095 h 37388"/>
              <a:gd name="connsiteX3" fmla="*/ 0 w 49707"/>
              <a:gd name="connsiteY3" fmla="*/ 35095 h 37388"/>
              <a:gd name="connsiteX4" fmla="*/ 13271 w 49707"/>
              <a:gd name="connsiteY4" fmla="*/ 17611 h 37388"/>
              <a:gd name="connsiteX5" fmla="*/ 3872 w 49707"/>
              <a:gd name="connsiteY5" fmla="*/ 574 h 37388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50"/>
              <a:gd name="connsiteY0" fmla="*/ 1238 h 38308"/>
              <a:gd name="connsiteX1" fmla="*/ 46407 w 49950"/>
              <a:gd name="connsiteY1" fmla="*/ 1339 h 38308"/>
              <a:gd name="connsiteX2" fmla="*/ 46502 w 49950"/>
              <a:gd name="connsiteY2" fmla="*/ 35759 h 38308"/>
              <a:gd name="connsiteX3" fmla="*/ 0 w 49950"/>
              <a:gd name="connsiteY3" fmla="*/ 35759 h 38308"/>
              <a:gd name="connsiteX4" fmla="*/ 13271 w 49950"/>
              <a:gd name="connsiteY4" fmla="*/ 18275 h 38308"/>
              <a:gd name="connsiteX5" fmla="*/ 3872 w 49950"/>
              <a:gd name="connsiteY5" fmla="*/ 1238 h 38308"/>
              <a:gd name="connsiteX0" fmla="*/ 3872 w 49831"/>
              <a:gd name="connsiteY0" fmla="*/ 1229 h 38299"/>
              <a:gd name="connsiteX1" fmla="*/ 46407 w 49831"/>
              <a:gd name="connsiteY1" fmla="*/ 1330 h 38299"/>
              <a:gd name="connsiteX2" fmla="*/ 46502 w 49831"/>
              <a:gd name="connsiteY2" fmla="*/ 35750 h 38299"/>
              <a:gd name="connsiteX3" fmla="*/ 0 w 49831"/>
              <a:gd name="connsiteY3" fmla="*/ 35750 h 38299"/>
              <a:gd name="connsiteX4" fmla="*/ 13271 w 49831"/>
              <a:gd name="connsiteY4" fmla="*/ 18266 h 38299"/>
              <a:gd name="connsiteX5" fmla="*/ 3872 w 49831"/>
              <a:gd name="connsiteY5" fmla="*/ 1229 h 38299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693"/>
              <a:gd name="connsiteY0" fmla="*/ 1257 h 35823"/>
              <a:gd name="connsiteX1" fmla="*/ 46407 w 46693"/>
              <a:gd name="connsiteY1" fmla="*/ 1358 h 35823"/>
              <a:gd name="connsiteX2" fmla="*/ 46502 w 46693"/>
              <a:gd name="connsiteY2" fmla="*/ 35778 h 35823"/>
              <a:gd name="connsiteX3" fmla="*/ 0 w 46693"/>
              <a:gd name="connsiteY3" fmla="*/ 35778 h 35823"/>
              <a:gd name="connsiteX4" fmla="*/ 13271 w 46693"/>
              <a:gd name="connsiteY4" fmla="*/ 18294 h 35823"/>
              <a:gd name="connsiteX5" fmla="*/ 3872 w 46693"/>
              <a:gd name="connsiteY5" fmla="*/ 1257 h 35823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72 h 35738"/>
              <a:gd name="connsiteX1" fmla="*/ 46407 w 46693"/>
              <a:gd name="connsiteY1" fmla="*/ 1273 h 35738"/>
              <a:gd name="connsiteX2" fmla="*/ 46502 w 46693"/>
              <a:gd name="connsiteY2" fmla="*/ 35693 h 35738"/>
              <a:gd name="connsiteX3" fmla="*/ 0 w 46693"/>
              <a:gd name="connsiteY3" fmla="*/ 35693 h 35738"/>
              <a:gd name="connsiteX4" fmla="*/ 13353 w 46693"/>
              <a:gd name="connsiteY4" fmla="*/ 17061 h 35738"/>
              <a:gd name="connsiteX5" fmla="*/ 3872 w 46693"/>
              <a:gd name="connsiteY5" fmla="*/ 1172 h 35738"/>
              <a:gd name="connsiteX0" fmla="*/ 5533 w 48354"/>
              <a:gd name="connsiteY0" fmla="*/ 1172 h 36354"/>
              <a:gd name="connsiteX1" fmla="*/ 48068 w 48354"/>
              <a:gd name="connsiteY1" fmla="*/ 1273 h 36354"/>
              <a:gd name="connsiteX2" fmla="*/ 48163 w 48354"/>
              <a:gd name="connsiteY2" fmla="*/ 35693 h 36354"/>
              <a:gd name="connsiteX3" fmla="*/ 1661 w 48354"/>
              <a:gd name="connsiteY3" fmla="*/ 35693 h 36354"/>
              <a:gd name="connsiteX4" fmla="*/ 10791 w 48354"/>
              <a:gd name="connsiteY4" fmla="*/ 27084 h 36354"/>
              <a:gd name="connsiteX5" fmla="*/ 15014 w 48354"/>
              <a:gd name="connsiteY5" fmla="*/ 17061 h 36354"/>
              <a:gd name="connsiteX6" fmla="*/ 5533 w 48354"/>
              <a:gd name="connsiteY6" fmla="*/ 1172 h 36354"/>
              <a:gd name="connsiteX0" fmla="*/ 5467 w 48288"/>
              <a:gd name="connsiteY0" fmla="*/ 1172 h 36354"/>
              <a:gd name="connsiteX1" fmla="*/ 48002 w 48288"/>
              <a:gd name="connsiteY1" fmla="*/ 1273 h 36354"/>
              <a:gd name="connsiteX2" fmla="*/ 48097 w 48288"/>
              <a:gd name="connsiteY2" fmla="*/ 35693 h 36354"/>
              <a:gd name="connsiteX3" fmla="*/ 1595 w 48288"/>
              <a:gd name="connsiteY3" fmla="*/ 35693 h 36354"/>
              <a:gd name="connsiteX4" fmla="*/ 11467 w 48288"/>
              <a:gd name="connsiteY4" fmla="*/ 26367 h 36354"/>
              <a:gd name="connsiteX5" fmla="*/ 14948 w 48288"/>
              <a:gd name="connsiteY5" fmla="*/ 17061 h 36354"/>
              <a:gd name="connsiteX6" fmla="*/ 5467 w 48288"/>
              <a:gd name="connsiteY6" fmla="*/ 1172 h 36354"/>
              <a:gd name="connsiteX0" fmla="*/ 3872 w 46693"/>
              <a:gd name="connsiteY0" fmla="*/ 1172 h 36354"/>
              <a:gd name="connsiteX1" fmla="*/ 46407 w 46693"/>
              <a:gd name="connsiteY1" fmla="*/ 1273 h 36354"/>
              <a:gd name="connsiteX2" fmla="*/ 46502 w 46693"/>
              <a:gd name="connsiteY2" fmla="*/ 35693 h 36354"/>
              <a:gd name="connsiteX3" fmla="*/ 0 w 46693"/>
              <a:gd name="connsiteY3" fmla="*/ 35693 h 36354"/>
              <a:gd name="connsiteX4" fmla="*/ 9872 w 46693"/>
              <a:gd name="connsiteY4" fmla="*/ 26367 h 36354"/>
              <a:gd name="connsiteX5" fmla="*/ 13353 w 46693"/>
              <a:gd name="connsiteY5" fmla="*/ 17061 h 36354"/>
              <a:gd name="connsiteX6" fmla="*/ 3872 w 46693"/>
              <a:gd name="connsiteY6" fmla="*/ 1172 h 36354"/>
              <a:gd name="connsiteX0" fmla="*/ 3872 w 46693"/>
              <a:gd name="connsiteY0" fmla="*/ 1172 h 35786"/>
              <a:gd name="connsiteX1" fmla="*/ 46407 w 46693"/>
              <a:gd name="connsiteY1" fmla="*/ 1273 h 35786"/>
              <a:gd name="connsiteX2" fmla="*/ 46502 w 46693"/>
              <a:gd name="connsiteY2" fmla="*/ 35693 h 35786"/>
              <a:gd name="connsiteX3" fmla="*/ 0 w 46693"/>
              <a:gd name="connsiteY3" fmla="*/ 35693 h 35786"/>
              <a:gd name="connsiteX4" fmla="*/ 9872 w 46693"/>
              <a:gd name="connsiteY4" fmla="*/ 26367 h 35786"/>
              <a:gd name="connsiteX5" fmla="*/ 13353 w 46693"/>
              <a:gd name="connsiteY5" fmla="*/ 17061 h 35786"/>
              <a:gd name="connsiteX6" fmla="*/ 3872 w 46693"/>
              <a:gd name="connsiteY6" fmla="*/ 1172 h 35786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883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471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527"/>
              <a:gd name="connsiteY0" fmla="*/ 1 h 34548"/>
              <a:gd name="connsiteX1" fmla="*/ 46418 w 46527"/>
              <a:gd name="connsiteY1" fmla="*/ 102 h 34548"/>
              <a:gd name="connsiteX2" fmla="*/ 46513 w 46527"/>
              <a:gd name="connsiteY2" fmla="*/ 34522 h 34548"/>
              <a:gd name="connsiteX3" fmla="*/ 11 w 46527"/>
              <a:gd name="connsiteY3" fmla="*/ 34522 h 34548"/>
              <a:gd name="connsiteX4" fmla="*/ 9471 w 46527"/>
              <a:gd name="connsiteY4" fmla="*/ 25196 h 34548"/>
              <a:gd name="connsiteX5" fmla="*/ 13117 w 46527"/>
              <a:gd name="connsiteY5" fmla="*/ 12544 h 34548"/>
              <a:gd name="connsiteX6" fmla="*/ 3883 w 46527"/>
              <a:gd name="connsiteY6" fmla="*/ 1 h 3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27" h="34548">
                <a:moveTo>
                  <a:pt x="3883" y="1"/>
                </a:moveTo>
                <a:cubicBezTo>
                  <a:pt x="4153" y="30"/>
                  <a:pt x="46361" y="18"/>
                  <a:pt x="46418" y="102"/>
                </a:cubicBezTo>
                <a:cubicBezTo>
                  <a:pt x="46475" y="186"/>
                  <a:pt x="46563" y="34419"/>
                  <a:pt x="46513" y="34522"/>
                </a:cubicBezTo>
                <a:cubicBezTo>
                  <a:pt x="46463" y="34625"/>
                  <a:pt x="-855" y="34379"/>
                  <a:pt x="11" y="34522"/>
                </a:cubicBezTo>
                <a:cubicBezTo>
                  <a:pt x="134" y="34617"/>
                  <a:pt x="7246" y="28301"/>
                  <a:pt x="9471" y="25196"/>
                </a:cubicBezTo>
                <a:cubicBezTo>
                  <a:pt x="11696" y="22091"/>
                  <a:pt x="14296" y="18943"/>
                  <a:pt x="13117" y="12544"/>
                </a:cubicBezTo>
                <a:cubicBezTo>
                  <a:pt x="11938" y="6145"/>
                  <a:pt x="3613" y="-28"/>
                  <a:pt x="3883" y="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pl-PL" dirty="0"/>
              <a:t> </a:t>
            </a:r>
          </a:p>
        </p:txBody>
      </p:sp>
      <p:sp>
        <p:nvSpPr>
          <p:cNvPr id="23" name="Symbol zastępczy tekstu 20">
            <a:extLst>
              <a:ext uri="{FF2B5EF4-FFF2-40B4-BE49-F238E27FC236}">
                <a16:creationId xmlns:a16="http://schemas.microsoft.com/office/drawing/2014/main" id="{650BD038-50CF-5588-950D-6FE5FDC8DD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6369" y="1681317"/>
            <a:ext cx="6891450" cy="10707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245CC5D-D8DF-34E7-816C-38B5BDFA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C1D0FE08-ABBB-488B-D2A8-B6C687941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C49F9B76-2B24-9B7F-063A-2D2BBEFB4BF6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1D60805-8965-E9CC-D59D-F9001D7F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BDE23687-6034-BC48-A2E9-3370DC54117F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Grafika 25">
            <a:extLst>
              <a:ext uri="{FF2B5EF4-FFF2-40B4-BE49-F238E27FC236}">
                <a16:creationId xmlns:a16="http://schemas.microsoft.com/office/drawing/2014/main" id="{91309432-DF6E-5779-14E8-DCF6F48998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7" name="Symbol zastępczy tekstu 20">
            <a:extLst>
              <a:ext uri="{FF2B5EF4-FFF2-40B4-BE49-F238E27FC236}">
                <a16:creationId xmlns:a16="http://schemas.microsoft.com/office/drawing/2014/main" id="{13EC3A5A-2A53-26F4-A2B3-719C740E91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8162" y="3169642"/>
            <a:ext cx="4503736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10" name="Symbol zastępczy tekstu 20">
            <a:extLst>
              <a:ext uri="{FF2B5EF4-FFF2-40B4-BE49-F238E27FC236}">
                <a16:creationId xmlns:a16="http://schemas.microsoft.com/office/drawing/2014/main" id="{B0CFFBD6-CBF3-120B-F58B-ED715A84CE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08162" y="3489266"/>
            <a:ext cx="4503736" cy="6273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</a:t>
            </a:r>
          </a:p>
        </p:txBody>
      </p:sp>
      <p:sp>
        <p:nvSpPr>
          <p:cNvPr id="12" name="Symbol zastępczy tekstu 20">
            <a:extLst>
              <a:ext uri="{FF2B5EF4-FFF2-40B4-BE49-F238E27FC236}">
                <a16:creationId xmlns:a16="http://schemas.microsoft.com/office/drawing/2014/main" id="{AC50FF7A-F2A8-A9EF-F063-91276205AE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8162" y="4253407"/>
            <a:ext cx="4503736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13" name="Symbol zastępczy tekstu 20">
            <a:extLst>
              <a:ext uri="{FF2B5EF4-FFF2-40B4-BE49-F238E27FC236}">
                <a16:creationId xmlns:a16="http://schemas.microsoft.com/office/drawing/2014/main" id="{C2482B39-A044-3166-EC90-0900EE5F55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8162" y="4573031"/>
            <a:ext cx="4503736" cy="6273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</a:t>
            </a:r>
          </a:p>
        </p:txBody>
      </p:sp>
      <p:sp>
        <p:nvSpPr>
          <p:cNvPr id="14" name="Symbol zastępczy tekstu 20">
            <a:extLst>
              <a:ext uri="{FF2B5EF4-FFF2-40B4-BE49-F238E27FC236}">
                <a16:creationId xmlns:a16="http://schemas.microsoft.com/office/drawing/2014/main" id="{6C4ECE0E-BC41-0868-167F-87ED7770C6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8162" y="5357964"/>
            <a:ext cx="4503736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15" name="Symbol zastępczy tekstu 20">
            <a:extLst>
              <a:ext uri="{FF2B5EF4-FFF2-40B4-BE49-F238E27FC236}">
                <a16:creationId xmlns:a16="http://schemas.microsoft.com/office/drawing/2014/main" id="{D30FF5B4-EBAD-13F5-3172-8C151AD78A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8162" y="5677588"/>
            <a:ext cx="4503736" cy="6273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</a:t>
            </a:r>
          </a:p>
        </p:txBody>
      </p:sp>
    </p:spTree>
    <p:extLst>
      <p:ext uri="{BB962C8B-B14F-4D97-AF65-F5344CB8AC3E}">
        <p14:creationId xmlns:p14="http://schemas.microsoft.com/office/powerpoint/2010/main" val="70137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3 danymi z ikonkami i 2 obraz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446A10E6-EA00-8778-0F55-8047B8F77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1247" y="-10022"/>
            <a:ext cx="5372064" cy="688354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403"/>
              <a:gd name="connsiteY0" fmla="*/ 4689 h 26289"/>
              <a:gd name="connsiteX1" fmla="*/ 29402 w 29403"/>
              <a:gd name="connsiteY1" fmla="*/ 0 h 26289"/>
              <a:gd name="connsiteX2" fmla="*/ 21600 w 29403"/>
              <a:gd name="connsiteY2" fmla="*/ 15489 h 26289"/>
              <a:gd name="connsiteX3" fmla="*/ 18125 w 29403"/>
              <a:gd name="connsiteY3" fmla="*/ 26289 h 26289"/>
              <a:gd name="connsiteX4" fmla="*/ 3475 w 29403"/>
              <a:gd name="connsiteY4" fmla="*/ 26289 h 26289"/>
              <a:gd name="connsiteX5" fmla="*/ 0 w 29403"/>
              <a:gd name="connsiteY5" fmla="*/ 15489 h 26289"/>
              <a:gd name="connsiteX6" fmla="*/ 3475 w 29403"/>
              <a:gd name="connsiteY6" fmla="*/ 4689 h 26289"/>
              <a:gd name="connsiteX0" fmla="*/ 3475 w 29484"/>
              <a:gd name="connsiteY0" fmla="*/ 4689 h 34320"/>
              <a:gd name="connsiteX1" fmla="*/ 29402 w 29484"/>
              <a:gd name="connsiteY1" fmla="*/ 0 h 34320"/>
              <a:gd name="connsiteX2" fmla="*/ 21600 w 29484"/>
              <a:gd name="connsiteY2" fmla="*/ 15489 h 34320"/>
              <a:gd name="connsiteX3" fmla="*/ 29230 w 29484"/>
              <a:gd name="connsiteY3" fmla="*/ 34320 h 34320"/>
              <a:gd name="connsiteX4" fmla="*/ 3475 w 29484"/>
              <a:gd name="connsiteY4" fmla="*/ 26289 h 34320"/>
              <a:gd name="connsiteX5" fmla="*/ 0 w 29484"/>
              <a:gd name="connsiteY5" fmla="*/ 15489 h 34320"/>
              <a:gd name="connsiteX6" fmla="*/ 3475 w 29484"/>
              <a:gd name="connsiteY6" fmla="*/ 4689 h 34320"/>
              <a:gd name="connsiteX0" fmla="*/ 3475 w 30184"/>
              <a:gd name="connsiteY0" fmla="*/ 4689 h 34320"/>
              <a:gd name="connsiteX1" fmla="*/ 29402 w 30184"/>
              <a:gd name="connsiteY1" fmla="*/ 0 h 34320"/>
              <a:gd name="connsiteX2" fmla="*/ 29606 w 30184"/>
              <a:gd name="connsiteY2" fmla="*/ 15489 h 34320"/>
              <a:gd name="connsiteX3" fmla="*/ 29230 w 30184"/>
              <a:gd name="connsiteY3" fmla="*/ 34320 h 34320"/>
              <a:gd name="connsiteX4" fmla="*/ 3475 w 30184"/>
              <a:gd name="connsiteY4" fmla="*/ 26289 h 34320"/>
              <a:gd name="connsiteX5" fmla="*/ 0 w 30184"/>
              <a:gd name="connsiteY5" fmla="*/ 15489 h 34320"/>
              <a:gd name="connsiteX6" fmla="*/ 3475 w 30184"/>
              <a:gd name="connsiteY6" fmla="*/ 4689 h 34320"/>
              <a:gd name="connsiteX0" fmla="*/ 3475 w 30208"/>
              <a:gd name="connsiteY0" fmla="*/ 4689 h 34320"/>
              <a:gd name="connsiteX1" fmla="*/ 29402 w 30208"/>
              <a:gd name="connsiteY1" fmla="*/ 0 h 34320"/>
              <a:gd name="connsiteX2" fmla="*/ 29606 w 30208"/>
              <a:gd name="connsiteY2" fmla="*/ 15489 h 34320"/>
              <a:gd name="connsiteX3" fmla="*/ 29230 w 30208"/>
              <a:gd name="connsiteY3" fmla="*/ 34320 h 34320"/>
              <a:gd name="connsiteX4" fmla="*/ 3475 w 30208"/>
              <a:gd name="connsiteY4" fmla="*/ 26289 h 34320"/>
              <a:gd name="connsiteX5" fmla="*/ 0 w 30208"/>
              <a:gd name="connsiteY5" fmla="*/ 15489 h 34320"/>
              <a:gd name="connsiteX6" fmla="*/ 3475 w 30208"/>
              <a:gd name="connsiteY6" fmla="*/ 4689 h 34320"/>
              <a:gd name="connsiteX0" fmla="*/ 3475 w 32546"/>
              <a:gd name="connsiteY0" fmla="*/ 4689 h 34320"/>
              <a:gd name="connsiteX1" fmla="*/ 29402 w 32546"/>
              <a:gd name="connsiteY1" fmla="*/ 0 h 34320"/>
              <a:gd name="connsiteX2" fmla="*/ 29230 w 32546"/>
              <a:gd name="connsiteY2" fmla="*/ 34320 h 34320"/>
              <a:gd name="connsiteX3" fmla="*/ 3475 w 32546"/>
              <a:gd name="connsiteY3" fmla="*/ 26289 h 34320"/>
              <a:gd name="connsiteX4" fmla="*/ 0 w 32546"/>
              <a:gd name="connsiteY4" fmla="*/ 15489 h 34320"/>
              <a:gd name="connsiteX5" fmla="*/ 3475 w 32546"/>
              <a:gd name="connsiteY5" fmla="*/ 4689 h 34320"/>
              <a:gd name="connsiteX0" fmla="*/ 3475 w 31288"/>
              <a:gd name="connsiteY0" fmla="*/ 4689 h 34320"/>
              <a:gd name="connsiteX1" fmla="*/ 29402 w 31288"/>
              <a:gd name="connsiteY1" fmla="*/ 0 h 34320"/>
              <a:gd name="connsiteX2" fmla="*/ 29230 w 31288"/>
              <a:gd name="connsiteY2" fmla="*/ 34320 h 34320"/>
              <a:gd name="connsiteX3" fmla="*/ 3475 w 31288"/>
              <a:gd name="connsiteY3" fmla="*/ 26289 h 34320"/>
              <a:gd name="connsiteX4" fmla="*/ 0 w 31288"/>
              <a:gd name="connsiteY4" fmla="*/ 15489 h 34320"/>
              <a:gd name="connsiteX5" fmla="*/ 3475 w 31288"/>
              <a:gd name="connsiteY5" fmla="*/ 4689 h 34320"/>
              <a:gd name="connsiteX0" fmla="*/ 3475 w 29493"/>
              <a:gd name="connsiteY0" fmla="*/ 4689 h 34320"/>
              <a:gd name="connsiteX1" fmla="*/ 29402 w 29493"/>
              <a:gd name="connsiteY1" fmla="*/ 0 h 34320"/>
              <a:gd name="connsiteX2" fmla="*/ 29230 w 29493"/>
              <a:gd name="connsiteY2" fmla="*/ 34320 h 34320"/>
              <a:gd name="connsiteX3" fmla="*/ 3475 w 29493"/>
              <a:gd name="connsiteY3" fmla="*/ 26289 h 34320"/>
              <a:gd name="connsiteX4" fmla="*/ 0 w 29493"/>
              <a:gd name="connsiteY4" fmla="*/ 15489 h 34320"/>
              <a:gd name="connsiteX5" fmla="*/ 3475 w 29493"/>
              <a:gd name="connsiteY5" fmla="*/ 4689 h 34320"/>
              <a:gd name="connsiteX0" fmla="*/ 3475 w 29576"/>
              <a:gd name="connsiteY0" fmla="*/ 4689 h 34370"/>
              <a:gd name="connsiteX1" fmla="*/ 29402 w 29576"/>
              <a:gd name="connsiteY1" fmla="*/ 0 h 34370"/>
              <a:gd name="connsiteX2" fmla="*/ 29488 w 29576"/>
              <a:gd name="connsiteY2" fmla="*/ 34370 h 34370"/>
              <a:gd name="connsiteX3" fmla="*/ 3475 w 29576"/>
              <a:gd name="connsiteY3" fmla="*/ 26289 h 34370"/>
              <a:gd name="connsiteX4" fmla="*/ 0 w 29576"/>
              <a:gd name="connsiteY4" fmla="*/ 15489 h 34370"/>
              <a:gd name="connsiteX5" fmla="*/ 3475 w 29576"/>
              <a:gd name="connsiteY5" fmla="*/ 4689 h 34370"/>
              <a:gd name="connsiteX0" fmla="*/ 20224 w 46325"/>
              <a:gd name="connsiteY0" fmla="*/ 4689 h 34470"/>
              <a:gd name="connsiteX1" fmla="*/ 46151 w 46325"/>
              <a:gd name="connsiteY1" fmla="*/ 0 h 34470"/>
              <a:gd name="connsiteX2" fmla="*/ 46237 w 46325"/>
              <a:gd name="connsiteY2" fmla="*/ 34370 h 34470"/>
              <a:gd name="connsiteX3" fmla="*/ 167 w 46325"/>
              <a:gd name="connsiteY3" fmla="*/ 34470 h 34470"/>
              <a:gd name="connsiteX4" fmla="*/ 16749 w 46325"/>
              <a:gd name="connsiteY4" fmla="*/ 15489 h 34470"/>
              <a:gd name="connsiteX5" fmla="*/ 20224 w 46325"/>
              <a:gd name="connsiteY5" fmla="*/ 4689 h 34470"/>
              <a:gd name="connsiteX0" fmla="*/ 20057 w 46158"/>
              <a:gd name="connsiteY0" fmla="*/ 4689 h 34470"/>
              <a:gd name="connsiteX1" fmla="*/ 45984 w 46158"/>
              <a:gd name="connsiteY1" fmla="*/ 0 h 34470"/>
              <a:gd name="connsiteX2" fmla="*/ 46070 w 46158"/>
              <a:gd name="connsiteY2" fmla="*/ 34370 h 34470"/>
              <a:gd name="connsiteX3" fmla="*/ 0 w 46158"/>
              <a:gd name="connsiteY3" fmla="*/ 34470 h 34470"/>
              <a:gd name="connsiteX4" fmla="*/ 16582 w 46158"/>
              <a:gd name="connsiteY4" fmla="*/ 15489 h 34470"/>
              <a:gd name="connsiteX5" fmla="*/ 20057 w 46158"/>
              <a:gd name="connsiteY5" fmla="*/ 4689 h 3447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959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959 w 46502"/>
              <a:gd name="connsiteY5" fmla="*/ 0 h 34420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1188 h 35608"/>
              <a:gd name="connsiteX1" fmla="*/ 46328 w 46502"/>
              <a:gd name="connsiteY1" fmla="*/ 1188 h 35608"/>
              <a:gd name="connsiteX2" fmla="*/ 46414 w 46502"/>
              <a:gd name="connsiteY2" fmla="*/ 35558 h 35608"/>
              <a:gd name="connsiteX3" fmla="*/ 0 w 46502"/>
              <a:gd name="connsiteY3" fmla="*/ 35608 h 35608"/>
              <a:gd name="connsiteX4" fmla="*/ 13483 w 46502"/>
              <a:gd name="connsiteY4" fmla="*/ 17226 h 35608"/>
              <a:gd name="connsiteX5" fmla="*/ 3959 w 46502"/>
              <a:gd name="connsiteY5" fmla="*/ 1188 h 35608"/>
              <a:gd name="connsiteX0" fmla="*/ 3959 w 46502"/>
              <a:gd name="connsiteY0" fmla="*/ 1199 h 35619"/>
              <a:gd name="connsiteX1" fmla="*/ 46328 w 46502"/>
              <a:gd name="connsiteY1" fmla="*/ 1199 h 35619"/>
              <a:gd name="connsiteX2" fmla="*/ 46414 w 46502"/>
              <a:gd name="connsiteY2" fmla="*/ 35569 h 35619"/>
              <a:gd name="connsiteX3" fmla="*/ 0 w 46502"/>
              <a:gd name="connsiteY3" fmla="*/ 35619 h 35619"/>
              <a:gd name="connsiteX4" fmla="*/ 13483 w 46502"/>
              <a:gd name="connsiteY4" fmla="*/ 17237 h 35619"/>
              <a:gd name="connsiteX5" fmla="*/ 3959 w 46502"/>
              <a:gd name="connsiteY5" fmla="*/ 1199 h 35619"/>
              <a:gd name="connsiteX0" fmla="*/ 3959 w 46502"/>
              <a:gd name="connsiteY0" fmla="*/ 49 h 34469"/>
              <a:gd name="connsiteX1" fmla="*/ 46328 w 46502"/>
              <a:gd name="connsiteY1" fmla="*/ 49 h 34469"/>
              <a:gd name="connsiteX2" fmla="*/ 46414 w 46502"/>
              <a:gd name="connsiteY2" fmla="*/ 34419 h 34469"/>
              <a:gd name="connsiteX3" fmla="*/ 0 w 46502"/>
              <a:gd name="connsiteY3" fmla="*/ 34469 h 34469"/>
              <a:gd name="connsiteX4" fmla="*/ 13483 w 46502"/>
              <a:gd name="connsiteY4" fmla="*/ 16087 h 34469"/>
              <a:gd name="connsiteX5" fmla="*/ 3959 w 46502"/>
              <a:gd name="connsiteY5" fmla="*/ 49 h 34469"/>
              <a:gd name="connsiteX0" fmla="*/ 3959 w 46502"/>
              <a:gd name="connsiteY0" fmla="*/ 1254 h 35674"/>
              <a:gd name="connsiteX1" fmla="*/ 46328 w 46502"/>
              <a:gd name="connsiteY1" fmla="*/ 1254 h 35674"/>
              <a:gd name="connsiteX2" fmla="*/ 46414 w 46502"/>
              <a:gd name="connsiteY2" fmla="*/ 35624 h 35674"/>
              <a:gd name="connsiteX3" fmla="*/ 0 w 46502"/>
              <a:gd name="connsiteY3" fmla="*/ 35674 h 35674"/>
              <a:gd name="connsiteX4" fmla="*/ 13655 w 46502"/>
              <a:gd name="connsiteY4" fmla="*/ 18040 h 35674"/>
              <a:gd name="connsiteX5" fmla="*/ 3959 w 46502"/>
              <a:gd name="connsiteY5" fmla="*/ 1254 h 35674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623"/>
              <a:gd name="connsiteY0" fmla="*/ 1265 h 35685"/>
              <a:gd name="connsiteX1" fmla="*/ 46328 w 46623"/>
              <a:gd name="connsiteY1" fmla="*/ 1265 h 35685"/>
              <a:gd name="connsiteX2" fmla="*/ 46586 w 46623"/>
              <a:gd name="connsiteY2" fmla="*/ 35685 h 35685"/>
              <a:gd name="connsiteX3" fmla="*/ 0 w 46623"/>
              <a:gd name="connsiteY3" fmla="*/ 35685 h 35685"/>
              <a:gd name="connsiteX4" fmla="*/ 13397 w 46623"/>
              <a:gd name="connsiteY4" fmla="*/ 18201 h 35685"/>
              <a:gd name="connsiteX5" fmla="*/ 3959 w 46623"/>
              <a:gd name="connsiteY5" fmla="*/ 1265 h 35685"/>
              <a:gd name="connsiteX0" fmla="*/ 3959 w 46623"/>
              <a:gd name="connsiteY0" fmla="*/ 1265 h 35707"/>
              <a:gd name="connsiteX1" fmla="*/ 46328 w 46623"/>
              <a:gd name="connsiteY1" fmla="*/ 1265 h 35707"/>
              <a:gd name="connsiteX2" fmla="*/ 46586 w 46623"/>
              <a:gd name="connsiteY2" fmla="*/ 35685 h 35707"/>
              <a:gd name="connsiteX3" fmla="*/ 0 w 46623"/>
              <a:gd name="connsiteY3" fmla="*/ 35685 h 35707"/>
              <a:gd name="connsiteX4" fmla="*/ 13397 w 46623"/>
              <a:gd name="connsiteY4" fmla="*/ 18201 h 35707"/>
              <a:gd name="connsiteX5" fmla="*/ 3959 w 46623"/>
              <a:gd name="connsiteY5" fmla="*/ 1265 h 35707"/>
              <a:gd name="connsiteX0" fmla="*/ 3959 w 46586"/>
              <a:gd name="connsiteY0" fmla="*/ 1265 h 35707"/>
              <a:gd name="connsiteX1" fmla="*/ 46328 w 46586"/>
              <a:gd name="connsiteY1" fmla="*/ 1265 h 35707"/>
              <a:gd name="connsiteX2" fmla="*/ 46586 w 46586"/>
              <a:gd name="connsiteY2" fmla="*/ 35685 h 35707"/>
              <a:gd name="connsiteX3" fmla="*/ 0 w 46586"/>
              <a:gd name="connsiteY3" fmla="*/ 35685 h 35707"/>
              <a:gd name="connsiteX4" fmla="*/ 13397 w 46586"/>
              <a:gd name="connsiteY4" fmla="*/ 18201 h 35707"/>
              <a:gd name="connsiteX5" fmla="*/ 3959 w 46586"/>
              <a:gd name="connsiteY5" fmla="*/ 1265 h 35707"/>
              <a:gd name="connsiteX0" fmla="*/ 3959 w 46586"/>
              <a:gd name="connsiteY0" fmla="*/ 1269 h 35711"/>
              <a:gd name="connsiteX1" fmla="*/ 46328 w 46586"/>
              <a:gd name="connsiteY1" fmla="*/ 1269 h 35711"/>
              <a:gd name="connsiteX2" fmla="*/ 46586 w 46586"/>
              <a:gd name="connsiteY2" fmla="*/ 35689 h 35711"/>
              <a:gd name="connsiteX3" fmla="*/ 0 w 46586"/>
              <a:gd name="connsiteY3" fmla="*/ 35689 h 35711"/>
              <a:gd name="connsiteX4" fmla="*/ 13397 w 46586"/>
              <a:gd name="connsiteY4" fmla="*/ 18205 h 35711"/>
              <a:gd name="connsiteX5" fmla="*/ 3959 w 46586"/>
              <a:gd name="connsiteY5" fmla="*/ 1269 h 35711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787 w 49544"/>
              <a:gd name="connsiteY0" fmla="*/ 2468 h 37060"/>
              <a:gd name="connsiteX1" fmla="*/ 46328 w 49544"/>
              <a:gd name="connsiteY1" fmla="*/ 2618 h 37060"/>
              <a:gd name="connsiteX2" fmla="*/ 46586 w 49544"/>
              <a:gd name="connsiteY2" fmla="*/ 37038 h 37060"/>
              <a:gd name="connsiteX3" fmla="*/ 0 w 49544"/>
              <a:gd name="connsiteY3" fmla="*/ 37038 h 37060"/>
              <a:gd name="connsiteX4" fmla="*/ 13397 w 49544"/>
              <a:gd name="connsiteY4" fmla="*/ 19554 h 37060"/>
              <a:gd name="connsiteX5" fmla="*/ 3787 w 49544"/>
              <a:gd name="connsiteY5" fmla="*/ 2468 h 37060"/>
              <a:gd name="connsiteX0" fmla="*/ 3998 w 49528"/>
              <a:gd name="connsiteY0" fmla="*/ 2517 h 37036"/>
              <a:gd name="connsiteX1" fmla="*/ 46328 w 49528"/>
              <a:gd name="connsiteY1" fmla="*/ 2594 h 37036"/>
              <a:gd name="connsiteX2" fmla="*/ 46586 w 49528"/>
              <a:gd name="connsiteY2" fmla="*/ 37014 h 37036"/>
              <a:gd name="connsiteX3" fmla="*/ 0 w 49528"/>
              <a:gd name="connsiteY3" fmla="*/ 37014 h 37036"/>
              <a:gd name="connsiteX4" fmla="*/ 13397 w 49528"/>
              <a:gd name="connsiteY4" fmla="*/ 19530 h 37036"/>
              <a:gd name="connsiteX5" fmla="*/ 3998 w 49528"/>
              <a:gd name="connsiteY5" fmla="*/ 2517 h 37036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09"/>
              <a:gd name="connsiteY0" fmla="*/ 2500 h 37043"/>
              <a:gd name="connsiteX1" fmla="*/ 46328 w 49509"/>
              <a:gd name="connsiteY1" fmla="*/ 2601 h 37043"/>
              <a:gd name="connsiteX2" fmla="*/ 46502 w 49509"/>
              <a:gd name="connsiteY2" fmla="*/ 37021 h 37043"/>
              <a:gd name="connsiteX3" fmla="*/ 0 w 49509"/>
              <a:gd name="connsiteY3" fmla="*/ 37021 h 37043"/>
              <a:gd name="connsiteX4" fmla="*/ 13397 w 49509"/>
              <a:gd name="connsiteY4" fmla="*/ 19537 h 37043"/>
              <a:gd name="connsiteX5" fmla="*/ 3872 w 49509"/>
              <a:gd name="connsiteY5" fmla="*/ 2500 h 37043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2475 h 37018"/>
              <a:gd name="connsiteX1" fmla="*/ 46328 w 49509"/>
              <a:gd name="connsiteY1" fmla="*/ 2576 h 37018"/>
              <a:gd name="connsiteX2" fmla="*/ 46502 w 49509"/>
              <a:gd name="connsiteY2" fmla="*/ 36996 h 37018"/>
              <a:gd name="connsiteX3" fmla="*/ 0 w 49509"/>
              <a:gd name="connsiteY3" fmla="*/ 36996 h 37018"/>
              <a:gd name="connsiteX4" fmla="*/ 13271 w 49509"/>
              <a:gd name="connsiteY4" fmla="*/ 19512 h 37018"/>
              <a:gd name="connsiteX5" fmla="*/ 3872 w 49509"/>
              <a:gd name="connsiteY5" fmla="*/ 2475 h 37018"/>
              <a:gd name="connsiteX0" fmla="*/ 3872 w 49509"/>
              <a:gd name="connsiteY0" fmla="*/ 2480 h 37023"/>
              <a:gd name="connsiteX1" fmla="*/ 46328 w 49509"/>
              <a:gd name="connsiteY1" fmla="*/ 2581 h 37023"/>
              <a:gd name="connsiteX2" fmla="*/ 46502 w 49509"/>
              <a:gd name="connsiteY2" fmla="*/ 37001 h 37023"/>
              <a:gd name="connsiteX3" fmla="*/ 0 w 49509"/>
              <a:gd name="connsiteY3" fmla="*/ 37001 h 37023"/>
              <a:gd name="connsiteX4" fmla="*/ 13271 w 49509"/>
              <a:gd name="connsiteY4" fmla="*/ 19517 h 37023"/>
              <a:gd name="connsiteX5" fmla="*/ 3872 w 49509"/>
              <a:gd name="connsiteY5" fmla="*/ 2480 h 37023"/>
              <a:gd name="connsiteX0" fmla="*/ 3872 w 51570"/>
              <a:gd name="connsiteY0" fmla="*/ 1381 h 38195"/>
              <a:gd name="connsiteX1" fmla="*/ 45544 w 51570"/>
              <a:gd name="connsiteY1" fmla="*/ 4935 h 38195"/>
              <a:gd name="connsiteX2" fmla="*/ 46502 w 51570"/>
              <a:gd name="connsiteY2" fmla="*/ 35902 h 38195"/>
              <a:gd name="connsiteX3" fmla="*/ 0 w 51570"/>
              <a:gd name="connsiteY3" fmla="*/ 35902 h 38195"/>
              <a:gd name="connsiteX4" fmla="*/ 13271 w 51570"/>
              <a:gd name="connsiteY4" fmla="*/ 18418 h 38195"/>
              <a:gd name="connsiteX5" fmla="*/ 3872 w 51570"/>
              <a:gd name="connsiteY5" fmla="*/ 1381 h 38195"/>
              <a:gd name="connsiteX0" fmla="*/ 3872 w 51609"/>
              <a:gd name="connsiteY0" fmla="*/ 599 h 37413"/>
              <a:gd name="connsiteX1" fmla="*/ 45544 w 51609"/>
              <a:gd name="connsiteY1" fmla="*/ 4153 h 37413"/>
              <a:gd name="connsiteX2" fmla="*/ 46502 w 51609"/>
              <a:gd name="connsiteY2" fmla="*/ 35120 h 37413"/>
              <a:gd name="connsiteX3" fmla="*/ 0 w 51609"/>
              <a:gd name="connsiteY3" fmla="*/ 35120 h 37413"/>
              <a:gd name="connsiteX4" fmla="*/ 13271 w 51609"/>
              <a:gd name="connsiteY4" fmla="*/ 17636 h 37413"/>
              <a:gd name="connsiteX5" fmla="*/ 3872 w 51609"/>
              <a:gd name="connsiteY5" fmla="*/ 599 h 37413"/>
              <a:gd name="connsiteX0" fmla="*/ 3872 w 49707"/>
              <a:gd name="connsiteY0" fmla="*/ 574 h 37388"/>
              <a:gd name="connsiteX1" fmla="*/ 45544 w 49707"/>
              <a:gd name="connsiteY1" fmla="*/ 4128 h 37388"/>
              <a:gd name="connsiteX2" fmla="*/ 46502 w 49707"/>
              <a:gd name="connsiteY2" fmla="*/ 35095 h 37388"/>
              <a:gd name="connsiteX3" fmla="*/ 0 w 49707"/>
              <a:gd name="connsiteY3" fmla="*/ 35095 h 37388"/>
              <a:gd name="connsiteX4" fmla="*/ 13271 w 49707"/>
              <a:gd name="connsiteY4" fmla="*/ 17611 h 37388"/>
              <a:gd name="connsiteX5" fmla="*/ 3872 w 49707"/>
              <a:gd name="connsiteY5" fmla="*/ 574 h 37388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50"/>
              <a:gd name="connsiteY0" fmla="*/ 1238 h 38308"/>
              <a:gd name="connsiteX1" fmla="*/ 46407 w 49950"/>
              <a:gd name="connsiteY1" fmla="*/ 1339 h 38308"/>
              <a:gd name="connsiteX2" fmla="*/ 46502 w 49950"/>
              <a:gd name="connsiteY2" fmla="*/ 35759 h 38308"/>
              <a:gd name="connsiteX3" fmla="*/ 0 w 49950"/>
              <a:gd name="connsiteY3" fmla="*/ 35759 h 38308"/>
              <a:gd name="connsiteX4" fmla="*/ 13271 w 49950"/>
              <a:gd name="connsiteY4" fmla="*/ 18275 h 38308"/>
              <a:gd name="connsiteX5" fmla="*/ 3872 w 49950"/>
              <a:gd name="connsiteY5" fmla="*/ 1238 h 38308"/>
              <a:gd name="connsiteX0" fmla="*/ 3872 w 49831"/>
              <a:gd name="connsiteY0" fmla="*/ 1229 h 38299"/>
              <a:gd name="connsiteX1" fmla="*/ 46407 w 49831"/>
              <a:gd name="connsiteY1" fmla="*/ 1330 h 38299"/>
              <a:gd name="connsiteX2" fmla="*/ 46502 w 49831"/>
              <a:gd name="connsiteY2" fmla="*/ 35750 h 38299"/>
              <a:gd name="connsiteX3" fmla="*/ 0 w 49831"/>
              <a:gd name="connsiteY3" fmla="*/ 35750 h 38299"/>
              <a:gd name="connsiteX4" fmla="*/ 13271 w 49831"/>
              <a:gd name="connsiteY4" fmla="*/ 18266 h 38299"/>
              <a:gd name="connsiteX5" fmla="*/ 3872 w 49831"/>
              <a:gd name="connsiteY5" fmla="*/ 1229 h 38299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693"/>
              <a:gd name="connsiteY0" fmla="*/ 1257 h 35823"/>
              <a:gd name="connsiteX1" fmla="*/ 46407 w 46693"/>
              <a:gd name="connsiteY1" fmla="*/ 1358 h 35823"/>
              <a:gd name="connsiteX2" fmla="*/ 46502 w 46693"/>
              <a:gd name="connsiteY2" fmla="*/ 35778 h 35823"/>
              <a:gd name="connsiteX3" fmla="*/ 0 w 46693"/>
              <a:gd name="connsiteY3" fmla="*/ 35778 h 35823"/>
              <a:gd name="connsiteX4" fmla="*/ 13271 w 46693"/>
              <a:gd name="connsiteY4" fmla="*/ 18294 h 35823"/>
              <a:gd name="connsiteX5" fmla="*/ 3872 w 46693"/>
              <a:gd name="connsiteY5" fmla="*/ 1257 h 35823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72 h 35738"/>
              <a:gd name="connsiteX1" fmla="*/ 46407 w 46693"/>
              <a:gd name="connsiteY1" fmla="*/ 1273 h 35738"/>
              <a:gd name="connsiteX2" fmla="*/ 46502 w 46693"/>
              <a:gd name="connsiteY2" fmla="*/ 35693 h 35738"/>
              <a:gd name="connsiteX3" fmla="*/ 0 w 46693"/>
              <a:gd name="connsiteY3" fmla="*/ 35693 h 35738"/>
              <a:gd name="connsiteX4" fmla="*/ 13353 w 46693"/>
              <a:gd name="connsiteY4" fmla="*/ 17061 h 35738"/>
              <a:gd name="connsiteX5" fmla="*/ 3872 w 46693"/>
              <a:gd name="connsiteY5" fmla="*/ 1172 h 35738"/>
              <a:gd name="connsiteX0" fmla="*/ 5533 w 48354"/>
              <a:gd name="connsiteY0" fmla="*/ 1172 h 36354"/>
              <a:gd name="connsiteX1" fmla="*/ 48068 w 48354"/>
              <a:gd name="connsiteY1" fmla="*/ 1273 h 36354"/>
              <a:gd name="connsiteX2" fmla="*/ 48163 w 48354"/>
              <a:gd name="connsiteY2" fmla="*/ 35693 h 36354"/>
              <a:gd name="connsiteX3" fmla="*/ 1661 w 48354"/>
              <a:gd name="connsiteY3" fmla="*/ 35693 h 36354"/>
              <a:gd name="connsiteX4" fmla="*/ 10791 w 48354"/>
              <a:gd name="connsiteY4" fmla="*/ 27084 h 36354"/>
              <a:gd name="connsiteX5" fmla="*/ 15014 w 48354"/>
              <a:gd name="connsiteY5" fmla="*/ 17061 h 36354"/>
              <a:gd name="connsiteX6" fmla="*/ 5533 w 48354"/>
              <a:gd name="connsiteY6" fmla="*/ 1172 h 36354"/>
              <a:gd name="connsiteX0" fmla="*/ 5467 w 48288"/>
              <a:gd name="connsiteY0" fmla="*/ 1172 h 36354"/>
              <a:gd name="connsiteX1" fmla="*/ 48002 w 48288"/>
              <a:gd name="connsiteY1" fmla="*/ 1273 h 36354"/>
              <a:gd name="connsiteX2" fmla="*/ 48097 w 48288"/>
              <a:gd name="connsiteY2" fmla="*/ 35693 h 36354"/>
              <a:gd name="connsiteX3" fmla="*/ 1595 w 48288"/>
              <a:gd name="connsiteY3" fmla="*/ 35693 h 36354"/>
              <a:gd name="connsiteX4" fmla="*/ 11467 w 48288"/>
              <a:gd name="connsiteY4" fmla="*/ 26367 h 36354"/>
              <a:gd name="connsiteX5" fmla="*/ 14948 w 48288"/>
              <a:gd name="connsiteY5" fmla="*/ 17061 h 36354"/>
              <a:gd name="connsiteX6" fmla="*/ 5467 w 48288"/>
              <a:gd name="connsiteY6" fmla="*/ 1172 h 36354"/>
              <a:gd name="connsiteX0" fmla="*/ 3872 w 46693"/>
              <a:gd name="connsiteY0" fmla="*/ 1172 h 36354"/>
              <a:gd name="connsiteX1" fmla="*/ 46407 w 46693"/>
              <a:gd name="connsiteY1" fmla="*/ 1273 h 36354"/>
              <a:gd name="connsiteX2" fmla="*/ 46502 w 46693"/>
              <a:gd name="connsiteY2" fmla="*/ 35693 h 36354"/>
              <a:gd name="connsiteX3" fmla="*/ 0 w 46693"/>
              <a:gd name="connsiteY3" fmla="*/ 35693 h 36354"/>
              <a:gd name="connsiteX4" fmla="*/ 9872 w 46693"/>
              <a:gd name="connsiteY4" fmla="*/ 26367 h 36354"/>
              <a:gd name="connsiteX5" fmla="*/ 13353 w 46693"/>
              <a:gd name="connsiteY5" fmla="*/ 17061 h 36354"/>
              <a:gd name="connsiteX6" fmla="*/ 3872 w 46693"/>
              <a:gd name="connsiteY6" fmla="*/ 1172 h 36354"/>
              <a:gd name="connsiteX0" fmla="*/ 3872 w 46693"/>
              <a:gd name="connsiteY0" fmla="*/ 1172 h 35786"/>
              <a:gd name="connsiteX1" fmla="*/ 46407 w 46693"/>
              <a:gd name="connsiteY1" fmla="*/ 1273 h 35786"/>
              <a:gd name="connsiteX2" fmla="*/ 46502 w 46693"/>
              <a:gd name="connsiteY2" fmla="*/ 35693 h 35786"/>
              <a:gd name="connsiteX3" fmla="*/ 0 w 46693"/>
              <a:gd name="connsiteY3" fmla="*/ 35693 h 35786"/>
              <a:gd name="connsiteX4" fmla="*/ 9872 w 46693"/>
              <a:gd name="connsiteY4" fmla="*/ 26367 h 35786"/>
              <a:gd name="connsiteX5" fmla="*/ 13353 w 46693"/>
              <a:gd name="connsiteY5" fmla="*/ 17061 h 35786"/>
              <a:gd name="connsiteX6" fmla="*/ 3872 w 46693"/>
              <a:gd name="connsiteY6" fmla="*/ 1172 h 35786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883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471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527"/>
              <a:gd name="connsiteY0" fmla="*/ 1 h 34548"/>
              <a:gd name="connsiteX1" fmla="*/ 46418 w 46527"/>
              <a:gd name="connsiteY1" fmla="*/ 102 h 34548"/>
              <a:gd name="connsiteX2" fmla="*/ 46513 w 46527"/>
              <a:gd name="connsiteY2" fmla="*/ 34522 h 34548"/>
              <a:gd name="connsiteX3" fmla="*/ 11 w 46527"/>
              <a:gd name="connsiteY3" fmla="*/ 34522 h 34548"/>
              <a:gd name="connsiteX4" fmla="*/ 9471 w 46527"/>
              <a:gd name="connsiteY4" fmla="*/ 25196 h 34548"/>
              <a:gd name="connsiteX5" fmla="*/ 13117 w 46527"/>
              <a:gd name="connsiteY5" fmla="*/ 12544 h 34548"/>
              <a:gd name="connsiteX6" fmla="*/ 3883 w 46527"/>
              <a:gd name="connsiteY6" fmla="*/ 1 h 3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27" h="34548">
                <a:moveTo>
                  <a:pt x="3883" y="1"/>
                </a:moveTo>
                <a:cubicBezTo>
                  <a:pt x="4153" y="30"/>
                  <a:pt x="46361" y="18"/>
                  <a:pt x="46418" y="102"/>
                </a:cubicBezTo>
                <a:cubicBezTo>
                  <a:pt x="46475" y="186"/>
                  <a:pt x="46563" y="34419"/>
                  <a:pt x="46513" y="34522"/>
                </a:cubicBezTo>
                <a:cubicBezTo>
                  <a:pt x="46463" y="34625"/>
                  <a:pt x="-855" y="34379"/>
                  <a:pt x="11" y="34522"/>
                </a:cubicBezTo>
                <a:cubicBezTo>
                  <a:pt x="134" y="34617"/>
                  <a:pt x="7246" y="28301"/>
                  <a:pt x="9471" y="25196"/>
                </a:cubicBezTo>
                <a:cubicBezTo>
                  <a:pt x="11696" y="22091"/>
                  <a:pt x="14296" y="18943"/>
                  <a:pt x="13117" y="12544"/>
                </a:cubicBezTo>
                <a:cubicBezTo>
                  <a:pt x="11938" y="6145"/>
                  <a:pt x="3613" y="-28"/>
                  <a:pt x="3883" y="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pl-PL" dirty="0"/>
              <a:t> 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245CC5D-D8DF-34E7-816C-38B5BDFA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C1D0FE08-ABBB-488B-D2A8-B6C687941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C49F9B76-2B24-9B7F-063A-2D2BBEFB4BF6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1D60805-8965-E9CC-D59D-F9001D7F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BDE23687-6034-BC48-A2E9-3370DC54117F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Grafika 25">
            <a:extLst>
              <a:ext uri="{FF2B5EF4-FFF2-40B4-BE49-F238E27FC236}">
                <a16:creationId xmlns:a16="http://schemas.microsoft.com/office/drawing/2014/main" id="{91309432-DF6E-5779-14E8-DCF6F48998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8" name="Symbol zastępczy tekstu 20">
            <a:extLst>
              <a:ext uri="{FF2B5EF4-FFF2-40B4-BE49-F238E27FC236}">
                <a16:creationId xmlns:a16="http://schemas.microsoft.com/office/drawing/2014/main" id="{E4CA40DE-787D-EB8A-A640-AFB7752E77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8162" y="3022158"/>
            <a:ext cx="3944946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11" name="Symbol zastępczy tekstu 20">
            <a:extLst>
              <a:ext uri="{FF2B5EF4-FFF2-40B4-BE49-F238E27FC236}">
                <a16:creationId xmlns:a16="http://schemas.microsoft.com/office/drawing/2014/main" id="{127A0F97-8F8B-84CC-2CE0-738ABA72E3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8162" y="3341782"/>
            <a:ext cx="3944946" cy="6273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</a:t>
            </a:r>
          </a:p>
        </p:txBody>
      </p:sp>
      <p:sp>
        <p:nvSpPr>
          <p:cNvPr id="27" name="Symbol zastępczy tekstu 20">
            <a:extLst>
              <a:ext uri="{FF2B5EF4-FFF2-40B4-BE49-F238E27FC236}">
                <a16:creationId xmlns:a16="http://schemas.microsoft.com/office/drawing/2014/main" id="{0A090005-50CE-6F5A-FCE0-10C2F94BDC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08162" y="4105923"/>
            <a:ext cx="3944946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28" name="Symbol zastępczy tekstu 20">
            <a:extLst>
              <a:ext uri="{FF2B5EF4-FFF2-40B4-BE49-F238E27FC236}">
                <a16:creationId xmlns:a16="http://schemas.microsoft.com/office/drawing/2014/main" id="{49CA3641-DFD5-7275-9E0D-8D1126304C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8162" y="4425547"/>
            <a:ext cx="3944946" cy="6273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</a:t>
            </a:r>
          </a:p>
        </p:txBody>
      </p:sp>
      <p:sp>
        <p:nvSpPr>
          <p:cNvPr id="2" name="Symbol zastępczy tekstu 20">
            <a:extLst>
              <a:ext uri="{FF2B5EF4-FFF2-40B4-BE49-F238E27FC236}">
                <a16:creationId xmlns:a16="http://schemas.microsoft.com/office/drawing/2014/main" id="{65962625-00E7-1E6D-A012-36FC08A77E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8162" y="5210480"/>
            <a:ext cx="3944946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3" name="Symbol zastępczy tekstu 20">
            <a:extLst>
              <a:ext uri="{FF2B5EF4-FFF2-40B4-BE49-F238E27FC236}">
                <a16:creationId xmlns:a16="http://schemas.microsoft.com/office/drawing/2014/main" id="{6E7C7FE0-BE96-C961-111E-8BC14F9179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8162" y="5530104"/>
            <a:ext cx="3944946" cy="6273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719C23D4-DBC0-E666-8FA5-40FC8755BB0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19019" y="4978937"/>
            <a:ext cx="2623738" cy="1652587"/>
          </a:xfrm>
          <a:prstGeom prst="roundRect">
            <a:avLst/>
          </a:prstGeom>
          <a:ln w="254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7" name="Symbol zastępczy obrazu 13">
            <a:extLst>
              <a:ext uri="{FF2B5EF4-FFF2-40B4-BE49-F238E27FC236}">
                <a16:creationId xmlns:a16="http://schemas.microsoft.com/office/drawing/2014/main" id="{71C53116-D464-705F-50F6-CCE0CFA2938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708668" y="4978936"/>
            <a:ext cx="2623738" cy="1652587"/>
          </a:xfrm>
          <a:prstGeom prst="roundRect">
            <a:avLst/>
          </a:prstGeom>
          <a:ln w="254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tekstu 20">
            <a:extLst>
              <a:ext uri="{FF2B5EF4-FFF2-40B4-BE49-F238E27FC236}">
                <a16:creationId xmlns:a16="http://schemas.microsoft.com/office/drawing/2014/main" id="{ACE476B8-3480-802C-A00C-5C7672326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6369" y="1681317"/>
            <a:ext cx="6891450" cy="10707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11047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4 danymi z ikonkami i 3 obraz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446A10E6-EA00-8778-0F55-8047B8F77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1247" y="-10022"/>
            <a:ext cx="5372064" cy="688354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403"/>
              <a:gd name="connsiteY0" fmla="*/ 4689 h 26289"/>
              <a:gd name="connsiteX1" fmla="*/ 29402 w 29403"/>
              <a:gd name="connsiteY1" fmla="*/ 0 h 26289"/>
              <a:gd name="connsiteX2" fmla="*/ 21600 w 29403"/>
              <a:gd name="connsiteY2" fmla="*/ 15489 h 26289"/>
              <a:gd name="connsiteX3" fmla="*/ 18125 w 29403"/>
              <a:gd name="connsiteY3" fmla="*/ 26289 h 26289"/>
              <a:gd name="connsiteX4" fmla="*/ 3475 w 29403"/>
              <a:gd name="connsiteY4" fmla="*/ 26289 h 26289"/>
              <a:gd name="connsiteX5" fmla="*/ 0 w 29403"/>
              <a:gd name="connsiteY5" fmla="*/ 15489 h 26289"/>
              <a:gd name="connsiteX6" fmla="*/ 3475 w 29403"/>
              <a:gd name="connsiteY6" fmla="*/ 4689 h 26289"/>
              <a:gd name="connsiteX0" fmla="*/ 3475 w 29484"/>
              <a:gd name="connsiteY0" fmla="*/ 4689 h 34320"/>
              <a:gd name="connsiteX1" fmla="*/ 29402 w 29484"/>
              <a:gd name="connsiteY1" fmla="*/ 0 h 34320"/>
              <a:gd name="connsiteX2" fmla="*/ 21600 w 29484"/>
              <a:gd name="connsiteY2" fmla="*/ 15489 h 34320"/>
              <a:gd name="connsiteX3" fmla="*/ 29230 w 29484"/>
              <a:gd name="connsiteY3" fmla="*/ 34320 h 34320"/>
              <a:gd name="connsiteX4" fmla="*/ 3475 w 29484"/>
              <a:gd name="connsiteY4" fmla="*/ 26289 h 34320"/>
              <a:gd name="connsiteX5" fmla="*/ 0 w 29484"/>
              <a:gd name="connsiteY5" fmla="*/ 15489 h 34320"/>
              <a:gd name="connsiteX6" fmla="*/ 3475 w 29484"/>
              <a:gd name="connsiteY6" fmla="*/ 4689 h 34320"/>
              <a:gd name="connsiteX0" fmla="*/ 3475 w 30184"/>
              <a:gd name="connsiteY0" fmla="*/ 4689 h 34320"/>
              <a:gd name="connsiteX1" fmla="*/ 29402 w 30184"/>
              <a:gd name="connsiteY1" fmla="*/ 0 h 34320"/>
              <a:gd name="connsiteX2" fmla="*/ 29606 w 30184"/>
              <a:gd name="connsiteY2" fmla="*/ 15489 h 34320"/>
              <a:gd name="connsiteX3" fmla="*/ 29230 w 30184"/>
              <a:gd name="connsiteY3" fmla="*/ 34320 h 34320"/>
              <a:gd name="connsiteX4" fmla="*/ 3475 w 30184"/>
              <a:gd name="connsiteY4" fmla="*/ 26289 h 34320"/>
              <a:gd name="connsiteX5" fmla="*/ 0 w 30184"/>
              <a:gd name="connsiteY5" fmla="*/ 15489 h 34320"/>
              <a:gd name="connsiteX6" fmla="*/ 3475 w 30184"/>
              <a:gd name="connsiteY6" fmla="*/ 4689 h 34320"/>
              <a:gd name="connsiteX0" fmla="*/ 3475 w 30208"/>
              <a:gd name="connsiteY0" fmla="*/ 4689 h 34320"/>
              <a:gd name="connsiteX1" fmla="*/ 29402 w 30208"/>
              <a:gd name="connsiteY1" fmla="*/ 0 h 34320"/>
              <a:gd name="connsiteX2" fmla="*/ 29606 w 30208"/>
              <a:gd name="connsiteY2" fmla="*/ 15489 h 34320"/>
              <a:gd name="connsiteX3" fmla="*/ 29230 w 30208"/>
              <a:gd name="connsiteY3" fmla="*/ 34320 h 34320"/>
              <a:gd name="connsiteX4" fmla="*/ 3475 w 30208"/>
              <a:gd name="connsiteY4" fmla="*/ 26289 h 34320"/>
              <a:gd name="connsiteX5" fmla="*/ 0 w 30208"/>
              <a:gd name="connsiteY5" fmla="*/ 15489 h 34320"/>
              <a:gd name="connsiteX6" fmla="*/ 3475 w 30208"/>
              <a:gd name="connsiteY6" fmla="*/ 4689 h 34320"/>
              <a:gd name="connsiteX0" fmla="*/ 3475 w 32546"/>
              <a:gd name="connsiteY0" fmla="*/ 4689 h 34320"/>
              <a:gd name="connsiteX1" fmla="*/ 29402 w 32546"/>
              <a:gd name="connsiteY1" fmla="*/ 0 h 34320"/>
              <a:gd name="connsiteX2" fmla="*/ 29230 w 32546"/>
              <a:gd name="connsiteY2" fmla="*/ 34320 h 34320"/>
              <a:gd name="connsiteX3" fmla="*/ 3475 w 32546"/>
              <a:gd name="connsiteY3" fmla="*/ 26289 h 34320"/>
              <a:gd name="connsiteX4" fmla="*/ 0 w 32546"/>
              <a:gd name="connsiteY4" fmla="*/ 15489 h 34320"/>
              <a:gd name="connsiteX5" fmla="*/ 3475 w 32546"/>
              <a:gd name="connsiteY5" fmla="*/ 4689 h 34320"/>
              <a:gd name="connsiteX0" fmla="*/ 3475 w 31288"/>
              <a:gd name="connsiteY0" fmla="*/ 4689 h 34320"/>
              <a:gd name="connsiteX1" fmla="*/ 29402 w 31288"/>
              <a:gd name="connsiteY1" fmla="*/ 0 h 34320"/>
              <a:gd name="connsiteX2" fmla="*/ 29230 w 31288"/>
              <a:gd name="connsiteY2" fmla="*/ 34320 h 34320"/>
              <a:gd name="connsiteX3" fmla="*/ 3475 w 31288"/>
              <a:gd name="connsiteY3" fmla="*/ 26289 h 34320"/>
              <a:gd name="connsiteX4" fmla="*/ 0 w 31288"/>
              <a:gd name="connsiteY4" fmla="*/ 15489 h 34320"/>
              <a:gd name="connsiteX5" fmla="*/ 3475 w 31288"/>
              <a:gd name="connsiteY5" fmla="*/ 4689 h 34320"/>
              <a:gd name="connsiteX0" fmla="*/ 3475 w 29493"/>
              <a:gd name="connsiteY0" fmla="*/ 4689 h 34320"/>
              <a:gd name="connsiteX1" fmla="*/ 29402 w 29493"/>
              <a:gd name="connsiteY1" fmla="*/ 0 h 34320"/>
              <a:gd name="connsiteX2" fmla="*/ 29230 w 29493"/>
              <a:gd name="connsiteY2" fmla="*/ 34320 h 34320"/>
              <a:gd name="connsiteX3" fmla="*/ 3475 w 29493"/>
              <a:gd name="connsiteY3" fmla="*/ 26289 h 34320"/>
              <a:gd name="connsiteX4" fmla="*/ 0 w 29493"/>
              <a:gd name="connsiteY4" fmla="*/ 15489 h 34320"/>
              <a:gd name="connsiteX5" fmla="*/ 3475 w 29493"/>
              <a:gd name="connsiteY5" fmla="*/ 4689 h 34320"/>
              <a:gd name="connsiteX0" fmla="*/ 3475 w 29576"/>
              <a:gd name="connsiteY0" fmla="*/ 4689 h 34370"/>
              <a:gd name="connsiteX1" fmla="*/ 29402 w 29576"/>
              <a:gd name="connsiteY1" fmla="*/ 0 h 34370"/>
              <a:gd name="connsiteX2" fmla="*/ 29488 w 29576"/>
              <a:gd name="connsiteY2" fmla="*/ 34370 h 34370"/>
              <a:gd name="connsiteX3" fmla="*/ 3475 w 29576"/>
              <a:gd name="connsiteY3" fmla="*/ 26289 h 34370"/>
              <a:gd name="connsiteX4" fmla="*/ 0 w 29576"/>
              <a:gd name="connsiteY4" fmla="*/ 15489 h 34370"/>
              <a:gd name="connsiteX5" fmla="*/ 3475 w 29576"/>
              <a:gd name="connsiteY5" fmla="*/ 4689 h 34370"/>
              <a:gd name="connsiteX0" fmla="*/ 20224 w 46325"/>
              <a:gd name="connsiteY0" fmla="*/ 4689 h 34470"/>
              <a:gd name="connsiteX1" fmla="*/ 46151 w 46325"/>
              <a:gd name="connsiteY1" fmla="*/ 0 h 34470"/>
              <a:gd name="connsiteX2" fmla="*/ 46237 w 46325"/>
              <a:gd name="connsiteY2" fmla="*/ 34370 h 34470"/>
              <a:gd name="connsiteX3" fmla="*/ 167 w 46325"/>
              <a:gd name="connsiteY3" fmla="*/ 34470 h 34470"/>
              <a:gd name="connsiteX4" fmla="*/ 16749 w 46325"/>
              <a:gd name="connsiteY4" fmla="*/ 15489 h 34470"/>
              <a:gd name="connsiteX5" fmla="*/ 20224 w 46325"/>
              <a:gd name="connsiteY5" fmla="*/ 4689 h 34470"/>
              <a:gd name="connsiteX0" fmla="*/ 20057 w 46158"/>
              <a:gd name="connsiteY0" fmla="*/ 4689 h 34470"/>
              <a:gd name="connsiteX1" fmla="*/ 45984 w 46158"/>
              <a:gd name="connsiteY1" fmla="*/ 0 h 34470"/>
              <a:gd name="connsiteX2" fmla="*/ 46070 w 46158"/>
              <a:gd name="connsiteY2" fmla="*/ 34370 h 34470"/>
              <a:gd name="connsiteX3" fmla="*/ 0 w 46158"/>
              <a:gd name="connsiteY3" fmla="*/ 34470 h 34470"/>
              <a:gd name="connsiteX4" fmla="*/ 16582 w 46158"/>
              <a:gd name="connsiteY4" fmla="*/ 15489 h 34470"/>
              <a:gd name="connsiteX5" fmla="*/ 20057 w 46158"/>
              <a:gd name="connsiteY5" fmla="*/ 4689 h 3447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959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959 w 46502"/>
              <a:gd name="connsiteY5" fmla="*/ 0 h 34420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1188 h 35608"/>
              <a:gd name="connsiteX1" fmla="*/ 46328 w 46502"/>
              <a:gd name="connsiteY1" fmla="*/ 1188 h 35608"/>
              <a:gd name="connsiteX2" fmla="*/ 46414 w 46502"/>
              <a:gd name="connsiteY2" fmla="*/ 35558 h 35608"/>
              <a:gd name="connsiteX3" fmla="*/ 0 w 46502"/>
              <a:gd name="connsiteY3" fmla="*/ 35608 h 35608"/>
              <a:gd name="connsiteX4" fmla="*/ 13483 w 46502"/>
              <a:gd name="connsiteY4" fmla="*/ 17226 h 35608"/>
              <a:gd name="connsiteX5" fmla="*/ 3959 w 46502"/>
              <a:gd name="connsiteY5" fmla="*/ 1188 h 35608"/>
              <a:gd name="connsiteX0" fmla="*/ 3959 w 46502"/>
              <a:gd name="connsiteY0" fmla="*/ 1199 h 35619"/>
              <a:gd name="connsiteX1" fmla="*/ 46328 w 46502"/>
              <a:gd name="connsiteY1" fmla="*/ 1199 h 35619"/>
              <a:gd name="connsiteX2" fmla="*/ 46414 w 46502"/>
              <a:gd name="connsiteY2" fmla="*/ 35569 h 35619"/>
              <a:gd name="connsiteX3" fmla="*/ 0 w 46502"/>
              <a:gd name="connsiteY3" fmla="*/ 35619 h 35619"/>
              <a:gd name="connsiteX4" fmla="*/ 13483 w 46502"/>
              <a:gd name="connsiteY4" fmla="*/ 17237 h 35619"/>
              <a:gd name="connsiteX5" fmla="*/ 3959 w 46502"/>
              <a:gd name="connsiteY5" fmla="*/ 1199 h 35619"/>
              <a:gd name="connsiteX0" fmla="*/ 3959 w 46502"/>
              <a:gd name="connsiteY0" fmla="*/ 49 h 34469"/>
              <a:gd name="connsiteX1" fmla="*/ 46328 w 46502"/>
              <a:gd name="connsiteY1" fmla="*/ 49 h 34469"/>
              <a:gd name="connsiteX2" fmla="*/ 46414 w 46502"/>
              <a:gd name="connsiteY2" fmla="*/ 34419 h 34469"/>
              <a:gd name="connsiteX3" fmla="*/ 0 w 46502"/>
              <a:gd name="connsiteY3" fmla="*/ 34469 h 34469"/>
              <a:gd name="connsiteX4" fmla="*/ 13483 w 46502"/>
              <a:gd name="connsiteY4" fmla="*/ 16087 h 34469"/>
              <a:gd name="connsiteX5" fmla="*/ 3959 w 46502"/>
              <a:gd name="connsiteY5" fmla="*/ 49 h 34469"/>
              <a:gd name="connsiteX0" fmla="*/ 3959 w 46502"/>
              <a:gd name="connsiteY0" fmla="*/ 1254 h 35674"/>
              <a:gd name="connsiteX1" fmla="*/ 46328 w 46502"/>
              <a:gd name="connsiteY1" fmla="*/ 1254 h 35674"/>
              <a:gd name="connsiteX2" fmla="*/ 46414 w 46502"/>
              <a:gd name="connsiteY2" fmla="*/ 35624 h 35674"/>
              <a:gd name="connsiteX3" fmla="*/ 0 w 46502"/>
              <a:gd name="connsiteY3" fmla="*/ 35674 h 35674"/>
              <a:gd name="connsiteX4" fmla="*/ 13655 w 46502"/>
              <a:gd name="connsiteY4" fmla="*/ 18040 h 35674"/>
              <a:gd name="connsiteX5" fmla="*/ 3959 w 46502"/>
              <a:gd name="connsiteY5" fmla="*/ 1254 h 35674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623"/>
              <a:gd name="connsiteY0" fmla="*/ 1265 h 35685"/>
              <a:gd name="connsiteX1" fmla="*/ 46328 w 46623"/>
              <a:gd name="connsiteY1" fmla="*/ 1265 h 35685"/>
              <a:gd name="connsiteX2" fmla="*/ 46586 w 46623"/>
              <a:gd name="connsiteY2" fmla="*/ 35685 h 35685"/>
              <a:gd name="connsiteX3" fmla="*/ 0 w 46623"/>
              <a:gd name="connsiteY3" fmla="*/ 35685 h 35685"/>
              <a:gd name="connsiteX4" fmla="*/ 13397 w 46623"/>
              <a:gd name="connsiteY4" fmla="*/ 18201 h 35685"/>
              <a:gd name="connsiteX5" fmla="*/ 3959 w 46623"/>
              <a:gd name="connsiteY5" fmla="*/ 1265 h 35685"/>
              <a:gd name="connsiteX0" fmla="*/ 3959 w 46623"/>
              <a:gd name="connsiteY0" fmla="*/ 1265 h 35707"/>
              <a:gd name="connsiteX1" fmla="*/ 46328 w 46623"/>
              <a:gd name="connsiteY1" fmla="*/ 1265 h 35707"/>
              <a:gd name="connsiteX2" fmla="*/ 46586 w 46623"/>
              <a:gd name="connsiteY2" fmla="*/ 35685 h 35707"/>
              <a:gd name="connsiteX3" fmla="*/ 0 w 46623"/>
              <a:gd name="connsiteY3" fmla="*/ 35685 h 35707"/>
              <a:gd name="connsiteX4" fmla="*/ 13397 w 46623"/>
              <a:gd name="connsiteY4" fmla="*/ 18201 h 35707"/>
              <a:gd name="connsiteX5" fmla="*/ 3959 w 46623"/>
              <a:gd name="connsiteY5" fmla="*/ 1265 h 35707"/>
              <a:gd name="connsiteX0" fmla="*/ 3959 w 46586"/>
              <a:gd name="connsiteY0" fmla="*/ 1265 h 35707"/>
              <a:gd name="connsiteX1" fmla="*/ 46328 w 46586"/>
              <a:gd name="connsiteY1" fmla="*/ 1265 h 35707"/>
              <a:gd name="connsiteX2" fmla="*/ 46586 w 46586"/>
              <a:gd name="connsiteY2" fmla="*/ 35685 h 35707"/>
              <a:gd name="connsiteX3" fmla="*/ 0 w 46586"/>
              <a:gd name="connsiteY3" fmla="*/ 35685 h 35707"/>
              <a:gd name="connsiteX4" fmla="*/ 13397 w 46586"/>
              <a:gd name="connsiteY4" fmla="*/ 18201 h 35707"/>
              <a:gd name="connsiteX5" fmla="*/ 3959 w 46586"/>
              <a:gd name="connsiteY5" fmla="*/ 1265 h 35707"/>
              <a:gd name="connsiteX0" fmla="*/ 3959 w 46586"/>
              <a:gd name="connsiteY0" fmla="*/ 1269 h 35711"/>
              <a:gd name="connsiteX1" fmla="*/ 46328 w 46586"/>
              <a:gd name="connsiteY1" fmla="*/ 1269 h 35711"/>
              <a:gd name="connsiteX2" fmla="*/ 46586 w 46586"/>
              <a:gd name="connsiteY2" fmla="*/ 35689 h 35711"/>
              <a:gd name="connsiteX3" fmla="*/ 0 w 46586"/>
              <a:gd name="connsiteY3" fmla="*/ 35689 h 35711"/>
              <a:gd name="connsiteX4" fmla="*/ 13397 w 46586"/>
              <a:gd name="connsiteY4" fmla="*/ 18205 h 35711"/>
              <a:gd name="connsiteX5" fmla="*/ 3959 w 46586"/>
              <a:gd name="connsiteY5" fmla="*/ 1269 h 35711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787 w 49544"/>
              <a:gd name="connsiteY0" fmla="*/ 2468 h 37060"/>
              <a:gd name="connsiteX1" fmla="*/ 46328 w 49544"/>
              <a:gd name="connsiteY1" fmla="*/ 2618 h 37060"/>
              <a:gd name="connsiteX2" fmla="*/ 46586 w 49544"/>
              <a:gd name="connsiteY2" fmla="*/ 37038 h 37060"/>
              <a:gd name="connsiteX3" fmla="*/ 0 w 49544"/>
              <a:gd name="connsiteY3" fmla="*/ 37038 h 37060"/>
              <a:gd name="connsiteX4" fmla="*/ 13397 w 49544"/>
              <a:gd name="connsiteY4" fmla="*/ 19554 h 37060"/>
              <a:gd name="connsiteX5" fmla="*/ 3787 w 49544"/>
              <a:gd name="connsiteY5" fmla="*/ 2468 h 37060"/>
              <a:gd name="connsiteX0" fmla="*/ 3998 w 49528"/>
              <a:gd name="connsiteY0" fmla="*/ 2517 h 37036"/>
              <a:gd name="connsiteX1" fmla="*/ 46328 w 49528"/>
              <a:gd name="connsiteY1" fmla="*/ 2594 h 37036"/>
              <a:gd name="connsiteX2" fmla="*/ 46586 w 49528"/>
              <a:gd name="connsiteY2" fmla="*/ 37014 h 37036"/>
              <a:gd name="connsiteX3" fmla="*/ 0 w 49528"/>
              <a:gd name="connsiteY3" fmla="*/ 37014 h 37036"/>
              <a:gd name="connsiteX4" fmla="*/ 13397 w 49528"/>
              <a:gd name="connsiteY4" fmla="*/ 19530 h 37036"/>
              <a:gd name="connsiteX5" fmla="*/ 3998 w 49528"/>
              <a:gd name="connsiteY5" fmla="*/ 2517 h 37036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09"/>
              <a:gd name="connsiteY0" fmla="*/ 2500 h 37043"/>
              <a:gd name="connsiteX1" fmla="*/ 46328 w 49509"/>
              <a:gd name="connsiteY1" fmla="*/ 2601 h 37043"/>
              <a:gd name="connsiteX2" fmla="*/ 46502 w 49509"/>
              <a:gd name="connsiteY2" fmla="*/ 37021 h 37043"/>
              <a:gd name="connsiteX3" fmla="*/ 0 w 49509"/>
              <a:gd name="connsiteY3" fmla="*/ 37021 h 37043"/>
              <a:gd name="connsiteX4" fmla="*/ 13397 w 49509"/>
              <a:gd name="connsiteY4" fmla="*/ 19537 h 37043"/>
              <a:gd name="connsiteX5" fmla="*/ 3872 w 49509"/>
              <a:gd name="connsiteY5" fmla="*/ 2500 h 37043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2475 h 37018"/>
              <a:gd name="connsiteX1" fmla="*/ 46328 w 49509"/>
              <a:gd name="connsiteY1" fmla="*/ 2576 h 37018"/>
              <a:gd name="connsiteX2" fmla="*/ 46502 w 49509"/>
              <a:gd name="connsiteY2" fmla="*/ 36996 h 37018"/>
              <a:gd name="connsiteX3" fmla="*/ 0 w 49509"/>
              <a:gd name="connsiteY3" fmla="*/ 36996 h 37018"/>
              <a:gd name="connsiteX4" fmla="*/ 13271 w 49509"/>
              <a:gd name="connsiteY4" fmla="*/ 19512 h 37018"/>
              <a:gd name="connsiteX5" fmla="*/ 3872 w 49509"/>
              <a:gd name="connsiteY5" fmla="*/ 2475 h 37018"/>
              <a:gd name="connsiteX0" fmla="*/ 3872 w 49509"/>
              <a:gd name="connsiteY0" fmla="*/ 2480 h 37023"/>
              <a:gd name="connsiteX1" fmla="*/ 46328 w 49509"/>
              <a:gd name="connsiteY1" fmla="*/ 2581 h 37023"/>
              <a:gd name="connsiteX2" fmla="*/ 46502 w 49509"/>
              <a:gd name="connsiteY2" fmla="*/ 37001 h 37023"/>
              <a:gd name="connsiteX3" fmla="*/ 0 w 49509"/>
              <a:gd name="connsiteY3" fmla="*/ 37001 h 37023"/>
              <a:gd name="connsiteX4" fmla="*/ 13271 w 49509"/>
              <a:gd name="connsiteY4" fmla="*/ 19517 h 37023"/>
              <a:gd name="connsiteX5" fmla="*/ 3872 w 49509"/>
              <a:gd name="connsiteY5" fmla="*/ 2480 h 37023"/>
              <a:gd name="connsiteX0" fmla="*/ 3872 w 51570"/>
              <a:gd name="connsiteY0" fmla="*/ 1381 h 38195"/>
              <a:gd name="connsiteX1" fmla="*/ 45544 w 51570"/>
              <a:gd name="connsiteY1" fmla="*/ 4935 h 38195"/>
              <a:gd name="connsiteX2" fmla="*/ 46502 w 51570"/>
              <a:gd name="connsiteY2" fmla="*/ 35902 h 38195"/>
              <a:gd name="connsiteX3" fmla="*/ 0 w 51570"/>
              <a:gd name="connsiteY3" fmla="*/ 35902 h 38195"/>
              <a:gd name="connsiteX4" fmla="*/ 13271 w 51570"/>
              <a:gd name="connsiteY4" fmla="*/ 18418 h 38195"/>
              <a:gd name="connsiteX5" fmla="*/ 3872 w 51570"/>
              <a:gd name="connsiteY5" fmla="*/ 1381 h 38195"/>
              <a:gd name="connsiteX0" fmla="*/ 3872 w 51609"/>
              <a:gd name="connsiteY0" fmla="*/ 599 h 37413"/>
              <a:gd name="connsiteX1" fmla="*/ 45544 w 51609"/>
              <a:gd name="connsiteY1" fmla="*/ 4153 h 37413"/>
              <a:gd name="connsiteX2" fmla="*/ 46502 w 51609"/>
              <a:gd name="connsiteY2" fmla="*/ 35120 h 37413"/>
              <a:gd name="connsiteX3" fmla="*/ 0 w 51609"/>
              <a:gd name="connsiteY3" fmla="*/ 35120 h 37413"/>
              <a:gd name="connsiteX4" fmla="*/ 13271 w 51609"/>
              <a:gd name="connsiteY4" fmla="*/ 17636 h 37413"/>
              <a:gd name="connsiteX5" fmla="*/ 3872 w 51609"/>
              <a:gd name="connsiteY5" fmla="*/ 599 h 37413"/>
              <a:gd name="connsiteX0" fmla="*/ 3872 w 49707"/>
              <a:gd name="connsiteY0" fmla="*/ 574 h 37388"/>
              <a:gd name="connsiteX1" fmla="*/ 45544 w 49707"/>
              <a:gd name="connsiteY1" fmla="*/ 4128 h 37388"/>
              <a:gd name="connsiteX2" fmla="*/ 46502 w 49707"/>
              <a:gd name="connsiteY2" fmla="*/ 35095 h 37388"/>
              <a:gd name="connsiteX3" fmla="*/ 0 w 49707"/>
              <a:gd name="connsiteY3" fmla="*/ 35095 h 37388"/>
              <a:gd name="connsiteX4" fmla="*/ 13271 w 49707"/>
              <a:gd name="connsiteY4" fmla="*/ 17611 h 37388"/>
              <a:gd name="connsiteX5" fmla="*/ 3872 w 49707"/>
              <a:gd name="connsiteY5" fmla="*/ 574 h 37388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50"/>
              <a:gd name="connsiteY0" fmla="*/ 1238 h 38308"/>
              <a:gd name="connsiteX1" fmla="*/ 46407 w 49950"/>
              <a:gd name="connsiteY1" fmla="*/ 1339 h 38308"/>
              <a:gd name="connsiteX2" fmla="*/ 46502 w 49950"/>
              <a:gd name="connsiteY2" fmla="*/ 35759 h 38308"/>
              <a:gd name="connsiteX3" fmla="*/ 0 w 49950"/>
              <a:gd name="connsiteY3" fmla="*/ 35759 h 38308"/>
              <a:gd name="connsiteX4" fmla="*/ 13271 w 49950"/>
              <a:gd name="connsiteY4" fmla="*/ 18275 h 38308"/>
              <a:gd name="connsiteX5" fmla="*/ 3872 w 49950"/>
              <a:gd name="connsiteY5" fmla="*/ 1238 h 38308"/>
              <a:gd name="connsiteX0" fmla="*/ 3872 w 49831"/>
              <a:gd name="connsiteY0" fmla="*/ 1229 h 38299"/>
              <a:gd name="connsiteX1" fmla="*/ 46407 w 49831"/>
              <a:gd name="connsiteY1" fmla="*/ 1330 h 38299"/>
              <a:gd name="connsiteX2" fmla="*/ 46502 w 49831"/>
              <a:gd name="connsiteY2" fmla="*/ 35750 h 38299"/>
              <a:gd name="connsiteX3" fmla="*/ 0 w 49831"/>
              <a:gd name="connsiteY3" fmla="*/ 35750 h 38299"/>
              <a:gd name="connsiteX4" fmla="*/ 13271 w 49831"/>
              <a:gd name="connsiteY4" fmla="*/ 18266 h 38299"/>
              <a:gd name="connsiteX5" fmla="*/ 3872 w 49831"/>
              <a:gd name="connsiteY5" fmla="*/ 1229 h 38299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693"/>
              <a:gd name="connsiteY0" fmla="*/ 1257 h 35823"/>
              <a:gd name="connsiteX1" fmla="*/ 46407 w 46693"/>
              <a:gd name="connsiteY1" fmla="*/ 1358 h 35823"/>
              <a:gd name="connsiteX2" fmla="*/ 46502 w 46693"/>
              <a:gd name="connsiteY2" fmla="*/ 35778 h 35823"/>
              <a:gd name="connsiteX3" fmla="*/ 0 w 46693"/>
              <a:gd name="connsiteY3" fmla="*/ 35778 h 35823"/>
              <a:gd name="connsiteX4" fmla="*/ 13271 w 46693"/>
              <a:gd name="connsiteY4" fmla="*/ 18294 h 35823"/>
              <a:gd name="connsiteX5" fmla="*/ 3872 w 46693"/>
              <a:gd name="connsiteY5" fmla="*/ 1257 h 35823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72 h 35738"/>
              <a:gd name="connsiteX1" fmla="*/ 46407 w 46693"/>
              <a:gd name="connsiteY1" fmla="*/ 1273 h 35738"/>
              <a:gd name="connsiteX2" fmla="*/ 46502 w 46693"/>
              <a:gd name="connsiteY2" fmla="*/ 35693 h 35738"/>
              <a:gd name="connsiteX3" fmla="*/ 0 w 46693"/>
              <a:gd name="connsiteY3" fmla="*/ 35693 h 35738"/>
              <a:gd name="connsiteX4" fmla="*/ 13353 w 46693"/>
              <a:gd name="connsiteY4" fmla="*/ 17061 h 35738"/>
              <a:gd name="connsiteX5" fmla="*/ 3872 w 46693"/>
              <a:gd name="connsiteY5" fmla="*/ 1172 h 35738"/>
              <a:gd name="connsiteX0" fmla="*/ 5533 w 48354"/>
              <a:gd name="connsiteY0" fmla="*/ 1172 h 36354"/>
              <a:gd name="connsiteX1" fmla="*/ 48068 w 48354"/>
              <a:gd name="connsiteY1" fmla="*/ 1273 h 36354"/>
              <a:gd name="connsiteX2" fmla="*/ 48163 w 48354"/>
              <a:gd name="connsiteY2" fmla="*/ 35693 h 36354"/>
              <a:gd name="connsiteX3" fmla="*/ 1661 w 48354"/>
              <a:gd name="connsiteY3" fmla="*/ 35693 h 36354"/>
              <a:gd name="connsiteX4" fmla="*/ 10791 w 48354"/>
              <a:gd name="connsiteY4" fmla="*/ 27084 h 36354"/>
              <a:gd name="connsiteX5" fmla="*/ 15014 w 48354"/>
              <a:gd name="connsiteY5" fmla="*/ 17061 h 36354"/>
              <a:gd name="connsiteX6" fmla="*/ 5533 w 48354"/>
              <a:gd name="connsiteY6" fmla="*/ 1172 h 36354"/>
              <a:gd name="connsiteX0" fmla="*/ 5467 w 48288"/>
              <a:gd name="connsiteY0" fmla="*/ 1172 h 36354"/>
              <a:gd name="connsiteX1" fmla="*/ 48002 w 48288"/>
              <a:gd name="connsiteY1" fmla="*/ 1273 h 36354"/>
              <a:gd name="connsiteX2" fmla="*/ 48097 w 48288"/>
              <a:gd name="connsiteY2" fmla="*/ 35693 h 36354"/>
              <a:gd name="connsiteX3" fmla="*/ 1595 w 48288"/>
              <a:gd name="connsiteY3" fmla="*/ 35693 h 36354"/>
              <a:gd name="connsiteX4" fmla="*/ 11467 w 48288"/>
              <a:gd name="connsiteY4" fmla="*/ 26367 h 36354"/>
              <a:gd name="connsiteX5" fmla="*/ 14948 w 48288"/>
              <a:gd name="connsiteY5" fmla="*/ 17061 h 36354"/>
              <a:gd name="connsiteX6" fmla="*/ 5467 w 48288"/>
              <a:gd name="connsiteY6" fmla="*/ 1172 h 36354"/>
              <a:gd name="connsiteX0" fmla="*/ 3872 w 46693"/>
              <a:gd name="connsiteY0" fmla="*/ 1172 h 36354"/>
              <a:gd name="connsiteX1" fmla="*/ 46407 w 46693"/>
              <a:gd name="connsiteY1" fmla="*/ 1273 h 36354"/>
              <a:gd name="connsiteX2" fmla="*/ 46502 w 46693"/>
              <a:gd name="connsiteY2" fmla="*/ 35693 h 36354"/>
              <a:gd name="connsiteX3" fmla="*/ 0 w 46693"/>
              <a:gd name="connsiteY3" fmla="*/ 35693 h 36354"/>
              <a:gd name="connsiteX4" fmla="*/ 9872 w 46693"/>
              <a:gd name="connsiteY4" fmla="*/ 26367 h 36354"/>
              <a:gd name="connsiteX5" fmla="*/ 13353 w 46693"/>
              <a:gd name="connsiteY5" fmla="*/ 17061 h 36354"/>
              <a:gd name="connsiteX6" fmla="*/ 3872 w 46693"/>
              <a:gd name="connsiteY6" fmla="*/ 1172 h 36354"/>
              <a:gd name="connsiteX0" fmla="*/ 3872 w 46693"/>
              <a:gd name="connsiteY0" fmla="*/ 1172 h 35786"/>
              <a:gd name="connsiteX1" fmla="*/ 46407 w 46693"/>
              <a:gd name="connsiteY1" fmla="*/ 1273 h 35786"/>
              <a:gd name="connsiteX2" fmla="*/ 46502 w 46693"/>
              <a:gd name="connsiteY2" fmla="*/ 35693 h 35786"/>
              <a:gd name="connsiteX3" fmla="*/ 0 w 46693"/>
              <a:gd name="connsiteY3" fmla="*/ 35693 h 35786"/>
              <a:gd name="connsiteX4" fmla="*/ 9872 w 46693"/>
              <a:gd name="connsiteY4" fmla="*/ 26367 h 35786"/>
              <a:gd name="connsiteX5" fmla="*/ 13353 w 46693"/>
              <a:gd name="connsiteY5" fmla="*/ 17061 h 35786"/>
              <a:gd name="connsiteX6" fmla="*/ 3872 w 46693"/>
              <a:gd name="connsiteY6" fmla="*/ 1172 h 35786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883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471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527"/>
              <a:gd name="connsiteY0" fmla="*/ 1 h 34548"/>
              <a:gd name="connsiteX1" fmla="*/ 46418 w 46527"/>
              <a:gd name="connsiteY1" fmla="*/ 102 h 34548"/>
              <a:gd name="connsiteX2" fmla="*/ 46513 w 46527"/>
              <a:gd name="connsiteY2" fmla="*/ 34522 h 34548"/>
              <a:gd name="connsiteX3" fmla="*/ 11 w 46527"/>
              <a:gd name="connsiteY3" fmla="*/ 34522 h 34548"/>
              <a:gd name="connsiteX4" fmla="*/ 9471 w 46527"/>
              <a:gd name="connsiteY4" fmla="*/ 25196 h 34548"/>
              <a:gd name="connsiteX5" fmla="*/ 13117 w 46527"/>
              <a:gd name="connsiteY5" fmla="*/ 12544 h 34548"/>
              <a:gd name="connsiteX6" fmla="*/ 3883 w 46527"/>
              <a:gd name="connsiteY6" fmla="*/ 1 h 3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27" h="34548">
                <a:moveTo>
                  <a:pt x="3883" y="1"/>
                </a:moveTo>
                <a:cubicBezTo>
                  <a:pt x="4153" y="30"/>
                  <a:pt x="46361" y="18"/>
                  <a:pt x="46418" y="102"/>
                </a:cubicBezTo>
                <a:cubicBezTo>
                  <a:pt x="46475" y="186"/>
                  <a:pt x="46563" y="34419"/>
                  <a:pt x="46513" y="34522"/>
                </a:cubicBezTo>
                <a:cubicBezTo>
                  <a:pt x="46463" y="34625"/>
                  <a:pt x="-855" y="34379"/>
                  <a:pt x="11" y="34522"/>
                </a:cubicBezTo>
                <a:cubicBezTo>
                  <a:pt x="134" y="34617"/>
                  <a:pt x="7246" y="28301"/>
                  <a:pt x="9471" y="25196"/>
                </a:cubicBezTo>
                <a:cubicBezTo>
                  <a:pt x="11696" y="22091"/>
                  <a:pt x="14296" y="18943"/>
                  <a:pt x="13117" y="12544"/>
                </a:cubicBezTo>
                <a:cubicBezTo>
                  <a:pt x="11938" y="6145"/>
                  <a:pt x="3613" y="-28"/>
                  <a:pt x="3883" y="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pl-PL" dirty="0"/>
              <a:t> 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245CC5D-D8DF-34E7-816C-38B5BDFA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C1D0FE08-ABBB-488B-D2A8-B6C687941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C49F9B76-2B24-9B7F-063A-2D2BBEFB4BF6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1D60805-8965-E9CC-D59D-F9001D7F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BDE23687-6034-BC48-A2E9-3370DC54117F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Grafika 25">
            <a:extLst>
              <a:ext uri="{FF2B5EF4-FFF2-40B4-BE49-F238E27FC236}">
                <a16:creationId xmlns:a16="http://schemas.microsoft.com/office/drawing/2014/main" id="{91309432-DF6E-5779-14E8-DCF6F48998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719C23D4-DBC0-E666-8FA5-40FC8755BB0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15007" y="5205764"/>
            <a:ext cx="2066819" cy="1425759"/>
          </a:xfrm>
          <a:prstGeom prst="roundRect">
            <a:avLst/>
          </a:prstGeom>
          <a:ln w="254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7" name="Symbol zastępczy obrazu 13">
            <a:extLst>
              <a:ext uri="{FF2B5EF4-FFF2-40B4-BE49-F238E27FC236}">
                <a16:creationId xmlns:a16="http://schemas.microsoft.com/office/drawing/2014/main" id="{71C53116-D464-705F-50F6-CCE0CFA2938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265586" y="5205763"/>
            <a:ext cx="2066819" cy="1425759"/>
          </a:xfrm>
          <a:prstGeom prst="roundRect">
            <a:avLst/>
          </a:prstGeom>
          <a:ln w="254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58B228CE-C368-1982-C3D3-B36DE75179A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764428" y="5198896"/>
            <a:ext cx="2066819" cy="1425759"/>
          </a:xfrm>
          <a:prstGeom prst="roundRect">
            <a:avLst/>
          </a:prstGeom>
          <a:ln w="254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9" name="Symbol zastępczy tekstu 20">
            <a:extLst>
              <a:ext uri="{FF2B5EF4-FFF2-40B4-BE49-F238E27FC236}">
                <a16:creationId xmlns:a16="http://schemas.microsoft.com/office/drawing/2014/main" id="{61C0D225-981F-8E00-4671-8AB2CCA9CE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199" y="4791708"/>
            <a:ext cx="4835013" cy="34369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</a:t>
            </a:r>
          </a:p>
        </p:txBody>
      </p:sp>
      <p:sp>
        <p:nvSpPr>
          <p:cNvPr id="33" name="Symbol zastępczy tekstu 20">
            <a:extLst>
              <a:ext uri="{FF2B5EF4-FFF2-40B4-BE49-F238E27FC236}">
                <a16:creationId xmlns:a16="http://schemas.microsoft.com/office/drawing/2014/main" id="{D913BC47-1E59-F6F5-FD16-57949E00DC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220" y="2408722"/>
            <a:ext cx="2595849" cy="39602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</a:t>
            </a:r>
          </a:p>
        </p:txBody>
      </p:sp>
      <p:sp>
        <p:nvSpPr>
          <p:cNvPr id="34" name="Symbol zastępczy tekstu 20">
            <a:extLst>
              <a:ext uri="{FF2B5EF4-FFF2-40B4-BE49-F238E27FC236}">
                <a16:creationId xmlns:a16="http://schemas.microsoft.com/office/drawing/2014/main" id="{431C03E8-0403-B774-2D54-CBC69AE3C9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16501" y="2399815"/>
            <a:ext cx="2595849" cy="39602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</a:t>
            </a:r>
          </a:p>
        </p:txBody>
      </p:sp>
      <p:sp>
        <p:nvSpPr>
          <p:cNvPr id="35" name="Symbol zastępczy tekstu 20">
            <a:extLst>
              <a:ext uri="{FF2B5EF4-FFF2-40B4-BE49-F238E27FC236}">
                <a16:creationId xmlns:a16="http://schemas.microsoft.com/office/drawing/2014/main" id="{EDD4DEFA-FE89-5FB5-74FB-36D4FDDE3BA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9220" y="3668880"/>
            <a:ext cx="2595849" cy="39602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</a:t>
            </a:r>
          </a:p>
        </p:txBody>
      </p:sp>
      <p:sp>
        <p:nvSpPr>
          <p:cNvPr id="36" name="Symbol zastępczy tekstu 20">
            <a:extLst>
              <a:ext uri="{FF2B5EF4-FFF2-40B4-BE49-F238E27FC236}">
                <a16:creationId xmlns:a16="http://schemas.microsoft.com/office/drawing/2014/main" id="{3B5AC27D-BCFD-74CE-5351-6DB626F3636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6501" y="3659973"/>
            <a:ext cx="2595849" cy="39602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</a:t>
            </a:r>
          </a:p>
        </p:txBody>
      </p:sp>
    </p:spTree>
    <p:extLst>
      <p:ext uri="{BB962C8B-B14F-4D97-AF65-F5344CB8AC3E}">
        <p14:creationId xmlns:p14="http://schemas.microsoft.com/office/powerpoint/2010/main" val="1187189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3 danymi z ikonkami i 5 obraz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446A10E6-EA00-8778-0F55-8047B8F77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1247" y="-10022"/>
            <a:ext cx="5372064" cy="688354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702"/>
              <a:gd name="connsiteY0" fmla="*/ 4689 h 26289"/>
              <a:gd name="connsiteX1" fmla="*/ 29402 w 29702"/>
              <a:gd name="connsiteY1" fmla="*/ 0 h 26289"/>
              <a:gd name="connsiteX2" fmla="*/ 21600 w 29702"/>
              <a:gd name="connsiteY2" fmla="*/ 15489 h 26289"/>
              <a:gd name="connsiteX3" fmla="*/ 18125 w 29702"/>
              <a:gd name="connsiteY3" fmla="*/ 26289 h 26289"/>
              <a:gd name="connsiteX4" fmla="*/ 3475 w 29702"/>
              <a:gd name="connsiteY4" fmla="*/ 26289 h 26289"/>
              <a:gd name="connsiteX5" fmla="*/ 0 w 29702"/>
              <a:gd name="connsiteY5" fmla="*/ 15489 h 26289"/>
              <a:gd name="connsiteX6" fmla="*/ 3475 w 29702"/>
              <a:gd name="connsiteY6" fmla="*/ 4689 h 26289"/>
              <a:gd name="connsiteX0" fmla="*/ 3475 w 29403"/>
              <a:gd name="connsiteY0" fmla="*/ 4689 h 26289"/>
              <a:gd name="connsiteX1" fmla="*/ 29402 w 29403"/>
              <a:gd name="connsiteY1" fmla="*/ 0 h 26289"/>
              <a:gd name="connsiteX2" fmla="*/ 21600 w 29403"/>
              <a:gd name="connsiteY2" fmla="*/ 15489 h 26289"/>
              <a:gd name="connsiteX3" fmla="*/ 18125 w 29403"/>
              <a:gd name="connsiteY3" fmla="*/ 26289 h 26289"/>
              <a:gd name="connsiteX4" fmla="*/ 3475 w 29403"/>
              <a:gd name="connsiteY4" fmla="*/ 26289 h 26289"/>
              <a:gd name="connsiteX5" fmla="*/ 0 w 29403"/>
              <a:gd name="connsiteY5" fmla="*/ 15489 h 26289"/>
              <a:gd name="connsiteX6" fmla="*/ 3475 w 29403"/>
              <a:gd name="connsiteY6" fmla="*/ 4689 h 26289"/>
              <a:gd name="connsiteX0" fmla="*/ 3475 w 29484"/>
              <a:gd name="connsiteY0" fmla="*/ 4689 h 34320"/>
              <a:gd name="connsiteX1" fmla="*/ 29402 w 29484"/>
              <a:gd name="connsiteY1" fmla="*/ 0 h 34320"/>
              <a:gd name="connsiteX2" fmla="*/ 21600 w 29484"/>
              <a:gd name="connsiteY2" fmla="*/ 15489 h 34320"/>
              <a:gd name="connsiteX3" fmla="*/ 29230 w 29484"/>
              <a:gd name="connsiteY3" fmla="*/ 34320 h 34320"/>
              <a:gd name="connsiteX4" fmla="*/ 3475 w 29484"/>
              <a:gd name="connsiteY4" fmla="*/ 26289 h 34320"/>
              <a:gd name="connsiteX5" fmla="*/ 0 w 29484"/>
              <a:gd name="connsiteY5" fmla="*/ 15489 h 34320"/>
              <a:gd name="connsiteX6" fmla="*/ 3475 w 29484"/>
              <a:gd name="connsiteY6" fmla="*/ 4689 h 34320"/>
              <a:gd name="connsiteX0" fmla="*/ 3475 w 30184"/>
              <a:gd name="connsiteY0" fmla="*/ 4689 h 34320"/>
              <a:gd name="connsiteX1" fmla="*/ 29402 w 30184"/>
              <a:gd name="connsiteY1" fmla="*/ 0 h 34320"/>
              <a:gd name="connsiteX2" fmla="*/ 29606 w 30184"/>
              <a:gd name="connsiteY2" fmla="*/ 15489 h 34320"/>
              <a:gd name="connsiteX3" fmla="*/ 29230 w 30184"/>
              <a:gd name="connsiteY3" fmla="*/ 34320 h 34320"/>
              <a:gd name="connsiteX4" fmla="*/ 3475 w 30184"/>
              <a:gd name="connsiteY4" fmla="*/ 26289 h 34320"/>
              <a:gd name="connsiteX5" fmla="*/ 0 w 30184"/>
              <a:gd name="connsiteY5" fmla="*/ 15489 h 34320"/>
              <a:gd name="connsiteX6" fmla="*/ 3475 w 30184"/>
              <a:gd name="connsiteY6" fmla="*/ 4689 h 34320"/>
              <a:gd name="connsiteX0" fmla="*/ 3475 w 30208"/>
              <a:gd name="connsiteY0" fmla="*/ 4689 h 34320"/>
              <a:gd name="connsiteX1" fmla="*/ 29402 w 30208"/>
              <a:gd name="connsiteY1" fmla="*/ 0 h 34320"/>
              <a:gd name="connsiteX2" fmla="*/ 29606 w 30208"/>
              <a:gd name="connsiteY2" fmla="*/ 15489 h 34320"/>
              <a:gd name="connsiteX3" fmla="*/ 29230 w 30208"/>
              <a:gd name="connsiteY3" fmla="*/ 34320 h 34320"/>
              <a:gd name="connsiteX4" fmla="*/ 3475 w 30208"/>
              <a:gd name="connsiteY4" fmla="*/ 26289 h 34320"/>
              <a:gd name="connsiteX5" fmla="*/ 0 w 30208"/>
              <a:gd name="connsiteY5" fmla="*/ 15489 h 34320"/>
              <a:gd name="connsiteX6" fmla="*/ 3475 w 30208"/>
              <a:gd name="connsiteY6" fmla="*/ 4689 h 34320"/>
              <a:gd name="connsiteX0" fmla="*/ 3475 w 32546"/>
              <a:gd name="connsiteY0" fmla="*/ 4689 h 34320"/>
              <a:gd name="connsiteX1" fmla="*/ 29402 w 32546"/>
              <a:gd name="connsiteY1" fmla="*/ 0 h 34320"/>
              <a:gd name="connsiteX2" fmla="*/ 29230 w 32546"/>
              <a:gd name="connsiteY2" fmla="*/ 34320 h 34320"/>
              <a:gd name="connsiteX3" fmla="*/ 3475 w 32546"/>
              <a:gd name="connsiteY3" fmla="*/ 26289 h 34320"/>
              <a:gd name="connsiteX4" fmla="*/ 0 w 32546"/>
              <a:gd name="connsiteY4" fmla="*/ 15489 h 34320"/>
              <a:gd name="connsiteX5" fmla="*/ 3475 w 32546"/>
              <a:gd name="connsiteY5" fmla="*/ 4689 h 34320"/>
              <a:gd name="connsiteX0" fmla="*/ 3475 w 31288"/>
              <a:gd name="connsiteY0" fmla="*/ 4689 h 34320"/>
              <a:gd name="connsiteX1" fmla="*/ 29402 w 31288"/>
              <a:gd name="connsiteY1" fmla="*/ 0 h 34320"/>
              <a:gd name="connsiteX2" fmla="*/ 29230 w 31288"/>
              <a:gd name="connsiteY2" fmla="*/ 34320 h 34320"/>
              <a:gd name="connsiteX3" fmla="*/ 3475 w 31288"/>
              <a:gd name="connsiteY3" fmla="*/ 26289 h 34320"/>
              <a:gd name="connsiteX4" fmla="*/ 0 w 31288"/>
              <a:gd name="connsiteY4" fmla="*/ 15489 h 34320"/>
              <a:gd name="connsiteX5" fmla="*/ 3475 w 31288"/>
              <a:gd name="connsiteY5" fmla="*/ 4689 h 34320"/>
              <a:gd name="connsiteX0" fmla="*/ 3475 w 29493"/>
              <a:gd name="connsiteY0" fmla="*/ 4689 h 34320"/>
              <a:gd name="connsiteX1" fmla="*/ 29402 w 29493"/>
              <a:gd name="connsiteY1" fmla="*/ 0 h 34320"/>
              <a:gd name="connsiteX2" fmla="*/ 29230 w 29493"/>
              <a:gd name="connsiteY2" fmla="*/ 34320 h 34320"/>
              <a:gd name="connsiteX3" fmla="*/ 3475 w 29493"/>
              <a:gd name="connsiteY3" fmla="*/ 26289 h 34320"/>
              <a:gd name="connsiteX4" fmla="*/ 0 w 29493"/>
              <a:gd name="connsiteY4" fmla="*/ 15489 h 34320"/>
              <a:gd name="connsiteX5" fmla="*/ 3475 w 29493"/>
              <a:gd name="connsiteY5" fmla="*/ 4689 h 34320"/>
              <a:gd name="connsiteX0" fmla="*/ 3475 w 29576"/>
              <a:gd name="connsiteY0" fmla="*/ 4689 h 34370"/>
              <a:gd name="connsiteX1" fmla="*/ 29402 w 29576"/>
              <a:gd name="connsiteY1" fmla="*/ 0 h 34370"/>
              <a:gd name="connsiteX2" fmla="*/ 29488 w 29576"/>
              <a:gd name="connsiteY2" fmla="*/ 34370 h 34370"/>
              <a:gd name="connsiteX3" fmla="*/ 3475 w 29576"/>
              <a:gd name="connsiteY3" fmla="*/ 26289 h 34370"/>
              <a:gd name="connsiteX4" fmla="*/ 0 w 29576"/>
              <a:gd name="connsiteY4" fmla="*/ 15489 h 34370"/>
              <a:gd name="connsiteX5" fmla="*/ 3475 w 29576"/>
              <a:gd name="connsiteY5" fmla="*/ 4689 h 34370"/>
              <a:gd name="connsiteX0" fmla="*/ 20224 w 46325"/>
              <a:gd name="connsiteY0" fmla="*/ 4689 h 34470"/>
              <a:gd name="connsiteX1" fmla="*/ 46151 w 46325"/>
              <a:gd name="connsiteY1" fmla="*/ 0 h 34470"/>
              <a:gd name="connsiteX2" fmla="*/ 46237 w 46325"/>
              <a:gd name="connsiteY2" fmla="*/ 34370 h 34470"/>
              <a:gd name="connsiteX3" fmla="*/ 167 w 46325"/>
              <a:gd name="connsiteY3" fmla="*/ 34470 h 34470"/>
              <a:gd name="connsiteX4" fmla="*/ 16749 w 46325"/>
              <a:gd name="connsiteY4" fmla="*/ 15489 h 34470"/>
              <a:gd name="connsiteX5" fmla="*/ 20224 w 46325"/>
              <a:gd name="connsiteY5" fmla="*/ 4689 h 34470"/>
              <a:gd name="connsiteX0" fmla="*/ 20057 w 46158"/>
              <a:gd name="connsiteY0" fmla="*/ 4689 h 34470"/>
              <a:gd name="connsiteX1" fmla="*/ 45984 w 46158"/>
              <a:gd name="connsiteY1" fmla="*/ 0 h 34470"/>
              <a:gd name="connsiteX2" fmla="*/ 46070 w 46158"/>
              <a:gd name="connsiteY2" fmla="*/ 34370 h 34470"/>
              <a:gd name="connsiteX3" fmla="*/ 0 w 46158"/>
              <a:gd name="connsiteY3" fmla="*/ 34470 h 34470"/>
              <a:gd name="connsiteX4" fmla="*/ 16582 w 46158"/>
              <a:gd name="connsiteY4" fmla="*/ 15489 h 34470"/>
              <a:gd name="connsiteX5" fmla="*/ 20057 w 46158"/>
              <a:gd name="connsiteY5" fmla="*/ 4689 h 3447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20401 w 46502"/>
              <a:gd name="connsiteY0" fmla="*/ 4689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20401 w 46502"/>
              <a:gd name="connsiteY5" fmla="*/ 4689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6926 w 46502"/>
              <a:gd name="connsiteY4" fmla="*/ 15489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873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873 w 46502"/>
              <a:gd name="connsiteY5" fmla="*/ 0 h 34420"/>
              <a:gd name="connsiteX0" fmla="*/ 3959 w 46502"/>
              <a:gd name="connsiteY0" fmla="*/ 0 h 34420"/>
              <a:gd name="connsiteX1" fmla="*/ 46328 w 46502"/>
              <a:gd name="connsiteY1" fmla="*/ 0 h 34420"/>
              <a:gd name="connsiteX2" fmla="*/ 46414 w 46502"/>
              <a:gd name="connsiteY2" fmla="*/ 34370 h 34420"/>
              <a:gd name="connsiteX3" fmla="*/ 0 w 46502"/>
              <a:gd name="connsiteY3" fmla="*/ 34420 h 34420"/>
              <a:gd name="connsiteX4" fmla="*/ 13483 w 46502"/>
              <a:gd name="connsiteY4" fmla="*/ 16038 h 34420"/>
              <a:gd name="connsiteX5" fmla="*/ 3959 w 46502"/>
              <a:gd name="connsiteY5" fmla="*/ 0 h 34420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22 h 34442"/>
              <a:gd name="connsiteX1" fmla="*/ 46328 w 46502"/>
              <a:gd name="connsiteY1" fmla="*/ 22 h 34442"/>
              <a:gd name="connsiteX2" fmla="*/ 46414 w 46502"/>
              <a:gd name="connsiteY2" fmla="*/ 34392 h 34442"/>
              <a:gd name="connsiteX3" fmla="*/ 0 w 46502"/>
              <a:gd name="connsiteY3" fmla="*/ 34442 h 34442"/>
              <a:gd name="connsiteX4" fmla="*/ 13483 w 46502"/>
              <a:gd name="connsiteY4" fmla="*/ 16060 h 34442"/>
              <a:gd name="connsiteX5" fmla="*/ 3959 w 46502"/>
              <a:gd name="connsiteY5" fmla="*/ 22 h 34442"/>
              <a:gd name="connsiteX0" fmla="*/ 3959 w 46502"/>
              <a:gd name="connsiteY0" fmla="*/ 1188 h 35608"/>
              <a:gd name="connsiteX1" fmla="*/ 46328 w 46502"/>
              <a:gd name="connsiteY1" fmla="*/ 1188 h 35608"/>
              <a:gd name="connsiteX2" fmla="*/ 46414 w 46502"/>
              <a:gd name="connsiteY2" fmla="*/ 35558 h 35608"/>
              <a:gd name="connsiteX3" fmla="*/ 0 w 46502"/>
              <a:gd name="connsiteY3" fmla="*/ 35608 h 35608"/>
              <a:gd name="connsiteX4" fmla="*/ 13483 w 46502"/>
              <a:gd name="connsiteY4" fmla="*/ 17226 h 35608"/>
              <a:gd name="connsiteX5" fmla="*/ 3959 w 46502"/>
              <a:gd name="connsiteY5" fmla="*/ 1188 h 35608"/>
              <a:gd name="connsiteX0" fmla="*/ 3959 w 46502"/>
              <a:gd name="connsiteY0" fmla="*/ 1199 h 35619"/>
              <a:gd name="connsiteX1" fmla="*/ 46328 w 46502"/>
              <a:gd name="connsiteY1" fmla="*/ 1199 h 35619"/>
              <a:gd name="connsiteX2" fmla="*/ 46414 w 46502"/>
              <a:gd name="connsiteY2" fmla="*/ 35569 h 35619"/>
              <a:gd name="connsiteX3" fmla="*/ 0 w 46502"/>
              <a:gd name="connsiteY3" fmla="*/ 35619 h 35619"/>
              <a:gd name="connsiteX4" fmla="*/ 13483 w 46502"/>
              <a:gd name="connsiteY4" fmla="*/ 17237 h 35619"/>
              <a:gd name="connsiteX5" fmla="*/ 3959 w 46502"/>
              <a:gd name="connsiteY5" fmla="*/ 1199 h 35619"/>
              <a:gd name="connsiteX0" fmla="*/ 3959 w 46502"/>
              <a:gd name="connsiteY0" fmla="*/ 49 h 34469"/>
              <a:gd name="connsiteX1" fmla="*/ 46328 w 46502"/>
              <a:gd name="connsiteY1" fmla="*/ 49 h 34469"/>
              <a:gd name="connsiteX2" fmla="*/ 46414 w 46502"/>
              <a:gd name="connsiteY2" fmla="*/ 34419 h 34469"/>
              <a:gd name="connsiteX3" fmla="*/ 0 w 46502"/>
              <a:gd name="connsiteY3" fmla="*/ 34469 h 34469"/>
              <a:gd name="connsiteX4" fmla="*/ 13483 w 46502"/>
              <a:gd name="connsiteY4" fmla="*/ 16087 h 34469"/>
              <a:gd name="connsiteX5" fmla="*/ 3959 w 46502"/>
              <a:gd name="connsiteY5" fmla="*/ 49 h 34469"/>
              <a:gd name="connsiteX0" fmla="*/ 3959 w 46502"/>
              <a:gd name="connsiteY0" fmla="*/ 1254 h 35674"/>
              <a:gd name="connsiteX1" fmla="*/ 46328 w 46502"/>
              <a:gd name="connsiteY1" fmla="*/ 1254 h 35674"/>
              <a:gd name="connsiteX2" fmla="*/ 46414 w 46502"/>
              <a:gd name="connsiteY2" fmla="*/ 35624 h 35674"/>
              <a:gd name="connsiteX3" fmla="*/ 0 w 46502"/>
              <a:gd name="connsiteY3" fmla="*/ 35674 h 35674"/>
              <a:gd name="connsiteX4" fmla="*/ 13655 w 46502"/>
              <a:gd name="connsiteY4" fmla="*/ 18040 h 35674"/>
              <a:gd name="connsiteX5" fmla="*/ 3959 w 46502"/>
              <a:gd name="connsiteY5" fmla="*/ 1254 h 35674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502"/>
              <a:gd name="connsiteY0" fmla="*/ 1265 h 35685"/>
              <a:gd name="connsiteX1" fmla="*/ 46328 w 46502"/>
              <a:gd name="connsiteY1" fmla="*/ 1265 h 35685"/>
              <a:gd name="connsiteX2" fmla="*/ 46414 w 46502"/>
              <a:gd name="connsiteY2" fmla="*/ 35635 h 35685"/>
              <a:gd name="connsiteX3" fmla="*/ 0 w 46502"/>
              <a:gd name="connsiteY3" fmla="*/ 35685 h 35685"/>
              <a:gd name="connsiteX4" fmla="*/ 13397 w 46502"/>
              <a:gd name="connsiteY4" fmla="*/ 18201 h 35685"/>
              <a:gd name="connsiteX5" fmla="*/ 3959 w 46502"/>
              <a:gd name="connsiteY5" fmla="*/ 1265 h 35685"/>
              <a:gd name="connsiteX0" fmla="*/ 3959 w 46623"/>
              <a:gd name="connsiteY0" fmla="*/ 1265 h 35685"/>
              <a:gd name="connsiteX1" fmla="*/ 46328 w 46623"/>
              <a:gd name="connsiteY1" fmla="*/ 1265 h 35685"/>
              <a:gd name="connsiteX2" fmla="*/ 46586 w 46623"/>
              <a:gd name="connsiteY2" fmla="*/ 35685 h 35685"/>
              <a:gd name="connsiteX3" fmla="*/ 0 w 46623"/>
              <a:gd name="connsiteY3" fmla="*/ 35685 h 35685"/>
              <a:gd name="connsiteX4" fmla="*/ 13397 w 46623"/>
              <a:gd name="connsiteY4" fmla="*/ 18201 h 35685"/>
              <a:gd name="connsiteX5" fmla="*/ 3959 w 46623"/>
              <a:gd name="connsiteY5" fmla="*/ 1265 h 35685"/>
              <a:gd name="connsiteX0" fmla="*/ 3959 w 46623"/>
              <a:gd name="connsiteY0" fmla="*/ 1265 h 35707"/>
              <a:gd name="connsiteX1" fmla="*/ 46328 w 46623"/>
              <a:gd name="connsiteY1" fmla="*/ 1265 h 35707"/>
              <a:gd name="connsiteX2" fmla="*/ 46586 w 46623"/>
              <a:gd name="connsiteY2" fmla="*/ 35685 h 35707"/>
              <a:gd name="connsiteX3" fmla="*/ 0 w 46623"/>
              <a:gd name="connsiteY3" fmla="*/ 35685 h 35707"/>
              <a:gd name="connsiteX4" fmla="*/ 13397 w 46623"/>
              <a:gd name="connsiteY4" fmla="*/ 18201 h 35707"/>
              <a:gd name="connsiteX5" fmla="*/ 3959 w 46623"/>
              <a:gd name="connsiteY5" fmla="*/ 1265 h 35707"/>
              <a:gd name="connsiteX0" fmla="*/ 3959 w 46586"/>
              <a:gd name="connsiteY0" fmla="*/ 1265 h 35707"/>
              <a:gd name="connsiteX1" fmla="*/ 46328 w 46586"/>
              <a:gd name="connsiteY1" fmla="*/ 1265 h 35707"/>
              <a:gd name="connsiteX2" fmla="*/ 46586 w 46586"/>
              <a:gd name="connsiteY2" fmla="*/ 35685 h 35707"/>
              <a:gd name="connsiteX3" fmla="*/ 0 w 46586"/>
              <a:gd name="connsiteY3" fmla="*/ 35685 h 35707"/>
              <a:gd name="connsiteX4" fmla="*/ 13397 w 46586"/>
              <a:gd name="connsiteY4" fmla="*/ 18201 h 35707"/>
              <a:gd name="connsiteX5" fmla="*/ 3959 w 46586"/>
              <a:gd name="connsiteY5" fmla="*/ 1265 h 35707"/>
              <a:gd name="connsiteX0" fmla="*/ 3959 w 46586"/>
              <a:gd name="connsiteY0" fmla="*/ 1269 h 35711"/>
              <a:gd name="connsiteX1" fmla="*/ 46328 w 46586"/>
              <a:gd name="connsiteY1" fmla="*/ 1269 h 35711"/>
              <a:gd name="connsiteX2" fmla="*/ 46586 w 46586"/>
              <a:gd name="connsiteY2" fmla="*/ 35689 h 35711"/>
              <a:gd name="connsiteX3" fmla="*/ 0 w 46586"/>
              <a:gd name="connsiteY3" fmla="*/ 35689 h 35711"/>
              <a:gd name="connsiteX4" fmla="*/ 13397 w 46586"/>
              <a:gd name="connsiteY4" fmla="*/ 18205 h 35711"/>
              <a:gd name="connsiteX5" fmla="*/ 3959 w 46586"/>
              <a:gd name="connsiteY5" fmla="*/ 1269 h 35711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959 w 46586"/>
              <a:gd name="connsiteY0" fmla="*/ 55 h 34497"/>
              <a:gd name="connsiteX1" fmla="*/ 46328 w 46586"/>
              <a:gd name="connsiteY1" fmla="*/ 55 h 34497"/>
              <a:gd name="connsiteX2" fmla="*/ 46586 w 46586"/>
              <a:gd name="connsiteY2" fmla="*/ 34475 h 34497"/>
              <a:gd name="connsiteX3" fmla="*/ 0 w 46586"/>
              <a:gd name="connsiteY3" fmla="*/ 34475 h 34497"/>
              <a:gd name="connsiteX4" fmla="*/ 13397 w 46586"/>
              <a:gd name="connsiteY4" fmla="*/ 16991 h 34497"/>
              <a:gd name="connsiteX5" fmla="*/ 3959 w 46586"/>
              <a:gd name="connsiteY5" fmla="*/ 55 h 34497"/>
              <a:gd name="connsiteX0" fmla="*/ 3787 w 49544"/>
              <a:gd name="connsiteY0" fmla="*/ 2468 h 37060"/>
              <a:gd name="connsiteX1" fmla="*/ 46328 w 49544"/>
              <a:gd name="connsiteY1" fmla="*/ 2618 h 37060"/>
              <a:gd name="connsiteX2" fmla="*/ 46586 w 49544"/>
              <a:gd name="connsiteY2" fmla="*/ 37038 h 37060"/>
              <a:gd name="connsiteX3" fmla="*/ 0 w 49544"/>
              <a:gd name="connsiteY3" fmla="*/ 37038 h 37060"/>
              <a:gd name="connsiteX4" fmla="*/ 13397 w 49544"/>
              <a:gd name="connsiteY4" fmla="*/ 19554 h 37060"/>
              <a:gd name="connsiteX5" fmla="*/ 3787 w 49544"/>
              <a:gd name="connsiteY5" fmla="*/ 2468 h 37060"/>
              <a:gd name="connsiteX0" fmla="*/ 3998 w 49528"/>
              <a:gd name="connsiteY0" fmla="*/ 2517 h 37036"/>
              <a:gd name="connsiteX1" fmla="*/ 46328 w 49528"/>
              <a:gd name="connsiteY1" fmla="*/ 2594 h 37036"/>
              <a:gd name="connsiteX2" fmla="*/ 46586 w 49528"/>
              <a:gd name="connsiteY2" fmla="*/ 37014 h 37036"/>
              <a:gd name="connsiteX3" fmla="*/ 0 w 49528"/>
              <a:gd name="connsiteY3" fmla="*/ 37014 h 37036"/>
              <a:gd name="connsiteX4" fmla="*/ 13397 w 49528"/>
              <a:gd name="connsiteY4" fmla="*/ 19530 h 37036"/>
              <a:gd name="connsiteX5" fmla="*/ 3998 w 49528"/>
              <a:gd name="connsiteY5" fmla="*/ 2517 h 37036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38"/>
              <a:gd name="connsiteY0" fmla="*/ 2500 h 37043"/>
              <a:gd name="connsiteX1" fmla="*/ 46328 w 49538"/>
              <a:gd name="connsiteY1" fmla="*/ 2601 h 37043"/>
              <a:gd name="connsiteX2" fmla="*/ 46586 w 49538"/>
              <a:gd name="connsiteY2" fmla="*/ 37021 h 37043"/>
              <a:gd name="connsiteX3" fmla="*/ 0 w 49538"/>
              <a:gd name="connsiteY3" fmla="*/ 37021 h 37043"/>
              <a:gd name="connsiteX4" fmla="*/ 13397 w 49538"/>
              <a:gd name="connsiteY4" fmla="*/ 19537 h 37043"/>
              <a:gd name="connsiteX5" fmla="*/ 3872 w 49538"/>
              <a:gd name="connsiteY5" fmla="*/ 2500 h 37043"/>
              <a:gd name="connsiteX0" fmla="*/ 3872 w 49509"/>
              <a:gd name="connsiteY0" fmla="*/ 2500 h 37043"/>
              <a:gd name="connsiteX1" fmla="*/ 46328 w 49509"/>
              <a:gd name="connsiteY1" fmla="*/ 2601 h 37043"/>
              <a:gd name="connsiteX2" fmla="*/ 46502 w 49509"/>
              <a:gd name="connsiteY2" fmla="*/ 37021 h 37043"/>
              <a:gd name="connsiteX3" fmla="*/ 0 w 49509"/>
              <a:gd name="connsiteY3" fmla="*/ 37021 h 37043"/>
              <a:gd name="connsiteX4" fmla="*/ 13397 w 49509"/>
              <a:gd name="connsiteY4" fmla="*/ 19537 h 37043"/>
              <a:gd name="connsiteX5" fmla="*/ 3872 w 49509"/>
              <a:gd name="connsiteY5" fmla="*/ 2500 h 37043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3242 h 37785"/>
              <a:gd name="connsiteX1" fmla="*/ 46328 w 49509"/>
              <a:gd name="connsiteY1" fmla="*/ 3343 h 37785"/>
              <a:gd name="connsiteX2" fmla="*/ 46502 w 49509"/>
              <a:gd name="connsiteY2" fmla="*/ 37763 h 37785"/>
              <a:gd name="connsiteX3" fmla="*/ 0 w 49509"/>
              <a:gd name="connsiteY3" fmla="*/ 37763 h 37785"/>
              <a:gd name="connsiteX4" fmla="*/ 13271 w 49509"/>
              <a:gd name="connsiteY4" fmla="*/ 20279 h 37785"/>
              <a:gd name="connsiteX5" fmla="*/ 3872 w 49509"/>
              <a:gd name="connsiteY5" fmla="*/ 3242 h 37785"/>
              <a:gd name="connsiteX0" fmla="*/ 3872 w 49509"/>
              <a:gd name="connsiteY0" fmla="*/ 2475 h 37018"/>
              <a:gd name="connsiteX1" fmla="*/ 46328 w 49509"/>
              <a:gd name="connsiteY1" fmla="*/ 2576 h 37018"/>
              <a:gd name="connsiteX2" fmla="*/ 46502 w 49509"/>
              <a:gd name="connsiteY2" fmla="*/ 36996 h 37018"/>
              <a:gd name="connsiteX3" fmla="*/ 0 w 49509"/>
              <a:gd name="connsiteY3" fmla="*/ 36996 h 37018"/>
              <a:gd name="connsiteX4" fmla="*/ 13271 w 49509"/>
              <a:gd name="connsiteY4" fmla="*/ 19512 h 37018"/>
              <a:gd name="connsiteX5" fmla="*/ 3872 w 49509"/>
              <a:gd name="connsiteY5" fmla="*/ 2475 h 37018"/>
              <a:gd name="connsiteX0" fmla="*/ 3872 w 49509"/>
              <a:gd name="connsiteY0" fmla="*/ 2480 h 37023"/>
              <a:gd name="connsiteX1" fmla="*/ 46328 w 49509"/>
              <a:gd name="connsiteY1" fmla="*/ 2581 h 37023"/>
              <a:gd name="connsiteX2" fmla="*/ 46502 w 49509"/>
              <a:gd name="connsiteY2" fmla="*/ 37001 h 37023"/>
              <a:gd name="connsiteX3" fmla="*/ 0 w 49509"/>
              <a:gd name="connsiteY3" fmla="*/ 37001 h 37023"/>
              <a:gd name="connsiteX4" fmla="*/ 13271 w 49509"/>
              <a:gd name="connsiteY4" fmla="*/ 19517 h 37023"/>
              <a:gd name="connsiteX5" fmla="*/ 3872 w 49509"/>
              <a:gd name="connsiteY5" fmla="*/ 2480 h 37023"/>
              <a:gd name="connsiteX0" fmla="*/ 3872 w 51570"/>
              <a:gd name="connsiteY0" fmla="*/ 1381 h 38195"/>
              <a:gd name="connsiteX1" fmla="*/ 45544 w 51570"/>
              <a:gd name="connsiteY1" fmla="*/ 4935 h 38195"/>
              <a:gd name="connsiteX2" fmla="*/ 46502 w 51570"/>
              <a:gd name="connsiteY2" fmla="*/ 35902 h 38195"/>
              <a:gd name="connsiteX3" fmla="*/ 0 w 51570"/>
              <a:gd name="connsiteY3" fmla="*/ 35902 h 38195"/>
              <a:gd name="connsiteX4" fmla="*/ 13271 w 51570"/>
              <a:gd name="connsiteY4" fmla="*/ 18418 h 38195"/>
              <a:gd name="connsiteX5" fmla="*/ 3872 w 51570"/>
              <a:gd name="connsiteY5" fmla="*/ 1381 h 38195"/>
              <a:gd name="connsiteX0" fmla="*/ 3872 w 51609"/>
              <a:gd name="connsiteY0" fmla="*/ 599 h 37413"/>
              <a:gd name="connsiteX1" fmla="*/ 45544 w 51609"/>
              <a:gd name="connsiteY1" fmla="*/ 4153 h 37413"/>
              <a:gd name="connsiteX2" fmla="*/ 46502 w 51609"/>
              <a:gd name="connsiteY2" fmla="*/ 35120 h 37413"/>
              <a:gd name="connsiteX3" fmla="*/ 0 w 51609"/>
              <a:gd name="connsiteY3" fmla="*/ 35120 h 37413"/>
              <a:gd name="connsiteX4" fmla="*/ 13271 w 51609"/>
              <a:gd name="connsiteY4" fmla="*/ 17636 h 37413"/>
              <a:gd name="connsiteX5" fmla="*/ 3872 w 51609"/>
              <a:gd name="connsiteY5" fmla="*/ 599 h 37413"/>
              <a:gd name="connsiteX0" fmla="*/ 3872 w 49707"/>
              <a:gd name="connsiteY0" fmla="*/ 574 h 37388"/>
              <a:gd name="connsiteX1" fmla="*/ 45544 w 49707"/>
              <a:gd name="connsiteY1" fmla="*/ 4128 h 37388"/>
              <a:gd name="connsiteX2" fmla="*/ 46502 w 49707"/>
              <a:gd name="connsiteY2" fmla="*/ 35095 h 37388"/>
              <a:gd name="connsiteX3" fmla="*/ 0 w 49707"/>
              <a:gd name="connsiteY3" fmla="*/ 35095 h 37388"/>
              <a:gd name="connsiteX4" fmla="*/ 13271 w 49707"/>
              <a:gd name="connsiteY4" fmla="*/ 17611 h 37388"/>
              <a:gd name="connsiteX5" fmla="*/ 3872 w 49707"/>
              <a:gd name="connsiteY5" fmla="*/ 574 h 37388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85"/>
              <a:gd name="connsiteY0" fmla="*/ 1411 h 38481"/>
              <a:gd name="connsiteX1" fmla="*/ 46407 w 49985"/>
              <a:gd name="connsiteY1" fmla="*/ 1512 h 38481"/>
              <a:gd name="connsiteX2" fmla="*/ 46502 w 49985"/>
              <a:gd name="connsiteY2" fmla="*/ 35932 h 38481"/>
              <a:gd name="connsiteX3" fmla="*/ 0 w 49985"/>
              <a:gd name="connsiteY3" fmla="*/ 35932 h 38481"/>
              <a:gd name="connsiteX4" fmla="*/ 13271 w 49985"/>
              <a:gd name="connsiteY4" fmla="*/ 18448 h 38481"/>
              <a:gd name="connsiteX5" fmla="*/ 3872 w 49985"/>
              <a:gd name="connsiteY5" fmla="*/ 1411 h 38481"/>
              <a:gd name="connsiteX0" fmla="*/ 3872 w 49950"/>
              <a:gd name="connsiteY0" fmla="*/ 1238 h 38308"/>
              <a:gd name="connsiteX1" fmla="*/ 46407 w 49950"/>
              <a:gd name="connsiteY1" fmla="*/ 1339 h 38308"/>
              <a:gd name="connsiteX2" fmla="*/ 46502 w 49950"/>
              <a:gd name="connsiteY2" fmla="*/ 35759 h 38308"/>
              <a:gd name="connsiteX3" fmla="*/ 0 w 49950"/>
              <a:gd name="connsiteY3" fmla="*/ 35759 h 38308"/>
              <a:gd name="connsiteX4" fmla="*/ 13271 w 49950"/>
              <a:gd name="connsiteY4" fmla="*/ 18275 h 38308"/>
              <a:gd name="connsiteX5" fmla="*/ 3872 w 49950"/>
              <a:gd name="connsiteY5" fmla="*/ 1238 h 38308"/>
              <a:gd name="connsiteX0" fmla="*/ 3872 w 49831"/>
              <a:gd name="connsiteY0" fmla="*/ 1229 h 38299"/>
              <a:gd name="connsiteX1" fmla="*/ 46407 w 49831"/>
              <a:gd name="connsiteY1" fmla="*/ 1330 h 38299"/>
              <a:gd name="connsiteX2" fmla="*/ 46502 w 49831"/>
              <a:gd name="connsiteY2" fmla="*/ 35750 h 38299"/>
              <a:gd name="connsiteX3" fmla="*/ 0 w 49831"/>
              <a:gd name="connsiteY3" fmla="*/ 35750 h 38299"/>
              <a:gd name="connsiteX4" fmla="*/ 13271 w 49831"/>
              <a:gd name="connsiteY4" fmla="*/ 18266 h 38299"/>
              <a:gd name="connsiteX5" fmla="*/ 3872 w 49831"/>
              <a:gd name="connsiteY5" fmla="*/ 1229 h 38299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505"/>
              <a:gd name="connsiteY0" fmla="*/ 1229 h 35795"/>
              <a:gd name="connsiteX1" fmla="*/ 46407 w 46505"/>
              <a:gd name="connsiteY1" fmla="*/ 1330 h 35795"/>
              <a:gd name="connsiteX2" fmla="*/ 46502 w 46505"/>
              <a:gd name="connsiteY2" fmla="*/ 35750 h 35795"/>
              <a:gd name="connsiteX3" fmla="*/ 0 w 46505"/>
              <a:gd name="connsiteY3" fmla="*/ 35750 h 35795"/>
              <a:gd name="connsiteX4" fmla="*/ 13271 w 46505"/>
              <a:gd name="connsiteY4" fmla="*/ 18266 h 35795"/>
              <a:gd name="connsiteX5" fmla="*/ 3872 w 46505"/>
              <a:gd name="connsiteY5" fmla="*/ 1229 h 35795"/>
              <a:gd name="connsiteX0" fmla="*/ 3872 w 46693"/>
              <a:gd name="connsiteY0" fmla="*/ 1257 h 35823"/>
              <a:gd name="connsiteX1" fmla="*/ 46407 w 46693"/>
              <a:gd name="connsiteY1" fmla="*/ 1358 h 35823"/>
              <a:gd name="connsiteX2" fmla="*/ 46502 w 46693"/>
              <a:gd name="connsiteY2" fmla="*/ 35778 h 35823"/>
              <a:gd name="connsiteX3" fmla="*/ 0 w 46693"/>
              <a:gd name="connsiteY3" fmla="*/ 35778 h 35823"/>
              <a:gd name="connsiteX4" fmla="*/ 13271 w 46693"/>
              <a:gd name="connsiteY4" fmla="*/ 18294 h 35823"/>
              <a:gd name="connsiteX5" fmla="*/ 3872 w 46693"/>
              <a:gd name="connsiteY5" fmla="*/ 1257 h 35823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48 h 34714"/>
              <a:gd name="connsiteX1" fmla="*/ 46407 w 46693"/>
              <a:gd name="connsiteY1" fmla="*/ 249 h 34714"/>
              <a:gd name="connsiteX2" fmla="*/ 46502 w 46693"/>
              <a:gd name="connsiteY2" fmla="*/ 34669 h 34714"/>
              <a:gd name="connsiteX3" fmla="*/ 0 w 46693"/>
              <a:gd name="connsiteY3" fmla="*/ 34669 h 34714"/>
              <a:gd name="connsiteX4" fmla="*/ 13271 w 46693"/>
              <a:gd name="connsiteY4" fmla="*/ 17185 h 34714"/>
              <a:gd name="connsiteX5" fmla="*/ 3872 w 46693"/>
              <a:gd name="connsiteY5" fmla="*/ 148 h 3471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08 h 35674"/>
              <a:gd name="connsiteX1" fmla="*/ 46407 w 46693"/>
              <a:gd name="connsiteY1" fmla="*/ 1209 h 35674"/>
              <a:gd name="connsiteX2" fmla="*/ 46502 w 46693"/>
              <a:gd name="connsiteY2" fmla="*/ 35629 h 35674"/>
              <a:gd name="connsiteX3" fmla="*/ 0 w 46693"/>
              <a:gd name="connsiteY3" fmla="*/ 35629 h 35674"/>
              <a:gd name="connsiteX4" fmla="*/ 13271 w 46693"/>
              <a:gd name="connsiteY4" fmla="*/ 16137 h 35674"/>
              <a:gd name="connsiteX5" fmla="*/ 3872 w 46693"/>
              <a:gd name="connsiteY5" fmla="*/ 1108 h 35674"/>
              <a:gd name="connsiteX0" fmla="*/ 3872 w 46693"/>
              <a:gd name="connsiteY0" fmla="*/ 1172 h 35738"/>
              <a:gd name="connsiteX1" fmla="*/ 46407 w 46693"/>
              <a:gd name="connsiteY1" fmla="*/ 1273 h 35738"/>
              <a:gd name="connsiteX2" fmla="*/ 46502 w 46693"/>
              <a:gd name="connsiteY2" fmla="*/ 35693 h 35738"/>
              <a:gd name="connsiteX3" fmla="*/ 0 w 46693"/>
              <a:gd name="connsiteY3" fmla="*/ 35693 h 35738"/>
              <a:gd name="connsiteX4" fmla="*/ 13353 w 46693"/>
              <a:gd name="connsiteY4" fmla="*/ 17061 h 35738"/>
              <a:gd name="connsiteX5" fmla="*/ 3872 w 46693"/>
              <a:gd name="connsiteY5" fmla="*/ 1172 h 35738"/>
              <a:gd name="connsiteX0" fmla="*/ 5533 w 48354"/>
              <a:gd name="connsiteY0" fmla="*/ 1172 h 36354"/>
              <a:gd name="connsiteX1" fmla="*/ 48068 w 48354"/>
              <a:gd name="connsiteY1" fmla="*/ 1273 h 36354"/>
              <a:gd name="connsiteX2" fmla="*/ 48163 w 48354"/>
              <a:gd name="connsiteY2" fmla="*/ 35693 h 36354"/>
              <a:gd name="connsiteX3" fmla="*/ 1661 w 48354"/>
              <a:gd name="connsiteY3" fmla="*/ 35693 h 36354"/>
              <a:gd name="connsiteX4" fmla="*/ 10791 w 48354"/>
              <a:gd name="connsiteY4" fmla="*/ 27084 h 36354"/>
              <a:gd name="connsiteX5" fmla="*/ 15014 w 48354"/>
              <a:gd name="connsiteY5" fmla="*/ 17061 h 36354"/>
              <a:gd name="connsiteX6" fmla="*/ 5533 w 48354"/>
              <a:gd name="connsiteY6" fmla="*/ 1172 h 36354"/>
              <a:gd name="connsiteX0" fmla="*/ 5467 w 48288"/>
              <a:gd name="connsiteY0" fmla="*/ 1172 h 36354"/>
              <a:gd name="connsiteX1" fmla="*/ 48002 w 48288"/>
              <a:gd name="connsiteY1" fmla="*/ 1273 h 36354"/>
              <a:gd name="connsiteX2" fmla="*/ 48097 w 48288"/>
              <a:gd name="connsiteY2" fmla="*/ 35693 h 36354"/>
              <a:gd name="connsiteX3" fmla="*/ 1595 w 48288"/>
              <a:gd name="connsiteY3" fmla="*/ 35693 h 36354"/>
              <a:gd name="connsiteX4" fmla="*/ 11467 w 48288"/>
              <a:gd name="connsiteY4" fmla="*/ 26367 h 36354"/>
              <a:gd name="connsiteX5" fmla="*/ 14948 w 48288"/>
              <a:gd name="connsiteY5" fmla="*/ 17061 h 36354"/>
              <a:gd name="connsiteX6" fmla="*/ 5467 w 48288"/>
              <a:gd name="connsiteY6" fmla="*/ 1172 h 36354"/>
              <a:gd name="connsiteX0" fmla="*/ 3872 w 46693"/>
              <a:gd name="connsiteY0" fmla="*/ 1172 h 36354"/>
              <a:gd name="connsiteX1" fmla="*/ 46407 w 46693"/>
              <a:gd name="connsiteY1" fmla="*/ 1273 h 36354"/>
              <a:gd name="connsiteX2" fmla="*/ 46502 w 46693"/>
              <a:gd name="connsiteY2" fmla="*/ 35693 h 36354"/>
              <a:gd name="connsiteX3" fmla="*/ 0 w 46693"/>
              <a:gd name="connsiteY3" fmla="*/ 35693 h 36354"/>
              <a:gd name="connsiteX4" fmla="*/ 9872 w 46693"/>
              <a:gd name="connsiteY4" fmla="*/ 26367 h 36354"/>
              <a:gd name="connsiteX5" fmla="*/ 13353 w 46693"/>
              <a:gd name="connsiteY5" fmla="*/ 17061 h 36354"/>
              <a:gd name="connsiteX6" fmla="*/ 3872 w 46693"/>
              <a:gd name="connsiteY6" fmla="*/ 1172 h 36354"/>
              <a:gd name="connsiteX0" fmla="*/ 3872 w 46693"/>
              <a:gd name="connsiteY0" fmla="*/ 1172 h 35786"/>
              <a:gd name="connsiteX1" fmla="*/ 46407 w 46693"/>
              <a:gd name="connsiteY1" fmla="*/ 1273 h 35786"/>
              <a:gd name="connsiteX2" fmla="*/ 46502 w 46693"/>
              <a:gd name="connsiteY2" fmla="*/ 35693 h 35786"/>
              <a:gd name="connsiteX3" fmla="*/ 0 w 46693"/>
              <a:gd name="connsiteY3" fmla="*/ 35693 h 35786"/>
              <a:gd name="connsiteX4" fmla="*/ 9872 w 46693"/>
              <a:gd name="connsiteY4" fmla="*/ 26367 h 35786"/>
              <a:gd name="connsiteX5" fmla="*/ 13353 w 46693"/>
              <a:gd name="connsiteY5" fmla="*/ 17061 h 35786"/>
              <a:gd name="connsiteX6" fmla="*/ 3872 w 46693"/>
              <a:gd name="connsiteY6" fmla="*/ 1172 h 35786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883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1172 h 35719"/>
              <a:gd name="connsiteX1" fmla="*/ 46418 w 46704"/>
              <a:gd name="connsiteY1" fmla="*/ 1273 h 35719"/>
              <a:gd name="connsiteX2" fmla="*/ 46513 w 46704"/>
              <a:gd name="connsiteY2" fmla="*/ 35693 h 35719"/>
              <a:gd name="connsiteX3" fmla="*/ 11 w 46704"/>
              <a:gd name="connsiteY3" fmla="*/ 35693 h 35719"/>
              <a:gd name="connsiteX4" fmla="*/ 9471 w 46704"/>
              <a:gd name="connsiteY4" fmla="*/ 26367 h 35719"/>
              <a:gd name="connsiteX5" fmla="*/ 13364 w 46704"/>
              <a:gd name="connsiteY5" fmla="*/ 17061 h 35719"/>
              <a:gd name="connsiteX6" fmla="*/ 3883 w 46704"/>
              <a:gd name="connsiteY6" fmla="*/ 1172 h 35719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925 h 35472"/>
              <a:gd name="connsiteX1" fmla="*/ 46418 w 46704"/>
              <a:gd name="connsiteY1" fmla="*/ 1026 h 35472"/>
              <a:gd name="connsiteX2" fmla="*/ 46513 w 46704"/>
              <a:gd name="connsiteY2" fmla="*/ 35446 h 35472"/>
              <a:gd name="connsiteX3" fmla="*/ 11 w 46704"/>
              <a:gd name="connsiteY3" fmla="*/ 35446 h 35472"/>
              <a:gd name="connsiteX4" fmla="*/ 9471 w 46704"/>
              <a:gd name="connsiteY4" fmla="*/ 26120 h 35472"/>
              <a:gd name="connsiteX5" fmla="*/ 13117 w 46704"/>
              <a:gd name="connsiteY5" fmla="*/ 13468 h 35472"/>
              <a:gd name="connsiteX6" fmla="*/ 3883 w 46704"/>
              <a:gd name="connsiteY6" fmla="*/ 925 h 35472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704"/>
              <a:gd name="connsiteY0" fmla="*/ 1 h 34548"/>
              <a:gd name="connsiteX1" fmla="*/ 46418 w 46704"/>
              <a:gd name="connsiteY1" fmla="*/ 102 h 34548"/>
              <a:gd name="connsiteX2" fmla="*/ 46513 w 46704"/>
              <a:gd name="connsiteY2" fmla="*/ 34522 h 34548"/>
              <a:gd name="connsiteX3" fmla="*/ 11 w 46704"/>
              <a:gd name="connsiteY3" fmla="*/ 34522 h 34548"/>
              <a:gd name="connsiteX4" fmla="*/ 9471 w 46704"/>
              <a:gd name="connsiteY4" fmla="*/ 25196 h 34548"/>
              <a:gd name="connsiteX5" fmla="*/ 13117 w 46704"/>
              <a:gd name="connsiteY5" fmla="*/ 12544 h 34548"/>
              <a:gd name="connsiteX6" fmla="*/ 3883 w 46704"/>
              <a:gd name="connsiteY6" fmla="*/ 1 h 34548"/>
              <a:gd name="connsiteX0" fmla="*/ 3883 w 46527"/>
              <a:gd name="connsiteY0" fmla="*/ 1 h 34548"/>
              <a:gd name="connsiteX1" fmla="*/ 46418 w 46527"/>
              <a:gd name="connsiteY1" fmla="*/ 102 h 34548"/>
              <a:gd name="connsiteX2" fmla="*/ 46513 w 46527"/>
              <a:gd name="connsiteY2" fmla="*/ 34522 h 34548"/>
              <a:gd name="connsiteX3" fmla="*/ 11 w 46527"/>
              <a:gd name="connsiteY3" fmla="*/ 34522 h 34548"/>
              <a:gd name="connsiteX4" fmla="*/ 9471 w 46527"/>
              <a:gd name="connsiteY4" fmla="*/ 25196 h 34548"/>
              <a:gd name="connsiteX5" fmla="*/ 13117 w 46527"/>
              <a:gd name="connsiteY5" fmla="*/ 12544 h 34548"/>
              <a:gd name="connsiteX6" fmla="*/ 3883 w 46527"/>
              <a:gd name="connsiteY6" fmla="*/ 1 h 3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27" h="34548">
                <a:moveTo>
                  <a:pt x="3883" y="1"/>
                </a:moveTo>
                <a:cubicBezTo>
                  <a:pt x="4153" y="30"/>
                  <a:pt x="46361" y="18"/>
                  <a:pt x="46418" y="102"/>
                </a:cubicBezTo>
                <a:cubicBezTo>
                  <a:pt x="46475" y="186"/>
                  <a:pt x="46563" y="34419"/>
                  <a:pt x="46513" y="34522"/>
                </a:cubicBezTo>
                <a:cubicBezTo>
                  <a:pt x="46463" y="34625"/>
                  <a:pt x="-855" y="34379"/>
                  <a:pt x="11" y="34522"/>
                </a:cubicBezTo>
                <a:cubicBezTo>
                  <a:pt x="134" y="34617"/>
                  <a:pt x="7246" y="28301"/>
                  <a:pt x="9471" y="25196"/>
                </a:cubicBezTo>
                <a:cubicBezTo>
                  <a:pt x="11696" y="22091"/>
                  <a:pt x="14296" y="18943"/>
                  <a:pt x="13117" y="12544"/>
                </a:cubicBezTo>
                <a:cubicBezTo>
                  <a:pt x="11938" y="6145"/>
                  <a:pt x="3613" y="-28"/>
                  <a:pt x="3883" y="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pl-PL" dirty="0"/>
              <a:t> 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245CC5D-D8DF-34E7-816C-38B5BDFA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C1D0FE08-ABBB-488B-D2A8-B6C687941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C49F9B76-2B24-9B7F-063A-2D2BBEFB4BF6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1D60805-8965-E9CC-D59D-F9001D7F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BDE23687-6034-BC48-A2E9-3370DC54117F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Grafika 25">
            <a:extLst>
              <a:ext uri="{FF2B5EF4-FFF2-40B4-BE49-F238E27FC236}">
                <a16:creationId xmlns:a16="http://schemas.microsoft.com/office/drawing/2014/main" id="{91309432-DF6E-5779-14E8-DCF6F48998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719C23D4-DBC0-E666-8FA5-40FC8755BB0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15007" y="5205764"/>
            <a:ext cx="2066819" cy="1425759"/>
          </a:xfrm>
          <a:prstGeom prst="roundRect">
            <a:avLst/>
          </a:prstGeom>
          <a:ln w="254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7" name="Symbol zastępczy obrazu 13">
            <a:extLst>
              <a:ext uri="{FF2B5EF4-FFF2-40B4-BE49-F238E27FC236}">
                <a16:creationId xmlns:a16="http://schemas.microsoft.com/office/drawing/2014/main" id="{71C53116-D464-705F-50F6-CCE0CFA2938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265586" y="5205763"/>
            <a:ext cx="2066819" cy="1425759"/>
          </a:xfrm>
          <a:prstGeom prst="roundRect">
            <a:avLst/>
          </a:prstGeom>
          <a:ln w="254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58B228CE-C368-1982-C3D3-B36DE75179A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764428" y="5198896"/>
            <a:ext cx="2066819" cy="1425759"/>
          </a:xfrm>
          <a:prstGeom prst="roundRect">
            <a:avLst/>
          </a:prstGeom>
          <a:ln w="254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" name="Symbol zastępczy obrazu 13">
            <a:extLst>
              <a:ext uri="{FF2B5EF4-FFF2-40B4-BE49-F238E27FC236}">
                <a16:creationId xmlns:a16="http://schemas.microsoft.com/office/drawing/2014/main" id="{60E21F6A-C1DA-F9A7-947A-6FA34FC3FD5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513849" y="5198896"/>
            <a:ext cx="2066819" cy="1425759"/>
          </a:xfrm>
          <a:prstGeom prst="roundRect">
            <a:avLst/>
          </a:prstGeom>
          <a:ln w="254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" name="Symbol zastępczy obrazu 13">
            <a:extLst>
              <a:ext uri="{FF2B5EF4-FFF2-40B4-BE49-F238E27FC236}">
                <a16:creationId xmlns:a16="http://schemas.microsoft.com/office/drawing/2014/main" id="{43057B59-0EDE-9477-76FD-B2B83D10C0F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63270" y="5192028"/>
            <a:ext cx="2066819" cy="1425759"/>
          </a:xfrm>
          <a:prstGeom prst="roundRect">
            <a:avLst/>
          </a:prstGeom>
          <a:ln w="254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20">
            <a:extLst>
              <a:ext uri="{FF2B5EF4-FFF2-40B4-BE49-F238E27FC236}">
                <a16:creationId xmlns:a16="http://schemas.microsoft.com/office/drawing/2014/main" id="{33E9142B-82B7-57C3-78A1-E8918DA402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8162" y="2457250"/>
            <a:ext cx="3944946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7" name="Symbol zastępczy tekstu 20">
            <a:extLst>
              <a:ext uri="{FF2B5EF4-FFF2-40B4-BE49-F238E27FC236}">
                <a16:creationId xmlns:a16="http://schemas.microsoft.com/office/drawing/2014/main" id="{305F9FA1-BCA3-4379-0B2B-20AF5DE3FE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8162" y="2776874"/>
            <a:ext cx="3944946" cy="3638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</a:t>
            </a:r>
          </a:p>
        </p:txBody>
      </p:sp>
      <p:sp>
        <p:nvSpPr>
          <p:cNvPr id="13" name="Symbol zastępczy tekstu 20">
            <a:extLst>
              <a:ext uri="{FF2B5EF4-FFF2-40B4-BE49-F238E27FC236}">
                <a16:creationId xmlns:a16="http://schemas.microsoft.com/office/drawing/2014/main" id="{17969DF0-83EB-91DB-70B9-555A7505B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6369" y="1681317"/>
            <a:ext cx="6891450" cy="68343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tekstu 20">
            <a:extLst>
              <a:ext uri="{FF2B5EF4-FFF2-40B4-BE49-F238E27FC236}">
                <a16:creationId xmlns:a16="http://schemas.microsoft.com/office/drawing/2014/main" id="{5241C802-33AA-23FD-CF27-894356B352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08162" y="3351712"/>
            <a:ext cx="3944946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15" name="Symbol zastępczy tekstu 20">
            <a:extLst>
              <a:ext uri="{FF2B5EF4-FFF2-40B4-BE49-F238E27FC236}">
                <a16:creationId xmlns:a16="http://schemas.microsoft.com/office/drawing/2014/main" id="{00D41AA3-5A8C-B55C-6AA2-5580575BD3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08162" y="3671336"/>
            <a:ext cx="3944946" cy="3638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</a:t>
            </a:r>
          </a:p>
        </p:txBody>
      </p:sp>
      <p:sp>
        <p:nvSpPr>
          <p:cNvPr id="18" name="Symbol zastępczy tekstu 20">
            <a:extLst>
              <a:ext uri="{FF2B5EF4-FFF2-40B4-BE49-F238E27FC236}">
                <a16:creationId xmlns:a16="http://schemas.microsoft.com/office/drawing/2014/main" id="{BB5D18C5-B5C3-5A16-B01C-9BDBEB184EA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808162" y="4297566"/>
            <a:ext cx="3944946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20" name="Symbol zastępczy tekstu 20">
            <a:extLst>
              <a:ext uri="{FF2B5EF4-FFF2-40B4-BE49-F238E27FC236}">
                <a16:creationId xmlns:a16="http://schemas.microsoft.com/office/drawing/2014/main" id="{8F1756F3-6BED-0368-D62B-8C55D74E7C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08162" y="4617190"/>
            <a:ext cx="3944946" cy="3638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</a:t>
            </a:r>
          </a:p>
        </p:txBody>
      </p:sp>
    </p:spTree>
    <p:extLst>
      <p:ext uri="{BB962C8B-B14F-4D97-AF65-F5344CB8AC3E}">
        <p14:creationId xmlns:p14="http://schemas.microsoft.com/office/powerpoint/2010/main" val="3413557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3 danymi z ikonk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20">
            <a:extLst>
              <a:ext uri="{FF2B5EF4-FFF2-40B4-BE49-F238E27FC236}">
                <a16:creationId xmlns:a16="http://schemas.microsoft.com/office/drawing/2014/main" id="{B23367E1-1A95-0D0D-C435-06487D7640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9788" y="3115339"/>
            <a:ext cx="4503737" cy="4607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20">
            <a:extLst>
              <a:ext uri="{FF2B5EF4-FFF2-40B4-BE49-F238E27FC236}">
                <a16:creationId xmlns:a16="http://schemas.microsoft.com/office/drawing/2014/main" id="{F07D6C1C-BF78-7C59-6FB8-AB3A760A3F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4399422"/>
            <a:ext cx="4503737" cy="4607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20">
            <a:extLst>
              <a:ext uri="{FF2B5EF4-FFF2-40B4-BE49-F238E27FC236}">
                <a16:creationId xmlns:a16="http://schemas.microsoft.com/office/drawing/2014/main" id="{0DD4F196-3266-D885-F0AA-FD31BCE68A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199" y="5585987"/>
            <a:ext cx="4503737" cy="4607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7B025FB-415F-634A-FD14-5AAA7A4BB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464F6E7C-83E4-47BA-759E-6509A0996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5B7AF018-F17D-0907-D773-430227241E63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5260D3-C29B-385B-A562-5936F5D5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BD57B9E-1FA3-6173-8F64-46A45FAF6CAA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a 13">
            <a:extLst>
              <a:ext uri="{FF2B5EF4-FFF2-40B4-BE49-F238E27FC236}">
                <a16:creationId xmlns:a16="http://schemas.microsoft.com/office/drawing/2014/main" id="{9841039E-20E7-321C-E5C3-F67500F0C2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15" name="Symbol zastępczy tekstu 20">
            <a:extLst>
              <a:ext uri="{FF2B5EF4-FFF2-40B4-BE49-F238E27FC236}">
                <a16:creationId xmlns:a16="http://schemas.microsoft.com/office/drawing/2014/main" id="{F902757E-148D-79CF-497B-F52D00B1B3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48477" y="3115339"/>
            <a:ext cx="4503737" cy="4607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6" name="Symbol zastępczy tekstu 20">
            <a:extLst>
              <a:ext uri="{FF2B5EF4-FFF2-40B4-BE49-F238E27FC236}">
                <a16:creationId xmlns:a16="http://schemas.microsoft.com/office/drawing/2014/main" id="{0B6C73E5-070E-B101-A1B7-CC3C14C915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46889" y="4399422"/>
            <a:ext cx="4503737" cy="4607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7" name="Symbol zastępczy tekstu 20">
            <a:extLst>
              <a:ext uri="{FF2B5EF4-FFF2-40B4-BE49-F238E27FC236}">
                <a16:creationId xmlns:a16="http://schemas.microsoft.com/office/drawing/2014/main" id="{80AFCD80-E2D7-09B6-632A-30C27FA288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46888" y="5585987"/>
            <a:ext cx="4503737" cy="4607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0264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rozdział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71BAACE5-627F-7D1E-B6FC-3BCB00BD4575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0EEA4A-B1EB-54A7-957E-F2E10388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29B2FE3-F566-5A6F-6FB9-14961ABB33F9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a 6">
            <a:extLst>
              <a:ext uri="{FF2B5EF4-FFF2-40B4-BE49-F238E27FC236}">
                <a16:creationId xmlns:a16="http://schemas.microsoft.com/office/drawing/2014/main" id="{E4665DA1-51CA-F329-0E2B-B3E97C4DD1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6EFED90-3E62-2958-FE20-4C4D50687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574" y="2181612"/>
            <a:ext cx="9144000" cy="2387600"/>
          </a:xfrm>
        </p:spPr>
        <p:txBody>
          <a:bodyPr lIns="0" tIns="0" rIns="0" bIns="0" anchor="ctr" anchorCtr="0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03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3 danymi z ikonk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B025FB-415F-634A-FD14-5AAA7A4BB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464F6E7C-83E4-47BA-759E-6509A0996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5B7AF018-F17D-0907-D773-430227241E63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5260D3-C29B-385B-A562-5936F5D5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BD57B9E-1FA3-6173-8F64-46A45FAF6CAA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a 13">
            <a:extLst>
              <a:ext uri="{FF2B5EF4-FFF2-40B4-BE49-F238E27FC236}">
                <a16:creationId xmlns:a16="http://schemas.microsoft.com/office/drawing/2014/main" id="{9841039E-20E7-321C-E5C3-F67500F0C2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85F39162-CB1A-6D40-FA42-2408571E2DBD}"/>
              </a:ext>
            </a:extLst>
          </p:cNvPr>
          <p:cNvCxnSpPr>
            <a:cxnSpLocks/>
          </p:cNvCxnSpPr>
          <p:nvPr userDrawn="1"/>
        </p:nvCxnSpPr>
        <p:spPr>
          <a:xfrm>
            <a:off x="2031038" y="2199295"/>
            <a:ext cx="0" cy="94654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2613BF33-9010-4180-3F5F-88D5AFAF3FAA}"/>
              </a:ext>
            </a:extLst>
          </p:cNvPr>
          <p:cNvCxnSpPr>
            <a:cxnSpLocks/>
          </p:cNvCxnSpPr>
          <p:nvPr userDrawn="1"/>
        </p:nvCxnSpPr>
        <p:spPr>
          <a:xfrm>
            <a:off x="2031038" y="3385364"/>
            <a:ext cx="0" cy="94654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8CB7711-D3E2-36CA-7546-49770E88CB19}"/>
              </a:ext>
            </a:extLst>
          </p:cNvPr>
          <p:cNvCxnSpPr>
            <a:cxnSpLocks/>
          </p:cNvCxnSpPr>
          <p:nvPr userDrawn="1"/>
        </p:nvCxnSpPr>
        <p:spPr>
          <a:xfrm>
            <a:off x="2031038" y="4571433"/>
            <a:ext cx="0" cy="94654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ekstu 20">
            <a:extLst>
              <a:ext uri="{FF2B5EF4-FFF2-40B4-BE49-F238E27FC236}">
                <a16:creationId xmlns:a16="http://schemas.microsoft.com/office/drawing/2014/main" id="{2F326D38-51BC-0FC3-F670-CB0FF57433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31283" y="2336661"/>
            <a:ext cx="3324058" cy="4594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8" name="Symbol zastępczy tekstu 20">
            <a:extLst>
              <a:ext uri="{FF2B5EF4-FFF2-40B4-BE49-F238E27FC236}">
                <a16:creationId xmlns:a16="http://schemas.microsoft.com/office/drawing/2014/main" id="{E77F9D18-D825-A6CA-4B7A-6791ED7D1B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31283" y="2796085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9" name="Symbol zastępczy tekstu 20">
            <a:extLst>
              <a:ext uri="{FF2B5EF4-FFF2-40B4-BE49-F238E27FC236}">
                <a16:creationId xmlns:a16="http://schemas.microsoft.com/office/drawing/2014/main" id="{1756701B-BE1C-330C-EA36-19F3C33EBD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31283" y="3532670"/>
            <a:ext cx="3324058" cy="4594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20" name="Symbol zastępczy tekstu 20">
            <a:extLst>
              <a:ext uri="{FF2B5EF4-FFF2-40B4-BE49-F238E27FC236}">
                <a16:creationId xmlns:a16="http://schemas.microsoft.com/office/drawing/2014/main" id="{2AC7A7D8-36E0-A67D-25A4-5B9CF73D5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31283" y="3992094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3CF7E6AD-6DC6-04D4-5D71-5A112C3C65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31283" y="4711169"/>
            <a:ext cx="3324058" cy="4594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22" name="Symbol zastępczy tekstu 20">
            <a:extLst>
              <a:ext uri="{FF2B5EF4-FFF2-40B4-BE49-F238E27FC236}">
                <a16:creationId xmlns:a16="http://schemas.microsoft.com/office/drawing/2014/main" id="{13D1D044-49CD-7C3B-13DA-C91900C81D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31283" y="5170593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23" name="Symbol zastępczy tekstu 20">
            <a:extLst>
              <a:ext uri="{FF2B5EF4-FFF2-40B4-BE49-F238E27FC236}">
                <a16:creationId xmlns:a16="http://schemas.microsoft.com/office/drawing/2014/main" id="{F676DC5F-FA90-AB7B-BF4F-E42948427C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0" y="2336660"/>
            <a:ext cx="992593" cy="65944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ln>
                  <a:solidFill>
                    <a:schemeClr val="tx2"/>
                  </a:solidFill>
                </a:ln>
                <a:noFill/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4" name="Symbol zastępczy tekstu 20">
            <a:extLst>
              <a:ext uri="{FF2B5EF4-FFF2-40B4-BE49-F238E27FC236}">
                <a16:creationId xmlns:a16="http://schemas.microsoft.com/office/drawing/2014/main" id="{E945EE1E-8262-A90B-8507-66193D90CD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199" y="3532670"/>
            <a:ext cx="992593" cy="65944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ln>
                  <a:solidFill>
                    <a:schemeClr val="tx2"/>
                  </a:solidFill>
                </a:ln>
                <a:noFill/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Symbol zastępczy tekstu 20">
            <a:extLst>
              <a:ext uri="{FF2B5EF4-FFF2-40B4-BE49-F238E27FC236}">
                <a16:creationId xmlns:a16="http://schemas.microsoft.com/office/drawing/2014/main" id="{BC52FF26-A79F-3A8D-5D7C-935E4409C6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8198" y="4711169"/>
            <a:ext cx="992593" cy="65944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ln>
                  <a:solidFill>
                    <a:schemeClr val="tx2"/>
                  </a:solidFill>
                </a:ln>
                <a:noFill/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77BFC020-97F0-F0E5-F240-E19A942956B9}"/>
              </a:ext>
            </a:extLst>
          </p:cNvPr>
          <p:cNvCxnSpPr>
            <a:cxnSpLocks/>
          </p:cNvCxnSpPr>
          <p:nvPr userDrawn="1"/>
        </p:nvCxnSpPr>
        <p:spPr>
          <a:xfrm>
            <a:off x="7452614" y="2199294"/>
            <a:ext cx="0" cy="94654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4C7815C9-1208-4745-83C4-0AA42D236FDA}"/>
              </a:ext>
            </a:extLst>
          </p:cNvPr>
          <p:cNvCxnSpPr>
            <a:cxnSpLocks/>
          </p:cNvCxnSpPr>
          <p:nvPr userDrawn="1"/>
        </p:nvCxnSpPr>
        <p:spPr>
          <a:xfrm>
            <a:off x="7452614" y="3385363"/>
            <a:ext cx="0" cy="94654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931C59DB-264C-35B0-A0F2-E55D4683406D}"/>
              </a:ext>
            </a:extLst>
          </p:cNvPr>
          <p:cNvCxnSpPr>
            <a:cxnSpLocks/>
          </p:cNvCxnSpPr>
          <p:nvPr userDrawn="1"/>
        </p:nvCxnSpPr>
        <p:spPr>
          <a:xfrm>
            <a:off x="7452614" y="4571432"/>
            <a:ext cx="0" cy="94654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ymbol zastępczy tekstu 20">
            <a:extLst>
              <a:ext uri="{FF2B5EF4-FFF2-40B4-BE49-F238E27FC236}">
                <a16:creationId xmlns:a16="http://schemas.microsoft.com/office/drawing/2014/main" id="{843B9EB5-4ED5-7F40-1099-33DE68FCF8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52859" y="2336660"/>
            <a:ext cx="3324058" cy="4594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30" name="Symbol zastępczy tekstu 20">
            <a:extLst>
              <a:ext uri="{FF2B5EF4-FFF2-40B4-BE49-F238E27FC236}">
                <a16:creationId xmlns:a16="http://schemas.microsoft.com/office/drawing/2014/main" id="{7BFF3041-F579-F8A0-9EC7-12B8B390543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52859" y="2796084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31" name="Symbol zastępczy tekstu 20">
            <a:extLst>
              <a:ext uri="{FF2B5EF4-FFF2-40B4-BE49-F238E27FC236}">
                <a16:creationId xmlns:a16="http://schemas.microsoft.com/office/drawing/2014/main" id="{16913C8F-322C-2838-B43D-80CBBAF399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52859" y="3532669"/>
            <a:ext cx="3324058" cy="4594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32" name="Symbol zastępczy tekstu 20">
            <a:extLst>
              <a:ext uri="{FF2B5EF4-FFF2-40B4-BE49-F238E27FC236}">
                <a16:creationId xmlns:a16="http://schemas.microsoft.com/office/drawing/2014/main" id="{042EE520-7DED-9B47-F031-E57182112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52859" y="3992093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33" name="Symbol zastępczy tekstu 20">
            <a:extLst>
              <a:ext uri="{FF2B5EF4-FFF2-40B4-BE49-F238E27FC236}">
                <a16:creationId xmlns:a16="http://schemas.microsoft.com/office/drawing/2014/main" id="{DA3071AF-0CC1-DA17-BEB4-88DA47ECE6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52859" y="4711168"/>
            <a:ext cx="3324058" cy="4594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34" name="Symbol zastępczy tekstu 20">
            <a:extLst>
              <a:ext uri="{FF2B5EF4-FFF2-40B4-BE49-F238E27FC236}">
                <a16:creationId xmlns:a16="http://schemas.microsoft.com/office/drawing/2014/main" id="{9F0D3DE1-8BA3-0A89-7D1C-CC9C085454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52859" y="5170592"/>
            <a:ext cx="3324058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35" name="Symbol zastępczy tekstu 20">
            <a:extLst>
              <a:ext uri="{FF2B5EF4-FFF2-40B4-BE49-F238E27FC236}">
                <a16:creationId xmlns:a16="http://schemas.microsoft.com/office/drawing/2014/main" id="{04C6E9A3-C1A2-3B75-24DB-638FEBF1541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59776" y="2336659"/>
            <a:ext cx="992593" cy="65944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ln>
                  <a:solidFill>
                    <a:schemeClr val="tx2"/>
                  </a:solidFill>
                </a:ln>
                <a:noFill/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6" name="Symbol zastępczy tekstu 20">
            <a:extLst>
              <a:ext uri="{FF2B5EF4-FFF2-40B4-BE49-F238E27FC236}">
                <a16:creationId xmlns:a16="http://schemas.microsoft.com/office/drawing/2014/main" id="{092D6706-797D-0176-704D-B293C532316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59775" y="3532669"/>
            <a:ext cx="992593" cy="65944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ln>
                  <a:solidFill>
                    <a:schemeClr val="tx2"/>
                  </a:solidFill>
                </a:ln>
                <a:noFill/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7" name="Symbol zastępczy tekstu 20">
            <a:extLst>
              <a:ext uri="{FF2B5EF4-FFF2-40B4-BE49-F238E27FC236}">
                <a16:creationId xmlns:a16="http://schemas.microsoft.com/office/drawing/2014/main" id="{3E8934FF-4C9E-C175-215E-BC5B7B5672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59774" y="4711168"/>
            <a:ext cx="992593" cy="65944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ln>
                  <a:solidFill>
                    <a:schemeClr val="tx2"/>
                  </a:solidFill>
                </a:ln>
                <a:noFill/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86016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osobami i ich dany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B8454609-002D-7ED8-E8EB-36250F271DD3}"/>
              </a:ext>
            </a:extLst>
          </p:cNvPr>
          <p:cNvCxnSpPr>
            <a:cxnSpLocks/>
          </p:cNvCxnSpPr>
          <p:nvPr userDrawn="1"/>
        </p:nvCxnSpPr>
        <p:spPr>
          <a:xfrm>
            <a:off x="840866" y="3829400"/>
            <a:ext cx="111160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F0936773-11EF-2F7C-35BB-4F30B1791120}"/>
              </a:ext>
            </a:extLst>
          </p:cNvPr>
          <p:cNvCxnSpPr>
            <a:cxnSpLocks/>
          </p:cNvCxnSpPr>
          <p:nvPr userDrawn="1"/>
        </p:nvCxnSpPr>
        <p:spPr>
          <a:xfrm>
            <a:off x="2311076" y="3829873"/>
            <a:ext cx="111160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Symbol zastępczy tekstu 20">
            <a:extLst>
              <a:ext uri="{FF2B5EF4-FFF2-40B4-BE49-F238E27FC236}">
                <a16:creationId xmlns:a16="http://schemas.microsoft.com/office/drawing/2014/main" id="{FD6B953B-12CA-F5A5-A42B-F160855B62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14836" y="4022161"/>
            <a:ext cx="108573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5" name="Symbol zastępczy tekstu 20">
            <a:extLst>
              <a:ext uri="{FF2B5EF4-FFF2-40B4-BE49-F238E27FC236}">
                <a16:creationId xmlns:a16="http://schemas.microsoft.com/office/drawing/2014/main" id="{B59E6797-7AAB-AC0B-B4A2-45589B44DD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14836" y="4471297"/>
            <a:ext cx="1085733" cy="49781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6" name="Symbol zastępczy obrazu 41">
            <a:extLst>
              <a:ext uri="{FF2B5EF4-FFF2-40B4-BE49-F238E27FC236}">
                <a16:creationId xmlns:a16="http://schemas.microsoft.com/office/drawing/2014/main" id="{3A4D4ED4-209B-9F81-0E19-54208A6EEB4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58198" y="2617736"/>
            <a:ext cx="973138" cy="9747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7" name="Symbol zastępczy tekstu 20">
            <a:extLst>
              <a:ext uri="{FF2B5EF4-FFF2-40B4-BE49-F238E27FC236}">
                <a16:creationId xmlns:a16="http://schemas.microsoft.com/office/drawing/2014/main" id="{E3815008-7169-EE5C-FCD2-312BBDBA29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6737" y="4022161"/>
            <a:ext cx="108573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8" name="Symbol zastępczy tekstu 20">
            <a:extLst>
              <a:ext uri="{FF2B5EF4-FFF2-40B4-BE49-F238E27FC236}">
                <a16:creationId xmlns:a16="http://schemas.microsoft.com/office/drawing/2014/main" id="{8939EBF9-9B48-4941-0FFE-4B51125CB1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6737" y="4471297"/>
            <a:ext cx="1085733" cy="49781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2" name="Symbol zastępczy obrazu 41">
            <a:extLst>
              <a:ext uri="{FF2B5EF4-FFF2-40B4-BE49-F238E27FC236}">
                <a16:creationId xmlns:a16="http://schemas.microsoft.com/office/drawing/2014/main" id="{AEA725A7-4EB3-EDBE-90DB-451502DBF0A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0099" y="2617736"/>
            <a:ext cx="973138" cy="9747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cxnSp>
        <p:nvCxnSpPr>
          <p:cNvPr id="47" name="Łącznik prosty ze strzałką 46">
            <a:extLst>
              <a:ext uri="{FF2B5EF4-FFF2-40B4-BE49-F238E27FC236}">
                <a16:creationId xmlns:a16="http://schemas.microsoft.com/office/drawing/2014/main" id="{205A9A8A-ECCE-E31D-DE5A-AD8EBA41CDD1}"/>
              </a:ext>
            </a:extLst>
          </p:cNvPr>
          <p:cNvCxnSpPr>
            <a:cxnSpLocks/>
          </p:cNvCxnSpPr>
          <p:nvPr userDrawn="1"/>
        </p:nvCxnSpPr>
        <p:spPr>
          <a:xfrm>
            <a:off x="3849659" y="3829400"/>
            <a:ext cx="111160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7D51B44D-62D6-6A33-D82D-9039ADAD4D41}"/>
              </a:ext>
            </a:extLst>
          </p:cNvPr>
          <p:cNvCxnSpPr>
            <a:cxnSpLocks/>
          </p:cNvCxnSpPr>
          <p:nvPr userDrawn="1"/>
        </p:nvCxnSpPr>
        <p:spPr>
          <a:xfrm>
            <a:off x="5319869" y="3829873"/>
            <a:ext cx="111160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ymbol zastępczy tekstu 20">
            <a:extLst>
              <a:ext uri="{FF2B5EF4-FFF2-40B4-BE49-F238E27FC236}">
                <a16:creationId xmlns:a16="http://schemas.microsoft.com/office/drawing/2014/main" id="{82C62140-2203-C7A4-E0E4-0D0E2A7712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23629" y="4022161"/>
            <a:ext cx="108573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0" name="Symbol zastępczy tekstu 20">
            <a:extLst>
              <a:ext uri="{FF2B5EF4-FFF2-40B4-BE49-F238E27FC236}">
                <a16:creationId xmlns:a16="http://schemas.microsoft.com/office/drawing/2014/main" id="{E2DBD19E-70BF-49F2-63CB-DD3C295509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23629" y="4471297"/>
            <a:ext cx="1085733" cy="49781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51" name="Symbol zastępczy obrazu 41">
            <a:extLst>
              <a:ext uri="{FF2B5EF4-FFF2-40B4-BE49-F238E27FC236}">
                <a16:creationId xmlns:a16="http://schemas.microsoft.com/office/drawing/2014/main" id="{C648A499-CF47-B502-D487-BC52F3F27D0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366991" y="2617736"/>
            <a:ext cx="973138" cy="9747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2" name="Symbol zastępczy tekstu 20">
            <a:extLst>
              <a:ext uri="{FF2B5EF4-FFF2-40B4-BE49-F238E27FC236}">
                <a16:creationId xmlns:a16="http://schemas.microsoft.com/office/drawing/2014/main" id="{BBA8EE3D-83A6-EA8C-A4F8-37D37263812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75530" y="4022161"/>
            <a:ext cx="108573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3" name="Symbol zastępczy tekstu 20">
            <a:extLst>
              <a:ext uri="{FF2B5EF4-FFF2-40B4-BE49-F238E27FC236}">
                <a16:creationId xmlns:a16="http://schemas.microsoft.com/office/drawing/2014/main" id="{C0DCF97D-CAAE-73EC-9F0A-BE34B0462B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75530" y="4471297"/>
            <a:ext cx="1085733" cy="49781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54" name="Symbol zastępczy obrazu 41">
            <a:extLst>
              <a:ext uri="{FF2B5EF4-FFF2-40B4-BE49-F238E27FC236}">
                <a16:creationId xmlns:a16="http://schemas.microsoft.com/office/drawing/2014/main" id="{EA7F510C-F395-E0D9-4F41-B4161B7C9F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918892" y="2617736"/>
            <a:ext cx="973138" cy="9747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cxnSp>
        <p:nvCxnSpPr>
          <p:cNvPr id="55" name="Łącznik prosty ze strzałką 54">
            <a:extLst>
              <a:ext uri="{FF2B5EF4-FFF2-40B4-BE49-F238E27FC236}">
                <a16:creationId xmlns:a16="http://schemas.microsoft.com/office/drawing/2014/main" id="{001EC21F-2338-0777-AE3D-5580B4FEEBB9}"/>
              </a:ext>
            </a:extLst>
          </p:cNvPr>
          <p:cNvCxnSpPr>
            <a:cxnSpLocks/>
          </p:cNvCxnSpPr>
          <p:nvPr userDrawn="1"/>
        </p:nvCxnSpPr>
        <p:spPr>
          <a:xfrm>
            <a:off x="6856765" y="3829400"/>
            <a:ext cx="111160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>
            <a:extLst>
              <a:ext uri="{FF2B5EF4-FFF2-40B4-BE49-F238E27FC236}">
                <a16:creationId xmlns:a16="http://schemas.microsoft.com/office/drawing/2014/main" id="{45DC0C6C-4522-55C0-14C9-E3AF5B646384}"/>
              </a:ext>
            </a:extLst>
          </p:cNvPr>
          <p:cNvCxnSpPr>
            <a:cxnSpLocks/>
          </p:cNvCxnSpPr>
          <p:nvPr userDrawn="1"/>
        </p:nvCxnSpPr>
        <p:spPr>
          <a:xfrm>
            <a:off x="8326975" y="3829873"/>
            <a:ext cx="111160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Symbol zastępczy tekstu 20">
            <a:extLst>
              <a:ext uri="{FF2B5EF4-FFF2-40B4-BE49-F238E27FC236}">
                <a16:creationId xmlns:a16="http://schemas.microsoft.com/office/drawing/2014/main" id="{6C46C154-9E86-839B-B669-820AAB3E309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30735" y="4022161"/>
            <a:ext cx="108573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8" name="Symbol zastępczy tekstu 20">
            <a:extLst>
              <a:ext uri="{FF2B5EF4-FFF2-40B4-BE49-F238E27FC236}">
                <a16:creationId xmlns:a16="http://schemas.microsoft.com/office/drawing/2014/main" id="{21D668D6-D55D-920B-AD5D-29A168E5DFB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30735" y="4471297"/>
            <a:ext cx="1085733" cy="49781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59" name="Symbol zastępczy obrazu 41">
            <a:extLst>
              <a:ext uri="{FF2B5EF4-FFF2-40B4-BE49-F238E27FC236}">
                <a16:creationId xmlns:a16="http://schemas.microsoft.com/office/drawing/2014/main" id="{DCA4E74B-2CAF-C617-A3A2-329957B5C0C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74097" y="2617736"/>
            <a:ext cx="973138" cy="9747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60" name="Symbol zastępczy tekstu 20">
            <a:extLst>
              <a:ext uri="{FF2B5EF4-FFF2-40B4-BE49-F238E27FC236}">
                <a16:creationId xmlns:a16="http://schemas.microsoft.com/office/drawing/2014/main" id="{4D90BF53-2C67-C48D-25A9-BDF5F658E59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882636" y="4022161"/>
            <a:ext cx="108573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1" name="Symbol zastępczy tekstu 20">
            <a:extLst>
              <a:ext uri="{FF2B5EF4-FFF2-40B4-BE49-F238E27FC236}">
                <a16:creationId xmlns:a16="http://schemas.microsoft.com/office/drawing/2014/main" id="{0D06905C-B1B5-BC74-4AA5-60807C7F5A9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82636" y="4471297"/>
            <a:ext cx="1085733" cy="49781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62" name="Symbol zastępczy obrazu 41">
            <a:extLst>
              <a:ext uri="{FF2B5EF4-FFF2-40B4-BE49-F238E27FC236}">
                <a16:creationId xmlns:a16="http://schemas.microsoft.com/office/drawing/2014/main" id="{8114BEBF-AFBE-F446-1DCF-C88CA8D73EE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925998" y="2617736"/>
            <a:ext cx="973138" cy="9747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cxnSp>
        <p:nvCxnSpPr>
          <p:cNvPr id="63" name="Łącznik prosty ze strzałką 62">
            <a:extLst>
              <a:ext uri="{FF2B5EF4-FFF2-40B4-BE49-F238E27FC236}">
                <a16:creationId xmlns:a16="http://schemas.microsoft.com/office/drawing/2014/main" id="{A5D744CF-2E8A-3102-2DAF-9C4ED667F43D}"/>
              </a:ext>
            </a:extLst>
          </p:cNvPr>
          <p:cNvCxnSpPr>
            <a:cxnSpLocks/>
          </p:cNvCxnSpPr>
          <p:nvPr userDrawn="1"/>
        </p:nvCxnSpPr>
        <p:spPr>
          <a:xfrm>
            <a:off x="9866418" y="3829873"/>
            <a:ext cx="111160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Symbol zastępczy tekstu 20">
            <a:extLst>
              <a:ext uri="{FF2B5EF4-FFF2-40B4-BE49-F238E27FC236}">
                <a16:creationId xmlns:a16="http://schemas.microsoft.com/office/drawing/2014/main" id="{811AB1F1-734F-1FAA-F560-E0E31716037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870178" y="4022161"/>
            <a:ext cx="108573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5" name="Symbol zastępczy tekstu 20">
            <a:extLst>
              <a:ext uri="{FF2B5EF4-FFF2-40B4-BE49-F238E27FC236}">
                <a16:creationId xmlns:a16="http://schemas.microsoft.com/office/drawing/2014/main" id="{7E3A7E56-2DFF-0FA3-A915-2E5EE5F624B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870178" y="4471297"/>
            <a:ext cx="1085733" cy="49781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66" name="Symbol zastępczy obrazu 41">
            <a:extLst>
              <a:ext uri="{FF2B5EF4-FFF2-40B4-BE49-F238E27FC236}">
                <a16:creationId xmlns:a16="http://schemas.microsoft.com/office/drawing/2014/main" id="{5AF1BE3B-C4F2-6A8C-2736-0006534BB6D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913540" y="2617736"/>
            <a:ext cx="973138" cy="9747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3DDB5841-F43C-4680-639F-8FE0FD9A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0DF9A5CC-338C-5B15-968E-5ADD9FADA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B7B0C7D6-004B-742E-B7BC-420F01414E09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2102C9B-2158-A04A-D5AD-E1115607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77FDC66-91EA-A37B-DB97-78855A80D0C9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a 7">
            <a:extLst>
              <a:ext uri="{FF2B5EF4-FFF2-40B4-BE49-F238E27FC236}">
                <a16:creationId xmlns:a16="http://schemas.microsoft.com/office/drawing/2014/main" id="{D0F44A07-5A57-FB6D-72E0-12F3839312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59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osobami i ich danymi w kółk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ymbol zastępczy tekstu 20">
            <a:extLst>
              <a:ext uri="{FF2B5EF4-FFF2-40B4-BE49-F238E27FC236}">
                <a16:creationId xmlns:a16="http://schemas.microsoft.com/office/drawing/2014/main" id="{E3815008-7169-EE5C-FCD2-312BBDBA29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73347" y="4632541"/>
            <a:ext cx="2035878" cy="1945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8" name="Symbol zastępczy tekstu 20">
            <a:extLst>
              <a:ext uri="{FF2B5EF4-FFF2-40B4-BE49-F238E27FC236}">
                <a16:creationId xmlns:a16="http://schemas.microsoft.com/office/drawing/2014/main" id="{8939EBF9-9B48-4941-0FFE-4B51125CB1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73347" y="4838268"/>
            <a:ext cx="2035878" cy="1945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3DDB5841-F43C-4680-639F-8FE0FD9A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0DF9A5CC-338C-5B15-968E-5ADD9FADA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B7B0C7D6-004B-742E-B7BC-420F01414E09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2102C9B-2158-A04A-D5AD-E1115607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77FDC66-91EA-A37B-DB97-78855A80D0C9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a 7">
            <a:extLst>
              <a:ext uri="{FF2B5EF4-FFF2-40B4-BE49-F238E27FC236}">
                <a16:creationId xmlns:a16="http://schemas.microsoft.com/office/drawing/2014/main" id="{D0F44A07-5A57-FB6D-72E0-12F3839312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42" name="Symbol zastępczy obrazu 41">
            <a:extLst>
              <a:ext uri="{FF2B5EF4-FFF2-40B4-BE49-F238E27FC236}">
                <a16:creationId xmlns:a16="http://schemas.microsoft.com/office/drawing/2014/main" id="{AEA725A7-4EB3-EDBE-90DB-451502DBF0A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6888" y="4358288"/>
            <a:ext cx="846752" cy="848133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6" name="Symbol zastępczy tekstu 20">
            <a:extLst>
              <a:ext uri="{FF2B5EF4-FFF2-40B4-BE49-F238E27FC236}">
                <a16:creationId xmlns:a16="http://schemas.microsoft.com/office/drawing/2014/main" id="{DC36AD57-25CA-7B4F-8C5E-39195B3F3A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12222" y="3127879"/>
            <a:ext cx="2035878" cy="1945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9" name="Symbol zastępczy tekstu 20">
            <a:extLst>
              <a:ext uri="{FF2B5EF4-FFF2-40B4-BE49-F238E27FC236}">
                <a16:creationId xmlns:a16="http://schemas.microsoft.com/office/drawing/2014/main" id="{502F50C4-124D-D6B8-8517-8024199FC1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12222" y="3333606"/>
            <a:ext cx="2035878" cy="1945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0" name="Symbol zastępczy obrazu 41">
            <a:extLst>
              <a:ext uri="{FF2B5EF4-FFF2-40B4-BE49-F238E27FC236}">
                <a16:creationId xmlns:a16="http://schemas.microsoft.com/office/drawing/2014/main" id="{1C4A8E41-A58C-7437-B6B6-F28A6CDA66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25763" y="2853626"/>
            <a:ext cx="846752" cy="848133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1" name="Symbol zastępczy tekstu 20">
            <a:extLst>
              <a:ext uri="{FF2B5EF4-FFF2-40B4-BE49-F238E27FC236}">
                <a16:creationId xmlns:a16="http://schemas.microsoft.com/office/drawing/2014/main" id="{26570122-6FFE-CC10-7906-7696DC2854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74208" y="1860068"/>
            <a:ext cx="2035878" cy="1945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3" name="Symbol zastępczy tekstu 20">
            <a:extLst>
              <a:ext uri="{FF2B5EF4-FFF2-40B4-BE49-F238E27FC236}">
                <a16:creationId xmlns:a16="http://schemas.microsoft.com/office/drawing/2014/main" id="{5BEDE389-8F16-D60A-F5F8-C27FA0FFB9E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74208" y="2065795"/>
            <a:ext cx="2035878" cy="1945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67" name="Symbol zastępczy obrazu 41">
            <a:extLst>
              <a:ext uri="{FF2B5EF4-FFF2-40B4-BE49-F238E27FC236}">
                <a16:creationId xmlns:a16="http://schemas.microsoft.com/office/drawing/2014/main" id="{4D77A843-212F-F78A-1420-B12A8CA3FCD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087749" y="1585815"/>
            <a:ext cx="846752" cy="848133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68" name="Symbol zastępczy tekstu 20">
            <a:extLst>
              <a:ext uri="{FF2B5EF4-FFF2-40B4-BE49-F238E27FC236}">
                <a16:creationId xmlns:a16="http://schemas.microsoft.com/office/drawing/2014/main" id="{4280D7B3-0DD8-E50C-5697-3443FE4417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74208" y="5678017"/>
            <a:ext cx="2035878" cy="1945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9" name="Symbol zastępczy tekstu 20">
            <a:extLst>
              <a:ext uri="{FF2B5EF4-FFF2-40B4-BE49-F238E27FC236}">
                <a16:creationId xmlns:a16="http://schemas.microsoft.com/office/drawing/2014/main" id="{3B209BF7-C7A9-C369-633C-56361E2A87F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74208" y="5883744"/>
            <a:ext cx="2035878" cy="1945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70" name="Symbol zastępczy obrazu 41">
            <a:extLst>
              <a:ext uri="{FF2B5EF4-FFF2-40B4-BE49-F238E27FC236}">
                <a16:creationId xmlns:a16="http://schemas.microsoft.com/office/drawing/2014/main" id="{41C02320-A4C6-D3E1-7D7B-0DA078D83D7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087749" y="5403764"/>
            <a:ext cx="846752" cy="848133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71" name="Symbol zastępczy obrazu 41">
            <a:extLst>
              <a:ext uri="{FF2B5EF4-FFF2-40B4-BE49-F238E27FC236}">
                <a16:creationId xmlns:a16="http://schemas.microsoft.com/office/drawing/2014/main" id="{6A1689E5-57D4-29CF-7ECA-D91BF9EC155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476479" y="4358288"/>
            <a:ext cx="846752" cy="848133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72" name="Symbol zastępczy tekstu 20">
            <a:extLst>
              <a:ext uri="{FF2B5EF4-FFF2-40B4-BE49-F238E27FC236}">
                <a16:creationId xmlns:a16="http://schemas.microsoft.com/office/drawing/2014/main" id="{D4E45A97-CFF3-8E99-BBB6-A2D610CD177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323502" y="4632541"/>
            <a:ext cx="2035878" cy="19456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3" name="Symbol zastępczy tekstu 20">
            <a:extLst>
              <a:ext uri="{FF2B5EF4-FFF2-40B4-BE49-F238E27FC236}">
                <a16:creationId xmlns:a16="http://schemas.microsoft.com/office/drawing/2014/main" id="{55716F74-5FE8-B263-DFCC-76769AE6615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323502" y="4838268"/>
            <a:ext cx="2035878" cy="19456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0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74" name="Symbol zastępczy obrazu 41">
            <a:extLst>
              <a:ext uri="{FF2B5EF4-FFF2-40B4-BE49-F238E27FC236}">
                <a16:creationId xmlns:a16="http://schemas.microsoft.com/office/drawing/2014/main" id="{A21F05A5-EF80-8D6D-EF12-A4AE1AFE5F0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476479" y="2814522"/>
            <a:ext cx="846752" cy="848133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75" name="Symbol zastępczy tekstu 20">
            <a:extLst>
              <a:ext uri="{FF2B5EF4-FFF2-40B4-BE49-F238E27FC236}">
                <a16:creationId xmlns:a16="http://schemas.microsoft.com/office/drawing/2014/main" id="{B0A2A4CA-9713-F4A1-1290-558EBAD5564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23502" y="3088775"/>
            <a:ext cx="2035878" cy="19456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6" name="Symbol zastępczy tekstu 20">
            <a:extLst>
              <a:ext uri="{FF2B5EF4-FFF2-40B4-BE49-F238E27FC236}">
                <a16:creationId xmlns:a16="http://schemas.microsoft.com/office/drawing/2014/main" id="{E7B077B7-F951-1C15-B01F-BD0CD419C62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23502" y="3294502"/>
            <a:ext cx="2035878" cy="19456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0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77" name="Symbol zastępczy obrazu 41">
            <a:extLst>
              <a:ext uri="{FF2B5EF4-FFF2-40B4-BE49-F238E27FC236}">
                <a16:creationId xmlns:a16="http://schemas.microsoft.com/office/drawing/2014/main" id="{5C357C11-5BD8-675D-DDBA-34EB6927B54B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272839" y="1576732"/>
            <a:ext cx="846752" cy="848133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78" name="Symbol zastępczy tekstu 20">
            <a:extLst>
              <a:ext uri="{FF2B5EF4-FFF2-40B4-BE49-F238E27FC236}">
                <a16:creationId xmlns:a16="http://schemas.microsoft.com/office/drawing/2014/main" id="{E070A75D-DBF2-839A-AA41-5FC1B6A4658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119862" y="1850985"/>
            <a:ext cx="2035878" cy="19456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9" name="Symbol zastępczy tekstu 20">
            <a:extLst>
              <a:ext uri="{FF2B5EF4-FFF2-40B4-BE49-F238E27FC236}">
                <a16:creationId xmlns:a16="http://schemas.microsoft.com/office/drawing/2014/main" id="{BBDD7341-9230-4667-3912-62A2546B9D6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119862" y="2056712"/>
            <a:ext cx="2035878" cy="19456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0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80" name="Symbol zastępczy obrazu 41">
            <a:extLst>
              <a:ext uri="{FF2B5EF4-FFF2-40B4-BE49-F238E27FC236}">
                <a16:creationId xmlns:a16="http://schemas.microsoft.com/office/drawing/2014/main" id="{C629111E-6BB1-8399-61DD-6736938B021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272839" y="5440098"/>
            <a:ext cx="846752" cy="848133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81" name="Symbol zastępczy tekstu 20">
            <a:extLst>
              <a:ext uri="{FF2B5EF4-FFF2-40B4-BE49-F238E27FC236}">
                <a16:creationId xmlns:a16="http://schemas.microsoft.com/office/drawing/2014/main" id="{02577400-A272-DD01-3AF1-963EBB653C9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119862" y="5714351"/>
            <a:ext cx="2035878" cy="19456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2" name="Symbol zastępczy tekstu 20">
            <a:extLst>
              <a:ext uri="{FF2B5EF4-FFF2-40B4-BE49-F238E27FC236}">
                <a16:creationId xmlns:a16="http://schemas.microsoft.com/office/drawing/2014/main" id="{CF0BA6CF-F5F5-DC8E-C717-EC98A15C242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119862" y="5920078"/>
            <a:ext cx="2035878" cy="19456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0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83" name="Symbol zastępczy obrazu 41">
            <a:extLst>
              <a:ext uri="{FF2B5EF4-FFF2-40B4-BE49-F238E27FC236}">
                <a16:creationId xmlns:a16="http://schemas.microsoft.com/office/drawing/2014/main" id="{98B2ED47-38F1-F997-FA43-CFC9D3A3F13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718817" y="1171701"/>
            <a:ext cx="846752" cy="848133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84" name="Symbol zastępczy tekstu 20">
            <a:extLst>
              <a:ext uri="{FF2B5EF4-FFF2-40B4-BE49-F238E27FC236}">
                <a16:creationId xmlns:a16="http://schemas.microsoft.com/office/drawing/2014/main" id="{AE772BFA-A207-10A0-6474-51431694B19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771006" y="728409"/>
            <a:ext cx="2035878" cy="1945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5" name="Symbol zastępczy tekstu 20">
            <a:extLst>
              <a:ext uri="{FF2B5EF4-FFF2-40B4-BE49-F238E27FC236}">
                <a16:creationId xmlns:a16="http://schemas.microsoft.com/office/drawing/2014/main" id="{51EC757A-A518-C03E-1A2F-A6E58E140C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771006" y="934136"/>
            <a:ext cx="2035878" cy="1945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86" name="Symbol zastępczy obrazu 41">
            <a:extLst>
              <a:ext uri="{FF2B5EF4-FFF2-40B4-BE49-F238E27FC236}">
                <a16:creationId xmlns:a16="http://schemas.microsoft.com/office/drawing/2014/main" id="{58AAE098-EDFD-8825-180E-278E01ABEC6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721448" y="5862141"/>
            <a:ext cx="846752" cy="848133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87" name="Symbol zastępczy tekstu 20">
            <a:extLst>
              <a:ext uri="{FF2B5EF4-FFF2-40B4-BE49-F238E27FC236}">
                <a16:creationId xmlns:a16="http://schemas.microsoft.com/office/drawing/2014/main" id="{9BD0309C-7A60-260F-902D-EA145BB5009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618365" y="6432253"/>
            <a:ext cx="2035878" cy="1945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8" name="Symbol zastępczy tekstu 20">
            <a:extLst>
              <a:ext uri="{FF2B5EF4-FFF2-40B4-BE49-F238E27FC236}">
                <a16:creationId xmlns:a16="http://schemas.microsoft.com/office/drawing/2014/main" id="{D693F9AD-6667-882C-1F27-674733E4F66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618365" y="6637980"/>
            <a:ext cx="2035878" cy="1945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7E77ED99-CD5B-5F94-73A7-C2ADB1C736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80200" y="2411563"/>
            <a:ext cx="3163314" cy="315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osobami i ich danymi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ymbol zastępczy tekstu 20">
            <a:extLst>
              <a:ext uri="{FF2B5EF4-FFF2-40B4-BE49-F238E27FC236}">
                <a16:creationId xmlns:a16="http://schemas.microsoft.com/office/drawing/2014/main" id="{E3815008-7169-EE5C-FCD2-312BBDBA29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74954" y="2209419"/>
            <a:ext cx="2572689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8" name="Symbol zastępczy tekstu 20">
            <a:extLst>
              <a:ext uri="{FF2B5EF4-FFF2-40B4-BE49-F238E27FC236}">
                <a16:creationId xmlns:a16="http://schemas.microsoft.com/office/drawing/2014/main" id="{8939EBF9-9B48-4941-0FFE-4B51125CB1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74954" y="2482225"/>
            <a:ext cx="2572689" cy="26833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2" name="Symbol zastępczy obrazu 41">
            <a:extLst>
              <a:ext uri="{FF2B5EF4-FFF2-40B4-BE49-F238E27FC236}">
                <a16:creationId xmlns:a16="http://schemas.microsoft.com/office/drawing/2014/main" id="{AEA725A7-4EB3-EDBE-90DB-451502DBF0A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368" y="2117910"/>
            <a:ext cx="676537" cy="67764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3DDB5841-F43C-4680-639F-8FE0FD9A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0DF9A5CC-338C-5B15-968E-5ADD9FADA4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B7B0C7D6-004B-742E-B7BC-420F01414E09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2102C9B-2158-A04A-D5AD-E1115607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77FDC66-91EA-A37B-DB97-78855A80D0C9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a 7">
            <a:extLst>
              <a:ext uri="{FF2B5EF4-FFF2-40B4-BE49-F238E27FC236}">
                <a16:creationId xmlns:a16="http://schemas.microsoft.com/office/drawing/2014/main" id="{D0F44A07-5A57-FB6D-72E0-12F3839312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cxnSp>
        <p:nvCxnSpPr>
          <p:cNvPr id="95" name="Łącznik prosty ze strzałką 94">
            <a:extLst>
              <a:ext uri="{FF2B5EF4-FFF2-40B4-BE49-F238E27FC236}">
                <a16:creationId xmlns:a16="http://schemas.microsoft.com/office/drawing/2014/main" id="{079E88CF-A671-9B3B-00CF-040E4A884391}"/>
              </a:ext>
            </a:extLst>
          </p:cNvPr>
          <p:cNvCxnSpPr>
            <a:cxnSpLocks/>
          </p:cNvCxnSpPr>
          <p:nvPr userDrawn="1"/>
        </p:nvCxnSpPr>
        <p:spPr>
          <a:xfrm>
            <a:off x="839788" y="1859944"/>
            <a:ext cx="10512425" cy="0"/>
          </a:xfrm>
          <a:prstGeom prst="straightConnector1">
            <a:avLst/>
          </a:prstGeom>
          <a:ln w="254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Symbol zastępczy tekstu 20">
            <a:extLst>
              <a:ext uri="{FF2B5EF4-FFF2-40B4-BE49-F238E27FC236}">
                <a16:creationId xmlns:a16="http://schemas.microsoft.com/office/drawing/2014/main" id="{2860553A-E55D-3FDA-B2B9-EC0BCAE4F1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56786" y="3016036"/>
            <a:ext cx="2572689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9" name="Symbol zastępczy tekstu 20">
            <a:extLst>
              <a:ext uri="{FF2B5EF4-FFF2-40B4-BE49-F238E27FC236}">
                <a16:creationId xmlns:a16="http://schemas.microsoft.com/office/drawing/2014/main" id="{ECB9B8CD-645F-24B3-7BA9-FBC04AA25F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56786" y="3288842"/>
            <a:ext cx="2572689" cy="26833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0" name="Symbol zastępczy obrazu 41">
            <a:extLst>
              <a:ext uri="{FF2B5EF4-FFF2-40B4-BE49-F238E27FC236}">
                <a16:creationId xmlns:a16="http://schemas.microsoft.com/office/drawing/2014/main" id="{1C935617-8A80-A2EF-DBC6-3DC69F586C7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8200" y="2924527"/>
            <a:ext cx="676537" cy="67764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1" name="Symbol zastępczy tekstu 20">
            <a:extLst>
              <a:ext uri="{FF2B5EF4-FFF2-40B4-BE49-F238E27FC236}">
                <a16:creationId xmlns:a16="http://schemas.microsoft.com/office/drawing/2014/main" id="{6B8B93DB-11C8-F829-271E-98BE25C9A7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6786" y="3820547"/>
            <a:ext cx="2572689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3" name="Symbol zastępczy tekstu 20">
            <a:extLst>
              <a:ext uri="{FF2B5EF4-FFF2-40B4-BE49-F238E27FC236}">
                <a16:creationId xmlns:a16="http://schemas.microsoft.com/office/drawing/2014/main" id="{F27A2B38-167A-F6FC-E08C-90D72A92EC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56786" y="4093353"/>
            <a:ext cx="2572689" cy="26833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4" name="Symbol zastępczy obrazu 41">
            <a:extLst>
              <a:ext uri="{FF2B5EF4-FFF2-40B4-BE49-F238E27FC236}">
                <a16:creationId xmlns:a16="http://schemas.microsoft.com/office/drawing/2014/main" id="{057612B9-21B0-A29B-E7E6-F1E427C2EF3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8200" y="3729038"/>
            <a:ext cx="676537" cy="67764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5" name="Symbol zastępczy tekstu 20">
            <a:extLst>
              <a:ext uri="{FF2B5EF4-FFF2-40B4-BE49-F238E27FC236}">
                <a16:creationId xmlns:a16="http://schemas.microsoft.com/office/drawing/2014/main" id="{869EF34F-5CC8-427E-4895-270A500387A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74954" y="4621455"/>
            <a:ext cx="2572689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6" name="Symbol zastępczy tekstu 20">
            <a:extLst>
              <a:ext uri="{FF2B5EF4-FFF2-40B4-BE49-F238E27FC236}">
                <a16:creationId xmlns:a16="http://schemas.microsoft.com/office/drawing/2014/main" id="{21C7217C-B9A8-1639-F1A1-EED8693A4A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674954" y="4894261"/>
            <a:ext cx="2572689" cy="26833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7" name="Symbol zastępczy obrazu 41">
            <a:extLst>
              <a:ext uri="{FF2B5EF4-FFF2-40B4-BE49-F238E27FC236}">
                <a16:creationId xmlns:a16="http://schemas.microsoft.com/office/drawing/2014/main" id="{5963B3D4-8856-38C5-3387-3BD47E40CDE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56368" y="4529946"/>
            <a:ext cx="676537" cy="67764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8" name="Symbol zastępczy tekstu 20">
            <a:extLst>
              <a:ext uri="{FF2B5EF4-FFF2-40B4-BE49-F238E27FC236}">
                <a16:creationId xmlns:a16="http://schemas.microsoft.com/office/drawing/2014/main" id="{7D613360-ED5D-6857-CE74-9E804D2B14C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674954" y="5422363"/>
            <a:ext cx="2572689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9" name="Symbol zastępczy tekstu 20">
            <a:extLst>
              <a:ext uri="{FF2B5EF4-FFF2-40B4-BE49-F238E27FC236}">
                <a16:creationId xmlns:a16="http://schemas.microsoft.com/office/drawing/2014/main" id="{4D718F5F-5CBE-0016-ACD2-0A5A4260A86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74954" y="5695169"/>
            <a:ext cx="2572689" cy="26833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50" name="Symbol zastępczy obrazu 41">
            <a:extLst>
              <a:ext uri="{FF2B5EF4-FFF2-40B4-BE49-F238E27FC236}">
                <a16:creationId xmlns:a16="http://schemas.microsoft.com/office/drawing/2014/main" id="{BBB72B53-6EDB-69E0-D2BA-A4D1D7D3737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56368" y="5330854"/>
            <a:ext cx="676537" cy="67764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1" name="Symbol zastępczy tekstu 20">
            <a:extLst>
              <a:ext uri="{FF2B5EF4-FFF2-40B4-BE49-F238E27FC236}">
                <a16:creationId xmlns:a16="http://schemas.microsoft.com/office/drawing/2014/main" id="{33552BB3-6476-8AC5-2A72-5250FA561A7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28032" y="2204917"/>
            <a:ext cx="2572689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2" name="Symbol zastępczy tekstu 20">
            <a:extLst>
              <a:ext uri="{FF2B5EF4-FFF2-40B4-BE49-F238E27FC236}">
                <a16:creationId xmlns:a16="http://schemas.microsoft.com/office/drawing/2014/main" id="{473B6B5B-345F-D5D1-6F45-052F9D193BB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28032" y="2477723"/>
            <a:ext cx="2572689" cy="26833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53" name="Symbol zastępczy obrazu 41">
            <a:extLst>
              <a:ext uri="{FF2B5EF4-FFF2-40B4-BE49-F238E27FC236}">
                <a16:creationId xmlns:a16="http://schemas.microsoft.com/office/drawing/2014/main" id="{59FB2F24-817A-968B-43B5-1F75B97F246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09446" y="2113408"/>
            <a:ext cx="676537" cy="67764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4" name="Symbol zastępczy tekstu 20">
            <a:extLst>
              <a:ext uri="{FF2B5EF4-FFF2-40B4-BE49-F238E27FC236}">
                <a16:creationId xmlns:a16="http://schemas.microsoft.com/office/drawing/2014/main" id="{6AA8C5DB-B26A-596B-2EEC-CA00364F8E7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09864" y="3011534"/>
            <a:ext cx="2572689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5" name="Symbol zastępczy tekstu 20">
            <a:extLst>
              <a:ext uri="{FF2B5EF4-FFF2-40B4-BE49-F238E27FC236}">
                <a16:creationId xmlns:a16="http://schemas.microsoft.com/office/drawing/2014/main" id="{E1A84679-95A0-970D-A357-D8FD116A29D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209864" y="3284340"/>
            <a:ext cx="2572689" cy="26833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56" name="Symbol zastępczy obrazu 41">
            <a:extLst>
              <a:ext uri="{FF2B5EF4-FFF2-40B4-BE49-F238E27FC236}">
                <a16:creationId xmlns:a16="http://schemas.microsoft.com/office/drawing/2014/main" id="{209F4035-A7B6-8C8E-90A5-80EB3519592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391278" y="2920025"/>
            <a:ext cx="676537" cy="67764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7" name="Symbol zastępczy tekstu 20">
            <a:extLst>
              <a:ext uri="{FF2B5EF4-FFF2-40B4-BE49-F238E27FC236}">
                <a16:creationId xmlns:a16="http://schemas.microsoft.com/office/drawing/2014/main" id="{BC8AE148-4C3B-F6D9-6AA0-66A9F70EC24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209864" y="3816045"/>
            <a:ext cx="2572689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8" name="Symbol zastępczy tekstu 20">
            <a:extLst>
              <a:ext uri="{FF2B5EF4-FFF2-40B4-BE49-F238E27FC236}">
                <a16:creationId xmlns:a16="http://schemas.microsoft.com/office/drawing/2014/main" id="{BF3247BF-6A93-D4F7-2AEC-3CC5887B892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09864" y="4088851"/>
            <a:ext cx="2572689" cy="26833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59" name="Symbol zastępczy obrazu 41">
            <a:extLst>
              <a:ext uri="{FF2B5EF4-FFF2-40B4-BE49-F238E27FC236}">
                <a16:creationId xmlns:a16="http://schemas.microsoft.com/office/drawing/2014/main" id="{8562FA5E-37BA-CFC4-6CE0-825E3B79F0B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391278" y="3724536"/>
            <a:ext cx="676537" cy="67764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60" name="Symbol zastępczy tekstu 20">
            <a:extLst>
              <a:ext uri="{FF2B5EF4-FFF2-40B4-BE49-F238E27FC236}">
                <a16:creationId xmlns:a16="http://schemas.microsoft.com/office/drawing/2014/main" id="{9CCC5781-A524-0006-2687-03CFFBF577B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28032" y="4616953"/>
            <a:ext cx="2572689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1" name="Symbol zastępczy tekstu 20">
            <a:extLst>
              <a:ext uri="{FF2B5EF4-FFF2-40B4-BE49-F238E27FC236}">
                <a16:creationId xmlns:a16="http://schemas.microsoft.com/office/drawing/2014/main" id="{3151C71C-5E9E-2352-69D1-BAD424D3666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28032" y="4889759"/>
            <a:ext cx="2572689" cy="26833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62" name="Symbol zastępczy obrazu 41">
            <a:extLst>
              <a:ext uri="{FF2B5EF4-FFF2-40B4-BE49-F238E27FC236}">
                <a16:creationId xmlns:a16="http://schemas.microsoft.com/office/drawing/2014/main" id="{5E6C36D8-A22C-8631-C8CE-55B9148BB17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409446" y="4525444"/>
            <a:ext cx="676537" cy="67764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63" name="Symbol zastępczy tekstu 20">
            <a:extLst>
              <a:ext uri="{FF2B5EF4-FFF2-40B4-BE49-F238E27FC236}">
                <a16:creationId xmlns:a16="http://schemas.microsoft.com/office/drawing/2014/main" id="{9F94907E-A545-9597-28BE-4E9378940FD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228032" y="5417861"/>
            <a:ext cx="2572689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4" name="Symbol zastępczy tekstu 20">
            <a:extLst>
              <a:ext uri="{FF2B5EF4-FFF2-40B4-BE49-F238E27FC236}">
                <a16:creationId xmlns:a16="http://schemas.microsoft.com/office/drawing/2014/main" id="{B490A852-EAB7-E478-6175-52DC9792BB3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228032" y="5690667"/>
            <a:ext cx="2572689" cy="26833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65" name="Symbol zastępczy obrazu 41">
            <a:extLst>
              <a:ext uri="{FF2B5EF4-FFF2-40B4-BE49-F238E27FC236}">
                <a16:creationId xmlns:a16="http://schemas.microsoft.com/office/drawing/2014/main" id="{72C072E4-CC0D-E764-C35D-86D05E80F1F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409446" y="5326352"/>
            <a:ext cx="676537" cy="67764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66" name="Symbol zastępczy tekstu 20">
            <a:extLst>
              <a:ext uri="{FF2B5EF4-FFF2-40B4-BE49-F238E27FC236}">
                <a16:creationId xmlns:a16="http://schemas.microsoft.com/office/drawing/2014/main" id="{36B7457F-FCD5-B3FD-ED04-C712014EFB1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778188" y="2204917"/>
            <a:ext cx="2572689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7" name="Symbol zastępczy tekstu 20">
            <a:extLst>
              <a:ext uri="{FF2B5EF4-FFF2-40B4-BE49-F238E27FC236}">
                <a16:creationId xmlns:a16="http://schemas.microsoft.com/office/drawing/2014/main" id="{C7819684-7A2F-6CBC-BACC-EA67E9CD9CB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778188" y="2477723"/>
            <a:ext cx="2572689" cy="26833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68" name="Symbol zastępczy obrazu 41">
            <a:extLst>
              <a:ext uri="{FF2B5EF4-FFF2-40B4-BE49-F238E27FC236}">
                <a16:creationId xmlns:a16="http://schemas.microsoft.com/office/drawing/2014/main" id="{D4C79F7C-AB11-BC64-92C6-B42628F400A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959602" y="2113408"/>
            <a:ext cx="676537" cy="67764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69" name="Symbol zastępczy tekstu 20">
            <a:extLst>
              <a:ext uri="{FF2B5EF4-FFF2-40B4-BE49-F238E27FC236}">
                <a16:creationId xmlns:a16="http://schemas.microsoft.com/office/drawing/2014/main" id="{4E9C0CCC-5222-4FC1-EAB0-BE9A7776ECC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760020" y="3011534"/>
            <a:ext cx="2572689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0" name="Symbol zastępczy tekstu 20">
            <a:extLst>
              <a:ext uri="{FF2B5EF4-FFF2-40B4-BE49-F238E27FC236}">
                <a16:creationId xmlns:a16="http://schemas.microsoft.com/office/drawing/2014/main" id="{451D50D1-16B2-E9F7-D0EC-6FE95B57AD2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760020" y="3284340"/>
            <a:ext cx="2572689" cy="26833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87" name="Symbol zastępczy obrazu 41">
            <a:extLst>
              <a:ext uri="{FF2B5EF4-FFF2-40B4-BE49-F238E27FC236}">
                <a16:creationId xmlns:a16="http://schemas.microsoft.com/office/drawing/2014/main" id="{4AA99E98-B469-3E10-D50A-452986C1E97F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941434" y="2920025"/>
            <a:ext cx="676537" cy="67764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88" name="Symbol zastępczy tekstu 20">
            <a:extLst>
              <a:ext uri="{FF2B5EF4-FFF2-40B4-BE49-F238E27FC236}">
                <a16:creationId xmlns:a16="http://schemas.microsoft.com/office/drawing/2014/main" id="{9260C596-E5F3-DCB8-DF06-4B77D4E03E9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760020" y="3816045"/>
            <a:ext cx="2572689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9" name="Symbol zastępczy tekstu 20">
            <a:extLst>
              <a:ext uri="{FF2B5EF4-FFF2-40B4-BE49-F238E27FC236}">
                <a16:creationId xmlns:a16="http://schemas.microsoft.com/office/drawing/2014/main" id="{2B5F3320-D5B0-7936-F16D-33D78DBFC78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760020" y="4088851"/>
            <a:ext cx="2572689" cy="26833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90" name="Symbol zastępczy obrazu 41">
            <a:extLst>
              <a:ext uri="{FF2B5EF4-FFF2-40B4-BE49-F238E27FC236}">
                <a16:creationId xmlns:a16="http://schemas.microsoft.com/office/drawing/2014/main" id="{865947DE-E280-1715-CCF9-3306DDC8F890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941434" y="3724536"/>
            <a:ext cx="676537" cy="67764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96" name="Symbol zastępczy tekstu 20">
            <a:extLst>
              <a:ext uri="{FF2B5EF4-FFF2-40B4-BE49-F238E27FC236}">
                <a16:creationId xmlns:a16="http://schemas.microsoft.com/office/drawing/2014/main" id="{085AFDDF-E7AF-0BB2-0A64-DEFAE3E0CFE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778188" y="4616953"/>
            <a:ext cx="2572689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8" name="Symbol zastępczy tekstu 20">
            <a:extLst>
              <a:ext uri="{FF2B5EF4-FFF2-40B4-BE49-F238E27FC236}">
                <a16:creationId xmlns:a16="http://schemas.microsoft.com/office/drawing/2014/main" id="{CF4FC033-CBA4-634A-9BEF-3B1EEA4F60B4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778188" y="4889759"/>
            <a:ext cx="2572689" cy="26833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99" name="Symbol zastępczy obrazu 41">
            <a:extLst>
              <a:ext uri="{FF2B5EF4-FFF2-40B4-BE49-F238E27FC236}">
                <a16:creationId xmlns:a16="http://schemas.microsoft.com/office/drawing/2014/main" id="{C9BF4905-40B1-EEFC-570B-EC3D742E6EEC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7959602" y="4525444"/>
            <a:ext cx="676537" cy="67764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0" name="Symbol zastępczy tekstu 20">
            <a:extLst>
              <a:ext uri="{FF2B5EF4-FFF2-40B4-BE49-F238E27FC236}">
                <a16:creationId xmlns:a16="http://schemas.microsoft.com/office/drawing/2014/main" id="{779078FB-828D-E48A-DCFB-3D887F7C6E95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8778188" y="5417861"/>
            <a:ext cx="2572689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1" name="Symbol zastępczy tekstu 20">
            <a:extLst>
              <a:ext uri="{FF2B5EF4-FFF2-40B4-BE49-F238E27FC236}">
                <a16:creationId xmlns:a16="http://schemas.microsoft.com/office/drawing/2014/main" id="{CA938BFD-24AD-3D0C-3A0B-606993A9E4F2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778188" y="5690667"/>
            <a:ext cx="2572689" cy="26833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02" name="Symbol zastępczy obrazu 41">
            <a:extLst>
              <a:ext uri="{FF2B5EF4-FFF2-40B4-BE49-F238E27FC236}">
                <a16:creationId xmlns:a16="http://schemas.microsoft.com/office/drawing/2014/main" id="{D8A857DB-A2B2-EEA3-AEA5-0FFBA5EC2C06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7959602" y="5326352"/>
            <a:ext cx="676537" cy="67764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176284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osobami i ich danymi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ymbol zastępczy tekstu 20">
            <a:extLst>
              <a:ext uri="{FF2B5EF4-FFF2-40B4-BE49-F238E27FC236}">
                <a16:creationId xmlns:a16="http://schemas.microsoft.com/office/drawing/2014/main" id="{E3815008-7169-EE5C-FCD2-312BBDBA29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40023" y="2209419"/>
            <a:ext cx="2507620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8" name="Symbol zastępczy tekstu 20">
            <a:extLst>
              <a:ext uri="{FF2B5EF4-FFF2-40B4-BE49-F238E27FC236}">
                <a16:creationId xmlns:a16="http://schemas.microsoft.com/office/drawing/2014/main" id="{8939EBF9-9B48-4941-0FFE-4B51125CB1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40023" y="2482224"/>
            <a:ext cx="2507620" cy="3534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2" name="Symbol zastępczy obrazu 41">
            <a:extLst>
              <a:ext uri="{FF2B5EF4-FFF2-40B4-BE49-F238E27FC236}">
                <a16:creationId xmlns:a16="http://schemas.microsoft.com/office/drawing/2014/main" id="{AEA725A7-4EB3-EDBE-90DB-451502DBF0A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368" y="2062279"/>
            <a:ext cx="772152" cy="7734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3DDB5841-F43C-4680-639F-8FE0FD9A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0DF9A5CC-338C-5B15-968E-5ADD9FADA4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B7B0C7D6-004B-742E-B7BC-420F01414E09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2102C9B-2158-A04A-D5AD-E1115607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77FDC66-91EA-A37B-DB97-78855A80D0C9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a 7">
            <a:extLst>
              <a:ext uri="{FF2B5EF4-FFF2-40B4-BE49-F238E27FC236}">
                <a16:creationId xmlns:a16="http://schemas.microsoft.com/office/drawing/2014/main" id="{D0F44A07-5A57-FB6D-72E0-12F3839312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cxnSp>
        <p:nvCxnSpPr>
          <p:cNvPr id="95" name="Łącznik prosty ze strzałką 94">
            <a:extLst>
              <a:ext uri="{FF2B5EF4-FFF2-40B4-BE49-F238E27FC236}">
                <a16:creationId xmlns:a16="http://schemas.microsoft.com/office/drawing/2014/main" id="{079E88CF-A671-9B3B-00CF-040E4A884391}"/>
              </a:ext>
            </a:extLst>
          </p:cNvPr>
          <p:cNvCxnSpPr>
            <a:cxnSpLocks/>
          </p:cNvCxnSpPr>
          <p:nvPr userDrawn="1"/>
        </p:nvCxnSpPr>
        <p:spPr>
          <a:xfrm>
            <a:off x="839788" y="1859944"/>
            <a:ext cx="10512425" cy="0"/>
          </a:xfrm>
          <a:prstGeom prst="straightConnector1">
            <a:avLst/>
          </a:prstGeom>
          <a:ln w="254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20">
            <a:extLst>
              <a:ext uri="{FF2B5EF4-FFF2-40B4-BE49-F238E27FC236}">
                <a16:creationId xmlns:a16="http://schemas.microsoft.com/office/drawing/2014/main" id="{BD509BDB-8E07-2298-BA88-58D9E097C0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40023" y="3270593"/>
            <a:ext cx="2507620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tekstu 20">
            <a:extLst>
              <a:ext uri="{FF2B5EF4-FFF2-40B4-BE49-F238E27FC236}">
                <a16:creationId xmlns:a16="http://schemas.microsoft.com/office/drawing/2014/main" id="{9D864AAB-4CD0-003A-9993-71BE6FAC8E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40023" y="3543398"/>
            <a:ext cx="2507620" cy="3534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2" name="Symbol zastępczy obrazu 41">
            <a:extLst>
              <a:ext uri="{FF2B5EF4-FFF2-40B4-BE49-F238E27FC236}">
                <a16:creationId xmlns:a16="http://schemas.microsoft.com/office/drawing/2014/main" id="{F53FA7A3-CB97-F165-2385-B7739AEBCD9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6368" y="3123453"/>
            <a:ext cx="772152" cy="7734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4" name="Symbol zastępczy tekstu 20">
            <a:extLst>
              <a:ext uri="{FF2B5EF4-FFF2-40B4-BE49-F238E27FC236}">
                <a16:creationId xmlns:a16="http://schemas.microsoft.com/office/drawing/2014/main" id="{28A6B2BA-9F12-427E-4A17-7511ACD618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40023" y="4371785"/>
            <a:ext cx="2507620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Symbol zastępczy tekstu 20">
            <a:extLst>
              <a:ext uri="{FF2B5EF4-FFF2-40B4-BE49-F238E27FC236}">
                <a16:creationId xmlns:a16="http://schemas.microsoft.com/office/drawing/2014/main" id="{D6DCB838-94A6-A4BB-559B-C2F7395E6DA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40023" y="4644590"/>
            <a:ext cx="2507620" cy="3534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6" name="Symbol zastępczy obrazu 41">
            <a:extLst>
              <a:ext uri="{FF2B5EF4-FFF2-40B4-BE49-F238E27FC236}">
                <a16:creationId xmlns:a16="http://schemas.microsoft.com/office/drawing/2014/main" id="{BEBCC68E-0774-C10F-E906-24BCAA2A171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6368" y="4224645"/>
            <a:ext cx="772152" cy="7734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7" name="Symbol zastępczy tekstu 20">
            <a:extLst>
              <a:ext uri="{FF2B5EF4-FFF2-40B4-BE49-F238E27FC236}">
                <a16:creationId xmlns:a16="http://schemas.microsoft.com/office/drawing/2014/main" id="{49DDD2F5-75C3-3F8A-73E2-8D94161FD8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40023" y="5432959"/>
            <a:ext cx="2507620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8" name="Symbol zastępczy tekstu 20">
            <a:extLst>
              <a:ext uri="{FF2B5EF4-FFF2-40B4-BE49-F238E27FC236}">
                <a16:creationId xmlns:a16="http://schemas.microsoft.com/office/drawing/2014/main" id="{12A032F0-0786-52FC-F0EB-B89955F1D3F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40023" y="5705764"/>
            <a:ext cx="2507620" cy="3534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9" name="Symbol zastępczy obrazu 41">
            <a:extLst>
              <a:ext uri="{FF2B5EF4-FFF2-40B4-BE49-F238E27FC236}">
                <a16:creationId xmlns:a16="http://schemas.microsoft.com/office/drawing/2014/main" id="{DB78F286-FE52-3510-1B06-242C3CFB668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56368" y="5285819"/>
            <a:ext cx="772152" cy="7734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0" name="Symbol zastępczy tekstu 20">
            <a:extLst>
              <a:ext uri="{FF2B5EF4-FFF2-40B4-BE49-F238E27FC236}">
                <a16:creationId xmlns:a16="http://schemas.microsoft.com/office/drawing/2014/main" id="{06EEF77F-44C7-BB9B-5774-4F28627AB67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96067" y="2202395"/>
            <a:ext cx="2507620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11571A43-B184-746A-1F1A-FEA7C6F873A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296067" y="2475200"/>
            <a:ext cx="2507620" cy="3534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22" name="Symbol zastępczy obrazu 41">
            <a:extLst>
              <a:ext uri="{FF2B5EF4-FFF2-40B4-BE49-F238E27FC236}">
                <a16:creationId xmlns:a16="http://schemas.microsoft.com/office/drawing/2014/main" id="{EFFD8B53-354B-F714-7832-CA9CCF07CE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12412" y="2055255"/>
            <a:ext cx="772152" cy="7734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3" name="Symbol zastępczy tekstu 20">
            <a:extLst>
              <a:ext uri="{FF2B5EF4-FFF2-40B4-BE49-F238E27FC236}">
                <a16:creationId xmlns:a16="http://schemas.microsoft.com/office/drawing/2014/main" id="{A7FBB826-58EC-F00F-1F1D-5E808F8325C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96067" y="3263569"/>
            <a:ext cx="2507620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4" name="Symbol zastępczy tekstu 20">
            <a:extLst>
              <a:ext uri="{FF2B5EF4-FFF2-40B4-BE49-F238E27FC236}">
                <a16:creationId xmlns:a16="http://schemas.microsoft.com/office/drawing/2014/main" id="{C5CC0A80-E809-B6E5-5FEA-E65D88E7DF9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96067" y="3536374"/>
            <a:ext cx="2507620" cy="3534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25" name="Symbol zastępczy obrazu 41">
            <a:extLst>
              <a:ext uri="{FF2B5EF4-FFF2-40B4-BE49-F238E27FC236}">
                <a16:creationId xmlns:a16="http://schemas.microsoft.com/office/drawing/2014/main" id="{7A566B0C-2DEB-75F5-EA30-9A5B93344C0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12412" y="3116429"/>
            <a:ext cx="772152" cy="7734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6" name="Symbol zastępczy tekstu 20">
            <a:extLst>
              <a:ext uri="{FF2B5EF4-FFF2-40B4-BE49-F238E27FC236}">
                <a16:creationId xmlns:a16="http://schemas.microsoft.com/office/drawing/2014/main" id="{9E502704-BEF3-AA2F-A486-858A47F15AC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96067" y="4364761"/>
            <a:ext cx="2507620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7" name="Symbol zastępczy tekstu 20">
            <a:extLst>
              <a:ext uri="{FF2B5EF4-FFF2-40B4-BE49-F238E27FC236}">
                <a16:creationId xmlns:a16="http://schemas.microsoft.com/office/drawing/2014/main" id="{F0C96C21-65A3-0E0A-A7EE-EBF52F16F37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296067" y="4637566"/>
            <a:ext cx="2507620" cy="3534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28" name="Symbol zastępczy obrazu 41">
            <a:extLst>
              <a:ext uri="{FF2B5EF4-FFF2-40B4-BE49-F238E27FC236}">
                <a16:creationId xmlns:a16="http://schemas.microsoft.com/office/drawing/2014/main" id="{5AE0B5ED-17E9-B45B-CA38-F2202409C19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412412" y="4217621"/>
            <a:ext cx="772152" cy="7734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9" name="Symbol zastępczy tekstu 20">
            <a:extLst>
              <a:ext uri="{FF2B5EF4-FFF2-40B4-BE49-F238E27FC236}">
                <a16:creationId xmlns:a16="http://schemas.microsoft.com/office/drawing/2014/main" id="{161EE118-D5FF-7D4B-E28E-48F6D10E4E8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296067" y="5425935"/>
            <a:ext cx="2507620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Symbol zastępczy tekstu 20">
            <a:extLst>
              <a:ext uri="{FF2B5EF4-FFF2-40B4-BE49-F238E27FC236}">
                <a16:creationId xmlns:a16="http://schemas.microsoft.com/office/drawing/2014/main" id="{4CEB15AF-697A-A33A-0CF1-CBEDC0AE16F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96067" y="5698740"/>
            <a:ext cx="2507620" cy="3534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71" name="Symbol zastępczy obrazu 41">
            <a:extLst>
              <a:ext uri="{FF2B5EF4-FFF2-40B4-BE49-F238E27FC236}">
                <a16:creationId xmlns:a16="http://schemas.microsoft.com/office/drawing/2014/main" id="{F0E30FAD-39E1-4F3C-66A7-478547FF9BF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412412" y="5278795"/>
            <a:ext cx="772152" cy="7734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72" name="Symbol zastępczy tekstu 20">
            <a:extLst>
              <a:ext uri="{FF2B5EF4-FFF2-40B4-BE49-F238E27FC236}">
                <a16:creationId xmlns:a16="http://schemas.microsoft.com/office/drawing/2014/main" id="{24AC65EC-C5D1-1DED-6B9E-3B60C79DE9B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841219" y="2193591"/>
            <a:ext cx="2507620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3" name="Symbol zastępczy tekstu 20">
            <a:extLst>
              <a:ext uri="{FF2B5EF4-FFF2-40B4-BE49-F238E27FC236}">
                <a16:creationId xmlns:a16="http://schemas.microsoft.com/office/drawing/2014/main" id="{7160BC61-9FEC-4595-E8C1-01C0663B4AC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841219" y="2466396"/>
            <a:ext cx="2507620" cy="3534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74" name="Symbol zastępczy obrazu 41">
            <a:extLst>
              <a:ext uri="{FF2B5EF4-FFF2-40B4-BE49-F238E27FC236}">
                <a16:creationId xmlns:a16="http://schemas.microsoft.com/office/drawing/2014/main" id="{412850D1-DE2D-A266-6789-2DD6014575A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957564" y="2046451"/>
            <a:ext cx="772152" cy="7734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75" name="Symbol zastępczy tekstu 20">
            <a:extLst>
              <a:ext uri="{FF2B5EF4-FFF2-40B4-BE49-F238E27FC236}">
                <a16:creationId xmlns:a16="http://schemas.microsoft.com/office/drawing/2014/main" id="{09CFB0ED-8C6C-28F7-D0E4-BB5F852502E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841219" y="3254765"/>
            <a:ext cx="2507620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6" name="Symbol zastępczy tekstu 20">
            <a:extLst>
              <a:ext uri="{FF2B5EF4-FFF2-40B4-BE49-F238E27FC236}">
                <a16:creationId xmlns:a16="http://schemas.microsoft.com/office/drawing/2014/main" id="{CE871455-903B-C765-BAFB-F36773C6C3C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841219" y="3527570"/>
            <a:ext cx="2507620" cy="3534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77" name="Symbol zastępczy obrazu 41">
            <a:extLst>
              <a:ext uri="{FF2B5EF4-FFF2-40B4-BE49-F238E27FC236}">
                <a16:creationId xmlns:a16="http://schemas.microsoft.com/office/drawing/2014/main" id="{87BA975B-F4A0-9A59-4A4F-62EB39EFC15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7957564" y="3107625"/>
            <a:ext cx="772152" cy="7734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78" name="Symbol zastępczy tekstu 20">
            <a:extLst>
              <a:ext uri="{FF2B5EF4-FFF2-40B4-BE49-F238E27FC236}">
                <a16:creationId xmlns:a16="http://schemas.microsoft.com/office/drawing/2014/main" id="{410AA95A-BAA6-8B3C-7840-8E50008E5DA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841219" y="4355957"/>
            <a:ext cx="2507620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9" name="Symbol zastępczy tekstu 20">
            <a:extLst>
              <a:ext uri="{FF2B5EF4-FFF2-40B4-BE49-F238E27FC236}">
                <a16:creationId xmlns:a16="http://schemas.microsoft.com/office/drawing/2014/main" id="{2A80A9D0-8543-7E2C-B85A-64FD90A0499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841219" y="4628762"/>
            <a:ext cx="2507620" cy="3534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80" name="Symbol zastępczy obrazu 41">
            <a:extLst>
              <a:ext uri="{FF2B5EF4-FFF2-40B4-BE49-F238E27FC236}">
                <a16:creationId xmlns:a16="http://schemas.microsoft.com/office/drawing/2014/main" id="{555E6A91-9FD7-0F21-A85A-4CBCED686D5A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957564" y="4208817"/>
            <a:ext cx="772152" cy="7734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81" name="Symbol zastępczy tekstu 20">
            <a:extLst>
              <a:ext uri="{FF2B5EF4-FFF2-40B4-BE49-F238E27FC236}">
                <a16:creationId xmlns:a16="http://schemas.microsoft.com/office/drawing/2014/main" id="{D0079208-9F2B-791C-2EFA-C223A16D62A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841219" y="5417131"/>
            <a:ext cx="2507620" cy="20119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2" name="Symbol zastępczy tekstu 20">
            <a:extLst>
              <a:ext uri="{FF2B5EF4-FFF2-40B4-BE49-F238E27FC236}">
                <a16:creationId xmlns:a16="http://schemas.microsoft.com/office/drawing/2014/main" id="{BAEE98D5-5D9C-F57D-E91C-DCCB0EC31C4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841219" y="5689936"/>
            <a:ext cx="2507620" cy="3534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83" name="Symbol zastępczy obrazu 41">
            <a:extLst>
              <a:ext uri="{FF2B5EF4-FFF2-40B4-BE49-F238E27FC236}">
                <a16:creationId xmlns:a16="http://schemas.microsoft.com/office/drawing/2014/main" id="{3B1638D5-947E-64A6-94DE-13D809EBB1A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957564" y="5269991"/>
            <a:ext cx="772152" cy="7734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460928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osobami i ich danymi należacych do grup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A240A4FB-5AC2-9121-7141-9BCE97C79EC4}"/>
              </a:ext>
            </a:extLst>
          </p:cNvPr>
          <p:cNvCxnSpPr>
            <a:cxnSpLocks/>
          </p:cNvCxnSpPr>
          <p:nvPr userDrawn="1"/>
        </p:nvCxnSpPr>
        <p:spPr>
          <a:xfrm flipV="1">
            <a:off x="8629807" y="1989138"/>
            <a:ext cx="0" cy="4438822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00ABEEF0-C321-6FEB-C7EC-32E327E9FECC}"/>
              </a:ext>
            </a:extLst>
          </p:cNvPr>
          <p:cNvCxnSpPr>
            <a:cxnSpLocks/>
          </p:cNvCxnSpPr>
          <p:nvPr userDrawn="1"/>
        </p:nvCxnSpPr>
        <p:spPr>
          <a:xfrm>
            <a:off x="840866" y="3200802"/>
            <a:ext cx="111160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FFCD348B-9291-A9CF-3937-776231293075}"/>
              </a:ext>
            </a:extLst>
          </p:cNvPr>
          <p:cNvCxnSpPr>
            <a:cxnSpLocks/>
          </p:cNvCxnSpPr>
          <p:nvPr userDrawn="1"/>
        </p:nvCxnSpPr>
        <p:spPr>
          <a:xfrm>
            <a:off x="2311076" y="3201275"/>
            <a:ext cx="111160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ymbol zastępczy tekstu 20">
            <a:extLst>
              <a:ext uri="{FF2B5EF4-FFF2-40B4-BE49-F238E27FC236}">
                <a16:creationId xmlns:a16="http://schemas.microsoft.com/office/drawing/2014/main" id="{39A31D38-4BDA-423F-FD03-EFFF4D934C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14836" y="3393563"/>
            <a:ext cx="108573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Symbol zastępczy tekstu 20">
            <a:extLst>
              <a:ext uri="{FF2B5EF4-FFF2-40B4-BE49-F238E27FC236}">
                <a16:creationId xmlns:a16="http://schemas.microsoft.com/office/drawing/2014/main" id="{74FC35D6-4A0B-F8EC-8112-0029ACA37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14836" y="3734063"/>
            <a:ext cx="1085733" cy="49781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8" name="Symbol zastępczy obrazu 41">
            <a:extLst>
              <a:ext uri="{FF2B5EF4-FFF2-40B4-BE49-F238E27FC236}">
                <a16:creationId xmlns:a16="http://schemas.microsoft.com/office/drawing/2014/main" id="{9B0B8D5F-3B1F-76E6-50D9-E4144A188CF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58198" y="1989138"/>
            <a:ext cx="973138" cy="9747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9" name="Symbol zastępczy tekstu 20">
            <a:extLst>
              <a:ext uri="{FF2B5EF4-FFF2-40B4-BE49-F238E27FC236}">
                <a16:creationId xmlns:a16="http://schemas.microsoft.com/office/drawing/2014/main" id="{9D09D11F-BCC4-426C-B4EC-0779D45631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6737" y="3393563"/>
            <a:ext cx="108573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C1C27A31-7058-8F6E-9508-2EA8871776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6737" y="3734063"/>
            <a:ext cx="1085733" cy="49781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23" name="Symbol zastępczy obrazu 41">
            <a:extLst>
              <a:ext uri="{FF2B5EF4-FFF2-40B4-BE49-F238E27FC236}">
                <a16:creationId xmlns:a16="http://schemas.microsoft.com/office/drawing/2014/main" id="{22FBFC5F-9C41-F5F0-154B-A47DEE19585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0099" y="1989138"/>
            <a:ext cx="973138" cy="9747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EA9E7C4B-14C8-69C3-50E7-0292522E33B7}"/>
              </a:ext>
            </a:extLst>
          </p:cNvPr>
          <p:cNvCxnSpPr>
            <a:cxnSpLocks/>
          </p:cNvCxnSpPr>
          <p:nvPr userDrawn="1"/>
        </p:nvCxnSpPr>
        <p:spPr>
          <a:xfrm>
            <a:off x="3849659" y="3200802"/>
            <a:ext cx="111160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5AB3D752-2281-E32D-C2EC-367EA9BCAF3C}"/>
              </a:ext>
            </a:extLst>
          </p:cNvPr>
          <p:cNvCxnSpPr>
            <a:cxnSpLocks/>
          </p:cNvCxnSpPr>
          <p:nvPr userDrawn="1"/>
        </p:nvCxnSpPr>
        <p:spPr>
          <a:xfrm>
            <a:off x="5319869" y="3201275"/>
            <a:ext cx="111160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ymbol zastępczy tekstu 20">
            <a:extLst>
              <a:ext uri="{FF2B5EF4-FFF2-40B4-BE49-F238E27FC236}">
                <a16:creationId xmlns:a16="http://schemas.microsoft.com/office/drawing/2014/main" id="{54F28BDC-6F95-A57B-0A22-F83EC52186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23629" y="3393563"/>
            <a:ext cx="108573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Symbol zastępczy tekstu 20">
            <a:extLst>
              <a:ext uri="{FF2B5EF4-FFF2-40B4-BE49-F238E27FC236}">
                <a16:creationId xmlns:a16="http://schemas.microsoft.com/office/drawing/2014/main" id="{50337747-E606-CB64-6F3B-54A617325B3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23629" y="3734063"/>
            <a:ext cx="1085733" cy="49781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32" name="Symbol zastępczy obrazu 41">
            <a:extLst>
              <a:ext uri="{FF2B5EF4-FFF2-40B4-BE49-F238E27FC236}">
                <a16:creationId xmlns:a16="http://schemas.microsoft.com/office/drawing/2014/main" id="{A7034CAC-7D13-D967-1DDA-C3D36F28FF9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366991" y="1989138"/>
            <a:ext cx="973138" cy="9747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3" name="Symbol zastępczy tekstu 20">
            <a:extLst>
              <a:ext uri="{FF2B5EF4-FFF2-40B4-BE49-F238E27FC236}">
                <a16:creationId xmlns:a16="http://schemas.microsoft.com/office/drawing/2014/main" id="{03F72B36-E8FB-B7AD-680D-8790915923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75530" y="3393563"/>
            <a:ext cx="108573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4" name="Symbol zastępczy tekstu 20">
            <a:extLst>
              <a:ext uri="{FF2B5EF4-FFF2-40B4-BE49-F238E27FC236}">
                <a16:creationId xmlns:a16="http://schemas.microsoft.com/office/drawing/2014/main" id="{5B6C30EB-50A2-F925-FCDB-46A36ADBAD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75530" y="3734063"/>
            <a:ext cx="1085733" cy="49781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35" name="Symbol zastępczy obrazu 41">
            <a:extLst>
              <a:ext uri="{FF2B5EF4-FFF2-40B4-BE49-F238E27FC236}">
                <a16:creationId xmlns:a16="http://schemas.microsoft.com/office/drawing/2014/main" id="{2C4F97A0-A091-364F-C89F-C195ACB6C0B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918892" y="1989138"/>
            <a:ext cx="973138" cy="9747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6357ACFB-67B9-0C92-F8BE-FC15E8678660}"/>
              </a:ext>
            </a:extLst>
          </p:cNvPr>
          <p:cNvCxnSpPr>
            <a:cxnSpLocks/>
          </p:cNvCxnSpPr>
          <p:nvPr userDrawn="1"/>
        </p:nvCxnSpPr>
        <p:spPr>
          <a:xfrm>
            <a:off x="6856765" y="3200802"/>
            <a:ext cx="111160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A7FC09BE-5BD2-F982-C983-D3C8E74A5AB5}"/>
              </a:ext>
            </a:extLst>
          </p:cNvPr>
          <p:cNvCxnSpPr>
            <a:cxnSpLocks/>
          </p:cNvCxnSpPr>
          <p:nvPr userDrawn="1"/>
        </p:nvCxnSpPr>
        <p:spPr>
          <a:xfrm>
            <a:off x="836028" y="5500864"/>
            <a:ext cx="111160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ymbol zastępczy tekstu 20">
            <a:extLst>
              <a:ext uri="{FF2B5EF4-FFF2-40B4-BE49-F238E27FC236}">
                <a16:creationId xmlns:a16="http://schemas.microsoft.com/office/drawing/2014/main" id="{F5951C7B-E4B0-B50D-0247-526F46B10CC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9788" y="5693152"/>
            <a:ext cx="108573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9" name="Symbol zastępczy tekstu 20">
            <a:extLst>
              <a:ext uri="{FF2B5EF4-FFF2-40B4-BE49-F238E27FC236}">
                <a16:creationId xmlns:a16="http://schemas.microsoft.com/office/drawing/2014/main" id="{008F6D09-9C1A-70D3-634B-926BF467982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9788" y="6033652"/>
            <a:ext cx="1085733" cy="49781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0" name="Symbol zastępczy obrazu 41">
            <a:extLst>
              <a:ext uri="{FF2B5EF4-FFF2-40B4-BE49-F238E27FC236}">
                <a16:creationId xmlns:a16="http://schemas.microsoft.com/office/drawing/2014/main" id="{0D90A195-571B-7133-7301-0DC87799924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83150" y="4288727"/>
            <a:ext cx="973138" cy="9747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2" name="Symbol zastępczy tekstu 20">
            <a:extLst>
              <a:ext uri="{FF2B5EF4-FFF2-40B4-BE49-F238E27FC236}">
                <a16:creationId xmlns:a16="http://schemas.microsoft.com/office/drawing/2014/main" id="{5CA6E021-7AC1-2488-281E-92B2A40B43A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82636" y="3393563"/>
            <a:ext cx="108573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1" name="Symbol zastępczy tekstu 20">
            <a:extLst>
              <a:ext uri="{FF2B5EF4-FFF2-40B4-BE49-F238E27FC236}">
                <a16:creationId xmlns:a16="http://schemas.microsoft.com/office/drawing/2014/main" id="{2FC857BF-3687-86B4-F0DF-092DF9A74A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882636" y="3734063"/>
            <a:ext cx="1085733" cy="49781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52" name="Symbol zastępczy obrazu 41">
            <a:extLst>
              <a:ext uri="{FF2B5EF4-FFF2-40B4-BE49-F238E27FC236}">
                <a16:creationId xmlns:a16="http://schemas.microsoft.com/office/drawing/2014/main" id="{FF9C6AF6-EF7B-CE21-AA59-ED9BD564875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925998" y="1989138"/>
            <a:ext cx="973138" cy="9747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cxnSp>
        <p:nvCxnSpPr>
          <p:cNvPr id="53" name="Łącznik prosty ze strzałką 52">
            <a:extLst>
              <a:ext uri="{FF2B5EF4-FFF2-40B4-BE49-F238E27FC236}">
                <a16:creationId xmlns:a16="http://schemas.microsoft.com/office/drawing/2014/main" id="{EC36E88F-12CC-C36B-1D9F-62F6A051B03F}"/>
              </a:ext>
            </a:extLst>
          </p:cNvPr>
          <p:cNvCxnSpPr>
            <a:cxnSpLocks/>
          </p:cNvCxnSpPr>
          <p:nvPr userDrawn="1"/>
        </p:nvCxnSpPr>
        <p:spPr>
          <a:xfrm>
            <a:off x="2375471" y="5500864"/>
            <a:ext cx="111160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Symbol zastępczy tekstu 20">
            <a:extLst>
              <a:ext uri="{FF2B5EF4-FFF2-40B4-BE49-F238E27FC236}">
                <a16:creationId xmlns:a16="http://schemas.microsoft.com/office/drawing/2014/main" id="{9BC4100F-DB3B-33F2-E66A-5BDA5502217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379231" y="5693152"/>
            <a:ext cx="108573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5" name="Symbol zastępczy tekstu 20">
            <a:extLst>
              <a:ext uri="{FF2B5EF4-FFF2-40B4-BE49-F238E27FC236}">
                <a16:creationId xmlns:a16="http://schemas.microsoft.com/office/drawing/2014/main" id="{30B2E9AF-6916-E904-2E38-5025A8BE81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379231" y="6033652"/>
            <a:ext cx="1085733" cy="49781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56" name="Symbol zastępczy obrazu 41">
            <a:extLst>
              <a:ext uri="{FF2B5EF4-FFF2-40B4-BE49-F238E27FC236}">
                <a16:creationId xmlns:a16="http://schemas.microsoft.com/office/drawing/2014/main" id="{26A830EB-FC8A-4099-6D39-9689B739C47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22593" y="4288727"/>
            <a:ext cx="973138" cy="9747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7" name="Symbol zastępczy tekstu 20">
            <a:extLst>
              <a:ext uri="{FF2B5EF4-FFF2-40B4-BE49-F238E27FC236}">
                <a16:creationId xmlns:a16="http://schemas.microsoft.com/office/drawing/2014/main" id="{23693476-CD8C-5281-136E-70C6E25FAD5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900050" y="3800141"/>
            <a:ext cx="2425210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1F5C99-C83F-3380-8F42-7050ABC29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9" name="Symbol zastępczy tekstu 12">
            <a:extLst>
              <a:ext uri="{FF2B5EF4-FFF2-40B4-BE49-F238E27FC236}">
                <a16:creationId xmlns:a16="http://schemas.microsoft.com/office/drawing/2014/main" id="{783D6676-46DB-CA3E-AB75-BA7E8C0A8D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A46E6C4E-4A71-DFE3-B1BF-FBF04A631E8F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D4E2358-5B00-5DFD-B439-212CFF40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325E3A05-EFA6-A3EF-F10A-D57131F12A89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Grafika 19">
            <a:extLst>
              <a:ext uri="{FF2B5EF4-FFF2-40B4-BE49-F238E27FC236}">
                <a16:creationId xmlns:a16="http://schemas.microsoft.com/office/drawing/2014/main" id="{6F9BF33F-BB84-FF7C-19E4-A9EDAE2E5F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23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3 obrazami - zarzą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ymbol zastępczy tekstu 20">
            <a:extLst>
              <a:ext uri="{FF2B5EF4-FFF2-40B4-BE49-F238E27FC236}">
                <a16:creationId xmlns:a16="http://schemas.microsoft.com/office/drawing/2014/main" id="{BBA8EE3D-83A6-EA8C-A4F8-37D37263812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26341" y="4426955"/>
            <a:ext cx="1729532" cy="45477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3" name="Symbol zastępczy tekstu 20">
            <a:extLst>
              <a:ext uri="{FF2B5EF4-FFF2-40B4-BE49-F238E27FC236}">
                <a16:creationId xmlns:a16="http://schemas.microsoft.com/office/drawing/2014/main" id="{C0DCF97D-CAAE-73EC-9F0A-BE34B0462B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618134" y="4961442"/>
            <a:ext cx="1737174" cy="49781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EC314E4A-9D8D-DE41-EEF7-00C210D4CC6E}"/>
              </a:ext>
            </a:extLst>
          </p:cNvPr>
          <p:cNvCxnSpPr>
            <a:cxnSpLocks/>
          </p:cNvCxnSpPr>
          <p:nvPr userDrawn="1"/>
        </p:nvCxnSpPr>
        <p:spPr>
          <a:xfrm>
            <a:off x="2618134" y="4296327"/>
            <a:ext cx="173717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ymbol zastępczy obrazu 41">
            <a:extLst>
              <a:ext uri="{FF2B5EF4-FFF2-40B4-BE49-F238E27FC236}">
                <a16:creationId xmlns:a16="http://schemas.microsoft.com/office/drawing/2014/main" id="{F1E3D383-FF12-246C-900C-EC83B73AF84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87627" y="2085940"/>
            <a:ext cx="1765499" cy="176837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2" name="Symbol zastępczy tekstu 20">
            <a:extLst>
              <a:ext uri="{FF2B5EF4-FFF2-40B4-BE49-F238E27FC236}">
                <a16:creationId xmlns:a16="http://schemas.microsoft.com/office/drawing/2014/main" id="{3A5AEB14-C7C8-5727-E507-169E18B50E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99496" y="4426955"/>
            <a:ext cx="1729532" cy="45477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3" name="Symbol zastępczy tekstu 20">
            <a:extLst>
              <a:ext uri="{FF2B5EF4-FFF2-40B4-BE49-F238E27FC236}">
                <a16:creationId xmlns:a16="http://schemas.microsoft.com/office/drawing/2014/main" id="{5F96AEB9-16DA-AA30-DBBF-8AB3FFC728F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191289" y="4961442"/>
            <a:ext cx="1737174" cy="49781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DC701D28-D2D4-3E6F-9E5D-67EE8530981C}"/>
              </a:ext>
            </a:extLst>
          </p:cNvPr>
          <p:cNvCxnSpPr>
            <a:cxnSpLocks/>
          </p:cNvCxnSpPr>
          <p:nvPr userDrawn="1"/>
        </p:nvCxnSpPr>
        <p:spPr>
          <a:xfrm>
            <a:off x="5191289" y="4296327"/>
            <a:ext cx="173717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ymbol zastępczy obrazu 41">
            <a:extLst>
              <a:ext uri="{FF2B5EF4-FFF2-40B4-BE49-F238E27FC236}">
                <a16:creationId xmlns:a16="http://schemas.microsoft.com/office/drawing/2014/main" id="{C41829D1-C459-24C0-6A11-0B4F78C2AA6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160782" y="2085940"/>
            <a:ext cx="1765499" cy="176837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3" name="Symbol zastępczy tekstu 20">
            <a:extLst>
              <a:ext uri="{FF2B5EF4-FFF2-40B4-BE49-F238E27FC236}">
                <a16:creationId xmlns:a16="http://schemas.microsoft.com/office/drawing/2014/main" id="{A67B6420-A6CB-BB55-1002-C4F14499298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772651" y="4426955"/>
            <a:ext cx="1729532" cy="45477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7" name="Symbol zastępczy tekstu 20">
            <a:extLst>
              <a:ext uri="{FF2B5EF4-FFF2-40B4-BE49-F238E27FC236}">
                <a16:creationId xmlns:a16="http://schemas.microsoft.com/office/drawing/2014/main" id="{0EA07B7F-D60E-496E-47C6-E9EA5E854BD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764444" y="4961442"/>
            <a:ext cx="1737174" cy="49781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cxnSp>
        <p:nvCxnSpPr>
          <p:cNvPr id="68" name="Łącznik prosty ze strzałką 67">
            <a:extLst>
              <a:ext uri="{FF2B5EF4-FFF2-40B4-BE49-F238E27FC236}">
                <a16:creationId xmlns:a16="http://schemas.microsoft.com/office/drawing/2014/main" id="{5B890688-9724-BC06-C959-A820A7B5056E}"/>
              </a:ext>
            </a:extLst>
          </p:cNvPr>
          <p:cNvCxnSpPr>
            <a:cxnSpLocks/>
          </p:cNvCxnSpPr>
          <p:nvPr userDrawn="1"/>
        </p:nvCxnSpPr>
        <p:spPr>
          <a:xfrm>
            <a:off x="7764444" y="4296327"/>
            <a:ext cx="173717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Symbol zastępczy obrazu 41">
            <a:extLst>
              <a:ext uri="{FF2B5EF4-FFF2-40B4-BE49-F238E27FC236}">
                <a16:creationId xmlns:a16="http://schemas.microsoft.com/office/drawing/2014/main" id="{B8614152-A6C6-C956-2300-882DD897482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733937" y="2085940"/>
            <a:ext cx="1765499" cy="176837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E79D02E7-C3C7-433E-32A7-CEB742B7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2240D4D2-E018-707D-A864-44DC87A957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769AB298-2552-9C6D-82EA-AB19C11580C2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F7242F-14F9-EF0A-E149-87CDC00A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92E4C2E9-A4BB-7967-C289-97B3179F980D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a 11">
            <a:extLst>
              <a:ext uri="{FF2B5EF4-FFF2-40B4-BE49-F238E27FC236}">
                <a16:creationId xmlns:a16="http://schemas.microsoft.com/office/drawing/2014/main" id="{F83C6665-3993-7BDC-3D64-AB2B88A838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81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graf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2379B79E-B7D5-CCF3-ED09-89D8FF5BDEAB}"/>
              </a:ext>
            </a:extLst>
          </p:cNvPr>
          <p:cNvGrpSpPr/>
          <p:nvPr userDrawn="1"/>
        </p:nvGrpSpPr>
        <p:grpSpPr>
          <a:xfrm>
            <a:off x="5151120" y="2727093"/>
            <a:ext cx="1869366" cy="775938"/>
            <a:chOff x="5328450" y="2745117"/>
            <a:chExt cx="1584954" cy="775938"/>
          </a:xfrm>
          <a:solidFill>
            <a:schemeClr val="tx2"/>
          </a:solidFill>
        </p:grpSpPr>
        <p:sp>
          <p:nvSpPr>
            <p:cNvPr id="7" name="Prostokąt: zaokrąglone rogi 6">
              <a:extLst>
                <a:ext uri="{FF2B5EF4-FFF2-40B4-BE49-F238E27FC236}">
                  <a16:creationId xmlns:a16="http://schemas.microsoft.com/office/drawing/2014/main" id="{3FB62644-0976-F774-D094-639A3D092748}"/>
                </a:ext>
              </a:extLst>
            </p:cNvPr>
            <p:cNvSpPr/>
            <p:nvPr/>
          </p:nvSpPr>
          <p:spPr>
            <a:xfrm>
              <a:off x="5328450" y="2745117"/>
              <a:ext cx="1584954" cy="775938"/>
            </a:xfrm>
            <a:prstGeom prst="roundRect">
              <a:avLst>
                <a:gd name="adj" fmla="val 27640"/>
              </a:avLst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anose="020B0604020202020204" pitchFamily="34" charset="0"/>
              </a:endParaRPr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875567F2-E789-C2A0-E04A-1950A6EA227C}"/>
                </a:ext>
              </a:extLst>
            </p:cNvPr>
            <p:cNvSpPr/>
            <p:nvPr/>
          </p:nvSpPr>
          <p:spPr>
            <a:xfrm>
              <a:off x="5427650" y="2928180"/>
              <a:ext cx="1367056" cy="3925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2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GPEC</a:t>
              </a:r>
            </a:p>
          </p:txBody>
        </p:sp>
      </p:grp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12FB3FB2-2000-FF80-7308-246D38668ECD}"/>
              </a:ext>
            </a:extLst>
          </p:cNvPr>
          <p:cNvSpPr/>
          <p:nvPr/>
        </p:nvSpPr>
        <p:spPr>
          <a:xfrm>
            <a:off x="839788" y="5601507"/>
            <a:ext cx="1230630" cy="461665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85319ADF-21B2-0436-8B1A-A7A72287E603}"/>
              </a:ext>
            </a:extLst>
          </p:cNvPr>
          <p:cNvSpPr/>
          <p:nvPr/>
        </p:nvSpPr>
        <p:spPr>
          <a:xfrm>
            <a:off x="3575951" y="5601507"/>
            <a:ext cx="1400174" cy="461665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085B3CE1-69BC-F860-EF48-CC783B56CFB2}"/>
              </a:ext>
            </a:extLst>
          </p:cNvPr>
          <p:cNvCxnSpPr>
            <a:cxnSpLocks/>
          </p:cNvCxnSpPr>
          <p:nvPr/>
        </p:nvCxnSpPr>
        <p:spPr>
          <a:xfrm>
            <a:off x="839788" y="4977431"/>
            <a:ext cx="4136337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8A225B4E-5C50-FF9F-756F-E24A08EA0786}"/>
              </a:ext>
            </a:extLst>
          </p:cNvPr>
          <p:cNvSpPr/>
          <p:nvPr/>
        </p:nvSpPr>
        <p:spPr>
          <a:xfrm>
            <a:off x="5351825" y="5601507"/>
            <a:ext cx="1400680" cy="461665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4C34625D-F679-AC55-B3F3-0C4B03EB0681}"/>
              </a:ext>
            </a:extLst>
          </p:cNvPr>
          <p:cNvSpPr/>
          <p:nvPr/>
        </p:nvSpPr>
        <p:spPr>
          <a:xfrm>
            <a:off x="2206257" y="5601507"/>
            <a:ext cx="1230631" cy="461665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FED2785F-D48B-B555-F80E-B3A581E1BDDF}"/>
              </a:ext>
            </a:extLst>
          </p:cNvPr>
          <p:cNvSpPr/>
          <p:nvPr/>
        </p:nvSpPr>
        <p:spPr>
          <a:xfrm>
            <a:off x="7116068" y="5601507"/>
            <a:ext cx="1400174" cy="461665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7" name="Prostokąt: zaokrąglone rogi 36">
            <a:extLst>
              <a:ext uri="{FF2B5EF4-FFF2-40B4-BE49-F238E27FC236}">
                <a16:creationId xmlns:a16="http://schemas.microsoft.com/office/drawing/2014/main" id="{1310CDDE-16E9-1BF5-5163-C802CA39F394}"/>
              </a:ext>
            </a:extLst>
          </p:cNvPr>
          <p:cNvSpPr/>
          <p:nvPr/>
        </p:nvSpPr>
        <p:spPr>
          <a:xfrm>
            <a:off x="8894011" y="5601507"/>
            <a:ext cx="1193332" cy="461665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0" name="Prostokąt: zaokrąglone rogi 39">
            <a:extLst>
              <a:ext uri="{FF2B5EF4-FFF2-40B4-BE49-F238E27FC236}">
                <a16:creationId xmlns:a16="http://schemas.microsoft.com/office/drawing/2014/main" id="{D75344BF-26A5-2248-C460-25EA95F534CE}"/>
              </a:ext>
            </a:extLst>
          </p:cNvPr>
          <p:cNvSpPr/>
          <p:nvPr/>
        </p:nvSpPr>
        <p:spPr>
          <a:xfrm>
            <a:off x="10217498" y="5601507"/>
            <a:ext cx="1193332" cy="461665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19CC6A19-DD69-0E41-3DED-C477E08EA88C}"/>
              </a:ext>
            </a:extLst>
          </p:cNvPr>
          <p:cNvCxnSpPr>
            <a:cxnSpLocks/>
          </p:cNvCxnSpPr>
          <p:nvPr userDrawn="1"/>
        </p:nvCxnSpPr>
        <p:spPr>
          <a:xfrm flipV="1">
            <a:off x="7134228" y="4976994"/>
            <a:ext cx="1400174" cy="437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>
            <a:extLst>
              <a:ext uri="{FF2B5EF4-FFF2-40B4-BE49-F238E27FC236}">
                <a16:creationId xmlns:a16="http://schemas.microsoft.com/office/drawing/2014/main" id="{169DF245-6860-0200-924E-5BC1FECD6BA5}"/>
              </a:ext>
            </a:extLst>
          </p:cNvPr>
          <p:cNvCxnSpPr>
            <a:cxnSpLocks/>
          </p:cNvCxnSpPr>
          <p:nvPr userDrawn="1"/>
        </p:nvCxnSpPr>
        <p:spPr>
          <a:xfrm>
            <a:off x="8843211" y="4976994"/>
            <a:ext cx="2509002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>
            <a:extLst>
              <a:ext uri="{FF2B5EF4-FFF2-40B4-BE49-F238E27FC236}">
                <a16:creationId xmlns:a16="http://schemas.microsoft.com/office/drawing/2014/main" id="{6B1E4688-5B04-4B70-F8CC-409D799AF197}"/>
              </a:ext>
            </a:extLst>
          </p:cNvPr>
          <p:cNvCxnSpPr>
            <a:cxnSpLocks/>
          </p:cNvCxnSpPr>
          <p:nvPr userDrawn="1"/>
        </p:nvCxnSpPr>
        <p:spPr>
          <a:xfrm>
            <a:off x="5351825" y="4977431"/>
            <a:ext cx="1400680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8D1FD886-432A-D993-96CF-8264E0858571}"/>
              </a:ext>
            </a:extLst>
          </p:cNvPr>
          <p:cNvCxnSpPr>
            <a:cxnSpLocks/>
          </p:cNvCxnSpPr>
          <p:nvPr/>
        </p:nvCxnSpPr>
        <p:spPr>
          <a:xfrm flipH="1">
            <a:off x="3343116" y="3503031"/>
            <a:ext cx="164215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B34958EA-76DB-EF7F-65B8-2379066B7883}"/>
              </a:ext>
            </a:extLst>
          </p:cNvPr>
          <p:cNvCxnSpPr>
            <a:cxnSpLocks/>
          </p:cNvCxnSpPr>
          <p:nvPr/>
        </p:nvCxnSpPr>
        <p:spPr>
          <a:xfrm flipH="1">
            <a:off x="7116069" y="3468489"/>
            <a:ext cx="255625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Symbol zastępczy tekstu 20">
            <a:extLst>
              <a:ext uri="{FF2B5EF4-FFF2-40B4-BE49-F238E27FC236}">
                <a16:creationId xmlns:a16="http://schemas.microsoft.com/office/drawing/2014/main" id="{DE397BC7-6BBC-B4BA-14A9-404496BAEB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788" y="5080162"/>
            <a:ext cx="4157340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9" name="Symbol zastępczy tekstu 20">
            <a:extLst>
              <a:ext uri="{FF2B5EF4-FFF2-40B4-BE49-F238E27FC236}">
                <a16:creationId xmlns:a16="http://schemas.microsoft.com/office/drawing/2014/main" id="{6EE4646D-3684-2200-71CD-941EA4AFD8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788" y="2635712"/>
            <a:ext cx="2599863" cy="858773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60" name="Symbol zastępczy tekstu 20">
            <a:extLst>
              <a:ext uri="{FF2B5EF4-FFF2-40B4-BE49-F238E27FC236}">
                <a16:creationId xmlns:a16="http://schemas.microsoft.com/office/drawing/2014/main" id="{95C5A458-6323-183B-FDAA-D3A3CEFB1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1825" y="5080161"/>
            <a:ext cx="1400680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1" name="Symbol zastępczy tekstu 20">
            <a:extLst>
              <a:ext uri="{FF2B5EF4-FFF2-40B4-BE49-F238E27FC236}">
                <a16:creationId xmlns:a16="http://schemas.microsoft.com/office/drawing/2014/main" id="{1FB48D44-5ECA-9EA1-3583-A015967490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45790" y="5087721"/>
            <a:ext cx="1400680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2" name="Symbol zastępczy tekstu 20">
            <a:extLst>
              <a:ext uri="{FF2B5EF4-FFF2-40B4-BE49-F238E27FC236}">
                <a16:creationId xmlns:a16="http://schemas.microsoft.com/office/drawing/2014/main" id="{854A8320-CA13-9C79-C411-023AFA0C68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8420" y="5070533"/>
            <a:ext cx="2493986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3" name="Symbol zastępczy tekstu 20">
            <a:extLst>
              <a:ext uri="{FF2B5EF4-FFF2-40B4-BE49-F238E27FC236}">
                <a16:creationId xmlns:a16="http://schemas.microsoft.com/office/drawing/2014/main" id="{C5D861B7-956C-EC93-9CF3-18C3CB157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3116" y="3201762"/>
            <a:ext cx="1642155" cy="21903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64" name="Symbol zastępczy tekstu 20">
            <a:extLst>
              <a:ext uri="{FF2B5EF4-FFF2-40B4-BE49-F238E27FC236}">
                <a16:creationId xmlns:a16="http://schemas.microsoft.com/office/drawing/2014/main" id="{A6FACA2F-38C7-C37D-9255-516AD8048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6068" y="3209961"/>
            <a:ext cx="2556251" cy="21903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70" name="Symbol zastępczy tekstu 20">
            <a:extLst>
              <a:ext uri="{FF2B5EF4-FFF2-40B4-BE49-F238E27FC236}">
                <a16:creationId xmlns:a16="http://schemas.microsoft.com/office/drawing/2014/main" id="{44CD23C9-1536-F86E-A225-71B10863D4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67901" y="2617607"/>
            <a:ext cx="1584311" cy="858773"/>
          </a:xfrm>
        </p:spPr>
        <p:txBody>
          <a:bodyPr lIns="0" tIns="0" rIns="0" bIns="0" anchor="b" anchorCtr="0">
            <a:noAutofit/>
          </a:bodyPr>
          <a:lstStyle>
            <a:lvl1pPr marL="0" indent="0" algn="r">
              <a:buNone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1" name="Symbol zastępczy tekstu 20">
            <a:extLst>
              <a:ext uri="{FF2B5EF4-FFF2-40B4-BE49-F238E27FC236}">
                <a16:creationId xmlns:a16="http://schemas.microsoft.com/office/drawing/2014/main" id="{0721F973-C40A-8B35-85E1-E3195CB729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0955" y="5713458"/>
            <a:ext cx="1168133" cy="21903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72" name="Symbol zastępczy tekstu 20">
            <a:extLst>
              <a:ext uri="{FF2B5EF4-FFF2-40B4-BE49-F238E27FC236}">
                <a16:creationId xmlns:a16="http://schemas.microsoft.com/office/drawing/2014/main" id="{DF473B5A-4150-DF61-DA26-0A0DE42C66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37505" y="5713458"/>
            <a:ext cx="1168133" cy="21903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73" name="Symbol zastępczy tekstu 20">
            <a:extLst>
              <a:ext uri="{FF2B5EF4-FFF2-40B4-BE49-F238E27FC236}">
                <a16:creationId xmlns:a16="http://schemas.microsoft.com/office/drawing/2014/main" id="{C95B2C04-CE8E-97B6-EC8E-E725FEC6D6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67043" y="5713458"/>
            <a:ext cx="1400174" cy="21903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74" name="Symbol zastępczy tekstu 20">
            <a:extLst>
              <a:ext uri="{FF2B5EF4-FFF2-40B4-BE49-F238E27FC236}">
                <a16:creationId xmlns:a16="http://schemas.microsoft.com/office/drawing/2014/main" id="{E8C76AB0-7642-035A-465C-612DC3CC979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51825" y="5713458"/>
            <a:ext cx="1400174" cy="21903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75" name="Symbol zastępczy tekstu 20">
            <a:extLst>
              <a:ext uri="{FF2B5EF4-FFF2-40B4-BE49-F238E27FC236}">
                <a16:creationId xmlns:a16="http://schemas.microsoft.com/office/drawing/2014/main" id="{364B81A9-3214-0439-0DD8-1C5EAE86413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15562" y="5713458"/>
            <a:ext cx="1400174" cy="21903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76" name="Symbol zastępczy tekstu 20">
            <a:extLst>
              <a:ext uri="{FF2B5EF4-FFF2-40B4-BE49-F238E27FC236}">
                <a16:creationId xmlns:a16="http://schemas.microsoft.com/office/drawing/2014/main" id="{02F88DED-8467-CA8D-C418-32E1560980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93505" y="5713458"/>
            <a:ext cx="1193838" cy="21903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77" name="Symbol zastępczy tekstu 20">
            <a:extLst>
              <a:ext uri="{FF2B5EF4-FFF2-40B4-BE49-F238E27FC236}">
                <a16:creationId xmlns:a16="http://schemas.microsoft.com/office/drawing/2014/main" id="{20662C24-81E9-5938-8252-56EB952C77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39100" y="5713458"/>
            <a:ext cx="1171730" cy="219039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674E182B-D490-D8FD-80A7-7193FD68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8" name="Symbol zastępczy tekstu 12">
            <a:extLst>
              <a:ext uri="{FF2B5EF4-FFF2-40B4-BE49-F238E27FC236}">
                <a16:creationId xmlns:a16="http://schemas.microsoft.com/office/drawing/2014/main" id="{4AB4291F-1894-0FE1-D8C2-6DCE44BEF9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2FB4A945-FC4B-A5FE-8B33-E180FCA6B829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20D760C-19D4-462B-5343-57CCD414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5C5D010C-DBC6-1E36-65EC-9A50D3F42314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fika 17">
            <a:extLst>
              <a:ext uri="{FF2B5EF4-FFF2-40B4-BE49-F238E27FC236}">
                <a16:creationId xmlns:a16="http://schemas.microsoft.com/office/drawing/2014/main" id="{2039F1FA-97F7-7AEF-7C50-C7109F8C20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308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grafem ze zdjęci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>
            <a:extLst>
              <a:ext uri="{FF2B5EF4-FFF2-40B4-BE49-F238E27FC236}">
                <a16:creationId xmlns:a16="http://schemas.microsoft.com/office/drawing/2014/main" id="{9D9EBD47-9F00-4C79-D916-E480541CC98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39789" y="2558267"/>
            <a:ext cx="2075428" cy="1008228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5" name="Symbol zastępczy tekstu 20">
            <a:extLst>
              <a:ext uri="{FF2B5EF4-FFF2-40B4-BE49-F238E27FC236}">
                <a16:creationId xmlns:a16="http://schemas.microsoft.com/office/drawing/2014/main" id="{96C82597-6D63-EA9E-8D5B-E6AF36D3863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109532" y="2849026"/>
            <a:ext cx="1588928" cy="735804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31" name="Symbol zastępczy tekstu 20">
            <a:extLst>
              <a:ext uri="{FF2B5EF4-FFF2-40B4-BE49-F238E27FC236}">
                <a16:creationId xmlns:a16="http://schemas.microsoft.com/office/drawing/2014/main" id="{39F5A349-8CC1-5399-A04E-C27D030826D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9788" y="1770100"/>
            <a:ext cx="7778144" cy="5948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36" name="Symbol zastępczy tekstu 20">
            <a:extLst>
              <a:ext uri="{FF2B5EF4-FFF2-40B4-BE49-F238E27FC236}">
                <a16:creationId xmlns:a16="http://schemas.microsoft.com/office/drawing/2014/main" id="{D9842C9D-ACA4-09AF-A588-5407B24A722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2372" y="3659205"/>
            <a:ext cx="2036107" cy="128281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obrazu 19">
            <a:extLst>
              <a:ext uri="{FF2B5EF4-FFF2-40B4-BE49-F238E27FC236}">
                <a16:creationId xmlns:a16="http://schemas.microsoft.com/office/drawing/2014/main" id="{F741EACD-97E7-CE24-99EE-5E562E165D5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838200" y="3796500"/>
            <a:ext cx="2075428" cy="1008228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9" name="Symbol zastępczy obrazu 19">
            <a:extLst>
              <a:ext uri="{FF2B5EF4-FFF2-40B4-BE49-F238E27FC236}">
                <a16:creationId xmlns:a16="http://schemas.microsoft.com/office/drawing/2014/main" id="{6DD3FEB5-DDF1-34B9-B09B-9B45B5A6CD68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839789" y="5034733"/>
            <a:ext cx="2075428" cy="1008228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grpSp>
        <p:nvGrpSpPr>
          <p:cNvPr id="27" name="Grupa 26">
            <a:extLst>
              <a:ext uri="{FF2B5EF4-FFF2-40B4-BE49-F238E27FC236}">
                <a16:creationId xmlns:a16="http://schemas.microsoft.com/office/drawing/2014/main" id="{09AB7089-2BF8-7B20-161B-1EF232749EED}"/>
              </a:ext>
            </a:extLst>
          </p:cNvPr>
          <p:cNvGrpSpPr/>
          <p:nvPr userDrawn="1"/>
        </p:nvGrpSpPr>
        <p:grpSpPr>
          <a:xfrm>
            <a:off x="5015773" y="2702753"/>
            <a:ext cx="966882" cy="3171981"/>
            <a:chOff x="3241141" y="2344848"/>
            <a:chExt cx="1086415" cy="3820570"/>
          </a:xfrm>
        </p:grpSpPr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1D6D5304-0226-4F0F-E0F4-8765869CB6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41141" y="2344848"/>
              <a:ext cx="1086415" cy="1910285"/>
            </a:xfrm>
            <a:prstGeom prst="line">
              <a:avLst/>
            </a:prstGeom>
            <a:ln cap="rnd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1FB488B5-9655-5DFC-AE4A-FC3DA61B104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241141" y="4255133"/>
              <a:ext cx="1086415" cy="1910285"/>
            </a:xfrm>
            <a:prstGeom prst="line">
              <a:avLst/>
            </a:prstGeom>
            <a:ln cap="rnd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94D68728-16D8-D1E0-A1A0-29288A48B8FD}"/>
              </a:ext>
            </a:extLst>
          </p:cNvPr>
          <p:cNvSpPr/>
          <p:nvPr userDrawn="1"/>
        </p:nvSpPr>
        <p:spPr>
          <a:xfrm>
            <a:off x="8656188" y="2530410"/>
            <a:ext cx="2676218" cy="1054420"/>
          </a:xfrm>
          <a:prstGeom prst="roundRect">
            <a:avLst>
              <a:gd name="adj" fmla="val 10523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29" name="Symbol zastępczy tekstu 12">
            <a:extLst>
              <a:ext uri="{FF2B5EF4-FFF2-40B4-BE49-F238E27FC236}">
                <a16:creationId xmlns:a16="http://schemas.microsoft.com/office/drawing/2014/main" id="{F016FC81-25C0-6782-D401-806C86662AD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871627" y="2702753"/>
            <a:ext cx="2271762" cy="711659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42" name="Symbol zastępczy tekstu 20">
            <a:extLst>
              <a:ext uri="{FF2B5EF4-FFF2-40B4-BE49-F238E27FC236}">
                <a16:creationId xmlns:a16="http://schemas.microsoft.com/office/drawing/2014/main" id="{BA6B60B3-6E1E-E5E5-5252-F13815E4062B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3109532" y="4068924"/>
            <a:ext cx="1588928" cy="735804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4" name="Symbol zastępczy tekstu 20">
            <a:extLst>
              <a:ext uri="{FF2B5EF4-FFF2-40B4-BE49-F238E27FC236}">
                <a16:creationId xmlns:a16="http://schemas.microsoft.com/office/drawing/2014/main" id="{71285A30-145D-A565-55FE-28E15CC8EB62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3127711" y="5285203"/>
            <a:ext cx="1588928" cy="735804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5" name="Prostokąt: zaokrąglone rogi 44">
            <a:extLst>
              <a:ext uri="{FF2B5EF4-FFF2-40B4-BE49-F238E27FC236}">
                <a16:creationId xmlns:a16="http://schemas.microsoft.com/office/drawing/2014/main" id="{FEC8C3F4-80A2-4CC8-B5AA-7EBAFB6CD2F8}"/>
              </a:ext>
            </a:extLst>
          </p:cNvPr>
          <p:cNvSpPr/>
          <p:nvPr userDrawn="1"/>
        </p:nvSpPr>
        <p:spPr>
          <a:xfrm>
            <a:off x="8656188" y="3773403"/>
            <a:ext cx="2676218" cy="1054420"/>
          </a:xfrm>
          <a:prstGeom prst="roundRect">
            <a:avLst>
              <a:gd name="adj" fmla="val 10523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46" name="Symbol zastępczy tekstu 12">
            <a:extLst>
              <a:ext uri="{FF2B5EF4-FFF2-40B4-BE49-F238E27FC236}">
                <a16:creationId xmlns:a16="http://schemas.microsoft.com/office/drawing/2014/main" id="{9CCBFD21-43EB-117E-9557-08F5CFF11D9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871627" y="3967406"/>
            <a:ext cx="2271762" cy="711659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47" name="Prostokąt: zaokrąglone rogi 46">
            <a:extLst>
              <a:ext uri="{FF2B5EF4-FFF2-40B4-BE49-F238E27FC236}">
                <a16:creationId xmlns:a16="http://schemas.microsoft.com/office/drawing/2014/main" id="{0FF4DF45-99EE-E5AB-F97F-00EDC58EB28A}"/>
              </a:ext>
            </a:extLst>
          </p:cNvPr>
          <p:cNvSpPr/>
          <p:nvPr userDrawn="1"/>
        </p:nvSpPr>
        <p:spPr>
          <a:xfrm>
            <a:off x="8675993" y="5008257"/>
            <a:ext cx="2676218" cy="1054420"/>
          </a:xfrm>
          <a:prstGeom prst="roundRect">
            <a:avLst>
              <a:gd name="adj" fmla="val 10523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48" name="Symbol zastępczy tekstu 12">
            <a:extLst>
              <a:ext uri="{FF2B5EF4-FFF2-40B4-BE49-F238E27FC236}">
                <a16:creationId xmlns:a16="http://schemas.microsoft.com/office/drawing/2014/main" id="{8D3A4D03-BB24-283A-C77E-2DAFDF4FB43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891432" y="5180600"/>
            <a:ext cx="2271762" cy="711659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E1C622-6428-54B4-F453-2660040C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0C7C34B2-3D23-60EF-15C2-CDF36515C3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35275E05-7651-1FD8-312D-AA839D4D9F28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C8834F5-3905-5EA5-E1C9-E8B9BCFF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8938D847-16A8-E7D9-9C0E-6FC69D0E61F3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a 12">
            <a:extLst>
              <a:ext uri="{FF2B5EF4-FFF2-40B4-BE49-F238E27FC236}">
                <a16:creationId xmlns:a16="http://schemas.microsoft.com/office/drawing/2014/main" id="{F2FDCE14-FBF0-39F9-0C81-6641C0D4D2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38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6 obrazami z podpis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ymbol zastępczy tekstu 20">
            <a:extLst>
              <a:ext uri="{FF2B5EF4-FFF2-40B4-BE49-F238E27FC236}">
                <a16:creationId xmlns:a16="http://schemas.microsoft.com/office/drawing/2014/main" id="{E3815008-7169-EE5C-FCD2-312BBDBA29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93061" y="3332940"/>
            <a:ext cx="259986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8" name="Symbol zastępczy tekstu 20">
            <a:extLst>
              <a:ext uri="{FF2B5EF4-FFF2-40B4-BE49-F238E27FC236}">
                <a16:creationId xmlns:a16="http://schemas.microsoft.com/office/drawing/2014/main" id="{8939EBF9-9B48-4941-0FFE-4B51125CB1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3061" y="3709656"/>
            <a:ext cx="259986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20" name="Symbol zastępczy obrazu 19">
            <a:extLst>
              <a:ext uri="{FF2B5EF4-FFF2-40B4-BE49-F238E27FC236}">
                <a16:creationId xmlns:a16="http://schemas.microsoft.com/office/drawing/2014/main" id="{9D9EBD47-9F00-4C79-D916-E480541CC98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484839" y="1845604"/>
            <a:ext cx="2599864" cy="1322060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4" name="Symbol zastępczy tekstu 20">
            <a:extLst>
              <a:ext uri="{FF2B5EF4-FFF2-40B4-BE49-F238E27FC236}">
                <a16:creationId xmlns:a16="http://schemas.microsoft.com/office/drawing/2014/main" id="{5DF7BE31-5C8B-70A9-48BD-FCD49AB02BE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96067" y="3332939"/>
            <a:ext cx="259986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Symbol zastępczy tekstu 20">
            <a:extLst>
              <a:ext uri="{FF2B5EF4-FFF2-40B4-BE49-F238E27FC236}">
                <a16:creationId xmlns:a16="http://schemas.microsoft.com/office/drawing/2014/main" id="{96C82597-6D63-EA9E-8D5B-E6AF36D3863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96067" y="3709655"/>
            <a:ext cx="259986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26" name="Symbol zastępczy obrazu 19">
            <a:extLst>
              <a:ext uri="{FF2B5EF4-FFF2-40B4-BE49-F238E27FC236}">
                <a16:creationId xmlns:a16="http://schemas.microsoft.com/office/drawing/2014/main" id="{13CE51CC-B2E8-3D10-6EB8-0623C57FE17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787845" y="1845603"/>
            <a:ext cx="2599864" cy="1322060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0" name="Symbol zastępczy tekstu 20">
            <a:extLst>
              <a:ext uri="{FF2B5EF4-FFF2-40B4-BE49-F238E27FC236}">
                <a16:creationId xmlns:a16="http://schemas.microsoft.com/office/drawing/2014/main" id="{D40A9A28-9E86-1704-3CF2-9D404C62564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52976" y="3332939"/>
            <a:ext cx="259986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Symbol zastępczy tekstu 20">
            <a:extLst>
              <a:ext uri="{FF2B5EF4-FFF2-40B4-BE49-F238E27FC236}">
                <a16:creationId xmlns:a16="http://schemas.microsoft.com/office/drawing/2014/main" id="{39F5A349-8CC1-5399-A04E-C27D030826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052976" y="3709655"/>
            <a:ext cx="259986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32" name="Symbol zastępczy obrazu 19">
            <a:extLst>
              <a:ext uri="{FF2B5EF4-FFF2-40B4-BE49-F238E27FC236}">
                <a16:creationId xmlns:a16="http://schemas.microsoft.com/office/drawing/2014/main" id="{341D84E2-641D-1288-4B2D-A05F36DC569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044754" y="1845603"/>
            <a:ext cx="2599864" cy="1322060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3" name="Symbol zastępczy tekstu 20">
            <a:extLst>
              <a:ext uri="{FF2B5EF4-FFF2-40B4-BE49-F238E27FC236}">
                <a16:creationId xmlns:a16="http://schemas.microsoft.com/office/drawing/2014/main" id="{62202124-92B0-297E-C847-7CE2286C84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493061" y="5753381"/>
            <a:ext cx="259986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4" name="Symbol zastępczy tekstu 20">
            <a:extLst>
              <a:ext uri="{FF2B5EF4-FFF2-40B4-BE49-F238E27FC236}">
                <a16:creationId xmlns:a16="http://schemas.microsoft.com/office/drawing/2014/main" id="{1E0F80FC-AD18-F813-B053-3C9568CB229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93061" y="6130097"/>
            <a:ext cx="259986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35" name="Symbol zastępczy obrazu 19">
            <a:extLst>
              <a:ext uri="{FF2B5EF4-FFF2-40B4-BE49-F238E27FC236}">
                <a16:creationId xmlns:a16="http://schemas.microsoft.com/office/drawing/2014/main" id="{5888792F-16DB-0692-BF13-4857E4CF98D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484839" y="4266045"/>
            <a:ext cx="2599864" cy="1322060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6" name="Symbol zastępczy tekstu 20">
            <a:extLst>
              <a:ext uri="{FF2B5EF4-FFF2-40B4-BE49-F238E27FC236}">
                <a16:creationId xmlns:a16="http://schemas.microsoft.com/office/drawing/2014/main" id="{D9842C9D-ACA4-09AF-A588-5407B24A722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96067" y="5753380"/>
            <a:ext cx="259986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9" name="Symbol zastępczy tekstu 20">
            <a:extLst>
              <a:ext uri="{FF2B5EF4-FFF2-40B4-BE49-F238E27FC236}">
                <a16:creationId xmlns:a16="http://schemas.microsoft.com/office/drawing/2014/main" id="{0F28A6DE-9EF3-6E12-D915-17D084BB3B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96067" y="6130096"/>
            <a:ext cx="259986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0" name="Symbol zastępczy obrazu 19">
            <a:extLst>
              <a:ext uri="{FF2B5EF4-FFF2-40B4-BE49-F238E27FC236}">
                <a16:creationId xmlns:a16="http://schemas.microsoft.com/office/drawing/2014/main" id="{3076E0AD-48B1-533D-3E03-1C38700E020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787845" y="4266044"/>
            <a:ext cx="2599864" cy="1322060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1" name="Symbol zastępczy tekstu 20">
            <a:extLst>
              <a:ext uri="{FF2B5EF4-FFF2-40B4-BE49-F238E27FC236}">
                <a16:creationId xmlns:a16="http://schemas.microsoft.com/office/drawing/2014/main" id="{3915D12B-B228-1CF1-3206-953AAF322C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052976" y="5753380"/>
            <a:ext cx="259986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3" name="Symbol zastępczy tekstu 20">
            <a:extLst>
              <a:ext uri="{FF2B5EF4-FFF2-40B4-BE49-F238E27FC236}">
                <a16:creationId xmlns:a16="http://schemas.microsoft.com/office/drawing/2014/main" id="{51E0F07A-3E8D-D9B5-66D6-7D6BA6D9411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052976" y="6130096"/>
            <a:ext cx="259986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67" name="Symbol zastępczy obrazu 19">
            <a:extLst>
              <a:ext uri="{FF2B5EF4-FFF2-40B4-BE49-F238E27FC236}">
                <a16:creationId xmlns:a16="http://schemas.microsoft.com/office/drawing/2014/main" id="{ABAE9B4C-4E74-C77B-B067-2181DE0C1C09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044754" y="4266044"/>
            <a:ext cx="2599864" cy="1322060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6C4EAA-94AB-45BA-A8E5-CA4612EB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989B9FC6-9502-1F9A-4360-C957DA3066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82306518-7392-BF41-0B06-65435573EC47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5E2DD6-FF95-ED3F-EF86-A6819F1A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58AFA94A-A76E-E331-B576-A3A80D290AA1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668D9833-B600-7F21-F587-A5DD0D56C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4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ekst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FA496316-4777-1D82-B607-86867C4F9E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36725"/>
            <a:ext cx="10494206" cy="4321175"/>
          </a:xfr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2A91388C-A411-77B7-7EB9-EA960A4B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4" name="Symbol zastępczy tekstu 12">
            <a:extLst>
              <a:ext uri="{FF2B5EF4-FFF2-40B4-BE49-F238E27FC236}">
                <a16:creationId xmlns:a16="http://schemas.microsoft.com/office/drawing/2014/main" id="{DFCC5458-211C-CA70-CDA9-1F92558FB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BCB96955-AC65-FC6D-1867-F9FD8B288797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F43EE9-4778-1031-9757-38A66CDB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EAAA03EF-C69D-DEFE-F59A-CD96A920166D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a 7">
            <a:extLst>
              <a:ext uri="{FF2B5EF4-FFF2-40B4-BE49-F238E27FC236}">
                <a16:creationId xmlns:a16="http://schemas.microsoft.com/office/drawing/2014/main" id="{6B19D815-3EDA-5533-CE7B-2986047B3B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47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4 danymi z ikonkami oraz 2 obrazy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9CA16A0D-525D-03F5-84F4-10BE23F3324E}"/>
              </a:ext>
            </a:extLst>
          </p:cNvPr>
          <p:cNvCxnSpPr>
            <a:cxnSpLocks/>
          </p:cNvCxnSpPr>
          <p:nvPr userDrawn="1"/>
        </p:nvCxnSpPr>
        <p:spPr>
          <a:xfrm>
            <a:off x="839788" y="3029505"/>
            <a:ext cx="10512425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ekstu 20">
            <a:extLst>
              <a:ext uri="{FF2B5EF4-FFF2-40B4-BE49-F238E27FC236}">
                <a16:creationId xmlns:a16="http://schemas.microsoft.com/office/drawing/2014/main" id="{DD0A8BD1-9E9D-3C95-704F-1A41BED3E6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9104" y="6069014"/>
            <a:ext cx="259986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Symbol zastępczy obrazu 19">
            <a:extLst>
              <a:ext uri="{FF2B5EF4-FFF2-40B4-BE49-F238E27FC236}">
                <a16:creationId xmlns:a16="http://schemas.microsoft.com/office/drawing/2014/main" id="{785B0873-2FA6-D591-55BF-DA99D4E6386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128019" y="3440844"/>
            <a:ext cx="4574429" cy="2435871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9" name="Symbol zastępczy tekstu 20">
            <a:extLst>
              <a:ext uri="{FF2B5EF4-FFF2-40B4-BE49-F238E27FC236}">
                <a16:creationId xmlns:a16="http://schemas.microsoft.com/office/drawing/2014/main" id="{2B152ED9-3709-467D-B360-13D1D2F0224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85319" y="6057169"/>
            <a:ext cx="2599863" cy="2190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Symbol zastępczy obrazu 19">
            <a:extLst>
              <a:ext uri="{FF2B5EF4-FFF2-40B4-BE49-F238E27FC236}">
                <a16:creationId xmlns:a16="http://schemas.microsoft.com/office/drawing/2014/main" id="{2CF1F517-530B-A795-FD82-605A685DF59F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384234" y="3428999"/>
            <a:ext cx="4574429" cy="2435871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8" name="Symbol zastępczy tekstu 20">
            <a:extLst>
              <a:ext uri="{FF2B5EF4-FFF2-40B4-BE49-F238E27FC236}">
                <a16:creationId xmlns:a16="http://schemas.microsoft.com/office/drawing/2014/main" id="{45E06733-C0AE-33B8-6534-A972A2EA8CC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12576" y="2423164"/>
            <a:ext cx="1549750" cy="5211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49" name="Symbol zastępczy tekstu 20">
            <a:extLst>
              <a:ext uri="{FF2B5EF4-FFF2-40B4-BE49-F238E27FC236}">
                <a16:creationId xmlns:a16="http://schemas.microsoft.com/office/drawing/2014/main" id="{9B131EF6-2B2C-41CD-794C-91BAD0AB187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79510" y="2432689"/>
            <a:ext cx="1549750" cy="5211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50" name="Symbol zastępczy tekstu 20">
            <a:extLst>
              <a:ext uri="{FF2B5EF4-FFF2-40B4-BE49-F238E27FC236}">
                <a16:creationId xmlns:a16="http://schemas.microsoft.com/office/drawing/2014/main" id="{90A39657-912C-9479-0F1F-497D8834FB4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2861" y="2432689"/>
            <a:ext cx="1549750" cy="5211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51" name="Symbol zastępczy tekstu 20">
            <a:extLst>
              <a:ext uri="{FF2B5EF4-FFF2-40B4-BE49-F238E27FC236}">
                <a16:creationId xmlns:a16="http://schemas.microsoft.com/office/drawing/2014/main" id="{052F9981-731D-1F16-DF46-9B645C1D636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236959" y="2442214"/>
            <a:ext cx="1115254" cy="5211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264361-E8AB-7CBD-241D-2D9BBE3D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9F0E8124-0629-F2F0-9B54-7F65C7674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F17F58D-5418-2387-BE4F-570AC6CA1C2A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BF676-6FE6-3A08-0A70-FF0257E2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B366377-0B40-B908-D36D-3C7F92CCCFB9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B9EFB68B-9F41-79FC-0806-BB6B5C9F58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08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2 obrazami i opise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20">
            <a:extLst>
              <a:ext uri="{FF2B5EF4-FFF2-40B4-BE49-F238E27FC236}">
                <a16:creationId xmlns:a16="http://schemas.microsoft.com/office/drawing/2014/main" id="{DD0A8BD1-9E9D-3C95-704F-1A41BED3E6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9104" y="5144676"/>
            <a:ext cx="4573344" cy="20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Symbol zastępczy obrazu 19">
            <a:extLst>
              <a:ext uri="{FF2B5EF4-FFF2-40B4-BE49-F238E27FC236}">
                <a16:creationId xmlns:a16="http://schemas.microsoft.com/office/drawing/2014/main" id="{785B0873-2FA6-D591-55BF-DA99D4E6386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128019" y="2516505"/>
            <a:ext cx="4574429" cy="2435871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9" name="Symbol zastępczy tekstu 20">
            <a:extLst>
              <a:ext uri="{FF2B5EF4-FFF2-40B4-BE49-F238E27FC236}">
                <a16:creationId xmlns:a16="http://schemas.microsoft.com/office/drawing/2014/main" id="{2B152ED9-3709-467D-B360-13D1D2F0224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85319" y="5132830"/>
            <a:ext cx="4573344" cy="20719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Symbol zastępczy obrazu 19">
            <a:extLst>
              <a:ext uri="{FF2B5EF4-FFF2-40B4-BE49-F238E27FC236}">
                <a16:creationId xmlns:a16="http://schemas.microsoft.com/office/drawing/2014/main" id="{2CF1F517-530B-A795-FD82-605A685DF59F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384234" y="2504660"/>
            <a:ext cx="4574429" cy="2435871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264361-E8AB-7CBD-241D-2D9BBE3D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9F0E8124-0629-F2F0-9B54-7F65C7674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F17F58D-5418-2387-BE4F-570AC6CA1C2A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BF676-6FE6-3A08-0A70-FF0257E2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B366377-0B40-B908-D36D-3C7F92CCCFB9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B9EFB68B-9F41-79FC-0806-BB6B5C9F58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16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2 obrazy  z dwoma opisami + iko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ymbol zastępczy obrazu 19">
            <a:extLst>
              <a:ext uri="{FF2B5EF4-FFF2-40B4-BE49-F238E27FC236}">
                <a16:creationId xmlns:a16="http://schemas.microsoft.com/office/drawing/2014/main" id="{785B0873-2FA6-D591-55BF-DA99D4E6386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38200" y="1988366"/>
            <a:ext cx="4084211" cy="4094561"/>
          </a:xfrm>
          <a:prstGeom prst="roundRect">
            <a:avLst>
              <a:gd name="adj" fmla="val 6869"/>
            </a:avLst>
          </a:prstGeom>
          <a:ln w="952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2" name="Symbol zastępczy obrazu 19">
            <a:extLst>
              <a:ext uri="{FF2B5EF4-FFF2-40B4-BE49-F238E27FC236}">
                <a16:creationId xmlns:a16="http://schemas.microsoft.com/office/drawing/2014/main" id="{2CF1F517-530B-A795-FD82-605A685DF59F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212230" y="1987714"/>
            <a:ext cx="6043023" cy="2435871"/>
          </a:xfrm>
          <a:prstGeom prst="roundRect">
            <a:avLst>
              <a:gd name="adj" fmla="val 10882"/>
            </a:avLst>
          </a:prstGeom>
          <a:ln w="952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264361-E8AB-7CBD-241D-2D9BBE3D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9F0E8124-0629-F2F0-9B54-7F65C7674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F17F58D-5418-2387-BE4F-570AC6CA1C2A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BF676-6FE6-3A08-0A70-FF0257E2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B366377-0B40-B908-D36D-3C7F92CCCFB9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B9EFB68B-9F41-79FC-0806-BB6B5C9F58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18" name="Symbol zastępczy tekstu 20">
            <a:extLst>
              <a:ext uri="{FF2B5EF4-FFF2-40B4-BE49-F238E27FC236}">
                <a16:creationId xmlns:a16="http://schemas.microsoft.com/office/drawing/2014/main" id="{D1BC3091-0C0F-1619-B376-8C44F7974A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00059" y="4928751"/>
            <a:ext cx="5307710" cy="204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20" name="Symbol zastępczy tekstu 20">
            <a:extLst>
              <a:ext uri="{FF2B5EF4-FFF2-40B4-BE49-F238E27FC236}">
                <a16:creationId xmlns:a16="http://schemas.microsoft.com/office/drawing/2014/main" id="{9F1A5AF1-DA3C-71E7-E47D-73A7199312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00059" y="5577638"/>
            <a:ext cx="5307710" cy="204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STYLE</a:t>
            </a:r>
          </a:p>
        </p:txBody>
      </p:sp>
    </p:spTree>
    <p:extLst>
      <p:ext uri="{BB962C8B-B14F-4D97-AF65-F5344CB8AC3E}">
        <p14:creationId xmlns:p14="http://schemas.microsoft.com/office/powerpoint/2010/main" val="89143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4 danymi z ikonkami oraz 2 obrazy z podpisem + ikonk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9CA16A0D-525D-03F5-84F4-10BE23F3324E}"/>
              </a:ext>
            </a:extLst>
          </p:cNvPr>
          <p:cNvCxnSpPr>
            <a:cxnSpLocks/>
          </p:cNvCxnSpPr>
          <p:nvPr userDrawn="1"/>
        </p:nvCxnSpPr>
        <p:spPr>
          <a:xfrm>
            <a:off x="839788" y="3029505"/>
            <a:ext cx="10512425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ekstu 20">
            <a:extLst>
              <a:ext uri="{FF2B5EF4-FFF2-40B4-BE49-F238E27FC236}">
                <a16:creationId xmlns:a16="http://schemas.microsoft.com/office/drawing/2014/main" id="{DD0A8BD1-9E9D-3C95-704F-1A41BED3E6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873" y="5770844"/>
            <a:ext cx="2351918" cy="29202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Symbol zastępczy obrazu 19">
            <a:extLst>
              <a:ext uri="{FF2B5EF4-FFF2-40B4-BE49-F238E27FC236}">
                <a16:creationId xmlns:a16="http://schemas.microsoft.com/office/drawing/2014/main" id="{785B0873-2FA6-D591-55BF-DA99D4E6386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39788" y="3440845"/>
            <a:ext cx="2353003" cy="2204582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264361-E8AB-7CBD-241D-2D9BBE3D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9F0E8124-0629-F2F0-9B54-7F65C7674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F17F58D-5418-2387-BE4F-570AC6CA1C2A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BF676-6FE6-3A08-0A70-FF0257E2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B366377-0B40-B908-D36D-3C7F92CCCFB9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B9EFB68B-9F41-79FC-0806-BB6B5C9F58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4" name="Symbol zastępczy tekstu 20">
            <a:extLst>
              <a:ext uri="{FF2B5EF4-FFF2-40B4-BE49-F238E27FC236}">
                <a16:creationId xmlns:a16="http://schemas.microsoft.com/office/drawing/2014/main" id="{852E8708-B30E-02A0-B9E2-151ADEA1239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554401" y="5770844"/>
            <a:ext cx="2351918" cy="2920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obrazu 19">
            <a:extLst>
              <a:ext uri="{FF2B5EF4-FFF2-40B4-BE49-F238E27FC236}">
                <a16:creationId xmlns:a16="http://schemas.microsoft.com/office/drawing/2014/main" id="{F66F003F-9176-357F-65FB-5D97F50D0537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559596" y="3440845"/>
            <a:ext cx="2353003" cy="2204582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6" name="Symbol zastępczy tekstu 20">
            <a:extLst>
              <a:ext uri="{FF2B5EF4-FFF2-40B4-BE49-F238E27FC236}">
                <a16:creationId xmlns:a16="http://schemas.microsoft.com/office/drawing/2014/main" id="{28B572E0-2BEA-6BD6-4884-4A2AE258DB5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85683" y="5770844"/>
            <a:ext cx="2351919" cy="2920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obrazu 19">
            <a:extLst>
              <a:ext uri="{FF2B5EF4-FFF2-40B4-BE49-F238E27FC236}">
                <a16:creationId xmlns:a16="http://schemas.microsoft.com/office/drawing/2014/main" id="{55B18A4E-E580-1DA7-0C5C-07482DFAE537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279404" y="3440845"/>
            <a:ext cx="2353003" cy="2204582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2" name="Symbol zastępczy tekstu 20">
            <a:extLst>
              <a:ext uri="{FF2B5EF4-FFF2-40B4-BE49-F238E27FC236}">
                <a16:creationId xmlns:a16="http://schemas.microsoft.com/office/drawing/2014/main" id="{A840B7C8-CE18-7F44-88B2-5AFA7D2A9AE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999211" y="5770844"/>
            <a:ext cx="2354085" cy="292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obrazu 19">
            <a:extLst>
              <a:ext uri="{FF2B5EF4-FFF2-40B4-BE49-F238E27FC236}">
                <a16:creationId xmlns:a16="http://schemas.microsoft.com/office/drawing/2014/main" id="{63431DEC-D02A-AF8D-44F1-062ABBEE3C6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8999211" y="3423277"/>
            <a:ext cx="2353003" cy="2204582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5" name="Symbol zastępczy tekstu 20">
            <a:extLst>
              <a:ext uri="{FF2B5EF4-FFF2-40B4-BE49-F238E27FC236}">
                <a16:creationId xmlns:a16="http://schemas.microsoft.com/office/drawing/2014/main" id="{E59B5FEF-F024-CA27-C6DF-5C5FBFDA96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0443" y="2073675"/>
            <a:ext cx="4393299" cy="4594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9" name="Symbol zastępczy tekstu 20">
            <a:extLst>
              <a:ext uri="{FF2B5EF4-FFF2-40B4-BE49-F238E27FC236}">
                <a16:creationId xmlns:a16="http://schemas.microsoft.com/office/drawing/2014/main" id="{CC8621D1-05EA-F0D9-691A-D7E844EA10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0443" y="2533099"/>
            <a:ext cx="4393299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6" name="Symbol zastępczy tekstu 20">
            <a:extLst>
              <a:ext uri="{FF2B5EF4-FFF2-40B4-BE49-F238E27FC236}">
                <a16:creationId xmlns:a16="http://schemas.microsoft.com/office/drawing/2014/main" id="{856D688F-E3C2-BBA4-DB30-26B652A9BB5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39107" y="2052417"/>
            <a:ext cx="4393299" cy="4594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7" name="Symbol zastępczy tekstu 20">
            <a:extLst>
              <a:ext uri="{FF2B5EF4-FFF2-40B4-BE49-F238E27FC236}">
                <a16:creationId xmlns:a16="http://schemas.microsoft.com/office/drawing/2014/main" id="{298F0E99-BED8-976F-E920-B07370F8741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939107" y="2511841"/>
            <a:ext cx="4393299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67646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4 danymi z ikonkami oraz 4 obrazy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9CA16A0D-525D-03F5-84F4-10BE23F3324E}"/>
              </a:ext>
            </a:extLst>
          </p:cNvPr>
          <p:cNvCxnSpPr>
            <a:cxnSpLocks/>
          </p:cNvCxnSpPr>
          <p:nvPr userDrawn="1"/>
        </p:nvCxnSpPr>
        <p:spPr>
          <a:xfrm>
            <a:off x="839788" y="3029505"/>
            <a:ext cx="10512425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Symbol zastępczy tekstu 20">
            <a:extLst>
              <a:ext uri="{FF2B5EF4-FFF2-40B4-BE49-F238E27FC236}">
                <a16:creationId xmlns:a16="http://schemas.microsoft.com/office/drawing/2014/main" id="{45E06733-C0AE-33B8-6534-A972A2EA8CC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365927" y="2296520"/>
            <a:ext cx="1826863" cy="5211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264361-E8AB-7CBD-241D-2D9BBE3D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9F0E8124-0629-F2F0-9B54-7F65C7674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F17F58D-5418-2387-BE4F-570AC6CA1C2A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BF676-6FE6-3A08-0A70-FF0257E2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B366377-0B40-B908-D36D-3C7F92CCCFB9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B9EFB68B-9F41-79FC-0806-BB6B5C9F58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16" name="Symbol zastępczy tekstu 20">
            <a:extLst>
              <a:ext uri="{FF2B5EF4-FFF2-40B4-BE49-F238E27FC236}">
                <a16:creationId xmlns:a16="http://schemas.microsoft.com/office/drawing/2014/main" id="{3E685B46-CC63-4C59-A9C0-F8584483F84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079456" y="2296520"/>
            <a:ext cx="1826863" cy="5211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17" name="Symbol zastępczy tekstu 20">
            <a:extLst>
              <a:ext uri="{FF2B5EF4-FFF2-40B4-BE49-F238E27FC236}">
                <a16:creationId xmlns:a16="http://schemas.microsoft.com/office/drawing/2014/main" id="{61A20EA6-2D40-4C89-44A5-DCB8C9998FB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765930" y="2287736"/>
            <a:ext cx="1826863" cy="5211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18" name="Symbol zastępczy tekstu 20">
            <a:extLst>
              <a:ext uri="{FF2B5EF4-FFF2-40B4-BE49-F238E27FC236}">
                <a16:creationId xmlns:a16="http://schemas.microsoft.com/office/drawing/2014/main" id="{B8D3D1F9-6435-8859-ACFC-53AC3115A36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528412" y="2303387"/>
            <a:ext cx="1826863" cy="5211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30" name="Symbol zastępczy tekstu 20">
            <a:extLst>
              <a:ext uri="{FF2B5EF4-FFF2-40B4-BE49-F238E27FC236}">
                <a16:creationId xmlns:a16="http://schemas.microsoft.com/office/drawing/2014/main" id="{B83985CA-8CFA-6601-77DB-ECF4345A0A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873" y="5770844"/>
            <a:ext cx="2351918" cy="29202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Symbol zastępczy obrazu 19">
            <a:extLst>
              <a:ext uri="{FF2B5EF4-FFF2-40B4-BE49-F238E27FC236}">
                <a16:creationId xmlns:a16="http://schemas.microsoft.com/office/drawing/2014/main" id="{52678C9A-E324-7FA2-CBE8-94DAF41AF9A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39788" y="3440845"/>
            <a:ext cx="2353003" cy="2204582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2" name="Symbol zastępczy tekstu 20">
            <a:extLst>
              <a:ext uri="{FF2B5EF4-FFF2-40B4-BE49-F238E27FC236}">
                <a16:creationId xmlns:a16="http://schemas.microsoft.com/office/drawing/2014/main" id="{40DD2BC1-44EA-F6F1-47C9-FD7B9A4E88F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554401" y="5770844"/>
            <a:ext cx="2351918" cy="2920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3" name="Symbol zastępczy obrazu 19">
            <a:extLst>
              <a:ext uri="{FF2B5EF4-FFF2-40B4-BE49-F238E27FC236}">
                <a16:creationId xmlns:a16="http://schemas.microsoft.com/office/drawing/2014/main" id="{083FCCA4-7B0B-DC63-C8B2-02CB522D4E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559596" y="3440845"/>
            <a:ext cx="2353003" cy="2204582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4" name="Symbol zastępczy tekstu 20">
            <a:extLst>
              <a:ext uri="{FF2B5EF4-FFF2-40B4-BE49-F238E27FC236}">
                <a16:creationId xmlns:a16="http://schemas.microsoft.com/office/drawing/2014/main" id="{AAB3B8C7-5DDD-CB67-18D7-13EF571516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85683" y="5770844"/>
            <a:ext cx="2351919" cy="2920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5" name="Symbol zastępczy obrazu 19">
            <a:extLst>
              <a:ext uri="{FF2B5EF4-FFF2-40B4-BE49-F238E27FC236}">
                <a16:creationId xmlns:a16="http://schemas.microsoft.com/office/drawing/2014/main" id="{80730EF5-D282-2CE5-6A6C-489DB77925C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279404" y="3440845"/>
            <a:ext cx="2353003" cy="2204582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6" name="Symbol zastępczy tekstu 20">
            <a:extLst>
              <a:ext uri="{FF2B5EF4-FFF2-40B4-BE49-F238E27FC236}">
                <a16:creationId xmlns:a16="http://schemas.microsoft.com/office/drawing/2014/main" id="{02583638-33E7-F0CF-4B12-55085CB6946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999211" y="5770844"/>
            <a:ext cx="2354085" cy="292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7" name="Symbol zastępczy obrazu 19">
            <a:extLst>
              <a:ext uri="{FF2B5EF4-FFF2-40B4-BE49-F238E27FC236}">
                <a16:creationId xmlns:a16="http://schemas.microsoft.com/office/drawing/2014/main" id="{B6AA3A6C-FAC5-7093-10B1-7839769101A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8999211" y="3423277"/>
            <a:ext cx="2353003" cy="2204582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8382088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4 obrazami  z opisem + fane z ikonk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9CA16A0D-525D-03F5-84F4-10BE23F3324E}"/>
              </a:ext>
            </a:extLst>
          </p:cNvPr>
          <p:cNvCxnSpPr>
            <a:cxnSpLocks/>
          </p:cNvCxnSpPr>
          <p:nvPr userDrawn="1"/>
        </p:nvCxnSpPr>
        <p:spPr>
          <a:xfrm>
            <a:off x="839788" y="3029505"/>
            <a:ext cx="10512425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40264361-E8AB-7CBD-241D-2D9BBE3D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9F0E8124-0629-F2F0-9B54-7F65C7674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F17F58D-5418-2387-BE4F-570AC6CA1C2A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BF676-6FE6-3A08-0A70-FF0257E2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B366377-0B40-B908-D36D-3C7F92CCCFB9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B9EFB68B-9F41-79FC-0806-BB6B5C9F58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30" name="Symbol zastępczy tekstu 20">
            <a:extLst>
              <a:ext uri="{FF2B5EF4-FFF2-40B4-BE49-F238E27FC236}">
                <a16:creationId xmlns:a16="http://schemas.microsoft.com/office/drawing/2014/main" id="{B83985CA-8CFA-6601-77DB-ECF4345A0A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873" y="5770844"/>
            <a:ext cx="2351918" cy="29202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Symbol zastępczy obrazu 19">
            <a:extLst>
              <a:ext uri="{FF2B5EF4-FFF2-40B4-BE49-F238E27FC236}">
                <a16:creationId xmlns:a16="http://schemas.microsoft.com/office/drawing/2014/main" id="{52678C9A-E324-7FA2-CBE8-94DAF41AF9A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39788" y="3440845"/>
            <a:ext cx="2353003" cy="2204582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2" name="Symbol zastępczy tekstu 20">
            <a:extLst>
              <a:ext uri="{FF2B5EF4-FFF2-40B4-BE49-F238E27FC236}">
                <a16:creationId xmlns:a16="http://schemas.microsoft.com/office/drawing/2014/main" id="{40DD2BC1-44EA-F6F1-47C9-FD7B9A4E88F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554401" y="5770844"/>
            <a:ext cx="2351918" cy="2920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3" name="Symbol zastępczy obrazu 19">
            <a:extLst>
              <a:ext uri="{FF2B5EF4-FFF2-40B4-BE49-F238E27FC236}">
                <a16:creationId xmlns:a16="http://schemas.microsoft.com/office/drawing/2014/main" id="{083FCCA4-7B0B-DC63-C8B2-02CB522D4E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559596" y="3440845"/>
            <a:ext cx="2353003" cy="2204582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4" name="Symbol zastępczy tekstu 20">
            <a:extLst>
              <a:ext uri="{FF2B5EF4-FFF2-40B4-BE49-F238E27FC236}">
                <a16:creationId xmlns:a16="http://schemas.microsoft.com/office/drawing/2014/main" id="{AAB3B8C7-5DDD-CB67-18D7-13EF571516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85683" y="5770844"/>
            <a:ext cx="2351919" cy="2920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5" name="Symbol zastępczy obrazu 19">
            <a:extLst>
              <a:ext uri="{FF2B5EF4-FFF2-40B4-BE49-F238E27FC236}">
                <a16:creationId xmlns:a16="http://schemas.microsoft.com/office/drawing/2014/main" id="{80730EF5-D282-2CE5-6A6C-489DB77925C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279404" y="3440845"/>
            <a:ext cx="2353003" cy="2204582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6" name="Symbol zastępczy tekstu 20">
            <a:extLst>
              <a:ext uri="{FF2B5EF4-FFF2-40B4-BE49-F238E27FC236}">
                <a16:creationId xmlns:a16="http://schemas.microsoft.com/office/drawing/2014/main" id="{02583638-33E7-F0CF-4B12-55085CB6946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999211" y="5770844"/>
            <a:ext cx="2354085" cy="292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7" name="Symbol zastępczy obrazu 19">
            <a:extLst>
              <a:ext uri="{FF2B5EF4-FFF2-40B4-BE49-F238E27FC236}">
                <a16:creationId xmlns:a16="http://schemas.microsoft.com/office/drawing/2014/main" id="{B6AA3A6C-FAC5-7093-10B1-7839769101A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8999211" y="3423277"/>
            <a:ext cx="2353003" cy="2204582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6" name="Symbol zastępczy tekstu 20">
            <a:extLst>
              <a:ext uri="{FF2B5EF4-FFF2-40B4-BE49-F238E27FC236}">
                <a16:creationId xmlns:a16="http://schemas.microsoft.com/office/drawing/2014/main" id="{D9B4F6CF-9D0B-8421-58CD-DC466CC086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0443" y="2073675"/>
            <a:ext cx="4393299" cy="4594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0" name="Symbol zastępczy tekstu 20">
            <a:extLst>
              <a:ext uri="{FF2B5EF4-FFF2-40B4-BE49-F238E27FC236}">
                <a16:creationId xmlns:a16="http://schemas.microsoft.com/office/drawing/2014/main" id="{898B2A01-D1D6-560B-9C4C-82F78249E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0443" y="2533099"/>
            <a:ext cx="4393299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58656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3 obrazami i 4 danymi + ikonk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9CA16A0D-525D-03F5-84F4-10BE23F3324E}"/>
              </a:ext>
            </a:extLst>
          </p:cNvPr>
          <p:cNvCxnSpPr>
            <a:cxnSpLocks/>
          </p:cNvCxnSpPr>
          <p:nvPr userDrawn="1"/>
        </p:nvCxnSpPr>
        <p:spPr>
          <a:xfrm>
            <a:off x="839788" y="3029505"/>
            <a:ext cx="10512425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Symbol zastępczy tekstu 20">
            <a:extLst>
              <a:ext uri="{FF2B5EF4-FFF2-40B4-BE49-F238E27FC236}">
                <a16:creationId xmlns:a16="http://schemas.microsoft.com/office/drawing/2014/main" id="{45E06733-C0AE-33B8-6534-A972A2EA8CC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12576" y="2423164"/>
            <a:ext cx="1549750" cy="5211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</a:t>
            </a:r>
          </a:p>
        </p:txBody>
      </p:sp>
      <p:sp>
        <p:nvSpPr>
          <p:cNvPr id="49" name="Symbol zastępczy tekstu 20">
            <a:extLst>
              <a:ext uri="{FF2B5EF4-FFF2-40B4-BE49-F238E27FC236}">
                <a16:creationId xmlns:a16="http://schemas.microsoft.com/office/drawing/2014/main" id="{9B131EF6-2B2C-41CD-794C-91BAD0AB187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79510" y="2432689"/>
            <a:ext cx="1549750" cy="5211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50" name="Symbol zastępczy tekstu 20">
            <a:extLst>
              <a:ext uri="{FF2B5EF4-FFF2-40B4-BE49-F238E27FC236}">
                <a16:creationId xmlns:a16="http://schemas.microsoft.com/office/drawing/2014/main" id="{90A39657-912C-9479-0F1F-497D8834FB4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2861" y="2432689"/>
            <a:ext cx="1549750" cy="5211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51" name="Symbol zastępczy tekstu 20">
            <a:extLst>
              <a:ext uri="{FF2B5EF4-FFF2-40B4-BE49-F238E27FC236}">
                <a16:creationId xmlns:a16="http://schemas.microsoft.com/office/drawing/2014/main" id="{052F9981-731D-1F16-DF46-9B645C1D636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236959" y="2442214"/>
            <a:ext cx="1115254" cy="5211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264361-E8AB-7CBD-241D-2D9BBE3D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9F0E8124-0629-F2F0-9B54-7F65C7674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F17F58D-5418-2387-BE4F-570AC6CA1C2A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BF676-6FE6-3A08-0A70-FF0257E2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B366377-0B40-B908-D36D-3C7F92CCCFB9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B9EFB68B-9F41-79FC-0806-BB6B5C9F58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19" name="Symbol zastępczy tekstu 20">
            <a:extLst>
              <a:ext uri="{FF2B5EF4-FFF2-40B4-BE49-F238E27FC236}">
                <a16:creationId xmlns:a16="http://schemas.microsoft.com/office/drawing/2014/main" id="{33E73D87-4354-8105-D686-9B650FF63B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873" y="5715608"/>
            <a:ext cx="3296366" cy="355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0" name="Symbol zastępczy tekstu 20">
            <a:extLst>
              <a:ext uri="{FF2B5EF4-FFF2-40B4-BE49-F238E27FC236}">
                <a16:creationId xmlns:a16="http://schemas.microsoft.com/office/drawing/2014/main" id="{EE78CB75-AEDC-6597-1444-598A75A677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40578" y="5715608"/>
            <a:ext cx="3296366" cy="3554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2C426F33-1689-E939-F998-318469687E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54762" y="5730892"/>
            <a:ext cx="3297451" cy="32700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4" name="Symbol zastępczy obrazu 19">
            <a:extLst>
              <a:ext uri="{FF2B5EF4-FFF2-40B4-BE49-F238E27FC236}">
                <a16:creationId xmlns:a16="http://schemas.microsoft.com/office/drawing/2014/main" id="{64246514-77B8-FB54-3446-026BFF7A41A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39788" y="3429000"/>
            <a:ext cx="3297451" cy="2172859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5" name="Symbol zastępczy obrazu 19">
            <a:extLst>
              <a:ext uri="{FF2B5EF4-FFF2-40B4-BE49-F238E27FC236}">
                <a16:creationId xmlns:a16="http://schemas.microsoft.com/office/drawing/2014/main" id="{98149DCF-00F3-4354-BD1B-0312B152C0C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034954" y="3429000"/>
            <a:ext cx="3297451" cy="2172859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6" name="Symbol zastępczy obrazu 19">
            <a:extLst>
              <a:ext uri="{FF2B5EF4-FFF2-40B4-BE49-F238E27FC236}">
                <a16:creationId xmlns:a16="http://schemas.microsoft.com/office/drawing/2014/main" id="{6625BE69-FE0C-89E1-9CA8-5C10B574B53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440578" y="3429000"/>
            <a:ext cx="3297451" cy="2172859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8382006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6 obrazami + o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264361-E8AB-7CBD-241D-2D9BBE3D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9F0E8124-0629-F2F0-9B54-7F65C7674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F17F58D-5418-2387-BE4F-570AC6CA1C2A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BF676-6FE6-3A08-0A70-FF0257E2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B366377-0B40-B908-D36D-3C7F92CCCFB9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B9EFB68B-9F41-79FC-0806-BB6B5C9F58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19" name="Symbol zastępczy tekstu 20">
            <a:extLst>
              <a:ext uri="{FF2B5EF4-FFF2-40B4-BE49-F238E27FC236}">
                <a16:creationId xmlns:a16="http://schemas.microsoft.com/office/drawing/2014/main" id="{33E73D87-4354-8105-D686-9B650FF63B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873" y="3675616"/>
            <a:ext cx="3296366" cy="25728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</a:t>
            </a:r>
          </a:p>
        </p:txBody>
      </p:sp>
      <p:sp>
        <p:nvSpPr>
          <p:cNvPr id="20" name="Symbol zastępczy tekstu 20">
            <a:extLst>
              <a:ext uri="{FF2B5EF4-FFF2-40B4-BE49-F238E27FC236}">
                <a16:creationId xmlns:a16="http://schemas.microsoft.com/office/drawing/2014/main" id="{EE78CB75-AEDC-6597-1444-598A75A677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40578" y="3675615"/>
            <a:ext cx="3296366" cy="257287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</a:t>
            </a:r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2C426F33-1689-E939-F998-318469687E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54762" y="3690899"/>
            <a:ext cx="3297451" cy="23668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</a:t>
            </a:r>
          </a:p>
        </p:txBody>
      </p:sp>
      <p:sp>
        <p:nvSpPr>
          <p:cNvPr id="24" name="Symbol zastępczy obrazu 19">
            <a:extLst>
              <a:ext uri="{FF2B5EF4-FFF2-40B4-BE49-F238E27FC236}">
                <a16:creationId xmlns:a16="http://schemas.microsoft.com/office/drawing/2014/main" id="{64246514-77B8-FB54-3446-026BFF7A41A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39788" y="1626713"/>
            <a:ext cx="3297451" cy="1922734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5" name="Symbol zastępczy obrazu 19">
            <a:extLst>
              <a:ext uri="{FF2B5EF4-FFF2-40B4-BE49-F238E27FC236}">
                <a16:creationId xmlns:a16="http://schemas.microsoft.com/office/drawing/2014/main" id="{98149DCF-00F3-4354-BD1B-0312B152C0C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034954" y="1626713"/>
            <a:ext cx="3297451" cy="1922734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6" name="Symbol zastępczy obrazu 19">
            <a:extLst>
              <a:ext uri="{FF2B5EF4-FFF2-40B4-BE49-F238E27FC236}">
                <a16:creationId xmlns:a16="http://schemas.microsoft.com/office/drawing/2014/main" id="{6625BE69-FE0C-89E1-9CA8-5C10B574B53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440578" y="1626713"/>
            <a:ext cx="3297451" cy="1922734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7" name="Symbol zastępczy tekstu 20">
            <a:extLst>
              <a:ext uri="{FF2B5EF4-FFF2-40B4-BE49-F238E27FC236}">
                <a16:creationId xmlns:a16="http://schemas.microsoft.com/office/drawing/2014/main" id="{63962EF6-EFCF-3FED-A5F2-561A4958633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1065" y="6234168"/>
            <a:ext cx="3296366" cy="2551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</a:t>
            </a:r>
          </a:p>
        </p:txBody>
      </p:sp>
      <p:sp>
        <p:nvSpPr>
          <p:cNvPr id="28" name="Symbol zastępczy tekstu 20">
            <a:extLst>
              <a:ext uri="{FF2B5EF4-FFF2-40B4-BE49-F238E27FC236}">
                <a16:creationId xmlns:a16="http://schemas.microsoft.com/office/drawing/2014/main" id="{7A1F6C7C-2DEA-792B-2D1F-A4D5446A489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20770" y="6234167"/>
            <a:ext cx="3296366" cy="25512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</a:t>
            </a:r>
          </a:p>
        </p:txBody>
      </p:sp>
      <p:sp>
        <p:nvSpPr>
          <p:cNvPr id="29" name="Symbol zastępczy tekstu 20">
            <a:extLst>
              <a:ext uri="{FF2B5EF4-FFF2-40B4-BE49-F238E27FC236}">
                <a16:creationId xmlns:a16="http://schemas.microsoft.com/office/drawing/2014/main" id="{2D18FBCD-A427-FB69-CDAF-7A820CB01AB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034954" y="6249451"/>
            <a:ext cx="3297451" cy="23469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</a:t>
            </a:r>
          </a:p>
        </p:txBody>
      </p:sp>
      <p:sp>
        <p:nvSpPr>
          <p:cNvPr id="30" name="Symbol zastępczy obrazu 19">
            <a:extLst>
              <a:ext uri="{FF2B5EF4-FFF2-40B4-BE49-F238E27FC236}">
                <a16:creationId xmlns:a16="http://schemas.microsoft.com/office/drawing/2014/main" id="{C63180AD-6974-EF4E-91AC-541DBB360676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39788" y="4185265"/>
            <a:ext cx="3297451" cy="1922734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1" name="Symbol zastępczy obrazu 19">
            <a:extLst>
              <a:ext uri="{FF2B5EF4-FFF2-40B4-BE49-F238E27FC236}">
                <a16:creationId xmlns:a16="http://schemas.microsoft.com/office/drawing/2014/main" id="{77B163C4-95A8-D3D5-7F8C-4E649EE361B3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8015146" y="4185265"/>
            <a:ext cx="3297451" cy="1922734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2" name="Symbol zastępczy obrazu 19">
            <a:extLst>
              <a:ext uri="{FF2B5EF4-FFF2-40B4-BE49-F238E27FC236}">
                <a16:creationId xmlns:a16="http://schemas.microsoft.com/office/drawing/2014/main" id="{CF5DB55C-E506-D722-11F1-B8ADC8C7753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20770" y="4185265"/>
            <a:ext cx="3297451" cy="1922734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E973D7D3-9459-490E-7E3F-292051C6C3C1}"/>
              </a:ext>
            </a:extLst>
          </p:cNvPr>
          <p:cNvCxnSpPr>
            <a:cxnSpLocks/>
          </p:cNvCxnSpPr>
          <p:nvPr userDrawn="1"/>
        </p:nvCxnSpPr>
        <p:spPr>
          <a:xfrm>
            <a:off x="819980" y="3995721"/>
            <a:ext cx="3317259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EC806DEC-05C9-9AB9-E369-9771508EE41A}"/>
              </a:ext>
            </a:extLst>
          </p:cNvPr>
          <p:cNvCxnSpPr>
            <a:cxnSpLocks/>
          </p:cNvCxnSpPr>
          <p:nvPr userDrawn="1"/>
        </p:nvCxnSpPr>
        <p:spPr>
          <a:xfrm>
            <a:off x="4420770" y="3995721"/>
            <a:ext cx="3317259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E5EEB1C8-D897-EE5A-5F76-2B0601708D94}"/>
              </a:ext>
            </a:extLst>
          </p:cNvPr>
          <p:cNvCxnSpPr>
            <a:cxnSpLocks/>
          </p:cNvCxnSpPr>
          <p:nvPr userDrawn="1"/>
        </p:nvCxnSpPr>
        <p:spPr>
          <a:xfrm>
            <a:off x="8044857" y="3995721"/>
            <a:ext cx="3317259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2737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3 obrazami z o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ymbol zastępczy obrazu 19">
            <a:extLst>
              <a:ext uri="{FF2B5EF4-FFF2-40B4-BE49-F238E27FC236}">
                <a16:creationId xmlns:a16="http://schemas.microsoft.com/office/drawing/2014/main" id="{3338C7F6-FDB1-12BB-BC1F-D503A5BE464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39788" y="2949378"/>
            <a:ext cx="3297451" cy="2172859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3" name="Symbol zastępczy tekstu 20">
            <a:extLst>
              <a:ext uri="{FF2B5EF4-FFF2-40B4-BE49-F238E27FC236}">
                <a16:creationId xmlns:a16="http://schemas.microsoft.com/office/drawing/2014/main" id="{BC85A173-44EB-0899-BD47-4136196F52F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33371" y="5351326"/>
            <a:ext cx="3303868" cy="49979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4" name="Symbol zastępczy tekstu 20">
            <a:extLst>
              <a:ext uri="{FF2B5EF4-FFF2-40B4-BE49-F238E27FC236}">
                <a16:creationId xmlns:a16="http://schemas.microsoft.com/office/drawing/2014/main" id="{B6B7E9EA-CAC3-12A7-2BFE-7ED0EFCC46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3370" y="5909378"/>
            <a:ext cx="3303868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5" name="Symbol zastępczy obrazu 19">
            <a:extLst>
              <a:ext uri="{FF2B5EF4-FFF2-40B4-BE49-F238E27FC236}">
                <a16:creationId xmlns:a16="http://schemas.microsoft.com/office/drawing/2014/main" id="{5DF43451-CBF2-7DDE-6918-D5CAF2804F0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034954" y="2949378"/>
            <a:ext cx="3297451" cy="2172859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7" name="Symbol zastępczy tekstu 20">
            <a:extLst>
              <a:ext uri="{FF2B5EF4-FFF2-40B4-BE49-F238E27FC236}">
                <a16:creationId xmlns:a16="http://schemas.microsoft.com/office/drawing/2014/main" id="{230C7F13-1580-7C9E-5CB4-CF999CB7BFD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028537" y="5351326"/>
            <a:ext cx="3303868" cy="49979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2" name="Symbol zastępczy tekstu 20">
            <a:extLst>
              <a:ext uri="{FF2B5EF4-FFF2-40B4-BE49-F238E27FC236}">
                <a16:creationId xmlns:a16="http://schemas.microsoft.com/office/drawing/2014/main" id="{EA79528A-9D66-16A7-6D1D-77272047739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28536" y="5909378"/>
            <a:ext cx="3303868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3" name="Symbol zastępczy obrazu 19">
            <a:extLst>
              <a:ext uri="{FF2B5EF4-FFF2-40B4-BE49-F238E27FC236}">
                <a16:creationId xmlns:a16="http://schemas.microsoft.com/office/drawing/2014/main" id="{1A3B0F8A-88D8-C498-C506-98B1B665BF0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440578" y="2949378"/>
            <a:ext cx="3297451" cy="2172859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5" name="Symbol zastępczy tekstu 20">
            <a:extLst>
              <a:ext uri="{FF2B5EF4-FFF2-40B4-BE49-F238E27FC236}">
                <a16:creationId xmlns:a16="http://schemas.microsoft.com/office/drawing/2014/main" id="{F0EEBDE3-AF6C-807C-83A4-818D8085ED5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434161" y="5351326"/>
            <a:ext cx="3303868" cy="49979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6" name="Symbol zastępczy tekstu 20">
            <a:extLst>
              <a:ext uri="{FF2B5EF4-FFF2-40B4-BE49-F238E27FC236}">
                <a16:creationId xmlns:a16="http://schemas.microsoft.com/office/drawing/2014/main" id="{DD78115C-A97E-6E40-A665-7CD21A2F762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34160" y="5909378"/>
            <a:ext cx="3303868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E27CF5-22EB-D6C4-B46A-031CA09D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7FA5234D-3319-6300-4A89-4D71C3DB6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71BC036-CAF2-3F56-A5F8-5966DD607526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B803DB7-E821-8131-01C3-ABC055BB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A9FD39A-A20A-186F-D11D-4253AE245FD9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35040743-6CF2-3EA3-FACC-201B90D63D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EC8E1631-A8E9-F767-5C47-04281AD0A4A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641876"/>
            <a:ext cx="10512425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20">
            <a:extLst>
              <a:ext uri="{FF2B5EF4-FFF2-40B4-BE49-F238E27FC236}">
                <a16:creationId xmlns:a16="http://schemas.microsoft.com/office/drawing/2014/main" id="{8C43179F-83E5-C381-4CDC-6B96FFDC09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7" y="1686046"/>
            <a:ext cx="5113955" cy="4594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6" name="Symbol zastępczy tekstu 20">
            <a:extLst>
              <a:ext uri="{FF2B5EF4-FFF2-40B4-BE49-F238E27FC236}">
                <a16:creationId xmlns:a16="http://schemas.microsoft.com/office/drawing/2014/main" id="{8F1DC022-E3D8-BB47-70C9-3FFD5DBEF6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787" y="2145470"/>
            <a:ext cx="5113955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60982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3 obrazami z opisem + iko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ymbol zastępczy obrazu 19">
            <a:extLst>
              <a:ext uri="{FF2B5EF4-FFF2-40B4-BE49-F238E27FC236}">
                <a16:creationId xmlns:a16="http://schemas.microsoft.com/office/drawing/2014/main" id="{3338C7F6-FDB1-12BB-BC1F-D503A5BE464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39788" y="2949378"/>
            <a:ext cx="3297451" cy="2172859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3" name="Symbol zastępczy tekstu 20">
            <a:extLst>
              <a:ext uri="{FF2B5EF4-FFF2-40B4-BE49-F238E27FC236}">
                <a16:creationId xmlns:a16="http://schemas.microsoft.com/office/drawing/2014/main" id="{BC85A173-44EB-0899-BD47-4136196F52F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33371" y="5351326"/>
            <a:ext cx="3303868" cy="49979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4" name="Symbol zastępczy tekstu 20">
            <a:extLst>
              <a:ext uri="{FF2B5EF4-FFF2-40B4-BE49-F238E27FC236}">
                <a16:creationId xmlns:a16="http://schemas.microsoft.com/office/drawing/2014/main" id="{B6B7E9EA-CAC3-12A7-2BFE-7ED0EFCC46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3370" y="5909378"/>
            <a:ext cx="3303868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5" name="Symbol zastępczy obrazu 19">
            <a:extLst>
              <a:ext uri="{FF2B5EF4-FFF2-40B4-BE49-F238E27FC236}">
                <a16:creationId xmlns:a16="http://schemas.microsoft.com/office/drawing/2014/main" id="{5DF43451-CBF2-7DDE-6918-D5CAF2804F0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034954" y="2949378"/>
            <a:ext cx="3297451" cy="2172859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7" name="Symbol zastępczy tekstu 20">
            <a:extLst>
              <a:ext uri="{FF2B5EF4-FFF2-40B4-BE49-F238E27FC236}">
                <a16:creationId xmlns:a16="http://schemas.microsoft.com/office/drawing/2014/main" id="{230C7F13-1580-7C9E-5CB4-CF999CB7BFD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028537" y="5351326"/>
            <a:ext cx="3303868" cy="49979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2" name="Symbol zastępczy tekstu 20">
            <a:extLst>
              <a:ext uri="{FF2B5EF4-FFF2-40B4-BE49-F238E27FC236}">
                <a16:creationId xmlns:a16="http://schemas.microsoft.com/office/drawing/2014/main" id="{EA79528A-9D66-16A7-6D1D-77272047739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28536" y="5909378"/>
            <a:ext cx="3303868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3" name="Symbol zastępczy obrazu 19">
            <a:extLst>
              <a:ext uri="{FF2B5EF4-FFF2-40B4-BE49-F238E27FC236}">
                <a16:creationId xmlns:a16="http://schemas.microsoft.com/office/drawing/2014/main" id="{1A3B0F8A-88D8-C498-C506-98B1B665BF0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440578" y="2949378"/>
            <a:ext cx="3297451" cy="2172859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5" name="Symbol zastępczy tekstu 20">
            <a:extLst>
              <a:ext uri="{FF2B5EF4-FFF2-40B4-BE49-F238E27FC236}">
                <a16:creationId xmlns:a16="http://schemas.microsoft.com/office/drawing/2014/main" id="{F0EEBDE3-AF6C-807C-83A4-818D8085ED5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434161" y="5351326"/>
            <a:ext cx="3303868" cy="49979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6" name="Symbol zastępczy tekstu 20">
            <a:extLst>
              <a:ext uri="{FF2B5EF4-FFF2-40B4-BE49-F238E27FC236}">
                <a16:creationId xmlns:a16="http://schemas.microsoft.com/office/drawing/2014/main" id="{DD78115C-A97E-6E40-A665-7CD21A2F762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34160" y="5909378"/>
            <a:ext cx="3303868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E27CF5-22EB-D6C4-B46A-031CA09D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7FA5234D-3319-6300-4A89-4D71C3DB6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71BC036-CAF2-3F56-A5F8-5966DD607526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B803DB7-E821-8131-01C3-ABC055BB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A9FD39A-A20A-186F-D11D-4253AE245FD9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35040743-6CF2-3EA3-FACC-201B90D63D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EC8E1631-A8E9-F767-5C47-04281AD0A4A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641876"/>
            <a:ext cx="10512425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tekstu 20">
            <a:extLst>
              <a:ext uri="{FF2B5EF4-FFF2-40B4-BE49-F238E27FC236}">
                <a16:creationId xmlns:a16="http://schemas.microsoft.com/office/drawing/2014/main" id="{4332F561-76B0-F3E6-E7FC-7778BE6D0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560443" y="1677473"/>
            <a:ext cx="4393299" cy="4594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6" name="Symbol zastępczy tekstu 20">
            <a:extLst>
              <a:ext uri="{FF2B5EF4-FFF2-40B4-BE49-F238E27FC236}">
                <a16:creationId xmlns:a16="http://schemas.microsoft.com/office/drawing/2014/main" id="{AA386200-A444-07CB-8D1A-908259EC414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60443" y="2136897"/>
            <a:ext cx="4393299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3609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ekstowy z wypunktowani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2A91388C-A411-77B7-7EB9-EA960A4B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4" name="Symbol zastępczy tekstu 12">
            <a:extLst>
              <a:ext uri="{FF2B5EF4-FFF2-40B4-BE49-F238E27FC236}">
                <a16:creationId xmlns:a16="http://schemas.microsoft.com/office/drawing/2014/main" id="{DFCC5458-211C-CA70-CDA9-1F92558FB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BCB96955-AC65-FC6D-1867-F9FD8B288797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F43EE9-4778-1031-9757-38A66CDB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EAAA03EF-C69D-DEFE-F59A-CD96A920166D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a 7">
            <a:extLst>
              <a:ext uri="{FF2B5EF4-FFF2-40B4-BE49-F238E27FC236}">
                <a16:creationId xmlns:a16="http://schemas.microsoft.com/office/drawing/2014/main" id="{6B19D815-3EDA-5533-CE7B-2986047B3B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98260746-78DD-A13F-6847-A6E6754866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736727"/>
            <a:ext cx="10494206" cy="340596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0A1E9858-2DE6-8C57-9603-9EB244574D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212259"/>
            <a:ext cx="10494963" cy="4181468"/>
          </a:xfrm>
        </p:spPr>
        <p:txBody>
          <a:bodyPr lIns="0" tIns="90000" rIns="0" bIns="0">
            <a:normAutofit/>
          </a:bodyPr>
          <a:lstStyle>
            <a:lvl1pPr marL="228600" indent="-2286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 sz="1400" b="1">
                <a:solidFill>
                  <a:schemeClr val="tx2"/>
                </a:solidFill>
              </a:defRPr>
            </a:lvl1pPr>
            <a:lvl2pPr marL="685800" indent="-22860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chemeClr val="tx2"/>
              </a:buClr>
              <a:buSzPct val="20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chemeClr val="tx2"/>
              </a:buClr>
              <a:buSzPct val="20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tx2"/>
              </a:buClr>
              <a:buSzPct val="20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3540919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3 obrazami i 2 danymi + iko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9CA16A0D-525D-03F5-84F4-10BE23F3324E}"/>
              </a:ext>
            </a:extLst>
          </p:cNvPr>
          <p:cNvCxnSpPr>
            <a:cxnSpLocks/>
          </p:cNvCxnSpPr>
          <p:nvPr userDrawn="1"/>
        </p:nvCxnSpPr>
        <p:spPr>
          <a:xfrm>
            <a:off x="839788" y="3029505"/>
            <a:ext cx="10512425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ekstu 20">
            <a:extLst>
              <a:ext uri="{FF2B5EF4-FFF2-40B4-BE49-F238E27FC236}">
                <a16:creationId xmlns:a16="http://schemas.microsoft.com/office/drawing/2014/main" id="{DD0A8BD1-9E9D-3C95-704F-1A41BED3E6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873" y="5715608"/>
            <a:ext cx="3296366" cy="355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264361-E8AB-7CBD-241D-2D9BBE3D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9F0E8124-0629-F2F0-9B54-7F65C7674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F17F58D-5418-2387-BE4F-570AC6CA1C2A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BF676-6FE6-3A08-0A70-FF0257E2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B366377-0B40-B908-D36D-3C7F92CCCFB9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B9EFB68B-9F41-79FC-0806-BB6B5C9F58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6" name="Symbol zastępczy tekstu 20">
            <a:extLst>
              <a:ext uri="{FF2B5EF4-FFF2-40B4-BE49-F238E27FC236}">
                <a16:creationId xmlns:a16="http://schemas.microsoft.com/office/drawing/2014/main" id="{9EE17A8A-C787-5168-3A76-EF1BE7E4D72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40578" y="5715608"/>
            <a:ext cx="3296366" cy="3554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tekstu 20">
            <a:extLst>
              <a:ext uri="{FF2B5EF4-FFF2-40B4-BE49-F238E27FC236}">
                <a16:creationId xmlns:a16="http://schemas.microsoft.com/office/drawing/2014/main" id="{B36B93A0-27FF-8E04-C141-3ACF9026B65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54762" y="5730892"/>
            <a:ext cx="3297451" cy="32700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Symbol zastępczy obrazu 19">
            <a:extLst>
              <a:ext uri="{FF2B5EF4-FFF2-40B4-BE49-F238E27FC236}">
                <a16:creationId xmlns:a16="http://schemas.microsoft.com/office/drawing/2014/main" id="{35469A0C-39A5-765A-9B7F-A22583F3ACB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39788" y="3429000"/>
            <a:ext cx="3297451" cy="2172859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2" name="Symbol zastępczy obrazu 19">
            <a:extLst>
              <a:ext uri="{FF2B5EF4-FFF2-40B4-BE49-F238E27FC236}">
                <a16:creationId xmlns:a16="http://schemas.microsoft.com/office/drawing/2014/main" id="{C2D7BB65-3FA5-9E02-E04C-5C8E64E87FE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034954" y="3429000"/>
            <a:ext cx="3297451" cy="2172859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3" name="Symbol zastępczy obrazu 19">
            <a:extLst>
              <a:ext uri="{FF2B5EF4-FFF2-40B4-BE49-F238E27FC236}">
                <a16:creationId xmlns:a16="http://schemas.microsoft.com/office/drawing/2014/main" id="{BB14AAD5-C637-A901-B8BB-191B8C3504D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440578" y="3429000"/>
            <a:ext cx="3297451" cy="2172859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20">
            <a:extLst>
              <a:ext uri="{FF2B5EF4-FFF2-40B4-BE49-F238E27FC236}">
                <a16:creationId xmlns:a16="http://schemas.microsoft.com/office/drawing/2014/main" id="{71F63C43-D4D4-8B89-5E74-7C879B5DA2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0443" y="2073675"/>
            <a:ext cx="4393299" cy="4594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5" name="Symbol zastępczy tekstu 20">
            <a:extLst>
              <a:ext uri="{FF2B5EF4-FFF2-40B4-BE49-F238E27FC236}">
                <a16:creationId xmlns:a16="http://schemas.microsoft.com/office/drawing/2014/main" id="{A0D553F0-B6D8-9138-7F1A-2FE8575086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0443" y="2533099"/>
            <a:ext cx="4393299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20">
            <a:extLst>
              <a:ext uri="{FF2B5EF4-FFF2-40B4-BE49-F238E27FC236}">
                <a16:creationId xmlns:a16="http://schemas.microsoft.com/office/drawing/2014/main" id="{DC24ADF3-96E0-67CC-D2CE-69E6D6E4A29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39107" y="2052417"/>
            <a:ext cx="4393299" cy="4594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</a:t>
            </a:r>
          </a:p>
        </p:txBody>
      </p:sp>
      <p:sp>
        <p:nvSpPr>
          <p:cNvPr id="14" name="Symbol zastępczy tekstu 20">
            <a:extLst>
              <a:ext uri="{FF2B5EF4-FFF2-40B4-BE49-F238E27FC236}">
                <a16:creationId xmlns:a16="http://schemas.microsoft.com/office/drawing/2014/main" id="{D22CBA07-996F-978C-3BD2-C746FAA29C0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939107" y="2511841"/>
            <a:ext cx="4393299" cy="20001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555065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3 obrazami z opisem i wyboldowani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ymbol zastępczy obrazu 19">
            <a:extLst>
              <a:ext uri="{FF2B5EF4-FFF2-40B4-BE49-F238E27FC236}">
                <a16:creationId xmlns:a16="http://schemas.microsoft.com/office/drawing/2014/main" id="{3338C7F6-FDB1-12BB-BC1F-D503A5BE464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39788" y="2057476"/>
            <a:ext cx="3297451" cy="2172859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3" name="Symbol zastępczy tekstu 20">
            <a:extLst>
              <a:ext uri="{FF2B5EF4-FFF2-40B4-BE49-F238E27FC236}">
                <a16:creationId xmlns:a16="http://schemas.microsoft.com/office/drawing/2014/main" id="{BC85A173-44EB-0899-BD47-4136196F52F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33371" y="5112789"/>
            <a:ext cx="3303868" cy="49979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4" name="Symbol zastępczy tekstu 20">
            <a:extLst>
              <a:ext uri="{FF2B5EF4-FFF2-40B4-BE49-F238E27FC236}">
                <a16:creationId xmlns:a16="http://schemas.microsoft.com/office/drawing/2014/main" id="{B6B7E9EA-CAC3-12A7-2BFE-7ED0EFCC465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33370" y="5859682"/>
            <a:ext cx="3303868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5" name="Symbol zastępczy obrazu 19">
            <a:extLst>
              <a:ext uri="{FF2B5EF4-FFF2-40B4-BE49-F238E27FC236}">
                <a16:creationId xmlns:a16="http://schemas.microsoft.com/office/drawing/2014/main" id="{5DF43451-CBF2-7DDE-6918-D5CAF2804F0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034954" y="2057476"/>
            <a:ext cx="3297451" cy="2172859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7" name="Symbol zastępczy tekstu 20">
            <a:extLst>
              <a:ext uri="{FF2B5EF4-FFF2-40B4-BE49-F238E27FC236}">
                <a16:creationId xmlns:a16="http://schemas.microsoft.com/office/drawing/2014/main" id="{230C7F13-1580-7C9E-5CB4-CF999CB7BFD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028537" y="5112789"/>
            <a:ext cx="3303868" cy="49979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2" name="Symbol zastępczy tekstu 20">
            <a:extLst>
              <a:ext uri="{FF2B5EF4-FFF2-40B4-BE49-F238E27FC236}">
                <a16:creationId xmlns:a16="http://schemas.microsoft.com/office/drawing/2014/main" id="{EA79528A-9D66-16A7-6D1D-77272047739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028536" y="5859682"/>
            <a:ext cx="3303868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3" name="Symbol zastępczy obrazu 19">
            <a:extLst>
              <a:ext uri="{FF2B5EF4-FFF2-40B4-BE49-F238E27FC236}">
                <a16:creationId xmlns:a16="http://schemas.microsoft.com/office/drawing/2014/main" id="{1A3B0F8A-88D8-C498-C506-98B1B665BF0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440578" y="2057476"/>
            <a:ext cx="3297451" cy="2172859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5" name="Symbol zastępczy tekstu 20">
            <a:extLst>
              <a:ext uri="{FF2B5EF4-FFF2-40B4-BE49-F238E27FC236}">
                <a16:creationId xmlns:a16="http://schemas.microsoft.com/office/drawing/2014/main" id="{F0EEBDE3-AF6C-807C-83A4-818D8085ED5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434161" y="5112789"/>
            <a:ext cx="3303868" cy="49979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6" name="Symbol zastępczy tekstu 20">
            <a:extLst>
              <a:ext uri="{FF2B5EF4-FFF2-40B4-BE49-F238E27FC236}">
                <a16:creationId xmlns:a16="http://schemas.microsoft.com/office/drawing/2014/main" id="{DD78115C-A97E-6E40-A665-7CD21A2F762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434160" y="5859682"/>
            <a:ext cx="3303868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E27CF5-22EB-D6C4-B46A-031CA09D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7FA5234D-3319-6300-4A89-4D71C3DB6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71BC036-CAF2-3F56-A5F8-5966DD607526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B803DB7-E821-8131-01C3-ABC055BB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A9FD39A-A20A-186F-D11D-4253AE245FD9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35040743-6CF2-3EA3-FACC-201B90D63D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4" name="Symbol zastępczy tekstu 20">
            <a:extLst>
              <a:ext uri="{FF2B5EF4-FFF2-40B4-BE49-F238E27FC236}">
                <a16:creationId xmlns:a16="http://schemas.microsoft.com/office/drawing/2014/main" id="{46994922-9CE3-8DD4-40DD-6C0EBA32A5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372" y="4395290"/>
            <a:ext cx="3303868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tekstu 20">
            <a:extLst>
              <a:ext uri="{FF2B5EF4-FFF2-40B4-BE49-F238E27FC236}">
                <a16:creationId xmlns:a16="http://schemas.microsoft.com/office/drawing/2014/main" id="{4A729BA5-8185-2F15-7947-F9F752E371A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28538" y="4395290"/>
            <a:ext cx="3303868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tekstu 20">
            <a:extLst>
              <a:ext uri="{FF2B5EF4-FFF2-40B4-BE49-F238E27FC236}">
                <a16:creationId xmlns:a16="http://schemas.microsoft.com/office/drawing/2014/main" id="{38EE9BCE-46D9-A322-5C36-BCBEA3B7CA2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34162" y="4395290"/>
            <a:ext cx="3303868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47451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3 obrazami z podpisem i podsumowani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ymbol zastępczy obrazu 19">
            <a:extLst>
              <a:ext uri="{FF2B5EF4-FFF2-40B4-BE49-F238E27FC236}">
                <a16:creationId xmlns:a16="http://schemas.microsoft.com/office/drawing/2014/main" id="{3338C7F6-FDB1-12BB-BC1F-D503A5BE464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39788" y="2057476"/>
            <a:ext cx="3297451" cy="2172859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1" name="Symbol zastępczy tekstu 20">
            <a:extLst>
              <a:ext uri="{FF2B5EF4-FFF2-40B4-BE49-F238E27FC236}">
                <a16:creationId xmlns:a16="http://schemas.microsoft.com/office/drawing/2014/main" id="{9E0D413B-4F1D-8B65-3635-AD4EB7EDB6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372" y="4395290"/>
            <a:ext cx="3303868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5" name="Symbol zastępczy obrazu 19">
            <a:extLst>
              <a:ext uri="{FF2B5EF4-FFF2-40B4-BE49-F238E27FC236}">
                <a16:creationId xmlns:a16="http://schemas.microsoft.com/office/drawing/2014/main" id="{5DF43451-CBF2-7DDE-6918-D5CAF2804F0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034954" y="2057476"/>
            <a:ext cx="3297451" cy="2172859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6" name="Symbol zastępczy tekstu 20">
            <a:extLst>
              <a:ext uri="{FF2B5EF4-FFF2-40B4-BE49-F238E27FC236}">
                <a16:creationId xmlns:a16="http://schemas.microsoft.com/office/drawing/2014/main" id="{094F9D5F-D346-82E4-DE98-0466B113D3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28538" y="4395290"/>
            <a:ext cx="3303868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3" name="Symbol zastępczy obrazu 19">
            <a:extLst>
              <a:ext uri="{FF2B5EF4-FFF2-40B4-BE49-F238E27FC236}">
                <a16:creationId xmlns:a16="http://schemas.microsoft.com/office/drawing/2014/main" id="{1A3B0F8A-88D8-C498-C506-98B1B665BF0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440578" y="2057476"/>
            <a:ext cx="3297451" cy="2172859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4" name="Symbol zastępczy tekstu 20">
            <a:extLst>
              <a:ext uri="{FF2B5EF4-FFF2-40B4-BE49-F238E27FC236}">
                <a16:creationId xmlns:a16="http://schemas.microsoft.com/office/drawing/2014/main" id="{F05C2DFA-F1E7-7986-7DE4-DDE2CA80FA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34162" y="4395290"/>
            <a:ext cx="3303868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6" name="Symbol zastępczy tekstu 20">
            <a:extLst>
              <a:ext uri="{FF2B5EF4-FFF2-40B4-BE49-F238E27FC236}">
                <a16:creationId xmlns:a16="http://schemas.microsoft.com/office/drawing/2014/main" id="{DD78115C-A97E-6E40-A665-7CD21A2F762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9787" y="5500893"/>
            <a:ext cx="10512425" cy="75522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26E436-5550-2BC0-9D3B-2944215E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9DAC3CD8-AD42-DE5C-8760-2D29F47A8E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D621B6A9-4B99-71F1-DC30-DD48FEF6A71D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80137-4D0C-2678-3F90-B5DA68C0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913162BA-1DDB-9119-1E56-46F1D2076374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9EB877C7-995F-5D30-06AE-AB185E7473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737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4 obrazami z podpisem i informacj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84DEFB2A-8BBC-D065-8382-5A821EAFD2CF}"/>
              </a:ext>
            </a:extLst>
          </p:cNvPr>
          <p:cNvCxnSpPr>
            <a:cxnSpLocks/>
          </p:cNvCxnSpPr>
          <p:nvPr userDrawn="1"/>
        </p:nvCxnSpPr>
        <p:spPr>
          <a:xfrm>
            <a:off x="6414140" y="4174324"/>
            <a:ext cx="5025820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6D9D3EF5-093D-17B0-431A-D7B196BDD521}"/>
              </a:ext>
            </a:extLst>
          </p:cNvPr>
          <p:cNvCxnSpPr>
            <a:cxnSpLocks/>
          </p:cNvCxnSpPr>
          <p:nvPr userDrawn="1"/>
        </p:nvCxnSpPr>
        <p:spPr>
          <a:xfrm>
            <a:off x="839786" y="4174324"/>
            <a:ext cx="5025820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tekstu 20">
            <a:extLst>
              <a:ext uri="{FF2B5EF4-FFF2-40B4-BE49-F238E27FC236}">
                <a16:creationId xmlns:a16="http://schemas.microsoft.com/office/drawing/2014/main" id="{ABFF76C4-3879-E54A-C2EE-54E4284232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3372" y="2074288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Symbol zastępczy tekstu 20">
            <a:extLst>
              <a:ext uri="{FF2B5EF4-FFF2-40B4-BE49-F238E27FC236}">
                <a16:creationId xmlns:a16="http://schemas.microsoft.com/office/drawing/2014/main" id="{8F9E01DA-3042-4C1A-DBB9-4DDA50825DA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33371" y="2682628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obrazu 19">
            <a:extLst>
              <a:ext uri="{FF2B5EF4-FFF2-40B4-BE49-F238E27FC236}">
                <a16:creationId xmlns:a16="http://schemas.microsoft.com/office/drawing/2014/main" id="{86CC982D-B6E6-EA30-9A25-C13670F2F47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405454" y="1877029"/>
            <a:ext cx="2459333" cy="1522328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2" name="Symbol zastępczy tekstu 20">
            <a:extLst>
              <a:ext uri="{FF2B5EF4-FFF2-40B4-BE49-F238E27FC236}">
                <a16:creationId xmlns:a16="http://schemas.microsoft.com/office/drawing/2014/main" id="{E589BD60-4052-ED5E-CF05-7BE094F365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33372" y="4470942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Symbol zastępczy tekstu 20">
            <a:extLst>
              <a:ext uri="{FF2B5EF4-FFF2-40B4-BE49-F238E27FC236}">
                <a16:creationId xmlns:a16="http://schemas.microsoft.com/office/drawing/2014/main" id="{ADE6D903-E4AB-8368-3D51-AF237B6B8DF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33371" y="5079282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Symbol zastępczy obrazu 19">
            <a:extLst>
              <a:ext uri="{FF2B5EF4-FFF2-40B4-BE49-F238E27FC236}">
                <a16:creationId xmlns:a16="http://schemas.microsoft.com/office/drawing/2014/main" id="{A8561AAE-606F-56F1-F9E2-22E88465785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405454" y="4273683"/>
            <a:ext cx="2459333" cy="1522328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7" name="Symbol zastępczy obrazu 19">
            <a:extLst>
              <a:ext uri="{FF2B5EF4-FFF2-40B4-BE49-F238E27FC236}">
                <a16:creationId xmlns:a16="http://schemas.microsoft.com/office/drawing/2014/main" id="{E580ACBA-5452-3640-85A4-DA876EE894E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326396" y="1877029"/>
            <a:ext cx="2459333" cy="1522328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9" name="Symbol zastępczy obrazu 19">
            <a:extLst>
              <a:ext uri="{FF2B5EF4-FFF2-40B4-BE49-F238E27FC236}">
                <a16:creationId xmlns:a16="http://schemas.microsoft.com/office/drawing/2014/main" id="{058FD361-E67F-EF3A-65A7-41BA1750366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326396" y="4273683"/>
            <a:ext cx="2459333" cy="1522328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0" name="Symbol zastępczy tekstu 20">
            <a:extLst>
              <a:ext uri="{FF2B5EF4-FFF2-40B4-BE49-F238E27FC236}">
                <a16:creationId xmlns:a16="http://schemas.microsoft.com/office/drawing/2014/main" id="{840218AF-EA04-191D-4C89-7DEA742A12F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047345" y="2074288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Symbol zastępczy tekstu 20">
            <a:extLst>
              <a:ext uri="{FF2B5EF4-FFF2-40B4-BE49-F238E27FC236}">
                <a16:creationId xmlns:a16="http://schemas.microsoft.com/office/drawing/2014/main" id="{C35C1D47-CFAB-1B53-25E6-D61EAC36758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47344" y="2682628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4" name="Symbol zastępczy tekstu 20">
            <a:extLst>
              <a:ext uri="{FF2B5EF4-FFF2-40B4-BE49-F238E27FC236}">
                <a16:creationId xmlns:a16="http://schemas.microsoft.com/office/drawing/2014/main" id="{4DAC6056-2BCB-22A5-06D5-6354D343C35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053760" y="4470942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5" name="Symbol zastępczy tekstu 20">
            <a:extLst>
              <a:ext uri="{FF2B5EF4-FFF2-40B4-BE49-F238E27FC236}">
                <a16:creationId xmlns:a16="http://schemas.microsoft.com/office/drawing/2014/main" id="{651D183C-F420-9305-9775-0B8CB0F1F35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053759" y="5079282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37E80F0-0F08-255B-950F-8D187F6B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BDEB993E-46FF-8A97-72B9-A8F8F8E03C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94A4D8A7-8E3D-4D77-9CF0-EF2096CD4910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71EA59-6B8E-6474-1A3F-3901ACEB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BB4EF8D9-0A82-2FD3-054D-D2454E308DF5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A07E5E22-CC17-03D1-B08A-5D66FA66AE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4" name="Symbol zastępczy tekstu 20">
            <a:extLst>
              <a:ext uri="{FF2B5EF4-FFF2-40B4-BE49-F238E27FC236}">
                <a16:creationId xmlns:a16="http://schemas.microsoft.com/office/drawing/2014/main" id="{7681B4ED-A4A3-4D67-95E6-E77B966B53F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05454" y="3531271"/>
            <a:ext cx="2460151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tekstu 20">
            <a:extLst>
              <a:ext uri="{FF2B5EF4-FFF2-40B4-BE49-F238E27FC236}">
                <a16:creationId xmlns:a16="http://schemas.microsoft.com/office/drawing/2014/main" id="{004FDDC4-37A6-E83B-754F-B09F5553283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05454" y="5927925"/>
            <a:ext cx="2460151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tekstu 20">
            <a:extLst>
              <a:ext uri="{FF2B5EF4-FFF2-40B4-BE49-F238E27FC236}">
                <a16:creationId xmlns:a16="http://schemas.microsoft.com/office/drawing/2014/main" id="{F1F4E930-362E-C047-D13F-81CC03C8AA4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26396" y="3531271"/>
            <a:ext cx="2460151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tekstu 20">
            <a:extLst>
              <a:ext uri="{FF2B5EF4-FFF2-40B4-BE49-F238E27FC236}">
                <a16:creationId xmlns:a16="http://schemas.microsoft.com/office/drawing/2014/main" id="{EA0E3870-80A3-AAC6-38D7-917D4BE0883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26396" y="5927925"/>
            <a:ext cx="2460151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04747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4 obrazami z podpisem i informacjami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84DEFB2A-8BBC-D065-8382-5A821EAFD2CF}"/>
              </a:ext>
            </a:extLst>
          </p:cNvPr>
          <p:cNvCxnSpPr>
            <a:cxnSpLocks/>
          </p:cNvCxnSpPr>
          <p:nvPr userDrawn="1"/>
        </p:nvCxnSpPr>
        <p:spPr>
          <a:xfrm>
            <a:off x="6414140" y="4174324"/>
            <a:ext cx="5025820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6D9D3EF5-093D-17B0-431A-D7B196BDD521}"/>
              </a:ext>
            </a:extLst>
          </p:cNvPr>
          <p:cNvCxnSpPr>
            <a:cxnSpLocks/>
          </p:cNvCxnSpPr>
          <p:nvPr userDrawn="1"/>
        </p:nvCxnSpPr>
        <p:spPr>
          <a:xfrm>
            <a:off x="839786" y="4174324"/>
            <a:ext cx="5025820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tekstu 20">
            <a:extLst>
              <a:ext uri="{FF2B5EF4-FFF2-40B4-BE49-F238E27FC236}">
                <a16:creationId xmlns:a16="http://schemas.microsoft.com/office/drawing/2014/main" id="{ABFF76C4-3879-E54A-C2EE-54E4284232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372" y="2074288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Symbol zastępczy tekstu 20">
            <a:extLst>
              <a:ext uri="{FF2B5EF4-FFF2-40B4-BE49-F238E27FC236}">
                <a16:creationId xmlns:a16="http://schemas.microsoft.com/office/drawing/2014/main" id="{8F9E01DA-3042-4C1A-DBB9-4DDA50825DA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33371" y="2682628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Symbol zastępczy tekstu 20">
            <a:extLst>
              <a:ext uri="{FF2B5EF4-FFF2-40B4-BE49-F238E27FC236}">
                <a16:creationId xmlns:a16="http://schemas.microsoft.com/office/drawing/2014/main" id="{D8EC6D21-1CE3-BFB7-D0FB-444768D2DB9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05454" y="3531271"/>
            <a:ext cx="2460151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obrazu 19">
            <a:extLst>
              <a:ext uri="{FF2B5EF4-FFF2-40B4-BE49-F238E27FC236}">
                <a16:creationId xmlns:a16="http://schemas.microsoft.com/office/drawing/2014/main" id="{86CC982D-B6E6-EA30-9A25-C13670F2F47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405454" y="1877029"/>
            <a:ext cx="2459333" cy="1522328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2" name="Symbol zastępczy tekstu 20">
            <a:extLst>
              <a:ext uri="{FF2B5EF4-FFF2-40B4-BE49-F238E27FC236}">
                <a16:creationId xmlns:a16="http://schemas.microsoft.com/office/drawing/2014/main" id="{E589BD60-4052-ED5E-CF05-7BE094F3652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3372" y="4470942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Symbol zastępczy tekstu 20">
            <a:extLst>
              <a:ext uri="{FF2B5EF4-FFF2-40B4-BE49-F238E27FC236}">
                <a16:creationId xmlns:a16="http://schemas.microsoft.com/office/drawing/2014/main" id="{ADE6D903-E4AB-8368-3D51-AF237B6B8DF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33371" y="5079282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4" name="Symbol zastępczy tekstu 20">
            <a:extLst>
              <a:ext uri="{FF2B5EF4-FFF2-40B4-BE49-F238E27FC236}">
                <a16:creationId xmlns:a16="http://schemas.microsoft.com/office/drawing/2014/main" id="{DEBC92D8-DB97-9372-E473-92AC85A252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05454" y="5927925"/>
            <a:ext cx="2460151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Symbol zastępczy obrazu 19">
            <a:extLst>
              <a:ext uri="{FF2B5EF4-FFF2-40B4-BE49-F238E27FC236}">
                <a16:creationId xmlns:a16="http://schemas.microsoft.com/office/drawing/2014/main" id="{A8561AAE-606F-56F1-F9E2-22E88465785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405454" y="4273683"/>
            <a:ext cx="2459333" cy="1522328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6" name="Symbol zastępczy tekstu 20">
            <a:extLst>
              <a:ext uri="{FF2B5EF4-FFF2-40B4-BE49-F238E27FC236}">
                <a16:creationId xmlns:a16="http://schemas.microsoft.com/office/drawing/2014/main" id="{73EF6AC3-6522-14A6-7DB0-0D5F4082C4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26396" y="3531271"/>
            <a:ext cx="2460151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7" name="Symbol zastępczy obrazu 19">
            <a:extLst>
              <a:ext uri="{FF2B5EF4-FFF2-40B4-BE49-F238E27FC236}">
                <a16:creationId xmlns:a16="http://schemas.microsoft.com/office/drawing/2014/main" id="{E580ACBA-5452-3640-85A4-DA876EE894E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326396" y="1877029"/>
            <a:ext cx="2459333" cy="1522328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8" name="Symbol zastępczy tekstu 20">
            <a:extLst>
              <a:ext uri="{FF2B5EF4-FFF2-40B4-BE49-F238E27FC236}">
                <a16:creationId xmlns:a16="http://schemas.microsoft.com/office/drawing/2014/main" id="{1862D3C2-8C58-C0F0-E7EC-6DCCBDA57CF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26396" y="5927925"/>
            <a:ext cx="2460151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Symbol zastępczy obrazu 19">
            <a:extLst>
              <a:ext uri="{FF2B5EF4-FFF2-40B4-BE49-F238E27FC236}">
                <a16:creationId xmlns:a16="http://schemas.microsoft.com/office/drawing/2014/main" id="{058FD361-E67F-EF3A-65A7-41BA1750366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326396" y="4273683"/>
            <a:ext cx="2459333" cy="1522328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0" name="Symbol zastępczy tekstu 20">
            <a:extLst>
              <a:ext uri="{FF2B5EF4-FFF2-40B4-BE49-F238E27FC236}">
                <a16:creationId xmlns:a16="http://schemas.microsoft.com/office/drawing/2014/main" id="{840218AF-EA04-191D-4C89-7DEA742A12F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047345" y="2074288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Symbol zastępczy tekstu 20">
            <a:extLst>
              <a:ext uri="{FF2B5EF4-FFF2-40B4-BE49-F238E27FC236}">
                <a16:creationId xmlns:a16="http://schemas.microsoft.com/office/drawing/2014/main" id="{C35C1D47-CFAB-1B53-25E6-D61EAC36758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47344" y="2682628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4" name="Symbol zastępczy tekstu 20">
            <a:extLst>
              <a:ext uri="{FF2B5EF4-FFF2-40B4-BE49-F238E27FC236}">
                <a16:creationId xmlns:a16="http://schemas.microsoft.com/office/drawing/2014/main" id="{4DAC6056-2BCB-22A5-06D5-6354D343C35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53760" y="4470942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5" name="Symbol zastępczy tekstu 20">
            <a:extLst>
              <a:ext uri="{FF2B5EF4-FFF2-40B4-BE49-F238E27FC236}">
                <a16:creationId xmlns:a16="http://schemas.microsoft.com/office/drawing/2014/main" id="{651D183C-F420-9305-9775-0B8CB0F1F35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053759" y="5079282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37E80F0-0F08-255B-950F-8D187F6B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BDEB993E-46FF-8A97-72B9-A8F8F8E03C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94A4D8A7-8E3D-4D77-9CF0-EF2096CD4910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71EA59-6B8E-6474-1A3F-3901ACEB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BB4EF8D9-0A82-2FD3-054D-D2454E308DF5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A07E5E22-CC17-03D1-B08A-5D66FA66AE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575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6 obrazami z podpisem i informacj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tekstu 20">
            <a:extLst>
              <a:ext uri="{FF2B5EF4-FFF2-40B4-BE49-F238E27FC236}">
                <a16:creationId xmlns:a16="http://schemas.microsoft.com/office/drawing/2014/main" id="{D8EC6D21-1CE3-BFB7-D0FB-444768D2DB9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86433" y="3551149"/>
            <a:ext cx="2460151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obrazu 19">
            <a:extLst>
              <a:ext uri="{FF2B5EF4-FFF2-40B4-BE49-F238E27FC236}">
                <a16:creationId xmlns:a16="http://schemas.microsoft.com/office/drawing/2014/main" id="{86CC982D-B6E6-EA30-9A25-C13670F2F47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586433" y="1877029"/>
            <a:ext cx="2459333" cy="1522328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4" name="Symbol zastępczy tekstu 20">
            <a:extLst>
              <a:ext uri="{FF2B5EF4-FFF2-40B4-BE49-F238E27FC236}">
                <a16:creationId xmlns:a16="http://schemas.microsoft.com/office/drawing/2014/main" id="{DEBC92D8-DB97-9372-E473-92AC85A252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86433" y="5947803"/>
            <a:ext cx="2460151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Symbol zastępczy obrazu 19">
            <a:extLst>
              <a:ext uri="{FF2B5EF4-FFF2-40B4-BE49-F238E27FC236}">
                <a16:creationId xmlns:a16="http://schemas.microsoft.com/office/drawing/2014/main" id="{A8561AAE-606F-56F1-F9E2-22E88465785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586433" y="4273683"/>
            <a:ext cx="2459333" cy="1522328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6" name="Symbol zastępczy tekstu 20">
            <a:extLst>
              <a:ext uri="{FF2B5EF4-FFF2-40B4-BE49-F238E27FC236}">
                <a16:creationId xmlns:a16="http://schemas.microsoft.com/office/drawing/2014/main" id="{73EF6AC3-6522-14A6-7DB0-0D5F4082C4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26396" y="3551149"/>
            <a:ext cx="2460151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7" name="Symbol zastępczy obrazu 19">
            <a:extLst>
              <a:ext uri="{FF2B5EF4-FFF2-40B4-BE49-F238E27FC236}">
                <a16:creationId xmlns:a16="http://schemas.microsoft.com/office/drawing/2014/main" id="{E580ACBA-5452-3640-85A4-DA876EE894E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326396" y="1877029"/>
            <a:ext cx="2459333" cy="1522328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8" name="Symbol zastępczy tekstu 20">
            <a:extLst>
              <a:ext uri="{FF2B5EF4-FFF2-40B4-BE49-F238E27FC236}">
                <a16:creationId xmlns:a16="http://schemas.microsoft.com/office/drawing/2014/main" id="{1862D3C2-8C58-C0F0-E7EC-6DCCBDA57CF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26396" y="5947803"/>
            <a:ext cx="2460151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Symbol zastępczy obrazu 19">
            <a:extLst>
              <a:ext uri="{FF2B5EF4-FFF2-40B4-BE49-F238E27FC236}">
                <a16:creationId xmlns:a16="http://schemas.microsoft.com/office/drawing/2014/main" id="{058FD361-E67F-EF3A-65A7-41BA1750366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326396" y="4273683"/>
            <a:ext cx="2459333" cy="1522328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0" name="Symbol zastępczy tekstu 20">
            <a:extLst>
              <a:ext uri="{FF2B5EF4-FFF2-40B4-BE49-F238E27FC236}">
                <a16:creationId xmlns:a16="http://schemas.microsoft.com/office/drawing/2014/main" id="{840218AF-EA04-191D-4C89-7DEA742A12F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047345" y="1911563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Symbol zastępczy tekstu 20">
            <a:extLst>
              <a:ext uri="{FF2B5EF4-FFF2-40B4-BE49-F238E27FC236}">
                <a16:creationId xmlns:a16="http://schemas.microsoft.com/office/drawing/2014/main" id="{C35C1D47-CFAB-1B53-25E6-D61EAC36758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47344" y="2519903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Symbol zastępczy tekstu 20">
            <a:extLst>
              <a:ext uri="{FF2B5EF4-FFF2-40B4-BE49-F238E27FC236}">
                <a16:creationId xmlns:a16="http://schemas.microsoft.com/office/drawing/2014/main" id="{F46DC874-F2B9-5D77-262F-5C48001739C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39788" y="3551149"/>
            <a:ext cx="2460151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19">
            <a:extLst>
              <a:ext uri="{FF2B5EF4-FFF2-40B4-BE49-F238E27FC236}">
                <a16:creationId xmlns:a16="http://schemas.microsoft.com/office/drawing/2014/main" id="{DDD852F8-AD32-2EA9-10E0-0679EEC2BF1C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839788" y="1877029"/>
            <a:ext cx="2459333" cy="1522328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7" name="Symbol zastępczy tekstu 20">
            <a:extLst>
              <a:ext uri="{FF2B5EF4-FFF2-40B4-BE49-F238E27FC236}">
                <a16:creationId xmlns:a16="http://schemas.microsoft.com/office/drawing/2014/main" id="{DE91B92D-E93F-A09A-BBC2-7708B9D12D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9788" y="5947803"/>
            <a:ext cx="2460151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obrazu 19">
            <a:extLst>
              <a:ext uri="{FF2B5EF4-FFF2-40B4-BE49-F238E27FC236}">
                <a16:creationId xmlns:a16="http://schemas.microsoft.com/office/drawing/2014/main" id="{DD85092D-AC26-865D-72A9-77C5A4705789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839788" y="4273683"/>
            <a:ext cx="2459333" cy="1522328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9" name="Symbol zastępczy tekstu 20">
            <a:extLst>
              <a:ext uri="{FF2B5EF4-FFF2-40B4-BE49-F238E27FC236}">
                <a16:creationId xmlns:a16="http://schemas.microsoft.com/office/drawing/2014/main" id="{2A1ECFD0-30A4-126B-3851-EF77FA88C97D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047344" y="3619806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tekstu 20">
            <a:extLst>
              <a:ext uri="{FF2B5EF4-FFF2-40B4-BE49-F238E27FC236}">
                <a16:creationId xmlns:a16="http://schemas.microsoft.com/office/drawing/2014/main" id="{79A2B7FC-B1AF-5386-D200-813DD817DF02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047343" y="4228146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20">
            <a:extLst>
              <a:ext uri="{FF2B5EF4-FFF2-40B4-BE49-F238E27FC236}">
                <a16:creationId xmlns:a16="http://schemas.microsoft.com/office/drawing/2014/main" id="{68190A41-320C-6573-F277-49F467DA19B8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047343" y="5276965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20">
            <a:extLst>
              <a:ext uri="{FF2B5EF4-FFF2-40B4-BE49-F238E27FC236}">
                <a16:creationId xmlns:a16="http://schemas.microsoft.com/office/drawing/2014/main" id="{B336C6A8-4F61-6112-30C0-8A11C6A46B27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047342" y="5885305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FAA9A235-2DC1-6EA7-86B8-7E7ED3A76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7" name="Symbol zastępczy tekstu 12">
            <a:extLst>
              <a:ext uri="{FF2B5EF4-FFF2-40B4-BE49-F238E27FC236}">
                <a16:creationId xmlns:a16="http://schemas.microsoft.com/office/drawing/2014/main" id="{3ACC5D71-7864-AEEC-1737-A2570DCFA8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FA65904C-1B6E-2DBA-B022-655AFA02BE99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60123E7-60B9-3571-D692-9051A146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625F3D44-26AC-3A7C-51F4-151347D2D4CF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Grafika 22">
            <a:extLst>
              <a:ext uri="{FF2B5EF4-FFF2-40B4-BE49-F238E27FC236}">
                <a16:creationId xmlns:a16="http://schemas.microsoft.com/office/drawing/2014/main" id="{D9444E58-45EF-D402-6478-6F1B083E4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136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4 obrazami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84DEFB2A-8BBC-D065-8382-5A821EAFD2CF}"/>
              </a:ext>
            </a:extLst>
          </p:cNvPr>
          <p:cNvCxnSpPr>
            <a:cxnSpLocks/>
          </p:cNvCxnSpPr>
          <p:nvPr userDrawn="1"/>
        </p:nvCxnSpPr>
        <p:spPr>
          <a:xfrm>
            <a:off x="6414140" y="4174324"/>
            <a:ext cx="5025820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6D9D3EF5-093D-17B0-431A-D7B196BDD521}"/>
              </a:ext>
            </a:extLst>
          </p:cNvPr>
          <p:cNvCxnSpPr>
            <a:cxnSpLocks/>
          </p:cNvCxnSpPr>
          <p:nvPr userDrawn="1"/>
        </p:nvCxnSpPr>
        <p:spPr>
          <a:xfrm>
            <a:off x="839786" y="4174324"/>
            <a:ext cx="5025820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ymbol zastępczy tekstu 20">
            <a:extLst>
              <a:ext uri="{FF2B5EF4-FFF2-40B4-BE49-F238E27FC236}">
                <a16:creationId xmlns:a16="http://schemas.microsoft.com/office/drawing/2014/main" id="{D8EC6D21-1CE3-BFB7-D0FB-444768D2DB9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9788" y="3531271"/>
            <a:ext cx="5025817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obrazu 19">
            <a:extLst>
              <a:ext uri="{FF2B5EF4-FFF2-40B4-BE49-F238E27FC236}">
                <a16:creationId xmlns:a16="http://schemas.microsoft.com/office/drawing/2014/main" id="{86CC982D-B6E6-EA30-9A25-C13670F2F47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38200" y="1877029"/>
            <a:ext cx="5026587" cy="1522328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4" name="Symbol zastępczy tekstu 20">
            <a:extLst>
              <a:ext uri="{FF2B5EF4-FFF2-40B4-BE49-F238E27FC236}">
                <a16:creationId xmlns:a16="http://schemas.microsoft.com/office/drawing/2014/main" id="{DEBC92D8-DB97-9372-E473-92AC85A252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7346" y="5927925"/>
            <a:ext cx="5028259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Symbol zastępczy obrazu 19">
            <a:extLst>
              <a:ext uri="{FF2B5EF4-FFF2-40B4-BE49-F238E27FC236}">
                <a16:creationId xmlns:a16="http://schemas.microsoft.com/office/drawing/2014/main" id="{A8561AAE-606F-56F1-F9E2-22E88465785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38200" y="4273683"/>
            <a:ext cx="5026587" cy="1522328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6" name="Symbol zastępczy tekstu 20">
            <a:extLst>
              <a:ext uri="{FF2B5EF4-FFF2-40B4-BE49-F238E27FC236}">
                <a16:creationId xmlns:a16="http://schemas.microsoft.com/office/drawing/2014/main" id="{73EF6AC3-6522-14A6-7DB0-0D5F4082C4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26396" y="3531271"/>
            <a:ext cx="5027489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7" name="Symbol zastępczy obrazu 19">
            <a:extLst>
              <a:ext uri="{FF2B5EF4-FFF2-40B4-BE49-F238E27FC236}">
                <a16:creationId xmlns:a16="http://schemas.microsoft.com/office/drawing/2014/main" id="{E580ACBA-5452-3640-85A4-DA876EE894E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326396" y="1877029"/>
            <a:ext cx="5025817" cy="1522328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8" name="Symbol zastępczy tekstu 20">
            <a:extLst>
              <a:ext uri="{FF2B5EF4-FFF2-40B4-BE49-F238E27FC236}">
                <a16:creationId xmlns:a16="http://schemas.microsoft.com/office/drawing/2014/main" id="{1862D3C2-8C58-C0F0-E7EC-6DCCBDA57CF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26396" y="5927925"/>
            <a:ext cx="5027489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Symbol zastępczy obrazu 19">
            <a:extLst>
              <a:ext uri="{FF2B5EF4-FFF2-40B4-BE49-F238E27FC236}">
                <a16:creationId xmlns:a16="http://schemas.microsoft.com/office/drawing/2014/main" id="{058FD361-E67F-EF3A-65A7-41BA1750366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326396" y="4273683"/>
            <a:ext cx="5025817" cy="1522328"/>
          </a:xfrm>
          <a:prstGeom prst="roundRect">
            <a:avLst>
              <a:gd name="adj" fmla="val 1614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BA50F0B-FD90-F953-02A3-2543C9D2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338B813D-6840-CBAA-EC99-C0C3398713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AF444513-66FD-4B74-8DA0-76C5235B02DD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7B7AD3-38C4-2FC1-E2F0-E6821F65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6CCCAFC1-0347-D3F8-EC9B-018917245F03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75CEEC6B-F3E9-9173-0904-F1B45FF81F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94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2 obrazami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ymbol zastępczy obrazu 19">
            <a:extLst>
              <a:ext uri="{FF2B5EF4-FFF2-40B4-BE49-F238E27FC236}">
                <a16:creationId xmlns:a16="http://schemas.microsoft.com/office/drawing/2014/main" id="{86CC982D-B6E6-EA30-9A25-C13670F2F47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38200" y="1877029"/>
            <a:ext cx="5026587" cy="3918982"/>
          </a:xfrm>
          <a:prstGeom prst="roundRect">
            <a:avLst>
              <a:gd name="adj" fmla="val 5746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4" name="Symbol zastępczy tekstu 20">
            <a:extLst>
              <a:ext uri="{FF2B5EF4-FFF2-40B4-BE49-F238E27FC236}">
                <a16:creationId xmlns:a16="http://schemas.microsoft.com/office/drawing/2014/main" id="{DEBC92D8-DB97-9372-E473-92AC85A252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7346" y="5957742"/>
            <a:ext cx="5028259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7" name="Symbol zastępczy obrazu 19">
            <a:extLst>
              <a:ext uri="{FF2B5EF4-FFF2-40B4-BE49-F238E27FC236}">
                <a16:creationId xmlns:a16="http://schemas.microsoft.com/office/drawing/2014/main" id="{E580ACBA-5452-3640-85A4-DA876EE894E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326396" y="1877029"/>
            <a:ext cx="5025817" cy="3918982"/>
          </a:xfrm>
          <a:prstGeom prst="roundRect">
            <a:avLst>
              <a:gd name="adj" fmla="val 505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8" name="Symbol zastępczy tekstu 20">
            <a:extLst>
              <a:ext uri="{FF2B5EF4-FFF2-40B4-BE49-F238E27FC236}">
                <a16:creationId xmlns:a16="http://schemas.microsoft.com/office/drawing/2014/main" id="{1862D3C2-8C58-C0F0-E7EC-6DCCBDA57CF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26396" y="5957742"/>
            <a:ext cx="5027489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0FCFCC-F420-65F4-1B61-3FEC529A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0774B942-B69C-C7B6-2E1A-7B051A31C5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D359AFC-42EE-5F18-9EBC-7FA3635CCE0A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93A2DC1-9E79-1FC8-DB1F-C36EEFE8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D20D054-6459-CF0D-6BEA-398F65C8B53A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90D27242-AB68-6962-4943-1EDAD6C3E1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350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1 obrazem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ymbol zastępczy obrazu 19">
            <a:extLst>
              <a:ext uri="{FF2B5EF4-FFF2-40B4-BE49-F238E27FC236}">
                <a16:creationId xmlns:a16="http://schemas.microsoft.com/office/drawing/2014/main" id="{86CC982D-B6E6-EA30-9A25-C13670F2F47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38200" y="1877029"/>
            <a:ext cx="10514013" cy="3918982"/>
          </a:xfrm>
          <a:prstGeom prst="roundRect">
            <a:avLst>
              <a:gd name="adj" fmla="val 5746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4" name="Symbol zastępczy tekstu 20">
            <a:extLst>
              <a:ext uri="{FF2B5EF4-FFF2-40B4-BE49-F238E27FC236}">
                <a16:creationId xmlns:a16="http://schemas.microsoft.com/office/drawing/2014/main" id="{DEBC92D8-DB97-9372-E473-92AC85A252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7346" y="5967681"/>
            <a:ext cx="10514867" cy="39643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38E7541-F585-049C-0B48-E4DDA41B5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F4FF05F3-64E5-AD16-7B06-92D3ECFA50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F5FD8853-421E-0836-ECB3-21DAF2117858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FA12DD-F510-E162-983C-83196B9A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DDFD8557-247C-ADC2-F427-4F45E9031A3E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03733398-C747-D996-4790-6A89426BDD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663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6 informacjami z ikonkami i podumowani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CEDAF4-31C6-ADE2-5B7B-E1402339C7A0}"/>
              </a:ext>
            </a:extLst>
          </p:cNvPr>
          <p:cNvSpPr txBox="1">
            <a:spLocks/>
          </p:cNvSpPr>
          <p:nvPr userDrawn="1"/>
        </p:nvSpPr>
        <p:spPr>
          <a:xfrm>
            <a:off x="4487228" y="5877223"/>
            <a:ext cx="5713412" cy="563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5DBC9B8E-6594-C46F-F49A-F8118C86BCF0}"/>
              </a:ext>
            </a:extLst>
          </p:cNvPr>
          <p:cNvCxnSpPr>
            <a:cxnSpLocks/>
          </p:cNvCxnSpPr>
          <p:nvPr userDrawn="1"/>
        </p:nvCxnSpPr>
        <p:spPr>
          <a:xfrm>
            <a:off x="839786" y="5608474"/>
            <a:ext cx="1054456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ymbol zastępczy tekstu 20">
            <a:extLst>
              <a:ext uri="{FF2B5EF4-FFF2-40B4-BE49-F238E27FC236}">
                <a16:creationId xmlns:a16="http://schemas.microsoft.com/office/drawing/2014/main" id="{858895E8-DE1D-DDD2-5281-FC383B74D0F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958154" y="5887377"/>
            <a:ext cx="5394059" cy="396436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Symbol zastępczy tekstu 20">
            <a:extLst>
              <a:ext uri="{FF2B5EF4-FFF2-40B4-BE49-F238E27FC236}">
                <a16:creationId xmlns:a16="http://schemas.microsoft.com/office/drawing/2014/main" id="{E6014313-724B-F0AF-7EAA-7AE44836FDE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39788" y="5834213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7" name="Symbol zastępczy tekstu 20">
            <a:extLst>
              <a:ext uri="{FF2B5EF4-FFF2-40B4-BE49-F238E27FC236}">
                <a16:creationId xmlns:a16="http://schemas.microsoft.com/office/drawing/2014/main" id="{57D9FA57-2BE3-9273-C91D-A3702FBA1C1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33372" y="4341352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8" name="Symbol zastępczy tekstu 20">
            <a:extLst>
              <a:ext uri="{FF2B5EF4-FFF2-40B4-BE49-F238E27FC236}">
                <a16:creationId xmlns:a16="http://schemas.microsoft.com/office/drawing/2014/main" id="{6ED8D478-B9C4-84DA-C3E9-05D927CEB0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33371" y="4854223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6" name="Symbol zastępczy tekstu 20">
            <a:extLst>
              <a:ext uri="{FF2B5EF4-FFF2-40B4-BE49-F238E27FC236}">
                <a16:creationId xmlns:a16="http://schemas.microsoft.com/office/drawing/2014/main" id="{CD9B5DA3-4D9D-B4E6-0A2E-575DBA5CB0E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045411" y="4341352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7" name="Symbol zastępczy tekstu 20">
            <a:extLst>
              <a:ext uri="{FF2B5EF4-FFF2-40B4-BE49-F238E27FC236}">
                <a16:creationId xmlns:a16="http://schemas.microsoft.com/office/drawing/2014/main" id="{9BB0A3E4-C82D-2D4E-E56E-41BB08B589D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45410" y="4854223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8" name="Symbol zastępczy tekstu 20">
            <a:extLst>
              <a:ext uri="{FF2B5EF4-FFF2-40B4-BE49-F238E27FC236}">
                <a16:creationId xmlns:a16="http://schemas.microsoft.com/office/drawing/2014/main" id="{598502FE-D12D-542A-22FC-E64A00F52A3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939390" y="4329906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9" name="Symbol zastępczy tekstu 20">
            <a:extLst>
              <a:ext uri="{FF2B5EF4-FFF2-40B4-BE49-F238E27FC236}">
                <a16:creationId xmlns:a16="http://schemas.microsoft.com/office/drawing/2014/main" id="{FA661AF5-CD43-8F73-58D3-E161DE9363D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939389" y="4842777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0" name="Symbol zastępczy tekstu 20">
            <a:extLst>
              <a:ext uri="{FF2B5EF4-FFF2-40B4-BE49-F238E27FC236}">
                <a16:creationId xmlns:a16="http://schemas.microsoft.com/office/drawing/2014/main" id="{4518058E-08C2-E785-5F3F-97649885BDB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33372" y="2539540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Symbol zastępczy tekstu 20">
            <a:extLst>
              <a:ext uri="{FF2B5EF4-FFF2-40B4-BE49-F238E27FC236}">
                <a16:creationId xmlns:a16="http://schemas.microsoft.com/office/drawing/2014/main" id="{34D076D4-98C6-EC37-78CA-7CE408B1913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3371" y="3052411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Symbol zastępczy tekstu 20">
            <a:extLst>
              <a:ext uri="{FF2B5EF4-FFF2-40B4-BE49-F238E27FC236}">
                <a16:creationId xmlns:a16="http://schemas.microsoft.com/office/drawing/2014/main" id="{BEE14B3E-6CA9-10F6-729D-6EA434ECFDF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045411" y="2539540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4" name="Symbol zastępczy tekstu 20">
            <a:extLst>
              <a:ext uri="{FF2B5EF4-FFF2-40B4-BE49-F238E27FC236}">
                <a16:creationId xmlns:a16="http://schemas.microsoft.com/office/drawing/2014/main" id="{26D5E60B-4432-C935-1245-FF58796EF66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45410" y="3052411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5" name="Symbol zastępczy tekstu 20">
            <a:extLst>
              <a:ext uri="{FF2B5EF4-FFF2-40B4-BE49-F238E27FC236}">
                <a16:creationId xmlns:a16="http://schemas.microsoft.com/office/drawing/2014/main" id="{CCCC0D9F-0ECF-119E-D63E-3222CA399937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939390" y="2528094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6" name="Symbol zastępczy tekstu 20">
            <a:extLst>
              <a:ext uri="{FF2B5EF4-FFF2-40B4-BE49-F238E27FC236}">
                <a16:creationId xmlns:a16="http://schemas.microsoft.com/office/drawing/2014/main" id="{BD81D967-9BFC-FDCE-4B6A-D9E2D325EB5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939389" y="3040965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A50683E3-BD80-5EC0-4C28-57E029CC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8" name="Symbol zastępczy tekstu 12">
            <a:extLst>
              <a:ext uri="{FF2B5EF4-FFF2-40B4-BE49-F238E27FC236}">
                <a16:creationId xmlns:a16="http://schemas.microsoft.com/office/drawing/2014/main" id="{A57C67B1-D0B9-135C-CEA0-17742E9491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624A2BBF-0D80-5DF5-D813-1BC40DD9C127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5D5F3E1-280A-052D-A6C6-6AEB58DF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7FBF602C-3CD8-E980-B0BC-0128CD354803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a 12">
            <a:extLst>
              <a:ext uri="{FF2B5EF4-FFF2-40B4-BE49-F238E27FC236}">
                <a16:creationId xmlns:a16="http://schemas.microsoft.com/office/drawing/2014/main" id="{36B6396D-412B-CDBB-CBD8-7EA083D2B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2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ekstowy z opisem i tabel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2A91388C-A411-77B7-7EB9-EA960A4B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4" name="Symbol zastępczy tekstu 12">
            <a:extLst>
              <a:ext uri="{FF2B5EF4-FFF2-40B4-BE49-F238E27FC236}">
                <a16:creationId xmlns:a16="http://schemas.microsoft.com/office/drawing/2014/main" id="{DFCC5458-211C-CA70-CDA9-1F92558FB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BCB96955-AC65-FC6D-1867-F9FD8B288797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F43EE9-4778-1031-9757-38A66CDB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EAAA03EF-C69D-DEFE-F59A-CD96A920166D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a 7">
            <a:extLst>
              <a:ext uri="{FF2B5EF4-FFF2-40B4-BE49-F238E27FC236}">
                <a16:creationId xmlns:a16="http://schemas.microsoft.com/office/drawing/2014/main" id="{6B19D815-3EDA-5533-CE7B-2986047B3B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98260746-78DD-A13F-6847-A6E6754866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8" y="1736727"/>
            <a:ext cx="10494207" cy="52446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tabeli 20">
            <a:extLst>
              <a:ext uri="{FF2B5EF4-FFF2-40B4-BE49-F238E27FC236}">
                <a16:creationId xmlns:a16="http://schemas.microsoft.com/office/drawing/2014/main" id="{5D817959-8C6E-66C0-A381-2445E3B2315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38198" y="2406650"/>
            <a:ext cx="10494965" cy="36260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pl-PL"/>
              <a:t>Kliknij ikonę, aby dodać tabelę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2115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2 cech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CEDAF4-31C6-ADE2-5B7B-E1402339C7A0}"/>
              </a:ext>
            </a:extLst>
          </p:cNvPr>
          <p:cNvSpPr txBox="1">
            <a:spLocks/>
          </p:cNvSpPr>
          <p:nvPr userDrawn="1"/>
        </p:nvSpPr>
        <p:spPr>
          <a:xfrm>
            <a:off x="4487228" y="5877223"/>
            <a:ext cx="5713412" cy="563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5DBC9B8E-6594-C46F-F49A-F8118C86BCF0}"/>
              </a:ext>
            </a:extLst>
          </p:cNvPr>
          <p:cNvCxnSpPr>
            <a:cxnSpLocks/>
          </p:cNvCxnSpPr>
          <p:nvPr userDrawn="1"/>
        </p:nvCxnSpPr>
        <p:spPr>
          <a:xfrm>
            <a:off x="839786" y="3876949"/>
            <a:ext cx="10544564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ymbol zastępczy tekstu 20">
            <a:extLst>
              <a:ext uri="{FF2B5EF4-FFF2-40B4-BE49-F238E27FC236}">
                <a16:creationId xmlns:a16="http://schemas.microsoft.com/office/drawing/2014/main" id="{E6014313-724B-F0AF-7EAA-7AE44836FDE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39787" y="1737145"/>
            <a:ext cx="7778145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0" name="Symbol zastępczy tekstu 20">
            <a:extLst>
              <a:ext uri="{FF2B5EF4-FFF2-40B4-BE49-F238E27FC236}">
                <a16:creationId xmlns:a16="http://schemas.microsoft.com/office/drawing/2014/main" id="{4518058E-08C2-E785-5F3F-97649885BDB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33372" y="2422806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Symbol zastępczy tekstu 20">
            <a:extLst>
              <a:ext uri="{FF2B5EF4-FFF2-40B4-BE49-F238E27FC236}">
                <a16:creationId xmlns:a16="http://schemas.microsoft.com/office/drawing/2014/main" id="{34D076D4-98C6-EC37-78CA-7CE408B1913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3371" y="2935677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Symbol zastępczy tekstu 20">
            <a:extLst>
              <a:ext uri="{FF2B5EF4-FFF2-40B4-BE49-F238E27FC236}">
                <a16:creationId xmlns:a16="http://schemas.microsoft.com/office/drawing/2014/main" id="{BEE14B3E-6CA9-10F6-729D-6EA434ECFDF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045411" y="2422806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4" name="Symbol zastępczy tekstu 20">
            <a:extLst>
              <a:ext uri="{FF2B5EF4-FFF2-40B4-BE49-F238E27FC236}">
                <a16:creationId xmlns:a16="http://schemas.microsoft.com/office/drawing/2014/main" id="{26D5E60B-4432-C935-1245-FF58796EF66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45410" y="2935677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5" name="Symbol zastępczy tekstu 20">
            <a:extLst>
              <a:ext uri="{FF2B5EF4-FFF2-40B4-BE49-F238E27FC236}">
                <a16:creationId xmlns:a16="http://schemas.microsoft.com/office/drawing/2014/main" id="{CCCC0D9F-0ECF-119E-D63E-3222CA399937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939390" y="2411360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6" name="Symbol zastępczy tekstu 20">
            <a:extLst>
              <a:ext uri="{FF2B5EF4-FFF2-40B4-BE49-F238E27FC236}">
                <a16:creationId xmlns:a16="http://schemas.microsoft.com/office/drawing/2014/main" id="{BD81D967-9BFC-FDCE-4B6A-D9E2D325EB5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939389" y="2924231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20">
            <a:extLst>
              <a:ext uri="{FF2B5EF4-FFF2-40B4-BE49-F238E27FC236}">
                <a16:creationId xmlns:a16="http://schemas.microsoft.com/office/drawing/2014/main" id="{A03CD2E9-4D0F-5AB4-FBFA-135D0FFB414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45430" y="4350176"/>
            <a:ext cx="7778145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20">
            <a:extLst>
              <a:ext uri="{FF2B5EF4-FFF2-40B4-BE49-F238E27FC236}">
                <a16:creationId xmlns:a16="http://schemas.microsoft.com/office/drawing/2014/main" id="{A995145B-4EA4-C473-72B1-E7EABC45E6A0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39015" y="5035837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tekstu 20">
            <a:extLst>
              <a:ext uri="{FF2B5EF4-FFF2-40B4-BE49-F238E27FC236}">
                <a16:creationId xmlns:a16="http://schemas.microsoft.com/office/drawing/2014/main" id="{1CA7AC85-696F-41F7-01CE-B606E149CB9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39014" y="5548708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tekstu 20">
            <a:extLst>
              <a:ext uri="{FF2B5EF4-FFF2-40B4-BE49-F238E27FC236}">
                <a16:creationId xmlns:a16="http://schemas.microsoft.com/office/drawing/2014/main" id="{991DDFB0-CD88-12B4-E650-E078779802F8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051054" y="5035837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20">
            <a:extLst>
              <a:ext uri="{FF2B5EF4-FFF2-40B4-BE49-F238E27FC236}">
                <a16:creationId xmlns:a16="http://schemas.microsoft.com/office/drawing/2014/main" id="{6749F44D-5760-F62A-E022-F5FCCDEA088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051053" y="5548708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20">
            <a:extLst>
              <a:ext uri="{FF2B5EF4-FFF2-40B4-BE49-F238E27FC236}">
                <a16:creationId xmlns:a16="http://schemas.microsoft.com/office/drawing/2014/main" id="{230F1040-0ACA-3CCE-9B5F-5170C31AE47A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945033" y="5024391"/>
            <a:ext cx="2304868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20">
            <a:extLst>
              <a:ext uri="{FF2B5EF4-FFF2-40B4-BE49-F238E27FC236}">
                <a16:creationId xmlns:a16="http://schemas.microsoft.com/office/drawing/2014/main" id="{05B05432-1C01-A650-6055-981A8AB29D0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945032" y="5537262"/>
            <a:ext cx="2304868" cy="52560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DFE71E74-EE2F-1AA0-0E00-6AFD4152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8" name="Symbol zastępczy tekstu 12">
            <a:extLst>
              <a:ext uri="{FF2B5EF4-FFF2-40B4-BE49-F238E27FC236}">
                <a16:creationId xmlns:a16="http://schemas.microsoft.com/office/drawing/2014/main" id="{71D0809D-1F4E-301A-36A3-7D0F587F8E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CE24F3BB-C1F7-42D7-2913-FE40B16BEBF8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FF5F674-7CDD-DF8C-7C69-FB4971B4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DD8C82C0-22C1-6153-FD3E-E8929F1BF965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Grafika 21">
            <a:extLst>
              <a:ext uri="{FF2B5EF4-FFF2-40B4-BE49-F238E27FC236}">
                <a16:creationId xmlns:a16="http://schemas.microsoft.com/office/drawing/2014/main" id="{7528E50A-B929-D67E-6F3A-73694F0288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280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2 grupami boxó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ymbol zastępczy tekstu 20">
            <a:extLst>
              <a:ext uri="{FF2B5EF4-FFF2-40B4-BE49-F238E27FC236}">
                <a16:creationId xmlns:a16="http://schemas.microsoft.com/office/drawing/2014/main" id="{E6014313-724B-F0AF-7EAA-7AE44836FDE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39787" y="1737145"/>
            <a:ext cx="9194000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Symbol zastępczy tekstu 20">
            <a:extLst>
              <a:ext uri="{FF2B5EF4-FFF2-40B4-BE49-F238E27FC236}">
                <a16:creationId xmlns:a16="http://schemas.microsoft.com/office/drawing/2014/main" id="{34D076D4-98C6-EC37-78CA-7CE408B1913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3370" y="2214177"/>
            <a:ext cx="9193999" cy="52560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C8A37671-64CB-BE47-1DAC-DDD96A3B3B9E}"/>
              </a:ext>
            </a:extLst>
          </p:cNvPr>
          <p:cNvGrpSpPr/>
          <p:nvPr userDrawn="1"/>
        </p:nvGrpSpPr>
        <p:grpSpPr>
          <a:xfrm>
            <a:off x="5840937" y="3255127"/>
            <a:ext cx="316284" cy="1037610"/>
            <a:chOff x="3241141" y="2344848"/>
            <a:chExt cx="1086415" cy="3820570"/>
          </a:xfrm>
        </p:grpSpPr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B22AC2D6-A4E3-3BD5-7CEF-3B8A911E5C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41141" y="2344848"/>
              <a:ext cx="1086415" cy="1910285"/>
            </a:xfrm>
            <a:prstGeom prst="line">
              <a:avLst/>
            </a:prstGeom>
            <a:ln cap="rnd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0B957806-543E-7C4A-FC9D-CC2DEC3061E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241141" y="4255133"/>
              <a:ext cx="1086415" cy="1910285"/>
            </a:xfrm>
            <a:prstGeom prst="line">
              <a:avLst/>
            </a:prstGeom>
            <a:ln cap="rnd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AAFA18AF-91BC-FD92-BD95-E046FE7C30B5}"/>
              </a:ext>
            </a:extLst>
          </p:cNvPr>
          <p:cNvSpPr/>
          <p:nvPr userDrawn="1"/>
        </p:nvSpPr>
        <p:spPr>
          <a:xfrm>
            <a:off x="1894750" y="3085296"/>
            <a:ext cx="3344171" cy="1328070"/>
          </a:xfrm>
          <a:prstGeom prst="roundRect">
            <a:avLst>
              <a:gd name="adj" fmla="val 10523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22" name="Symbol zastępczy tekstu 12">
            <a:extLst>
              <a:ext uri="{FF2B5EF4-FFF2-40B4-BE49-F238E27FC236}">
                <a16:creationId xmlns:a16="http://schemas.microsoft.com/office/drawing/2014/main" id="{37AA4D45-0A07-10B8-9F97-DBDB537CF46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147451" y="3325756"/>
            <a:ext cx="2838767" cy="896353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FB60B076-27E8-18EE-A034-F4840BBFDE82}"/>
              </a:ext>
            </a:extLst>
          </p:cNvPr>
          <p:cNvSpPr/>
          <p:nvPr userDrawn="1"/>
        </p:nvSpPr>
        <p:spPr>
          <a:xfrm>
            <a:off x="6690783" y="3085296"/>
            <a:ext cx="3344171" cy="1328070"/>
          </a:xfrm>
          <a:prstGeom prst="roundRect">
            <a:avLst>
              <a:gd name="adj" fmla="val 10523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29" name="Symbol zastępczy tekstu 12">
            <a:extLst>
              <a:ext uri="{FF2B5EF4-FFF2-40B4-BE49-F238E27FC236}">
                <a16:creationId xmlns:a16="http://schemas.microsoft.com/office/drawing/2014/main" id="{6CA65117-9575-4F67-7D92-C9B91D3D50B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3484" y="3325756"/>
            <a:ext cx="2838767" cy="896353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59AB196A-DBB1-7B38-AF8F-DDCB206B2E69}"/>
              </a:ext>
            </a:extLst>
          </p:cNvPr>
          <p:cNvGrpSpPr/>
          <p:nvPr userDrawn="1"/>
        </p:nvGrpSpPr>
        <p:grpSpPr>
          <a:xfrm>
            <a:off x="5833353" y="4899661"/>
            <a:ext cx="316284" cy="1037610"/>
            <a:chOff x="3241141" y="2344848"/>
            <a:chExt cx="1086415" cy="3820570"/>
          </a:xfrm>
        </p:grpSpPr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1E69FB9F-4C8B-45FD-2875-4EE5E4E24E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41141" y="2344848"/>
              <a:ext cx="1086415" cy="1910285"/>
            </a:xfrm>
            <a:prstGeom prst="line">
              <a:avLst/>
            </a:prstGeom>
            <a:ln cap="rnd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F32E6A1A-68AF-9D1D-1019-29EA3B35B26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241141" y="4255133"/>
              <a:ext cx="1086415" cy="1910285"/>
            </a:xfrm>
            <a:prstGeom prst="line">
              <a:avLst/>
            </a:prstGeom>
            <a:ln cap="rnd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BAE8A030-94EF-F1F8-2F5D-5602DFB4DDB7}"/>
              </a:ext>
            </a:extLst>
          </p:cNvPr>
          <p:cNvSpPr/>
          <p:nvPr userDrawn="1"/>
        </p:nvSpPr>
        <p:spPr>
          <a:xfrm>
            <a:off x="1887166" y="4729830"/>
            <a:ext cx="3344171" cy="1328070"/>
          </a:xfrm>
          <a:prstGeom prst="roundRect">
            <a:avLst>
              <a:gd name="adj" fmla="val 10523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34" name="Symbol zastępczy tekstu 12">
            <a:extLst>
              <a:ext uri="{FF2B5EF4-FFF2-40B4-BE49-F238E27FC236}">
                <a16:creationId xmlns:a16="http://schemas.microsoft.com/office/drawing/2014/main" id="{6D7E09FD-4520-CA0F-F854-FCA8E4927E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139867" y="4970290"/>
            <a:ext cx="2838767" cy="896353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35" name="Prostokąt: zaokrąglone rogi 34">
            <a:extLst>
              <a:ext uri="{FF2B5EF4-FFF2-40B4-BE49-F238E27FC236}">
                <a16:creationId xmlns:a16="http://schemas.microsoft.com/office/drawing/2014/main" id="{9E594427-3CDE-0380-5212-50243E15D579}"/>
              </a:ext>
            </a:extLst>
          </p:cNvPr>
          <p:cNvSpPr/>
          <p:nvPr userDrawn="1"/>
        </p:nvSpPr>
        <p:spPr>
          <a:xfrm>
            <a:off x="6683199" y="4729830"/>
            <a:ext cx="3344171" cy="1328070"/>
          </a:xfrm>
          <a:prstGeom prst="roundRect">
            <a:avLst>
              <a:gd name="adj" fmla="val 10523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36" name="Symbol zastępczy tekstu 12">
            <a:extLst>
              <a:ext uri="{FF2B5EF4-FFF2-40B4-BE49-F238E27FC236}">
                <a16:creationId xmlns:a16="http://schemas.microsoft.com/office/drawing/2014/main" id="{814FF682-154B-926F-824D-6B6ED3A1449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35900" y="4970290"/>
            <a:ext cx="2838767" cy="896353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08E94BF-0F6F-6EB9-8C06-61AB0EAB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4" name="Symbol zastępczy tekstu 12">
            <a:extLst>
              <a:ext uri="{FF2B5EF4-FFF2-40B4-BE49-F238E27FC236}">
                <a16:creationId xmlns:a16="http://schemas.microsoft.com/office/drawing/2014/main" id="{49AD45DB-BD28-A689-C3AF-CEDCC7B640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353BB9A-4080-C064-5C68-AC2E55E76938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737317-C7F9-AFD6-F9AB-EA480ED2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27AB66FD-D113-582D-4CD5-586236F0B72E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8FECA064-BD48-2BF3-09E4-F5171E02AD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366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3 grupami boxó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>
            <a:extLst>
              <a:ext uri="{FF2B5EF4-FFF2-40B4-BE49-F238E27FC236}">
                <a16:creationId xmlns:a16="http://schemas.microsoft.com/office/drawing/2014/main" id="{C8A37671-64CB-BE47-1DAC-DDD96A3B3B9E}"/>
              </a:ext>
            </a:extLst>
          </p:cNvPr>
          <p:cNvGrpSpPr/>
          <p:nvPr userDrawn="1"/>
        </p:nvGrpSpPr>
        <p:grpSpPr>
          <a:xfrm>
            <a:off x="4185546" y="1854578"/>
            <a:ext cx="172020" cy="564335"/>
            <a:chOff x="3241141" y="2344848"/>
            <a:chExt cx="1086415" cy="3820570"/>
          </a:xfrm>
        </p:grpSpPr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B22AC2D6-A4E3-3BD5-7CEF-3B8A911E5C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41141" y="2344848"/>
              <a:ext cx="1086415" cy="1910285"/>
            </a:xfrm>
            <a:prstGeom prst="line">
              <a:avLst/>
            </a:prstGeom>
            <a:ln cap="rnd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0B957806-543E-7C4A-FC9D-CC2DEC3061E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241141" y="4255133"/>
              <a:ext cx="1086415" cy="1910285"/>
            </a:xfrm>
            <a:prstGeom prst="line">
              <a:avLst/>
            </a:prstGeom>
            <a:ln cap="rnd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AAFA18AF-91BC-FD92-BD95-E046FE7C30B5}"/>
              </a:ext>
            </a:extLst>
          </p:cNvPr>
          <p:cNvSpPr/>
          <p:nvPr userDrawn="1"/>
        </p:nvSpPr>
        <p:spPr>
          <a:xfrm>
            <a:off x="839789" y="1742814"/>
            <a:ext cx="3093056" cy="809265"/>
          </a:xfrm>
          <a:prstGeom prst="roundRect">
            <a:avLst>
              <a:gd name="adj" fmla="val 17736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22" name="Symbol zastępczy tekstu 12">
            <a:extLst>
              <a:ext uri="{FF2B5EF4-FFF2-40B4-BE49-F238E27FC236}">
                <a16:creationId xmlns:a16="http://schemas.microsoft.com/office/drawing/2014/main" id="{37AA4D45-0A07-10B8-9F97-DBDB537CF46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92490" y="1905451"/>
            <a:ext cx="2604022" cy="46259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BAE8A030-94EF-F1F8-2F5D-5602DFB4DDB7}"/>
              </a:ext>
            </a:extLst>
          </p:cNvPr>
          <p:cNvSpPr/>
          <p:nvPr userDrawn="1"/>
        </p:nvSpPr>
        <p:spPr>
          <a:xfrm>
            <a:off x="838201" y="2731750"/>
            <a:ext cx="3093056" cy="2277451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34" name="Symbol zastępczy tekstu 12">
            <a:extLst>
              <a:ext uri="{FF2B5EF4-FFF2-40B4-BE49-F238E27FC236}">
                <a16:creationId xmlns:a16="http://schemas.microsoft.com/office/drawing/2014/main" id="{6D7E09FD-4520-CA0F-F854-FCA8E4927E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92490" y="2908266"/>
            <a:ext cx="2604022" cy="1860476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93C6B52E-C43D-732F-78A0-F3410AD55BDE}"/>
              </a:ext>
            </a:extLst>
          </p:cNvPr>
          <p:cNvSpPr/>
          <p:nvPr userDrawn="1"/>
        </p:nvSpPr>
        <p:spPr>
          <a:xfrm>
            <a:off x="4551060" y="1742814"/>
            <a:ext cx="3093056" cy="809265"/>
          </a:xfrm>
          <a:prstGeom prst="roundRect">
            <a:avLst>
              <a:gd name="adj" fmla="val 17736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4" name="Symbol zastępczy tekstu 12">
            <a:extLst>
              <a:ext uri="{FF2B5EF4-FFF2-40B4-BE49-F238E27FC236}">
                <a16:creationId xmlns:a16="http://schemas.microsoft.com/office/drawing/2014/main" id="{5A149D12-6E28-9645-7F05-06C9E123681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803761" y="1905451"/>
            <a:ext cx="2604022" cy="46259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94D58484-917B-E03D-80FA-EA9CE0DB07C4}"/>
              </a:ext>
            </a:extLst>
          </p:cNvPr>
          <p:cNvSpPr/>
          <p:nvPr userDrawn="1"/>
        </p:nvSpPr>
        <p:spPr>
          <a:xfrm>
            <a:off x="4549472" y="2731750"/>
            <a:ext cx="3093056" cy="2277451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8" name="Symbol zastępczy tekstu 12">
            <a:extLst>
              <a:ext uri="{FF2B5EF4-FFF2-40B4-BE49-F238E27FC236}">
                <a16:creationId xmlns:a16="http://schemas.microsoft.com/office/drawing/2014/main" id="{7BB3E0B8-C6A9-4537-BDED-B410B9187CC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803761" y="2908266"/>
            <a:ext cx="2604022" cy="1860476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2161E892-102E-E465-06D4-F7930A4D676E}"/>
              </a:ext>
            </a:extLst>
          </p:cNvPr>
          <p:cNvSpPr/>
          <p:nvPr userDrawn="1"/>
        </p:nvSpPr>
        <p:spPr>
          <a:xfrm>
            <a:off x="8240938" y="1756653"/>
            <a:ext cx="3093056" cy="809265"/>
          </a:xfrm>
          <a:prstGeom prst="roundRect">
            <a:avLst>
              <a:gd name="adj" fmla="val 17736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11" name="Symbol zastępczy tekstu 12">
            <a:extLst>
              <a:ext uri="{FF2B5EF4-FFF2-40B4-BE49-F238E27FC236}">
                <a16:creationId xmlns:a16="http://schemas.microsoft.com/office/drawing/2014/main" id="{05DCAFF8-491D-15B0-0B36-0B5B08657C3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493639" y="1919290"/>
            <a:ext cx="2604022" cy="46259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6F3B6944-0D8B-9CA9-AF18-305B7C4C0E16}"/>
              </a:ext>
            </a:extLst>
          </p:cNvPr>
          <p:cNvSpPr/>
          <p:nvPr userDrawn="1"/>
        </p:nvSpPr>
        <p:spPr>
          <a:xfrm>
            <a:off x="8239350" y="2745589"/>
            <a:ext cx="3093056" cy="2277451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5DE6C36D-CDEA-790C-8F36-E249DEA2B84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493639" y="2922105"/>
            <a:ext cx="2604022" cy="1860476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  <a:br>
              <a:rPr lang="pl-PL"/>
            </a:br>
            <a:endParaRPr lang="pl-PL"/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34AE47A5-5B4D-2297-5D2C-1C108790A5AE}"/>
              </a:ext>
            </a:extLst>
          </p:cNvPr>
          <p:cNvGrpSpPr/>
          <p:nvPr userDrawn="1"/>
        </p:nvGrpSpPr>
        <p:grpSpPr>
          <a:xfrm>
            <a:off x="7856517" y="1868526"/>
            <a:ext cx="172020" cy="564335"/>
            <a:chOff x="3241141" y="2344848"/>
            <a:chExt cx="1086415" cy="3820570"/>
          </a:xfrm>
        </p:grpSpPr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FCF08A50-7CDF-BB90-C0D7-0A4EFDBBB4C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41141" y="2344848"/>
              <a:ext cx="1086415" cy="1910285"/>
            </a:xfrm>
            <a:prstGeom prst="line">
              <a:avLst/>
            </a:prstGeom>
            <a:ln cap="rnd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DA35D180-ADDC-B208-FC85-3A74C6A3EAE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241141" y="4255133"/>
              <a:ext cx="1086415" cy="1910285"/>
            </a:xfrm>
            <a:prstGeom prst="line">
              <a:avLst/>
            </a:prstGeom>
            <a:ln cap="rnd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ytuł 1">
            <a:extLst>
              <a:ext uri="{FF2B5EF4-FFF2-40B4-BE49-F238E27FC236}">
                <a16:creationId xmlns:a16="http://schemas.microsoft.com/office/drawing/2014/main" id="{ACF7AA4E-3A3F-0ED9-56C7-B63D64F6F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25" name="Symbol zastępczy tekstu 12">
            <a:extLst>
              <a:ext uri="{FF2B5EF4-FFF2-40B4-BE49-F238E27FC236}">
                <a16:creationId xmlns:a16="http://schemas.microsoft.com/office/drawing/2014/main" id="{4CC7099B-37E3-3335-684F-D62B21A373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E46C8509-D1E1-9AC6-AA0A-F900D12AB08A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58532AE-2B22-52A6-D3FC-478ADF08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E1E2FCD3-6164-949A-48C6-A6A04A7825D2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Grafika 28">
            <a:extLst>
              <a:ext uri="{FF2B5EF4-FFF2-40B4-BE49-F238E27FC236}">
                <a16:creationId xmlns:a16="http://schemas.microsoft.com/office/drawing/2014/main" id="{DB074610-C64C-628C-F477-AE11723A02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88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obrazem z wypunktowani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2161E892-102E-E465-06D4-F7930A4D676E}"/>
              </a:ext>
            </a:extLst>
          </p:cNvPr>
          <p:cNvSpPr/>
          <p:nvPr userDrawn="1"/>
        </p:nvSpPr>
        <p:spPr>
          <a:xfrm>
            <a:off x="6232222" y="1848066"/>
            <a:ext cx="5119991" cy="564335"/>
          </a:xfrm>
          <a:prstGeom prst="roundRect">
            <a:avLst>
              <a:gd name="adj" fmla="val 2980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11" name="Symbol zastępczy tekstu 12">
            <a:extLst>
              <a:ext uri="{FF2B5EF4-FFF2-40B4-BE49-F238E27FC236}">
                <a16:creationId xmlns:a16="http://schemas.microsoft.com/office/drawing/2014/main" id="{05DCAFF8-491D-15B0-0B36-0B5B08657C3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26149" y="1958202"/>
            <a:ext cx="4613808" cy="30779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6F3B6944-0D8B-9CA9-AF18-305B7C4C0E16}"/>
              </a:ext>
            </a:extLst>
          </p:cNvPr>
          <p:cNvSpPr/>
          <p:nvPr userDrawn="1"/>
        </p:nvSpPr>
        <p:spPr>
          <a:xfrm>
            <a:off x="6241175" y="4057144"/>
            <a:ext cx="5091231" cy="1738867"/>
          </a:xfrm>
          <a:prstGeom prst="roundRect">
            <a:avLst>
              <a:gd name="adj" fmla="val 9476"/>
            </a:avLst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24" name="Symbol zastępczy obrazu 19">
            <a:extLst>
              <a:ext uri="{FF2B5EF4-FFF2-40B4-BE49-F238E27FC236}">
                <a16:creationId xmlns:a16="http://schemas.microsoft.com/office/drawing/2014/main" id="{D985951D-3DD1-FD4D-79EC-659C86C7E4B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38200" y="1877029"/>
            <a:ext cx="5026587" cy="3918982"/>
          </a:xfrm>
          <a:prstGeom prst="roundRect">
            <a:avLst>
              <a:gd name="adj" fmla="val 5746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id="{030F384D-ACAD-6604-3EB1-F46D57686E2D}"/>
              </a:ext>
            </a:extLst>
          </p:cNvPr>
          <p:cNvSpPr/>
          <p:nvPr userDrawn="1"/>
        </p:nvSpPr>
        <p:spPr>
          <a:xfrm>
            <a:off x="6232222" y="2575441"/>
            <a:ext cx="5119991" cy="564335"/>
          </a:xfrm>
          <a:prstGeom prst="roundRect">
            <a:avLst>
              <a:gd name="adj" fmla="val 2980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26" name="Symbol zastępczy tekstu 12">
            <a:extLst>
              <a:ext uri="{FF2B5EF4-FFF2-40B4-BE49-F238E27FC236}">
                <a16:creationId xmlns:a16="http://schemas.microsoft.com/office/drawing/2014/main" id="{8CF65085-02C1-BFC7-335C-1749929BA09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426149" y="2685577"/>
            <a:ext cx="4613808" cy="30779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3F3B8BBC-57BD-4DB7-5D71-038640BCD2B8}"/>
              </a:ext>
            </a:extLst>
          </p:cNvPr>
          <p:cNvSpPr/>
          <p:nvPr userDrawn="1"/>
        </p:nvSpPr>
        <p:spPr>
          <a:xfrm>
            <a:off x="6232222" y="3316292"/>
            <a:ext cx="5119991" cy="564335"/>
          </a:xfrm>
          <a:prstGeom prst="roundRect">
            <a:avLst>
              <a:gd name="adj" fmla="val 2980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28" name="Symbol zastępczy tekstu 12">
            <a:extLst>
              <a:ext uri="{FF2B5EF4-FFF2-40B4-BE49-F238E27FC236}">
                <a16:creationId xmlns:a16="http://schemas.microsoft.com/office/drawing/2014/main" id="{506D6DC4-9A22-00F0-7211-51DDFFABBD2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426149" y="3426428"/>
            <a:ext cx="4613808" cy="30779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29" name="Symbol zastępczy tekstu 12">
            <a:extLst>
              <a:ext uri="{FF2B5EF4-FFF2-40B4-BE49-F238E27FC236}">
                <a16:creationId xmlns:a16="http://schemas.microsoft.com/office/drawing/2014/main" id="{704C4B54-CE1E-B2C6-49A0-23DA5C47F57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468894" y="4230581"/>
            <a:ext cx="4613808" cy="1411462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343589-E24A-3721-FE04-2BAAB4DF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4" name="Symbol zastępczy tekstu 12">
            <a:extLst>
              <a:ext uri="{FF2B5EF4-FFF2-40B4-BE49-F238E27FC236}">
                <a16:creationId xmlns:a16="http://schemas.microsoft.com/office/drawing/2014/main" id="{77EC6035-1305-537C-B9B5-75B029E46A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E9F5A864-0FDC-EFE3-786C-08A9B881352B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FE7A77-6CB5-D815-932A-C4B139BC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70851B7A-29EF-750E-C124-A78AAC60CF4D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a 13">
            <a:extLst>
              <a:ext uri="{FF2B5EF4-FFF2-40B4-BE49-F238E27FC236}">
                <a16:creationId xmlns:a16="http://schemas.microsoft.com/office/drawing/2014/main" id="{3FDF00D3-7680-6302-56F8-AF5E6663CF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227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obrazem z 3 wypunktowani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2161E892-102E-E465-06D4-F7930A4D676E}"/>
              </a:ext>
            </a:extLst>
          </p:cNvPr>
          <p:cNvSpPr/>
          <p:nvPr userDrawn="1"/>
        </p:nvSpPr>
        <p:spPr>
          <a:xfrm>
            <a:off x="839789" y="4435620"/>
            <a:ext cx="2418978" cy="467117"/>
          </a:xfrm>
          <a:prstGeom prst="roundRect">
            <a:avLst>
              <a:gd name="adj" fmla="val 2501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11" name="Symbol zastępczy tekstu 12">
            <a:extLst>
              <a:ext uri="{FF2B5EF4-FFF2-40B4-BE49-F238E27FC236}">
                <a16:creationId xmlns:a16="http://schemas.microsoft.com/office/drawing/2014/main" id="{05DCAFF8-491D-15B0-0B36-0B5B08657C3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33715" y="4545756"/>
            <a:ext cx="2030498" cy="254772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24" name="Symbol zastępczy obrazu 19">
            <a:extLst>
              <a:ext uri="{FF2B5EF4-FFF2-40B4-BE49-F238E27FC236}">
                <a16:creationId xmlns:a16="http://schemas.microsoft.com/office/drawing/2014/main" id="{D985951D-3DD1-FD4D-79EC-659C86C7E4B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38200" y="2324849"/>
            <a:ext cx="5026587" cy="1965046"/>
          </a:xfrm>
          <a:prstGeom prst="roundRect">
            <a:avLst>
              <a:gd name="adj" fmla="val 5746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3F3B8BBC-57BD-4DB7-5D71-038640BCD2B8}"/>
              </a:ext>
            </a:extLst>
          </p:cNvPr>
          <p:cNvSpPr/>
          <p:nvPr userDrawn="1"/>
        </p:nvSpPr>
        <p:spPr>
          <a:xfrm>
            <a:off x="6232222" y="2323216"/>
            <a:ext cx="5119991" cy="467117"/>
          </a:xfrm>
          <a:prstGeom prst="roundRect">
            <a:avLst>
              <a:gd name="adj" fmla="val 29802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28" name="Symbol zastępczy tekstu 12">
            <a:extLst>
              <a:ext uri="{FF2B5EF4-FFF2-40B4-BE49-F238E27FC236}">
                <a16:creationId xmlns:a16="http://schemas.microsoft.com/office/drawing/2014/main" id="{506D6DC4-9A22-00F0-7211-51DDFFABBD2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426149" y="2433352"/>
            <a:ext cx="4741204" cy="254772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2" name="Symbol zastępczy tekstu 20">
            <a:extLst>
              <a:ext uri="{FF2B5EF4-FFF2-40B4-BE49-F238E27FC236}">
                <a16:creationId xmlns:a16="http://schemas.microsoft.com/office/drawing/2014/main" id="{44215165-8B7F-08C0-2895-3D21B4B4CCB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39787" y="1737145"/>
            <a:ext cx="5025000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57E2E539-69E2-8F3D-152E-4CE775D1EC60}"/>
              </a:ext>
            </a:extLst>
          </p:cNvPr>
          <p:cNvSpPr/>
          <p:nvPr userDrawn="1"/>
        </p:nvSpPr>
        <p:spPr>
          <a:xfrm>
            <a:off x="3440601" y="4435620"/>
            <a:ext cx="2418978" cy="467117"/>
          </a:xfrm>
          <a:prstGeom prst="roundRect">
            <a:avLst>
              <a:gd name="adj" fmla="val 2501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FC3C9BBA-848A-6106-4F1A-5169ACAE511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634527" y="4545756"/>
            <a:ext cx="2030498" cy="254772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9060835-728F-FA5A-841D-227BA51AF9C7}"/>
              </a:ext>
            </a:extLst>
          </p:cNvPr>
          <p:cNvSpPr/>
          <p:nvPr userDrawn="1"/>
        </p:nvSpPr>
        <p:spPr>
          <a:xfrm>
            <a:off x="839789" y="5012873"/>
            <a:ext cx="2418978" cy="467117"/>
          </a:xfrm>
          <a:prstGeom prst="roundRect">
            <a:avLst>
              <a:gd name="adj" fmla="val 2501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1D54F7B-E791-EAF1-8723-A3F0B578FD4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33715" y="5123009"/>
            <a:ext cx="2030498" cy="254772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BD637CDA-BF86-AB26-52EA-46A1E221FD58}"/>
              </a:ext>
            </a:extLst>
          </p:cNvPr>
          <p:cNvSpPr/>
          <p:nvPr userDrawn="1"/>
        </p:nvSpPr>
        <p:spPr>
          <a:xfrm>
            <a:off x="3440601" y="5012873"/>
            <a:ext cx="2418978" cy="467117"/>
          </a:xfrm>
          <a:prstGeom prst="roundRect">
            <a:avLst>
              <a:gd name="adj" fmla="val 2501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ymbol zastępczy tekstu 12">
            <a:extLst>
              <a:ext uri="{FF2B5EF4-FFF2-40B4-BE49-F238E27FC236}">
                <a16:creationId xmlns:a16="http://schemas.microsoft.com/office/drawing/2014/main" id="{D39E9A4F-F931-4EDD-EFCC-615EDD7C54E2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634527" y="5123009"/>
            <a:ext cx="2030498" cy="254772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3DC202C2-AEB3-522A-9312-02CEEF559106}"/>
              </a:ext>
            </a:extLst>
          </p:cNvPr>
          <p:cNvSpPr/>
          <p:nvPr userDrawn="1"/>
        </p:nvSpPr>
        <p:spPr>
          <a:xfrm>
            <a:off x="838200" y="5590126"/>
            <a:ext cx="2418978" cy="467117"/>
          </a:xfrm>
          <a:prstGeom prst="roundRect">
            <a:avLst>
              <a:gd name="adj" fmla="val 2501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19" name="Symbol zastępczy tekstu 12">
            <a:extLst>
              <a:ext uri="{FF2B5EF4-FFF2-40B4-BE49-F238E27FC236}">
                <a16:creationId xmlns:a16="http://schemas.microsoft.com/office/drawing/2014/main" id="{93E25BFB-88CB-88AE-89AF-0072B4F07CEC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32126" y="5700262"/>
            <a:ext cx="2030498" cy="254772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AC06CE7D-D7CD-1791-3DC2-6EBCE01A4BEA}"/>
              </a:ext>
            </a:extLst>
          </p:cNvPr>
          <p:cNvSpPr/>
          <p:nvPr userDrawn="1"/>
        </p:nvSpPr>
        <p:spPr>
          <a:xfrm>
            <a:off x="3439012" y="5590126"/>
            <a:ext cx="2418978" cy="467117"/>
          </a:xfrm>
          <a:prstGeom prst="roundRect">
            <a:avLst>
              <a:gd name="adj" fmla="val 25010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21" name="Symbol zastępczy tekstu 12">
            <a:extLst>
              <a:ext uri="{FF2B5EF4-FFF2-40B4-BE49-F238E27FC236}">
                <a16:creationId xmlns:a16="http://schemas.microsoft.com/office/drawing/2014/main" id="{D50D1AE2-F073-6A12-7D72-E1ABFA0CD73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632938" y="5700262"/>
            <a:ext cx="2030498" cy="254772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22" name="Symbol zastępczy tekstu 20">
            <a:extLst>
              <a:ext uri="{FF2B5EF4-FFF2-40B4-BE49-F238E27FC236}">
                <a16:creationId xmlns:a16="http://schemas.microsoft.com/office/drawing/2014/main" id="{6506A445-1868-D50E-8033-165F2A9F2744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263298" y="1708664"/>
            <a:ext cx="5119990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Symbol zastępczy tekstu 20">
            <a:extLst>
              <a:ext uri="{FF2B5EF4-FFF2-40B4-BE49-F238E27FC236}">
                <a16:creationId xmlns:a16="http://schemas.microsoft.com/office/drawing/2014/main" id="{30C18C65-5A0C-DD30-BD37-F8EA1709D7E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6230555" y="3194137"/>
            <a:ext cx="5119990" cy="4169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7609CFE7-B745-9BB2-7508-10839AC89444}"/>
              </a:ext>
            </a:extLst>
          </p:cNvPr>
          <p:cNvSpPr/>
          <p:nvPr userDrawn="1"/>
        </p:nvSpPr>
        <p:spPr>
          <a:xfrm>
            <a:off x="6198853" y="3839663"/>
            <a:ext cx="5119991" cy="467117"/>
          </a:xfrm>
          <a:prstGeom prst="roundRect">
            <a:avLst>
              <a:gd name="adj" fmla="val 29802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31" name="Symbol zastępczy tekstu 12">
            <a:extLst>
              <a:ext uri="{FF2B5EF4-FFF2-40B4-BE49-F238E27FC236}">
                <a16:creationId xmlns:a16="http://schemas.microsoft.com/office/drawing/2014/main" id="{712AE060-2EC9-B846-519F-F10932202E1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392780" y="3949799"/>
            <a:ext cx="4741204" cy="254772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27EBB94E-16FC-4241-7BE2-C4B514AD5417}"/>
              </a:ext>
            </a:extLst>
          </p:cNvPr>
          <p:cNvSpPr/>
          <p:nvPr userDrawn="1"/>
        </p:nvSpPr>
        <p:spPr>
          <a:xfrm>
            <a:off x="6198853" y="4431664"/>
            <a:ext cx="5119991" cy="467117"/>
          </a:xfrm>
          <a:prstGeom prst="roundRect">
            <a:avLst>
              <a:gd name="adj" fmla="val 29802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>
              <a:solidFill>
                <a:srgbClr val="500050"/>
              </a:solidFill>
              <a:latin typeface="Arial" panose="020B0604020202020204" pitchFamily="34" charset="0"/>
            </a:endParaRPr>
          </a:p>
        </p:txBody>
      </p:sp>
      <p:sp>
        <p:nvSpPr>
          <p:cNvPr id="33" name="Symbol zastępczy tekstu 12">
            <a:extLst>
              <a:ext uri="{FF2B5EF4-FFF2-40B4-BE49-F238E27FC236}">
                <a16:creationId xmlns:a16="http://schemas.microsoft.com/office/drawing/2014/main" id="{5684118A-8725-8CBC-661B-1BD36904FB9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392780" y="4541800"/>
            <a:ext cx="4741204" cy="254772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55F2BC07-3ED7-ADF8-209B-8AB16ACAD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25" name="Symbol zastępczy tekstu 12">
            <a:extLst>
              <a:ext uri="{FF2B5EF4-FFF2-40B4-BE49-F238E27FC236}">
                <a16:creationId xmlns:a16="http://schemas.microsoft.com/office/drawing/2014/main" id="{90670DE9-1DA8-0783-196C-B8A107C36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96247784-8FCC-4D2F-4837-4BF6E611636B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1C0360A3-4468-0D00-9C67-DF102E0E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7A572556-AF81-9796-DBF4-A0E690FDEB02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Grafika 34">
            <a:extLst>
              <a:ext uri="{FF2B5EF4-FFF2-40B4-BE49-F238E27FC236}">
                <a16:creationId xmlns:a16="http://schemas.microsoft.com/office/drawing/2014/main" id="{E9FE224C-24D6-FF1C-C1EE-090EEF1C94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984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4 punktor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0">
            <a:extLst>
              <a:ext uri="{FF2B5EF4-FFF2-40B4-BE49-F238E27FC236}">
                <a16:creationId xmlns:a16="http://schemas.microsoft.com/office/drawing/2014/main" id="{0BA80164-D873-FD3E-B896-8AD5C3411EC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33372" y="1873617"/>
            <a:ext cx="2304868" cy="69344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20">
            <a:extLst>
              <a:ext uri="{FF2B5EF4-FFF2-40B4-BE49-F238E27FC236}">
                <a16:creationId xmlns:a16="http://schemas.microsoft.com/office/drawing/2014/main" id="{FA3FE71D-CF72-7FF4-9F04-CFB72AC4442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612004" y="1859320"/>
            <a:ext cx="7738274" cy="525609"/>
          </a:xfrm>
        </p:spPr>
        <p:txBody>
          <a:bodyPr lIns="0" tIns="0" rIns="0" bIns="0">
            <a:noAutofit/>
          </a:bodyPr>
          <a:lstStyle>
            <a:lvl1pPr marL="180000" indent="-285750" algn="l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tekstu 20">
            <a:extLst>
              <a:ext uri="{FF2B5EF4-FFF2-40B4-BE49-F238E27FC236}">
                <a16:creationId xmlns:a16="http://schemas.microsoft.com/office/drawing/2014/main" id="{0F538D8A-4078-15DE-FB13-663171CEC6A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39788" y="3038639"/>
            <a:ext cx="2304868" cy="69344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tekstu 20">
            <a:extLst>
              <a:ext uri="{FF2B5EF4-FFF2-40B4-BE49-F238E27FC236}">
                <a16:creationId xmlns:a16="http://schemas.microsoft.com/office/drawing/2014/main" id="{691B2D55-0B9F-5A03-F623-A2120C57956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618420" y="3024342"/>
            <a:ext cx="7738274" cy="525609"/>
          </a:xfrm>
        </p:spPr>
        <p:txBody>
          <a:bodyPr lIns="0" tIns="0" rIns="0" bIns="0"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20">
            <a:extLst>
              <a:ext uri="{FF2B5EF4-FFF2-40B4-BE49-F238E27FC236}">
                <a16:creationId xmlns:a16="http://schemas.microsoft.com/office/drawing/2014/main" id="{0FF83F8A-95E5-7F19-FDEB-42AA923F0D56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26956" y="4202686"/>
            <a:ext cx="2304868" cy="69344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20">
            <a:extLst>
              <a:ext uri="{FF2B5EF4-FFF2-40B4-BE49-F238E27FC236}">
                <a16:creationId xmlns:a16="http://schemas.microsoft.com/office/drawing/2014/main" id="{A754EA85-9D85-5455-F5EF-4A1771334B5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605588" y="4188389"/>
            <a:ext cx="7738274" cy="525609"/>
          </a:xfrm>
        </p:spPr>
        <p:txBody>
          <a:bodyPr lIns="0" tIns="0" rIns="0" bIns="0"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20">
            <a:extLst>
              <a:ext uri="{FF2B5EF4-FFF2-40B4-BE49-F238E27FC236}">
                <a16:creationId xmlns:a16="http://schemas.microsoft.com/office/drawing/2014/main" id="{464D2B3B-7CDD-6D3B-61C5-6573F193679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33372" y="5353411"/>
            <a:ext cx="2304868" cy="70773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Symbol zastępczy tekstu 20">
            <a:extLst>
              <a:ext uri="{FF2B5EF4-FFF2-40B4-BE49-F238E27FC236}">
                <a16:creationId xmlns:a16="http://schemas.microsoft.com/office/drawing/2014/main" id="{3661A84F-3139-3379-31C5-562A72C8659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612004" y="5353411"/>
            <a:ext cx="7738274" cy="525609"/>
          </a:xfrm>
        </p:spPr>
        <p:txBody>
          <a:bodyPr lIns="0" tIns="0" rIns="0" bIns="0"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B706A13-766A-ED3A-50C7-D4A2EA856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631517E2-4DA9-0A6A-0801-B075037855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2687D278-E7C3-972A-6241-02BEDD06B93C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E7CCD17-BA1F-D544-0F3E-B1875D28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160D4BC0-A246-6632-9695-B7F578660A37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rafika 20">
            <a:extLst>
              <a:ext uri="{FF2B5EF4-FFF2-40B4-BE49-F238E27FC236}">
                <a16:creationId xmlns:a16="http://schemas.microsoft.com/office/drawing/2014/main" id="{8149003A-BE80-73D0-541F-C14F6E20E6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449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3 punktor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0">
            <a:extLst>
              <a:ext uri="{FF2B5EF4-FFF2-40B4-BE49-F238E27FC236}">
                <a16:creationId xmlns:a16="http://schemas.microsoft.com/office/drawing/2014/main" id="{0BA80164-D873-FD3E-B896-8AD5C3411EC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33372" y="1873617"/>
            <a:ext cx="2304868" cy="69344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20">
            <a:extLst>
              <a:ext uri="{FF2B5EF4-FFF2-40B4-BE49-F238E27FC236}">
                <a16:creationId xmlns:a16="http://schemas.microsoft.com/office/drawing/2014/main" id="{FA3FE71D-CF72-7FF4-9F04-CFB72AC4442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612004" y="1859320"/>
            <a:ext cx="7738274" cy="525609"/>
          </a:xfrm>
        </p:spPr>
        <p:txBody>
          <a:bodyPr lIns="0" tIns="0" rIns="0" bIns="0"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tekstu 20">
            <a:extLst>
              <a:ext uri="{FF2B5EF4-FFF2-40B4-BE49-F238E27FC236}">
                <a16:creationId xmlns:a16="http://schemas.microsoft.com/office/drawing/2014/main" id="{0F538D8A-4078-15DE-FB13-663171CEC6A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39788" y="3038639"/>
            <a:ext cx="2304868" cy="69344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tekstu 20">
            <a:extLst>
              <a:ext uri="{FF2B5EF4-FFF2-40B4-BE49-F238E27FC236}">
                <a16:creationId xmlns:a16="http://schemas.microsoft.com/office/drawing/2014/main" id="{691B2D55-0B9F-5A03-F623-A2120C57956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618420" y="3024342"/>
            <a:ext cx="7738274" cy="525609"/>
          </a:xfrm>
        </p:spPr>
        <p:txBody>
          <a:bodyPr lIns="0" tIns="0" rIns="0" bIns="0"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20">
            <a:extLst>
              <a:ext uri="{FF2B5EF4-FFF2-40B4-BE49-F238E27FC236}">
                <a16:creationId xmlns:a16="http://schemas.microsoft.com/office/drawing/2014/main" id="{0FF83F8A-95E5-7F19-FDEB-42AA923F0D56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26956" y="4202686"/>
            <a:ext cx="2304868" cy="69344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20">
            <a:extLst>
              <a:ext uri="{FF2B5EF4-FFF2-40B4-BE49-F238E27FC236}">
                <a16:creationId xmlns:a16="http://schemas.microsoft.com/office/drawing/2014/main" id="{A754EA85-9D85-5455-F5EF-4A1771334B5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605588" y="4188389"/>
            <a:ext cx="7738274" cy="525609"/>
          </a:xfrm>
        </p:spPr>
        <p:txBody>
          <a:bodyPr lIns="0" tIns="0" rIns="0" bIns="0"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387FCE-5DCC-BB09-49B6-1A7CA4DA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553D55AB-0350-68A7-48FB-D5E500790C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0C19AE0E-93BC-A27C-5850-624C64C89765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9E51FA4-3101-B3D6-7BE2-77B8D5F6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0118540F-556E-59C0-B658-F95EB61A9455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rafika 18">
            <a:extLst>
              <a:ext uri="{FF2B5EF4-FFF2-40B4-BE49-F238E27FC236}">
                <a16:creationId xmlns:a16="http://schemas.microsoft.com/office/drawing/2014/main" id="{3DDEA2B5-4328-63C1-64F4-DEE1CDA6FE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813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abelą z tekst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20">
            <a:extLst>
              <a:ext uri="{FF2B5EF4-FFF2-40B4-BE49-F238E27FC236}">
                <a16:creationId xmlns:a16="http://schemas.microsoft.com/office/drawing/2014/main" id="{99811D73-C95C-9F1B-2CA4-AC123FD51A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3371" y="4544376"/>
            <a:ext cx="10518841" cy="15135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tabeli 8">
            <a:extLst>
              <a:ext uri="{FF2B5EF4-FFF2-40B4-BE49-F238E27FC236}">
                <a16:creationId xmlns:a16="http://schemas.microsoft.com/office/drawing/2014/main" id="{B07DC02D-9F7D-A604-E77F-5B075E53817A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39788" y="1889125"/>
            <a:ext cx="10512425" cy="24003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tabelę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EDE6711-2DA8-C533-776A-4E90DBDB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8" name="Symbol zastępczy tekstu 12">
            <a:extLst>
              <a:ext uri="{FF2B5EF4-FFF2-40B4-BE49-F238E27FC236}">
                <a16:creationId xmlns:a16="http://schemas.microsoft.com/office/drawing/2014/main" id="{2E9B2D17-3351-0902-064B-850623A8B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6B4BAE8D-CE6F-8FA1-A0E1-091525F7DAB6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C9C35A-D6C9-3590-0B39-CEB062ED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B3D5D3F7-75FF-1A45-0FBD-4C11B95C625C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a 12">
            <a:extLst>
              <a:ext uri="{FF2B5EF4-FFF2-40B4-BE49-F238E27FC236}">
                <a16:creationId xmlns:a16="http://schemas.microsoft.com/office/drawing/2014/main" id="{5BC73431-E99E-D83D-7FA4-ECE7FEC5B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809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abelą z tekstem po bok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0">
            <a:extLst>
              <a:ext uri="{FF2B5EF4-FFF2-40B4-BE49-F238E27FC236}">
                <a16:creationId xmlns:a16="http://schemas.microsoft.com/office/drawing/2014/main" id="{D5DB538C-49AA-BBFB-EFA8-2B6471DEF8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6396" y="1877030"/>
            <a:ext cx="5025816" cy="418087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abeli 8">
            <a:extLst>
              <a:ext uri="{FF2B5EF4-FFF2-40B4-BE49-F238E27FC236}">
                <a16:creationId xmlns:a16="http://schemas.microsoft.com/office/drawing/2014/main" id="{AB7CD1D6-ED5B-F585-9EE5-A34A37050C6C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39788" y="1877030"/>
            <a:ext cx="5024999" cy="418087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tabelę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7C91BB-D22B-6DB1-A540-AE6080CF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9D83C1F3-5DFA-50FA-2D13-CABC81DAB7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F48FDF5D-CB0D-8B51-BCC6-F301C321CF8D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A5874BA-EA35-23B2-3BD7-81B70FDB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5814FF7-E894-E827-1694-0296342046DC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a 12">
            <a:extLst>
              <a:ext uri="{FF2B5EF4-FFF2-40B4-BE49-F238E27FC236}">
                <a16:creationId xmlns:a16="http://schemas.microsoft.com/office/drawing/2014/main" id="{37031A78-69FC-6247-9FB8-C5843F6E74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589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wykresem i tekstem po bok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20">
            <a:extLst>
              <a:ext uri="{FF2B5EF4-FFF2-40B4-BE49-F238E27FC236}">
                <a16:creationId xmlns:a16="http://schemas.microsoft.com/office/drawing/2014/main" id="{1C50E383-4F69-0E71-91F8-0B381C9E54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6396" y="1877030"/>
            <a:ext cx="5025816" cy="418087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wykresu 9">
            <a:extLst>
              <a:ext uri="{FF2B5EF4-FFF2-40B4-BE49-F238E27FC236}">
                <a16:creationId xmlns:a16="http://schemas.microsoft.com/office/drawing/2014/main" id="{8D8D851C-0C22-1A49-0576-73415F40C17E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839788" y="1876424"/>
            <a:ext cx="5024437" cy="41814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wykres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9ED6F5DA-403F-8DB2-2BBD-B5414F7C1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8" name="Symbol zastępczy tekstu 12">
            <a:extLst>
              <a:ext uri="{FF2B5EF4-FFF2-40B4-BE49-F238E27FC236}">
                <a16:creationId xmlns:a16="http://schemas.microsoft.com/office/drawing/2014/main" id="{75150928-ABE2-D7FE-FDE0-D560313BA8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BFBC7008-C81B-31C7-DCAA-F1DAF0D8E33D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53BDE58-DBDE-8882-03A2-F51C6EED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A2BA518-CE3F-47A5-E24E-2056CD870B17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a 12">
            <a:extLst>
              <a:ext uri="{FF2B5EF4-FFF2-40B4-BE49-F238E27FC236}">
                <a16:creationId xmlns:a16="http://schemas.microsoft.com/office/drawing/2014/main" id="{1E507D9A-04AC-B3EC-3915-62A21F4F79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5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obrazem / biał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7F7F9-64B5-5FE9-18CC-A1BBA6CD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04E897B9-8E04-47C2-DA47-EB67D02668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BB1065EC-10CE-922A-29C4-01C50FC27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758950"/>
            <a:ext cx="10492618" cy="429895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BCCECBA4-5184-4746-633B-48B5816ADF4B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2BC5B-9AEA-A62F-9AB2-77727ED4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05269837-EE28-E0CA-478B-2D628759115E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a 12">
            <a:extLst>
              <a:ext uri="{FF2B5EF4-FFF2-40B4-BE49-F238E27FC236}">
                <a16:creationId xmlns:a16="http://schemas.microsoft.com/office/drawing/2014/main" id="{AD5CCBC5-7D8C-2988-D2D9-79482F1216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874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wykresem i tekstami po bok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0">
            <a:extLst>
              <a:ext uri="{FF2B5EF4-FFF2-40B4-BE49-F238E27FC236}">
                <a16:creationId xmlns:a16="http://schemas.microsoft.com/office/drawing/2014/main" id="{536767C6-BF2E-6909-B473-A609FAC33F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6396" y="2861770"/>
            <a:ext cx="5025816" cy="319612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wykresu 9">
            <a:extLst>
              <a:ext uri="{FF2B5EF4-FFF2-40B4-BE49-F238E27FC236}">
                <a16:creationId xmlns:a16="http://schemas.microsoft.com/office/drawing/2014/main" id="{AA946800-50A2-57F9-1748-C2B92DF963AC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839788" y="2861307"/>
            <a:ext cx="5024437" cy="319659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wykres</a:t>
            </a:r>
          </a:p>
        </p:txBody>
      </p:sp>
      <p:sp>
        <p:nvSpPr>
          <p:cNvPr id="9" name="Symbol zastępczy tekstu 20">
            <a:extLst>
              <a:ext uri="{FF2B5EF4-FFF2-40B4-BE49-F238E27FC236}">
                <a16:creationId xmlns:a16="http://schemas.microsoft.com/office/drawing/2014/main" id="{B09B071E-3453-FE34-D643-4A719415E5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199" y="1876424"/>
            <a:ext cx="10514013" cy="77563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B2C6934-B881-A673-9B59-6B54FD3C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D182A668-F081-95D9-EABF-ED180C29FB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C2466E11-3084-22C6-D0F4-B49CE306B5BD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96B6D5B-A9C2-27D4-2155-ECD67130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018798A5-615C-BBD5-8951-4A5F8BFDFCDF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a 13">
            <a:extLst>
              <a:ext uri="{FF2B5EF4-FFF2-40B4-BE49-F238E27FC236}">
                <a16:creationId xmlns:a16="http://schemas.microsoft.com/office/drawing/2014/main" id="{CAB944CD-5DD9-E720-96A7-ECF60DA76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26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abelą, wykresem i tekst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wykresu 9">
            <a:extLst>
              <a:ext uri="{FF2B5EF4-FFF2-40B4-BE49-F238E27FC236}">
                <a16:creationId xmlns:a16="http://schemas.microsoft.com/office/drawing/2014/main" id="{60D21EB6-2F09-553E-B3B9-D5B0D380D6AE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327776" y="1876424"/>
            <a:ext cx="5024437" cy="41814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wykres</a:t>
            </a:r>
          </a:p>
        </p:txBody>
      </p:sp>
      <p:sp>
        <p:nvSpPr>
          <p:cNvPr id="8" name="Symbol zastępczy tekstu 20">
            <a:extLst>
              <a:ext uri="{FF2B5EF4-FFF2-40B4-BE49-F238E27FC236}">
                <a16:creationId xmlns:a16="http://schemas.microsoft.com/office/drawing/2014/main" id="{A7A36847-1134-3908-B34D-2793600935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3429000"/>
            <a:ext cx="5025816" cy="26289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tabeli 2">
            <a:extLst>
              <a:ext uri="{FF2B5EF4-FFF2-40B4-BE49-F238E27FC236}">
                <a16:creationId xmlns:a16="http://schemas.microsoft.com/office/drawing/2014/main" id="{E1BFE4A0-4A6C-6500-F34F-23BFF56A54E4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39788" y="1876425"/>
            <a:ext cx="5024438" cy="125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tabelę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CCE9539-FC00-7AC9-0FC7-85C347246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CE8A59E5-C083-29EA-B5D7-3AD4E9EE15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7B9A670D-9BFA-860E-C19E-22A04415C27F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50FA723-A012-C819-CCB5-3FE0357C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548B9062-14C2-0D2D-99D5-C95BA223F875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a 13">
            <a:extLst>
              <a:ext uri="{FF2B5EF4-FFF2-40B4-BE49-F238E27FC236}">
                <a16:creationId xmlns:a16="http://schemas.microsoft.com/office/drawing/2014/main" id="{015FB461-0000-61A0-3E00-43BC0BCD71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744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abelą, tekstem i 2 wykres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wykresu 9">
            <a:extLst>
              <a:ext uri="{FF2B5EF4-FFF2-40B4-BE49-F238E27FC236}">
                <a16:creationId xmlns:a16="http://schemas.microsoft.com/office/drawing/2014/main" id="{7D5909A9-57D2-D353-2679-5B4DFCA8D7DF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327776" y="1876424"/>
            <a:ext cx="5024437" cy="206112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wykres</a:t>
            </a:r>
          </a:p>
        </p:txBody>
      </p:sp>
      <p:sp>
        <p:nvSpPr>
          <p:cNvPr id="5" name="Symbol zastępczy tekstu 20">
            <a:extLst>
              <a:ext uri="{FF2B5EF4-FFF2-40B4-BE49-F238E27FC236}">
                <a16:creationId xmlns:a16="http://schemas.microsoft.com/office/drawing/2014/main" id="{DCF7608D-4CC9-CBC2-C380-249582A882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3429000"/>
            <a:ext cx="5025816" cy="26289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tabeli 2">
            <a:extLst>
              <a:ext uri="{FF2B5EF4-FFF2-40B4-BE49-F238E27FC236}">
                <a16:creationId xmlns:a16="http://schemas.microsoft.com/office/drawing/2014/main" id="{21DC36F4-AE2E-D304-802E-FA59EA36C267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39788" y="1876425"/>
            <a:ext cx="5024438" cy="125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tabelę</a:t>
            </a:r>
          </a:p>
        </p:txBody>
      </p:sp>
      <p:sp>
        <p:nvSpPr>
          <p:cNvPr id="12" name="Symbol zastępczy wykresu 9">
            <a:extLst>
              <a:ext uri="{FF2B5EF4-FFF2-40B4-BE49-F238E27FC236}">
                <a16:creationId xmlns:a16="http://schemas.microsoft.com/office/drawing/2014/main" id="{15754A81-2201-A468-A14B-53092153EF00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327775" y="3996772"/>
            <a:ext cx="5024437" cy="206112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wykres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EE9B58F3-0FB8-C41F-8565-98E941CC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8" name="Symbol zastępczy tekstu 12">
            <a:extLst>
              <a:ext uri="{FF2B5EF4-FFF2-40B4-BE49-F238E27FC236}">
                <a16:creationId xmlns:a16="http://schemas.microsoft.com/office/drawing/2014/main" id="{FE6A2AE8-1198-4E73-0D49-433CEF1F28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EDCA7792-8DAA-8685-035C-D77BE061B039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B1698E-E592-6E2E-97FD-C328773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5BC380AA-7E55-8B2A-3C44-4E0BE4C96831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fika 16">
            <a:extLst>
              <a:ext uri="{FF2B5EF4-FFF2-40B4-BE49-F238E27FC236}">
                <a16:creationId xmlns:a16="http://schemas.microsoft.com/office/drawing/2014/main" id="{664771E1-6D56-DDB6-6534-742AEC770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220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wykresem /  ciemn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wykresu 20">
            <a:extLst>
              <a:ext uri="{FF2B5EF4-FFF2-40B4-BE49-F238E27FC236}">
                <a16:creationId xmlns:a16="http://schemas.microsoft.com/office/drawing/2014/main" id="{237E9313-3A44-1D7D-EA1B-3D481C0339C8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39788" y="1736725"/>
            <a:ext cx="10512425" cy="432117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wykres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2BF2CFE-E4D5-AC40-BCCA-F48AA0C98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5A9792C5-5925-DF59-4FB1-E2F2F7BE2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81E3054B-351E-C429-6414-180FF3195A96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76CEEE-D91C-020C-5D0F-F8DE01FF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FE0237AA-2B04-8A8C-0CC4-E3FDA3AF1382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a 11">
            <a:extLst>
              <a:ext uri="{FF2B5EF4-FFF2-40B4-BE49-F238E27FC236}">
                <a16:creationId xmlns:a16="http://schemas.microsoft.com/office/drawing/2014/main" id="{BCA809E3-0C8E-7EF4-43B7-C967D0820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198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obraz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BF2CFE-E4D5-AC40-BCCA-F48AA0C98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5A9792C5-5925-DF59-4FB1-E2F2F7BE2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81E3054B-351E-C429-6414-180FF3195A96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76CEEE-D91C-020C-5D0F-F8DE01FF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FE0237AA-2B04-8A8C-0CC4-E3FDA3AF1382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a 11">
            <a:extLst>
              <a:ext uri="{FF2B5EF4-FFF2-40B4-BE49-F238E27FC236}">
                <a16:creationId xmlns:a16="http://schemas.microsoft.com/office/drawing/2014/main" id="{BCA809E3-0C8E-7EF4-43B7-C967D0820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28D5F4F8-7216-498A-8AFE-AFA9361567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1736725"/>
            <a:ext cx="10514013" cy="4321175"/>
          </a:xfr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6476532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abelą / ciemn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abeli 2">
            <a:extLst>
              <a:ext uri="{FF2B5EF4-FFF2-40B4-BE49-F238E27FC236}">
                <a16:creationId xmlns:a16="http://schemas.microsoft.com/office/drawing/2014/main" id="{DE1AB8AE-94D2-4B64-34A4-8F1653CBF55F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39787" y="1736725"/>
            <a:ext cx="10512425" cy="432117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tabelę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C557DAE5-0DDB-AF5D-5FFA-4A26F919B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C5CC1279-3CE8-29DC-60FE-ADB90ED68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D258E68-CF06-4798-7432-9D70565E1E67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5EAAA3-E28F-8B01-4BDB-0E879CAB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CD0CF42B-67EC-3659-17EF-7487701123C8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a 11">
            <a:extLst>
              <a:ext uri="{FF2B5EF4-FFF2-40B4-BE49-F238E27FC236}">
                <a16:creationId xmlns:a16="http://schemas.microsoft.com/office/drawing/2014/main" id="{C217B33F-BBEB-D48C-BF41-15F9632C3C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351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4 obrazk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8B1F60C3-0AE3-2DD8-162A-9A41A0B31FC3}"/>
              </a:ext>
            </a:extLst>
          </p:cNvPr>
          <p:cNvSpPr/>
          <p:nvPr userDrawn="1"/>
        </p:nvSpPr>
        <p:spPr>
          <a:xfrm>
            <a:off x="1359047" y="2859222"/>
            <a:ext cx="2066925" cy="2066925"/>
          </a:xfrm>
          <a:prstGeom prst="roundRect">
            <a:avLst>
              <a:gd name="adj" fmla="val 65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B0481EAF-E85B-CE97-91C7-8762AFAEDF76}"/>
              </a:ext>
            </a:extLst>
          </p:cNvPr>
          <p:cNvSpPr/>
          <p:nvPr userDrawn="1"/>
        </p:nvSpPr>
        <p:spPr>
          <a:xfrm>
            <a:off x="3692116" y="2859221"/>
            <a:ext cx="2066925" cy="2066925"/>
          </a:xfrm>
          <a:prstGeom prst="roundRect">
            <a:avLst>
              <a:gd name="adj" fmla="val 65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6B06B14-0064-CD85-598A-D41B81F88FDD}"/>
              </a:ext>
            </a:extLst>
          </p:cNvPr>
          <p:cNvSpPr/>
          <p:nvPr userDrawn="1"/>
        </p:nvSpPr>
        <p:spPr>
          <a:xfrm>
            <a:off x="6025185" y="2859221"/>
            <a:ext cx="2066925" cy="2066925"/>
          </a:xfrm>
          <a:prstGeom prst="roundRect">
            <a:avLst>
              <a:gd name="adj" fmla="val 65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34D3174F-CA28-289B-6445-43A9BAB7AB1D}"/>
              </a:ext>
            </a:extLst>
          </p:cNvPr>
          <p:cNvSpPr/>
          <p:nvPr userDrawn="1"/>
        </p:nvSpPr>
        <p:spPr>
          <a:xfrm>
            <a:off x="8358254" y="2859220"/>
            <a:ext cx="2066925" cy="2066925"/>
          </a:xfrm>
          <a:prstGeom prst="roundRect">
            <a:avLst>
              <a:gd name="adj" fmla="val 65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</a:endParaRP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173BE50F-F7C2-9355-4553-783CBACDC0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8901" y="2859088"/>
            <a:ext cx="2066778" cy="2066925"/>
          </a:xfrm>
          <a:prstGeom prst="roundRect">
            <a:avLst>
              <a:gd name="adj" fmla="val 5929"/>
            </a:avLst>
          </a:prstGeom>
          <a:ln w="12700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CAD0C37A-49C3-E269-5510-936B5155632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91969" y="2859087"/>
            <a:ext cx="2066925" cy="2066925"/>
          </a:xfrm>
          <a:prstGeom prst="roundRect">
            <a:avLst>
              <a:gd name="adj" fmla="val 5929"/>
            </a:avLst>
          </a:prstGeom>
          <a:ln w="12700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Symbol zastępczy obrazu 10">
            <a:extLst>
              <a:ext uri="{FF2B5EF4-FFF2-40B4-BE49-F238E27FC236}">
                <a16:creationId xmlns:a16="http://schemas.microsoft.com/office/drawing/2014/main" id="{C6764129-A618-8851-A71F-B452B9B2D8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25186" y="2859088"/>
            <a:ext cx="2066778" cy="2066925"/>
          </a:xfrm>
          <a:prstGeom prst="roundRect">
            <a:avLst>
              <a:gd name="adj" fmla="val 5929"/>
            </a:avLst>
          </a:prstGeom>
          <a:ln w="12700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4" name="Symbol zastępczy obrazu 10">
            <a:extLst>
              <a:ext uri="{FF2B5EF4-FFF2-40B4-BE49-F238E27FC236}">
                <a16:creationId xmlns:a16="http://schemas.microsoft.com/office/drawing/2014/main" id="{6E3D4A48-51FA-183F-3046-065B874304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58254" y="2859087"/>
            <a:ext cx="2066925" cy="2066925"/>
          </a:xfrm>
          <a:prstGeom prst="roundRect">
            <a:avLst>
              <a:gd name="adj" fmla="val 5929"/>
            </a:avLst>
          </a:prstGeom>
          <a:ln w="12700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C6E33E75-E111-4FC5-4D7A-A56D5713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7" name="Symbol zastępczy tekstu 12">
            <a:extLst>
              <a:ext uri="{FF2B5EF4-FFF2-40B4-BE49-F238E27FC236}">
                <a16:creationId xmlns:a16="http://schemas.microsoft.com/office/drawing/2014/main" id="{48DA130F-CE4F-A12E-AD2B-CBA1CF88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7310589C-AAC3-9551-C095-63A817A45040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8237F35-8062-BAE2-6F85-DC5E46AD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65536291-F63C-720A-AF84-D892B67F3CA6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rafika 20">
            <a:extLst>
              <a:ext uri="{FF2B5EF4-FFF2-40B4-BE49-F238E27FC236}">
                <a16:creationId xmlns:a16="http://schemas.microsoft.com/office/drawing/2014/main" id="{BF01EDB2-3DAD-74C4-9A3F-2E77092EB2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87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B62128D8-087E-5CF4-D6CE-1CD75885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0A66BA3D-763B-7570-93E1-BDAFFEAA54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E2454276-8436-E583-003A-8D730FDC8FC5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BE6874-A7EB-BB4D-E497-FC11712E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C669ADB4-D7A9-EFF3-E4A8-F155A369105C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30DCD9DB-6D78-F912-5260-A1328E8721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735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odsawowy - dwa teksty i dwa obraz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0">
            <a:extLst>
              <a:ext uri="{FF2B5EF4-FFF2-40B4-BE49-F238E27FC236}">
                <a16:creationId xmlns:a16="http://schemas.microsoft.com/office/drawing/2014/main" id="{AE76706A-C314-61DE-9B64-0829EC74BF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1736725"/>
            <a:ext cx="5025816" cy="20540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781CD5EE-AF63-4DBC-3B62-50903EE651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1736725"/>
            <a:ext cx="5256213" cy="20716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8" name="Symbol zastępczy tekstu 20">
            <a:extLst>
              <a:ext uri="{FF2B5EF4-FFF2-40B4-BE49-F238E27FC236}">
                <a16:creationId xmlns:a16="http://schemas.microsoft.com/office/drawing/2014/main" id="{052A338A-5E7E-5921-5F4D-0F8FBCE057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9788" y="3978618"/>
            <a:ext cx="5025816" cy="20540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obrazu 6">
            <a:extLst>
              <a:ext uri="{FF2B5EF4-FFF2-40B4-BE49-F238E27FC236}">
                <a16:creationId xmlns:a16="http://schemas.microsoft.com/office/drawing/2014/main" id="{C58DE607-79DC-4A10-C5FC-C9B20AF7CD0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7588" y="3978618"/>
            <a:ext cx="5256213" cy="20716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267DA86C-7FA2-C35F-649C-F708203A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1" name="Symbol zastępczy tekstu 12">
            <a:extLst>
              <a:ext uri="{FF2B5EF4-FFF2-40B4-BE49-F238E27FC236}">
                <a16:creationId xmlns:a16="http://schemas.microsoft.com/office/drawing/2014/main" id="{83A959C3-E258-AB05-0984-F45001D960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736CFDCC-AB40-A6B7-4DA9-F441C56D96FD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C9D6A3-11E6-BB02-BF14-CB231069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F9EDEAA1-E500-0B0B-8AA4-D878A5AFDCEF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fika 16">
            <a:extLst>
              <a:ext uri="{FF2B5EF4-FFF2-40B4-BE49-F238E27FC236}">
                <a16:creationId xmlns:a16="http://schemas.microsoft.com/office/drawing/2014/main" id="{9D50F51D-7CD8-DA2E-E3BD-3CD161C887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30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3 obrazami i danymi w kółk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264361-E8AB-7CBD-241D-2D9BBE3D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9F0E8124-0629-F2F0-9B54-7F65C7674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F17F58D-5418-2387-BE4F-570AC6CA1C2A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0BF676-6FE6-3A08-0A70-FF0257E2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B366377-0B40-B908-D36D-3C7F92CCCFB9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B9EFB68B-9F41-79FC-0806-BB6B5C9F58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sp>
        <p:nvSpPr>
          <p:cNvPr id="31" name="Symbol zastępczy obrazu 19">
            <a:extLst>
              <a:ext uri="{FF2B5EF4-FFF2-40B4-BE49-F238E27FC236}">
                <a16:creationId xmlns:a16="http://schemas.microsoft.com/office/drawing/2014/main" id="{52678C9A-E324-7FA2-CBE8-94DAF41AF9A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10088" y="1460089"/>
            <a:ext cx="4048692" cy="5151433"/>
          </a:xfrm>
          <a:prstGeom prst="roundRect">
            <a:avLst>
              <a:gd name="adj" fmla="val 7725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5" name="Symbol zastępczy obrazu 19">
            <a:extLst>
              <a:ext uri="{FF2B5EF4-FFF2-40B4-BE49-F238E27FC236}">
                <a16:creationId xmlns:a16="http://schemas.microsoft.com/office/drawing/2014/main" id="{80730EF5-D282-2CE5-6A6C-489DB77925C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938382" y="4226041"/>
            <a:ext cx="4714906" cy="2364283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7" name="Symbol zastępczy obrazu 19">
            <a:extLst>
              <a:ext uri="{FF2B5EF4-FFF2-40B4-BE49-F238E27FC236}">
                <a16:creationId xmlns:a16="http://schemas.microsoft.com/office/drawing/2014/main" id="{B6AA3A6C-FAC5-7093-10B1-7839769101A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6611078" y="1420825"/>
            <a:ext cx="4721328" cy="2641100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953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wykresem / biał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ymbol zastępczy wykresu 20">
            <a:extLst>
              <a:ext uri="{FF2B5EF4-FFF2-40B4-BE49-F238E27FC236}">
                <a16:creationId xmlns:a16="http://schemas.microsoft.com/office/drawing/2014/main" id="{226D9A64-8496-86A8-6C82-F3FCCDB39D5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39788" y="1758950"/>
            <a:ext cx="10492618" cy="4298950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wykres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7AD402-BED7-FF56-F4BA-9994FCE5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12">
            <a:extLst>
              <a:ext uri="{FF2B5EF4-FFF2-40B4-BE49-F238E27FC236}">
                <a16:creationId xmlns:a16="http://schemas.microsoft.com/office/drawing/2014/main" id="{29196E23-918E-14F1-37FC-E4FAAEBE5F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8ECE6BE9-543E-3DAD-2792-58711A367357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9A3666-7BE6-9070-91A1-3D202094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23B7AFE6-A67C-28B7-976B-489F39394664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DB6E8508-C971-71B0-9790-90FC9D15AE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541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9FEC5653-6126-7977-1C7F-F20B5050F8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9594" y="825342"/>
            <a:ext cx="1463302" cy="340596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C74C8C2C-E33F-E0A6-3A35-6CB3F9D1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0819"/>
            <a:ext cx="7019925" cy="564335"/>
          </a:xfrm>
        </p:spPr>
        <p:txBody>
          <a:bodyPr lIns="0" tIns="0" rIns="0" bIns="0" anchor="ctr" anchorCtr="0">
            <a:noAutofit/>
          </a:bodyPr>
          <a:lstStyle>
            <a:lvl1pPr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4" name="Symbol zastępczy tekstu 20">
            <a:extLst>
              <a:ext uri="{FF2B5EF4-FFF2-40B4-BE49-F238E27FC236}">
                <a16:creationId xmlns:a16="http://schemas.microsoft.com/office/drawing/2014/main" id="{B62C5EEC-399B-DAB8-E62C-99A0B550BA2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586832" y="5756914"/>
            <a:ext cx="5271294" cy="5211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>
                <a:ln>
                  <a:solidFill>
                    <a:schemeClr val="tx1"/>
                  </a:solidFill>
                </a:ln>
                <a:noFill/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tekstu 20">
            <a:extLst>
              <a:ext uri="{FF2B5EF4-FFF2-40B4-BE49-F238E27FC236}">
                <a16:creationId xmlns:a16="http://schemas.microsoft.com/office/drawing/2014/main" id="{1E09ED0A-F846-EEF2-C785-CB23A6246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3372" y="5756914"/>
            <a:ext cx="1585978" cy="52119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798868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 z linki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C74C8C2C-E33F-E0A6-3A35-6CB3F9D1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3429000"/>
            <a:ext cx="4911941" cy="1119237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4000" u="sng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2FA3A5B2-5ED1-71F6-40DF-6B03A03F879A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243B4D-D251-C353-2FB2-8F87A21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3FC8459C-ABDC-C14A-7A99-049DEB571238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a 8">
            <a:extLst>
              <a:ext uri="{FF2B5EF4-FFF2-40B4-BE49-F238E27FC236}">
                <a16:creationId xmlns:a16="http://schemas.microsoft.com/office/drawing/2014/main" id="{0D47B867-8638-35F1-665D-C9A04D498B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  <p:grpSp>
        <p:nvGrpSpPr>
          <p:cNvPr id="11" name="Grupa 10">
            <a:extLst>
              <a:ext uri="{FF2B5EF4-FFF2-40B4-BE49-F238E27FC236}">
                <a16:creationId xmlns:a16="http://schemas.microsoft.com/office/drawing/2014/main" id="{74097F71-A296-75A9-C279-3CB02ECCCA2E}"/>
              </a:ext>
            </a:extLst>
          </p:cNvPr>
          <p:cNvGrpSpPr/>
          <p:nvPr userDrawn="1"/>
        </p:nvGrpSpPr>
        <p:grpSpPr>
          <a:xfrm>
            <a:off x="8362193" y="2403052"/>
            <a:ext cx="869135" cy="574708"/>
            <a:chOff x="7858126" y="5001465"/>
            <a:chExt cx="869135" cy="574708"/>
          </a:xfrm>
        </p:grpSpPr>
        <p:sp>
          <p:nvSpPr>
            <p:cNvPr id="12" name="Połowa ramki 11">
              <a:extLst>
                <a:ext uri="{FF2B5EF4-FFF2-40B4-BE49-F238E27FC236}">
                  <a16:creationId xmlns:a16="http://schemas.microsoft.com/office/drawing/2014/main" id="{F379EC21-CFCA-6947-0A06-08C0FCAAE992}"/>
                </a:ext>
              </a:extLst>
            </p:cNvPr>
            <p:cNvSpPr/>
            <p:nvPr/>
          </p:nvSpPr>
          <p:spPr>
            <a:xfrm rot="8034201">
              <a:off x="7858126" y="5011838"/>
              <a:ext cx="564335" cy="564335"/>
            </a:xfrm>
            <a:prstGeom prst="halfFrame">
              <a:avLst/>
            </a:prstGeom>
            <a:solidFill>
              <a:srgbClr val="7820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3" name="Połowa ramki 12">
              <a:extLst>
                <a:ext uri="{FF2B5EF4-FFF2-40B4-BE49-F238E27FC236}">
                  <a16:creationId xmlns:a16="http://schemas.microsoft.com/office/drawing/2014/main" id="{BB58A8B1-2F06-948F-EB28-1EEAD5077946}"/>
                </a:ext>
              </a:extLst>
            </p:cNvPr>
            <p:cNvSpPr/>
            <p:nvPr/>
          </p:nvSpPr>
          <p:spPr>
            <a:xfrm rot="8034201">
              <a:off x="8162926" y="5001465"/>
              <a:ext cx="564335" cy="564335"/>
            </a:xfrm>
            <a:prstGeom prst="halfFrame">
              <a:avLst/>
            </a:prstGeom>
            <a:solidFill>
              <a:srgbClr val="7820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15" name="Symbol zastępczy obrazu 19">
            <a:extLst>
              <a:ext uri="{FF2B5EF4-FFF2-40B4-BE49-F238E27FC236}">
                <a16:creationId xmlns:a16="http://schemas.microsoft.com/office/drawing/2014/main" id="{42A2D505-D908-FCAC-0378-00294EE6589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839786" y="2020023"/>
            <a:ext cx="5176996" cy="2983407"/>
          </a:xfrm>
          <a:prstGeom prst="roundRect">
            <a:avLst>
              <a:gd name="adj" fmla="val 10882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55751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9FEC5653-6126-7977-1C7F-F20B5050F8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9594" y="825342"/>
            <a:ext cx="1463302" cy="340596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C74C8C2C-E33F-E0A6-3A35-6CB3F9D1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6286"/>
            <a:ext cx="10514013" cy="3253402"/>
          </a:xfrm>
        </p:spPr>
        <p:txBody>
          <a:bodyPr lIns="0" tIns="0" rIns="0" bIns="0" anchor="ctr" anchorCtr="0">
            <a:noAutofit/>
          </a:bodyPr>
          <a:lstStyle>
            <a:lvl1pPr>
              <a:defRPr sz="8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4" name="Symbol zastępczy tekstu 20">
            <a:extLst>
              <a:ext uri="{FF2B5EF4-FFF2-40B4-BE49-F238E27FC236}">
                <a16:creationId xmlns:a16="http://schemas.microsoft.com/office/drawing/2014/main" id="{B62C5EEC-399B-DAB8-E62C-99A0B550BA2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586832" y="5756914"/>
            <a:ext cx="5271294" cy="5211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>
                <a:ln>
                  <a:solidFill>
                    <a:schemeClr val="tx1"/>
                  </a:solidFill>
                </a:ln>
                <a:noFill/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tekstu 20">
            <a:extLst>
              <a:ext uri="{FF2B5EF4-FFF2-40B4-BE49-F238E27FC236}">
                <a16:creationId xmlns:a16="http://schemas.microsoft.com/office/drawing/2014/main" id="{1E09ED0A-F846-EEF2-C785-CB23A6246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3372" y="5756914"/>
            <a:ext cx="1585978" cy="52119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000289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usty - samo logo i paginac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E2454276-8436-E583-003A-8D730FDC8FC5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BE6874-A7EB-BB4D-E497-FC11712E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C669ADB4-D7A9-EFF3-E4A8-F155A369105C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30DCD9DB-6D78-F912-5260-A1328E8721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2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wypunktowani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FA496316-4777-1D82-B607-86867C4F9E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9655" y="1689378"/>
            <a:ext cx="9483656" cy="385056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107D5AC8-3A1F-217B-6882-4777D54FE04F}"/>
              </a:ext>
            </a:extLst>
          </p:cNvPr>
          <p:cNvCxnSpPr>
            <a:cxnSpLocks/>
          </p:cNvCxnSpPr>
          <p:nvPr userDrawn="1"/>
        </p:nvCxnSpPr>
        <p:spPr>
          <a:xfrm>
            <a:off x="853016" y="2226365"/>
            <a:ext cx="1049420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ytuł 1">
            <a:extLst>
              <a:ext uri="{FF2B5EF4-FFF2-40B4-BE49-F238E27FC236}">
                <a16:creationId xmlns:a16="http://schemas.microsoft.com/office/drawing/2014/main" id="{25895987-B160-9893-4D80-D8652B43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918"/>
            <a:ext cx="7780369" cy="564335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7" name="Symbol zastępczy tekstu 12">
            <a:extLst>
              <a:ext uri="{FF2B5EF4-FFF2-40B4-BE49-F238E27FC236}">
                <a16:creationId xmlns:a16="http://schemas.microsoft.com/office/drawing/2014/main" id="{821ABDDC-4BF1-B21C-BAEA-B7CC4D876E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9788" y="567879"/>
            <a:ext cx="7778144" cy="2190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Symbol zastępczy tekstu 12">
            <a:extLst>
              <a:ext uri="{FF2B5EF4-FFF2-40B4-BE49-F238E27FC236}">
                <a16:creationId xmlns:a16="http://schemas.microsoft.com/office/drawing/2014/main" id="{BD596D2E-8A42-E66A-70CE-3F2B6D2F5DA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89655" y="2369783"/>
            <a:ext cx="9483656" cy="385056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6839DFD8-E7FB-E753-253D-D805363B3181}"/>
              </a:ext>
            </a:extLst>
          </p:cNvPr>
          <p:cNvCxnSpPr>
            <a:cxnSpLocks/>
          </p:cNvCxnSpPr>
          <p:nvPr userDrawn="1"/>
        </p:nvCxnSpPr>
        <p:spPr>
          <a:xfrm>
            <a:off x="853016" y="2911419"/>
            <a:ext cx="1049420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ymbol zastępczy tekstu 12">
            <a:extLst>
              <a:ext uri="{FF2B5EF4-FFF2-40B4-BE49-F238E27FC236}">
                <a16:creationId xmlns:a16="http://schemas.microsoft.com/office/drawing/2014/main" id="{28BCFF27-B991-F562-4A64-DE84BAF1A70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689655" y="3050188"/>
            <a:ext cx="9483656" cy="385056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8B13968F-59F0-25D4-ED5B-95A8C64D12A7}"/>
              </a:ext>
            </a:extLst>
          </p:cNvPr>
          <p:cNvCxnSpPr>
            <a:cxnSpLocks/>
          </p:cNvCxnSpPr>
          <p:nvPr userDrawn="1"/>
        </p:nvCxnSpPr>
        <p:spPr>
          <a:xfrm>
            <a:off x="853016" y="3573228"/>
            <a:ext cx="1049420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ymbol zastępczy tekstu 12">
            <a:extLst>
              <a:ext uri="{FF2B5EF4-FFF2-40B4-BE49-F238E27FC236}">
                <a16:creationId xmlns:a16="http://schemas.microsoft.com/office/drawing/2014/main" id="{727AB5EA-F8BC-3B4E-5B48-96D9D93F66A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689655" y="3730593"/>
            <a:ext cx="9483656" cy="385056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0CF9D966-C495-AEB4-D2D4-9AE7D02F93C9}"/>
              </a:ext>
            </a:extLst>
          </p:cNvPr>
          <p:cNvCxnSpPr>
            <a:cxnSpLocks/>
          </p:cNvCxnSpPr>
          <p:nvPr userDrawn="1"/>
        </p:nvCxnSpPr>
        <p:spPr>
          <a:xfrm>
            <a:off x="853016" y="4258282"/>
            <a:ext cx="1049420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Symbol zastępczy tekstu 12">
            <a:extLst>
              <a:ext uri="{FF2B5EF4-FFF2-40B4-BE49-F238E27FC236}">
                <a16:creationId xmlns:a16="http://schemas.microsoft.com/office/drawing/2014/main" id="{CFA8D3A3-EA12-E7D4-A873-A82FAAD597C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689655" y="4410998"/>
            <a:ext cx="9483656" cy="385056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B9F56098-76E0-52CB-F0C5-20F8C76FB716}"/>
              </a:ext>
            </a:extLst>
          </p:cNvPr>
          <p:cNvCxnSpPr>
            <a:cxnSpLocks/>
          </p:cNvCxnSpPr>
          <p:nvPr userDrawn="1"/>
        </p:nvCxnSpPr>
        <p:spPr>
          <a:xfrm>
            <a:off x="853016" y="4943335"/>
            <a:ext cx="1049420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ymbol zastępczy tekstu 12">
            <a:extLst>
              <a:ext uri="{FF2B5EF4-FFF2-40B4-BE49-F238E27FC236}">
                <a16:creationId xmlns:a16="http://schemas.microsoft.com/office/drawing/2014/main" id="{F237C3CA-9F2D-B5CC-EB40-E5596836750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689655" y="5091402"/>
            <a:ext cx="9483656" cy="385056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0" name="Łącznik prosty 39">
            <a:extLst>
              <a:ext uri="{FF2B5EF4-FFF2-40B4-BE49-F238E27FC236}">
                <a16:creationId xmlns:a16="http://schemas.microsoft.com/office/drawing/2014/main" id="{FC4ED9DA-BF01-91E3-7BB9-43F596DCFB4F}"/>
              </a:ext>
            </a:extLst>
          </p:cNvPr>
          <p:cNvCxnSpPr>
            <a:cxnSpLocks/>
          </p:cNvCxnSpPr>
          <p:nvPr userDrawn="1"/>
        </p:nvCxnSpPr>
        <p:spPr>
          <a:xfrm>
            <a:off x="853016" y="5628389"/>
            <a:ext cx="1049420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E4FE44B3-B02E-ED12-4FA4-C17E8E0F3C5A}"/>
              </a:ext>
            </a:extLst>
          </p:cNvPr>
          <p:cNvCxnSpPr>
            <a:cxnSpLocks/>
          </p:cNvCxnSpPr>
          <p:nvPr userDrawn="1"/>
        </p:nvCxnSpPr>
        <p:spPr>
          <a:xfrm>
            <a:off x="11352213" y="0"/>
            <a:ext cx="0" cy="645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2A8CDB-CE4A-B658-E5ED-ED8D3936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  <a:ln>
            <a:noFill/>
          </a:ln>
        </p:spPr>
        <p:txBody>
          <a:bodyPr lIns="0" tIns="0" rIns="0" bIns="0"/>
          <a:lstStyle>
            <a:lvl1pPr>
              <a:defRPr sz="4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48475A61-5333-7D8A-13AD-23F73C6F64F2}"/>
              </a:ext>
            </a:extLst>
          </p:cNvPr>
          <p:cNvCxnSpPr>
            <a:cxnSpLocks/>
          </p:cNvCxnSpPr>
          <p:nvPr userDrawn="1"/>
        </p:nvCxnSpPr>
        <p:spPr>
          <a:xfrm>
            <a:off x="10549534" y="800100"/>
            <a:ext cx="0" cy="3916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a 8">
            <a:extLst>
              <a:ext uri="{FF2B5EF4-FFF2-40B4-BE49-F238E27FC236}">
                <a16:creationId xmlns:a16="http://schemas.microsoft.com/office/drawing/2014/main" id="{8E1489B3-A44F-2FD8-EAE0-0A18B88D15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96761" y="825342"/>
            <a:ext cx="1463302" cy="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8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AC82392-573D-46BB-A49F-A12C2A6C36F8}" type="datetime1">
              <a:rPr lang="pl-PL" smtClean="0"/>
              <a:pPr/>
              <a:t>02.02.2026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1AB2E8F-CA77-4891-8F14-8E01ABE95A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67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46" r:id="rId3"/>
    <p:sldLayoutId id="2147483777" r:id="rId4"/>
    <p:sldLayoutId id="2147483819" r:id="rId5"/>
    <p:sldLayoutId id="2147483826" r:id="rId6"/>
    <p:sldLayoutId id="2147483779" r:id="rId7"/>
    <p:sldLayoutId id="2147483762" r:id="rId8"/>
    <p:sldLayoutId id="2147483748" r:id="rId9"/>
    <p:sldLayoutId id="2147483829" r:id="rId10"/>
    <p:sldLayoutId id="2147483781" r:id="rId11"/>
    <p:sldLayoutId id="2147483796" r:id="rId12"/>
    <p:sldLayoutId id="2147483780" r:id="rId13"/>
    <p:sldLayoutId id="2147483749" r:id="rId14"/>
    <p:sldLayoutId id="2147483815" r:id="rId15"/>
    <p:sldLayoutId id="2147483798" r:id="rId16"/>
    <p:sldLayoutId id="2147483814" r:id="rId17"/>
    <p:sldLayoutId id="2147483804" r:id="rId18"/>
    <p:sldLayoutId id="2147483755" r:id="rId19"/>
    <p:sldLayoutId id="2147483831" r:id="rId20"/>
    <p:sldLayoutId id="2147483832" r:id="rId21"/>
    <p:sldLayoutId id="2147483811" r:id="rId22"/>
    <p:sldLayoutId id="2147483816" r:id="rId23"/>
    <p:sldLayoutId id="2147483821" r:id="rId24"/>
    <p:sldLayoutId id="2147483828" r:id="rId25"/>
    <p:sldLayoutId id="2147483823" r:id="rId26"/>
    <p:sldLayoutId id="2147483824" r:id="rId27"/>
    <p:sldLayoutId id="2147483825" r:id="rId28"/>
    <p:sldLayoutId id="2147483750" r:id="rId29"/>
    <p:sldLayoutId id="2147483805" r:id="rId30"/>
    <p:sldLayoutId id="2147483751" r:id="rId31"/>
    <p:sldLayoutId id="2147483820" r:id="rId32"/>
    <p:sldLayoutId id="2147483797" r:id="rId33"/>
    <p:sldLayoutId id="2147483813" r:id="rId34"/>
    <p:sldLayoutId id="2147483782" r:id="rId35"/>
    <p:sldLayoutId id="2147483756" r:id="rId36"/>
    <p:sldLayoutId id="2147483778" r:id="rId37"/>
    <p:sldLayoutId id="2147483752" r:id="rId38"/>
    <p:sldLayoutId id="2147483783" r:id="rId39"/>
    <p:sldLayoutId id="2147483753" r:id="rId40"/>
    <p:sldLayoutId id="2147483806" r:id="rId41"/>
    <p:sldLayoutId id="2147483827" r:id="rId42"/>
    <p:sldLayoutId id="2147483800" r:id="rId43"/>
    <p:sldLayoutId id="2147483799" r:id="rId44"/>
    <p:sldLayoutId id="2147483808" r:id="rId45"/>
    <p:sldLayoutId id="2147483801" r:id="rId46"/>
    <p:sldLayoutId id="2147483830" r:id="rId47"/>
    <p:sldLayoutId id="2147483757" r:id="rId48"/>
    <p:sldLayoutId id="2147483810" r:id="rId49"/>
    <p:sldLayoutId id="2147483802" r:id="rId50"/>
    <p:sldLayoutId id="2147483803" r:id="rId51"/>
    <p:sldLayoutId id="2147483787" r:id="rId52"/>
    <p:sldLayoutId id="2147483758" r:id="rId53"/>
    <p:sldLayoutId id="2147483807" r:id="rId54"/>
    <p:sldLayoutId id="2147483786" r:id="rId55"/>
    <p:sldLayoutId id="2147483763" r:id="rId56"/>
    <p:sldLayoutId id="2147483764" r:id="rId57"/>
    <p:sldLayoutId id="2147483765" r:id="rId58"/>
    <p:sldLayoutId id="2147483759" r:id="rId59"/>
    <p:sldLayoutId id="2147483784" r:id="rId60"/>
    <p:sldLayoutId id="2147483785" r:id="rId61"/>
    <p:sldLayoutId id="2147483788" r:id="rId62"/>
    <p:sldLayoutId id="2147483789" r:id="rId63"/>
    <p:sldLayoutId id="2147483790" r:id="rId64"/>
    <p:sldLayoutId id="2147483766" r:id="rId65"/>
    <p:sldLayoutId id="2147483767" r:id="rId66"/>
    <p:sldLayoutId id="2147483768" r:id="rId67"/>
    <p:sldLayoutId id="2147483769" r:id="rId68"/>
    <p:sldLayoutId id="2147483770" r:id="rId69"/>
    <p:sldLayoutId id="2147483771" r:id="rId70"/>
    <p:sldLayoutId id="2147483773" r:id="rId71"/>
    <p:sldLayoutId id="2147483774" r:id="rId72"/>
    <p:sldLayoutId id="2147483775" r:id="rId73"/>
    <p:sldLayoutId id="2147483795" r:id="rId74"/>
    <p:sldLayoutId id="2147483776" r:id="rId75"/>
    <p:sldLayoutId id="2147483754" r:id="rId76"/>
    <p:sldLayoutId id="2147483761" r:id="rId77"/>
    <p:sldLayoutId id="2147483791" r:id="rId78"/>
    <p:sldLayoutId id="2147483822" r:id="rId79"/>
    <p:sldLayoutId id="2147483760" r:id="rId80"/>
    <p:sldLayoutId id="2147483812" r:id="rId81"/>
    <p:sldLayoutId id="2147483809" r:id="rId82"/>
    <p:sldLayoutId id="2147483833" r:id="rId8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527" userDrawn="1">
          <p15:clr>
            <a:srgbClr val="F26B43"/>
          </p15:clr>
        </p15:guide>
        <p15:guide id="5" orient="horz" pos="10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48166F46-7B90-A6AB-3874-37036B96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2E8F-CA77-4891-8F14-8E01ABE95A5D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9B194CBD-1B55-29E1-3A68-1F1E6C9081C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240127" y="5756914"/>
            <a:ext cx="5055291" cy="521191"/>
          </a:xfrm>
        </p:spPr>
        <p:txBody>
          <a:bodyPr/>
          <a:lstStyle/>
          <a:p>
            <a:r>
              <a:rPr lang="pl-PL" dirty="0"/>
              <a:t>02.02.2026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0E981A2A-B392-5B03-64D1-DAE3B3D8F9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/>
              <a:t>Gdańsk,</a:t>
            </a:r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C0475A82-3F98-BECF-2FC5-2617CDB16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494" y="2887290"/>
            <a:ext cx="8734121" cy="2387600"/>
          </a:xfrm>
        </p:spPr>
        <p:txBody>
          <a:bodyPr/>
          <a:lstStyle/>
          <a:p>
            <a:r>
              <a:rPr lang="pl-PL" sz="6000" b="1" dirty="0"/>
              <a:t>Sytuacja ciepłownicza w Gdańsku</a:t>
            </a:r>
          </a:p>
        </p:txBody>
      </p:sp>
    </p:spTree>
    <p:extLst>
      <p:ext uri="{BB962C8B-B14F-4D97-AF65-F5344CB8AC3E}">
        <p14:creationId xmlns:p14="http://schemas.microsoft.com/office/powerpoint/2010/main" val="75417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DCBD14F-A5FB-6E3F-82A4-58DD815F7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9507" y="1815856"/>
            <a:ext cx="8604739" cy="432117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33000"/>
              </a:lnSpc>
              <a:spcBef>
                <a:spcPts val="600"/>
              </a:spcBef>
              <a:buAutoNum type="arabicPeriod"/>
            </a:pPr>
            <a:r>
              <a:rPr lang="pl-PL" sz="1700" b="1" dirty="0">
                <a:solidFill>
                  <a:srgbClr val="78206E"/>
                </a:solidFill>
              </a:rPr>
              <a:t>Awaria kotła węglowego </a:t>
            </a:r>
            <a:r>
              <a:rPr lang="pl-PL" sz="1700" dirty="0"/>
              <a:t>w elektrociepłowni PGE EC (100 MW)</a:t>
            </a:r>
          </a:p>
          <a:p>
            <a:pPr marL="342900" indent="-342900">
              <a:lnSpc>
                <a:spcPct val="133000"/>
              </a:lnSpc>
              <a:spcBef>
                <a:spcPts val="600"/>
              </a:spcBef>
              <a:buAutoNum type="arabicPeriod"/>
            </a:pPr>
            <a:r>
              <a:rPr lang="pl-PL" sz="1700" dirty="0"/>
              <a:t>Trwają prace nad naprawą kotła – </a:t>
            </a:r>
            <a:r>
              <a:rPr lang="pl-PL" sz="1700" b="1" dirty="0">
                <a:solidFill>
                  <a:srgbClr val="78206E"/>
                </a:solidFill>
              </a:rPr>
              <a:t>szacowany termin środa 4.02</a:t>
            </a:r>
          </a:p>
          <a:p>
            <a:pPr marL="342900" indent="-342900">
              <a:lnSpc>
                <a:spcPct val="133000"/>
              </a:lnSpc>
              <a:spcBef>
                <a:spcPts val="600"/>
              </a:spcBef>
              <a:buAutoNum type="arabicPeriod"/>
            </a:pPr>
            <a:r>
              <a:rPr lang="pl-PL" sz="1700" b="1" dirty="0">
                <a:solidFill>
                  <a:srgbClr val="78206E"/>
                </a:solidFill>
              </a:rPr>
              <a:t>Temperatura zasilania sieci ciepłowniczej niższa o 10-15%</a:t>
            </a:r>
          </a:p>
          <a:p>
            <a:pPr marL="342900" indent="-342900">
              <a:lnSpc>
                <a:spcPct val="133000"/>
              </a:lnSpc>
              <a:spcBef>
                <a:spcPts val="600"/>
              </a:spcBef>
              <a:buAutoNum type="arabicPeriod"/>
            </a:pPr>
            <a:r>
              <a:rPr lang="pl-PL" sz="1700" dirty="0"/>
              <a:t>W efekcie – lokalne przerwy w dostawach ciepłej wody i niższa temperatura kaloryferów</a:t>
            </a:r>
          </a:p>
          <a:p>
            <a:pPr marL="342900" indent="-342900">
              <a:lnSpc>
                <a:spcPct val="133000"/>
              </a:lnSpc>
              <a:spcBef>
                <a:spcPts val="600"/>
              </a:spcBef>
              <a:buAutoNum type="arabicPeriod"/>
            </a:pPr>
            <a:r>
              <a:rPr lang="pl-PL" sz="1700" dirty="0"/>
              <a:t>Dzielnice dotknięte zakłóceniami lub brakiem dostaw:</a:t>
            </a:r>
          </a:p>
          <a:p>
            <a:pPr>
              <a:lnSpc>
                <a:spcPct val="133000"/>
              </a:lnSpc>
              <a:spcBef>
                <a:spcPts val="600"/>
              </a:spcBef>
            </a:pPr>
            <a:endParaRPr lang="pl-PL" sz="1700" dirty="0"/>
          </a:p>
          <a:p>
            <a:pPr marL="1257300" indent="-342900">
              <a:lnSpc>
                <a:spcPct val="114000"/>
              </a:lnSpc>
              <a:spcBef>
                <a:spcPts val="0"/>
              </a:spcBef>
              <a:buClr>
                <a:srgbClr val="78206E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Piecki Migowo</a:t>
            </a:r>
          </a:p>
          <a:p>
            <a:pPr marL="1257300" indent="-342900">
              <a:lnSpc>
                <a:spcPct val="114000"/>
              </a:lnSpc>
              <a:spcBef>
                <a:spcPts val="0"/>
              </a:spcBef>
              <a:buClr>
                <a:srgbClr val="78206E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Orunia</a:t>
            </a:r>
          </a:p>
          <a:p>
            <a:pPr marL="1257300" indent="-342900">
              <a:lnSpc>
                <a:spcPct val="114000"/>
              </a:lnSpc>
              <a:spcBef>
                <a:spcPts val="0"/>
              </a:spcBef>
              <a:buClr>
                <a:srgbClr val="78206E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Gdańsk Południe</a:t>
            </a:r>
          </a:p>
          <a:p>
            <a:pPr marL="1257300" indent="-342900">
              <a:lnSpc>
                <a:spcPct val="114000"/>
              </a:lnSpc>
              <a:spcBef>
                <a:spcPts val="0"/>
              </a:spcBef>
              <a:buClr>
                <a:srgbClr val="78206E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Stogi</a:t>
            </a:r>
          </a:p>
          <a:p>
            <a:pPr marL="1257300" indent="-342900">
              <a:lnSpc>
                <a:spcPct val="114000"/>
              </a:lnSpc>
              <a:spcBef>
                <a:spcPts val="0"/>
              </a:spcBef>
              <a:buClr>
                <a:srgbClr val="78206E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Oliwa</a:t>
            </a:r>
          </a:p>
          <a:p>
            <a:pPr marL="1257300" indent="-342900">
              <a:lnSpc>
                <a:spcPct val="114000"/>
              </a:lnSpc>
              <a:spcBef>
                <a:spcPts val="0"/>
              </a:spcBef>
              <a:buClr>
                <a:srgbClr val="78206E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Żabianka</a:t>
            </a:r>
          </a:p>
          <a:p>
            <a:pPr marL="1257300" indent="-342900">
              <a:lnSpc>
                <a:spcPct val="114000"/>
              </a:lnSpc>
              <a:spcBef>
                <a:spcPts val="0"/>
              </a:spcBef>
              <a:buClr>
                <a:srgbClr val="78206E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Strzyża</a:t>
            </a:r>
          </a:p>
          <a:p>
            <a:pPr marL="1257300" indent="-342900">
              <a:lnSpc>
                <a:spcPct val="114000"/>
              </a:lnSpc>
              <a:spcBef>
                <a:spcPts val="0"/>
              </a:spcBef>
              <a:buClr>
                <a:srgbClr val="78206E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Śródmieście</a:t>
            </a:r>
          </a:p>
          <a:p>
            <a:pPr marL="1257300" indent="-342900">
              <a:lnSpc>
                <a:spcPct val="114000"/>
              </a:lnSpc>
              <a:spcBef>
                <a:spcPts val="0"/>
              </a:spcBef>
              <a:buClr>
                <a:srgbClr val="78206E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Spot Górny, Sopot Dolny</a:t>
            </a:r>
          </a:p>
          <a:p>
            <a:pPr marL="342900" indent="-342900">
              <a:buAutoNum type="arabicPeriod"/>
            </a:pPr>
            <a:endParaRPr lang="pl-PL" sz="1600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5790A91F-D83C-4CE4-26D2-5C32C188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Aktualny stan - fakty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F64592-0BF7-FF81-40A2-3D0FE5DA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2E8F-CA77-4891-8F14-8E01ABE95A5D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49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a 29">
            <a:extLst>
              <a:ext uri="{FF2B5EF4-FFF2-40B4-BE49-F238E27FC236}">
                <a16:creationId xmlns:a16="http://schemas.microsoft.com/office/drawing/2014/main" id="{EAEF5F5A-E8B8-EDD3-A57C-EE04E54E476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01705" y="376519"/>
            <a:ext cx="11788589" cy="6624918"/>
            <a:chOff x="573740" y="1285000"/>
            <a:chExt cx="9510629" cy="5438530"/>
          </a:xfrm>
          <a:solidFill>
            <a:srgbClr val="C51A1B">
              <a:alpha val="28000"/>
            </a:srgbClr>
          </a:solidFill>
        </p:grpSpPr>
        <p:pic>
          <p:nvPicPr>
            <p:cNvPr id="27" name="Obraz 26" descr="Obraz zawierający mapa, atlas, tekst&#10;&#10;Zawartość wygenerowana przez AI może być niepoprawna.">
              <a:extLst>
                <a:ext uri="{FF2B5EF4-FFF2-40B4-BE49-F238E27FC236}">
                  <a16:creationId xmlns:a16="http://schemas.microsoft.com/office/drawing/2014/main" id="{878B590F-7083-6C86-70B2-A99A02C3CD9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740" y="1285000"/>
              <a:ext cx="9510629" cy="5438530"/>
            </a:xfrm>
            <a:prstGeom prst="rect">
              <a:avLst/>
            </a:prstGeom>
            <a:grpFill/>
          </p:spPr>
        </p:pic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id="{49CB3AF5-54BB-86F7-73D2-3674298D835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6400" y="1351253"/>
              <a:ext cx="4365812" cy="9048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DE2AAFC8-C4B0-E2E6-5E8A-20F5732BD8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35663" y="1958486"/>
              <a:ext cx="3353796" cy="904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1F80EBE-DE84-6714-DA9A-A097D3BA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</p:spPr>
        <p:txBody>
          <a:bodyPr/>
          <a:lstStyle/>
          <a:p>
            <a:fld id="{01AB2E8F-CA77-4891-8F14-8E01ABE95A5D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074B655E-FE16-4E78-931D-327EF12B2388}"/>
              </a:ext>
            </a:extLst>
          </p:cNvPr>
          <p:cNvSpPr/>
          <p:nvPr/>
        </p:nvSpPr>
        <p:spPr>
          <a:xfrm>
            <a:off x="3396929" y="4858984"/>
            <a:ext cx="1294197" cy="1142907"/>
          </a:xfrm>
          <a:custGeom>
            <a:avLst/>
            <a:gdLst>
              <a:gd name="csX0" fmla="*/ 10608 w 1283596"/>
              <a:gd name="csY0" fmla="*/ 457424 h 763051"/>
              <a:gd name="csX1" fmla="*/ 225761 w 1283596"/>
              <a:gd name="csY1" fmla="*/ 439495 h 763051"/>
              <a:gd name="csX2" fmla="*/ 297479 w 1283596"/>
              <a:gd name="csY2" fmla="*/ 358812 h 763051"/>
              <a:gd name="csX3" fmla="*/ 324373 w 1283596"/>
              <a:gd name="csY3" fmla="*/ 331918 h 763051"/>
              <a:gd name="csX4" fmla="*/ 333338 w 1283596"/>
              <a:gd name="csY4" fmla="*/ 287095 h 763051"/>
              <a:gd name="csX5" fmla="*/ 369196 w 1283596"/>
              <a:gd name="csY5" fmla="*/ 296059 h 763051"/>
              <a:gd name="csX6" fmla="*/ 405055 w 1283596"/>
              <a:gd name="csY6" fmla="*/ 313989 h 763051"/>
              <a:gd name="csX7" fmla="*/ 458844 w 1283596"/>
              <a:gd name="csY7" fmla="*/ 331918 h 763051"/>
              <a:gd name="csX8" fmla="*/ 494702 w 1283596"/>
              <a:gd name="csY8" fmla="*/ 269165 h 763051"/>
              <a:gd name="csX9" fmla="*/ 521596 w 1283596"/>
              <a:gd name="csY9" fmla="*/ 170553 h 763051"/>
              <a:gd name="csX10" fmla="*/ 566420 w 1283596"/>
              <a:gd name="csY10" fmla="*/ 27118 h 763051"/>
              <a:gd name="csX11" fmla="*/ 620208 w 1283596"/>
              <a:gd name="csY11" fmla="*/ 36083 h 763051"/>
              <a:gd name="csX12" fmla="*/ 647102 w 1283596"/>
              <a:gd name="csY12" fmla="*/ 54012 h 763051"/>
              <a:gd name="csX13" fmla="*/ 691926 w 1283596"/>
              <a:gd name="csY13" fmla="*/ 62977 h 763051"/>
              <a:gd name="csX14" fmla="*/ 790538 w 1283596"/>
              <a:gd name="csY14" fmla="*/ 36083 h 763051"/>
              <a:gd name="csX15" fmla="*/ 808467 w 1283596"/>
              <a:gd name="csY15" fmla="*/ 224 h 763051"/>
              <a:gd name="csX16" fmla="*/ 826396 w 1283596"/>
              <a:gd name="csY16" fmla="*/ 45048 h 763051"/>
              <a:gd name="csX17" fmla="*/ 916044 w 1283596"/>
              <a:gd name="csY17" fmla="*/ 89871 h 763051"/>
              <a:gd name="csX18" fmla="*/ 933973 w 1283596"/>
              <a:gd name="csY18" fmla="*/ 134695 h 763051"/>
              <a:gd name="csX19" fmla="*/ 960867 w 1283596"/>
              <a:gd name="csY19" fmla="*/ 143659 h 763051"/>
              <a:gd name="csX20" fmla="*/ 978796 w 1283596"/>
              <a:gd name="csY20" fmla="*/ 116765 h 763051"/>
              <a:gd name="csX21" fmla="*/ 1005691 w 1283596"/>
              <a:gd name="csY21" fmla="*/ 45048 h 763051"/>
              <a:gd name="csX22" fmla="*/ 1041549 w 1283596"/>
              <a:gd name="csY22" fmla="*/ 36083 h 763051"/>
              <a:gd name="csX23" fmla="*/ 1059479 w 1283596"/>
              <a:gd name="csY23" fmla="*/ 18153 h 763051"/>
              <a:gd name="csX24" fmla="*/ 1113267 w 1283596"/>
              <a:gd name="csY24" fmla="*/ 62977 h 763051"/>
              <a:gd name="csX25" fmla="*/ 1167055 w 1283596"/>
              <a:gd name="csY25" fmla="*/ 98836 h 763051"/>
              <a:gd name="csX26" fmla="*/ 1184985 w 1283596"/>
              <a:gd name="csY26" fmla="*/ 125730 h 763051"/>
              <a:gd name="csX27" fmla="*/ 1211879 w 1283596"/>
              <a:gd name="csY27" fmla="*/ 143659 h 763051"/>
              <a:gd name="csX28" fmla="*/ 1283596 w 1283596"/>
              <a:gd name="csY28" fmla="*/ 170553 h 763051"/>
              <a:gd name="csX29" fmla="*/ 1274632 w 1283596"/>
              <a:gd name="csY29" fmla="*/ 206412 h 763051"/>
              <a:gd name="csX30" fmla="*/ 1167055 w 1283596"/>
              <a:gd name="csY30" fmla="*/ 188483 h 763051"/>
              <a:gd name="csX31" fmla="*/ 1122232 w 1283596"/>
              <a:gd name="csY31" fmla="*/ 215377 h 763051"/>
              <a:gd name="csX32" fmla="*/ 1104302 w 1283596"/>
              <a:gd name="csY32" fmla="*/ 242271 h 763051"/>
              <a:gd name="csX33" fmla="*/ 1032585 w 1283596"/>
              <a:gd name="csY33" fmla="*/ 278130 h 763051"/>
              <a:gd name="csX34" fmla="*/ 996726 w 1283596"/>
              <a:gd name="csY34" fmla="*/ 331918 h 763051"/>
              <a:gd name="csX35" fmla="*/ 987761 w 1283596"/>
              <a:gd name="csY35" fmla="*/ 367777 h 763051"/>
              <a:gd name="csX36" fmla="*/ 951902 w 1283596"/>
              <a:gd name="csY36" fmla="*/ 403636 h 763051"/>
              <a:gd name="csX37" fmla="*/ 942938 w 1283596"/>
              <a:gd name="csY37" fmla="*/ 475353 h 763051"/>
              <a:gd name="csX38" fmla="*/ 880185 w 1283596"/>
              <a:gd name="csY38" fmla="*/ 439495 h 763051"/>
              <a:gd name="csX39" fmla="*/ 862255 w 1283596"/>
              <a:gd name="csY39" fmla="*/ 457424 h 763051"/>
              <a:gd name="csX40" fmla="*/ 898114 w 1283596"/>
              <a:gd name="csY40" fmla="*/ 502248 h 763051"/>
              <a:gd name="csX41" fmla="*/ 907079 w 1283596"/>
              <a:gd name="csY41" fmla="*/ 556036 h 763051"/>
              <a:gd name="csX42" fmla="*/ 853291 w 1283596"/>
              <a:gd name="csY42" fmla="*/ 609824 h 763051"/>
              <a:gd name="csX43" fmla="*/ 817432 w 1283596"/>
              <a:gd name="csY43" fmla="*/ 627753 h 763051"/>
              <a:gd name="csX44" fmla="*/ 772608 w 1283596"/>
              <a:gd name="csY44" fmla="*/ 636718 h 763051"/>
              <a:gd name="csX45" fmla="*/ 745714 w 1283596"/>
              <a:gd name="csY45" fmla="*/ 645683 h 763051"/>
              <a:gd name="csX46" fmla="*/ 691926 w 1283596"/>
              <a:gd name="csY46" fmla="*/ 636718 h 763051"/>
              <a:gd name="csX47" fmla="*/ 629173 w 1283596"/>
              <a:gd name="csY47" fmla="*/ 600859 h 763051"/>
              <a:gd name="csX48" fmla="*/ 593314 w 1283596"/>
              <a:gd name="csY48" fmla="*/ 591895 h 763051"/>
              <a:gd name="csX49" fmla="*/ 530561 w 1283596"/>
              <a:gd name="csY49" fmla="*/ 600859 h 763051"/>
              <a:gd name="csX50" fmla="*/ 521596 w 1283596"/>
              <a:gd name="csY50" fmla="*/ 627753 h 763051"/>
              <a:gd name="csX51" fmla="*/ 512632 w 1283596"/>
              <a:gd name="csY51" fmla="*/ 672577 h 763051"/>
              <a:gd name="csX52" fmla="*/ 431949 w 1283596"/>
              <a:gd name="csY52" fmla="*/ 708436 h 763051"/>
              <a:gd name="csX53" fmla="*/ 378161 w 1283596"/>
              <a:gd name="csY53" fmla="*/ 717400 h 763051"/>
              <a:gd name="csX54" fmla="*/ 369196 w 1283596"/>
              <a:gd name="csY54" fmla="*/ 744295 h 763051"/>
              <a:gd name="csX55" fmla="*/ 225761 w 1283596"/>
              <a:gd name="csY55" fmla="*/ 753259 h 763051"/>
              <a:gd name="csX56" fmla="*/ 180938 w 1283596"/>
              <a:gd name="csY56" fmla="*/ 735330 h 763051"/>
              <a:gd name="csX57" fmla="*/ 145079 w 1283596"/>
              <a:gd name="csY57" fmla="*/ 690506 h 763051"/>
              <a:gd name="csX58" fmla="*/ 91291 w 1283596"/>
              <a:gd name="csY58" fmla="*/ 618789 h 763051"/>
              <a:gd name="csX59" fmla="*/ 82326 w 1283596"/>
              <a:gd name="csY59" fmla="*/ 591895 h 763051"/>
              <a:gd name="csX60" fmla="*/ 55432 w 1283596"/>
              <a:gd name="csY60" fmla="*/ 565000 h 763051"/>
              <a:gd name="csX61" fmla="*/ 37502 w 1283596"/>
              <a:gd name="csY61" fmla="*/ 529142 h 763051"/>
              <a:gd name="csX62" fmla="*/ 10608 w 1283596"/>
              <a:gd name="csY62" fmla="*/ 457424 h 763051"/>
              <a:gd name="csX0" fmla="*/ 8139 w 1281127"/>
              <a:gd name="csY0" fmla="*/ 457424 h 763051"/>
              <a:gd name="csX1" fmla="*/ 187433 w 1281127"/>
              <a:gd name="csY1" fmla="*/ 358813 h 763051"/>
              <a:gd name="csX2" fmla="*/ 295010 w 1281127"/>
              <a:gd name="csY2" fmla="*/ 358812 h 763051"/>
              <a:gd name="csX3" fmla="*/ 321904 w 1281127"/>
              <a:gd name="csY3" fmla="*/ 331918 h 763051"/>
              <a:gd name="csX4" fmla="*/ 330869 w 1281127"/>
              <a:gd name="csY4" fmla="*/ 287095 h 763051"/>
              <a:gd name="csX5" fmla="*/ 366727 w 1281127"/>
              <a:gd name="csY5" fmla="*/ 296059 h 763051"/>
              <a:gd name="csX6" fmla="*/ 402586 w 1281127"/>
              <a:gd name="csY6" fmla="*/ 313989 h 763051"/>
              <a:gd name="csX7" fmla="*/ 456375 w 1281127"/>
              <a:gd name="csY7" fmla="*/ 331918 h 763051"/>
              <a:gd name="csX8" fmla="*/ 492233 w 1281127"/>
              <a:gd name="csY8" fmla="*/ 269165 h 763051"/>
              <a:gd name="csX9" fmla="*/ 519127 w 1281127"/>
              <a:gd name="csY9" fmla="*/ 170553 h 763051"/>
              <a:gd name="csX10" fmla="*/ 563951 w 1281127"/>
              <a:gd name="csY10" fmla="*/ 27118 h 763051"/>
              <a:gd name="csX11" fmla="*/ 617739 w 1281127"/>
              <a:gd name="csY11" fmla="*/ 36083 h 763051"/>
              <a:gd name="csX12" fmla="*/ 644633 w 1281127"/>
              <a:gd name="csY12" fmla="*/ 54012 h 763051"/>
              <a:gd name="csX13" fmla="*/ 689457 w 1281127"/>
              <a:gd name="csY13" fmla="*/ 62977 h 763051"/>
              <a:gd name="csX14" fmla="*/ 788069 w 1281127"/>
              <a:gd name="csY14" fmla="*/ 36083 h 763051"/>
              <a:gd name="csX15" fmla="*/ 805998 w 1281127"/>
              <a:gd name="csY15" fmla="*/ 224 h 763051"/>
              <a:gd name="csX16" fmla="*/ 823927 w 1281127"/>
              <a:gd name="csY16" fmla="*/ 45048 h 763051"/>
              <a:gd name="csX17" fmla="*/ 913575 w 1281127"/>
              <a:gd name="csY17" fmla="*/ 89871 h 763051"/>
              <a:gd name="csX18" fmla="*/ 931504 w 1281127"/>
              <a:gd name="csY18" fmla="*/ 134695 h 763051"/>
              <a:gd name="csX19" fmla="*/ 958398 w 1281127"/>
              <a:gd name="csY19" fmla="*/ 143659 h 763051"/>
              <a:gd name="csX20" fmla="*/ 976327 w 1281127"/>
              <a:gd name="csY20" fmla="*/ 116765 h 763051"/>
              <a:gd name="csX21" fmla="*/ 1003222 w 1281127"/>
              <a:gd name="csY21" fmla="*/ 45048 h 763051"/>
              <a:gd name="csX22" fmla="*/ 1039080 w 1281127"/>
              <a:gd name="csY22" fmla="*/ 36083 h 763051"/>
              <a:gd name="csX23" fmla="*/ 1057010 w 1281127"/>
              <a:gd name="csY23" fmla="*/ 18153 h 763051"/>
              <a:gd name="csX24" fmla="*/ 1110798 w 1281127"/>
              <a:gd name="csY24" fmla="*/ 62977 h 763051"/>
              <a:gd name="csX25" fmla="*/ 1164586 w 1281127"/>
              <a:gd name="csY25" fmla="*/ 98836 h 763051"/>
              <a:gd name="csX26" fmla="*/ 1182516 w 1281127"/>
              <a:gd name="csY26" fmla="*/ 125730 h 763051"/>
              <a:gd name="csX27" fmla="*/ 1209410 w 1281127"/>
              <a:gd name="csY27" fmla="*/ 143659 h 763051"/>
              <a:gd name="csX28" fmla="*/ 1281127 w 1281127"/>
              <a:gd name="csY28" fmla="*/ 170553 h 763051"/>
              <a:gd name="csX29" fmla="*/ 1272163 w 1281127"/>
              <a:gd name="csY29" fmla="*/ 206412 h 763051"/>
              <a:gd name="csX30" fmla="*/ 1164586 w 1281127"/>
              <a:gd name="csY30" fmla="*/ 188483 h 763051"/>
              <a:gd name="csX31" fmla="*/ 1119763 w 1281127"/>
              <a:gd name="csY31" fmla="*/ 215377 h 763051"/>
              <a:gd name="csX32" fmla="*/ 1101833 w 1281127"/>
              <a:gd name="csY32" fmla="*/ 242271 h 763051"/>
              <a:gd name="csX33" fmla="*/ 1030116 w 1281127"/>
              <a:gd name="csY33" fmla="*/ 278130 h 763051"/>
              <a:gd name="csX34" fmla="*/ 994257 w 1281127"/>
              <a:gd name="csY34" fmla="*/ 331918 h 763051"/>
              <a:gd name="csX35" fmla="*/ 985292 w 1281127"/>
              <a:gd name="csY35" fmla="*/ 367777 h 763051"/>
              <a:gd name="csX36" fmla="*/ 949433 w 1281127"/>
              <a:gd name="csY36" fmla="*/ 403636 h 763051"/>
              <a:gd name="csX37" fmla="*/ 940469 w 1281127"/>
              <a:gd name="csY37" fmla="*/ 475353 h 763051"/>
              <a:gd name="csX38" fmla="*/ 877716 w 1281127"/>
              <a:gd name="csY38" fmla="*/ 439495 h 763051"/>
              <a:gd name="csX39" fmla="*/ 859786 w 1281127"/>
              <a:gd name="csY39" fmla="*/ 457424 h 763051"/>
              <a:gd name="csX40" fmla="*/ 895645 w 1281127"/>
              <a:gd name="csY40" fmla="*/ 502248 h 763051"/>
              <a:gd name="csX41" fmla="*/ 904610 w 1281127"/>
              <a:gd name="csY41" fmla="*/ 556036 h 763051"/>
              <a:gd name="csX42" fmla="*/ 850822 w 1281127"/>
              <a:gd name="csY42" fmla="*/ 609824 h 763051"/>
              <a:gd name="csX43" fmla="*/ 814963 w 1281127"/>
              <a:gd name="csY43" fmla="*/ 627753 h 763051"/>
              <a:gd name="csX44" fmla="*/ 770139 w 1281127"/>
              <a:gd name="csY44" fmla="*/ 636718 h 763051"/>
              <a:gd name="csX45" fmla="*/ 743245 w 1281127"/>
              <a:gd name="csY45" fmla="*/ 645683 h 763051"/>
              <a:gd name="csX46" fmla="*/ 689457 w 1281127"/>
              <a:gd name="csY46" fmla="*/ 636718 h 763051"/>
              <a:gd name="csX47" fmla="*/ 626704 w 1281127"/>
              <a:gd name="csY47" fmla="*/ 600859 h 763051"/>
              <a:gd name="csX48" fmla="*/ 590845 w 1281127"/>
              <a:gd name="csY48" fmla="*/ 591895 h 763051"/>
              <a:gd name="csX49" fmla="*/ 528092 w 1281127"/>
              <a:gd name="csY49" fmla="*/ 600859 h 763051"/>
              <a:gd name="csX50" fmla="*/ 519127 w 1281127"/>
              <a:gd name="csY50" fmla="*/ 627753 h 763051"/>
              <a:gd name="csX51" fmla="*/ 510163 w 1281127"/>
              <a:gd name="csY51" fmla="*/ 672577 h 763051"/>
              <a:gd name="csX52" fmla="*/ 429480 w 1281127"/>
              <a:gd name="csY52" fmla="*/ 708436 h 763051"/>
              <a:gd name="csX53" fmla="*/ 375692 w 1281127"/>
              <a:gd name="csY53" fmla="*/ 717400 h 763051"/>
              <a:gd name="csX54" fmla="*/ 366727 w 1281127"/>
              <a:gd name="csY54" fmla="*/ 744295 h 763051"/>
              <a:gd name="csX55" fmla="*/ 223292 w 1281127"/>
              <a:gd name="csY55" fmla="*/ 753259 h 763051"/>
              <a:gd name="csX56" fmla="*/ 178469 w 1281127"/>
              <a:gd name="csY56" fmla="*/ 735330 h 763051"/>
              <a:gd name="csX57" fmla="*/ 142610 w 1281127"/>
              <a:gd name="csY57" fmla="*/ 690506 h 763051"/>
              <a:gd name="csX58" fmla="*/ 88822 w 1281127"/>
              <a:gd name="csY58" fmla="*/ 618789 h 763051"/>
              <a:gd name="csX59" fmla="*/ 79857 w 1281127"/>
              <a:gd name="csY59" fmla="*/ 591895 h 763051"/>
              <a:gd name="csX60" fmla="*/ 52963 w 1281127"/>
              <a:gd name="csY60" fmla="*/ 565000 h 763051"/>
              <a:gd name="csX61" fmla="*/ 35033 w 1281127"/>
              <a:gd name="csY61" fmla="*/ 529142 h 763051"/>
              <a:gd name="csX62" fmla="*/ 8139 w 1281127"/>
              <a:gd name="csY62" fmla="*/ 457424 h 763051"/>
              <a:gd name="csX0" fmla="*/ 8139 w 1281127"/>
              <a:gd name="csY0" fmla="*/ 457424 h 763051"/>
              <a:gd name="csX1" fmla="*/ 187433 w 1281127"/>
              <a:gd name="csY1" fmla="*/ 358813 h 763051"/>
              <a:gd name="csX2" fmla="*/ 295010 w 1281127"/>
              <a:gd name="csY2" fmla="*/ 358812 h 763051"/>
              <a:gd name="csX3" fmla="*/ 303974 w 1281127"/>
              <a:gd name="csY3" fmla="*/ 331918 h 763051"/>
              <a:gd name="csX4" fmla="*/ 330869 w 1281127"/>
              <a:gd name="csY4" fmla="*/ 287095 h 763051"/>
              <a:gd name="csX5" fmla="*/ 366727 w 1281127"/>
              <a:gd name="csY5" fmla="*/ 296059 h 763051"/>
              <a:gd name="csX6" fmla="*/ 402586 w 1281127"/>
              <a:gd name="csY6" fmla="*/ 313989 h 763051"/>
              <a:gd name="csX7" fmla="*/ 456375 w 1281127"/>
              <a:gd name="csY7" fmla="*/ 331918 h 763051"/>
              <a:gd name="csX8" fmla="*/ 492233 w 1281127"/>
              <a:gd name="csY8" fmla="*/ 269165 h 763051"/>
              <a:gd name="csX9" fmla="*/ 519127 w 1281127"/>
              <a:gd name="csY9" fmla="*/ 170553 h 763051"/>
              <a:gd name="csX10" fmla="*/ 563951 w 1281127"/>
              <a:gd name="csY10" fmla="*/ 27118 h 763051"/>
              <a:gd name="csX11" fmla="*/ 617739 w 1281127"/>
              <a:gd name="csY11" fmla="*/ 36083 h 763051"/>
              <a:gd name="csX12" fmla="*/ 644633 w 1281127"/>
              <a:gd name="csY12" fmla="*/ 54012 h 763051"/>
              <a:gd name="csX13" fmla="*/ 689457 w 1281127"/>
              <a:gd name="csY13" fmla="*/ 62977 h 763051"/>
              <a:gd name="csX14" fmla="*/ 788069 w 1281127"/>
              <a:gd name="csY14" fmla="*/ 36083 h 763051"/>
              <a:gd name="csX15" fmla="*/ 805998 w 1281127"/>
              <a:gd name="csY15" fmla="*/ 224 h 763051"/>
              <a:gd name="csX16" fmla="*/ 823927 w 1281127"/>
              <a:gd name="csY16" fmla="*/ 45048 h 763051"/>
              <a:gd name="csX17" fmla="*/ 913575 w 1281127"/>
              <a:gd name="csY17" fmla="*/ 89871 h 763051"/>
              <a:gd name="csX18" fmla="*/ 931504 w 1281127"/>
              <a:gd name="csY18" fmla="*/ 134695 h 763051"/>
              <a:gd name="csX19" fmla="*/ 958398 w 1281127"/>
              <a:gd name="csY19" fmla="*/ 143659 h 763051"/>
              <a:gd name="csX20" fmla="*/ 976327 w 1281127"/>
              <a:gd name="csY20" fmla="*/ 116765 h 763051"/>
              <a:gd name="csX21" fmla="*/ 1003222 w 1281127"/>
              <a:gd name="csY21" fmla="*/ 45048 h 763051"/>
              <a:gd name="csX22" fmla="*/ 1039080 w 1281127"/>
              <a:gd name="csY22" fmla="*/ 36083 h 763051"/>
              <a:gd name="csX23" fmla="*/ 1057010 w 1281127"/>
              <a:gd name="csY23" fmla="*/ 18153 h 763051"/>
              <a:gd name="csX24" fmla="*/ 1110798 w 1281127"/>
              <a:gd name="csY24" fmla="*/ 62977 h 763051"/>
              <a:gd name="csX25" fmla="*/ 1164586 w 1281127"/>
              <a:gd name="csY25" fmla="*/ 98836 h 763051"/>
              <a:gd name="csX26" fmla="*/ 1182516 w 1281127"/>
              <a:gd name="csY26" fmla="*/ 125730 h 763051"/>
              <a:gd name="csX27" fmla="*/ 1209410 w 1281127"/>
              <a:gd name="csY27" fmla="*/ 143659 h 763051"/>
              <a:gd name="csX28" fmla="*/ 1281127 w 1281127"/>
              <a:gd name="csY28" fmla="*/ 170553 h 763051"/>
              <a:gd name="csX29" fmla="*/ 1272163 w 1281127"/>
              <a:gd name="csY29" fmla="*/ 206412 h 763051"/>
              <a:gd name="csX30" fmla="*/ 1164586 w 1281127"/>
              <a:gd name="csY30" fmla="*/ 188483 h 763051"/>
              <a:gd name="csX31" fmla="*/ 1119763 w 1281127"/>
              <a:gd name="csY31" fmla="*/ 215377 h 763051"/>
              <a:gd name="csX32" fmla="*/ 1101833 w 1281127"/>
              <a:gd name="csY32" fmla="*/ 242271 h 763051"/>
              <a:gd name="csX33" fmla="*/ 1030116 w 1281127"/>
              <a:gd name="csY33" fmla="*/ 278130 h 763051"/>
              <a:gd name="csX34" fmla="*/ 994257 w 1281127"/>
              <a:gd name="csY34" fmla="*/ 331918 h 763051"/>
              <a:gd name="csX35" fmla="*/ 985292 w 1281127"/>
              <a:gd name="csY35" fmla="*/ 367777 h 763051"/>
              <a:gd name="csX36" fmla="*/ 949433 w 1281127"/>
              <a:gd name="csY36" fmla="*/ 403636 h 763051"/>
              <a:gd name="csX37" fmla="*/ 940469 w 1281127"/>
              <a:gd name="csY37" fmla="*/ 475353 h 763051"/>
              <a:gd name="csX38" fmla="*/ 877716 w 1281127"/>
              <a:gd name="csY38" fmla="*/ 439495 h 763051"/>
              <a:gd name="csX39" fmla="*/ 859786 w 1281127"/>
              <a:gd name="csY39" fmla="*/ 457424 h 763051"/>
              <a:gd name="csX40" fmla="*/ 895645 w 1281127"/>
              <a:gd name="csY40" fmla="*/ 502248 h 763051"/>
              <a:gd name="csX41" fmla="*/ 904610 w 1281127"/>
              <a:gd name="csY41" fmla="*/ 556036 h 763051"/>
              <a:gd name="csX42" fmla="*/ 850822 w 1281127"/>
              <a:gd name="csY42" fmla="*/ 609824 h 763051"/>
              <a:gd name="csX43" fmla="*/ 814963 w 1281127"/>
              <a:gd name="csY43" fmla="*/ 627753 h 763051"/>
              <a:gd name="csX44" fmla="*/ 770139 w 1281127"/>
              <a:gd name="csY44" fmla="*/ 636718 h 763051"/>
              <a:gd name="csX45" fmla="*/ 743245 w 1281127"/>
              <a:gd name="csY45" fmla="*/ 645683 h 763051"/>
              <a:gd name="csX46" fmla="*/ 689457 w 1281127"/>
              <a:gd name="csY46" fmla="*/ 636718 h 763051"/>
              <a:gd name="csX47" fmla="*/ 626704 w 1281127"/>
              <a:gd name="csY47" fmla="*/ 600859 h 763051"/>
              <a:gd name="csX48" fmla="*/ 590845 w 1281127"/>
              <a:gd name="csY48" fmla="*/ 591895 h 763051"/>
              <a:gd name="csX49" fmla="*/ 528092 w 1281127"/>
              <a:gd name="csY49" fmla="*/ 600859 h 763051"/>
              <a:gd name="csX50" fmla="*/ 519127 w 1281127"/>
              <a:gd name="csY50" fmla="*/ 627753 h 763051"/>
              <a:gd name="csX51" fmla="*/ 510163 w 1281127"/>
              <a:gd name="csY51" fmla="*/ 672577 h 763051"/>
              <a:gd name="csX52" fmla="*/ 429480 w 1281127"/>
              <a:gd name="csY52" fmla="*/ 708436 h 763051"/>
              <a:gd name="csX53" fmla="*/ 375692 w 1281127"/>
              <a:gd name="csY53" fmla="*/ 717400 h 763051"/>
              <a:gd name="csX54" fmla="*/ 366727 w 1281127"/>
              <a:gd name="csY54" fmla="*/ 744295 h 763051"/>
              <a:gd name="csX55" fmla="*/ 223292 w 1281127"/>
              <a:gd name="csY55" fmla="*/ 753259 h 763051"/>
              <a:gd name="csX56" fmla="*/ 178469 w 1281127"/>
              <a:gd name="csY56" fmla="*/ 735330 h 763051"/>
              <a:gd name="csX57" fmla="*/ 142610 w 1281127"/>
              <a:gd name="csY57" fmla="*/ 690506 h 763051"/>
              <a:gd name="csX58" fmla="*/ 88822 w 1281127"/>
              <a:gd name="csY58" fmla="*/ 618789 h 763051"/>
              <a:gd name="csX59" fmla="*/ 79857 w 1281127"/>
              <a:gd name="csY59" fmla="*/ 591895 h 763051"/>
              <a:gd name="csX60" fmla="*/ 52963 w 1281127"/>
              <a:gd name="csY60" fmla="*/ 565000 h 763051"/>
              <a:gd name="csX61" fmla="*/ 35033 w 1281127"/>
              <a:gd name="csY61" fmla="*/ 529142 h 763051"/>
              <a:gd name="csX62" fmla="*/ 8139 w 1281127"/>
              <a:gd name="csY62" fmla="*/ 457424 h 763051"/>
              <a:gd name="csX0" fmla="*/ 420389 w 1693377"/>
              <a:gd name="csY0" fmla="*/ 457424 h 763051"/>
              <a:gd name="csX1" fmla="*/ 8012 w 1693377"/>
              <a:gd name="csY1" fmla="*/ 161589 h 763051"/>
              <a:gd name="csX2" fmla="*/ 707260 w 1693377"/>
              <a:gd name="csY2" fmla="*/ 358812 h 763051"/>
              <a:gd name="csX3" fmla="*/ 716224 w 1693377"/>
              <a:gd name="csY3" fmla="*/ 331918 h 763051"/>
              <a:gd name="csX4" fmla="*/ 743119 w 1693377"/>
              <a:gd name="csY4" fmla="*/ 287095 h 763051"/>
              <a:gd name="csX5" fmla="*/ 778977 w 1693377"/>
              <a:gd name="csY5" fmla="*/ 296059 h 763051"/>
              <a:gd name="csX6" fmla="*/ 814836 w 1693377"/>
              <a:gd name="csY6" fmla="*/ 313989 h 763051"/>
              <a:gd name="csX7" fmla="*/ 868625 w 1693377"/>
              <a:gd name="csY7" fmla="*/ 331918 h 763051"/>
              <a:gd name="csX8" fmla="*/ 904483 w 1693377"/>
              <a:gd name="csY8" fmla="*/ 269165 h 763051"/>
              <a:gd name="csX9" fmla="*/ 931377 w 1693377"/>
              <a:gd name="csY9" fmla="*/ 170553 h 763051"/>
              <a:gd name="csX10" fmla="*/ 976201 w 1693377"/>
              <a:gd name="csY10" fmla="*/ 27118 h 763051"/>
              <a:gd name="csX11" fmla="*/ 1029989 w 1693377"/>
              <a:gd name="csY11" fmla="*/ 36083 h 763051"/>
              <a:gd name="csX12" fmla="*/ 1056883 w 1693377"/>
              <a:gd name="csY12" fmla="*/ 54012 h 763051"/>
              <a:gd name="csX13" fmla="*/ 1101707 w 1693377"/>
              <a:gd name="csY13" fmla="*/ 62977 h 763051"/>
              <a:gd name="csX14" fmla="*/ 1200319 w 1693377"/>
              <a:gd name="csY14" fmla="*/ 36083 h 763051"/>
              <a:gd name="csX15" fmla="*/ 1218248 w 1693377"/>
              <a:gd name="csY15" fmla="*/ 224 h 763051"/>
              <a:gd name="csX16" fmla="*/ 1236177 w 1693377"/>
              <a:gd name="csY16" fmla="*/ 45048 h 763051"/>
              <a:gd name="csX17" fmla="*/ 1325825 w 1693377"/>
              <a:gd name="csY17" fmla="*/ 89871 h 763051"/>
              <a:gd name="csX18" fmla="*/ 1343754 w 1693377"/>
              <a:gd name="csY18" fmla="*/ 134695 h 763051"/>
              <a:gd name="csX19" fmla="*/ 1370648 w 1693377"/>
              <a:gd name="csY19" fmla="*/ 143659 h 763051"/>
              <a:gd name="csX20" fmla="*/ 1388577 w 1693377"/>
              <a:gd name="csY20" fmla="*/ 116765 h 763051"/>
              <a:gd name="csX21" fmla="*/ 1415472 w 1693377"/>
              <a:gd name="csY21" fmla="*/ 45048 h 763051"/>
              <a:gd name="csX22" fmla="*/ 1451330 w 1693377"/>
              <a:gd name="csY22" fmla="*/ 36083 h 763051"/>
              <a:gd name="csX23" fmla="*/ 1469260 w 1693377"/>
              <a:gd name="csY23" fmla="*/ 18153 h 763051"/>
              <a:gd name="csX24" fmla="*/ 1523048 w 1693377"/>
              <a:gd name="csY24" fmla="*/ 62977 h 763051"/>
              <a:gd name="csX25" fmla="*/ 1576836 w 1693377"/>
              <a:gd name="csY25" fmla="*/ 98836 h 763051"/>
              <a:gd name="csX26" fmla="*/ 1594766 w 1693377"/>
              <a:gd name="csY26" fmla="*/ 125730 h 763051"/>
              <a:gd name="csX27" fmla="*/ 1621660 w 1693377"/>
              <a:gd name="csY27" fmla="*/ 143659 h 763051"/>
              <a:gd name="csX28" fmla="*/ 1693377 w 1693377"/>
              <a:gd name="csY28" fmla="*/ 170553 h 763051"/>
              <a:gd name="csX29" fmla="*/ 1684413 w 1693377"/>
              <a:gd name="csY29" fmla="*/ 206412 h 763051"/>
              <a:gd name="csX30" fmla="*/ 1576836 w 1693377"/>
              <a:gd name="csY30" fmla="*/ 188483 h 763051"/>
              <a:gd name="csX31" fmla="*/ 1532013 w 1693377"/>
              <a:gd name="csY31" fmla="*/ 215377 h 763051"/>
              <a:gd name="csX32" fmla="*/ 1514083 w 1693377"/>
              <a:gd name="csY32" fmla="*/ 242271 h 763051"/>
              <a:gd name="csX33" fmla="*/ 1442366 w 1693377"/>
              <a:gd name="csY33" fmla="*/ 278130 h 763051"/>
              <a:gd name="csX34" fmla="*/ 1406507 w 1693377"/>
              <a:gd name="csY34" fmla="*/ 331918 h 763051"/>
              <a:gd name="csX35" fmla="*/ 1397542 w 1693377"/>
              <a:gd name="csY35" fmla="*/ 367777 h 763051"/>
              <a:gd name="csX36" fmla="*/ 1361683 w 1693377"/>
              <a:gd name="csY36" fmla="*/ 403636 h 763051"/>
              <a:gd name="csX37" fmla="*/ 1352719 w 1693377"/>
              <a:gd name="csY37" fmla="*/ 475353 h 763051"/>
              <a:gd name="csX38" fmla="*/ 1289966 w 1693377"/>
              <a:gd name="csY38" fmla="*/ 439495 h 763051"/>
              <a:gd name="csX39" fmla="*/ 1272036 w 1693377"/>
              <a:gd name="csY39" fmla="*/ 457424 h 763051"/>
              <a:gd name="csX40" fmla="*/ 1307895 w 1693377"/>
              <a:gd name="csY40" fmla="*/ 502248 h 763051"/>
              <a:gd name="csX41" fmla="*/ 1316860 w 1693377"/>
              <a:gd name="csY41" fmla="*/ 556036 h 763051"/>
              <a:gd name="csX42" fmla="*/ 1263072 w 1693377"/>
              <a:gd name="csY42" fmla="*/ 609824 h 763051"/>
              <a:gd name="csX43" fmla="*/ 1227213 w 1693377"/>
              <a:gd name="csY43" fmla="*/ 627753 h 763051"/>
              <a:gd name="csX44" fmla="*/ 1182389 w 1693377"/>
              <a:gd name="csY44" fmla="*/ 636718 h 763051"/>
              <a:gd name="csX45" fmla="*/ 1155495 w 1693377"/>
              <a:gd name="csY45" fmla="*/ 645683 h 763051"/>
              <a:gd name="csX46" fmla="*/ 1101707 w 1693377"/>
              <a:gd name="csY46" fmla="*/ 636718 h 763051"/>
              <a:gd name="csX47" fmla="*/ 1038954 w 1693377"/>
              <a:gd name="csY47" fmla="*/ 600859 h 763051"/>
              <a:gd name="csX48" fmla="*/ 1003095 w 1693377"/>
              <a:gd name="csY48" fmla="*/ 591895 h 763051"/>
              <a:gd name="csX49" fmla="*/ 940342 w 1693377"/>
              <a:gd name="csY49" fmla="*/ 600859 h 763051"/>
              <a:gd name="csX50" fmla="*/ 931377 w 1693377"/>
              <a:gd name="csY50" fmla="*/ 627753 h 763051"/>
              <a:gd name="csX51" fmla="*/ 922413 w 1693377"/>
              <a:gd name="csY51" fmla="*/ 672577 h 763051"/>
              <a:gd name="csX52" fmla="*/ 841730 w 1693377"/>
              <a:gd name="csY52" fmla="*/ 708436 h 763051"/>
              <a:gd name="csX53" fmla="*/ 787942 w 1693377"/>
              <a:gd name="csY53" fmla="*/ 717400 h 763051"/>
              <a:gd name="csX54" fmla="*/ 778977 w 1693377"/>
              <a:gd name="csY54" fmla="*/ 744295 h 763051"/>
              <a:gd name="csX55" fmla="*/ 635542 w 1693377"/>
              <a:gd name="csY55" fmla="*/ 753259 h 763051"/>
              <a:gd name="csX56" fmla="*/ 590719 w 1693377"/>
              <a:gd name="csY56" fmla="*/ 735330 h 763051"/>
              <a:gd name="csX57" fmla="*/ 554860 w 1693377"/>
              <a:gd name="csY57" fmla="*/ 690506 h 763051"/>
              <a:gd name="csX58" fmla="*/ 501072 w 1693377"/>
              <a:gd name="csY58" fmla="*/ 618789 h 763051"/>
              <a:gd name="csX59" fmla="*/ 492107 w 1693377"/>
              <a:gd name="csY59" fmla="*/ 591895 h 763051"/>
              <a:gd name="csX60" fmla="*/ 465213 w 1693377"/>
              <a:gd name="csY60" fmla="*/ 565000 h 763051"/>
              <a:gd name="csX61" fmla="*/ 447283 w 1693377"/>
              <a:gd name="csY61" fmla="*/ 529142 h 763051"/>
              <a:gd name="csX62" fmla="*/ 420389 w 1693377"/>
              <a:gd name="csY62" fmla="*/ 457424 h 763051"/>
              <a:gd name="csX0" fmla="*/ 142670 w 1720458"/>
              <a:gd name="csY0" fmla="*/ 305024 h 763051"/>
              <a:gd name="csX1" fmla="*/ 35093 w 1720458"/>
              <a:gd name="csY1" fmla="*/ 161589 h 763051"/>
              <a:gd name="csX2" fmla="*/ 734341 w 1720458"/>
              <a:gd name="csY2" fmla="*/ 358812 h 763051"/>
              <a:gd name="csX3" fmla="*/ 743305 w 1720458"/>
              <a:gd name="csY3" fmla="*/ 331918 h 763051"/>
              <a:gd name="csX4" fmla="*/ 770200 w 1720458"/>
              <a:gd name="csY4" fmla="*/ 287095 h 763051"/>
              <a:gd name="csX5" fmla="*/ 806058 w 1720458"/>
              <a:gd name="csY5" fmla="*/ 296059 h 763051"/>
              <a:gd name="csX6" fmla="*/ 841917 w 1720458"/>
              <a:gd name="csY6" fmla="*/ 313989 h 763051"/>
              <a:gd name="csX7" fmla="*/ 895706 w 1720458"/>
              <a:gd name="csY7" fmla="*/ 331918 h 763051"/>
              <a:gd name="csX8" fmla="*/ 931564 w 1720458"/>
              <a:gd name="csY8" fmla="*/ 269165 h 763051"/>
              <a:gd name="csX9" fmla="*/ 958458 w 1720458"/>
              <a:gd name="csY9" fmla="*/ 170553 h 763051"/>
              <a:gd name="csX10" fmla="*/ 1003282 w 1720458"/>
              <a:gd name="csY10" fmla="*/ 27118 h 763051"/>
              <a:gd name="csX11" fmla="*/ 1057070 w 1720458"/>
              <a:gd name="csY11" fmla="*/ 36083 h 763051"/>
              <a:gd name="csX12" fmla="*/ 1083964 w 1720458"/>
              <a:gd name="csY12" fmla="*/ 54012 h 763051"/>
              <a:gd name="csX13" fmla="*/ 1128788 w 1720458"/>
              <a:gd name="csY13" fmla="*/ 62977 h 763051"/>
              <a:gd name="csX14" fmla="*/ 1227400 w 1720458"/>
              <a:gd name="csY14" fmla="*/ 36083 h 763051"/>
              <a:gd name="csX15" fmla="*/ 1245329 w 1720458"/>
              <a:gd name="csY15" fmla="*/ 224 h 763051"/>
              <a:gd name="csX16" fmla="*/ 1263258 w 1720458"/>
              <a:gd name="csY16" fmla="*/ 45048 h 763051"/>
              <a:gd name="csX17" fmla="*/ 1352906 w 1720458"/>
              <a:gd name="csY17" fmla="*/ 89871 h 763051"/>
              <a:gd name="csX18" fmla="*/ 1370835 w 1720458"/>
              <a:gd name="csY18" fmla="*/ 134695 h 763051"/>
              <a:gd name="csX19" fmla="*/ 1397729 w 1720458"/>
              <a:gd name="csY19" fmla="*/ 143659 h 763051"/>
              <a:gd name="csX20" fmla="*/ 1415658 w 1720458"/>
              <a:gd name="csY20" fmla="*/ 116765 h 763051"/>
              <a:gd name="csX21" fmla="*/ 1442553 w 1720458"/>
              <a:gd name="csY21" fmla="*/ 45048 h 763051"/>
              <a:gd name="csX22" fmla="*/ 1478411 w 1720458"/>
              <a:gd name="csY22" fmla="*/ 36083 h 763051"/>
              <a:gd name="csX23" fmla="*/ 1496341 w 1720458"/>
              <a:gd name="csY23" fmla="*/ 18153 h 763051"/>
              <a:gd name="csX24" fmla="*/ 1550129 w 1720458"/>
              <a:gd name="csY24" fmla="*/ 62977 h 763051"/>
              <a:gd name="csX25" fmla="*/ 1603917 w 1720458"/>
              <a:gd name="csY25" fmla="*/ 98836 h 763051"/>
              <a:gd name="csX26" fmla="*/ 1621847 w 1720458"/>
              <a:gd name="csY26" fmla="*/ 125730 h 763051"/>
              <a:gd name="csX27" fmla="*/ 1648741 w 1720458"/>
              <a:gd name="csY27" fmla="*/ 143659 h 763051"/>
              <a:gd name="csX28" fmla="*/ 1720458 w 1720458"/>
              <a:gd name="csY28" fmla="*/ 170553 h 763051"/>
              <a:gd name="csX29" fmla="*/ 1711494 w 1720458"/>
              <a:gd name="csY29" fmla="*/ 206412 h 763051"/>
              <a:gd name="csX30" fmla="*/ 1603917 w 1720458"/>
              <a:gd name="csY30" fmla="*/ 188483 h 763051"/>
              <a:gd name="csX31" fmla="*/ 1559094 w 1720458"/>
              <a:gd name="csY31" fmla="*/ 215377 h 763051"/>
              <a:gd name="csX32" fmla="*/ 1541164 w 1720458"/>
              <a:gd name="csY32" fmla="*/ 242271 h 763051"/>
              <a:gd name="csX33" fmla="*/ 1469447 w 1720458"/>
              <a:gd name="csY33" fmla="*/ 278130 h 763051"/>
              <a:gd name="csX34" fmla="*/ 1433588 w 1720458"/>
              <a:gd name="csY34" fmla="*/ 331918 h 763051"/>
              <a:gd name="csX35" fmla="*/ 1424623 w 1720458"/>
              <a:gd name="csY35" fmla="*/ 367777 h 763051"/>
              <a:gd name="csX36" fmla="*/ 1388764 w 1720458"/>
              <a:gd name="csY36" fmla="*/ 403636 h 763051"/>
              <a:gd name="csX37" fmla="*/ 1379800 w 1720458"/>
              <a:gd name="csY37" fmla="*/ 475353 h 763051"/>
              <a:gd name="csX38" fmla="*/ 1317047 w 1720458"/>
              <a:gd name="csY38" fmla="*/ 439495 h 763051"/>
              <a:gd name="csX39" fmla="*/ 1299117 w 1720458"/>
              <a:gd name="csY39" fmla="*/ 457424 h 763051"/>
              <a:gd name="csX40" fmla="*/ 1334976 w 1720458"/>
              <a:gd name="csY40" fmla="*/ 502248 h 763051"/>
              <a:gd name="csX41" fmla="*/ 1343941 w 1720458"/>
              <a:gd name="csY41" fmla="*/ 556036 h 763051"/>
              <a:gd name="csX42" fmla="*/ 1290153 w 1720458"/>
              <a:gd name="csY42" fmla="*/ 609824 h 763051"/>
              <a:gd name="csX43" fmla="*/ 1254294 w 1720458"/>
              <a:gd name="csY43" fmla="*/ 627753 h 763051"/>
              <a:gd name="csX44" fmla="*/ 1209470 w 1720458"/>
              <a:gd name="csY44" fmla="*/ 636718 h 763051"/>
              <a:gd name="csX45" fmla="*/ 1182576 w 1720458"/>
              <a:gd name="csY45" fmla="*/ 645683 h 763051"/>
              <a:gd name="csX46" fmla="*/ 1128788 w 1720458"/>
              <a:gd name="csY46" fmla="*/ 636718 h 763051"/>
              <a:gd name="csX47" fmla="*/ 1066035 w 1720458"/>
              <a:gd name="csY47" fmla="*/ 600859 h 763051"/>
              <a:gd name="csX48" fmla="*/ 1030176 w 1720458"/>
              <a:gd name="csY48" fmla="*/ 591895 h 763051"/>
              <a:gd name="csX49" fmla="*/ 967423 w 1720458"/>
              <a:gd name="csY49" fmla="*/ 600859 h 763051"/>
              <a:gd name="csX50" fmla="*/ 958458 w 1720458"/>
              <a:gd name="csY50" fmla="*/ 627753 h 763051"/>
              <a:gd name="csX51" fmla="*/ 949494 w 1720458"/>
              <a:gd name="csY51" fmla="*/ 672577 h 763051"/>
              <a:gd name="csX52" fmla="*/ 868811 w 1720458"/>
              <a:gd name="csY52" fmla="*/ 708436 h 763051"/>
              <a:gd name="csX53" fmla="*/ 815023 w 1720458"/>
              <a:gd name="csY53" fmla="*/ 717400 h 763051"/>
              <a:gd name="csX54" fmla="*/ 806058 w 1720458"/>
              <a:gd name="csY54" fmla="*/ 744295 h 763051"/>
              <a:gd name="csX55" fmla="*/ 662623 w 1720458"/>
              <a:gd name="csY55" fmla="*/ 753259 h 763051"/>
              <a:gd name="csX56" fmla="*/ 617800 w 1720458"/>
              <a:gd name="csY56" fmla="*/ 735330 h 763051"/>
              <a:gd name="csX57" fmla="*/ 581941 w 1720458"/>
              <a:gd name="csY57" fmla="*/ 690506 h 763051"/>
              <a:gd name="csX58" fmla="*/ 528153 w 1720458"/>
              <a:gd name="csY58" fmla="*/ 618789 h 763051"/>
              <a:gd name="csX59" fmla="*/ 519188 w 1720458"/>
              <a:gd name="csY59" fmla="*/ 591895 h 763051"/>
              <a:gd name="csX60" fmla="*/ 492294 w 1720458"/>
              <a:gd name="csY60" fmla="*/ 565000 h 763051"/>
              <a:gd name="csX61" fmla="*/ 474364 w 1720458"/>
              <a:gd name="csY61" fmla="*/ 529142 h 763051"/>
              <a:gd name="csX62" fmla="*/ 142670 w 1720458"/>
              <a:gd name="csY62" fmla="*/ 305024 h 763051"/>
              <a:gd name="csX0" fmla="*/ 134153 w 1711941"/>
              <a:gd name="csY0" fmla="*/ 305024 h 763051"/>
              <a:gd name="csX1" fmla="*/ 26576 w 1711941"/>
              <a:gd name="csY1" fmla="*/ 161589 h 763051"/>
              <a:gd name="csX2" fmla="*/ 725824 w 1711941"/>
              <a:gd name="csY2" fmla="*/ 358812 h 763051"/>
              <a:gd name="csX3" fmla="*/ 734788 w 1711941"/>
              <a:gd name="csY3" fmla="*/ 331918 h 763051"/>
              <a:gd name="csX4" fmla="*/ 761683 w 1711941"/>
              <a:gd name="csY4" fmla="*/ 287095 h 763051"/>
              <a:gd name="csX5" fmla="*/ 797541 w 1711941"/>
              <a:gd name="csY5" fmla="*/ 296059 h 763051"/>
              <a:gd name="csX6" fmla="*/ 833400 w 1711941"/>
              <a:gd name="csY6" fmla="*/ 313989 h 763051"/>
              <a:gd name="csX7" fmla="*/ 887189 w 1711941"/>
              <a:gd name="csY7" fmla="*/ 331918 h 763051"/>
              <a:gd name="csX8" fmla="*/ 923047 w 1711941"/>
              <a:gd name="csY8" fmla="*/ 269165 h 763051"/>
              <a:gd name="csX9" fmla="*/ 949941 w 1711941"/>
              <a:gd name="csY9" fmla="*/ 170553 h 763051"/>
              <a:gd name="csX10" fmla="*/ 994765 w 1711941"/>
              <a:gd name="csY10" fmla="*/ 27118 h 763051"/>
              <a:gd name="csX11" fmla="*/ 1048553 w 1711941"/>
              <a:gd name="csY11" fmla="*/ 36083 h 763051"/>
              <a:gd name="csX12" fmla="*/ 1075447 w 1711941"/>
              <a:gd name="csY12" fmla="*/ 54012 h 763051"/>
              <a:gd name="csX13" fmla="*/ 1120271 w 1711941"/>
              <a:gd name="csY13" fmla="*/ 62977 h 763051"/>
              <a:gd name="csX14" fmla="*/ 1218883 w 1711941"/>
              <a:gd name="csY14" fmla="*/ 36083 h 763051"/>
              <a:gd name="csX15" fmla="*/ 1236812 w 1711941"/>
              <a:gd name="csY15" fmla="*/ 224 h 763051"/>
              <a:gd name="csX16" fmla="*/ 1254741 w 1711941"/>
              <a:gd name="csY16" fmla="*/ 45048 h 763051"/>
              <a:gd name="csX17" fmla="*/ 1344389 w 1711941"/>
              <a:gd name="csY17" fmla="*/ 89871 h 763051"/>
              <a:gd name="csX18" fmla="*/ 1362318 w 1711941"/>
              <a:gd name="csY18" fmla="*/ 134695 h 763051"/>
              <a:gd name="csX19" fmla="*/ 1389212 w 1711941"/>
              <a:gd name="csY19" fmla="*/ 143659 h 763051"/>
              <a:gd name="csX20" fmla="*/ 1407141 w 1711941"/>
              <a:gd name="csY20" fmla="*/ 116765 h 763051"/>
              <a:gd name="csX21" fmla="*/ 1434036 w 1711941"/>
              <a:gd name="csY21" fmla="*/ 45048 h 763051"/>
              <a:gd name="csX22" fmla="*/ 1469894 w 1711941"/>
              <a:gd name="csY22" fmla="*/ 36083 h 763051"/>
              <a:gd name="csX23" fmla="*/ 1487824 w 1711941"/>
              <a:gd name="csY23" fmla="*/ 18153 h 763051"/>
              <a:gd name="csX24" fmla="*/ 1541612 w 1711941"/>
              <a:gd name="csY24" fmla="*/ 62977 h 763051"/>
              <a:gd name="csX25" fmla="*/ 1595400 w 1711941"/>
              <a:gd name="csY25" fmla="*/ 98836 h 763051"/>
              <a:gd name="csX26" fmla="*/ 1613330 w 1711941"/>
              <a:gd name="csY26" fmla="*/ 125730 h 763051"/>
              <a:gd name="csX27" fmla="*/ 1640224 w 1711941"/>
              <a:gd name="csY27" fmla="*/ 143659 h 763051"/>
              <a:gd name="csX28" fmla="*/ 1711941 w 1711941"/>
              <a:gd name="csY28" fmla="*/ 170553 h 763051"/>
              <a:gd name="csX29" fmla="*/ 1702977 w 1711941"/>
              <a:gd name="csY29" fmla="*/ 206412 h 763051"/>
              <a:gd name="csX30" fmla="*/ 1595400 w 1711941"/>
              <a:gd name="csY30" fmla="*/ 188483 h 763051"/>
              <a:gd name="csX31" fmla="*/ 1550577 w 1711941"/>
              <a:gd name="csY31" fmla="*/ 215377 h 763051"/>
              <a:gd name="csX32" fmla="*/ 1532647 w 1711941"/>
              <a:gd name="csY32" fmla="*/ 242271 h 763051"/>
              <a:gd name="csX33" fmla="*/ 1460930 w 1711941"/>
              <a:gd name="csY33" fmla="*/ 278130 h 763051"/>
              <a:gd name="csX34" fmla="*/ 1425071 w 1711941"/>
              <a:gd name="csY34" fmla="*/ 331918 h 763051"/>
              <a:gd name="csX35" fmla="*/ 1416106 w 1711941"/>
              <a:gd name="csY35" fmla="*/ 367777 h 763051"/>
              <a:gd name="csX36" fmla="*/ 1380247 w 1711941"/>
              <a:gd name="csY36" fmla="*/ 403636 h 763051"/>
              <a:gd name="csX37" fmla="*/ 1371283 w 1711941"/>
              <a:gd name="csY37" fmla="*/ 475353 h 763051"/>
              <a:gd name="csX38" fmla="*/ 1308530 w 1711941"/>
              <a:gd name="csY38" fmla="*/ 439495 h 763051"/>
              <a:gd name="csX39" fmla="*/ 1290600 w 1711941"/>
              <a:gd name="csY39" fmla="*/ 457424 h 763051"/>
              <a:gd name="csX40" fmla="*/ 1326459 w 1711941"/>
              <a:gd name="csY40" fmla="*/ 502248 h 763051"/>
              <a:gd name="csX41" fmla="*/ 1335424 w 1711941"/>
              <a:gd name="csY41" fmla="*/ 556036 h 763051"/>
              <a:gd name="csX42" fmla="*/ 1281636 w 1711941"/>
              <a:gd name="csY42" fmla="*/ 609824 h 763051"/>
              <a:gd name="csX43" fmla="*/ 1245777 w 1711941"/>
              <a:gd name="csY43" fmla="*/ 627753 h 763051"/>
              <a:gd name="csX44" fmla="*/ 1200953 w 1711941"/>
              <a:gd name="csY44" fmla="*/ 636718 h 763051"/>
              <a:gd name="csX45" fmla="*/ 1174059 w 1711941"/>
              <a:gd name="csY45" fmla="*/ 645683 h 763051"/>
              <a:gd name="csX46" fmla="*/ 1120271 w 1711941"/>
              <a:gd name="csY46" fmla="*/ 636718 h 763051"/>
              <a:gd name="csX47" fmla="*/ 1057518 w 1711941"/>
              <a:gd name="csY47" fmla="*/ 600859 h 763051"/>
              <a:gd name="csX48" fmla="*/ 1021659 w 1711941"/>
              <a:gd name="csY48" fmla="*/ 591895 h 763051"/>
              <a:gd name="csX49" fmla="*/ 958906 w 1711941"/>
              <a:gd name="csY49" fmla="*/ 600859 h 763051"/>
              <a:gd name="csX50" fmla="*/ 949941 w 1711941"/>
              <a:gd name="csY50" fmla="*/ 627753 h 763051"/>
              <a:gd name="csX51" fmla="*/ 940977 w 1711941"/>
              <a:gd name="csY51" fmla="*/ 672577 h 763051"/>
              <a:gd name="csX52" fmla="*/ 860294 w 1711941"/>
              <a:gd name="csY52" fmla="*/ 708436 h 763051"/>
              <a:gd name="csX53" fmla="*/ 806506 w 1711941"/>
              <a:gd name="csY53" fmla="*/ 717400 h 763051"/>
              <a:gd name="csX54" fmla="*/ 797541 w 1711941"/>
              <a:gd name="csY54" fmla="*/ 744295 h 763051"/>
              <a:gd name="csX55" fmla="*/ 654106 w 1711941"/>
              <a:gd name="csY55" fmla="*/ 753259 h 763051"/>
              <a:gd name="csX56" fmla="*/ 609283 w 1711941"/>
              <a:gd name="csY56" fmla="*/ 735330 h 763051"/>
              <a:gd name="csX57" fmla="*/ 573424 w 1711941"/>
              <a:gd name="csY57" fmla="*/ 690506 h 763051"/>
              <a:gd name="csX58" fmla="*/ 519636 w 1711941"/>
              <a:gd name="csY58" fmla="*/ 618789 h 763051"/>
              <a:gd name="csX59" fmla="*/ 510671 w 1711941"/>
              <a:gd name="csY59" fmla="*/ 591895 h 763051"/>
              <a:gd name="csX60" fmla="*/ 483777 w 1711941"/>
              <a:gd name="csY60" fmla="*/ 565000 h 763051"/>
              <a:gd name="csX61" fmla="*/ 17612 w 1711941"/>
              <a:gd name="csY61" fmla="*/ 385707 h 763051"/>
              <a:gd name="csX62" fmla="*/ 134153 w 1711941"/>
              <a:gd name="csY62" fmla="*/ 305024 h 763051"/>
              <a:gd name="csX0" fmla="*/ 134153 w 1711941"/>
              <a:gd name="csY0" fmla="*/ 305024 h 763051"/>
              <a:gd name="csX1" fmla="*/ 26576 w 1711941"/>
              <a:gd name="csY1" fmla="*/ 161589 h 763051"/>
              <a:gd name="csX2" fmla="*/ 725824 w 1711941"/>
              <a:gd name="csY2" fmla="*/ 358812 h 763051"/>
              <a:gd name="csX3" fmla="*/ 734788 w 1711941"/>
              <a:gd name="csY3" fmla="*/ 331918 h 763051"/>
              <a:gd name="csX4" fmla="*/ 761683 w 1711941"/>
              <a:gd name="csY4" fmla="*/ 287095 h 763051"/>
              <a:gd name="csX5" fmla="*/ 797541 w 1711941"/>
              <a:gd name="csY5" fmla="*/ 296059 h 763051"/>
              <a:gd name="csX6" fmla="*/ 833400 w 1711941"/>
              <a:gd name="csY6" fmla="*/ 313989 h 763051"/>
              <a:gd name="csX7" fmla="*/ 887189 w 1711941"/>
              <a:gd name="csY7" fmla="*/ 331918 h 763051"/>
              <a:gd name="csX8" fmla="*/ 923047 w 1711941"/>
              <a:gd name="csY8" fmla="*/ 269165 h 763051"/>
              <a:gd name="csX9" fmla="*/ 949941 w 1711941"/>
              <a:gd name="csY9" fmla="*/ 170553 h 763051"/>
              <a:gd name="csX10" fmla="*/ 994765 w 1711941"/>
              <a:gd name="csY10" fmla="*/ 27118 h 763051"/>
              <a:gd name="csX11" fmla="*/ 1048553 w 1711941"/>
              <a:gd name="csY11" fmla="*/ 36083 h 763051"/>
              <a:gd name="csX12" fmla="*/ 1075447 w 1711941"/>
              <a:gd name="csY12" fmla="*/ 54012 h 763051"/>
              <a:gd name="csX13" fmla="*/ 1120271 w 1711941"/>
              <a:gd name="csY13" fmla="*/ 62977 h 763051"/>
              <a:gd name="csX14" fmla="*/ 1218883 w 1711941"/>
              <a:gd name="csY14" fmla="*/ 36083 h 763051"/>
              <a:gd name="csX15" fmla="*/ 1236812 w 1711941"/>
              <a:gd name="csY15" fmla="*/ 224 h 763051"/>
              <a:gd name="csX16" fmla="*/ 1254741 w 1711941"/>
              <a:gd name="csY16" fmla="*/ 45048 h 763051"/>
              <a:gd name="csX17" fmla="*/ 1344389 w 1711941"/>
              <a:gd name="csY17" fmla="*/ 89871 h 763051"/>
              <a:gd name="csX18" fmla="*/ 1362318 w 1711941"/>
              <a:gd name="csY18" fmla="*/ 134695 h 763051"/>
              <a:gd name="csX19" fmla="*/ 1389212 w 1711941"/>
              <a:gd name="csY19" fmla="*/ 143659 h 763051"/>
              <a:gd name="csX20" fmla="*/ 1407141 w 1711941"/>
              <a:gd name="csY20" fmla="*/ 116765 h 763051"/>
              <a:gd name="csX21" fmla="*/ 1434036 w 1711941"/>
              <a:gd name="csY21" fmla="*/ 45048 h 763051"/>
              <a:gd name="csX22" fmla="*/ 1469894 w 1711941"/>
              <a:gd name="csY22" fmla="*/ 36083 h 763051"/>
              <a:gd name="csX23" fmla="*/ 1487824 w 1711941"/>
              <a:gd name="csY23" fmla="*/ 18153 h 763051"/>
              <a:gd name="csX24" fmla="*/ 1541612 w 1711941"/>
              <a:gd name="csY24" fmla="*/ 62977 h 763051"/>
              <a:gd name="csX25" fmla="*/ 1595400 w 1711941"/>
              <a:gd name="csY25" fmla="*/ 98836 h 763051"/>
              <a:gd name="csX26" fmla="*/ 1613330 w 1711941"/>
              <a:gd name="csY26" fmla="*/ 125730 h 763051"/>
              <a:gd name="csX27" fmla="*/ 1640224 w 1711941"/>
              <a:gd name="csY27" fmla="*/ 143659 h 763051"/>
              <a:gd name="csX28" fmla="*/ 1711941 w 1711941"/>
              <a:gd name="csY28" fmla="*/ 170553 h 763051"/>
              <a:gd name="csX29" fmla="*/ 1702977 w 1711941"/>
              <a:gd name="csY29" fmla="*/ 206412 h 763051"/>
              <a:gd name="csX30" fmla="*/ 1595400 w 1711941"/>
              <a:gd name="csY30" fmla="*/ 188483 h 763051"/>
              <a:gd name="csX31" fmla="*/ 1550577 w 1711941"/>
              <a:gd name="csY31" fmla="*/ 215377 h 763051"/>
              <a:gd name="csX32" fmla="*/ 1532647 w 1711941"/>
              <a:gd name="csY32" fmla="*/ 242271 h 763051"/>
              <a:gd name="csX33" fmla="*/ 1460930 w 1711941"/>
              <a:gd name="csY33" fmla="*/ 278130 h 763051"/>
              <a:gd name="csX34" fmla="*/ 1425071 w 1711941"/>
              <a:gd name="csY34" fmla="*/ 331918 h 763051"/>
              <a:gd name="csX35" fmla="*/ 1416106 w 1711941"/>
              <a:gd name="csY35" fmla="*/ 367777 h 763051"/>
              <a:gd name="csX36" fmla="*/ 1380247 w 1711941"/>
              <a:gd name="csY36" fmla="*/ 403636 h 763051"/>
              <a:gd name="csX37" fmla="*/ 1371283 w 1711941"/>
              <a:gd name="csY37" fmla="*/ 475353 h 763051"/>
              <a:gd name="csX38" fmla="*/ 1308530 w 1711941"/>
              <a:gd name="csY38" fmla="*/ 439495 h 763051"/>
              <a:gd name="csX39" fmla="*/ 1290600 w 1711941"/>
              <a:gd name="csY39" fmla="*/ 457424 h 763051"/>
              <a:gd name="csX40" fmla="*/ 1326459 w 1711941"/>
              <a:gd name="csY40" fmla="*/ 502248 h 763051"/>
              <a:gd name="csX41" fmla="*/ 1335424 w 1711941"/>
              <a:gd name="csY41" fmla="*/ 556036 h 763051"/>
              <a:gd name="csX42" fmla="*/ 1281636 w 1711941"/>
              <a:gd name="csY42" fmla="*/ 609824 h 763051"/>
              <a:gd name="csX43" fmla="*/ 1245777 w 1711941"/>
              <a:gd name="csY43" fmla="*/ 627753 h 763051"/>
              <a:gd name="csX44" fmla="*/ 1200953 w 1711941"/>
              <a:gd name="csY44" fmla="*/ 636718 h 763051"/>
              <a:gd name="csX45" fmla="*/ 1174059 w 1711941"/>
              <a:gd name="csY45" fmla="*/ 645683 h 763051"/>
              <a:gd name="csX46" fmla="*/ 1120271 w 1711941"/>
              <a:gd name="csY46" fmla="*/ 636718 h 763051"/>
              <a:gd name="csX47" fmla="*/ 1057518 w 1711941"/>
              <a:gd name="csY47" fmla="*/ 600859 h 763051"/>
              <a:gd name="csX48" fmla="*/ 1021659 w 1711941"/>
              <a:gd name="csY48" fmla="*/ 591895 h 763051"/>
              <a:gd name="csX49" fmla="*/ 958906 w 1711941"/>
              <a:gd name="csY49" fmla="*/ 600859 h 763051"/>
              <a:gd name="csX50" fmla="*/ 949941 w 1711941"/>
              <a:gd name="csY50" fmla="*/ 627753 h 763051"/>
              <a:gd name="csX51" fmla="*/ 940977 w 1711941"/>
              <a:gd name="csY51" fmla="*/ 672577 h 763051"/>
              <a:gd name="csX52" fmla="*/ 860294 w 1711941"/>
              <a:gd name="csY52" fmla="*/ 708436 h 763051"/>
              <a:gd name="csX53" fmla="*/ 806506 w 1711941"/>
              <a:gd name="csY53" fmla="*/ 717400 h 763051"/>
              <a:gd name="csX54" fmla="*/ 797541 w 1711941"/>
              <a:gd name="csY54" fmla="*/ 744295 h 763051"/>
              <a:gd name="csX55" fmla="*/ 654106 w 1711941"/>
              <a:gd name="csY55" fmla="*/ 753259 h 763051"/>
              <a:gd name="csX56" fmla="*/ 609283 w 1711941"/>
              <a:gd name="csY56" fmla="*/ 735330 h 763051"/>
              <a:gd name="csX57" fmla="*/ 573424 w 1711941"/>
              <a:gd name="csY57" fmla="*/ 690506 h 763051"/>
              <a:gd name="csX58" fmla="*/ 519636 w 1711941"/>
              <a:gd name="csY58" fmla="*/ 618789 h 763051"/>
              <a:gd name="csX59" fmla="*/ 510671 w 1711941"/>
              <a:gd name="csY59" fmla="*/ 591895 h 763051"/>
              <a:gd name="csX60" fmla="*/ 53471 w 1711941"/>
              <a:gd name="csY60" fmla="*/ 493282 h 763051"/>
              <a:gd name="csX61" fmla="*/ 17612 w 1711941"/>
              <a:gd name="csY61" fmla="*/ 385707 h 763051"/>
              <a:gd name="csX62" fmla="*/ 134153 w 1711941"/>
              <a:gd name="csY62" fmla="*/ 305024 h 763051"/>
              <a:gd name="csX0" fmla="*/ 134153 w 1711941"/>
              <a:gd name="csY0" fmla="*/ 305024 h 763051"/>
              <a:gd name="csX1" fmla="*/ 26576 w 1711941"/>
              <a:gd name="csY1" fmla="*/ 161589 h 763051"/>
              <a:gd name="csX2" fmla="*/ 725824 w 1711941"/>
              <a:gd name="csY2" fmla="*/ 358812 h 763051"/>
              <a:gd name="csX3" fmla="*/ 734788 w 1711941"/>
              <a:gd name="csY3" fmla="*/ 331918 h 763051"/>
              <a:gd name="csX4" fmla="*/ 761683 w 1711941"/>
              <a:gd name="csY4" fmla="*/ 287095 h 763051"/>
              <a:gd name="csX5" fmla="*/ 797541 w 1711941"/>
              <a:gd name="csY5" fmla="*/ 296059 h 763051"/>
              <a:gd name="csX6" fmla="*/ 833400 w 1711941"/>
              <a:gd name="csY6" fmla="*/ 313989 h 763051"/>
              <a:gd name="csX7" fmla="*/ 887189 w 1711941"/>
              <a:gd name="csY7" fmla="*/ 331918 h 763051"/>
              <a:gd name="csX8" fmla="*/ 923047 w 1711941"/>
              <a:gd name="csY8" fmla="*/ 269165 h 763051"/>
              <a:gd name="csX9" fmla="*/ 949941 w 1711941"/>
              <a:gd name="csY9" fmla="*/ 170553 h 763051"/>
              <a:gd name="csX10" fmla="*/ 994765 w 1711941"/>
              <a:gd name="csY10" fmla="*/ 27118 h 763051"/>
              <a:gd name="csX11" fmla="*/ 1048553 w 1711941"/>
              <a:gd name="csY11" fmla="*/ 36083 h 763051"/>
              <a:gd name="csX12" fmla="*/ 1075447 w 1711941"/>
              <a:gd name="csY12" fmla="*/ 54012 h 763051"/>
              <a:gd name="csX13" fmla="*/ 1120271 w 1711941"/>
              <a:gd name="csY13" fmla="*/ 62977 h 763051"/>
              <a:gd name="csX14" fmla="*/ 1218883 w 1711941"/>
              <a:gd name="csY14" fmla="*/ 36083 h 763051"/>
              <a:gd name="csX15" fmla="*/ 1236812 w 1711941"/>
              <a:gd name="csY15" fmla="*/ 224 h 763051"/>
              <a:gd name="csX16" fmla="*/ 1254741 w 1711941"/>
              <a:gd name="csY16" fmla="*/ 45048 h 763051"/>
              <a:gd name="csX17" fmla="*/ 1344389 w 1711941"/>
              <a:gd name="csY17" fmla="*/ 89871 h 763051"/>
              <a:gd name="csX18" fmla="*/ 1362318 w 1711941"/>
              <a:gd name="csY18" fmla="*/ 134695 h 763051"/>
              <a:gd name="csX19" fmla="*/ 1389212 w 1711941"/>
              <a:gd name="csY19" fmla="*/ 143659 h 763051"/>
              <a:gd name="csX20" fmla="*/ 1407141 w 1711941"/>
              <a:gd name="csY20" fmla="*/ 116765 h 763051"/>
              <a:gd name="csX21" fmla="*/ 1434036 w 1711941"/>
              <a:gd name="csY21" fmla="*/ 45048 h 763051"/>
              <a:gd name="csX22" fmla="*/ 1469894 w 1711941"/>
              <a:gd name="csY22" fmla="*/ 36083 h 763051"/>
              <a:gd name="csX23" fmla="*/ 1487824 w 1711941"/>
              <a:gd name="csY23" fmla="*/ 18153 h 763051"/>
              <a:gd name="csX24" fmla="*/ 1541612 w 1711941"/>
              <a:gd name="csY24" fmla="*/ 62977 h 763051"/>
              <a:gd name="csX25" fmla="*/ 1595400 w 1711941"/>
              <a:gd name="csY25" fmla="*/ 98836 h 763051"/>
              <a:gd name="csX26" fmla="*/ 1613330 w 1711941"/>
              <a:gd name="csY26" fmla="*/ 125730 h 763051"/>
              <a:gd name="csX27" fmla="*/ 1640224 w 1711941"/>
              <a:gd name="csY27" fmla="*/ 143659 h 763051"/>
              <a:gd name="csX28" fmla="*/ 1711941 w 1711941"/>
              <a:gd name="csY28" fmla="*/ 170553 h 763051"/>
              <a:gd name="csX29" fmla="*/ 1702977 w 1711941"/>
              <a:gd name="csY29" fmla="*/ 206412 h 763051"/>
              <a:gd name="csX30" fmla="*/ 1595400 w 1711941"/>
              <a:gd name="csY30" fmla="*/ 188483 h 763051"/>
              <a:gd name="csX31" fmla="*/ 1550577 w 1711941"/>
              <a:gd name="csY31" fmla="*/ 215377 h 763051"/>
              <a:gd name="csX32" fmla="*/ 1532647 w 1711941"/>
              <a:gd name="csY32" fmla="*/ 242271 h 763051"/>
              <a:gd name="csX33" fmla="*/ 1460930 w 1711941"/>
              <a:gd name="csY33" fmla="*/ 278130 h 763051"/>
              <a:gd name="csX34" fmla="*/ 1425071 w 1711941"/>
              <a:gd name="csY34" fmla="*/ 331918 h 763051"/>
              <a:gd name="csX35" fmla="*/ 1416106 w 1711941"/>
              <a:gd name="csY35" fmla="*/ 367777 h 763051"/>
              <a:gd name="csX36" fmla="*/ 1380247 w 1711941"/>
              <a:gd name="csY36" fmla="*/ 403636 h 763051"/>
              <a:gd name="csX37" fmla="*/ 1371283 w 1711941"/>
              <a:gd name="csY37" fmla="*/ 475353 h 763051"/>
              <a:gd name="csX38" fmla="*/ 1308530 w 1711941"/>
              <a:gd name="csY38" fmla="*/ 439495 h 763051"/>
              <a:gd name="csX39" fmla="*/ 1290600 w 1711941"/>
              <a:gd name="csY39" fmla="*/ 457424 h 763051"/>
              <a:gd name="csX40" fmla="*/ 1326459 w 1711941"/>
              <a:gd name="csY40" fmla="*/ 502248 h 763051"/>
              <a:gd name="csX41" fmla="*/ 1335424 w 1711941"/>
              <a:gd name="csY41" fmla="*/ 556036 h 763051"/>
              <a:gd name="csX42" fmla="*/ 1281636 w 1711941"/>
              <a:gd name="csY42" fmla="*/ 609824 h 763051"/>
              <a:gd name="csX43" fmla="*/ 1245777 w 1711941"/>
              <a:gd name="csY43" fmla="*/ 627753 h 763051"/>
              <a:gd name="csX44" fmla="*/ 1200953 w 1711941"/>
              <a:gd name="csY44" fmla="*/ 636718 h 763051"/>
              <a:gd name="csX45" fmla="*/ 1174059 w 1711941"/>
              <a:gd name="csY45" fmla="*/ 645683 h 763051"/>
              <a:gd name="csX46" fmla="*/ 1120271 w 1711941"/>
              <a:gd name="csY46" fmla="*/ 636718 h 763051"/>
              <a:gd name="csX47" fmla="*/ 1057518 w 1711941"/>
              <a:gd name="csY47" fmla="*/ 600859 h 763051"/>
              <a:gd name="csX48" fmla="*/ 1021659 w 1711941"/>
              <a:gd name="csY48" fmla="*/ 591895 h 763051"/>
              <a:gd name="csX49" fmla="*/ 958906 w 1711941"/>
              <a:gd name="csY49" fmla="*/ 600859 h 763051"/>
              <a:gd name="csX50" fmla="*/ 949941 w 1711941"/>
              <a:gd name="csY50" fmla="*/ 627753 h 763051"/>
              <a:gd name="csX51" fmla="*/ 940977 w 1711941"/>
              <a:gd name="csY51" fmla="*/ 672577 h 763051"/>
              <a:gd name="csX52" fmla="*/ 860294 w 1711941"/>
              <a:gd name="csY52" fmla="*/ 708436 h 763051"/>
              <a:gd name="csX53" fmla="*/ 806506 w 1711941"/>
              <a:gd name="csY53" fmla="*/ 717400 h 763051"/>
              <a:gd name="csX54" fmla="*/ 797541 w 1711941"/>
              <a:gd name="csY54" fmla="*/ 744295 h 763051"/>
              <a:gd name="csX55" fmla="*/ 654106 w 1711941"/>
              <a:gd name="csY55" fmla="*/ 753259 h 763051"/>
              <a:gd name="csX56" fmla="*/ 609283 w 1711941"/>
              <a:gd name="csY56" fmla="*/ 735330 h 763051"/>
              <a:gd name="csX57" fmla="*/ 573424 w 1711941"/>
              <a:gd name="csY57" fmla="*/ 690506 h 763051"/>
              <a:gd name="csX58" fmla="*/ 519636 w 1711941"/>
              <a:gd name="csY58" fmla="*/ 618789 h 763051"/>
              <a:gd name="csX59" fmla="*/ 232765 w 1711941"/>
              <a:gd name="csY59" fmla="*/ 573965 h 763051"/>
              <a:gd name="csX60" fmla="*/ 53471 w 1711941"/>
              <a:gd name="csY60" fmla="*/ 493282 h 763051"/>
              <a:gd name="csX61" fmla="*/ 17612 w 1711941"/>
              <a:gd name="csY61" fmla="*/ 385707 h 763051"/>
              <a:gd name="csX62" fmla="*/ 134153 w 1711941"/>
              <a:gd name="csY62" fmla="*/ 305024 h 763051"/>
              <a:gd name="csX0" fmla="*/ 134153 w 1711941"/>
              <a:gd name="csY0" fmla="*/ 305024 h 763051"/>
              <a:gd name="csX1" fmla="*/ 26576 w 1711941"/>
              <a:gd name="csY1" fmla="*/ 161589 h 763051"/>
              <a:gd name="csX2" fmla="*/ 725824 w 1711941"/>
              <a:gd name="csY2" fmla="*/ 358812 h 763051"/>
              <a:gd name="csX3" fmla="*/ 734788 w 1711941"/>
              <a:gd name="csY3" fmla="*/ 331918 h 763051"/>
              <a:gd name="csX4" fmla="*/ 761683 w 1711941"/>
              <a:gd name="csY4" fmla="*/ 287095 h 763051"/>
              <a:gd name="csX5" fmla="*/ 797541 w 1711941"/>
              <a:gd name="csY5" fmla="*/ 296059 h 763051"/>
              <a:gd name="csX6" fmla="*/ 833400 w 1711941"/>
              <a:gd name="csY6" fmla="*/ 313989 h 763051"/>
              <a:gd name="csX7" fmla="*/ 887189 w 1711941"/>
              <a:gd name="csY7" fmla="*/ 331918 h 763051"/>
              <a:gd name="csX8" fmla="*/ 923047 w 1711941"/>
              <a:gd name="csY8" fmla="*/ 269165 h 763051"/>
              <a:gd name="csX9" fmla="*/ 949941 w 1711941"/>
              <a:gd name="csY9" fmla="*/ 170553 h 763051"/>
              <a:gd name="csX10" fmla="*/ 994765 w 1711941"/>
              <a:gd name="csY10" fmla="*/ 27118 h 763051"/>
              <a:gd name="csX11" fmla="*/ 1048553 w 1711941"/>
              <a:gd name="csY11" fmla="*/ 36083 h 763051"/>
              <a:gd name="csX12" fmla="*/ 1075447 w 1711941"/>
              <a:gd name="csY12" fmla="*/ 54012 h 763051"/>
              <a:gd name="csX13" fmla="*/ 1120271 w 1711941"/>
              <a:gd name="csY13" fmla="*/ 62977 h 763051"/>
              <a:gd name="csX14" fmla="*/ 1218883 w 1711941"/>
              <a:gd name="csY14" fmla="*/ 36083 h 763051"/>
              <a:gd name="csX15" fmla="*/ 1236812 w 1711941"/>
              <a:gd name="csY15" fmla="*/ 224 h 763051"/>
              <a:gd name="csX16" fmla="*/ 1254741 w 1711941"/>
              <a:gd name="csY16" fmla="*/ 45048 h 763051"/>
              <a:gd name="csX17" fmla="*/ 1344389 w 1711941"/>
              <a:gd name="csY17" fmla="*/ 89871 h 763051"/>
              <a:gd name="csX18" fmla="*/ 1362318 w 1711941"/>
              <a:gd name="csY18" fmla="*/ 134695 h 763051"/>
              <a:gd name="csX19" fmla="*/ 1389212 w 1711941"/>
              <a:gd name="csY19" fmla="*/ 143659 h 763051"/>
              <a:gd name="csX20" fmla="*/ 1407141 w 1711941"/>
              <a:gd name="csY20" fmla="*/ 116765 h 763051"/>
              <a:gd name="csX21" fmla="*/ 1434036 w 1711941"/>
              <a:gd name="csY21" fmla="*/ 45048 h 763051"/>
              <a:gd name="csX22" fmla="*/ 1469894 w 1711941"/>
              <a:gd name="csY22" fmla="*/ 36083 h 763051"/>
              <a:gd name="csX23" fmla="*/ 1487824 w 1711941"/>
              <a:gd name="csY23" fmla="*/ 18153 h 763051"/>
              <a:gd name="csX24" fmla="*/ 1541612 w 1711941"/>
              <a:gd name="csY24" fmla="*/ 62977 h 763051"/>
              <a:gd name="csX25" fmla="*/ 1595400 w 1711941"/>
              <a:gd name="csY25" fmla="*/ 98836 h 763051"/>
              <a:gd name="csX26" fmla="*/ 1613330 w 1711941"/>
              <a:gd name="csY26" fmla="*/ 125730 h 763051"/>
              <a:gd name="csX27" fmla="*/ 1640224 w 1711941"/>
              <a:gd name="csY27" fmla="*/ 143659 h 763051"/>
              <a:gd name="csX28" fmla="*/ 1711941 w 1711941"/>
              <a:gd name="csY28" fmla="*/ 170553 h 763051"/>
              <a:gd name="csX29" fmla="*/ 1702977 w 1711941"/>
              <a:gd name="csY29" fmla="*/ 206412 h 763051"/>
              <a:gd name="csX30" fmla="*/ 1595400 w 1711941"/>
              <a:gd name="csY30" fmla="*/ 188483 h 763051"/>
              <a:gd name="csX31" fmla="*/ 1550577 w 1711941"/>
              <a:gd name="csY31" fmla="*/ 215377 h 763051"/>
              <a:gd name="csX32" fmla="*/ 1532647 w 1711941"/>
              <a:gd name="csY32" fmla="*/ 242271 h 763051"/>
              <a:gd name="csX33" fmla="*/ 1460930 w 1711941"/>
              <a:gd name="csY33" fmla="*/ 278130 h 763051"/>
              <a:gd name="csX34" fmla="*/ 1425071 w 1711941"/>
              <a:gd name="csY34" fmla="*/ 331918 h 763051"/>
              <a:gd name="csX35" fmla="*/ 1416106 w 1711941"/>
              <a:gd name="csY35" fmla="*/ 367777 h 763051"/>
              <a:gd name="csX36" fmla="*/ 1380247 w 1711941"/>
              <a:gd name="csY36" fmla="*/ 403636 h 763051"/>
              <a:gd name="csX37" fmla="*/ 1371283 w 1711941"/>
              <a:gd name="csY37" fmla="*/ 475353 h 763051"/>
              <a:gd name="csX38" fmla="*/ 1308530 w 1711941"/>
              <a:gd name="csY38" fmla="*/ 439495 h 763051"/>
              <a:gd name="csX39" fmla="*/ 1290600 w 1711941"/>
              <a:gd name="csY39" fmla="*/ 457424 h 763051"/>
              <a:gd name="csX40" fmla="*/ 1326459 w 1711941"/>
              <a:gd name="csY40" fmla="*/ 502248 h 763051"/>
              <a:gd name="csX41" fmla="*/ 1335424 w 1711941"/>
              <a:gd name="csY41" fmla="*/ 556036 h 763051"/>
              <a:gd name="csX42" fmla="*/ 1281636 w 1711941"/>
              <a:gd name="csY42" fmla="*/ 609824 h 763051"/>
              <a:gd name="csX43" fmla="*/ 1245777 w 1711941"/>
              <a:gd name="csY43" fmla="*/ 627753 h 763051"/>
              <a:gd name="csX44" fmla="*/ 1200953 w 1711941"/>
              <a:gd name="csY44" fmla="*/ 636718 h 763051"/>
              <a:gd name="csX45" fmla="*/ 1174059 w 1711941"/>
              <a:gd name="csY45" fmla="*/ 645683 h 763051"/>
              <a:gd name="csX46" fmla="*/ 1120271 w 1711941"/>
              <a:gd name="csY46" fmla="*/ 636718 h 763051"/>
              <a:gd name="csX47" fmla="*/ 1057518 w 1711941"/>
              <a:gd name="csY47" fmla="*/ 600859 h 763051"/>
              <a:gd name="csX48" fmla="*/ 1021659 w 1711941"/>
              <a:gd name="csY48" fmla="*/ 591895 h 763051"/>
              <a:gd name="csX49" fmla="*/ 958906 w 1711941"/>
              <a:gd name="csY49" fmla="*/ 600859 h 763051"/>
              <a:gd name="csX50" fmla="*/ 949941 w 1711941"/>
              <a:gd name="csY50" fmla="*/ 627753 h 763051"/>
              <a:gd name="csX51" fmla="*/ 940977 w 1711941"/>
              <a:gd name="csY51" fmla="*/ 672577 h 763051"/>
              <a:gd name="csX52" fmla="*/ 860294 w 1711941"/>
              <a:gd name="csY52" fmla="*/ 708436 h 763051"/>
              <a:gd name="csX53" fmla="*/ 806506 w 1711941"/>
              <a:gd name="csY53" fmla="*/ 717400 h 763051"/>
              <a:gd name="csX54" fmla="*/ 797541 w 1711941"/>
              <a:gd name="csY54" fmla="*/ 744295 h 763051"/>
              <a:gd name="csX55" fmla="*/ 654106 w 1711941"/>
              <a:gd name="csY55" fmla="*/ 753259 h 763051"/>
              <a:gd name="csX56" fmla="*/ 609283 w 1711941"/>
              <a:gd name="csY56" fmla="*/ 735330 h 763051"/>
              <a:gd name="csX57" fmla="*/ 573424 w 1711941"/>
              <a:gd name="csY57" fmla="*/ 690506 h 763051"/>
              <a:gd name="csX58" fmla="*/ 349307 w 1711941"/>
              <a:gd name="csY58" fmla="*/ 600860 h 763051"/>
              <a:gd name="csX59" fmla="*/ 232765 w 1711941"/>
              <a:gd name="csY59" fmla="*/ 573965 h 763051"/>
              <a:gd name="csX60" fmla="*/ 53471 w 1711941"/>
              <a:gd name="csY60" fmla="*/ 493282 h 763051"/>
              <a:gd name="csX61" fmla="*/ 17612 w 1711941"/>
              <a:gd name="csY61" fmla="*/ 385707 h 763051"/>
              <a:gd name="csX62" fmla="*/ 134153 w 1711941"/>
              <a:gd name="csY62" fmla="*/ 305024 h 763051"/>
              <a:gd name="csX0" fmla="*/ 134153 w 1711941"/>
              <a:gd name="csY0" fmla="*/ 305024 h 763051"/>
              <a:gd name="csX1" fmla="*/ 26576 w 1711941"/>
              <a:gd name="csY1" fmla="*/ 161589 h 763051"/>
              <a:gd name="csX2" fmla="*/ 725824 w 1711941"/>
              <a:gd name="csY2" fmla="*/ 358812 h 763051"/>
              <a:gd name="csX3" fmla="*/ 734788 w 1711941"/>
              <a:gd name="csY3" fmla="*/ 331918 h 763051"/>
              <a:gd name="csX4" fmla="*/ 761683 w 1711941"/>
              <a:gd name="csY4" fmla="*/ 287095 h 763051"/>
              <a:gd name="csX5" fmla="*/ 797541 w 1711941"/>
              <a:gd name="csY5" fmla="*/ 296059 h 763051"/>
              <a:gd name="csX6" fmla="*/ 833400 w 1711941"/>
              <a:gd name="csY6" fmla="*/ 313989 h 763051"/>
              <a:gd name="csX7" fmla="*/ 887189 w 1711941"/>
              <a:gd name="csY7" fmla="*/ 331918 h 763051"/>
              <a:gd name="csX8" fmla="*/ 923047 w 1711941"/>
              <a:gd name="csY8" fmla="*/ 269165 h 763051"/>
              <a:gd name="csX9" fmla="*/ 949941 w 1711941"/>
              <a:gd name="csY9" fmla="*/ 170553 h 763051"/>
              <a:gd name="csX10" fmla="*/ 994765 w 1711941"/>
              <a:gd name="csY10" fmla="*/ 27118 h 763051"/>
              <a:gd name="csX11" fmla="*/ 1048553 w 1711941"/>
              <a:gd name="csY11" fmla="*/ 36083 h 763051"/>
              <a:gd name="csX12" fmla="*/ 1075447 w 1711941"/>
              <a:gd name="csY12" fmla="*/ 54012 h 763051"/>
              <a:gd name="csX13" fmla="*/ 1120271 w 1711941"/>
              <a:gd name="csY13" fmla="*/ 62977 h 763051"/>
              <a:gd name="csX14" fmla="*/ 1218883 w 1711941"/>
              <a:gd name="csY14" fmla="*/ 36083 h 763051"/>
              <a:gd name="csX15" fmla="*/ 1236812 w 1711941"/>
              <a:gd name="csY15" fmla="*/ 224 h 763051"/>
              <a:gd name="csX16" fmla="*/ 1254741 w 1711941"/>
              <a:gd name="csY16" fmla="*/ 45048 h 763051"/>
              <a:gd name="csX17" fmla="*/ 1344389 w 1711941"/>
              <a:gd name="csY17" fmla="*/ 89871 h 763051"/>
              <a:gd name="csX18" fmla="*/ 1362318 w 1711941"/>
              <a:gd name="csY18" fmla="*/ 134695 h 763051"/>
              <a:gd name="csX19" fmla="*/ 1389212 w 1711941"/>
              <a:gd name="csY19" fmla="*/ 143659 h 763051"/>
              <a:gd name="csX20" fmla="*/ 1407141 w 1711941"/>
              <a:gd name="csY20" fmla="*/ 116765 h 763051"/>
              <a:gd name="csX21" fmla="*/ 1434036 w 1711941"/>
              <a:gd name="csY21" fmla="*/ 45048 h 763051"/>
              <a:gd name="csX22" fmla="*/ 1469894 w 1711941"/>
              <a:gd name="csY22" fmla="*/ 36083 h 763051"/>
              <a:gd name="csX23" fmla="*/ 1487824 w 1711941"/>
              <a:gd name="csY23" fmla="*/ 18153 h 763051"/>
              <a:gd name="csX24" fmla="*/ 1541612 w 1711941"/>
              <a:gd name="csY24" fmla="*/ 62977 h 763051"/>
              <a:gd name="csX25" fmla="*/ 1595400 w 1711941"/>
              <a:gd name="csY25" fmla="*/ 98836 h 763051"/>
              <a:gd name="csX26" fmla="*/ 1613330 w 1711941"/>
              <a:gd name="csY26" fmla="*/ 125730 h 763051"/>
              <a:gd name="csX27" fmla="*/ 1640224 w 1711941"/>
              <a:gd name="csY27" fmla="*/ 143659 h 763051"/>
              <a:gd name="csX28" fmla="*/ 1711941 w 1711941"/>
              <a:gd name="csY28" fmla="*/ 170553 h 763051"/>
              <a:gd name="csX29" fmla="*/ 1702977 w 1711941"/>
              <a:gd name="csY29" fmla="*/ 206412 h 763051"/>
              <a:gd name="csX30" fmla="*/ 1595400 w 1711941"/>
              <a:gd name="csY30" fmla="*/ 188483 h 763051"/>
              <a:gd name="csX31" fmla="*/ 1550577 w 1711941"/>
              <a:gd name="csY31" fmla="*/ 215377 h 763051"/>
              <a:gd name="csX32" fmla="*/ 1532647 w 1711941"/>
              <a:gd name="csY32" fmla="*/ 242271 h 763051"/>
              <a:gd name="csX33" fmla="*/ 1460930 w 1711941"/>
              <a:gd name="csY33" fmla="*/ 278130 h 763051"/>
              <a:gd name="csX34" fmla="*/ 1425071 w 1711941"/>
              <a:gd name="csY34" fmla="*/ 331918 h 763051"/>
              <a:gd name="csX35" fmla="*/ 1416106 w 1711941"/>
              <a:gd name="csY35" fmla="*/ 367777 h 763051"/>
              <a:gd name="csX36" fmla="*/ 1380247 w 1711941"/>
              <a:gd name="csY36" fmla="*/ 403636 h 763051"/>
              <a:gd name="csX37" fmla="*/ 1371283 w 1711941"/>
              <a:gd name="csY37" fmla="*/ 475353 h 763051"/>
              <a:gd name="csX38" fmla="*/ 1308530 w 1711941"/>
              <a:gd name="csY38" fmla="*/ 439495 h 763051"/>
              <a:gd name="csX39" fmla="*/ 1290600 w 1711941"/>
              <a:gd name="csY39" fmla="*/ 457424 h 763051"/>
              <a:gd name="csX40" fmla="*/ 1326459 w 1711941"/>
              <a:gd name="csY40" fmla="*/ 502248 h 763051"/>
              <a:gd name="csX41" fmla="*/ 1335424 w 1711941"/>
              <a:gd name="csY41" fmla="*/ 556036 h 763051"/>
              <a:gd name="csX42" fmla="*/ 1281636 w 1711941"/>
              <a:gd name="csY42" fmla="*/ 609824 h 763051"/>
              <a:gd name="csX43" fmla="*/ 1245777 w 1711941"/>
              <a:gd name="csY43" fmla="*/ 627753 h 763051"/>
              <a:gd name="csX44" fmla="*/ 1200953 w 1711941"/>
              <a:gd name="csY44" fmla="*/ 636718 h 763051"/>
              <a:gd name="csX45" fmla="*/ 1174059 w 1711941"/>
              <a:gd name="csY45" fmla="*/ 645683 h 763051"/>
              <a:gd name="csX46" fmla="*/ 1120271 w 1711941"/>
              <a:gd name="csY46" fmla="*/ 636718 h 763051"/>
              <a:gd name="csX47" fmla="*/ 1057518 w 1711941"/>
              <a:gd name="csY47" fmla="*/ 600859 h 763051"/>
              <a:gd name="csX48" fmla="*/ 1021659 w 1711941"/>
              <a:gd name="csY48" fmla="*/ 591895 h 763051"/>
              <a:gd name="csX49" fmla="*/ 958906 w 1711941"/>
              <a:gd name="csY49" fmla="*/ 600859 h 763051"/>
              <a:gd name="csX50" fmla="*/ 949941 w 1711941"/>
              <a:gd name="csY50" fmla="*/ 627753 h 763051"/>
              <a:gd name="csX51" fmla="*/ 940977 w 1711941"/>
              <a:gd name="csY51" fmla="*/ 672577 h 763051"/>
              <a:gd name="csX52" fmla="*/ 860294 w 1711941"/>
              <a:gd name="csY52" fmla="*/ 708436 h 763051"/>
              <a:gd name="csX53" fmla="*/ 806506 w 1711941"/>
              <a:gd name="csY53" fmla="*/ 717400 h 763051"/>
              <a:gd name="csX54" fmla="*/ 797541 w 1711941"/>
              <a:gd name="csY54" fmla="*/ 744295 h 763051"/>
              <a:gd name="csX55" fmla="*/ 654106 w 1711941"/>
              <a:gd name="csY55" fmla="*/ 753259 h 763051"/>
              <a:gd name="csX56" fmla="*/ 609283 w 1711941"/>
              <a:gd name="csY56" fmla="*/ 735330 h 763051"/>
              <a:gd name="csX57" fmla="*/ 465847 w 1711941"/>
              <a:gd name="csY57" fmla="*/ 502247 h 763051"/>
              <a:gd name="csX58" fmla="*/ 349307 w 1711941"/>
              <a:gd name="csY58" fmla="*/ 600860 h 763051"/>
              <a:gd name="csX59" fmla="*/ 232765 w 1711941"/>
              <a:gd name="csY59" fmla="*/ 573965 h 763051"/>
              <a:gd name="csX60" fmla="*/ 53471 w 1711941"/>
              <a:gd name="csY60" fmla="*/ 493282 h 763051"/>
              <a:gd name="csX61" fmla="*/ 17612 w 1711941"/>
              <a:gd name="csY61" fmla="*/ 385707 h 763051"/>
              <a:gd name="csX62" fmla="*/ 134153 w 1711941"/>
              <a:gd name="csY62" fmla="*/ 305024 h 763051"/>
              <a:gd name="csX0" fmla="*/ 134153 w 1711941"/>
              <a:gd name="csY0" fmla="*/ 305024 h 763051"/>
              <a:gd name="csX1" fmla="*/ 26576 w 1711941"/>
              <a:gd name="csY1" fmla="*/ 161589 h 763051"/>
              <a:gd name="csX2" fmla="*/ 725824 w 1711941"/>
              <a:gd name="csY2" fmla="*/ 358812 h 763051"/>
              <a:gd name="csX3" fmla="*/ 734788 w 1711941"/>
              <a:gd name="csY3" fmla="*/ 331918 h 763051"/>
              <a:gd name="csX4" fmla="*/ 761683 w 1711941"/>
              <a:gd name="csY4" fmla="*/ 287095 h 763051"/>
              <a:gd name="csX5" fmla="*/ 797541 w 1711941"/>
              <a:gd name="csY5" fmla="*/ 296059 h 763051"/>
              <a:gd name="csX6" fmla="*/ 833400 w 1711941"/>
              <a:gd name="csY6" fmla="*/ 313989 h 763051"/>
              <a:gd name="csX7" fmla="*/ 887189 w 1711941"/>
              <a:gd name="csY7" fmla="*/ 331918 h 763051"/>
              <a:gd name="csX8" fmla="*/ 923047 w 1711941"/>
              <a:gd name="csY8" fmla="*/ 269165 h 763051"/>
              <a:gd name="csX9" fmla="*/ 949941 w 1711941"/>
              <a:gd name="csY9" fmla="*/ 170553 h 763051"/>
              <a:gd name="csX10" fmla="*/ 994765 w 1711941"/>
              <a:gd name="csY10" fmla="*/ 27118 h 763051"/>
              <a:gd name="csX11" fmla="*/ 1048553 w 1711941"/>
              <a:gd name="csY11" fmla="*/ 36083 h 763051"/>
              <a:gd name="csX12" fmla="*/ 1075447 w 1711941"/>
              <a:gd name="csY12" fmla="*/ 54012 h 763051"/>
              <a:gd name="csX13" fmla="*/ 1120271 w 1711941"/>
              <a:gd name="csY13" fmla="*/ 62977 h 763051"/>
              <a:gd name="csX14" fmla="*/ 1218883 w 1711941"/>
              <a:gd name="csY14" fmla="*/ 36083 h 763051"/>
              <a:gd name="csX15" fmla="*/ 1236812 w 1711941"/>
              <a:gd name="csY15" fmla="*/ 224 h 763051"/>
              <a:gd name="csX16" fmla="*/ 1254741 w 1711941"/>
              <a:gd name="csY16" fmla="*/ 45048 h 763051"/>
              <a:gd name="csX17" fmla="*/ 1344389 w 1711941"/>
              <a:gd name="csY17" fmla="*/ 89871 h 763051"/>
              <a:gd name="csX18" fmla="*/ 1362318 w 1711941"/>
              <a:gd name="csY18" fmla="*/ 134695 h 763051"/>
              <a:gd name="csX19" fmla="*/ 1389212 w 1711941"/>
              <a:gd name="csY19" fmla="*/ 143659 h 763051"/>
              <a:gd name="csX20" fmla="*/ 1407141 w 1711941"/>
              <a:gd name="csY20" fmla="*/ 116765 h 763051"/>
              <a:gd name="csX21" fmla="*/ 1434036 w 1711941"/>
              <a:gd name="csY21" fmla="*/ 45048 h 763051"/>
              <a:gd name="csX22" fmla="*/ 1469894 w 1711941"/>
              <a:gd name="csY22" fmla="*/ 36083 h 763051"/>
              <a:gd name="csX23" fmla="*/ 1487824 w 1711941"/>
              <a:gd name="csY23" fmla="*/ 18153 h 763051"/>
              <a:gd name="csX24" fmla="*/ 1541612 w 1711941"/>
              <a:gd name="csY24" fmla="*/ 62977 h 763051"/>
              <a:gd name="csX25" fmla="*/ 1595400 w 1711941"/>
              <a:gd name="csY25" fmla="*/ 98836 h 763051"/>
              <a:gd name="csX26" fmla="*/ 1613330 w 1711941"/>
              <a:gd name="csY26" fmla="*/ 125730 h 763051"/>
              <a:gd name="csX27" fmla="*/ 1640224 w 1711941"/>
              <a:gd name="csY27" fmla="*/ 143659 h 763051"/>
              <a:gd name="csX28" fmla="*/ 1711941 w 1711941"/>
              <a:gd name="csY28" fmla="*/ 170553 h 763051"/>
              <a:gd name="csX29" fmla="*/ 1702977 w 1711941"/>
              <a:gd name="csY29" fmla="*/ 206412 h 763051"/>
              <a:gd name="csX30" fmla="*/ 1595400 w 1711941"/>
              <a:gd name="csY30" fmla="*/ 188483 h 763051"/>
              <a:gd name="csX31" fmla="*/ 1550577 w 1711941"/>
              <a:gd name="csY31" fmla="*/ 215377 h 763051"/>
              <a:gd name="csX32" fmla="*/ 1532647 w 1711941"/>
              <a:gd name="csY32" fmla="*/ 242271 h 763051"/>
              <a:gd name="csX33" fmla="*/ 1460930 w 1711941"/>
              <a:gd name="csY33" fmla="*/ 278130 h 763051"/>
              <a:gd name="csX34" fmla="*/ 1425071 w 1711941"/>
              <a:gd name="csY34" fmla="*/ 331918 h 763051"/>
              <a:gd name="csX35" fmla="*/ 1416106 w 1711941"/>
              <a:gd name="csY35" fmla="*/ 367777 h 763051"/>
              <a:gd name="csX36" fmla="*/ 1380247 w 1711941"/>
              <a:gd name="csY36" fmla="*/ 403636 h 763051"/>
              <a:gd name="csX37" fmla="*/ 1371283 w 1711941"/>
              <a:gd name="csY37" fmla="*/ 475353 h 763051"/>
              <a:gd name="csX38" fmla="*/ 1308530 w 1711941"/>
              <a:gd name="csY38" fmla="*/ 439495 h 763051"/>
              <a:gd name="csX39" fmla="*/ 1290600 w 1711941"/>
              <a:gd name="csY39" fmla="*/ 457424 h 763051"/>
              <a:gd name="csX40" fmla="*/ 1326459 w 1711941"/>
              <a:gd name="csY40" fmla="*/ 502248 h 763051"/>
              <a:gd name="csX41" fmla="*/ 1335424 w 1711941"/>
              <a:gd name="csY41" fmla="*/ 556036 h 763051"/>
              <a:gd name="csX42" fmla="*/ 1281636 w 1711941"/>
              <a:gd name="csY42" fmla="*/ 609824 h 763051"/>
              <a:gd name="csX43" fmla="*/ 1245777 w 1711941"/>
              <a:gd name="csY43" fmla="*/ 627753 h 763051"/>
              <a:gd name="csX44" fmla="*/ 1200953 w 1711941"/>
              <a:gd name="csY44" fmla="*/ 636718 h 763051"/>
              <a:gd name="csX45" fmla="*/ 1174059 w 1711941"/>
              <a:gd name="csY45" fmla="*/ 645683 h 763051"/>
              <a:gd name="csX46" fmla="*/ 1120271 w 1711941"/>
              <a:gd name="csY46" fmla="*/ 636718 h 763051"/>
              <a:gd name="csX47" fmla="*/ 1057518 w 1711941"/>
              <a:gd name="csY47" fmla="*/ 600859 h 763051"/>
              <a:gd name="csX48" fmla="*/ 1021659 w 1711941"/>
              <a:gd name="csY48" fmla="*/ 591895 h 763051"/>
              <a:gd name="csX49" fmla="*/ 958906 w 1711941"/>
              <a:gd name="csY49" fmla="*/ 600859 h 763051"/>
              <a:gd name="csX50" fmla="*/ 949941 w 1711941"/>
              <a:gd name="csY50" fmla="*/ 627753 h 763051"/>
              <a:gd name="csX51" fmla="*/ 940977 w 1711941"/>
              <a:gd name="csY51" fmla="*/ 672577 h 763051"/>
              <a:gd name="csX52" fmla="*/ 860294 w 1711941"/>
              <a:gd name="csY52" fmla="*/ 708436 h 763051"/>
              <a:gd name="csX53" fmla="*/ 806506 w 1711941"/>
              <a:gd name="csY53" fmla="*/ 717400 h 763051"/>
              <a:gd name="csX54" fmla="*/ 797541 w 1711941"/>
              <a:gd name="csY54" fmla="*/ 744295 h 763051"/>
              <a:gd name="csX55" fmla="*/ 654106 w 1711941"/>
              <a:gd name="csY55" fmla="*/ 753259 h 763051"/>
              <a:gd name="csX56" fmla="*/ 609283 w 1711941"/>
              <a:gd name="csY56" fmla="*/ 502248 h 763051"/>
              <a:gd name="csX57" fmla="*/ 465847 w 1711941"/>
              <a:gd name="csY57" fmla="*/ 502247 h 763051"/>
              <a:gd name="csX58" fmla="*/ 349307 w 1711941"/>
              <a:gd name="csY58" fmla="*/ 600860 h 763051"/>
              <a:gd name="csX59" fmla="*/ 232765 w 1711941"/>
              <a:gd name="csY59" fmla="*/ 573965 h 763051"/>
              <a:gd name="csX60" fmla="*/ 53471 w 1711941"/>
              <a:gd name="csY60" fmla="*/ 493282 h 763051"/>
              <a:gd name="csX61" fmla="*/ 17612 w 1711941"/>
              <a:gd name="csY61" fmla="*/ 385707 h 763051"/>
              <a:gd name="csX62" fmla="*/ 134153 w 1711941"/>
              <a:gd name="csY62" fmla="*/ 305024 h 763051"/>
              <a:gd name="csX0" fmla="*/ 134153 w 1711941"/>
              <a:gd name="csY0" fmla="*/ 305024 h 748684"/>
              <a:gd name="csX1" fmla="*/ 26576 w 1711941"/>
              <a:gd name="csY1" fmla="*/ 161589 h 748684"/>
              <a:gd name="csX2" fmla="*/ 725824 w 1711941"/>
              <a:gd name="csY2" fmla="*/ 358812 h 748684"/>
              <a:gd name="csX3" fmla="*/ 734788 w 1711941"/>
              <a:gd name="csY3" fmla="*/ 331918 h 748684"/>
              <a:gd name="csX4" fmla="*/ 761683 w 1711941"/>
              <a:gd name="csY4" fmla="*/ 287095 h 748684"/>
              <a:gd name="csX5" fmla="*/ 797541 w 1711941"/>
              <a:gd name="csY5" fmla="*/ 296059 h 748684"/>
              <a:gd name="csX6" fmla="*/ 833400 w 1711941"/>
              <a:gd name="csY6" fmla="*/ 313989 h 748684"/>
              <a:gd name="csX7" fmla="*/ 887189 w 1711941"/>
              <a:gd name="csY7" fmla="*/ 331918 h 748684"/>
              <a:gd name="csX8" fmla="*/ 923047 w 1711941"/>
              <a:gd name="csY8" fmla="*/ 269165 h 748684"/>
              <a:gd name="csX9" fmla="*/ 949941 w 1711941"/>
              <a:gd name="csY9" fmla="*/ 170553 h 748684"/>
              <a:gd name="csX10" fmla="*/ 994765 w 1711941"/>
              <a:gd name="csY10" fmla="*/ 27118 h 748684"/>
              <a:gd name="csX11" fmla="*/ 1048553 w 1711941"/>
              <a:gd name="csY11" fmla="*/ 36083 h 748684"/>
              <a:gd name="csX12" fmla="*/ 1075447 w 1711941"/>
              <a:gd name="csY12" fmla="*/ 54012 h 748684"/>
              <a:gd name="csX13" fmla="*/ 1120271 w 1711941"/>
              <a:gd name="csY13" fmla="*/ 62977 h 748684"/>
              <a:gd name="csX14" fmla="*/ 1218883 w 1711941"/>
              <a:gd name="csY14" fmla="*/ 36083 h 748684"/>
              <a:gd name="csX15" fmla="*/ 1236812 w 1711941"/>
              <a:gd name="csY15" fmla="*/ 224 h 748684"/>
              <a:gd name="csX16" fmla="*/ 1254741 w 1711941"/>
              <a:gd name="csY16" fmla="*/ 45048 h 748684"/>
              <a:gd name="csX17" fmla="*/ 1344389 w 1711941"/>
              <a:gd name="csY17" fmla="*/ 89871 h 748684"/>
              <a:gd name="csX18" fmla="*/ 1362318 w 1711941"/>
              <a:gd name="csY18" fmla="*/ 134695 h 748684"/>
              <a:gd name="csX19" fmla="*/ 1389212 w 1711941"/>
              <a:gd name="csY19" fmla="*/ 143659 h 748684"/>
              <a:gd name="csX20" fmla="*/ 1407141 w 1711941"/>
              <a:gd name="csY20" fmla="*/ 116765 h 748684"/>
              <a:gd name="csX21" fmla="*/ 1434036 w 1711941"/>
              <a:gd name="csY21" fmla="*/ 45048 h 748684"/>
              <a:gd name="csX22" fmla="*/ 1469894 w 1711941"/>
              <a:gd name="csY22" fmla="*/ 36083 h 748684"/>
              <a:gd name="csX23" fmla="*/ 1487824 w 1711941"/>
              <a:gd name="csY23" fmla="*/ 18153 h 748684"/>
              <a:gd name="csX24" fmla="*/ 1541612 w 1711941"/>
              <a:gd name="csY24" fmla="*/ 62977 h 748684"/>
              <a:gd name="csX25" fmla="*/ 1595400 w 1711941"/>
              <a:gd name="csY25" fmla="*/ 98836 h 748684"/>
              <a:gd name="csX26" fmla="*/ 1613330 w 1711941"/>
              <a:gd name="csY26" fmla="*/ 125730 h 748684"/>
              <a:gd name="csX27" fmla="*/ 1640224 w 1711941"/>
              <a:gd name="csY27" fmla="*/ 143659 h 748684"/>
              <a:gd name="csX28" fmla="*/ 1711941 w 1711941"/>
              <a:gd name="csY28" fmla="*/ 170553 h 748684"/>
              <a:gd name="csX29" fmla="*/ 1702977 w 1711941"/>
              <a:gd name="csY29" fmla="*/ 206412 h 748684"/>
              <a:gd name="csX30" fmla="*/ 1595400 w 1711941"/>
              <a:gd name="csY30" fmla="*/ 188483 h 748684"/>
              <a:gd name="csX31" fmla="*/ 1550577 w 1711941"/>
              <a:gd name="csY31" fmla="*/ 215377 h 748684"/>
              <a:gd name="csX32" fmla="*/ 1532647 w 1711941"/>
              <a:gd name="csY32" fmla="*/ 242271 h 748684"/>
              <a:gd name="csX33" fmla="*/ 1460930 w 1711941"/>
              <a:gd name="csY33" fmla="*/ 278130 h 748684"/>
              <a:gd name="csX34" fmla="*/ 1425071 w 1711941"/>
              <a:gd name="csY34" fmla="*/ 331918 h 748684"/>
              <a:gd name="csX35" fmla="*/ 1416106 w 1711941"/>
              <a:gd name="csY35" fmla="*/ 367777 h 748684"/>
              <a:gd name="csX36" fmla="*/ 1380247 w 1711941"/>
              <a:gd name="csY36" fmla="*/ 403636 h 748684"/>
              <a:gd name="csX37" fmla="*/ 1371283 w 1711941"/>
              <a:gd name="csY37" fmla="*/ 475353 h 748684"/>
              <a:gd name="csX38" fmla="*/ 1308530 w 1711941"/>
              <a:gd name="csY38" fmla="*/ 439495 h 748684"/>
              <a:gd name="csX39" fmla="*/ 1290600 w 1711941"/>
              <a:gd name="csY39" fmla="*/ 457424 h 748684"/>
              <a:gd name="csX40" fmla="*/ 1326459 w 1711941"/>
              <a:gd name="csY40" fmla="*/ 502248 h 748684"/>
              <a:gd name="csX41" fmla="*/ 1335424 w 1711941"/>
              <a:gd name="csY41" fmla="*/ 556036 h 748684"/>
              <a:gd name="csX42" fmla="*/ 1281636 w 1711941"/>
              <a:gd name="csY42" fmla="*/ 609824 h 748684"/>
              <a:gd name="csX43" fmla="*/ 1245777 w 1711941"/>
              <a:gd name="csY43" fmla="*/ 627753 h 748684"/>
              <a:gd name="csX44" fmla="*/ 1200953 w 1711941"/>
              <a:gd name="csY44" fmla="*/ 636718 h 748684"/>
              <a:gd name="csX45" fmla="*/ 1174059 w 1711941"/>
              <a:gd name="csY45" fmla="*/ 645683 h 748684"/>
              <a:gd name="csX46" fmla="*/ 1120271 w 1711941"/>
              <a:gd name="csY46" fmla="*/ 636718 h 748684"/>
              <a:gd name="csX47" fmla="*/ 1057518 w 1711941"/>
              <a:gd name="csY47" fmla="*/ 600859 h 748684"/>
              <a:gd name="csX48" fmla="*/ 1021659 w 1711941"/>
              <a:gd name="csY48" fmla="*/ 591895 h 748684"/>
              <a:gd name="csX49" fmla="*/ 958906 w 1711941"/>
              <a:gd name="csY49" fmla="*/ 600859 h 748684"/>
              <a:gd name="csX50" fmla="*/ 949941 w 1711941"/>
              <a:gd name="csY50" fmla="*/ 627753 h 748684"/>
              <a:gd name="csX51" fmla="*/ 940977 w 1711941"/>
              <a:gd name="csY51" fmla="*/ 672577 h 748684"/>
              <a:gd name="csX52" fmla="*/ 860294 w 1711941"/>
              <a:gd name="csY52" fmla="*/ 708436 h 748684"/>
              <a:gd name="csX53" fmla="*/ 806506 w 1711941"/>
              <a:gd name="csY53" fmla="*/ 717400 h 748684"/>
              <a:gd name="csX54" fmla="*/ 797541 w 1711941"/>
              <a:gd name="csY54" fmla="*/ 744295 h 748684"/>
              <a:gd name="csX55" fmla="*/ 725824 w 1711941"/>
              <a:gd name="csY55" fmla="*/ 618789 h 748684"/>
              <a:gd name="csX56" fmla="*/ 609283 w 1711941"/>
              <a:gd name="csY56" fmla="*/ 502248 h 748684"/>
              <a:gd name="csX57" fmla="*/ 465847 w 1711941"/>
              <a:gd name="csY57" fmla="*/ 502247 h 748684"/>
              <a:gd name="csX58" fmla="*/ 349307 w 1711941"/>
              <a:gd name="csY58" fmla="*/ 600860 h 748684"/>
              <a:gd name="csX59" fmla="*/ 232765 w 1711941"/>
              <a:gd name="csY59" fmla="*/ 573965 h 748684"/>
              <a:gd name="csX60" fmla="*/ 53471 w 1711941"/>
              <a:gd name="csY60" fmla="*/ 493282 h 748684"/>
              <a:gd name="csX61" fmla="*/ 17612 w 1711941"/>
              <a:gd name="csY61" fmla="*/ 385707 h 748684"/>
              <a:gd name="csX62" fmla="*/ 134153 w 1711941"/>
              <a:gd name="csY62" fmla="*/ 305024 h 748684"/>
              <a:gd name="csX0" fmla="*/ 134153 w 1711941"/>
              <a:gd name="csY0" fmla="*/ 305024 h 748684"/>
              <a:gd name="csX1" fmla="*/ 26576 w 1711941"/>
              <a:gd name="csY1" fmla="*/ 161589 h 748684"/>
              <a:gd name="csX2" fmla="*/ 725824 w 1711941"/>
              <a:gd name="csY2" fmla="*/ 358812 h 748684"/>
              <a:gd name="csX3" fmla="*/ 734788 w 1711941"/>
              <a:gd name="csY3" fmla="*/ 331918 h 748684"/>
              <a:gd name="csX4" fmla="*/ 761683 w 1711941"/>
              <a:gd name="csY4" fmla="*/ 287095 h 748684"/>
              <a:gd name="csX5" fmla="*/ 923047 w 1711941"/>
              <a:gd name="csY5" fmla="*/ 322953 h 748684"/>
              <a:gd name="csX6" fmla="*/ 833400 w 1711941"/>
              <a:gd name="csY6" fmla="*/ 313989 h 748684"/>
              <a:gd name="csX7" fmla="*/ 887189 w 1711941"/>
              <a:gd name="csY7" fmla="*/ 331918 h 748684"/>
              <a:gd name="csX8" fmla="*/ 923047 w 1711941"/>
              <a:gd name="csY8" fmla="*/ 269165 h 748684"/>
              <a:gd name="csX9" fmla="*/ 949941 w 1711941"/>
              <a:gd name="csY9" fmla="*/ 170553 h 748684"/>
              <a:gd name="csX10" fmla="*/ 994765 w 1711941"/>
              <a:gd name="csY10" fmla="*/ 27118 h 748684"/>
              <a:gd name="csX11" fmla="*/ 1048553 w 1711941"/>
              <a:gd name="csY11" fmla="*/ 36083 h 748684"/>
              <a:gd name="csX12" fmla="*/ 1075447 w 1711941"/>
              <a:gd name="csY12" fmla="*/ 54012 h 748684"/>
              <a:gd name="csX13" fmla="*/ 1120271 w 1711941"/>
              <a:gd name="csY13" fmla="*/ 62977 h 748684"/>
              <a:gd name="csX14" fmla="*/ 1218883 w 1711941"/>
              <a:gd name="csY14" fmla="*/ 36083 h 748684"/>
              <a:gd name="csX15" fmla="*/ 1236812 w 1711941"/>
              <a:gd name="csY15" fmla="*/ 224 h 748684"/>
              <a:gd name="csX16" fmla="*/ 1254741 w 1711941"/>
              <a:gd name="csY16" fmla="*/ 45048 h 748684"/>
              <a:gd name="csX17" fmla="*/ 1344389 w 1711941"/>
              <a:gd name="csY17" fmla="*/ 89871 h 748684"/>
              <a:gd name="csX18" fmla="*/ 1362318 w 1711941"/>
              <a:gd name="csY18" fmla="*/ 134695 h 748684"/>
              <a:gd name="csX19" fmla="*/ 1389212 w 1711941"/>
              <a:gd name="csY19" fmla="*/ 143659 h 748684"/>
              <a:gd name="csX20" fmla="*/ 1407141 w 1711941"/>
              <a:gd name="csY20" fmla="*/ 116765 h 748684"/>
              <a:gd name="csX21" fmla="*/ 1434036 w 1711941"/>
              <a:gd name="csY21" fmla="*/ 45048 h 748684"/>
              <a:gd name="csX22" fmla="*/ 1469894 w 1711941"/>
              <a:gd name="csY22" fmla="*/ 36083 h 748684"/>
              <a:gd name="csX23" fmla="*/ 1487824 w 1711941"/>
              <a:gd name="csY23" fmla="*/ 18153 h 748684"/>
              <a:gd name="csX24" fmla="*/ 1541612 w 1711941"/>
              <a:gd name="csY24" fmla="*/ 62977 h 748684"/>
              <a:gd name="csX25" fmla="*/ 1595400 w 1711941"/>
              <a:gd name="csY25" fmla="*/ 98836 h 748684"/>
              <a:gd name="csX26" fmla="*/ 1613330 w 1711941"/>
              <a:gd name="csY26" fmla="*/ 125730 h 748684"/>
              <a:gd name="csX27" fmla="*/ 1640224 w 1711941"/>
              <a:gd name="csY27" fmla="*/ 143659 h 748684"/>
              <a:gd name="csX28" fmla="*/ 1711941 w 1711941"/>
              <a:gd name="csY28" fmla="*/ 170553 h 748684"/>
              <a:gd name="csX29" fmla="*/ 1702977 w 1711941"/>
              <a:gd name="csY29" fmla="*/ 206412 h 748684"/>
              <a:gd name="csX30" fmla="*/ 1595400 w 1711941"/>
              <a:gd name="csY30" fmla="*/ 188483 h 748684"/>
              <a:gd name="csX31" fmla="*/ 1550577 w 1711941"/>
              <a:gd name="csY31" fmla="*/ 215377 h 748684"/>
              <a:gd name="csX32" fmla="*/ 1532647 w 1711941"/>
              <a:gd name="csY32" fmla="*/ 242271 h 748684"/>
              <a:gd name="csX33" fmla="*/ 1460930 w 1711941"/>
              <a:gd name="csY33" fmla="*/ 278130 h 748684"/>
              <a:gd name="csX34" fmla="*/ 1425071 w 1711941"/>
              <a:gd name="csY34" fmla="*/ 331918 h 748684"/>
              <a:gd name="csX35" fmla="*/ 1416106 w 1711941"/>
              <a:gd name="csY35" fmla="*/ 367777 h 748684"/>
              <a:gd name="csX36" fmla="*/ 1380247 w 1711941"/>
              <a:gd name="csY36" fmla="*/ 403636 h 748684"/>
              <a:gd name="csX37" fmla="*/ 1371283 w 1711941"/>
              <a:gd name="csY37" fmla="*/ 475353 h 748684"/>
              <a:gd name="csX38" fmla="*/ 1308530 w 1711941"/>
              <a:gd name="csY38" fmla="*/ 439495 h 748684"/>
              <a:gd name="csX39" fmla="*/ 1290600 w 1711941"/>
              <a:gd name="csY39" fmla="*/ 457424 h 748684"/>
              <a:gd name="csX40" fmla="*/ 1326459 w 1711941"/>
              <a:gd name="csY40" fmla="*/ 502248 h 748684"/>
              <a:gd name="csX41" fmla="*/ 1335424 w 1711941"/>
              <a:gd name="csY41" fmla="*/ 556036 h 748684"/>
              <a:gd name="csX42" fmla="*/ 1281636 w 1711941"/>
              <a:gd name="csY42" fmla="*/ 609824 h 748684"/>
              <a:gd name="csX43" fmla="*/ 1245777 w 1711941"/>
              <a:gd name="csY43" fmla="*/ 627753 h 748684"/>
              <a:gd name="csX44" fmla="*/ 1200953 w 1711941"/>
              <a:gd name="csY44" fmla="*/ 636718 h 748684"/>
              <a:gd name="csX45" fmla="*/ 1174059 w 1711941"/>
              <a:gd name="csY45" fmla="*/ 645683 h 748684"/>
              <a:gd name="csX46" fmla="*/ 1120271 w 1711941"/>
              <a:gd name="csY46" fmla="*/ 636718 h 748684"/>
              <a:gd name="csX47" fmla="*/ 1057518 w 1711941"/>
              <a:gd name="csY47" fmla="*/ 600859 h 748684"/>
              <a:gd name="csX48" fmla="*/ 1021659 w 1711941"/>
              <a:gd name="csY48" fmla="*/ 591895 h 748684"/>
              <a:gd name="csX49" fmla="*/ 958906 w 1711941"/>
              <a:gd name="csY49" fmla="*/ 600859 h 748684"/>
              <a:gd name="csX50" fmla="*/ 949941 w 1711941"/>
              <a:gd name="csY50" fmla="*/ 627753 h 748684"/>
              <a:gd name="csX51" fmla="*/ 940977 w 1711941"/>
              <a:gd name="csY51" fmla="*/ 672577 h 748684"/>
              <a:gd name="csX52" fmla="*/ 860294 w 1711941"/>
              <a:gd name="csY52" fmla="*/ 708436 h 748684"/>
              <a:gd name="csX53" fmla="*/ 806506 w 1711941"/>
              <a:gd name="csY53" fmla="*/ 717400 h 748684"/>
              <a:gd name="csX54" fmla="*/ 797541 w 1711941"/>
              <a:gd name="csY54" fmla="*/ 744295 h 748684"/>
              <a:gd name="csX55" fmla="*/ 725824 w 1711941"/>
              <a:gd name="csY55" fmla="*/ 618789 h 748684"/>
              <a:gd name="csX56" fmla="*/ 609283 w 1711941"/>
              <a:gd name="csY56" fmla="*/ 502248 h 748684"/>
              <a:gd name="csX57" fmla="*/ 465847 w 1711941"/>
              <a:gd name="csY57" fmla="*/ 502247 h 748684"/>
              <a:gd name="csX58" fmla="*/ 349307 w 1711941"/>
              <a:gd name="csY58" fmla="*/ 600860 h 748684"/>
              <a:gd name="csX59" fmla="*/ 232765 w 1711941"/>
              <a:gd name="csY59" fmla="*/ 573965 h 748684"/>
              <a:gd name="csX60" fmla="*/ 53471 w 1711941"/>
              <a:gd name="csY60" fmla="*/ 493282 h 748684"/>
              <a:gd name="csX61" fmla="*/ 17612 w 1711941"/>
              <a:gd name="csY61" fmla="*/ 385707 h 748684"/>
              <a:gd name="csX62" fmla="*/ 134153 w 1711941"/>
              <a:gd name="csY62" fmla="*/ 305024 h 748684"/>
              <a:gd name="csX0" fmla="*/ 134153 w 1711941"/>
              <a:gd name="csY0" fmla="*/ 305024 h 748684"/>
              <a:gd name="csX1" fmla="*/ 26576 w 1711941"/>
              <a:gd name="csY1" fmla="*/ 161589 h 748684"/>
              <a:gd name="csX2" fmla="*/ 725824 w 1711941"/>
              <a:gd name="csY2" fmla="*/ 358812 h 748684"/>
              <a:gd name="csX3" fmla="*/ 887188 w 1711941"/>
              <a:gd name="csY3" fmla="*/ 376741 h 748684"/>
              <a:gd name="csX4" fmla="*/ 761683 w 1711941"/>
              <a:gd name="csY4" fmla="*/ 287095 h 748684"/>
              <a:gd name="csX5" fmla="*/ 923047 w 1711941"/>
              <a:gd name="csY5" fmla="*/ 322953 h 748684"/>
              <a:gd name="csX6" fmla="*/ 833400 w 1711941"/>
              <a:gd name="csY6" fmla="*/ 313989 h 748684"/>
              <a:gd name="csX7" fmla="*/ 887189 w 1711941"/>
              <a:gd name="csY7" fmla="*/ 331918 h 748684"/>
              <a:gd name="csX8" fmla="*/ 923047 w 1711941"/>
              <a:gd name="csY8" fmla="*/ 269165 h 748684"/>
              <a:gd name="csX9" fmla="*/ 949941 w 1711941"/>
              <a:gd name="csY9" fmla="*/ 170553 h 748684"/>
              <a:gd name="csX10" fmla="*/ 994765 w 1711941"/>
              <a:gd name="csY10" fmla="*/ 27118 h 748684"/>
              <a:gd name="csX11" fmla="*/ 1048553 w 1711941"/>
              <a:gd name="csY11" fmla="*/ 36083 h 748684"/>
              <a:gd name="csX12" fmla="*/ 1075447 w 1711941"/>
              <a:gd name="csY12" fmla="*/ 54012 h 748684"/>
              <a:gd name="csX13" fmla="*/ 1120271 w 1711941"/>
              <a:gd name="csY13" fmla="*/ 62977 h 748684"/>
              <a:gd name="csX14" fmla="*/ 1218883 w 1711941"/>
              <a:gd name="csY14" fmla="*/ 36083 h 748684"/>
              <a:gd name="csX15" fmla="*/ 1236812 w 1711941"/>
              <a:gd name="csY15" fmla="*/ 224 h 748684"/>
              <a:gd name="csX16" fmla="*/ 1254741 w 1711941"/>
              <a:gd name="csY16" fmla="*/ 45048 h 748684"/>
              <a:gd name="csX17" fmla="*/ 1344389 w 1711941"/>
              <a:gd name="csY17" fmla="*/ 89871 h 748684"/>
              <a:gd name="csX18" fmla="*/ 1362318 w 1711941"/>
              <a:gd name="csY18" fmla="*/ 134695 h 748684"/>
              <a:gd name="csX19" fmla="*/ 1389212 w 1711941"/>
              <a:gd name="csY19" fmla="*/ 143659 h 748684"/>
              <a:gd name="csX20" fmla="*/ 1407141 w 1711941"/>
              <a:gd name="csY20" fmla="*/ 116765 h 748684"/>
              <a:gd name="csX21" fmla="*/ 1434036 w 1711941"/>
              <a:gd name="csY21" fmla="*/ 45048 h 748684"/>
              <a:gd name="csX22" fmla="*/ 1469894 w 1711941"/>
              <a:gd name="csY22" fmla="*/ 36083 h 748684"/>
              <a:gd name="csX23" fmla="*/ 1487824 w 1711941"/>
              <a:gd name="csY23" fmla="*/ 18153 h 748684"/>
              <a:gd name="csX24" fmla="*/ 1541612 w 1711941"/>
              <a:gd name="csY24" fmla="*/ 62977 h 748684"/>
              <a:gd name="csX25" fmla="*/ 1595400 w 1711941"/>
              <a:gd name="csY25" fmla="*/ 98836 h 748684"/>
              <a:gd name="csX26" fmla="*/ 1613330 w 1711941"/>
              <a:gd name="csY26" fmla="*/ 125730 h 748684"/>
              <a:gd name="csX27" fmla="*/ 1640224 w 1711941"/>
              <a:gd name="csY27" fmla="*/ 143659 h 748684"/>
              <a:gd name="csX28" fmla="*/ 1711941 w 1711941"/>
              <a:gd name="csY28" fmla="*/ 170553 h 748684"/>
              <a:gd name="csX29" fmla="*/ 1702977 w 1711941"/>
              <a:gd name="csY29" fmla="*/ 206412 h 748684"/>
              <a:gd name="csX30" fmla="*/ 1595400 w 1711941"/>
              <a:gd name="csY30" fmla="*/ 188483 h 748684"/>
              <a:gd name="csX31" fmla="*/ 1550577 w 1711941"/>
              <a:gd name="csY31" fmla="*/ 215377 h 748684"/>
              <a:gd name="csX32" fmla="*/ 1532647 w 1711941"/>
              <a:gd name="csY32" fmla="*/ 242271 h 748684"/>
              <a:gd name="csX33" fmla="*/ 1460930 w 1711941"/>
              <a:gd name="csY33" fmla="*/ 278130 h 748684"/>
              <a:gd name="csX34" fmla="*/ 1425071 w 1711941"/>
              <a:gd name="csY34" fmla="*/ 331918 h 748684"/>
              <a:gd name="csX35" fmla="*/ 1416106 w 1711941"/>
              <a:gd name="csY35" fmla="*/ 367777 h 748684"/>
              <a:gd name="csX36" fmla="*/ 1380247 w 1711941"/>
              <a:gd name="csY36" fmla="*/ 403636 h 748684"/>
              <a:gd name="csX37" fmla="*/ 1371283 w 1711941"/>
              <a:gd name="csY37" fmla="*/ 475353 h 748684"/>
              <a:gd name="csX38" fmla="*/ 1308530 w 1711941"/>
              <a:gd name="csY38" fmla="*/ 439495 h 748684"/>
              <a:gd name="csX39" fmla="*/ 1290600 w 1711941"/>
              <a:gd name="csY39" fmla="*/ 457424 h 748684"/>
              <a:gd name="csX40" fmla="*/ 1326459 w 1711941"/>
              <a:gd name="csY40" fmla="*/ 502248 h 748684"/>
              <a:gd name="csX41" fmla="*/ 1335424 w 1711941"/>
              <a:gd name="csY41" fmla="*/ 556036 h 748684"/>
              <a:gd name="csX42" fmla="*/ 1281636 w 1711941"/>
              <a:gd name="csY42" fmla="*/ 609824 h 748684"/>
              <a:gd name="csX43" fmla="*/ 1245777 w 1711941"/>
              <a:gd name="csY43" fmla="*/ 627753 h 748684"/>
              <a:gd name="csX44" fmla="*/ 1200953 w 1711941"/>
              <a:gd name="csY44" fmla="*/ 636718 h 748684"/>
              <a:gd name="csX45" fmla="*/ 1174059 w 1711941"/>
              <a:gd name="csY45" fmla="*/ 645683 h 748684"/>
              <a:gd name="csX46" fmla="*/ 1120271 w 1711941"/>
              <a:gd name="csY46" fmla="*/ 636718 h 748684"/>
              <a:gd name="csX47" fmla="*/ 1057518 w 1711941"/>
              <a:gd name="csY47" fmla="*/ 600859 h 748684"/>
              <a:gd name="csX48" fmla="*/ 1021659 w 1711941"/>
              <a:gd name="csY48" fmla="*/ 591895 h 748684"/>
              <a:gd name="csX49" fmla="*/ 958906 w 1711941"/>
              <a:gd name="csY49" fmla="*/ 600859 h 748684"/>
              <a:gd name="csX50" fmla="*/ 949941 w 1711941"/>
              <a:gd name="csY50" fmla="*/ 627753 h 748684"/>
              <a:gd name="csX51" fmla="*/ 940977 w 1711941"/>
              <a:gd name="csY51" fmla="*/ 672577 h 748684"/>
              <a:gd name="csX52" fmla="*/ 860294 w 1711941"/>
              <a:gd name="csY52" fmla="*/ 708436 h 748684"/>
              <a:gd name="csX53" fmla="*/ 806506 w 1711941"/>
              <a:gd name="csY53" fmla="*/ 717400 h 748684"/>
              <a:gd name="csX54" fmla="*/ 797541 w 1711941"/>
              <a:gd name="csY54" fmla="*/ 744295 h 748684"/>
              <a:gd name="csX55" fmla="*/ 725824 w 1711941"/>
              <a:gd name="csY55" fmla="*/ 618789 h 748684"/>
              <a:gd name="csX56" fmla="*/ 609283 w 1711941"/>
              <a:gd name="csY56" fmla="*/ 502248 h 748684"/>
              <a:gd name="csX57" fmla="*/ 465847 w 1711941"/>
              <a:gd name="csY57" fmla="*/ 502247 h 748684"/>
              <a:gd name="csX58" fmla="*/ 349307 w 1711941"/>
              <a:gd name="csY58" fmla="*/ 600860 h 748684"/>
              <a:gd name="csX59" fmla="*/ 232765 w 1711941"/>
              <a:gd name="csY59" fmla="*/ 573965 h 748684"/>
              <a:gd name="csX60" fmla="*/ 53471 w 1711941"/>
              <a:gd name="csY60" fmla="*/ 493282 h 748684"/>
              <a:gd name="csX61" fmla="*/ 17612 w 1711941"/>
              <a:gd name="csY61" fmla="*/ 385707 h 748684"/>
              <a:gd name="csX62" fmla="*/ 134153 w 1711941"/>
              <a:gd name="csY62" fmla="*/ 305024 h 748684"/>
              <a:gd name="csX0" fmla="*/ 117238 w 1695026"/>
              <a:gd name="csY0" fmla="*/ 305024 h 748684"/>
              <a:gd name="csX1" fmla="*/ 9661 w 1695026"/>
              <a:gd name="csY1" fmla="*/ 161589 h 748684"/>
              <a:gd name="csX2" fmla="*/ 332391 w 1695026"/>
              <a:gd name="csY2" fmla="*/ 430530 h 748684"/>
              <a:gd name="csX3" fmla="*/ 870273 w 1695026"/>
              <a:gd name="csY3" fmla="*/ 376741 h 748684"/>
              <a:gd name="csX4" fmla="*/ 744768 w 1695026"/>
              <a:gd name="csY4" fmla="*/ 287095 h 748684"/>
              <a:gd name="csX5" fmla="*/ 906132 w 1695026"/>
              <a:gd name="csY5" fmla="*/ 322953 h 748684"/>
              <a:gd name="csX6" fmla="*/ 816485 w 1695026"/>
              <a:gd name="csY6" fmla="*/ 313989 h 748684"/>
              <a:gd name="csX7" fmla="*/ 870274 w 1695026"/>
              <a:gd name="csY7" fmla="*/ 331918 h 748684"/>
              <a:gd name="csX8" fmla="*/ 906132 w 1695026"/>
              <a:gd name="csY8" fmla="*/ 269165 h 748684"/>
              <a:gd name="csX9" fmla="*/ 933026 w 1695026"/>
              <a:gd name="csY9" fmla="*/ 170553 h 748684"/>
              <a:gd name="csX10" fmla="*/ 977850 w 1695026"/>
              <a:gd name="csY10" fmla="*/ 27118 h 748684"/>
              <a:gd name="csX11" fmla="*/ 1031638 w 1695026"/>
              <a:gd name="csY11" fmla="*/ 36083 h 748684"/>
              <a:gd name="csX12" fmla="*/ 1058532 w 1695026"/>
              <a:gd name="csY12" fmla="*/ 54012 h 748684"/>
              <a:gd name="csX13" fmla="*/ 1103356 w 1695026"/>
              <a:gd name="csY13" fmla="*/ 62977 h 748684"/>
              <a:gd name="csX14" fmla="*/ 1201968 w 1695026"/>
              <a:gd name="csY14" fmla="*/ 36083 h 748684"/>
              <a:gd name="csX15" fmla="*/ 1219897 w 1695026"/>
              <a:gd name="csY15" fmla="*/ 224 h 748684"/>
              <a:gd name="csX16" fmla="*/ 1237826 w 1695026"/>
              <a:gd name="csY16" fmla="*/ 45048 h 748684"/>
              <a:gd name="csX17" fmla="*/ 1327474 w 1695026"/>
              <a:gd name="csY17" fmla="*/ 89871 h 748684"/>
              <a:gd name="csX18" fmla="*/ 1345403 w 1695026"/>
              <a:gd name="csY18" fmla="*/ 134695 h 748684"/>
              <a:gd name="csX19" fmla="*/ 1372297 w 1695026"/>
              <a:gd name="csY19" fmla="*/ 143659 h 748684"/>
              <a:gd name="csX20" fmla="*/ 1390226 w 1695026"/>
              <a:gd name="csY20" fmla="*/ 116765 h 748684"/>
              <a:gd name="csX21" fmla="*/ 1417121 w 1695026"/>
              <a:gd name="csY21" fmla="*/ 45048 h 748684"/>
              <a:gd name="csX22" fmla="*/ 1452979 w 1695026"/>
              <a:gd name="csY22" fmla="*/ 36083 h 748684"/>
              <a:gd name="csX23" fmla="*/ 1470909 w 1695026"/>
              <a:gd name="csY23" fmla="*/ 18153 h 748684"/>
              <a:gd name="csX24" fmla="*/ 1524697 w 1695026"/>
              <a:gd name="csY24" fmla="*/ 62977 h 748684"/>
              <a:gd name="csX25" fmla="*/ 1578485 w 1695026"/>
              <a:gd name="csY25" fmla="*/ 98836 h 748684"/>
              <a:gd name="csX26" fmla="*/ 1596415 w 1695026"/>
              <a:gd name="csY26" fmla="*/ 125730 h 748684"/>
              <a:gd name="csX27" fmla="*/ 1623309 w 1695026"/>
              <a:gd name="csY27" fmla="*/ 143659 h 748684"/>
              <a:gd name="csX28" fmla="*/ 1695026 w 1695026"/>
              <a:gd name="csY28" fmla="*/ 170553 h 748684"/>
              <a:gd name="csX29" fmla="*/ 1686062 w 1695026"/>
              <a:gd name="csY29" fmla="*/ 206412 h 748684"/>
              <a:gd name="csX30" fmla="*/ 1578485 w 1695026"/>
              <a:gd name="csY30" fmla="*/ 188483 h 748684"/>
              <a:gd name="csX31" fmla="*/ 1533662 w 1695026"/>
              <a:gd name="csY31" fmla="*/ 215377 h 748684"/>
              <a:gd name="csX32" fmla="*/ 1515732 w 1695026"/>
              <a:gd name="csY32" fmla="*/ 242271 h 748684"/>
              <a:gd name="csX33" fmla="*/ 1444015 w 1695026"/>
              <a:gd name="csY33" fmla="*/ 278130 h 748684"/>
              <a:gd name="csX34" fmla="*/ 1408156 w 1695026"/>
              <a:gd name="csY34" fmla="*/ 331918 h 748684"/>
              <a:gd name="csX35" fmla="*/ 1399191 w 1695026"/>
              <a:gd name="csY35" fmla="*/ 367777 h 748684"/>
              <a:gd name="csX36" fmla="*/ 1363332 w 1695026"/>
              <a:gd name="csY36" fmla="*/ 403636 h 748684"/>
              <a:gd name="csX37" fmla="*/ 1354368 w 1695026"/>
              <a:gd name="csY37" fmla="*/ 475353 h 748684"/>
              <a:gd name="csX38" fmla="*/ 1291615 w 1695026"/>
              <a:gd name="csY38" fmla="*/ 439495 h 748684"/>
              <a:gd name="csX39" fmla="*/ 1273685 w 1695026"/>
              <a:gd name="csY39" fmla="*/ 457424 h 748684"/>
              <a:gd name="csX40" fmla="*/ 1309544 w 1695026"/>
              <a:gd name="csY40" fmla="*/ 502248 h 748684"/>
              <a:gd name="csX41" fmla="*/ 1318509 w 1695026"/>
              <a:gd name="csY41" fmla="*/ 556036 h 748684"/>
              <a:gd name="csX42" fmla="*/ 1264721 w 1695026"/>
              <a:gd name="csY42" fmla="*/ 609824 h 748684"/>
              <a:gd name="csX43" fmla="*/ 1228862 w 1695026"/>
              <a:gd name="csY43" fmla="*/ 627753 h 748684"/>
              <a:gd name="csX44" fmla="*/ 1184038 w 1695026"/>
              <a:gd name="csY44" fmla="*/ 636718 h 748684"/>
              <a:gd name="csX45" fmla="*/ 1157144 w 1695026"/>
              <a:gd name="csY45" fmla="*/ 645683 h 748684"/>
              <a:gd name="csX46" fmla="*/ 1103356 w 1695026"/>
              <a:gd name="csY46" fmla="*/ 636718 h 748684"/>
              <a:gd name="csX47" fmla="*/ 1040603 w 1695026"/>
              <a:gd name="csY47" fmla="*/ 600859 h 748684"/>
              <a:gd name="csX48" fmla="*/ 1004744 w 1695026"/>
              <a:gd name="csY48" fmla="*/ 591895 h 748684"/>
              <a:gd name="csX49" fmla="*/ 941991 w 1695026"/>
              <a:gd name="csY49" fmla="*/ 600859 h 748684"/>
              <a:gd name="csX50" fmla="*/ 933026 w 1695026"/>
              <a:gd name="csY50" fmla="*/ 627753 h 748684"/>
              <a:gd name="csX51" fmla="*/ 924062 w 1695026"/>
              <a:gd name="csY51" fmla="*/ 672577 h 748684"/>
              <a:gd name="csX52" fmla="*/ 843379 w 1695026"/>
              <a:gd name="csY52" fmla="*/ 708436 h 748684"/>
              <a:gd name="csX53" fmla="*/ 789591 w 1695026"/>
              <a:gd name="csY53" fmla="*/ 717400 h 748684"/>
              <a:gd name="csX54" fmla="*/ 780626 w 1695026"/>
              <a:gd name="csY54" fmla="*/ 744295 h 748684"/>
              <a:gd name="csX55" fmla="*/ 708909 w 1695026"/>
              <a:gd name="csY55" fmla="*/ 618789 h 748684"/>
              <a:gd name="csX56" fmla="*/ 592368 w 1695026"/>
              <a:gd name="csY56" fmla="*/ 502248 h 748684"/>
              <a:gd name="csX57" fmla="*/ 448932 w 1695026"/>
              <a:gd name="csY57" fmla="*/ 502247 h 748684"/>
              <a:gd name="csX58" fmla="*/ 332392 w 1695026"/>
              <a:gd name="csY58" fmla="*/ 600860 h 748684"/>
              <a:gd name="csX59" fmla="*/ 215850 w 1695026"/>
              <a:gd name="csY59" fmla="*/ 573965 h 748684"/>
              <a:gd name="csX60" fmla="*/ 36556 w 1695026"/>
              <a:gd name="csY60" fmla="*/ 493282 h 748684"/>
              <a:gd name="csX61" fmla="*/ 697 w 1695026"/>
              <a:gd name="csY61" fmla="*/ 385707 h 748684"/>
              <a:gd name="csX62" fmla="*/ 117238 w 1695026"/>
              <a:gd name="csY62" fmla="*/ 305024 h 748684"/>
              <a:gd name="csX0" fmla="*/ 117238 w 1695026"/>
              <a:gd name="csY0" fmla="*/ 305024 h 748684"/>
              <a:gd name="csX1" fmla="*/ 9661 w 1695026"/>
              <a:gd name="csY1" fmla="*/ 161589 h 748684"/>
              <a:gd name="csX2" fmla="*/ 296533 w 1695026"/>
              <a:gd name="csY2" fmla="*/ 278130 h 748684"/>
              <a:gd name="csX3" fmla="*/ 870273 w 1695026"/>
              <a:gd name="csY3" fmla="*/ 376741 h 748684"/>
              <a:gd name="csX4" fmla="*/ 744768 w 1695026"/>
              <a:gd name="csY4" fmla="*/ 287095 h 748684"/>
              <a:gd name="csX5" fmla="*/ 906132 w 1695026"/>
              <a:gd name="csY5" fmla="*/ 322953 h 748684"/>
              <a:gd name="csX6" fmla="*/ 816485 w 1695026"/>
              <a:gd name="csY6" fmla="*/ 313989 h 748684"/>
              <a:gd name="csX7" fmla="*/ 870274 w 1695026"/>
              <a:gd name="csY7" fmla="*/ 331918 h 748684"/>
              <a:gd name="csX8" fmla="*/ 906132 w 1695026"/>
              <a:gd name="csY8" fmla="*/ 269165 h 748684"/>
              <a:gd name="csX9" fmla="*/ 933026 w 1695026"/>
              <a:gd name="csY9" fmla="*/ 170553 h 748684"/>
              <a:gd name="csX10" fmla="*/ 977850 w 1695026"/>
              <a:gd name="csY10" fmla="*/ 27118 h 748684"/>
              <a:gd name="csX11" fmla="*/ 1031638 w 1695026"/>
              <a:gd name="csY11" fmla="*/ 36083 h 748684"/>
              <a:gd name="csX12" fmla="*/ 1058532 w 1695026"/>
              <a:gd name="csY12" fmla="*/ 54012 h 748684"/>
              <a:gd name="csX13" fmla="*/ 1103356 w 1695026"/>
              <a:gd name="csY13" fmla="*/ 62977 h 748684"/>
              <a:gd name="csX14" fmla="*/ 1201968 w 1695026"/>
              <a:gd name="csY14" fmla="*/ 36083 h 748684"/>
              <a:gd name="csX15" fmla="*/ 1219897 w 1695026"/>
              <a:gd name="csY15" fmla="*/ 224 h 748684"/>
              <a:gd name="csX16" fmla="*/ 1237826 w 1695026"/>
              <a:gd name="csY16" fmla="*/ 45048 h 748684"/>
              <a:gd name="csX17" fmla="*/ 1327474 w 1695026"/>
              <a:gd name="csY17" fmla="*/ 89871 h 748684"/>
              <a:gd name="csX18" fmla="*/ 1345403 w 1695026"/>
              <a:gd name="csY18" fmla="*/ 134695 h 748684"/>
              <a:gd name="csX19" fmla="*/ 1372297 w 1695026"/>
              <a:gd name="csY19" fmla="*/ 143659 h 748684"/>
              <a:gd name="csX20" fmla="*/ 1390226 w 1695026"/>
              <a:gd name="csY20" fmla="*/ 116765 h 748684"/>
              <a:gd name="csX21" fmla="*/ 1417121 w 1695026"/>
              <a:gd name="csY21" fmla="*/ 45048 h 748684"/>
              <a:gd name="csX22" fmla="*/ 1452979 w 1695026"/>
              <a:gd name="csY22" fmla="*/ 36083 h 748684"/>
              <a:gd name="csX23" fmla="*/ 1470909 w 1695026"/>
              <a:gd name="csY23" fmla="*/ 18153 h 748684"/>
              <a:gd name="csX24" fmla="*/ 1524697 w 1695026"/>
              <a:gd name="csY24" fmla="*/ 62977 h 748684"/>
              <a:gd name="csX25" fmla="*/ 1578485 w 1695026"/>
              <a:gd name="csY25" fmla="*/ 98836 h 748684"/>
              <a:gd name="csX26" fmla="*/ 1596415 w 1695026"/>
              <a:gd name="csY26" fmla="*/ 125730 h 748684"/>
              <a:gd name="csX27" fmla="*/ 1623309 w 1695026"/>
              <a:gd name="csY27" fmla="*/ 143659 h 748684"/>
              <a:gd name="csX28" fmla="*/ 1695026 w 1695026"/>
              <a:gd name="csY28" fmla="*/ 170553 h 748684"/>
              <a:gd name="csX29" fmla="*/ 1686062 w 1695026"/>
              <a:gd name="csY29" fmla="*/ 206412 h 748684"/>
              <a:gd name="csX30" fmla="*/ 1578485 w 1695026"/>
              <a:gd name="csY30" fmla="*/ 188483 h 748684"/>
              <a:gd name="csX31" fmla="*/ 1533662 w 1695026"/>
              <a:gd name="csY31" fmla="*/ 215377 h 748684"/>
              <a:gd name="csX32" fmla="*/ 1515732 w 1695026"/>
              <a:gd name="csY32" fmla="*/ 242271 h 748684"/>
              <a:gd name="csX33" fmla="*/ 1444015 w 1695026"/>
              <a:gd name="csY33" fmla="*/ 278130 h 748684"/>
              <a:gd name="csX34" fmla="*/ 1408156 w 1695026"/>
              <a:gd name="csY34" fmla="*/ 331918 h 748684"/>
              <a:gd name="csX35" fmla="*/ 1399191 w 1695026"/>
              <a:gd name="csY35" fmla="*/ 367777 h 748684"/>
              <a:gd name="csX36" fmla="*/ 1363332 w 1695026"/>
              <a:gd name="csY36" fmla="*/ 403636 h 748684"/>
              <a:gd name="csX37" fmla="*/ 1354368 w 1695026"/>
              <a:gd name="csY37" fmla="*/ 475353 h 748684"/>
              <a:gd name="csX38" fmla="*/ 1291615 w 1695026"/>
              <a:gd name="csY38" fmla="*/ 439495 h 748684"/>
              <a:gd name="csX39" fmla="*/ 1273685 w 1695026"/>
              <a:gd name="csY39" fmla="*/ 457424 h 748684"/>
              <a:gd name="csX40" fmla="*/ 1309544 w 1695026"/>
              <a:gd name="csY40" fmla="*/ 502248 h 748684"/>
              <a:gd name="csX41" fmla="*/ 1318509 w 1695026"/>
              <a:gd name="csY41" fmla="*/ 556036 h 748684"/>
              <a:gd name="csX42" fmla="*/ 1264721 w 1695026"/>
              <a:gd name="csY42" fmla="*/ 609824 h 748684"/>
              <a:gd name="csX43" fmla="*/ 1228862 w 1695026"/>
              <a:gd name="csY43" fmla="*/ 627753 h 748684"/>
              <a:gd name="csX44" fmla="*/ 1184038 w 1695026"/>
              <a:gd name="csY44" fmla="*/ 636718 h 748684"/>
              <a:gd name="csX45" fmla="*/ 1157144 w 1695026"/>
              <a:gd name="csY45" fmla="*/ 645683 h 748684"/>
              <a:gd name="csX46" fmla="*/ 1103356 w 1695026"/>
              <a:gd name="csY46" fmla="*/ 636718 h 748684"/>
              <a:gd name="csX47" fmla="*/ 1040603 w 1695026"/>
              <a:gd name="csY47" fmla="*/ 600859 h 748684"/>
              <a:gd name="csX48" fmla="*/ 1004744 w 1695026"/>
              <a:gd name="csY48" fmla="*/ 591895 h 748684"/>
              <a:gd name="csX49" fmla="*/ 941991 w 1695026"/>
              <a:gd name="csY49" fmla="*/ 600859 h 748684"/>
              <a:gd name="csX50" fmla="*/ 933026 w 1695026"/>
              <a:gd name="csY50" fmla="*/ 627753 h 748684"/>
              <a:gd name="csX51" fmla="*/ 924062 w 1695026"/>
              <a:gd name="csY51" fmla="*/ 672577 h 748684"/>
              <a:gd name="csX52" fmla="*/ 843379 w 1695026"/>
              <a:gd name="csY52" fmla="*/ 708436 h 748684"/>
              <a:gd name="csX53" fmla="*/ 789591 w 1695026"/>
              <a:gd name="csY53" fmla="*/ 717400 h 748684"/>
              <a:gd name="csX54" fmla="*/ 780626 w 1695026"/>
              <a:gd name="csY54" fmla="*/ 744295 h 748684"/>
              <a:gd name="csX55" fmla="*/ 708909 w 1695026"/>
              <a:gd name="csY55" fmla="*/ 618789 h 748684"/>
              <a:gd name="csX56" fmla="*/ 592368 w 1695026"/>
              <a:gd name="csY56" fmla="*/ 502248 h 748684"/>
              <a:gd name="csX57" fmla="*/ 448932 w 1695026"/>
              <a:gd name="csY57" fmla="*/ 502247 h 748684"/>
              <a:gd name="csX58" fmla="*/ 332392 w 1695026"/>
              <a:gd name="csY58" fmla="*/ 600860 h 748684"/>
              <a:gd name="csX59" fmla="*/ 215850 w 1695026"/>
              <a:gd name="csY59" fmla="*/ 573965 h 748684"/>
              <a:gd name="csX60" fmla="*/ 36556 w 1695026"/>
              <a:gd name="csY60" fmla="*/ 493282 h 748684"/>
              <a:gd name="csX61" fmla="*/ 697 w 1695026"/>
              <a:gd name="csY61" fmla="*/ 385707 h 748684"/>
              <a:gd name="csX62" fmla="*/ 117238 w 1695026"/>
              <a:gd name="csY62" fmla="*/ 305024 h 748684"/>
              <a:gd name="csX0" fmla="*/ 117238 w 1695026"/>
              <a:gd name="csY0" fmla="*/ 305024 h 748684"/>
              <a:gd name="csX1" fmla="*/ 9661 w 1695026"/>
              <a:gd name="csY1" fmla="*/ 161589 h 748684"/>
              <a:gd name="csX2" fmla="*/ 296533 w 1695026"/>
              <a:gd name="csY2" fmla="*/ 278130 h 748684"/>
              <a:gd name="csX3" fmla="*/ 368249 w 1695026"/>
              <a:gd name="csY3" fmla="*/ 287094 h 748684"/>
              <a:gd name="csX4" fmla="*/ 744768 w 1695026"/>
              <a:gd name="csY4" fmla="*/ 287095 h 748684"/>
              <a:gd name="csX5" fmla="*/ 906132 w 1695026"/>
              <a:gd name="csY5" fmla="*/ 322953 h 748684"/>
              <a:gd name="csX6" fmla="*/ 816485 w 1695026"/>
              <a:gd name="csY6" fmla="*/ 313989 h 748684"/>
              <a:gd name="csX7" fmla="*/ 870274 w 1695026"/>
              <a:gd name="csY7" fmla="*/ 331918 h 748684"/>
              <a:gd name="csX8" fmla="*/ 906132 w 1695026"/>
              <a:gd name="csY8" fmla="*/ 269165 h 748684"/>
              <a:gd name="csX9" fmla="*/ 933026 w 1695026"/>
              <a:gd name="csY9" fmla="*/ 170553 h 748684"/>
              <a:gd name="csX10" fmla="*/ 977850 w 1695026"/>
              <a:gd name="csY10" fmla="*/ 27118 h 748684"/>
              <a:gd name="csX11" fmla="*/ 1031638 w 1695026"/>
              <a:gd name="csY11" fmla="*/ 36083 h 748684"/>
              <a:gd name="csX12" fmla="*/ 1058532 w 1695026"/>
              <a:gd name="csY12" fmla="*/ 54012 h 748684"/>
              <a:gd name="csX13" fmla="*/ 1103356 w 1695026"/>
              <a:gd name="csY13" fmla="*/ 62977 h 748684"/>
              <a:gd name="csX14" fmla="*/ 1201968 w 1695026"/>
              <a:gd name="csY14" fmla="*/ 36083 h 748684"/>
              <a:gd name="csX15" fmla="*/ 1219897 w 1695026"/>
              <a:gd name="csY15" fmla="*/ 224 h 748684"/>
              <a:gd name="csX16" fmla="*/ 1237826 w 1695026"/>
              <a:gd name="csY16" fmla="*/ 45048 h 748684"/>
              <a:gd name="csX17" fmla="*/ 1327474 w 1695026"/>
              <a:gd name="csY17" fmla="*/ 89871 h 748684"/>
              <a:gd name="csX18" fmla="*/ 1345403 w 1695026"/>
              <a:gd name="csY18" fmla="*/ 134695 h 748684"/>
              <a:gd name="csX19" fmla="*/ 1372297 w 1695026"/>
              <a:gd name="csY19" fmla="*/ 143659 h 748684"/>
              <a:gd name="csX20" fmla="*/ 1390226 w 1695026"/>
              <a:gd name="csY20" fmla="*/ 116765 h 748684"/>
              <a:gd name="csX21" fmla="*/ 1417121 w 1695026"/>
              <a:gd name="csY21" fmla="*/ 45048 h 748684"/>
              <a:gd name="csX22" fmla="*/ 1452979 w 1695026"/>
              <a:gd name="csY22" fmla="*/ 36083 h 748684"/>
              <a:gd name="csX23" fmla="*/ 1470909 w 1695026"/>
              <a:gd name="csY23" fmla="*/ 18153 h 748684"/>
              <a:gd name="csX24" fmla="*/ 1524697 w 1695026"/>
              <a:gd name="csY24" fmla="*/ 62977 h 748684"/>
              <a:gd name="csX25" fmla="*/ 1578485 w 1695026"/>
              <a:gd name="csY25" fmla="*/ 98836 h 748684"/>
              <a:gd name="csX26" fmla="*/ 1596415 w 1695026"/>
              <a:gd name="csY26" fmla="*/ 125730 h 748684"/>
              <a:gd name="csX27" fmla="*/ 1623309 w 1695026"/>
              <a:gd name="csY27" fmla="*/ 143659 h 748684"/>
              <a:gd name="csX28" fmla="*/ 1695026 w 1695026"/>
              <a:gd name="csY28" fmla="*/ 170553 h 748684"/>
              <a:gd name="csX29" fmla="*/ 1686062 w 1695026"/>
              <a:gd name="csY29" fmla="*/ 206412 h 748684"/>
              <a:gd name="csX30" fmla="*/ 1578485 w 1695026"/>
              <a:gd name="csY30" fmla="*/ 188483 h 748684"/>
              <a:gd name="csX31" fmla="*/ 1533662 w 1695026"/>
              <a:gd name="csY31" fmla="*/ 215377 h 748684"/>
              <a:gd name="csX32" fmla="*/ 1515732 w 1695026"/>
              <a:gd name="csY32" fmla="*/ 242271 h 748684"/>
              <a:gd name="csX33" fmla="*/ 1444015 w 1695026"/>
              <a:gd name="csY33" fmla="*/ 278130 h 748684"/>
              <a:gd name="csX34" fmla="*/ 1408156 w 1695026"/>
              <a:gd name="csY34" fmla="*/ 331918 h 748684"/>
              <a:gd name="csX35" fmla="*/ 1399191 w 1695026"/>
              <a:gd name="csY35" fmla="*/ 367777 h 748684"/>
              <a:gd name="csX36" fmla="*/ 1363332 w 1695026"/>
              <a:gd name="csY36" fmla="*/ 403636 h 748684"/>
              <a:gd name="csX37" fmla="*/ 1354368 w 1695026"/>
              <a:gd name="csY37" fmla="*/ 475353 h 748684"/>
              <a:gd name="csX38" fmla="*/ 1291615 w 1695026"/>
              <a:gd name="csY38" fmla="*/ 439495 h 748684"/>
              <a:gd name="csX39" fmla="*/ 1273685 w 1695026"/>
              <a:gd name="csY39" fmla="*/ 457424 h 748684"/>
              <a:gd name="csX40" fmla="*/ 1309544 w 1695026"/>
              <a:gd name="csY40" fmla="*/ 502248 h 748684"/>
              <a:gd name="csX41" fmla="*/ 1318509 w 1695026"/>
              <a:gd name="csY41" fmla="*/ 556036 h 748684"/>
              <a:gd name="csX42" fmla="*/ 1264721 w 1695026"/>
              <a:gd name="csY42" fmla="*/ 609824 h 748684"/>
              <a:gd name="csX43" fmla="*/ 1228862 w 1695026"/>
              <a:gd name="csY43" fmla="*/ 627753 h 748684"/>
              <a:gd name="csX44" fmla="*/ 1184038 w 1695026"/>
              <a:gd name="csY44" fmla="*/ 636718 h 748684"/>
              <a:gd name="csX45" fmla="*/ 1157144 w 1695026"/>
              <a:gd name="csY45" fmla="*/ 645683 h 748684"/>
              <a:gd name="csX46" fmla="*/ 1103356 w 1695026"/>
              <a:gd name="csY46" fmla="*/ 636718 h 748684"/>
              <a:gd name="csX47" fmla="*/ 1040603 w 1695026"/>
              <a:gd name="csY47" fmla="*/ 600859 h 748684"/>
              <a:gd name="csX48" fmla="*/ 1004744 w 1695026"/>
              <a:gd name="csY48" fmla="*/ 591895 h 748684"/>
              <a:gd name="csX49" fmla="*/ 941991 w 1695026"/>
              <a:gd name="csY49" fmla="*/ 600859 h 748684"/>
              <a:gd name="csX50" fmla="*/ 933026 w 1695026"/>
              <a:gd name="csY50" fmla="*/ 627753 h 748684"/>
              <a:gd name="csX51" fmla="*/ 924062 w 1695026"/>
              <a:gd name="csY51" fmla="*/ 672577 h 748684"/>
              <a:gd name="csX52" fmla="*/ 843379 w 1695026"/>
              <a:gd name="csY52" fmla="*/ 708436 h 748684"/>
              <a:gd name="csX53" fmla="*/ 789591 w 1695026"/>
              <a:gd name="csY53" fmla="*/ 717400 h 748684"/>
              <a:gd name="csX54" fmla="*/ 780626 w 1695026"/>
              <a:gd name="csY54" fmla="*/ 744295 h 748684"/>
              <a:gd name="csX55" fmla="*/ 708909 w 1695026"/>
              <a:gd name="csY55" fmla="*/ 618789 h 748684"/>
              <a:gd name="csX56" fmla="*/ 592368 w 1695026"/>
              <a:gd name="csY56" fmla="*/ 502248 h 748684"/>
              <a:gd name="csX57" fmla="*/ 448932 w 1695026"/>
              <a:gd name="csY57" fmla="*/ 502247 h 748684"/>
              <a:gd name="csX58" fmla="*/ 332392 w 1695026"/>
              <a:gd name="csY58" fmla="*/ 600860 h 748684"/>
              <a:gd name="csX59" fmla="*/ 215850 w 1695026"/>
              <a:gd name="csY59" fmla="*/ 573965 h 748684"/>
              <a:gd name="csX60" fmla="*/ 36556 w 1695026"/>
              <a:gd name="csY60" fmla="*/ 493282 h 748684"/>
              <a:gd name="csX61" fmla="*/ 697 w 1695026"/>
              <a:gd name="csY61" fmla="*/ 385707 h 748684"/>
              <a:gd name="csX62" fmla="*/ 117238 w 1695026"/>
              <a:gd name="csY62" fmla="*/ 305024 h 748684"/>
              <a:gd name="csX0" fmla="*/ 117238 w 1695026"/>
              <a:gd name="csY0" fmla="*/ 305024 h 748684"/>
              <a:gd name="csX1" fmla="*/ 9661 w 1695026"/>
              <a:gd name="csY1" fmla="*/ 161589 h 748684"/>
              <a:gd name="csX2" fmla="*/ 296533 w 1695026"/>
              <a:gd name="csY2" fmla="*/ 278130 h 748684"/>
              <a:gd name="csX3" fmla="*/ 368249 w 1695026"/>
              <a:gd name="csY3" fmla="*/ 287094 h 748684"/>
              <a:gd name="csX4" fmla="*/ 556509 w 1695026"/>
              <a:gd name="csY4" fmla="*/ 313989 h 748684"/>
              <a:gd name="csX5" fmla="*/ 906132 w 1695026"/>
              <a:gd name="csY5" fmla="*/ 322953 h 748684"/>
              <a:gd name="csX6" fmla="*/ 816485 w 1695026"/>
              <a:gd name="csY6" fmla="*/ 313989 h 748684"/>
              <a:gd name="csX7" fmla="*/ 870274 w 1695026"/>
              <a:gd name="csY7" fmla="*/ 331918 h 748684"/>
              <a:gd name="csX8" fmla="*/ 906132 w 1695026"/>
              <a:gd name="csY8" fmla="*/ 269165 h 748684"/>
              <a:gd name="csX9" fmla="*/ 933026 w 1695026"/>
              <a:gd name="csY9" fmla="*/ 170553 h 748684"/>
              <a:gd name="csX10" fmla="*/ 977850 w 1695026"/>
              <a:gd name="csY10" fmla="*/ 27118 h 748684"/>
              <a:gd name="csX11" fmla="*/ 1031638 w 1695026"/>
              <a:gd name="csY11" fmla="*/ 36083 h 748684"/>
              <a:gd name="csX12" fmla="*/ 1058532 w 1695026"/>
              <a:gd name="csY12" fmla="*/ 54012 h 748684"/>
              <a:gd name="csX13" fmla="*/ 1103356 w 1695026"/>
              <a:gd name="csY13" fmla="*/ 62977 h 748684"/>
              <a:gd name="csX14" fmla="*/ 1201968 w 1695026"/>
              <a:gd name="csY14" fmla="*/ 36083 h 748684"/>
              <a:gd name="csX15" fmla="*/ 1219897 w 1695026"/>
              <a:gd name="csY15" fmla="*/ 224 h 748684"/>
              <a:gd name="csX16" fmla="*/ 1237826 w 1695026"/>
              <a:gd name="csY16" fmla="*/ 45048 h 748684"/>
              <a:gd name="csX17" fmla="*/ 1327474 w 1695026"/>
              <a:gd name="csY17" fmla="*/ 89871 h 748684"/>
              <a:gd name="csX18" fmla="*/ 1345403 w 1695026"/>
              <a:gd name="csY18" fmla="*/ 134695 h 748684"/>
              <a:gd name="csX19" fmla="*/ 1372297 w 1695026"/>
              <a:gd name="csY19" fmla="*/ 143659 h 748684"/>
              <a:gd name="csX20" fmla="*/ 1390226 w 1695026"/>
              <a:gd name="csY20" fmla="*/ 116765 h 748684"/>
              <a:gd name="csX21" fmla="*/ 1417121 w 1695026"/>
              <a:gd name="csY21" fmla="*/ 45048 h 748684"/>
              <a:gd name="csX22" fmla="*/ 1452979 w 1695026"/>
              <a:gd name="csY22" fmla="*/ 36083 h 748684"/>
              <a:gd name="csX23" fmla="*/ 1470909 w 1695026"/>
              <a:gd name="csY23" fmla="*/ 18153 h 748684"/>
              <a:gd name="csX24" fmla="*/ 1524697 w 1695026"/>
              <a:gd name="csY24" fmla="*/ 62977 h 748684"/>
              <a:gd name="csX25" fmla="*/ 1578485 w 1695026"/>
              <a:gd name="csY25" fmla="*/ 98836 h 748684"/>
              <a:gd name="csX26" fmla="*/ 1596415 w 1695026"/>
              <a:gd name="csY26" fmla="*/ 125730 h 748684"/>
              <a:gd name="csX27" fmla="*/ 1623309 w 1695026"/>
              <a:gd name="csY27" fmla="*/ 143659 h 748684"/>
              <a:gd name="csX28" fmla="*/ 1695026 w 1695026"/>
              <a:gd name="csY28" fmla="*/ 170553 h 748684"/>
              <a:gd name="csX29" fmla="*/ 1686062 w 1695026"/>
              <a:gd name="csY29" fmla="*/ 206412 h 748684"/>
              <a:gd name="csX30" fmla="*/ 1578485 w 1695026"/>
              <a:gd name="csY30" fmla="*/ 188483 h 748684"/>
              <a:gd name="csX31" fmla="*/ 1533662 w 1695026"/>
              <a:gd name="csY31" fmla="*/ 215377 h 748684"/>
              <a:gd name="csX32" fmla="*/ 1515732 w 1695026"/>
              <a:gd name="csY32" fmla="*/ 242271 h 748684"/>
              <a:gd name="csX33" fmla="*/ 1444015 w 1695026"/>
              <a:gd name="csY33" fmla="*/ 278130 h 748684"/>
              <a:gd name="csX34" fmla="*/ 1408156 w 1695026"/>
              <a:gd name="csY34" fmla="*/ 331918 h 748684"/>
              <a:gd name="csX35" fmla="*/ 1399191 w 1695026"/>
              <a:gd name="csY35" fmla="*/ 367777 h 748684"/>
              <a:gd name="csX36" fmla="*/ 1363332 w 1695026"/>
              <a:gd name="csY36" fmla="*/ 403636 h 748684"/>
              <a:gd name="csX37" fmla="*/ 1354368 w 1695026"/>
              <a:gd name="csY37" fmla="*/ 475353 h 748684"/>
              <a:gd name="csX38" fmla="*/ 1291615 w 1695026"/>
              <a:gd name="csY38" fmla="*/ 439495 h 748684"/>
              <a:gd name="csX39" fmla="*/ 1273685 w 1695026"/>
              <a:gd name="csY39" fmla="*/ 457424 h 748684"/>
              <a:gd name="csX40" fmla="*/ 1309544 w 1695026"/>
              <a:gd name="csY40" fmla="*/ 502248 h 748684"/>
              <a:gd name="csX41" fmla="*/ 1318509 w 1695026"/>
              <a:gd name="csY41" fmla="*/ 556036 h 748684"/>
              <a:gd name="csX42" fmla="*/ 1264721 w 1695026"/>
              <a:gd name="csY42" fmla="*/ 609824 h 748684"/>
              <a:gd name="csX43" fmla="*/ 1228862 w 1695026"/>
              <a:gd name="csY43" fmla="*/ 627753 h 748684"/>
              <a:gd name="csX44" fmla="*/ 1184038 w 1695026"/>
              <a:gd name="csY44" fmla="*/ 636718 h 748684"/>
              <a:gd name="csX45" fmla="*/ 1157144 w 1695026"/>
              <a:gd name="csY45" fmla="*/ 645683 h 748684"/>
              <a:gd name="csX46" fmla="*/ 1103356 w 1695026"/>
              <a:gd name="csY46" fmla="*/ 636718 h 748684"/>
              <a:gd name="csX47" fmla="*/ 1040603 w 1695026"/>
              <a:gd name="csY47" fmla="*/ 600859 h 748684"/>
              <a:gd name="csX48" fmla="*/ 1004744 w 1695026"/>
              <a:gd name="csY48" fmla="*/ 591895 h 748684"/>
              <a:gd name="csX49" fmla="*/ 941991 w 1695026"/>
              <a:gd name="csY49" fmla="*/ 600859 h 748684"/>
              <a:gd name="csX50" fmla="*/ 933026 w 1695026"/>
              <a:gd name="csY50" fmla="*/ 627753 h 748684"/>
              <a:gd name="csX51" fmla="*/ 924062 w 1695026"/>
              <a:gd name="csY51" fmla="*/ 672577 h 748684"/>
              <a:gd name="csX52" fmla="*/ 843379 w 1695026"/>
              <a:gd name="csY52" fmla="*/ 708436 h 748684"/>
              <a:gd name="csX53" fmla="*/ 789591 w 1695026"/>
              <a:gd name="csY53" fmla="*/ 717400 h 748684"/>
              <a:gd name="csX54" fmla="*/ 780626 w 1695026"/>
              <a:gd name="csY54" fmla="*/ 744295 h 748684"/>
              <a:gd name="csX55" fmla="*/ 708909 w 1695026"/>
              <a:gd name="csY55" fmla="*/ 618789 h 748684"/>
              <a:gd name="csX56" fmla="*/ 592368 w 1695026"/>
              <a:gd name="csY56" fmla="*/ 502248 h 748684"/>
              <a:gd name="csX57" fmla="*/ 448932 w 1695026"/>
              <a:gd name="csY57" fmla="*/ 502247 h 748684"/>
              <a:gd name="csX58" fmla="*/ 332392 w 1695026"/>
              <a:gd name="csY58" fmla="*/ 600860 h 748684"/>
              <a:gd name="csX59" fmla="*/ 215850 w 1695026"/>
              <a:gd name="csY59" fmla="*/ 573965 h 748684"/>
              <a:gd name="csX60" fmla="*/ 36556 w 1695026"/>
              <a:gd name="csY60" fmla="*/ 493282 h 748684"/>
              <a:gd name="csX61" fmla="*/ 697 w 1695026"/>
              <a:gd name="csY61" fmla="*/ 385707 h 748684"/>
              <a:gd name="csX62" fmla="*/ 117238 w 1695026"/>
              <a:gd name="csY62" fmla="*/ 305024 h 748684"/>
              <a:gd name="csX0" fmla="*/ 117238 w 1695026"/>
              <a:gd name="csY0" fmla="*/ 305024 h 748684"/>
              <a:gd name="csX1" fmla="*/ 9661 w 1695026"/>
              <a:gd name="csY1" fmla="*/ 161589 h 748684"/>
              <a:gd name="csX2" fmla="*/ 296533 w 1695026"/>
              <a:gd name="csY2" fmla="*/ 278130 h 748684"/>
              <a:gd name="csX3" fmla="*/ 368249 w 1695026"/>
              <a:gd name="csY3" fmla="*/ 287094 h 748684"/>
              <a:gd name="csX4" fmla="*/ 556509 w 1695026"/>
              <a:gd name="csY4" fmla="*/ 313989 h 748684"/>
              <a:gd name="csX5" fmla="*/ 906132 w 1695026"/>
              <a:gd name="csY5" fmla="*/ 322953 h 748684"/>
              <a:gd name="csX6" fmla="*/ 816485 w 1695026"/>
              <a:gd name="csY6" fmla="*/ 313989 h 748684"/>
              <a:gd name="csX7" fmla="*/ 646157 w 1695026"/>
              <a:gd name="csY7" fmla="*/ 251236 h 748684"/>
              <a:gd name="csX8" fmla="*/ 906132 w 1695026"/>
              <a:gd name="csY8" fmla="*/ 269165 h 748684"/>
              <a:gd name="csX9" fmla="*/ 933026 w 1695026"/>
              <a:gd name="csY9" fmla="*/ 170553 h 748684"/>
              <a:gd name="csX10" fmla="*/ 977850 w 1695026"/>
              <a:gd name="csY10" fmla="*/ 27118 h 748684"/>
              <a:gd name="csX11" fmla="*/ 1031638 w 1695026"/>
              <a:gd name="csY11" fmla="*/ 36083 h 748684"/>
              <a:gd name="csX12" fmla="*/ 1058532 w 1695026"/>
              <a:gd name="csY12" fmla="*/ 54012 h 748684"/>
              <a:gd name="csX13" fmla="*/ 1103356 w 1695026"/>
              <a:gd name="csY13" fmla="*/ 62977 h 748684"/>
              <a:gd name="csX14" fmla="*/ 1201968 w 1695026"/>
              <a:gd name="csY14" fmla="*/ 36083 h 748684"/>
              <a:gd name="csX15" fmla="*/ 1219897 w 1695026"/>
              <a:gd name="csY15" fmla="*/ 224 h 748684"/>
              <a:gd name="csX16" fmla="*/ 1237826 w 1695026"/>
              <a:gd name="csY16" fmla="*/ 45048 h 748684"/>
              <a:gd name="csX17" fmla="*/ 1327474 w 1695026"/>
              <a:gd name="csY17" fmla="*/ 89871 h 748684"/>
              <a:gd name="csX18" fmla="*/ 1345403 w 1695026"/>
              <a:gd name="csY18" fmla="*/ 134695 h 748684"/>
              <a:gd name="csX19" fmla="*/ 1372297 w 1695026"/>
              <a:gd name="csY19" fmla="*/ 143659 h 748684"/>
              <a:gd name="csX20" fmla="*/ 1390226 w 1695026"/>
              <a:gd name="csY20" fmla="*/ 116765 h 748684"/>
              <a:gd name="csX21" fmla="*/ 1417121 w 1695026"/>
              <a:gd name="csY21" fmla="*/ 45048 h 748684"/>
              <a:gd name="csX22" fmla="*/ 1452979 w 1695026"/>
              <a:gd name="csY22" fmla="*/ 36083 h 748684"/>
              <a:gd name="csX23" fmla="*/ 1470909 w 1695026"/>
              <a:gd name="csY23" fmla="*/ 18153 h 748684"/>
              <a:gd name="csX24" fmla="*/ 1524697 w 1695026"/>
              <a:gd name="csY24" fmla="*/ 62977 h 748684"/>
              <a:gd name="csX25" fmla="*/ 1578485 w 1695026"/>
              <a:gd name="csY25" fmla="*/ 98836 h 748684"/>
              <a:gd name="csX26" fmla="*/ 1596415 w 1695026"/>
              <a:gd name="csY26" fmla="*/ 125730 h 748684"/>
              <a:gd name="csX27" fmla="*/ 1623309 w 1695026"/>
              <a:gd name="csY27" fmla="*/ 143659 h 748684"/>
              <a:gd name="csX28" fmla="*/ 1695026 w 1695026"/>
              <a:gd name="csY28" fmla="*/ 170553 h 748684"/>
              <a:gd name="csX29" fmla="*/ 1686062 w 1695026"/>
              <a:gd name="csY29" fmla="*/ 206412 h 748684"/>
              <a:gd name="csX30" fmla="*/ 1578485 w 1695026"/>
              <a:gd name="csY30" fmla="*/ 188483 h 748684"/>
              <a:gd name="csX31" fmla="*/ 1533662 w 1695026"/>
              <a:gd name="csY31" fmla="*/ 215377 h 748684"/>
              <a:gd name="csX32" fmla="*/ 1515732 w 1695026"/>
              <a:gd name="csY32" fmla="*/ 242271 h 748684"/>
              <a:gd name="csX33" fmla="*/ 1444015 w 1695026"/>
              <a:gd name="csY33" fmla="*/ 278130 h 748684"/>
              <a:gd name="csX34" fmla="*/ 1408156 w 1695026"/>
              <a:gd name="csY34" fmla="*/ 331918 h 748684"/>
              <a:gd name="csX35" fmla="*/ 1399191 w 1695026"/>
              <a:gd name="csY35" fmla="*/ 367777 h 748684"/>
              <a:gd name="csX36" fmla="*/ 1363332 w 1695026"/>
              <a:gd name="csY36" fmla="*/ 403636 h 748684"/>
              <a:gd name="csX37" fmla="*/ 1354368 w 1695026"/>
              <a:gd name="csY37" fmla="*/ 475353 h 748684"/>
              <a:gd name="csX38" fmla="*/ 1291615 w 1695026"/>
              <a:gd name="csY38" fmla="*/ 439495 h 748684"/>
              <a:gd name="csX39" fmla="*/ 1273685 w 1695026"/>
              <a:gd name="csY39" fmla="*/ 457424 h 748684"/>
              <a:gd name="csX40" fmla="*/ 1309544 w 1695026"/>
              <a:gd name="csY40" fmla="*/ 502248 h 748684"/>
              <a:gd name="csX41" fmla="*/ 1318509 w 1695026"/>
              <a:gd name="csY41" fmla="*/ 556036 h 748684"/>
              <a:gd name="csX42" fmla="*/ 1264721 w 1695026"/>
              <a:gd name="csY42" fmla="*/ 609824 h 748684"/>
              <a:gd name="csX43" fmla="*/ 1228862 w 1695026"/>
              <a:gd name="csY43" fmla="*/ 627753 h 748684"/>
              <a:gd name="csX44" fmla="*/ 1184038 w 1695026"/>
              <a:gd name="csY44" fmla="*/ 636718 h 748684"/>
              <a:gd name="csX45" fmla="*/ 1157144 w 1695026"/>
              <a:gd name="csY45" fmla="*/ 645683 h 748684"/>
              <a:gd name="csX46" fmla="*/ 1103356 w 1695026"/>
              <a:gd name="csY46" fmla="*/ 636718 h 748684"/>
              <a:gd name="csX47" fmla="*/ 1040603 w 1695026"/>
              <a:gd name="csY47" fmla="*/ 600859 h 748684"/>
              <a:gd name="csX48" fmla="*/ 1004744 w 1695026"/>
              <a:gd name="csY48" fmla="*/ 591895 h 748684"/>
              <a:gd name="csX49" fmla="*/ 941991 w 1695026"/>
              <a:gd name="csY49" fmla="*/ 600859 h 748684"/>
              <a:gd name="csX50" fmla="*/ 933026 w 1695026"/>
              <a:gd name="csY50" fmla="*/ 627753 h 748684"/>
              <a:gd name="csX51" fmla="*/ 924062 w 1695026"/>
              <a:gd name="csY51" fmla="*/ 672577 h 748684"/>
              <a:gd name="csX52" fmla="*/ 843379 w 1695026"/>
              <a:gd name="csY52" fmla="*/ 708436 h 748684"/>
              <a:gd name="csX53" fmla="*/ 789591 w 1695026"/>
              <a:gd name="csY53" fmla="*/ 717400 h 748684"/>
              <a:gd name="csX54" fmla="*/ 780626 w 1695026"/>
              <a:gd name="csY54" fmla="*/ 744295 h 748684"/>
              <a:gd name="csX55" fmla="*/ 708909 w 1695026"/>
              <a:gd name="csY55" fmla="*/ 618789 h 748684"/>
              <a:gd name="csX56" fmla="*/ 592368 w 1695026"/>
              <a:gd name="csY56" fmla="*/ 502248 h 748684"/>
              <a:gd name="csX57" fmla="*/ 448932 w 1695026"/>
              <a:gd name="csY57" fmla="*/ 502247 h 748684"/>
              <a:gd name="csX58" fmla="*/ 332392 w 1695026"/>
              <a:gd name="csY58" fmla="*/ 600860 h 748684"/>
              <a:gd name="csX59" fmla="*/ 215850 w 1695026"/>
              <a:gd name="csY59" fmla="*/ 573965 h 748684"/>
              <a:gd name="csX60" fmla="*/ 36556 w 1695026"/>
              <a:gd name="csY60" fmla="*/ 493282 h 748684"/>
              <a:gd name="csX61" fmla="*/ 697 w 1695026"/>
              <a:gd name="csY61" fmla="*/ 385707 h 748684"/>
              <a:gd name="csX62" fmla="*/ 117238 w 1695026"/>
              <a:gd name="csY62" fmla="*/ 305024 h 748684"/>
              <a:gd name="csX0" fmla="*/ 117238 w 1695026"/>
              <a:gd name="csY0" fmla="*/ 305024 h 748684"/>
              <a:gd name="csX1" fmla="*/ 9661 w 1695026"/>
              <a:gd name="csY1" fmla="*/ 161589 h 748684"/>
              <a:gd name="csX2" fmla="*/ 296533 w 1695026"/>
              <a:gd name="csY2" fmla="*/ 278130 h 748684"/>
              <a:gd name="csX3" fmla="*/ 368249 w 1695026"/>
              <a:gd name="csY3" fmla="*/ 287094 h 748684"/>
              <a:gd name="csX4" fmla="*/ 556509 w 1695026"/>
              <a:gd name="csY4" fmla="*/ 313989 h 748684"/>
              <a:gd name="csX5" fmla="*/ 906132 w 1695026"/>
              <a:gd name="csY5" fmla="*/ 322953 h 748684"/>
              <a:gd name="csX6" fmla="*/ 628227 w 1695026"/>
              <a:gd name="csY6" fmla="*/ 224342 h 748684"/>
              <a:gd name="csX7" fmla="*/ 646157 w 1695026"/>
              <a:gd name="csY7" fmla="*/ 251236 h 748684"/>
              <a:gd name="csX8" fmla="*/ 906132 w 1695026"/>
              <a:gd name="csY8" fmla="*/ 269165 h 748684"/>
              <a:gd name="csX9" fmla="*/ 933026 w 1695026"/>
              <a:gd name="csY9" fmla="*/ 170553 h 748684"/>
              <a:gd name="csX10" fmla="*/ 977850 w 1695026"/>
              <a:gd name="csY10" fmla="*/ 27118 h 748684"/>
              <a:gd name="csX11" fmla="*/ 1031638 w 1695026"/>
              <a:gd name="csY11" fmla="*/ 36083 h 748684"/>
              <a:gd name="csX12" fmla="*/ 1058532 w 1695026"/>
              <a:gd name="csY12" fmla="*/ 54012 h 748684"/>
              <a:gd name="csX13" fmla="*/ 1103356 w 1695026"/>
              <a:gd name="csY13" fmla="*/ 62977 h 748684"/>
              <a:gd name="csX14" fmla="*/ 1201968 w 1695026"/>
              <a:gd name="csY14" fmla="*/ 36083 h 748684"/>
              <a:gd name="csX15" fmla="*/ 1219897 w 1695026"/>
              <a:gd name="csY15" fmla="*/ 224 h 748684"/>
              <a:gd name="csX16" fmla="*/ 1237826 w 1695026"/>
              <a:gd name="csY16" fmla="*/ 45048 h 748684"/>
              <a:gd name="csX17" fmla="*/ 1327474 w 1695026"/>
              <a:gd name="csY17" fmla="*/ 89871 h 748684"/>
              <a:gd name="csX18" fmla="*/ 1345403 w 1695026"/>
              <a:gd name="csY18" fmla="*/ 134695 h 748684"/>
              <a:gd name="csX19" fmla="*/ 1372297 w 1695026"/>
              <a:gd name="csY19" fmla="*/ 143659 h 748684"/>
              <a:gd name="csX20" fmla="*/ 1390226 w 1695026"/>
              <a:gd name="csY20" fmla="*/ 116765 h 748684"/>
              <a:gd name="csX21" fmla="*/ 1417121 w 1695026"/>
              <a:gd name="csY21" fmla="*/ 45048 h 748684"/>
              <a:gd name="csX22" fmla="*/ 1452979 w 1695026"/>
              <a:gd name="csY22" fmla="*/ 36083 h 748684"/>
              <a:gd name="csX23" fmla="*/ 1470909 w 1695026"/>
              <a:gd name="csY23" fmla="*/ 18153 h 748684"/>
              <a:gd name="csX24" fmla="*/ 1524697 w 1695026"/>
              <a:gd name="csY24" fmla="*/ 62977 h 748684"/>
              <a:gd name="csX25" fmla="*/ 1578485 w 1695026"/>
              <a:gd name="csY25" fmla="*/ 98836 h 748684"/>
              <a:gd name="csX26" fmla="*/ 1596415 w 1695026"/>
              <a:gd name="csY26" fmla="*/ 125730 h 748684"/>
              <a:gd name="csX27" fmla="*/ 1623309 w 1695026"/>
              <a:gd name="csY27" fmla="*/ 143659 h 748684"/>
              <a:gd name="csX28" fmla="*/ 1695026 w 1695026"/>
              <a:gd name="csY28" fmla="*/ 170553 h 748684"/>
              <a:gd name="csX29" fmla="*/ 1686062 w 1695026"/>
              <a:gd name="csY29" fmla="*/ 206412 h 748684"/>
              <a:gd name="csX30" fmla="*/ 1578485 w 1695026"/>
              <a:gd name="csY30" fmla="*/ 188483 h 748684"/>
              <a:gd name="csX31" fmla="*/ 1533662 w 1695026"/>
              <a:gd name="csY31" fmla="*/ 215377 h 748684"/>
              <a:gd name="csX32" fmla="*/ 1515732 w 1695026"/>
              <a:gd name="csY32" fmla="*/ 242271 h 748684"/>
              <a:gd name="csX33" fmla="*/ 1444015 w 1695026"/>
              <a:gd name="csY33" fmla="*/ 278130 h 748684"/>
              <a:gd name="csX34" fmla="*/ 1408156 w 1695026"/>
              <a:gd name="csY34" fmla="*/ 331918 h 748684"/>
              <a:gd name="csX35" fmla="*/ 1399191 w 1695026"/>
              <a:gd name="csY35" fmla="*/ 367777 h 748684"/>
              <a:gd name="csX36" fmla="*/ 1363332 w 1695026"/>
              <a:gd name="csY36" fmla="*/ 403636 h 748684"/>
              <a:gd name="csX37" fmla="*/ 1354368 w 1695026"/>
              <a:gd name="csY37" fmla="*/ 475353 h 748684"/>
              <a:gd name="csX38" fmla="*/ 1291615 w 1695026"/>
              <a:gd name="csY38" fmla="*/ 439495 h 748684"/>
              <a:gd name="csX39" fmla="*/ 1273685 w 1695026"/>
              <a:gd name="csY39" fmla="*/ 457424 h 748684"/>
              <a:gd name="csX40" fmla="*/ 1309544 w 1695026"/>
              <a:gd name="csY40" fmla="*/ 502248 h 748684"/>
              <a:gd name="csX41" fmla="*/ 1318509 w 1695026"/>
              <a:gd name="csY41" fmla="*/ 556036 h 748684"/>
              <a:gd name="csX42" fmla="*/ 1264721 w 1695026"/>
              <a:gd name="csY42" fmla="*/ 609824 h 748684"/>
              <a:gd name="csX43" fmla="*/ 1228862 w 1695026"/>
              <a:gd name="csY43" fmla="*/ 627753 h 748684"/>
              <a:gd name="csX44" fmla="*/ 1184038 w 1695026"/>
              <a:gd name="csY44" fmla="*/ 636718 h 748684"/>
              <a:gd name="csX45" fmla="*/ 1157144 w 1695026"/>
              <a:gd name="csY45" fmla="*/ 645683 h 748684"/>
              <a:gd name="csX46" fmla="*/ 1103356 w 1695026"/>
              <a:gd name="csY46" fmla="*/ 636718 h 748684"/>
              <a:gd name="csX47" fmla="*/ 1040603 w 1695026"/>
              <a:gd name="csY47" fmla="*/ 600859 h 748684"/>
              <a:gd name="csX48" fmla="*/ 1004744 w 1695026"/>
              <a:gd name="csY48" fmla="*/ 591895 h 748684"/>
              <a:gd name="csX49" fmla="*/ 941991 w 1695026"/>
              <a:gd name="csY49" fmla="*/ 600859 h 748684"/>
              <a:gd name="csX50" fmla="*/ 933026 w 1695026"/>
              <a:gd name="csY50" fmla="*/ 627753 h 748684"/>
              <a:gd name="csX51" fmla="*/ 924062 w 1695026"/>
              <a:gd name="csY51" fmla="*/ 672577 h 748684"/>
              <a:gd name="csX52" fmla="*/ 843379 w 1695026"/>
              <a:gd name="csY52" fmla="*/ 708436 h 748684"/>
              <a:gd name="csX53" fmla="*/ 789591 w 1695026"/>
              <a:gd name="csY53" fmla="*/ 717400 h 748684"/>
              <a:gd name="csX54" fmla="*/ 780626 w 1695026"/>
              <a:gd name="csY54" fmla="*/ 744295 h 748684"/>
              <a:gd name="csX55" fmla="*/ 708909 w 1695026"/>
              <a:gd name="csY55" fmla="*/ 618789 h 748684"/>
              <a:gd name="csX56" fmla="*/ 592368 w 1695026"/>
              <a:gd name="csY56" fmla="*/ 502248 h 748684"/>
              <a:gd name="csX57" fmla="*/ 448932 w 1695026"/>
              <a:gd name="csY57" fmla="*/ 502247 h 748684"/>
              <a:gd name="csX58" fmla="*/ 332392 w 1695026"/>
              <a:gd name="csY58" fmla="*/ 600860 h 748684"/>
              <a:gd name="csX59" fmla="*/ 215850 w 1695026"/>
              <a:gd name="csY59" fmla="*/ 573965 h 748684"/>
              <a:gd name="csX60" fmla="*/ 36556 w 1695026"/>
              <a:gd name="csY60" fmla="*/ 493282 h 748684"/>
              <a:gd name="csX61" fmla="*/ 697 w 1695026"/>
              <a:gd name="csY61" fmla="*/ 385707 h 748684"/>
              <a:gd name="csX62" fmla="*/ 117238 w 1695026"/>
              <a:gd name="csY62" fmla="*/ 305024 h 748684"/>
              <a:gd name="csX0" fmla="*/ 117238 w 1695026"/>
              <a:gd name="csY0" fmla="*/ 305024 h 748684"/>
              <a:gd name="csX1" fmla="*/ 9661 w 1695026"/>
              <a:gd name="csY1" fmla="*/ 161589 h 748684"/>
              <a:gd name="csX2" fmla="*/ 296533 w 1695026"/>
              <a:gd name="csY2" fmla="*/ 278130 h 748684"/>
              <a:gd name="csX3" fmla="*/ 368249 w 1695026"/>
              <a:gd name="csY3" fmla="*/ 287094 h 748684"/>
              <a:gd name="csX4" fmla="*/ 556509 w 1695026"/>
              <a:gd name="csY4" fmla="*/ 313989 h 748684"/>
              <a:gd name="csX5" fmla="*/ 592368 w 1695026"/>
              <a:gd name="csY5" fmla="*/ 242270 h 748684"/>
              <a:gd name="csX6" fmla="*/ 628227 w 1695026"/>
              <a:gd name="csY6" fmla="*/ 224342 h 748684"/>
              <a:gd name="csX7" fmla="*/ 646157 w 1695026"/>
              <a:gd name="csY7" fmla="*/ 251236 h 748684"/>
              <a:gd name="csX8" fmla="*/ 906132 w 1695026"/>
              <a:gd name="csY8" fmla="*/ 269165 h 748684"/>
              <a:gd name="csX9" fmla="*/ 933026 w 1695026"/>
              <a:gd name="csY9" fmla="*/ 170553 h 748684"/>
              <a:gd name="csX10" fmla="*/ 977850 w 1695026"/>
              <a:gd name="csY10" fmla="*/ 27118 h 748684"/>
              <a:gd name="csX11" fmla="*/ 1031638 w 1695026"/>
              <a:gd name="csY11" fmla="*/ 36083 h 748684"/>
              <a:gd name="csX12" fmla="*/ 1058532 w 1695026"/>
              <a:gd name="csY12" fmla="*/ 54012 h 748684"/>
              <a:gd name="csX13" fmla="*/ 1103356 w 1695026"/>
              <a:gd name="csY13" fmla="*/ 62977 h 748684"/>
              <a:gd name="csX14" fmla="*/ 1201968 w 1695026"/>
              <a:gd name="csY14" fmla="*/ 36083 h 748684"/>
              <a:gd name="csX15" fmla="*/ 1219897 w 1695026"/>
              <a:gd name="csY15" fmla="*/ 224 h 748684"/>
              <a:gd name="csX16" fmla="*/ 1237826 w 1695026"/>
              <a:gd name="csY16" fmla="*/ 45048 h 748684"/>
              <a:gd name="csX17" fmla="*/ 1327474 w 1695026"/>
              <a:gd name="csY17" fmla="*/ 89871 h 748684"/>
              <a:gd name="csX18" fmla="*/ 1345403 w 1695026"/>
              <a:gd name="csY18" fmla="*/ 134695 h 748684"/>
              <a:gd name="csX19" fmla="*/ 1372297 w 1695026"/>
              <a:gd name="csY19" fmla="*/ 143659 h 748684"/>
              <a:gd name="csX20" fmla="*/ 1390226 w 1695026"/>
              <a:gd name="csY20" fmla="*/ 116765 h 748684"/>
              <a:gd name="csX21" fmla="*/ 1417121 w 1695026"/>
              <a:gd name="csY21" fmla="*/ 45048 h 748684"/>
              <a:gd name="csX22" fmla="*/ 1452979 w 1695026"/>
              <a:gd name="csY22" fmla="*/ 36083 h 748684"/>
              <a:gd name="csX23" fmla="*/ 1470909 w 1695026"/>
              <a:gd name="csY23" fmla="*/ 18153 h 748684"/>
              <a:gd name="csX24" fmla="*/ 1524697 w 1695026"/>
              <a:gd name="csY24" fmla="*/ 62977 h 748684"/>
              <a:gd name="csX25" fmla="*/ 1578485 w 1695026"/>
              <a:gd name="csY25" fmla="*/ 98836 h 748684"/>
              <a:gd name="csX26" fmla="*/ 1596415 w 1695026"/>
              <a:gd name="csY26" fmla="*/ 125730 h 748684"/>
              <a:gd name="csX27" fmla="*/ 1623309 w 1695026"/>
              <a:gd name="csY27" fmla="*/ 143659 h 748684"/>
              <a:gd name="csX28" fmla="*/ 1695026 w 1695026"/>
              <a:gd name="csY28" fmla="*/ 170553 h 748684"/>
              <a:gd name="csX29" fmla="*/ 1686062 w 1695026"/>
              <a:gd name="csY29" fmla="*/ 206412 h 748684"/>
              <a:gd name="csX30" fmla="*/ 1578485 w 1695026"/>
              <a:gd name="csY30" fmla="*/ 188483 h 748684"/>
              <a:gd name="csX31" fmla="*/ 1533662 w 1695026"/>
              <a:gd name="csY31" fmla="*/ 215377 h 748684"/>
              <a:gd name="csX32" fmla="*/ 1515732 w 1695026"/>
              <a:gd name="csY32" fmla="*/ 242271 h 748684"/>
              <a:gd name="csX33" fmla="*/ 1444015 w 1695026"/>
              <a:gd name="csY33" fmla="*/ 278130 h 748684"/>
              <a:gd name="csX34" fmla="*/ 1408156 w 1695026"/>
              <a:gd name="csY34" fmla="*/ 331918 h 748684"/>
              <a:gd name="csX35" fmla="*/ 1399191 w 1695026"/>
              <a:gd name="csY35" fmla="*/ 367777 h 748684"/>
              <a:gd name="csX36" fmla="*/ 1363332 w 1695026"/>
              <a:gd name="csY36" fmla="*/ 403636 h 748684"/>
              <a:gd name="csX37" fmla="*/ 1354368 w 1695026"/>
              <a:gd name="csY37" fmla="*/ 475353 h 748684"/>
              <a:gd name="csX38" fmla="*/ 1291615 w 1695026"/>
              <a:gd name="csY38" fmla="*/ 439495 h 748684"/>
              <a:gd name="csX39" fmla="*/ 1273685 w 1695026"/>
              <a:gd name="csY39" fmla="*/ 457424 h 748684"/>
              <a:gd name="csX40" fmla="*/ 1309544 w 1695026"/>
              <a:gd name="csY40" fmla="*/ 502248 h 748684"/>
              <a:gd name="csX41" fmla="*/ 1318509 w 1695026"/>
              <a:gd name="csY41" fmla="*/ 556036 h 748684"/>
              <a:gd name="csX42" fmla="*/ 1264721 w 1695026"/>
              <a:gd name="csY42" fmla="*/ 609824 h 748684"/>
              <a:gd name="csX43" fmla="*/ 1228862 w 1695026"/>
              <a:gd name="csY43" fmla="*/ 627753 h 748684"/>
              <a:gd name="csX44" fmla="*/ 1184038 w 1695026"/>
              <a:gd name="csY44" fmla="*/ 636718 h 748684"/>
              <a:gd name="csX45" fmla="*/ 1157144 w 1695026"/>
              <a:gd name="csY45" fmla="*/ 645683 h 748684"/>
              <a:gd name="csX46" fmla="*/ 1103356 w 1695026"/>
              <a:gd name="csY46" fmla="*/ 636718 h 748684"/>
              <a:gd name="csX47" fmla="*/ 1040603 w 1695026"/>
              <a:gd name="csY47" fmla="*/ 600859 h 748684"/>
              <a:gd name="csX48" fmla="*/ 1004744 w 1695026"/>
              <a:gd name="csY48" fmla="*/ 591895 h 748684"/>
              <a:gd name="csX49" fmla="*/ 941991 w 1695026"/>
              <a:gd name="csY49" fmla="*/ 600859 h 748684"/>
              <a:gd name="csX50" fmla="*/ 933026 w 1695026"/>
              <a:gd name="csY50" fmla="*/ 627753 h 748684"/>
              <a:gd name="csX51" fmla="*/ 924062 w 1695026"/>
              <a:gd name="csY51" fmla="*/ 672577 h 748684"/>
              <a:gd name="csX52" fmla="*/ 843379 w 1695026"/>
              <a:gd name="csY52" fmla="*/ 708436 h 748684"/>
              <a:gd name="csX53" fmla="*/ 789591 w 1695026"/>
              <a:gd name="csY53" fmla="*/ 717400 h 748684"/>
              <a:gd name="csX54" fmla="*/ 780626 w 1695026"/>
              <a:gd name="csY54" fmla="*/ 744295 h 748684"/>
              <a:gd name="csX55" fmla="*/ 708909 w 1695026"/>
              <a:gd name="csY55" fmla="*/ 618789 h 748684"/>
              <a:gd name="csX56" fmla="*/ 592368 w 1695026"/>
              <a:gd name="csY56" fmla="*/ 502248 h 748684"/>
              <a:gd name="csX57" fmla="*/ 448932 w 1695026"/>
              <a:gd name="csY57" fmla="*/ 502247 h 748684"/>
              <a:gd name="csX58" fmla="*/ 332392 w 1695026"/>
              <a:gd name="csY58" fmla="*/ 600860 h 748684"/>
              <a:gd name="csX59" fmla="*/ 215850 w 1695026"/>
              <a:gd name="csY59" fmla="*/ 573965 h 748684"/>
              <a:gd name="csX60" fmla="*/ 36556 w 1695026"/>
              <a:gd name="csY60" fmla="*/ 493282 h 748684"/>
              <a:gd name="csX61" fmla="*/ 697 w 1695026"/>
              <a:gd name="csY61" fmla="*/ 385707 h 748684"/>
              <a:gd name="csX62" fmla="*/ 117238 w 1695026"/>
              <a:gd name="csY62" fmla="*/ 305024 h 748684"/>
              <a:gd name="csX0" fmla="*/ 117238 w 1695026"/>
              <a:gd name="csY0" fmla="*/ 323397 h 767057"/>
              <a:gd name="csX1" fmla="*/ 9661 w 1695026"/>
              <a:gd name="csY1" fmla="*/ 179962 h 767057"/>
              <a:gd name="csX2" fmla="*/ 296533 w 1695026"/>
              <a:gd name="csY2" fmla="*/ 296503 h 767057"/>
              <a:gd name="csX3" fmla="*/ 368249 w 1695026"/>
              <a:gd name="csY3" fmla="*/ 305467 h 767057"/>
              <a:gd name="csX4" fmla="*/ 556509 w 1695026"/>
              <a:gd name="csY4" fmla="*/ 332362 h 767057"/>
              <a:gd name="csX5" fmla="*/ 592368 w 1695026"/>
              <a:gd name="csY5" fmla="*/ 260643 h 767057"/>
              <a:gd name="csX6" fmla="*/ 628227 w 1695026"/>
              <a:gd name="csY6" fmla="*/ 242715 h 767057"/>
              <a:gd name="csX7" fmla="*/ 646157 w 1695026"/>
              <a:gd name="csY7" fmla="*/ 269609 h 767057"/>
              <a:gd name="csX8" fmla="*/ 699944 w 1695026"/>
              <a:gd name="csY8" fmla="*/ 667 h 767057"/>
              <a:gd name="csX9" fmla="*/ 933026 w 1695026"/>
              <a:gd name="csY9" fmla="*/ 188926 h 767057"/>
              <a:gd name="csX10" fmla="*/ 977850 w 1695026"/>
              <a:gd name="csY10" fmla="*/ 45491 h 767057"/>
              <a:gd name="csX11" fmla="*/ 1031638 w 1695026"/>
              <a:gd name="csY11" fmla="*/ 54456 h 767057"/>
              <a:gd name="csX12" fmla="*/ 1058532 w 1695026"/>
              <a:gd name="csY12" fmla="*/ 72385 h 767057"/>
              <a:gd name="csX13" fmla="*/ 1103356 w 1695026"/>
              <a:gd name="csY13" fmla="*/ 81350 h 767057"/>
              <a:gd name="csX14" fmla="*/ 1201968 w 1695026"/>
              <a:gd name="csY14" fmla="*/ 54456 h 767057"/>
              <a:gd name="csX15" fmla="*/ 1219897 w 1695026"/>
              <a:gd name="csY15" fmla="*/ 18597 h 767057"/>
              <a:gd name="csX16" fmla="*/ 1237826 w 1695026"/>
              <a:gd name="csY16" fmla="*/ 63421 h 767057"/>
              <a:gd name="csX17" fmla="*/ 1327474 w 1695026"/>
              <a:gd name="csY17" fmla="*/ 108244 h 767057"/>
              <a:gd name="csX18" fmla="*/ 1345403 w 1695026"/>
              <a:gd name="csY18" fmla="*/ 153068 h 767057"/>
              <a:gd name="csX19" fmla="*/ 1372297 w 1695026"/>
              <a:gd name="csY19" fmla="*/ 162032 h 767057"/>
              <a:gd name="csX20" fmla="*/ 1390226 w 1695026"/>
              <a:gd name="csY20" fmla="*/ 135138 h 767057"/>
              <a:gd name="csX21" fmla="*/ 1417121 w 1695026"/>
              <a:gd name="csY21" fmla="*/ 63421 h 767057"/>
              <a:gd name="csX22" fmla="*/ 1452979 w 1695026"/>
              <a:gd name="csY22" fmla="*/ 54456 h 767057"/>
              <a:gd name="csX23" fmla="*/ 1470909 w 1695026"/>
              <a:gd name="csY23" fmla="*/ 36526 h 767057"/>
              <a:gd name="csX24" fmla="*/ 1524697 w 1695026"/>
              <a:gd name="csY24" fmla="*/ 81350 h 767057"/>
              <a:gd name="csX25" fmla="*/ 1578485 w 1695026"/>
              <a:gd name="csY25" fmla="*/ 117209 h 767057"/>
              <a:gd name="csX26" fmla="*/ 1596415 w 1695026"/>
              <a:gd name="csY26" fmla="*/ 144103 h 767057"/>
              <a:gd name="csX27" fmla="*/ 1623309 w 1695026"/>
              <a:gd name="csY27" fmla="*/ 162032 h 767057"/>
              <a:gd name="csX28" fmla="*/ 1695026 w 1695026"/>
              <a:gd name="csY28" fmla="*/ 188926 h 767057"/>
              <a:gd name="csX29" fmla="*/ 1686062 w 1695026"/>
              <a:gd name="csY29" fmla="*/ 224785 h 767057"/>
              <a:gd name="csX30" fmla="*/ 1578485 w 1695026"/>
              <a:gd name="csY30" fmla="*/ 206856 h 767057"/>
              <a:gd name="csX31" fmla="*/ 1533662 w 1695026"/>
              <a:gd name="csY31" fmla="*/ 233750 h 767057"/>
              <a:gd name="csX32" fmla="*/ 1515732 w 1695026"/>
              <a:gd name="csY32" fmla="*/ 260644 h 767057"/>
              <a:gd name="csX33" fmla="*/ 1444015 w 1695026"/>
              <a:gd name="csY33" fmla="*/ 296503 h 767057"/>
              <a:gd name="csX34" fmla="*/ 1408156 w 1695026"/>
              <a:gd name="csY34" fmla="*/ 350291 h 767057"/>
              <a:gd name="csX35" fmla="*/ 1399191 w 1695026"/>
              <a:gd name="csY35" fmla="*/ 386150 h 767057"/>
              <a:gd name="csX36" fmla="*/ 1363332 w 1695026"/>
              <a:gd name="csY36" fmla="*/ 422009 h 767057"/>
              <a:gd name="csX37" fmla="*/ 1354368 w 1695026"/>
              <a:gd name="csY37" fmla="*/ 493726 h 767057"/>
              <a:gd name="csX38" fmla="*/ 1291615 w 1695026"/>
              <a:gd name="csY38" fmla="*/ 457868 h 767057"/>
              <a:gd name="csX39" fmla="*/ 1273685 w 1695026"/>
              <a:gd name="csY39" fmla="*/ 475797 h 767057"/>
              <a:gd name="csX40" fmla="*/ 1309544 w 1695026"/>
              <a:gd name="csY40" fmla="*/ 520621 h 767057"/>
              <a:gd name="csX41" fmla="*/ 1318509 w 1695026"/>
              <a:gd name="csY41" fmla="*/ 574409 h 767057"/>
              <a:gd name="csX42" fmla="*/ 1264721 w 1695026"/>
              <a:gd name="csY42" fmla="*/ 628197 h 767057"/>
              <a:gd name="csX43" fmla="*/ 1228862 w 1695026"/>
              <a:gd name="csY43" fmla="*/ 646126 h 767057"/>
              <a:gd name="csX44" fmla="*/ 1184038 w 1695026"/>
              <a:gd name="csY44" fmla="*/ 655091 h 767057"/>
              <a:gd name="csX45" fmla="*/ 1157144 w 1695026"/>
              <a:gd name="csY45" fmla="*/ 664056 h 767057"/>
              <a:gd name="csX46" fmla="*/ 1103356 w 1695026"/>
              <a:gd name="csY46" fmla="*/ 655091 h 767057"/>
              <a:gd name="csX47" fmla="*/ 1040603 w 1695026"/>
              <a:gd name="csY47" fmla="*/ 619232 h 767057"/>
              <a:gd name="csX48" fmla="*/ 1004744 w 1695026"/>
              <a:gd name="csY48" fmla="*/ 610268 h 767057"/>
              <a:gd name="csX49" fmla="*/ 941991 w 1695026"/>
              <a:gd name="csY49" fmla="*/ 619232 h 767057"/>
              <a:gd name="csX50" fmla="*/ 933026 w 1695026"/>
              <a:gd name="csY50" fmla="*/ 646126 h 767057"/>
              <a:gd name="csX51" fmla="*/ 924062 w 1695026"/>
              <a:gd name="csY51" fmla="*/ 690950 h 767057"/>
              <a:gd name="csX52" fmla="*/ 843379 w 1695026"/>
              <a:gd name="csY52" fmla="*/ 726809 h 767057"/>
              <a:gd name="csX53" fmla="*/ 789591 w 1695026"/>
              <a:gd name="csY53" fmla="*/ 735773 h 767057"/>
              <a:gd name="csX54" fmla="*/ 780626 w 1695026"/>
              <a:gd name="csY54" fmla="*/ 762668 h 767057"/>
              <a:gd name="csX55" fmla="*/ 708909 w 1695026"/>
              <a:gd name="csY55" fmla="*/ 637162 h 767057"/>
              <a:gd name="csX56" fmla="*/ 592368 w 1695026"/>
              <a:gd name="csY56" fmla="*/ 520621 h 767057"/>
              <a:gd name="csX57" fmla="*/ 448932 w 1695026"/>
              <a:gd name="csY57" fmla="*/ 520620 h 767057"/>
              <a:gd name="csX58" fmla="*/ 332392 w 1695026"/>
              <a:gd name="csY58" fmla="*/ 619233 h 767057"/>
              <a:gd name="csX59" fmla="*/ 215850 w 1695026"/>
              <a:gd name="csY59" fmla="*/ 592338 h 767057"/>
              <a:gd name="csX60" fmla="*/ 36556 w 1695026"/>
              <a:gd name="csY60" fmla="*/ 511655 h 767057"/>
              <a:gd name="csX61" fmla="*/ 697 w 1695026"/>
              <a:gd name="csY61" fmla="*/ 404080 h 767057"/>
              <a:gd name="csX62" fmla="*/ 117238 w 1695026"/>
              <a:gd name="csY62" fmla="*/ 323397 h 767057"/>
              <a:gd name="csX0" fmla="*/ 117238 w 1695026"/>
              <a:gd name="csY0" fmla="*/ 322741 h 766401"/>
              <a:gd name="csX1" fmla="*/ 9661 w 1695026"/>
              <a:gd name="csY1" fmla="*/ 179306 h 766401"/>
              <a:gd name="csX2" fmla="*/ 296533 w 1695026"/>
              <a:gd name="csY2" fmla="*/ 295847 h 766401"/>
              <a:gd name="csX3" fmla="*/ 368249 w 1695026"/>
              <a:gd name="csY3" fmla="*/ 304811 h 766401"/>
              <a:gd name="csX4" fmla="*/ 556509 w 1695026"/>
              <a:gd name="csY4" fmla="*/ 331706 h 766401"/>
              <a:gd name="csX5" fmla="*/ 592368 w 1695026"/>
              <a:gd name="csY5" fmla="*/ 259987 h 766401"/>
              <a:gd name="csX6" fmla="*/ 628227 w 1695026"/>
              <a:gd name="csY6" fmla="*/ 242059 h 766401"/>
              <a:gd name="csX7" fmla="*/ 646157 w 1695026"/>
              <a:gd name="csY7" fmla="*/ 179306 h 766401"/>
              <a:gd name="csX8" fmla="*/ 699944 w 1695026"/>
              <a:gd name="csY8" fmla="*/ 11 h 766401"/>
              <a:gd name="csX9" fmla="*/ 933026 w 1695026"/>
              <a:gd name="csY9" fmla="*/ 188270 h 766401"/>
              <a:gd name="csX10" fmla="*/ 977850 w 1695026"/>
              <a:gd name="csY10" fmla="*/ 44835 h 766401"/>
              <a:gd name="csX11" fmla="*/ 1031638 w 1695026"/>
              <a:gd name="csY11" fmla="*/ 53800 h 766401"/>
              <a:gd name="csX12" fmla="*/ 1058532 w 1695026"/>
              <a:gd name="csY12" fmla="*/ 71729 h 766401"/>
              <a:gd name="csX13" fmla="*/ 1103356 w 1695026"/>
              <a:gd name="csY13" fmla="*/ 80694 h 766401"/>
              <a:gd name="csX14" fmla="*/ 1201968 w 1695026"/>
              <a:gd name="csY14" fmla="*/ 53800 h 766401"/>
              <a:gd name="csX15" fmla="*/ 1219897 w 1695026"/>
              <a:gd name="csY15" fmla="*/ 17941 h 766401"/>
              <a:gd name="csX16" fmla="*/ 1237826 w 1695026"/>
              <a:gd name="csY16" fmla="*/ 62765 h 766401"/>
              <a:gd name="csX17" fmla="*/ 1327474 w 1695026"/>
              <a:gd name="csY17" fmla="*/ 107588 h 766401"/>
              <a:gd name="csX18" fmla="*/ 1345403 w 1695026"/>
              <a:gd name="csY18" fmla="*/ 152412 h 766401"/>
              <a:gd name="csX19" fmla="*/ 1372297 w 1695026"/>
              <a:gd name="csY19" fmla="*/ 161376 h 766401"/>
              <a:gd name="csX20" fmla="*/ 1390226 w 1695026"/>
              <a:gd name="csY20" fmla="*/ 134482 h 766401"/>
              <a:gd name="csX21" fmla="*/ 1417121 w 1695026"/>
              <a:gd name="csY21" fmla="*/ 62765 h 766401"/>
              <a:gd name="csX22" fmla="*/ 1452979 w 1695026"/>
              <a:gd name="csY22" fmla="*/ 53800 h 766401"/>
              <a:gd name="csX23" fmla="*/ 1470909 w 1695026"/>
              <a:gd name="csY23" fmla="*/ 35870 h 766401"/>
              <a:gd name="csX24" fmla="*/ 1524697 w 1695026"/>
              <a:gd name="csY24" fmla="*/ 80694 h 766401"/>
              <a:gd name="csX25" fmla="*/ 1578485 w 1695026"/>
              <a:gd name="csY25" fmla="*/ 116553 h 766401"/>
              <a:gd name="csX26" fmla="*/ 1596415 w 1695026"/>
              <a:gd name="csY26" fmla="*/ 143447 h 766401"/>
              <a:gd name="csX27" fmla="*/ 1623309 w 1695026"/>
              <a:gd name="csY27" fmla="*/ 161376 h 766401"/>
              <a:gd name="csX28" fmla="*/ 1695026 w 1695026"/>
              <a:gd name="csY28" fmla="*/ 188270 h 766401"/>
              <a:gd name="csX29" fmla="*/ 1686062 w 1695026"/>
              <a:gd name="csY29" fmla="*/ 224129 h 766401"/>
              <a:gd name="csX30" fmla="*/ 1578485 w 1695026"/>
              <a:gd name="csY30" fmla="*/ 206200 h 766401"/>
              <a:gd name="csX31" fmla="*/ 1533662 w 1695026"/>
              <a:gd name="csY31" fmla="*/ 233094 h 766401"/>
              <a:gd name="csX32" fmla="*/ 1515732 w 1695026"/>
              <a:gd name="csY32" fmla="*/ 259988 h 766401"/>
              <a:gd name="csX33" fmla="*/ 1444015 w 1695026"/>
              <a:gd name="csY33" fmla="*/ 295847 h 766401"/>
              <a:gd name="csX34" fmla="*/ 1408156 w 1695026"/>
              <a:gd name="csY34" fmla="*/ 349635 h 766401"/>
              <a:gd name="csX35" fmla="*/ 1399191 w 1695026"/>
              <a:gd name="csY35" fmla="*/ 385494 h 766401"/>
              <a:gd name="csX36" fmla="*/ 1363332 w 1695026"/>
              <a:gd name="csY36" fmla="*/ 421353 h 766401"/>
              <a:gd name="csX37" fmla="*/ 1354368 w 1695026"/>
              <a:gd name="csY37" fmla="*/ 493070 h 766401"/>
              <a:gd name="csX38" fmla="*/ 1291615 w 1695026"/>
              <a:gd name="csY38" fmla="*/ 457212 h 766401"/>
              <a:gd name="csX39" fmla="*/ 1273685 w 1695026"/>
              <a:gd name="csY39" fmla="*/ 475141 h 766401"/>
              <a:gd name="csX40" fmla="*/ 1309544 w 1695026"/>
              <a:gd name="csY40" fmla="*/ 519965 h 766401"/>
              <a:gd name="csX41" fmla="*/ 1318509 w 1695026"/>
              <a:gd name="csY41" fmla="*/ 573753 h 766401"/>
              <a:gd name="csX42" fmla="*/ 1264721 w 1695026"/>
              <a:gd name="csY42" fmla="*/ 627541 h 766401"/>
              <a:gd name="csX43" fmla="*/ 1228862 w 1695026"/>
              <a:gd name="csY43" fmla="*/ 645470 h 766401"/>
              <a:gd name="csX44" fmla="*/ 1184038 w 1695026"/>
              <a:gd name="csY44" fmla="*/ 654435 h 766401"/>
              <a:gd name="csX45" fmla="*/ 1157144 w 1695026"/>
              <a:gd name="csY45" fmla="*/ 663400 h 766401"/>
              <a:gd name="csX46" fmla="*/ 1103356 w 1695026"/>
              <a:gd name="csY46" fmla="*/ 654435 h 766401"/>
              <a:gd name="csX47" fmla="*/ 1040603 w 1695026"/>
              <a:gd name="csY47" fmla="*/ 618576 h 766401"/>
              <a:gd name="csX48" fmla="*/ 1004744 w 1695026"/>
              <a:gd name="csY48" fmla="*/ 609612 h 766401"/>
              <a:gd name="csX49" fmla="*/ 941991 w 1695026"/>
              <a:gd name="csY49" fmla="*/ 618576 h 766401"/>
              <a:gd name="csX50" fmla="*/ 933026 w 1695026"/>
              <a:gd name="csY50" fmla="*/ 645470 h 766401"/>
              <a:gd name="csX51" fmla="*/ 924062 w 1695026"/>
              <a:gd name="csY51" fmla="*/ 690294 h 766401"/>
              <a:gd name="csX52" fmla="*/ 843379 w 1695026"/>
              <a:gd name="csY52" fmla="*/ 726153 h 766401"/>
              <a:gd name="csX53" fmla="*/ 789591 w 1695026"/>
              <a:gd name="csY53" fmla="*/ 735117 h 766401"/>
              <a:gd name="csX54" fmla="*/ 780626 w 1695026"/>
              <a:gd name="csY54" fmla="*/ 762012 h 766401"/>
              <a:gd name="csX55" fmla="*/ 708909 w 1695026"/>
              <a:gd name="csY55" fmla="*/ 636506 h 766401"/>
              <a:gd name="csX56" fmla="*/ 592368 w 1695026"/>
              <a:gd name="csY56" fmla="*/ 519965 h 766401"/>
              <a:gd name="csX57" fmla="*/ 448932 w 1695026"/>
              <a:gd name="csY57" fmla="*/ 519964 h 766401"/>
              <a:gd name="csX58" fmla="*/ 332392 w 1695026"/>
              <a:gd name="csY58" fmla="*/ 618577 h 766401"/>
              <a:gd name="csX59" fmla="*/ 215850 w 1695026"/>
              <a:gd name="csY59" fmla="*/ 591682 h 766401"/>
              <a:gd name="csX60" fmla="*/ 36556 w 1695026"/>
              <a:gd name="csY60" fmla="*/ 510999 h 766401"/>
              <a:gd name="csX61" fmla="*/ 697 w 1695026"/>
              <a:gd name="csY61" fmla="*/ 403424 h 766401"/>
              <a:gd name="csX62" fmla="*/ 117238 w 1695026"/>
              <a:gd name="csY62" fmla="*/ 322741 h 766401"/>
              <a:gd name="csX0" fmla="*/ 117238 w 1695026"/>
              <a:gd name="csY0" fmla="*/ 502339 h 945999"/>
              <a:gd name="csX1" fmla="*/ 9661 w 1695026"/>
              <a:gd name="csY1" fmla="*/ 358904 h 945999"/>
              <a:gd name="csX2" fmla="*/ 296533 w 1695026"/>
              <a:gd name="csY2" fmla="*/ 475445 h 945999"/>
              <a:gd name="csX3" fmla="*/ 368249 w 1695026"/>
              <a:gd name="csY3" fmla="*/ 484409 h 945999"/>
              <a:gd name="csX4" fmla="*/ 556509 w 1695026"/>
              <a:gd name="csY4" fmla="*/ 511304 h 945999"/>
              <a:gd name="csX5" fmla="*/ 592368 w 1695026"/>
              <a:gd name="csY5" fmla="*/ 439585 h 945999"/>
              <a:gd name="csX6" fmla="*/ 628227 w 1695026"/>
              <a:gd name="csY6" fmla="*/ 421657 h 945999"/>
              <a:gd name="csX7" fmla="*/ 646157 w 1695026"/>
              <a:gd name="csY7" fmla="*/ 358904 h 945999"/>
              <a:gd name="csX8" fmla="*/ 699944 w 1695026"/>
              <a:gd name="csY8" fmla="*/ 179609 h 945999"/>
              <a:gd name="csX9" fmla="*/ 807520 w 1695026"/>
              <a:gd name="csY9" fmla="*/ 315 h 945999"/>
              <a:gd name="csX10" fmla="*/ 977850 w 1695026"/>
              <a:gd name="csY10" fmla="*/ 224433 h 945999"/>
              <a:gd name="csX11" fmla="*/ 1031638 w 1695026"/>
              <a:gd name="csY11" fmla="*/ 233398 h 945999"/>
              <a:gd name="csX12" fmla="*/ 1058532 w 1695026"/>
              <a:gd name="csY12" fmla="*/ 251327 h 945999"/>
              <a:gd name="csX13" fmla="*/ 1103356 w 1695026"/>
              <a:gd name="csY13" fmla="*/ 260292 h 945999"/>
              <a:gd name="csX14" fmla="*/ 1201968 w 1695026"/>
              <a:gd name="csY14" fmla="*/ 233398 h 945999"/>
              <a:gd name="csX15" fmla="*/ 1219897 w 1695026"/>
              <a:gd name="csY15" fmla="*/ 197539 h 945999"/>
              <a:gd name="csX16" fmla="*/ 1237826 w 1695026"/>
              <a:gd name="csY16" fmla="*/ 242363 h 945999"/>
              <a:gd name="csX17" fmla="*/ 1327474 w 1695026"/>
              <a:gd name="csY17" fmla="*/ 287186 h 945999"/>
              <a:gd name="csX18" fmla="*/ 1345403 w 1695026"/>
              <a:gd name="csY18" fmla="*/ 332010 h 945999"/>
              <a:gd name="csX19" fmla="*/ 1372297 w 1695026"/>
              <a:gd name="csY19" fmla="*/ 340974 h 945999"/>
              <a:gd name="csX20" fmla="*/ 1390226 w 1695026"/>
              <a:gd name="csY20" fmla="*/ 314080 h 945999"/>
              <a:gd name="csX21" fmla="*/ 1417121 w 1695026"/>
              <a:gd name="csY21" fmla="*/ 242363 h 945999"/>
              <a:gd name="csX22" fmla="*/ 1452979 w 1695026"/>
              <a:gd name="csY22" fmla="*/ 233398 h 945999"/>
              <a:gd name="csX23" fmla="*/ 1470909 w 1695026"/>
              <a:gd name="csY23" fmla="*/ 215468 h 945999"/>
              <a:gd name="csX24" fmla="*/ 1524697 w 1695026"/>
              <a:gd name="csY24" fmla="*/ 260292 h 945999"/>
              <a:gd name="csX25" fmla="*/ 1578485 w 1695026"/>
              <a:gd name="csY25" fmla="*/ 296151 h 945999"/>
              <a:gd name="csX26" fmla="*/ 1596415 w 1695026"/>
              <a:gd name="csY26" fmla="*/ 323045 h 945999"/>
              <a:gd name="csX27" fmla="*/ 1623309 w 1695026"/>
              <a:gd name="csY27" fmla="*/ 340974 h 945999"/>
              <a:gd name="csX28" fmla="*/ 1695026 w 1695026"/>
              <a:gd name="csY28" fmla="*/ 367868 h 945999"/>
              <a:gd name="csX29" fmla="*/ 1686062 w 1695026"/>
              <a:gd name="csY29" fmla="*/ 403727 h 945999"/>
              <a:gd name="csX30" fmla="*/ 1578485 w 1695026"/>
              <a:gd name="csY30" fmla="*/ 385798 h 945999"/>
              <a:gd name="csX31" fmla="*/ 1533662 w 1695026"/>
              <a:gd name="csY31" fmla="*/ 412692 h 945999"/>
              <a:gd name="csX32" fmla="*/ 1515732 w 1695026"/>
              <a:gd name="csY32" fmla="*/ 439586 h 945999"/>
              <a:gd name="csX33" fmla="*/ 1444015 w 1695026"/>
              <a:gd name="csY33" fmla="*/ 475445 h 945999"/>
              <a:gd name="csX34" fmla="*/ 1408156 w 1695026"/>
              <a:gd name="csY34" fmla="*/ 529233 h 945999"/>
              <a:gd name="csX35" fmla="*/ 1399191 w 1695026"/>
              <a:gd name="csY35" fmla="*/ 565092 h 945999"/>
              <a:gd name="csX36" fmla="*/ 1363332 w 1695026"/>
              <a:gd name="csY36" fmla="*/ 600951 h 945999"/>
              <a:gd name="csX37" fmla="*/ 1354368 w 1695026"/>
              <a:gd name="csY37" fmla="*/ 672668 h 945999"/>
              <a:gd name="csX38" fmla="*/ 1291615 w 1695026"/>
              <a:gd name="csY38" fmla="*/ 636810 h 945999"/>
              <a:gd name="csX39" fmla="*/ 1273685 w 1695026"/>
              <a:gd name="csY39" fmla="*/ 654739 h 945999"/>
              <a:gd name="csX40" fmla="*/ 1309544 w 1695026"/>
              <a:gd name="csY40" fmla="*/ 699563 h 945999"/>
              <a:gd name="csX41" fmla="*/ 1318509 w 1695026"/>
              <a:gd name="csY41" fmla="*/ 753351 h 945999"/>
              <a:gd name="csX42" fmla="*/ 1264721 w 1695026"/>
              <a:gd name="csY42" fmla="*/ 807139 h 945999"/>
              <a:gd name="csX43" fmla="*/ 1228862 w 1695026"/>
              <a:gd name="csY43" fmla="*/ 825068 h 945999"/>
              <a:gd name="csX44" fmla="*/ 1184038 w 1695026"/>
              <a:gd name="csY44" fmla="*/ 834033 h 945999"/>
              <a:gd name="csX45" fmla="*/ 1157144 w 1695026"/>
              <a:gd name="csY45" fmla="*/ 842998 h 945999"/>
              <a:gd name="csX46" fmla="*/ 1103356 w 1695026"/>
              <a:gd name="csY46" fmla="*/ 834033 h 945999"/>
              <a:gd name="csX47" fmla="*/ 1040603 w 1695026"/>
              <a:gd name="csY47" fmla="*/ 798174 h 945999"/>
              <a:gd name="csX48" fmla="*/ 1004744 w 1695026"/>
              <a:gd name="csY48" fmla="*/ 789210 h 945999"/>
              <a:gd name="csX49" fmla="*/ 941991 w 1695026"/>
              <a:gd name="csY49" fmla="*/ 798174 h 945999"/>
              <a:gd name="csX50" fmla="*/ 933026 w 1695026"/>
              <a:gd name="csY50" fmla="*/ 825068 h 945999"/>
              <a:gd name="csX51" fmla="*/ 924062 w 1695026"/>
              <a:gd name="csY51" fmla="*/ 869892 h 945999"/>
              <a:gd name="csX52" fmla="*/ 843379 w 1695026"/>
              <a:gd name="csY52" fmla="*/ 905751 h 945999"/>
              <a:gd name="csX53" fmla="*/ 789591 w 1695026"/>
              <a:gd name="csY53" fmla="*/ 914715 h 945999"/>
              <a:gd name="csX54" fmla="*/ 780626 w 1695026"/>
              <a:gd name="csY54" fmla="*/ 941610 h 945999"/>
              <a:gd name="csX55" fmla="*/ 708909 w 1695026"/>
              <a:gd name="csY55" fmla="*/ 816104 h 945999"/>
              <a:gd name="csX56" fmla="*/ 592368 w 1695026"/>
              <a:gd name="csY56" fmla="*/ 699563 h 945999"/>
              <a:gd name="csX57" fmla="*/ 448932 w 1695026"/>
              <a:gd name="csY57" fmla="*/ 699562 h 945999"/>
              <a:gd name="csX58" fmla="*/ 332392 w 1695026"/>
              <a:gd name="csY58" fmla="*/ 798175 h 945999"/>
              <a:gd name="csX59" fmla="*/ 215850 w 1695026"/>
              <a:gd name="csY59" fmla="*/ 771280 h 945999"/>
              <a:gd name="csX60" fmla="*/ 36556 w 1695026"/>
              <a:gd name="csY60" fmla="*/ 690597 h 945999"/>
              <a:gd name="csX61" fmla="*/ 697 w 1695026"/>
              <a:gd name="csY61" fmla="*/ 583022 h 945999"/>
              <a:gd name="csX62" fmla="*/ 117238 w 1695026"/>
              <a:gd name="csY62" fmla="*/ 502339 h 945999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807520 w 1695026"/>
              <a:gd name="csY9" fmla="*/ 197223 h 1142907"/>
              <a:gd name="csX10" fmla="*/ 1004744 w 1695026"/>
              <a:gd name="csY10" fmla="*/ 0 h 1142907"/>
              <a:gd name="csX11" fmla="*/ 1031638 w 1695026"/>
              <a:gd name="csY11" fmla="*/ 430306 h 1142907"/>
              <a:gd name="csX12" fmla="*/ 1058532 w 1695026"/>
              <a:gd name="csY12" fmla="*/ 448235 h 1142907"/>
              <a:gd name="csX13" fmla="*/ 1103356 w 1695026"/>
              <a:gd name="csY13" fmla="*/ 457200 h 1142907"/>
              <a:gd name="csX14" fmla="*/ 1201968 w 1695026"/>
              <a:gd name="csY14" fmla="*/ 430306 h 1142907"/>
              <a:gd name="csX15" fmla="*/ 1219897 w 1695026"/>
              <a:gd name="csY15" fmla="*/ 394447 h 1142907"/>
              <a:gd name="csX16" fmla="*/ 1237826 w 1695026"/>
              <a:gd name="csY16" fmla="*/ 439271 h 1142907"/>
              <a:gd name="csX17" fmla="*/ 1327474 w 1695026"/>
              <a:gd name="csY17" fmla="*/ 484094 h 1142907"/>
              <a:gd name="csX18" fmla="*/ 1345403 w 1695026"/>
              <a:gd name="csY18" fmla="*/ 528918 h 1142907"/>
              <a:gd name="csX19" fmla="*/ 1372297 w 1695026"/>
              <a:gd name="csY19" fmla="*/ 537882 h 1142907"/>
              <a:gd name="csX20" fmla="*/ 1390226 w 1695026"/>
              <a:gd name="csY20" fmla="*/ 510988 h 1142907"/>
              <a:gd name="csX21" fmla="*/ 1417121 w 1695026"/>
              <a:gd name="csY21" fmla="*/ 439271 h 1142907"/>
              <a:gd name="csX22" fmla="*/ 1452979 w 1695026"/>
              <a:gd name="csY22" fmla="*/ 430306 h 1142907"/>
              <a:gd name="csX23" fmla="*/ 1470909 w 1695026"/>
              <a:gd name="csY23" fmla="*/ 412376 h 1142907"/>
              <a:gd name="csX24" fmla="*/ 1524697 w 1695026"/>
              <a:gd name="csY24" fmla="*/ 457200 h 1142907"/>
              <a:gd name="csX25" fmla="*/ 1578485 w 1695026"/>
              <a:gd name="csY25" fmla="*/ 493059 h 1142907"/>
              <a:gd name="csX26" fmla="*/ 1596415 w 1695026"/>
              <a:gd name="csY26" fmla="*/ 519953 h 1142907"/>
              <a:gd name="csX27" fmla="*/ 1623309 w 1695026"/>
              <a:gd name="csY27" fmla="*/ 537882 h 1142907"/>
              <a:gd name="csX28" fmla="*/ 1695026 w 1695026"/>
              <a:gd name="csY28" fmla="*/ 564776 h 1142907"/>
              <a:gd name="csX29" fmla="*/ 1686062 w 1695026"/>
              <a:gd name="csY29" fmla="*/ 600635 h 1142907"/>
              <a:gd name="csX30" fmla="*/ 1578485 w 1695026"/>
              <a:gd name="csY30" fmla="*/ 582706 h 1142907"/>
              <a:gd name="csX31" fmla="*/ 1533662 w 1695026"/>
              <a:gd name="csY31" fmla="*/ 609600 h 1142907"/>
              <a:gd name="csX32" fmla="*/ 1515732 w 1695026"/>
              <a:gd name="csY32" fmla="*/ 636494 h 1142907"/>
              <a:gd name="csX33" fmla="*/ 1444015 w 1695026"/>
              <a:gd name="csY33" fmla="*/ 672353 h 1142907"/>
              <a:gd name="csX34" fmla="*/ 1408156 w 1695026"/>
              <a:gd name="csY34" fmla="*/ 726141 h 1142907"/>
              <a:gd name="csX35" fmla="*/ 1399191 w 1695026"/>
              <a:gd name="csY35" fmla="*/ 762000 h 1142907"/>
              <a:gd name="csX36" fmla="*/ 1363332 w 1695026"/>
              <a:gd name="csY36" fmla="*/ 797859 h 1142907"/>
              <a:gd name="csX37" fmla="*/ 1354368 w 1695026"/>
              <a:gd name="csY37" fmla="*/ 869576 h 1142907"/>
              <a:gd name="csX38" fmla="*/ 1291615 w 1695026"/>
              <a:gd name="csY38" fmla="*/ 833718 h 1142907"/>
              <a:gd name="csX39" fmla="*/ 1273685 w 1695026"/>
              <a:gd name="csY39" fmla="*/ 851647 h 1142907"/>
              <a:gd name="csX40" fmla="*/ 1309544 w 1695026"/>
              <a:gd name="csY40" fmla="*/ 896471 h 1142907"/>
              <a:gd name="csX41" fmla="*/ 1318509 w 1695026"/>
              <a:gd name="csY41" fmla="*/ 950259 h 1142907"/>
              <a:gd name="csX42" fmla="*/ 1264721 w 1695026"/>
              <a:gd name="csY42" fmla="*/ 1004047 h 1142907"/>
              <a:gd name="csX43" fmla="*/ 1228862 w 1695026"/>
              <a:gd name="csY43" fmla="*/ 1021976 h 1142907"/>
              <a:gd name="csX44" fmla="*/ 1184038 w 1695026"/>
              <a:gd name="csY44" fmla="*/ 1030941 h 1142907"/>
              <a:gd name="csX45" fmla="*/ 1157144 w 1695026"/>
              <a:gd name="csY45" fmla="*/ 1039906 h 1142907"/>
              <a:gd name="csX46" fmla="*/ 1103356 w 1695026"/>
              <a:gd name="csY46" fmla="*/ 1030941 h 1142907"/>
              <a:gd name="csX47" fmla="*/ 1040603 w 1695026"/>
              <a:gd name="csY47" fmla="*/ 995082 h 1142907"/>
              <a:gd name="csX48" fmla="*/ 1004744 w 1695026"/>
              <a:gd name="csY48" fmla="*/ 986118 h 1142907"/>
              <a:gd name="csX49" fmla="*/ 941991 w 1695026"/>
              <a:gd name="csY49" fmla="*/ 995082 h 1142907"/>
              <a:gd name="csX50" fmla="*/ 933026 w 1695026"/>
              <a:gd name="csY50" fmla="*/ 1021976 h 1142907"/>
              <a:gd name="csX51" fmla="*/ 924062 w 1695026"/>
              <a:gd name="csY51" fmla="*/ 1066800 h 1142907"/>
              <a:gd name="csX52" fmla="*/ 843379 w 1695026"/>
              <a:gd name="csY52" fmla="*/ 1102659 h 1142907"/>
              <a:gd name="csX53" fmla="*/ 789591 w 1695026"/>
              <a:gd name="csY53" fmla="*/ 1111623 h 1142907"/>
              <a:gd name="csX54" fmla="*/ 780626 w 1695026"/>
              <a:gd name="csY54" fmla="*/ 1138518 h 1142907"/>
              <a:gd name="csX55" fmla="*/ 708909 w 1695026"/>
              <a:gd name="csY55" fmla="*/ 1013012 h 1142907"/>
              <a:gd name="csX56" fmla="*/ 592368 w 1695026"/>
              <a:gd name="csY56" fmla="*/ 896471 h 1142907"/>
              <a:gd name="csX57" fmla="*/ 448932 w 1695026"/>
              <a:gd name="csY57" fmla="*/ 896470 h 1142907"/>
              <a:gd name="csX58" fmla="*/ 332392 w 1695026"/>
              <a:gd name="csY58" fmla="*/ 995083 h 1142907"/>
              <a:gd name="csX59" fmla="*/ 215850 w 1695026"/>
              <a:gd name="csY59" fmla="*/ 968188 h 1142907"/>
              <a:gd name="csX60" fmla="*/ 36556 w 1695026"/>
              <a:gd name="csY60" fmla="*/ 887505 h 1142907"/>
              <a:gd name="csX61" fmla="*/ 697 w 1695026"/>
              <a:gd name="csY61" fmla="*/ 779930 h 1142907"/>
              <a:gd name="csX62" fmla="*/ 117238 w 1695026"/>
              <a:gd name="csY62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807520 w 1695026"/>
              <a:gd name="csY9" fmla="*/ 197223 h 1142907"/>
              <a:gd name="csX10" fmla="*/ 1004744 w 1695026"/>
              <a:gd name="csY10" fmla="*/ 0 h 1142907"/>
              <a:gd name="csX11" fmla="*/ 1031638 w 1695026"/>
              <a:gd name="csY11" fmla="*/ 430306 h 1142907"/>
              <a:gd name="csX12" fmla="*/ 1166108 w 1695026"/>
              <a:gd name="csY12" fmla="*/ 17929 h 1142907"/>
              <a:gd name="csX13" fmla="*/ 1103356 w 1695026"/>
              <a:gd name="csY13" fmla="*/ 457200 h 1142907"/>
              <a:gd name="csX14" fmla="*/ 1201968 w 1695026"/>
              <a:gd name="csY14" fmla="*/ 430306 h 1142907"/>
              <a:gd name="csX15" fmla="*/ 1219897 w 1695026"/>
              <a:gd name="csY15" fmla="*/ 394447 h 1142907"/>
              <a:gd name="csX16" fmla="*/ 1237826 w 1695026"/>
              <a:gd name="csY16" fmla="*/ 439271 h 1142907"/>
              <a:gd name="csX17" fmla="*/ 1327474 w 1695026"/>
              <a:gd name="csY17" fmla="*/ 484094 h 1142907"/>
              <a:gd name="csX18" fmla="*/ 1345403 w 1695026"/>
              <a:gd name="csY18" fmla="*/ 528918 h 1142907"/>
              <a:gd name="csX19" fmla="*/ 1372297 w 1695026"/>
              <a:gd name="csY19" fmla="*/ 537882 h 1142907"/>
              <a:gd name="csX20" fmla="*/ 1390226 w 1695026"/>
              <a:gd name="csY20" fmla="*/ 510988 h 1142907"/>
              <a:gd name="csX21" fmla="*/ 1417121 w 1695026"/>
              <a:gd name="csY21" fmla="*/ 439271 h 1142907"/>
              <a:gd name="csX22" fmla="*/ 1452979 w 1695026"/>
              <a:gd name="csY22" fmla="*/ 430306 h 1142907"/>
              <a:gd name="csX23" fmla="*/ 1470909 w 1695026"/>
              <a:gd name="csY23" fmla="*/ 412376 h 1142907"/>
              <a:gd name="csX24" fmla="*/ 1524697 w 1695026"/>
              <a:gd name="csY24" fmla="*/ 457200 h 1142907"/>
              <a:gd name="csX25" fmla="*/ 1578485 w 1695026"/>
              <a:gd name="csY25" fmla="*/ 493059 h 1142907"/>
              <a:gd name="csX26" fmla="*/ 1596415 w 1695026"/>
              <a:gd name="csY26" fmla="*/ 519953 h 1142907"/>
              <a:gd name="csX27" fmla="*/ 1623309 w 1695026"/>
              <a:gd name="csY27" fmla="*/ 537882 h 1142907"/>
              <a:gd name="csX28" fmla="*/ 1695026 w 1695026"/>
              <a:gd name="csY28" fmla="*/ 564776 h 1142907"/>
              <a:gd name="csX29" fmla="*/ 1686062 w 1695026"/>
              <a:gd name="csY29" fmla="*/ 600635 h 1142907"/>
              <a:gd name="csX30" fmla="*/ 1578485 w 1695026"/>
              <a:gd name="csY30" fmla="*/ 582706 h 1142907"/>
              <a:gd name="csX31" fmla="*/ 1533662 w 1695026"/>
              <a:gd name="csY31" fmla="*/ 609600 h 1142907"/>
              <a:gd name="csX32" fmla="*/ 1515732 w 1695026"/>
              <a:gd name="csY32" fmla="*/ 636494 h 1142907"/>
              <a:gd name="csX33" fmla="*/ 1444015 w 1695026"/>
              <a:gd name="csY33" fmla="*/ 672353 h 1142907"/>
              <a:gd name="csX34" fmla="*/ 1408156 w 1695026"/>
              <a:gd name="csY34" fmla="*/ 726141 h 1142907"/>
              <a:gd name="csX35" fmla="*/ 1399191 w 1695026"/>
              <a:gd name="csY35" fmla="*/ 762000 h 1142907"/>
              <a:gd name="csX36" fmla="*/ 1363332 w 1695026"/>
              <a:gd name="csY36" fmla="*/ 797859 h 1142907"/>
              <a:gd name="csX37" fmla="*/ 1354368 w 1695026"/>
              <a:gd name="csY37" fmla="*/ 869576 h 1142907"/>
              <a:gd name="csX38" fmla="*/ 1291615 w 1695026"/>
              <a:gd name="csY38" fmla="*/ 833718 h 1142907"/>
              <a:gd name="csX39" fmla="*/ 1273685 w 1695026"/>
              <a:gd name="csY39" fmla="*/ 851647 h 1142907"/>
              <a:gd name="csX40" fmla="*/ 1309544 w 1695026"/>
              <a:gd name="csY40" fmla="*/ 896471 h 1142907"/>
              <a:gd name="csX41" fmla="*/ 1318509 w 1695026"/>
              <a:gd name="csY41" fmla="*/ 950259 h 1142907"/>
              <a:gd name="csX42" fmla="*/ 1264721 w 1695026"/>
              <a:gd name="csY42" fmla="*/ 1004047 h 1142907"/>
              <a:gd name="csX43" fmla="*/ 1228862 w 1695026"/>
              <a:gd name="csY43" fmla="*/ 1021976 h 1142907"/>
              <a:gd name="csX44" fmla="*/ 1184038 w 1695026"/>
              <a:gd name="csY44" fmla="*/ 1030941 h 1142907"/>
              <a:gd name="csX45" fmla="*/ 1157144 w 1695026"/>
              <a:gd name="csY45" fmla="*/ 1039906 h 1142907"/>
              <a:gd name="csX46" fmla="*/ 1103356 w 1695026"/>
              <a:gd name="csY46" fmla="*/ 1030941 h 1142907"/>
              <a:gd name="csX47" fmla="*/ 1040603 w 1695026"/>
              <a:gd name="csY47" fmla="*/ 995082 h 1142907"/>
              <a:gd name="csX48" fmla="*/ 1004744 w 1695026"/>
              <a:gd name="csY48" fmla="*/ 986118 h 1142907"/>
              <a:gd name="csX49" fmla="*/ 941991 w 1695026"/>
              <a:gd name="csY49" fmla="*/ 995082 h 1142907"/>
              <a:gd name="csX50" fmla="*/ 933026 w 1695026"/>
              <a:gd name="csY50" fmla="*/ 1021976 h 1142907"/>
              <a:gd name="csX51" fmla="*/ 924062 w 1695026"/>
              <a:gd name="csY51" fmla="*/ 1066800 h 1142907"/>
              <a:gd name="csX52" fmla="*/ 843379 w 1695026"/>
              <a:gd name="csY52" fmla="*/ 1102659 h 1142907"/>
              <a:gd name="csX53" fmla="*/ 789591 w 1695026"/>
              <a:gd name="csY53" fmla="*/ 1111623 h 1142907"/>
              <a:gd name="csX54" fmla="*/ 780626 w 1695026"/>
              <a:gd name="csY54" fmla="*/ 1138518 h 1142907"/>
              <a:gd name="csX55" fmla="*/ 708909 w 1695026"/>
              <a:gd name="csY55" fmla="*/ 1013012 h 1142907"/>
              <a:gd name="csX56" fmla="*/ 592368 w 1695026"/>
              <a:gd name="csY56" fmla="*/ 896471 h 1142907"/>
              <a:gd name="csX57" fmla="*/ 448932 w 1695026"/>
              <a:gd name="csY57" fmla="*/ 896470 h 1142907"/>
              <a:gd name="csX58" fmla="*/ 332392 w 1695026"/>
              <a:gd name="csY58" fmla="*/ 995083 h 1142907"/>
              <a:gd name="csX59" fmla="*/ 215850 w 1695026"/>
              <a:gd name="csY59" fmla="*/ 968188 h 1142907"/>
              <a:gd name="csX60" fmla="*/ 36556 w 1695026"/>
              <a:gd name="csY60" fmla="*/ 887505 h 1142907"/>
              <a:gd name="csX61" fmla="*/ 697 w 1695026"/>
              <a:gd name="csY61" fmla="*/ 779930 h 1142907"/>
              <a:gd name="csX62" fmla="*/ 117238 w 1695026"/>
              <a:gd name="csY62" fmla="*/ 699247 h 1142907"/>
              <a:gd name="csX0" fmla="*/ 117238 w 1695026"/>
              <a:gd name="csY0" fmla="*/ 710445 h 1154105"/>
              <a:gd name="csX1" fmla="*/ 9661 w 1695026"/>
              <a:gd name="csY1" fmla="*/ 567010 h 1154105"/>
              <a:gd name="csX2" fmla="*/ 296533 w 1695026"/>
              <a:gd name="csY2" fmla="*/ 683551 h 1154105"/>
              <a:gd name="csX3" fmla="*/ 368249 w 1695026"/>
              <a:gd name="csY3" fmla="*/ 692515 h 1154105"/>
              <a:gd name="csX4" fmla="*/ 556509 w 1695026"/>
              <a:gd name="csY4" fmla="*/ 719410 h 1154105"/>
              <a:gd name="csX5" fmla="*/ 592368 w 1695026"/>
              <a:gd name="csY5" fmla="*/ 647691 h 1154105"/>
              <a:gd name="csX6" fmla="*/ 628227 w 1695026"/>
              <a:gd name="csY6" fmla="*/ 629763 h 1154105"/>
              <a:gd name="csX7" fmla="*/ 646157 w 1695026"/>
              <a:gd name="csY7" fmla="*/ 567010 h 1154105"/>
              <a:gd name="csX8" fmla="*/ 699944 w 1695026"/>
              <a:gd name="csY8" fmla="*/ 387715 h 1154105"/>
              <a:gd name="csX9" fmla="*/ 807520 w 1695026"/>
              <a:gd name="csY9" fmla="*/ 208421 h 1154105"/>
              <a:gd name="csX10" fmla="*/ 1004744 w 1695026"/>
              <a:gd name="csY10" fmla="*/ 11198 h 1154105"/>
              <a:gd name="csX11" fmla="*/ 1103355 w 1695026"/>
              <a:gd name="csY11" fmla="*/ 38092 h 1154105"/>
              <a:gd name="csX12" fmla="*/ 1166108 w 1695026"/>
              <a:gd name="csY12" fmla="*/ 29127 h 1154105"/>
              <a:gd name="csX13" fmla="*/ 1103356 w 1695026"/>
              <a:gd name="csY13" fmla="*/ 468398 h 1154105"/>
              <a:gd name="csX14" fmla="*/ 1201968 w 1695026"/>
              <a:gd name="csY14" fmla="*/ 441504 h 1154105"/>
              <a:gd name="csX15" fmla="*/ 1219897 w 1695026"/>
              <a:gd name="csY15" fmla="*/ 405645 h 1154105"/>
              <a:gd name="csX16" fmla="*/ 1237826 w 1695026"/>
              <a:gd name="csY16" fmla="*/ 450469 h 1154105"/>
              <a:gd name="csX17" fmla="*/ 1327474 w 1695026"/>
              <a:gd name="csY17" fmla="*/ 495292 h 1154105"/>
              <a:gd name="csX18" fmla="*/ 1345403 w 1695026"/>
              <a:gd name="csY18" fmla="*/ 540116 h 1154105"/>
              <a:gd name="csX19" fmla="*/ 1372297 w 1695026"/>
              <a:gd name="csY19" fmla="*/ 549080 h 1154105"/>
              <a:gd name="csX20" fmla="*/ 1390226 w 1695026"/>
              <a:gd name="csY20" fmla="*/ 522186 h 1154105"/>
              <a:gd name="csX21" fmla="*/ 1417121 w 1695026"/>
              <a:gd name="csY21" fmla="*/ 450469 h 1154105"/>
              <a:gd name="csX22" fmla="*/ 1452979 w 1695026"/>
              <a:gd name="csY22" fmla="*/ 441504 h 1154105"/>
              <a:gd name="csX23" fmla="*/ 1470909 w 1695026"/>
              <a:gd name="csY23" fmla="*/ 423574 h 1154105"/>
              <a:gd name="csX24" fmla="*/ 1524697 w 1695026"/>
              <a:gd name="csY24" fmla="*/ 468398 h 1154105"/>
              <a:gd name="csX25" fmla="*/ 1578485 w 1695026"/>
              <a:gd name="csY25" fmla="*/ 504257 h 1154105"/>
              <a:gd name="csX26" fmla="*/ 1596415 w 1695026"/>
              <a:gd name="csY26" fmla="*/ 531151 h 1154105"/>
              <a:gd name="csX27" fmla="*/ 1623309 w 1695026"/>
              <a:gd name="csY27" fmla="*/ 549080 h 1154105"/>
              <a:gd name="csX28" fmla="*/ 1695026 w 1695026"/>
              <a:gd name="csY28" fmla="*/ 575974 h 1154105"/>
              <a:gd name="csX29" fmla="*/ 1686062 w 1695026"/>
              <a:gd name="csY29" fmla="*/ 611833 h 1154105"/>
              <a:gd name="csX30" fmla="*/ 1578485 w 1695026"/>
              <a:gd name="csY30" fmla="*/ 593904 h 1154105"/>
              <a:gd name="csX31" fmla="*/ 1533662 w 1695026"/>
              <a:gd name="csY31" fmla="*/ 620798 h 1154105"/>
              <a:gd name="csX32" fmla="*/ 1515732 w 1695026"/>
              <a:gd name="csY32" fmla="*/ 647692 h 1154105"/>
              <a:gd name="csX33" fmla="*/ 1444015 w 1695026"/>
              <a:gd name="csY33" fmla="*/ 683551 h 1154105"/>
              <a:gd name="csX34" fmla="*/ 1408156 w 1695026"/>
              <a:gd name="csY34" fmla="*/ 737339 h 1154105"/>
              <a:gd name="csX35" fmla="*/ 1399191 w 1695026"/>
              <a:gd name="csY35" fmla="*/ 773198 h 1154105"/>
              <a:gd name="csX36" fmla="*/ 1363332 w 1695026"/>
              <a:gd name="csY36" fmla="*/ 809057 h 1154105"/>
              <a:gd name="csX37" fmla="*/ 1354368 w 1695026"/>
              <a:gd name="csY37" fmla="*/ 880774 h 1154105"/>
              <a:gd name="csX38" fmla="*/ 1291615 w 1695026"/>
              <a:gd name="csY38" fmla="*/ 844916 h 1154105"/>
              <a:gd name="csX39" fmla="*/ 1273685 w 1695026"/>
              <a:gd name="csY39" fmla="*/ 862845 h 1154105"/>
              <a:gd name="csX40" fmla="*/ 1309544 w 1695026"/>
              <a:gd name="csY40" fmla="*/ 907669 h 1154105"/>
              <a:gd name="csX41" fmla="*/ 1318509 w 1695026"/>
              <a:gd name="csY41" fmla="*/ 961457 h 1154105"/>
              <a:gd name="csX42" fmla="*/ 1264721 w 1695026"/>
              <a:gd name="csY42" fmla="*/ 1015245 h 1154105"/>
              <a:gd name="csX43" fmla="*/ 1228862 w 1695026"/>
              <a:gd name="csY43" fmla="*/ 1033174 h 1154105"/>
              <a:gd name="csX44" fmla="*/ 1184038 w 1695026"/>
              <a:gd name="csY44" fmla="*/ 1042139 h 1154105"/>
              <a:gd name="csX45" fmla="*/ 1157144 w 1695026"/>
              <a:gd name="csY45" fmla="*/ 1051104 h 1154105"/>
              <a:gd name="csX46" fmla="*/ 1103356 w 1695026"/>
              <a:gd name="csY46" fmla="*/ 1042139 h 1154105"/>
              <a:gd name="csX47" fmla="*/ 1040603 w 1695026"/>
              <a:gd name="csY47" fmla="*/ 1006280 h 1154105"/>
              <a:gd name="csX48" fmla="*/ 1004744 w 1695026"/>
              <a:gd name="csY48" fmla="*/ 997316 h 1154105"/>
              <a:gd name="csX49" fmla="*/ 941991 w 1695026"/>
              <a:gd name="csY49" fmla="*/ 1006280 h 1154105"/>
              <a:gd name="csX50" fmla="*/ 933026 w 1695026"/>
              <a:gd name="csY50" fmla="*/ 1033174 h 1154105"/>
              <a:gd name="csX51" fmla="*/ 924062 w 1695026"/>
              <a:gd name="csY51" fmla="*/ 1077998 h 1154105"/>
              <a:gd name="csX52" fmla="*/ 843379 w 1695026"/>
              <a:gd name="csY52" fmla="*/ 1113857 h 1154105"/>
              <a:gd name="csX53" fmla="*/ 789591 w 1695026"/>
              <a:gd name="csY53" fmla="*/ 1122821 h 1154105"/>
              <a:gd name="csX54" fmla="*/ 780626 w 1695026"/>
              <a:gd name="csY54" fmla="*/ 1149716 h 1154105"/>
              <a:gd name="csX55" fmla="*/ 708909 w 1695026"/>
              <a:gd name="csY55" fmla="*/ 1024210 h 1154105"/>
              <a:gd name="csX56" fmla="*/ 592368 w 1695026"/>
              <a:gd name="csY56" fmla="*/ 907669 h 1154105"/>
              <a:gd name="csX57" fmla="*/ 448932 w 1695026"/>
              <a:gd name="csY57" fmla="*/ 907668 h 1154105"/>
              <a:gd name="csX58" fmla="*/ 332392 w 1695026"/>
              <a:gd name="csY58" fmla="*/ 1006281 h 1154105"/>
              <a:gd name="csX59" fmla="*/ 215850 w 1695026"/>
              <a:gd name="csY59" fmla="*/ 979386 h 1154105"/>
              <a:gd name="csX60" fmla="*/ 36556 w 1695026"/>
              <a:gd name="csY60" fmla="*/ 898703 h 1154105"/>
              <a:gd name="csX61" fmla="*/ 697 w 1695026"/>
              <a:gd name="csY61" fmla="*/ 791128 h 1154105"/>
              <a:gd name="csX62" fmla="*/ 117238 w 1695026"/>
              <a:gd name="csY62" fmla="*/ 710445 h 1154105"/>
              <a:gd name="csX0" fmla="*/ 117238 w 1695026"/>
              <a:gd name="csY0" fmla="*/ 710445 h 1154105"/>
              <a:gd name="csX1" fmla="*/ 9661 w 1695026"/>
              <a:gd name="csY1" fmla="*/ 567010 h 1154105"/>
              <a:gd name="csX2" fmla="*/ 296533 w 1695026"/>
              <a:gd name="csY2" fmla="*/ 683551 h 1154105"/>
              <a:gd name="csX3" fmla="*/ 368249 w 1695026"/>
              <a:gd name="csY3" fmla="*/ 692515 h 1154105"/>
              <a:gd name="csX4" fmla="*/ 556509 w 1695026"/>
              <a:gd name="csY4" fmla="*/ 719410 h 1154105"/>
              <a:gd name="csX5" fmla="*/ 592368 w 1695026"/>
              <a:gd name="csY5" fmla="*/ 647691 h 1154105"/>
              <a:gd name="csX6" fmla="*/ 628227 w 1695026"/>
              <a:gd name="csY6" fmla="*/ 629763 h 1154105"/>
              <a:gd name="csX7" fmla="*/ 646157 w 1695026"/>
              <a:gd name="csY7" fmla="*/ 567010 h 1154105"/>
              <a:gd name="csX8" fmla="*/ 699944 w 1695026"/>
              <a:gd name="csY8" fmla="*/ 387715 h 1154105"/>
              <a:gd name="csX9" fmla="*/ 780626 w 1695026"/>
              <a:gd name="csY9" fmla="*/ 190491 h 1154105"/>
              <a:gd name="csX10" fmla="*/ 1004744 w 1695026"/>
              <a:gd name="csY10" fmla="*/ 11198 h 1154105"/>
              <a:gd name="csX11" fmla="*/ 1103355 w 1695026"/>
              <a:gd name="csY11" fmla="*/ 38092 h 1154105"/>
              <a:gd name="csX12" fmla="*/ 1166108 w 1695026"/>
              <a:gd name="csY12" fmla="*/ 29127 h 1154105"/>
              <a:gd name="csX13" fmla="*/ 1103356 w 1695026"/>
              <a:gd name="csY13" fmla="*/ 468398 h 1154105"/>
              <a:gd name="csX14" fmla="*/ 1201968 w 1695026"/>
              <a:gd name="csY14" fmla="*/ 441504 h 1154105"/>
              <a:gd name="csX15" fmla="*/ 1219897 w 1695026"/>
              <a:gd name="csY15" fmla="*/ 405645 h 1154105"/>
              <a:gd name="csX16" fmla="*/ 1237826 w 1695026"/>
              <a:gd name="csY16" fmla="*/ 450469 h 1154105"/>
              <a:gd name="csX17" fmla="*/ 1327474 w 1695026"/>
              <a:gd name="csY17" fmla="*/ 495292 h 1154105"/>
              <a:gd name="csX18" fmla="*/ 1345403 w 1695026"/>
              <a:gd name="csY18" fmla="*/ 540116 h 1154105"/>
              <a:gd name="csX19" fmla="*/ 1372297 w 1695026"/>
              <a:gd name="csY19" fmla="*/ 549080 h 1154105"/>
              <a:gd name="csX20" fmla="*/ 1390226 w 1695026"/>
              <a:gd name="csY20" fmla="*/ 522186 h 1154105"/>
              <a:gd name="csX21" fmla="*/ 1417121 w 1695026"/>
              <a:gd name="csY21" fmla="*/ 450469 h 1154105"/>
              <a:gd name="csX22" fmla="*/ 1452979 w 1695026"/>
              <a:gd name="csY22" fmla="*/ 441504 h 1154105"/>
              <a:gd name="csX23" fmla="*/ 1470909 w 1695026"/>
              <a:gd name="csY23" fmla="*/ 423574 h 1154105"/>
              <a:gd name="csX24" fmla="*/ 1524697 w 1695026"/>
              <a:gd name="csY24" fmla="*/ 468398 h 1154105"/>
              <a:gd name="csX25" fmla="*/ 1578485 w 1695026"/>
              <a:gd name="csY25" fmla="*/ 504257 h 1154105"/>
              <a:gd name="csX26" fmla="*/ 1596415 w 1695026"/>
              <a:gd name="csY26" fmla="*/ 531151 h 1154105"/>
              <a:gd name="csX27" fmla="*/ 1623309 w 1695026"/>
              <a:gd name="csY27" fmla="*/ 549080 h 1154105"/>
              <a:gd name="csX28" fmla="*/ 1695026 w 1695026"/>
              <a:gd name="csY28" fmla="*/ 575974 h 1154105"/>
              <a:gd name="csX29" fmla="*/ 1686062 w 1695026"/>
              <a:gd name="csY29" fmla="*/ 611833 h 1154105"/>
              <a:gd name="csX30" fmla="*/ 1578485 w 1695026"/>
              <a:gd name="csY30" fmla="*/ 593904 h 1154105"/>
              <a:gd name="csX31" fmla="*/ 1533662 w 1695026"/>
              <a:gd name="csY31" fmla="*/ 620798 h 1154105"/>
              <a:gd name="csX32" fmla="*/ 1515732 w 1695026"/>
              <a:gd name="csY32" fmla="*/ 647692 h 1154105"/>
              <a:gd name="csX33" fmla="*/ 1444015 w 1695026"/>
              <a:gd name="csY33" fmla="*/ 683551 h 1154105"/>
              <a:gd name="csX34" fmla="*/ 1408156 w 1695026"/>
              <a:gd name="csY34" fmla="*/ 737339 h 1154105"/>
              <a:gd name="csX35" fmla="*/ 1399191 w 1695026"/>
              <a:gd name="csY35" fmla="*/ 773198 h 1154105"/>
              <a:gd name="csX36" fmla="*/ 1363332 w 1695026"/>
              <a:gd name="csY36" fmla="*/ 809057 h 1154105"/>
              <a:gd name="csX37" fmla="*/ 1354368 w 1695026"/>
              <a:gd name="csY37" fmla="*/ 880774 h 1154105"/>
              <a:gd name="csX38" fmla="*/ 1291615 w 1695026"/>
              <a:gd name="csY38" fmla="*/ 844916 h 1154105"/>
              <a:gd name="csX39" fmla="*/ 1273685 w 1695026"/>
              <a:gd name="csY39" fmla="*/ 862845 h 1154105"/>
              <a:gd name="csX40" fmla="*/ 1309544 w 1695026"/>
              <a:gd name="csY40" fmla="*/ 907669 h 1154105"/>
              <a:gd name="csX41" fmla="*/ 1318509 w 1695026"/>
              <a:gd name="csY41" fmla="*/ 961457 h 1154105"/>
              <a:gd name="csX42" fmla="*/ 1264721 w 1695026"/>
              <a:gd name="csY42" fmla="*/ 1015245 h 1154105"/>
              <a:gd name="csX43" fmla="*/ 1228862 w 1695026"/>
              <a:gd name="csY43" fmla="*/ 1033174 h 1154105"/>
              <a:gd name="csX44" fmla="*/ 1184038 w 1695026"/>
              <a:gd name="csY44" fmla="*/ 1042139 h 1154105"/>
              <a:gd name="csX45" fmla="*/ 1157144 w 1695026"/>
              <a:gd name="csY45" fmla="*/ 1051104 h 1154105"/>
              <a:gd name="csX46" fmla="*/ 1103356 w 1695026"/>
              <a:gd name="csY46" fmla="*/ 1042139 h 1154105"/>
              <a:gd name="csX47" fmla="*/ 1040603 w 1695026"/>
              <a:gd name="csY47" fmla="*/ 1006280 h 1154105"/>
              <a:gd name="csX48" fmla="*/ 1004744 w 1695026"/>
              <a:gd name="csY48" fmla="*/ 997316 h 1154105"/>
              <a:gd name="csX49" fmla="*/ 941991 w 1695026"/>
              <a:gd name="csY49" fmla="*/ 1006280 h 1154105"/>
              <a:gd name="csX50" fmla="*/ 933026 w 1695026"/>
              <a:gd name="csY50" fmla="*/ 1033174 h 1154105"/>
              <a:gd name="csX51" fmla="*/ 924062 w 1695026"/>
              <a:gd name="csY51" fmla="*/ 1077998 h 1154105"/>
              <a:gd name="csX52" fmla="*/ 843379 w 1695026"/>
              <a:gd name="csY52" fmla="*/ 1113857 h 1154105"/>
              <a:gd name="csX53" fmla="*/ 789591 w 1695026"/>
              <a:gd name="csY53" fmla="*/ 1122821 h 1154105"/>
              <a:gd name="csX54" fmla="*/ 780626 w 1695026"/>
              <a:gd name="csY54" fmla="*/ 1149716 h 1154105"/>
              <a:gd name="csX55" fmla="*/ 708909 w 1695026"/>
              <a:gd name="csY55" fmla="*/ 1024210 h 1154105"/>
              <a:gd name="csX56" fmla="*/ 592368 w 1695026"/>
              <a:gd name="csY56" fmla="*/ 907669 h 1154105"/>
              <a:gd name="csX57" fmla="*/ 448932 w 1695026"/>
              <a:gd name="csY57" fmla="*/ 907668 h 1154105"/>
              <a:gd name="csX58" fmla="*/ 332392 w 1695026"/>
              <a:gd name="csY58" fmla="*/ 1006281 h 1154105"/>
              <a:gd name="csX59" fmla="*/ 215850 w 1695026"/>
              <a:gd name="csY59" fmla="*/ 979386 h 1154105"/>
              <a:gd name="csX60" fmla="*/ 36556 w 1695026"/>
              <a:gd name="csY60" fmla="*/ 898703 h 1154105"/>
              <a:gd name="csX61" fmla="*/ 697 w 1695026"/>
              <a:gd name="csY61" fmla="*/ 791128 h 1154105"/>
              <a:gd name="csX62" fmla="*/ 117238 w 1695026"/>
              <a:gd name="csY62" fmla="*/ 710445 h 1154105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201968 w 1695026"/>
              <a:gd name="csY14" fmla="*/ 430306 h 1142907"/>
              <a:gd name="csX15" fmla="*/ 1219897 w 1695026"/>
              <a:gd name="csY15" fmla="*/ 394447 h 1142907"/>
              <a:gd name="csX16" fmla="*/ 1237826 w 1695026"/>
              <a:gd name="csY16" fmla="*/ 439271 h 1142907"/>
              <a:gd name="csX17" fmla="*/ 1327474 w 1695026"/>
              <a:gd name="csY17" fmla="*/ 484094 h 1142907"/>
              <a:gd name="csX18" fmla="*/ 1345403 w 1695026"/>
              <a:gd name="csY18" fmla="*/ 528918 h 1142907"/>
              <a:gd name="csX19" fmla="*/ 1372297 w 1695026"/>
              <a:gd name="csY19" fmla="*/ 537882 h 1142907"/>
              <a:gd name="csX20" fmla="*/ 1390226 w 1695026"/>
              <a:gd name="csY20" fmla="*/ 510988 h 1142907"/>
              <a:gd name="csX21" fmla="*/ 1417121 w 1695026"/>
              <a:gd name="csY21" fmla="*/ 439271 h 1142907"/>
              <a:gd name="csX22" fmla="*/ 1452979 w 1695026"/>
              <a:gd name="csY22" fmla="*/ 430306 h 1142907"/>
              <a:gd name="csX23" fmla="*/ 1470909 w 1695026"/>
              <a:gd name="csY23" fmla="*/ 412376 h 1142907"/>
              <a:gd name="csX24" fmla="*/ 1524697 w 1695026"/>
              <a:gd name="csY24" fmla="*/ 457200 h 1142907"/>
              <a:gd name="csX25" fmla="*/ 1578485 w 1695026"/>
              <a:gd name="csY25" fmla="*/ 493059 h 1142907"/>
              <a:gd name="csX26" fmla="*/ 1596415 w 1695026"/>
              <a:gd name="csY26" fmla="*/ 519953 h 1142907"/>
              <a:gd name="csX27" fmla="*/ 1623309 w 1695026"/>
              <a:gd name="csY27" fmla="*/ 537882 h 1142907"/>
              <a:gd name="csX28" fmla="*/ 1695026 w 1695026"/>
              <a:gd name="csY28" fmla="*/ 564776 h 1142907"/>
              <a:gd name="csX29" fmla="*/ 1686062 w 1695026"/>
              <a:gd name="csY29" fmla="*/ 600635 h 1142907"/>
              <a:gd name="csX30" fmla="*/ 1578485 w 1695026"/>
              <a:gd name="csY30" fmla="*/ 582706 h 1142907"/>
              <a:gd name="csX31" fmla="*/ 1533662 w 1695026"/>
              <a:gd name="csY31" fmla="*/ 609600 h 1142907"/>
              <a:gd name="csX32" fmla="*/ 1515732 w 1695026"/>
              <a:gd name="csY32" fmla="*/ 636494 h 1142907"/>
              <a:gd name="csX33" fmla="*/ 1444015 w 1695026"/>
              <a:gd name="csY33" fmla="*/ 672353 h 1142907"/>
              <a:gd name="csX34" fmla="*/ 1408156 w 1695026"/>
              <a:gd name="csY34" fmla="*/ 726141 h 1142907"/>
              <a:gd name="csX35" fmla="*/ 1399191 w 1695026"/>
              <a:gd name="csY35" fmla="*/ 762000 h 1142907"/>
              <a:gd name="csX36" fmla="*/ 1363332 w 1695026"/>
              <a:gd name="csY36" fmla="*/ 797859 h 1142907"/>
              <a:gd name="csX37" fmla="*/ 1354368 w 1695026"/>
              <a:gd name="csY37" fmla="*/ 869576 h 1142907"/>
              <a:gd name="csX38" fmla="*/ 1291615 w 1695026"/>
              <a:gd name="csY38" fmla="*/ 833718 h 1142907"/>
              <a:gd name="csX39" fmla="*/ 1273685 w 1695026"/>
              <a:gd name="csY39" fmla="*/ 851647 h 1142907"/>
              <a:gd name="csX40" fmla="*/ 1309544 w 1695026"/>
              <a:gd name="csY40" fmla="*/ 896471 h 1142907"/>
              <a:gd name="csX41" fmla="*/ 1318509 w 1695026"/>
              <a:gd name="csY41" fmla="*/ 950259 h 1142907"/>
              <a:gd name="csX42" fmla="*/ 1264721 w 1695026"/>
              <a:gd name="csY42" fmla="*/ 1004047 h 1142907"/>
              <a:gd name="csX43" fmla="*/ 1228862 w 1695026"/>
              <a:gd name="csY43" fmla="*/ 1021976 h 1142907"/>
              <a:gd name="csX44" fmla="*/ 1184038 w 1695026"/>
              <a:gd name="csY44" fmla="*/ 1030941 h 1142907"/>
              <a:gd name="csX45" fmla="*/ 1157144 w 1695026"/>
              <a:gd name="csY45" fmla="*/ 1039906 h 1142907"/>
              <a:gd name="csX46" fmla="*/ 1103356 w 1695026"/>
              <a:gd name="csY46" fmla="*/ 1030941 h 1142907"/>
              <a:gd name="csX47" fmla="*/ 1040603 w 1695026"/>
              <a:gd name="csY47" fmla="*/ 995082 h 1142907"/>
              <a:gd name="csX48" fmla="*/ 1004744 w 1695026"/>
              <a:gd name="csY48" fmla="*/ 986118 h 1142907"/>
              <a:gd name="csX49" fmla="*/ 941991 w 1695026"/>
              <a:gd name="csY49" fmla="*/ 995082 h 1142907"/>
              <a:gd name="csX50" fmla="*/ 933026 w 1695026"/>
              <a:gd name="csY50" fmla="*/ 1021976 h 1142907"/>
              <a:gd name="csX51" fmla="*/ 924062 w 1695026"/>
              <a:gd name="csY51" fmla="*/ 1066800 h 1142907"/>
              <a:gd name="csX52" fmla="*/ 843379 w 1695026"/>
              <a:gd name="csY52" fmla="*/ 1102659 h 1142907"/>
              <a:gd name="csX53" fmla="*/ 789591 w 1695026"/>
              <a:gd name="csY53" fmla="*/ 1111623 h 1142907"/>
              <a:gd name="csX54" fmla="*/ 780626 w 1695026"/>
              <a:gd name="csY54" fmla="*/ 1138518 h 1142907"/>
              <a:gd name="csX55" fmla="*/ 708909 w 1695026"/>
              <a:gd name="csY55" fmla="*/ 1013012 h 1142907"/>
              <a:gd name="csX56" fmla="*/ 592368 w 1695026"/>
              <a:gd name="csY56" fmla="*/ 896471 h 1142907"/>
              <a:gd name="csX57" fmla="*/ 448932 w 1695026"/>
              <a:gd name="csY57" fmla="*/ 896470 h 1142907"/>
              <a:gd name="csX58" fmla="*/ 332392 w 1695026"/>
              <a:gd name="csY58" fmla="*/ 995083 h 1142907"/>
              <a:gd name="csX59" fmla="*/ 215850 w 1695026"/>
              <a:gd name="csY59" fmla="*/ 968188 h 1142907"/>
              <a:gd name="csX60" fmla="*/ 36556 w 1695026"/>
              <a:gd name="csY60" fmla="*/ 887505 h 1142907"/>
              <a:gd name="csX61" fmla="*/ 697 w 1695026"/>
              <a:gd name="csY61" fmla="*/ 779930 h 1142907"/>
              <a:gd name="csX62" fmla="*/ 117238 w 1695026"/>
              <a:gd name="csY62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201968 w 1695026"/>
              <a:gd name="csY14" fmla="*/ 430306 h 1142907"/>
              <a:gd name="csX15" fmla="*/ 1219897 w 1695026"/>
              <a:gd name="csY15" fmla="*/ 394447 h 1142907"/>
              <a:gd name="csX16" fmla="*/ 1237826 w 1695026"/>
              <a:gd name="csY16" fmla="*/ 206189 h 1142907"/>
              <a:gd name="csX17" fmla="*/ 1327474 w 1695026"/>
              <a:gd name="csY17" fmla="*/ 484094 h 1142907"/>
              <a:gd name="csX18" fmla="*/ 1345403 w 1695026"/>
              <a:gd name="csY18" fmla="*/ 528918 h 1142907"/>
              <a:gd name="csX19" fmla="*/ 1372297 w 1695026"/>
              <a:gd name="csY19" fmla="*/ 537882 h 1142907"/>
              <a:gd name="csX20" fmla="*/ 1390226 w 1695026"/>
              <a:gd name="csY20" fmla="*/ 510988 h 1142907"/>
              <a:gd name="csX21" fmla="*/ 1417121 w 1695026"/>
              <a:gd name="csY21" fmla="*/ 439271 h 1142907"/>
              <a:gd name="csX22" fmla="*/ 1452979 w 1695026"/>
              <a:gd name="csY22" fmla="*/ 430306 h 1142907"/>
              <a:gd name="csX23" fmla="*/ 1470909 w 1695026"/>
              <a:gd name="csY23" fmla="*/ 412376 h 1142907"/>
              <a:gd name="csX24" fmla="*/ 1524697 w 1695026"/>
              <a:gd name="csY24" fmla="*/ 457200 h 1142907"/>
              <a:gd name="csX25" fmla="*/ 1578485 w 1695026"/>
              <a:gd name="csY25" fmla="*/ 493059 h 1142907"/>
              <a:gd name="csX26" fmla="*/ 1596415 w 1695026"/>
              <a:gd name="csY26" fmla="*/ 519953 h 1142907"/>
              <a:gd name="csX27" fmla="*/ 1623309 w 1695026"/>
              <a:gd name="csY27" fmla="*/ 537882 h 1142907"/>
              <a:gd name="csX28" fmla="*/ 1695026 w 1695026"/>
              <a:gd name="csY28" fmla="*/ 564776 h 1142907"/>
              <a:gd name="csX29" fmla="*/ 1686062 w 1695026"/>
              <a:gd name="csY29" fmla="*/ 600635 h 1142907"/>
              <a:gd name="csX30" fmla="*/ 1578485 w 1695026"/>
              <a:gd name="csY30" fmla="*/ 582706 h 1142907"/>
              <a:gd name="csX31" fmla="*/ 1533662 w 1695026"/>
              <a:gd name="csY31" fmla="*/ 609600 h 1142907"/>
              <a:gd name="csX32" fmla="*/ 1515732 w 1695026"/>
              <a:gd name="csY32" fmla="*/ 636494 h 1142907"/>
              <a:gd name="csX33" fmla="*/ 1444015 w 1695026"/>
              <a:gd name="csY33" fmla="*/ 672353 h 1142907"/>
              <a:gd name="csX34" fmla="*/ 1408156 w 1695026"/>
              <a:gd name="csY34" fmla="*/ 726141 h 1142907"/>
              <a:gd name="csX35" fmla="*/ 1399191 w 1695026"/>
              <a:gd name="csY35" fmla="*/ 762000 h 1142907"/>
              <a:gd name="csX36" fmla="*/ 1363332 w 1695026"/>
              <a:gd name="csY36" fmla="*/ 797859 h 1142907"/>
              <a:gd name="csX37" fmla="*/ 1354368 w 1695026"/>
              <a:gd name="csY37" fmla="*/ 869576 h 1142907"/>
              <a:gd name="csX38" fmla="*/ 1291615 w 1695026"/>
              <a:gd name="csY38" fmla="*/ 833718 h 1142907"/>
              <a:gd name="csX39" fmla="*/ 1273685 w 1695026"/>
              <a:gd name="csY39" fmla="*/ 851647 h 1142907"/>
              <a:gd name="csX40" fmla="*/ 1309544 w 1695026"/>
              <a:gd name="csY40" fmla="*/ 896471 h 1142907"/>
              <a:gd name="csX41" fmla="*/ 1318509 w 1695026"/>
              <a:gd name="csY41" fmla="*/ 950259 h 1142907"/>
              <a:gd name="csX42" fmla="*/ 1264721 w 1695026"/>
              <a:gd name="csY42" fmla="*/ 1004047 h 1142907"/>
              <a:gd name="csX43" fmla="*/ 1228862 w 1695026"/>
              <a:gd name="csY43" fmla="*/ 1021976 h 1142907"/>
              <a:gd name="csX44" fmla="*/ 1184038 w 1695026"/>
              <a:gd name="csY44" fmla="*/ 1030941 h 1142907"/>
              <a:gd name="csX45" fmla="*/ 1157144 w 1695026"/>
              <a:gd name="csY45" fmla="*/ 1039906 h 1142907"/>
              <a:gd name="csX46" fmla="*/ 1103356 w 1695026"/>
              <a:gd name="csY46" fmla="*/ 1030941 h 1142907"/>
              <a:gd name="csX47" fmla="*/ 1040603 w 1695026"/>
              <a:gd name="csY47" fmla="*/ 995082 h 1142907"/>
              <a:gd name="csX48" fmla="*/ 1004744 w 1695026"/>
              <a:gd name="csY48" fmla="*/ 986118 h 1142907"/>
              <a:gd name="csX49" fmla="*/ 941991 w 1695026"/>
              <a:gd name="csY49" fmla="*/ 995082 h 1142907"/>
              <a:gd name="csX50" fmla="*/ 933026 w 1695026"/>
              <a:gd name="csY50" fmla="*/ 1021976 h 1142907"/>
              <a:gd name="csX51" fmla="*/ 924062 w 1695026"/>
              <a:gd name="csY51" fmla="*/ 1066800 h 1142907"/>
              <a:gd name="csX52" fmla="*/ 843379 w 1695026"/>
              <a:gd name="csY52" fmla="*/ 1102659 h 1142907"/>
              <a:gd name="csX53" fmla="*/ 789591 w 1695026"/>
              <a:gd name="csY53" fmla="*/ 1111623 h 1142907"/>
              <a:gd name="csX54" fmla="*/ 780626 w 1695026"/>
              <a:gd name="csY54" fmla="*/ 1138518 h 1142907"/>
              <a:gd name="csX55" fmla="*/ 708909 w 1695026"/>
              <a:gd name="csY55" fmla="*/ 1013012 h 1142907"/>
              <a:gd name="csX56" fmla="*/ 592368 w 1695026"/>
              <a:gd name="csY56" fmla="*/ 896471 h 1142907"/>
              <a:gd name="csX57" fmla="*/ 448932 w 1695026"/>
              <a:gd name="csY57" fmla="*/ 896470 h 1142907"/>
              <a:gd name="csX58" fmla="*/ 332392 w 1695026"/>
              <a:gd name="csY58" fmla="*/ 995083 h 1142907"/>
              <a:gd name="csX59" fmla="*/ 215850 w 1695026"/>
              <a:gd name="csY59" fmla="*/ 968188 h 1142907"/>
              <a:gd name="csX60" fmla="*/ 36556 w 1695026"/>
              <a:gd name="csY60" fmla="*/ 887505 h 1142907"/>
              <a:gd name="csX61" fmla="*/ 697 w 1695026"/>
              <a:gd name="csY61" fmla="*/ 779930 h 1142907"/>
              <a:gd name="csX62" fmla="*/ 117238 w 1695026"/>
              <a:gd name="csY62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201968 w 1695026"/>
              <a:gd name="csY14" fmla="*/ 430306 h 1142907"/>
              <a:gd name="csX15" fmla="*/ 1219897 w 1695026"/>
              <a:gd name="csY15" fmla="*/ 394447 h 1142907"/>
              <a:gd name="csX16" fmla="*/ 1237826 w 1695026"/>
              <a:gd name="csY16" fmla="*/ 206189 h 1142907"/>
              <a:gd name="csX17" fmla="*/ 1327474 w 1695026"/>
              <a:gd name="csY17" fmla="*/ 484094 h 1142907"/>
              <a:gd name="csX18" fmla="*/ 1345403 w 1695026"/>
              <a:gd name="csY18" fmla="*/ 528918 h 1142907"/>
              <a:gd name="csX19" fmla="*/ 1372297 w 1695026"/>
              <a:gd name="csY19" fmla="*/ 537882 h 1142907"/>
              <a:gd name="csX20" fmla="*/ 1390226 w 1695026"/>
              <a:gd name="csY20" fmla="*/ 510988 h 1142907"/>
              <a:gd name="csX21" fmla="*/ 1417121 w 1695026"/>
              <a:gd name="csY21" fmla="*/ 439271 h 1142907"/>
              <a:gd name="csX22" fmla="*/ 1452979 w 1695026"/>
              <a:gd name="csY22" fmla="*/ 430306 h 1142907"/>
              <a:gd name="csX23" fmla="*/ 1470909 w 1695026"/>
              <a:gd name="csY23" fmla="*/ 412376 h 1142907"/>
              <a:gd name="csX24" fmla="*/ 1524697 w 1695026"/>
              <a:gd name="csY24" fmla="*/ 457200 h 1142907"/>
              <a:gd name="csX25" fmla="*/ 1578485 w 1695026"/>
              <a:gd name="csY25" fmla="*/ 493059 h 1142907"/>
              <a:gd name="csX26" fmla="*/ 1596415 w 1695026"/>
              <a:gd name="csY26" fmla="*/ 519953 h 1142907"/>
              <a:gd name="csX27" fmla="*/ 1623309 w 1695026"/>
              <a:gd name="csY27" fmla="*/ 537882 h 1142907"/>
              <a:gd name="csX28" fmla="*/ 1695026 w 1695026"/>
              <a:gd name="csY28" fmla="*/ 564776 h 1142907"/>
              <a:gd name="csX29" fmla="*/ 1686062 w 1695026"/>
              <a:gd name="csY29" fmla="*/ 600635 h 1142907"/>
              <a:gd name="csX30" fmla="*/ 1578485 w 1695026"/>
              <a:gd name="csY30" fmla="*/ 582706 h 1142907"/>
              <a:gd name="csX31" fmla="*/ 1533662 w 1695026"/>
              <a:gd name="csY31" fmla="*/ 609600 h 1142907"/>
              <a:gd name="csX32" fmla="*/ 1515732 w 1695026"/>
              <a:gd name="csY32" fmla="*/ 636494 h 1142907"/>
              <a:gd name="csX33" fmla="*/ 1444015 w 1695026"/>
              <a:gd name="csY33" fmla="*/ 672353 h 1142907"/>
              <a:gd name="csX34" fmla="*/ 1408156 w 1695026"/>
              <a:gd name="csY34" fmla="*/ 726141 h 1142907"/>
              <a:gd name="csX35" fmla="*/ 1399191 w 1695026"/>
              <a:gd name="csY35" fmla="*/ 762000 h 1142907"/>
              <a:gd name="csX36" fmla="*/ 1363332 w 1695026"/>
              <a:gd name="csY36" fmla="*/ 797859 h 1142907"/>
              <a:gd name="csX37" fmla="*/ 1354368 w 1695026"/>
              <a:gd name="csY37" fmla="*/ 869576 h 1142907"/>
              <a:gd name="csX38" fmla="*/ 1291615 w 1695026"/>
              <a:gd name="csY38" fmla="*/ 833718 h 1142907"/>
              <a:gd name="csX39" fmla="*/ 1273685 w 1695026"/>
              <a:gd name="csY39" fmla="*/ 851647 h 1142907"/>
              <a:gd name="csX40" fmla="*/ 1309544 w 1695026"/>
              <a:gd name="csY40" fmla="*/ 896471 h 1142907"/>
              <a:gd name="csX41" fmla="*/ 1318509 w 1695026"/>
              <a:gd name="csY41" fmla="*/ 950259 h 1142907"/>
              <a:gd name="csX42" fmla="*/ 1264721 w 1695026"/>
              <a:gd name="csY42" fmla="*/ 1004047 h 1142907"/>
              <a:gd name="csX43" fmla="*/ 1228862 w 1695026"/>
              <a:gd name="csY43" fmla="*/ 1021976 h 1142907"/>
              <a:gd name="csX44" fmla="*/ 1184038 w 1695026"/>
              <a:gd name="csY44" fmla="*/ 1030941 h 1142907"/>
              <a:gd name="csX45" fmla="*/ 1157144 w 1695026"/>
              <a:gd name="csY45" fmla="*/ 1039906 h 1142907"/>
              <a:gd name="csX46" fmla="*/ 1103356 w 1695026"/>
              <a:gd name="csY46" fmla="*/ 1030941 h 1142907"/>
              <a:gd name="csX47" fmla="*/ 1040603 w 1695026"/>
              <a:gd name="csY47" fmla="*/ 995082 h 1142907"/>
              <a:gd name="csX48" fmla="*/ 1004744 w 1695026"/>
              <a:gd name="csY48" fmla="*/ 986118 h 1142907"/>
              <a:gd name="csX49" fmla="*/ 941991 w 1695026"/>
              <a:gd name="csY49" fmla="*/ 995082 h 1142907"/>
              <a:gd name="csX50" fmla="*/ 933026 w 1695026"/>
              <a:gd name="csY50" fmla="*/ 1021976 h 1142907"/>
              <a:gd name="csX51" fmla="*/ 924062 w 1695026"/>
              <a:gd name="csY51" fmla="*/ 1066800 h 1142907"/>
              <a:gd name="csX52" fmla="*/ 843379 w 1695026"/>
              <a:gd name="csY52" fmla="*/ 1102659 h 1142907"/>
              <a:gd name="csX53" fmla="*/ 789591 w 1695026"/>
              <a:gd name="csY53" fmla="*/ 1111623 h 1142907"/>
              <a:gd name="csX54" fmla="*/ 780626 w 1695026"/>
              <a:gd name="csY54" fmla="*/ 1138518 h 1142907"/>
              <a:gd name="csX55" fmla="*/ 708909 w 1695026"/>
              <a:gd name="csY55" fmla="*/ 1013012 h 1142907"/>
              <a:gd name="csX56" fmla="*/ 592368 w 1695026"/>
              <a:gd name="csY56" fmla="*/ 896471 h 1142907"/>
              <a:gd name="csX57" fmla="*/ 448932 w 1695026"/>
              <a:gd name="csY57" fmla="*/ 896470 h 1142907"/>
              <a:gd name="csX58" fmla="*/ 332392 w 1695026"/>
              <a:gd name="csY58" fmla="*/ 995083 h 1142907"/>
              <a:gd name="csX59" fmla="*/ 215850 w 1695026"/>
              <a:gd name="csY59" fmla="*/ 968188 h 1142907"/>
              <a:gd name="csX60" fmla="*/ 36556 w 1695026"/>
              <a:gd name="csY60" fmla="*/ 887505 h 1142907"/>
              <a:gd name="csX61" fmla="*/ 697 w 1695026"/>
              <a:gd name="csY61" fmla="*/ 779930 h 1142907"/>
              <a:gd name="csX62" fmla="*/ 117238 w 1695026"/>
              <a:gd name="csY62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201968 w 1695026"/>
              <a:gd name="csY14" fmla="*/ 430306 h 1142907"/>
              <a:gd name="csX15" fmla="*/ 1121285 w 1695026"/>
              <a:gd name="csY15" fmla="*/ 179294 h 1142907"/>
              <a:gd name="csX16" fmla="*/ 1237826 w 1695026"/>
              <a:gd name="csY16" fmla="*/ 206189 h 1142907"/>
              <a:gd name="csX17" fmla="*/ 1327474 w 1695026"/>
              <a:gd name="csY17" fmla="*/ 484094 h 1142907"/>
              <a:gd name="csX18" fmla="*/ 1345403 w 1695026"/>
              <a:gd name="csY18" fmla="*/ 528918 h 1142907"/>
              <a:gd name="csX19" fmla="*/ 1372297 w 1695026"/>
              <a:gd name="csY19" fmla="*/ 537882 h 1142907"/>
              <a:gd name="csX20" fmla="*/ 1390226 w 1695026"/>
              <a:gd name="csY20" fmla="*/ 510988 h 1142907"/>
              <a:gd name="csX21" fmla="*/ 1417121 w 1695026"/>
              <a:gd name="csY21" fmla="*/ 439271 h 1142907"/>
              <a:gd name="csX22" fmla="*/ 1452979 w 1695026"/>
              <a:gd name="csY22" fmla="*/ 430306 h 1142907"/>
              <a:gd name="csX23" fmla="*/ 1470909 w 1695026"/>
              <a:gd name="csY23" fmla="*/ 412376 h 1142907"/>
              <a:gd name="csX24" fmla="*/ 1524697 w 1695026"/>
              <a:gd name="csY24" fmla="*/ 457200 h 1142907"/>
              <a:gd name="csX25" fmla="*/ 1578485 w 1695026"/>
              <a:gd name="csY25" fmla="*/ 493059 h 1142907"/>
              <a:gd name="csX26" fmla="*/ 1596415 w 1695026"/>
              <a:gd name="csY26" fmla="*/ 519953 h 1142907"/>
              <a:gd name="csX27" fmla="*/ 1623309 w 1695026"/>
              <a:gd name="csY27" fmla="*/ 537882 h 1142907"/>
              <a:gd name="csX28" fmla="*/ 1695026 w 1695026"/>
              <a:gd name="csY28" fmla="*/ 564776 h 1142907"/>
              <a:gd name="csX29" fmla="*/ 1686062 w 1695026"/>
              <a:gd name="csY29" fmla="*/ 600635 h 1142907"/>
              <a:gd name="csX30" fmla="*/ 1578485 w 1695026"/>
              <a:gd name="csY30" fmla="*/ 582706 h 1142907"/>
              <a:gd name="csX31" fmla="*/ 1533662 w 1695026"/>
              <a:gd name="csY31" fmla="*/ 609600 h 1142907"/>
              <a:gd name="csX32" fmla="*/ 1515732 w 1695026"/>
              <a:gd name="csY32" fmla="*/ 636494 h 1142907"/>
              <a:gd name="csX33" fmla="*/ 1444015 w 1695026"/>
              <a:gd name="csY33" fmla="*/ 672353 h 1142907"/>
              <a:gd name="csX34" fmla="*/ 1408156 w 1695026"/>
              <a:gd name="csY34" fmla="*/ 726141 h 1142907"/>
              <a:gd name="csX35" fmla="*/ 1399191 w 1695026"/>
              <a:gd name="csY35" fmla="*/ 762000 h 1142907"/>
              <a:gd name="csX36" fmla="*/ 1363332 w 1695026"/>
              <a:gd name="csY36" fmla="*/ 797859 h 1142907"/>
              <a:gd name="csX37" fmla="*/ 1354368 w 1695026"/>
              <a:gd name="csY37" fmla="*/ 869576 h 1142907"/>
              <a:gd name="csX38" fmla="*/ 1291615 w 1695026"/>
              <a:gd name="csY38" fmla="*/ 833718 h 1142907"/>
              <a:gd name="csX39" fmla="*/ 1273685 w 1695026"/>
              <a:gd name="csY39" fmla="*/ 851647 h 1142907"/>
              <a:gd name="csX40" fmla="*/ 1309544 w 1695026"/>
              <a:gd name="csY40" fmla="*/ 896471 h 1142907"/>
              <a:gd name="csX41" fmla="*/ 1318509 w 1695026"/>
              <a:gd name="csY41" fmla="*/ 950259 h 1142907"/>
              <a:gd name="csX42" fmla="*/ 1264721 w 1695026"/>
              <a:gd name="csY42" fmla="*/ 1004047 h 1142907"/>
              <a:gd name="csX43" fmla="*/ 1228862 w 1695026"/>
              <a:gd name="csY43" fmla="*/ 1021976 h 1142907"/>
              <a:gd name="csX44" fmla="*/ 1184038 w 1695026"/>
              <a:gd name="csY44" fmla="*/ 1030941 h 1142907"/>
              <a:gd name="csX45" fmla="*/ 1157144 w 1695026"/>
              <a:gd name="csY45" fmla="*/ 1039906 h 1142907"/>
              <a:gd name="csX46" fmla="*/ 1103356 w 1695026"/>
              <a:gd name="csY46" fmla="*/ 1030941 h 1142907"/>
              <a:gd name="csX47" fmla="*/ 1040603 w 1695026"/>
              <a:gd name="csY47" fmla="*/ 995082 h 1142907"/>
              <a:gd name="csX48" fmla="*/ 1004744 w 1695026"/>
              <a:gd name="csY48" fmla="*/ 986118 h 1142907"/>
              <a:gd name="csX49" fmla="*/ 941991 w 1695026"/>
              <a:gd name="csY49" fmla="*/ 995082 h 1142907"/>
              <a:gd name="csX50" fmla="*/ 933026 w 1695026"/>
              <a:gd name="csY50" fmla="*/ 1021976 h 1142907"/>
              <a:gd name="csX51" fmla="*/ 924062 w 1695026"/>
              <a:gd name="csY51" fmla="*/ 1066800 h 1142907"/>
              <a:gd name="csX52" fmla="*/ 843379 w 1695026"/>
              <a:gd name="csY52" fmla="*/ 1102659 h 1142907"/>
              <a:gd name="csX53" fmla="*/ 789591 w 1695026"/>
              <a:gd name="csY53" fmla="*/ 1111623 h 1142907"/>
              <a:gd name="csX54" fmla="*/ 780626 w 1695026"/>
              <a:gd name="csY54" fmla="*/ 1138518 h 1142907"/>
              <a:gd name="csX55" fmla="*/ 708909 w 1695026"/>
              <a:gd name="csY55" fmla="*/ 1013012 h 1142907"/>
              <a:gd name="csX56" fmla="*/ 592368 w 1695026"/>
              <a:gd name="csY56" fmla="*/ 896471 h 1142907"/>
              <a:gd name="csX57" fmla="*/ 448932 w 1695026"/>
              <a:gd name="csY57" fmla="*/ 896470 h 1142907"/>
              <a:gd name="csX58" fmla="*/ 332392 w 1695026"/>
              <a:gd name="csY58" fmla="*/ 995083 h 1142907"/>
              <a:gd name="csX59" fmla="*/ 215850 w 1695026"/>
              <a:gd name="csY59" fmla="*/ 968188 h 1142907"/>
              <a:gd name="csX60" fmla="*/ 36556 w 1695026"/>
              <a:gd name="csY60" fmla="*/ 887505 h 1142907"/>
              <a:gd name="csX61" fmla="*/ 697 w 1695026"/>
              <a:gd name="csY61" fmla="*/ 779930 h 1142907"/>
              <a:gd name="csX62" fmla="*/ 117238 w 1695026"/>
              <a:gd name="csY62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327474 w 1695026"/>
              <a:gd name="csY16" fmla="*/ 484094 h 1142907"/>
              <a:gd name="csX17" fmla="*/ 1345403 w 1695026"/>
              <a:gd name="csY17" fmla="*/ 528918 h 1142907"/>
              <a:gd name="csX18" fmla="*/ 1372297 w 1695026"/>
              <a:gd name="csY18" fmla="*/ 537882 h 1142907"/>
              <a:gd name="csX19" fmla="*/ 1390226 w 1695026"/>
              <a:gd name="csY19" fmla="*/ 510988 h 1142907"/>
              <a:gd name="csX20" fmla="*/ 1417121 w 1695026"/>
              <a:gd name="csY20" fmla="*/ 439271 h 1142907"/>
              <a:gd name="csX21" fmla="*/ 1452979 w 1695026"/>
              <a:gd name="csY21" fmla="*/ 430306 h 1142907"/>
              <a:gd name="csX22" fmla="*/ 1470909 w 1695026"/>
              <a:gd name="csY22" fmla="*/ 412376 h 1142907"/>
              <a:gd name="csX23" fmla="*/ 1524697 w 1695026"/>
              <a:gd name="csY23" fmla="*/ 457200 h 1142907"/>
              <a:gd name="csX24" fmla="*/ 1578485 w 1695026"/>
              <a:gd name="csY24" fmla="*/ 493059 h 1142907"/>
              <a:gd name="csX25" fmla="*/ 1596415 w 1695026"/>
              <a:gd name="csY25" fmla="*/ 519953 h 1142907"/>
              <a:gd name="csX26" fmla="*/ 1623309 w 1695026"/>
              <a:gd name="csY26" fmla="*/ 537882 h 1142907"/>
              <a:gd name="csX27" fmla="*/ 1695026 w 1695026"/>
              <a:gd name="csY27" fmla="*/ 564776 h 1142907"/>
              <a:gd name="csX28" fmla="*/ 1686062 w 1695026"/>
              <a:gd name="csY28" fmla="*/ 600635 h 1142907"/>
              <a:gd name="csX29" fmla="*/ 1578485 w 1695026"/>
              <a:gd name="csY29" fmla="*/ 582706 h 1142907"/>
              <a:gd name="csX30" fmla="*/ 1533662 w 1695026"/>
              <a:gd name="csY30" fmla="*/ 609600 h 1142907"/>
              <a:gd name="csX31" fmla="*/ 1515732 w 1695026"/>
              <a:gd name="csY31" fmla="*/ 636494 h 1142907"/>
              <a:gd name="csX32" fmla="*/ 1444015 w 1695026"/>
              <a:gd name="csY32" fmla="*/ 672353 h 1142907"/>
              <a:gd name="csX33" fmla="*/ 1408156 w 1695026"/>
              <a:gd name="csY33" fmla="*/ 726141 h 1142907"/>
              <a:gd name="csX34" fmla="*/ 1399191 w 1695026"/>
              <a:gd name="csY34" fmla="*/ 762000 h 1142907"/>
              <a:gd name="csX35" fmla="*/ 1363332 w 1695026"/>
              <a:gd name="csY35" fmla="*/ 797859 h 1142907"/>
              <a:gd name="csX36" fmla="*/ 1354368 w 1695026"/>
              <a:gd name="csY36" fmla="*/ 869576 h 1142907"/>
              <a:gd name="csX37" fmla="*/ 1291615 w 1695026"/>
              <a:gd name="csY37" fmla="*/ 833718 h 1142907"/>
              <a:gd name="csX38" fmla="*/ 1273685 w 1695026"/>
              <a:gd name="csY38" fmla="*/ 851647 h 1142907"/>
              <a:gd name="csX39" fmla="*/ 1309544 w 1695026"/>
              <a:gd name="csY39" fmla="*/ 896471 h 1142907"/>
              <a:gd name="csX40" fmla="*/ 1318509 w 1695026"/>
              <a:gd name="csY40" fmla="*/ 950259 h 1142907"/>
              <a:gd name="csX41" fmla="*/ 1264721 w 1695026"/>
              <a:gd name="csY41" fmla="*/ 1004047 h 1142907"/>
              <a:gd name="csX42" fmla="*/ 1228862 w 1695026"/>
              <a:gd name="csY42" fmla="*/ 1021976 h 1142907"/>
              <a:gd name="csX43" fmla="*/ 1184038 w 1695026"/>
              <a:gd name="csY43" fmla="*/ 1030941 h 1142907"/>
              <a:gd name="csX44" fmla="*/ 1157144 w 1695026"/>
              <a:gd name="csY44" fmla="*/ 1039906 h 1142907"/>
              <a:gd name="csX45" fmla="*/ 1103356 w 1695026"/>
              <a:gd name="csY45" fmla="*/ 1030941 h 1142907"/>
              <a:gd name="csX46" fmla="*/ 1040603 w 1695026"/>
              <a:gd name="csY46" fmla="*/ 995082 h 1142907"/>
              <a:gd name="csX47" fmla="*/ 1004744 w 1695026"/>
              <a:gd name="csY47" fmla="*/ 986118 h 1142907"/>
              <a:gd name="csX48" fmla="*/ 941991 w 1695026"/>
              <a:gd name="csY48" fmla="*/ 995082 h 1142907"/>
              <a:gd name="csX49" fmla="*/ 933026 w 1695026"/>
              <a:gd name="csY49" fmla="*/ 1021976 h 1142907"/>
              <a:gd name="csX50" fmla="*/ 924062 w 1695026"/>
              <a:gd name="csY50" fmla="*/ 1066800 h 1142907"/>
              <a:gd name="csX51" fmla="*/ 843379 w 1695026"/>
              <a:gd name="csY51" fmla="*/ 1102659 h 1142907"/>
              <a:gd name="csX52" fmla="*/ 789591 w 1695026"/>
              <a:gd name="csY52" fmla="*/ 1111623 h 1142907"/>
              <a:gd name="csX53" fmla="*/ 780626 w 1695026"/>
              <a:gd name="csY53" fmla="*/ 1138518 h 1142907"/>
              <a:gd name="csX54" fmla="*/ 708909 w 1695026"/>
              <a:gd name="csY54" fmla="*/ 1013012 h 1142907"/>
              <a:gd name="csX55" fmla="*/ 592368 w 1695026"/>
              <a:gd name="csY55" fmla="*/ 896471 h 1142907"/>
              <a:gd name="csX56" fmla="*/ 448932 w 1695026"/>
              <a:gd name="csY56" fmla="*/ 896470 h 1142907"/>
              <a:gd name="csX57" fmla="*/ 332392 w 1695026"/>
              <a:gd name="csY57" fmla="*/ 995083 h 1142907"/>
              <a:gd name="csX58" fmla="*/ 215850 w 1695026"/>
              <a:gd name="csY58" fmla="*/ 968188 h 1142907"/>
              <a:gd name="csX59" fmla="*/ 36556 w 1695026"/>
              <a:gd name="csY59" fmla="*/ 887505 h 1142907"/>
              <a:gd name="csX60" fmla="*/ 697 w 1695026"/>
              <a:gd name="csY60" fmla="*/ 779930 h 1142907"/>
              <a:gd name="csX61" fmla="*/ 117238 w 1695026"/>
              <a:gd name="csY61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327474 w 1695026"/>
              <a:gd name="csY16" fmla="*/ 484094 h 1142907"/>
              <a:gd name="csX17" fmla="*/ 1345403 w 1695026"/>
              <a:gd name="csY17" fmla="*/ 528918 h 1142907"/>
              <a:gd name="csX18" fmla="*/ 1372297 w 1695026"/>
              <a:gd name="csY18" fmla="*/ 537882 h 1142907"/>
              <a:gd name="csX19" fmla="*/ 1139214 w 1695026"/>
              <a:gd name="csY19" fmla="*/ 367553 h 1142907"/>
              <a:gd name="csX20" fmla="*/ 1417121 w 1695026"/>
              <a:gd name="csY20" fmla="*/ 439271 h 1142907"/>
              <a:gd name="csX21" fmla="*/ 1452979 w 1695026"/>
              <a:gd name="csY21" fmla="*/ 430306 h 1142907"/>
              <a:gd name="csX22" fmla="*/ 1470909 w 1695026"/>
              <a:gd name="csY22" fmla="*/ 412376 h 1142907"/>
              <a:gd name="csX23" fmla="*/ 1524697 w 1695026"/>
              <a:gd name="csY23" fmla="*/ 457200 h 1142907"/>
              <a:gd name="csX24" fmla="*/ 1578485 w 1695026"/>
              <a:gd name="csY24" fmla="*/ 493059 h 1142907"/>
              <a:gd name="csX25" fmla="*/ 1596415 w 1695026"/>
              <a:gd name="csY25" fmla="*/ 519953 h 1142907"/>
              <a:gd name="csX26" fmla="*/ 1623309 w 1695026"/>
              <a:gd name="csY26" fmla="*/ 537882 h 1142907"/>
              <a:gd name="csX27" fmla="*/ 1695026 w 1695026"/>
              <a:gd name="csY27" fmla="*/ 564776 h 1142907"/>
              <a:gd name="csX28" fmla="*/ 1686062 w 1695026"/>
              <a:gd name="csY28" fmla="*/ 600635 h 1142907"/>
              <a:gd name="csX29" fmla="*/ 1578485 w 1695026"/>
              <a:gd name="csY29" fmla="*/ 582706 h 1142907"/>
              <a:gd name="csX30" fmla="*/ 1533662 w 1695026"/>
              <a:gd name="csY30" fmla="*/ 609600 h 1142907"/>
              <a:gd name="csX31" fmla="*/ 1515732 w 1695026"/>
              <a:gd name="csY31" fmla="*/ 636494 h 1142907"/>
              <a:gd name="csX32" fmla="*/ 1444015 w 1695026"/>
              <a:gd name="csY32" fmla="*/ 672353 h 1142907"/>
              <a:gd name="csX33" fmla="*/ 1408156 w 1695026"/>
              <a:gd name="csY33" fmla="*/ 726141 h 1142907"/>
              <a:gd name="csX34" fmla="*/ 1399191 w 1695026"/>
              <a:gd name="csY34" fmla="*/ 762000 h 1142907"/>
              <a:gd name="csX35" fmla="*/ 1363332 w 1695026"/>
              <a:gd name="csY35" fmla="*/ 797859 h 1142907"/>
              <a:gd name="csX36" fmla="*/ 1354368 w 1695026"/>
              <a:gd name="csY36" fmla="*/ 869576 h 1142907"/>
              <a:gd name="csX37" fmla="*/ 1291615 w 1695026"/>
              <a:gd name="csY37" fmla="*/ 833718 h 1142907"/>
              <a:gd name="csX38" fmla="*/ 1273685 w 1695026"/>
              <a:gd name="csY38" fmla="*/ 851647 h 1142907"/>
              <a:gd name="csX39" fmla="*/ 1309544 w 1695026"/>
              <a:gd name="csY39" fmla="*/ 896471 h 1142907"/>
              <a:gd name="csX40" fmla="*/ 1318509 w 1695026"/>
              <a:gd name="csY40" fmla="*/ 950259 h 1142907"/>
              <a:gd name="csX41" fmla="*/ 1264721 w 1695026"/>
              <a:gd name="csY41" fmla="*/ 1004047 h 1142907"/>
              <a:gd name="csX42" fmla="*/ 1228862 w 1695026"/>
              <a:gd name="csY42" fmla="*/ 1021976 h 1142907"/>
              <a:gd name="csX43" fmla="*/ 1184038 w 1695026"/>
              <a:gd name="csY43" fmla="*/ 1030941 h 1142907"/>
              <a:gd name="csX44" fmla="*/ 1157144 w 1695026"/>
              <a:gd name="csY44" fmla="*/ 1039906 h 1142907"/>
              <a:gd name="csX45" fmla="*/ 1103356 w 1695026"/>
              <a:gd name="csY45" fmla="*/ 1030941 h 1142907"/>
              <a:gd name="csX46" fmla="*/ 1040603 w 1695026"/>
              <a:gd name="csY46" fmla="*/ 995082 h 1142907"/>
              <a:gd name="csX47" fmla="*/ 1004744 w 1695026"/>
              <a:gd name="csY47" fmla="*/ 986118 h 1142907"/>
              <a:gd name="csX48" fmla="*/ 941991 w 1695026"/>
              <a:gd name="csY48" fmla="*/ 995082 h 1142907"/>
              <a:gd name="csX49" fmla="*/ 933026 w 1695026"/>
              <a:gd name="csY49" fmla="*/ 1021976 h 1142907"/>
              <a:gd name="csX50" fmla="*/ 924062 w 1695026"/>
              <a:gd name="csY50" fmla="*/ 1066800 h 1142907"/>
              <a:gd name="csX51" fmla="*/ 843379 w 1695026"/>
              <a:gd name="csY51" fmla="*/ 1102659 h 1142907"/>
              <a:gd name="csX52" fmla="*/ 789591 w 1695026"/>
              <a:gd name="csY52" fmla="*/ 1111623 h 1142907"/>
              <a:gd name="csX53" fmla="*/ 780626 w 1695026"/>
              <a:gd name="csY53" fmla="*/ 1138518 h 1142907"/>
              <a:gd name="csX54" fmla="*/ 708909 w 1695026"/>
              <a:gd name="csY54" fmla="*/ 1013012 h 1142907"/>
              <a:gd name="csX55" fmla="*/ 592368 w 1695026"/>
              <a:gd name="csY55" fmla="*/ 896471 h 1142907"/>
              <a:gd name="csX56" fmla="*/ 448932 w 1695026"/>
              <a:gd name="csY56" fmla="*/ 896470 h 1142907"/>
              <a:gd name="csX57" fmla="*/ 332392 w 1695026"/>
              <a:gd name="csY57" fmla="*/ 995083 h 1142907"/>
              <a:gd name="csX58" fmla="*/ 215850 w 1695026"/>
              <a:gd name="csY58" fmla="*/ 968188 h 1142907"/>
              <a:gd name="csX59" fmla="*/ 36556 w 1695026"/>
              <a:gd name="csY59" fmla="*/ 887505 h 1142907"/>
              <a:gd name="csX60" fmla="*/ 697 w 1695026"/>
              <a:gd name="csY60" fmla="*/ 779930 h 1142907"/>
              <a:gd name="csX61" fmla="*/ 117238 w 1695026"/>
              <a:gd name="csY61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327474 w 1695026"/>
              <a:gd name="csY16" fmla="*/ 484094 h 1142907"/>
              <a:gd name="csX17" fmla="*/ 1345403 w 1695026"/>
              <a:gd name="csY17" fmla="*/ 528918 h 1142907"/>
              <a:gd name="csX18" fmla="*/ 1139214 w 1695026"/>
              <a:gd name="csY18" fmla="*/ 367553 h 1142907"/>
              <a:gd name="csX19" fmla="*/ 1417121 w 1695026"/>
              <a:gd name="csY19" fmla="*/ 439271 h 1142907"/>
              <a:gd name="csX20" fmla="*/ 1452979 w 1695026"/>
              <a:gd name="csY20" fmla="*/ 430306 h 1142907"/>
              <a:gd name="csX21" fmla="*/ 1470909 w 1695026"/>
              <a:gd name="csY21" fmla="*/ 412376 h 1142907"/>
              <a:gd name="csX22" fmla="*/ 1524697 w 1695026"/>
              <a:gd name="csY22" fmla="*/ 457200 h 1142907"/>
              <a:gd name="csX23" fmla="*/ 1578485 w 1695026"/>
              <a:gd name="csY23" fmla="*/ 493059 h 1142907"/>
              <a:gd name="csX24" fmla="*/ 1596415 w 1695026"/>
              <a:gd name="csY24" fmla="*/ 519953 h 1142907"/>
              <a:gd name="csX25" fmla="*/ 1623309 w 1695026"/>
              <a:gd name="csY25" fmla="*/ 537882 h 1142907"/>
              <a:gd name="csX26" fmla="*/ 1695026 w 1695026"/>
              <a:gd name="csY26" fmla="*/ 564776 h 1142907"/>
              <a:gd name="csX27" fmla="*/ 1686062 w 1695026"/>
              <a:gd name="csY27" fmla="*/ 600635 h 1142907"/>
              <a:gd name="csX28" fmla="*/ 1578485 w 1695026"/>
              <a:gd name="csY28" fmla="*/ 582706 h 1142907"/>
              <a:gd name="csX29" fmla="*/ 1533662 w 1695026"/>
              <a:gd name="csY29" fmla="*/ 609600 h 1142907"/>
              <a:gd name="csX30" fmla="*/ 1515732 w 1695026"/>
              <a:gd name="csY30" fmla="*/ 636494 h 1142907"/>
              <a:gd name="csX31" fmla="*/ 1444015 w 1695026"/>
              <a:gd name="csY31" fmla="*/ 672353 h 1142907"/>
              <a:gd name="csX32" fmla="*/ 1408156 w 1695026"/>
              <a:gd name="csY32" fmla="*/ 726141 h 1142907"/>
              <a:gd name="csX33" fmla="*/ 1399191 w 1695026"/>
              <a:gd name="csY33" fmla="*/ 762000 h 1142907"/>
              <a:gd name="csX34" fmla="*/ 1363332 w 1695026"/>
              <a:gd name="csY34" fmla="*/ 797859 h 1142907"/>
              <a:gd name="csX35" fmla="*/ 1354368 w 1695026"/>
              <a:gd name="csY35" fmla="*/ 869576 h 1142907"/>
              <a:gd name="csX36" fmla="*/ 1291615 w 1695026"/>
              <a:gd name="csY36" fmla="*/ 833718 h 1142907"/>
              <a:gd name="csX37" fmla="*/ 1273685 w 1695026"/>
              <a:gd name="csY37" fmla="*/ 851647 h 1142907"/>
              <a:gd name="csX38" fmla="*/ 1309544 w 1695026"/>
              <a:gd name="csY38" fmla="*/ 896471 h 1142907"/>
              <a:gd name="csX39" fmla="*/ 1318509 w 1695026"/>
              <a:gd name="csY39" fmla="*/ 950259 h 1142907"/>
              <a:gd name="csX40" fmla="*/ 1264721 w 1695026"/>
              <a:gd name="csY40" fmla="*/ 1004047 h 1142907"/>
              <a:gd name="csX41" fmla="*/ 1228862 w 1695026"/>
              <a:gd name="csY41" fmla="*/ 1021976 h 1142907"/>
              <a:gd name="csX42" fmla="*/ 1184038 w 1695026"/>
              <a:gd name="csY42" fmla="*/ 1030941 h 1142907"/>
              <a:gd name="csX43" fmla="*/ 1157144 w 1695026"/>
              <a:gd name="csY43" fmla="*/ 1039906 h 1142907"/>
              <a:gd name="csX44" fmla="*/ 1103356 w 1695026"/>
              <a:gd name="csY44" fmla="*/ 1030941 h 1142907"/>
              <a:gd name="csX45" fmla="*/ 1040603 w 1695026"/>
              <a:gd name="csY45" fmla="*/ 995082 h 1142907"/>
              <a:gd name="csX46" fmla="*/ 1004744 w 1695026"/>
              <a:gd name="csY46" fmla="*/ 986118 h 1142907"/>
              <a:gd name="csX47" fmla="*/ 941991 w 1695026"/>
              <a:gd name="csY47" fmla="*/ 995082 h 1142907"/>
              <a:gd name="csX48" fmla="*/ 933026 w 1695026"/>
              <a:gd name="csY48" fmla="*/ 1021976 h 1142907"/>
              <a:gd name="csX49" fmla="*/ 924062 w 1695026"/>
              <a:gd name="csY49" fmla="*/ 1066800 h 1142907"/>
              <a:gd name="csX50" fmla="*/ 843379 w 1695026"/>
              <a:gd name="csY50" fmla="*/ 1102659 h 1142907"/>
              <a:gd name="csX51" fmla="*/ 789591 w 1695026"/>
              <a:gd name="csY51" fmla="*/ 1111623 h 1142907"/>
              <a:gd name="csX52" fmla="*/ 780626 w 1695026"/>
              <a:gd name="csY52" fmla="*/ 1138518 h 1142907"/>
              <a:gd name="csX53" fmla="*/ 708909 w 1695026"/>
              <a:gd name="csY53" fmla="*/ 1013012 h 1142907"/>
              <a:gd name="csX54" fmla="*/ 592368 w 1695026"/>
              <a:gd name="csY54" fmla="*/ 896471 h 1142907"/>
              <a:gd name="csX55" fmla="*/ 448932 w 1695026"/>
              <a:gd name="csY55" fmla="*/ 896470 h 1142907"/>
              <a:gd name="csX56" fmla="*/ 332392 w 1695026"/>
              <a:gd name="csY56" fmla="*/ 995083 h 1142907"/>
              <a:gd name="csX57" fmla="*/ 215850 w 1695026"/>
              <a:gd name="csY57" fmla="*/ 968188 h 1142907"/>
              <a:gd name="csX58" fmla="*/ 36556 w 1695026"/>
              <a:gd name="csY58" fmla="*/ 887505 h 1142907"/>
              <a:gd name="csX59" fmla="*/ 697 w 1695026"/>
              <a:gd name="csY59" fmla="*/ 779930 h 1142907"/>
              <a:gd name="csX60" fmla="*/ 117238 w 1695026"/>
              <a:gd name="csY60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327474 w 1695026"/>
              <a:gd name="csY16" fmla="*/ 484094 h 1142907"/>
              <a:gd name="csX17" fmla="*/ 1139214 w 1695026"/>
              <a:gd name="csY17" fmla="*/ 367553 h 1142907"/>
              <a:gd name="csX18" fmla="*/ 1417121 w 1695026"/>
              <a:gd name="csY18" fmla="*/ 439271 h 1142907"/>
              <a:gd name="csX19" fmla="*/ 1452979 w 1695026"/>
              <a:gd name="csY19" fmla="*/ 430306 h 1142907"/>
              <a:gd name="csX20" fmla="*/ 1470909 w 1695026"/>
              <a:gd name="csY20" fmla="*/ 412376 h 1142907"/>
              <a:gd name="csX21" fmla="*/ 1524697 w 1695026"/>
              <a:gd name="csY21" fmla="*/ 457200 h 1142907"/>
              <a:gd name="csX22" fmla="*/ 1578485 w 1695026"/>
              <a:gd name="csY22" fmla="*/ 493059 h 1142907"/>
              <a:gd name="csX23" fmla="*/ 1596415 w 1695026"/>
              <a:gd name="csY23" fmla="*/ 519953 h 1142907"/>
              <a:gd name="csX24" fmla="*/ 1623309 w 1695026"/>
              <a:gd name="csY24" fmla="*/ 537882 h 1142907"/>
              <a:gd name="csX25" fmla="*/ 1695026 w 1695026"/>
              <a:gd name="csY25" fmla="*/ 564776 h 1142907"/>
              <a:gd name="csX26" fmla="*/ 1686062 w 1695026"/>
              <a:gd name="csY26" fmla="*/ 600635 h 1142907"/>
              <a:gd name="csX27" fmla="*/ 1578485 w 1695026"/>
              <a:gd name="csY27" fmla="*/ 582706 h 1142907"/>
              <a:gd name="csX28" fmla="*/ 1533662 w 1695026"/>
              <a:gd name="csY28" fmla="*/ 609600 h 1142907"/>
              <a:gd name="csX29" fmla="*/ 1515732 w 1695026"/>
              <a:gd name="csY29" fmla="*/ 636494 h 1142907"/>
              <a:gd name="csX30" fmla="*/ 1444015 w 1695026"/>
              <a:gd name="csY30" fmla="*/ 672353 h 1142907"/>
              <a:gd name="csX31" fmla="*/ 1408156 w 1695026"/>
              <a:gd name="csY31" fmla="*/ 726141 h 1142907"/>
              <a:gd name="csX32" fmla="*/ 1399191 w 1695026"/>
              <a:gd name="csY32" fmla="*/ 762000 h 1142907"/>
              <a:gd name="csX33" fmla="*/ 1363332 w 1695026"/>
              <a:gd name="csY33" fmla="*/ 797859 h 1142907"/>
              <a:gd name="csX34" fmla="*/ 1354368 w 1695026"/>
              <a:gd name="csY34" fmla="*/ 869576 h 1142907"/>
              <a:gd name="csX35" fmla="*/ 1291615 w 1695026"/>
              <a:gd name="csY35" fmla="*/ 833718 h 1142907"/>
              <a:gd name="csX36" fmla="*/ 1273685 w 1695026"/>
              <a:gd name="csY36" fmla="*/ 851647 h 1142907"/>
              <a:gd name="csX37" fmla="*/ 1309544 w 1695026"/>
              <a:gd name="csY37" fmla="*/ 896471 h 1142907"/>
              <a:gd name="csX38" fmla="*/ 1318509 w 1695026"/>
              <a:gd name="csY38" fmla="*/ 950259 h 1142907"/>
              <a:gd name="csX39" fmla="*/ 1264721 w 1695026"/>
              <a:gd name="csY39" fmla="*/ 1004047 h 1142907"/>
              <a:gd name="csX40" fmla="*/ 1228862 w 1695026"/>
              <a:gd name="csY40" fmla="*/ 1021976 h 1142907"/>
              <a:gd name="csX41" fmla="*/ 1184038 w 1695026"/>
              <a:gd name="csY41" fmla="*/ 1030941 h 1142907"/>
              <a:gd name="csX42" fmla="*/ 1157144 w 1695026"/>
              <a:gd name="csY42" fmla="*/ 1039906 h 1142907"/>
              <a:gd name="csX43" fmla="*/ 1103356 w 1695026"/>
              <a:gd name="csY43" fmla="*/ 1030941 h 1142907"/>
              <a:gd name="csX44" fmla="*/ 1040603 w 1695026"/>
              <a:gd name="csY44" fmla="*/ 995082 h 1142907"/>
              <a:gd name="csX45" fmla="*/ 1004744 w 1695026"/>
              <a:gd name="csY45" fmla="*/ 986118 h 1142907"/>
              <a:gd name="csX46" fmla="*/ 941991 w 1695026"/>
              <a:gd name="csY46" fmla="*/ 995082 h 1142907"/>
              <a:gd name="csX47" fmla="*/ 933026 w 1695026"/>
              <a:gd name="csY47" fmla="*/ 1021976 h 1142907"/>
              <a:gd name="csX48" fmla="*/ 924062 w 1695026"/>
              <a:gd name="csY48" fmla="*/ 1066800 h 1142907"/>
              <a:gd name="csX49" fmla="*/ 843379 w 1695026"/>
              <a:gd name="csY49" fmla="*/ 1102659 h 1142907"/>
              <a:gd name="csX50" fmla="*/ 789591 w 1695026"/>
              <a:gd name="csY50" fmla="*/ 1111623 h 1142907"/>
              <a:gd name="csX51" fmla="*/ 780626 w 1695026"/>
              <a:gd name="csY51" fmla="*/ 1138518 h 1142907"/>
              <a:gd name="csX52" fmla="*/ 708909 w 1695026"/>
              <a:gd name="csY52" fmla="*/ 1013012 h 1142907"/>
              <a:gd name="csX53" fmla="*/ 592368 w 1695026"/>
              <a:gd name="csY53" fmla="*/ 896471 h 1142907"/>
              <a:gd name="csX54" fmla="*/ 448932 w 1695026"/>
              <a:gd name="csY54" fmla="*/ 896470 h 1142907"/>
              <a:gd name="csX55" fmla="*/ 332392 w 1695026"/>
              <a:gd name="csY55" fmla="*/ 995083 h 1142907"/>
              <a:gd name="csX56" fmla="*/ 215850 w 1695026"/>
              <a:gd name="csY56" fmla="*/ 968188 h 1142907"/>
              <a:gd name="csX57" fmla="*/ 36556 w 1695026"/>
              <a:gd name="csY57" fmla="*/ 887505 h 1142907"/>
              <a:gd name="csX58" fmla="*/ 697 w 1695026"/>
              <a:gd name="csY58" fmla="*/ 779930 h 1142907"/>
              <a:gd name="csX59" fmla="*/ 117238 w 1695026"/>
              <a:gd name="csY59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139214 w 1695026"/>
              <a:gd name="csY16" fmla="*/ 367553 h 1142907"/>
              <a:gd name="csX17" fmla="*/ 1417121 w 1695026"/>
              <a:gd name="csY17" fmla="*/ 439271 h 1142907"/>
              <a:gd name="csX18" fmla="*/ 1452979 w 1695026"/>
              <a:gd name="csY18" fmla="*/ 430306 h 1142907"/>
              <a:gd name="csX19" fmla="*/ 1470909 w 1695026"/>
              <a:gd name="csY19" fmla="*/ 412376 h 1142907"/>
              <a:gd name="csX20" fmla="*/ 1524697 w 1695026"/>
              <a:gd name="csY20" fmla="*/ 457200 h 1142907"/>
              <a:gd name="csX21" fmla="*/ 1578485 w 1695026"/>
              <a:gd name="csY21" fmla="*/ 493059 h 1142907"/>
              <a:gd name="csX22" fmla="*/ 1596415 w 1695026"/>
              <a:gd name="csY22" fmla="*/ 519953 h 1142907"/>
              <a:gd name="csX23" fmla="*/ 1623309 w 1695026"/>
              <a:gd name="csY23" fmla="*/ 537882 h 1142907"/>
              <a:gd name="csX24" fmla="*/ 1695026 w 1695026"/>
              <a:gd name="csY24" fmla="*/ 564776 h 1142907"/>
              <a:gd name="csX25" fmla="*/ 1686062 w 1695026"/>
              <a:gd name="csY25" fmla="*/ 600635 h 1142907"/>
              <a:gd name="csX26" fmla="*/ 1578485 w 1695026"/>
              <a:gd name="csY26" fmla="*/ 582706 h 1142907"/>
              <a:gd name="csX27" fmla="*/ 1533662 w 1695026"/>
              <a:gd name="csY27" fmla="*/ 609600 h 1142907"/>
              <a:gd name="csX28" fmla="*/ 1515732 w 1695026"/>
              <a:gd name="csY28" fmla="*/ 636494 h 1142907"/>
              <a:gd name="csX29" fmla="*/ 1444015 w 1695026"/>
              <a:gd name="csY29" fmla="*/ 672353 h 1142907"/>
              <a:gd name="csX30" fmla="*/ 1408156 w 1695026"/>
              <a:gd name="csY30" fmla="*/ 726141 h 1142907"/>
              <a:gd name="csX31" fmla="*/ 1399191 w 1695026"/>
              <a:gd name="csY31" fmla="*/ 762000 h 1142907"/>
              <a:gd name="csX32" fmla="*/ 1363332 w 1695026"/>
              <a:gd name="csY32" fmla="*/ 797859 h 1142907"/>
              <a:gd name="csX33" fmla="*/ 1354368 w 1695026"/>
              <a:gd name="csY33" fmla="*/ 869576 h 1142907"/>
              <a:gd name="csX34" fmla="*/ 1291615 w 1695026"/>
              <a:gd name="csY34" fmla="*/ 833718 h 1142907"/>
              <a:gd name="csX35" fmla="*/ 1273685 w 1695026"/>
              <a:gd name="csY35" fmla="*/ 851647 h 1142907"/>
              <a:gd name="csX36" fmla="*/ 1309544 w 1695026"/>
              <a:gd name="csY36" fmla="*/ 896471 h 1142907"/>
              <a:gd name="csX37" fmla="*/ 1318509 w 1695026"/>
              <a:gd name="csY37" fmla="*/ 950259 h 1142907"/>
              <a:gd name="csX38" fmla="*/ 1264721 w 1695026"/>
              <a:gd name="csY38" fmla="*/ 1004047 h 1142907"/>
              <a:gd name="csX39" fmla="*/ 1228862 w 1695026"/>
              <a:gd name="csY39" fmla="*/ 1021976 h 1142907"/>
              <a:gd name="csX40" fmla="*/ 1184038 w 1695026"/>
              <a:gd name="csY40" fmla="*/ 1030941 h 1142907"/>
              <a:gd name="csX41" fmla="*/ 1157144 w 1695026"/>
              <a:gd name="csY41" fmla="*/ 1039906 h 1142907"/>
              <a:gd name="csX42" fmla="*/ 1103356 w 1695026"/>
              <a:gd name="csY42" fmla="*/ 1030941 h 1142907"/>
              <a:gd name="csX43" fmla="*/ 1040603 w 1695026"/>
              <a:gd name="csY43" fmla="*/ 995082 h 1142907"/>
              <a:gd name="csX44" fmla="*/ 1004744 w 1695026"/>
              <a:gd name="csY44" fmla="*/ 986118 h 1142907"/>
              <a:gd name="csX45" fmla="*/ 941991 w 1695026"/>
              <a:gd name="csY45" fmla="*/ 995082 h 1142907"/>
              <a:gd name="csX46" fmla="*/ 933026 w 1695026"/>
              <a:gd name="csY46" fmla="*/ 1021976 h 1142907"/>
              <a:gd name="csX47" fmla="*/ 924062 w 1695026"/>
              <a:gd name="csY47" fmla="*/ 1066800 h 1142907"/>
              <a:gd name="csX48" fmla="*/ 843379 w 1695026"/>
              <a:gd name="csY48" fmla="*/ 1102659 h 1142907"/>
              <a:gd name="csX49" fmla="*/ 789591 w 1695026"/>
              <a:gd name="csY49" fmla="*/ 1111623 h 1142907"/>
              <a:gd name="csX50" fmla="*/ 780626 w 1695026"/>
              <a:gd name="csY50" fmla="*/ 1138518 h 1142907"/>
              <a:gd name="csX51" fmla="*/ 708909 w 1695026"/>
              <a:gd name="csY51" fmla="*/ 1013012 h 1142907"/>
              <a:gd name="csX52" fmla="*/ 592368 w 1695026"/>
              <a:gd name="csY52" fmla="*/ 896471 h 1142907"/>
              <a:gd name="csX53" fmla="*/ 448932 w 1695026"/>
              <a:gd name="csY53" fmla="*/ 896470 h 1142907"/>
              <a:gd name="csX54" fmla="*/ 332392 w 1695026"/>
              <a:gd name="csY54" fmla="*/ 995083 h 1142907"/>
              <a:gd name="csX55" fmla="*/ 215850 w 1695026"/>
              <a:gd name="csY55" fmla="*/ 968188 h 1142907"/>
              <a:gd name="csX56" fmla="*/ 36556 w 1695026"/>
              <a:gd name="csY56" fmla="*/ 887505 h 1142907"/>
              <a:gd name="csX57" fmla="*/ 697 w 1695026"/>
              <a:gd name="csY57" fmla="*/ 779930 h 1142907"/>
              <a:gd name="csX58" fmla="*/ 117238 w 1695026"/>
              <a:gd name="csY58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417121 w 1695026"/>
              <a:gd name="csY17" fmla="*/ 439271 h 1142907"/>
              <a:gd name="csX18" fmla="*/ 1452979 w 1695026"/>
              <a:gd name="csY18" fmla="*/ 430306 h 1142907"/>
              <a:gd name="csX19" fmla="*/ 1470909 w 1695026"/>
              <a:gd name="csY19" fmla="*/ 412376 h 1142907"/>
              <a:gd name="csX20" fmla="*/ 1524697 w 1695026"/>
              <a:gd name="csY20" fmla="*/ 457200 h 1142907"/>
              <a:gd name="csX21" fmla="*/ 1578485 w 1695026"/>
              <a:gd name="csY21" fmla="*/ 493059 h 1142907"/>
              <a:gd name="csX22" fmla="*/ 1596415 w 1695026"/>
              <a:gd name="csY22" fmla="*/ 519953 h 1142907"/>
              <a:gd name="csX23" fmla="*/ 1623309 w 1695026"/>
              <a:gd name="csY23" fmla="*/ 537882 h 1142907"/>
              <a:gd name="csX24" fmla="*/ 1695026 w 1695026"/>
              <a:gd name="csY24" fmla="*/ 564776 h 1142907"/>
              <a:gd name="csX25" fmla="*/ 1686062 w 1695026"/>
              <a:gd name="csY25" fmla="*/ 600635 h 1142907"/>
              <a:gd name="csX26" fmla="*/ 1578485 w 1695026"/>
              <a:gd name="csY26" fmla="*/ 582706 h 1142907"/>
              <a:gd name="csX27" fmla="*/ 1533662 w 1695026"/>
              <a:gd name="csY27" fmla="*/ 609600 h 1142907"/>
              <a:gd name="csX28" fmla="*/ 1515732 w 1695026"/>
              <a:gd name="csY28" fmla="*/ 636494 h 1142907"/>
              <a:gd name="csX29" fmla="*/ 1444015 w 1695026"/>
              <a:gd name="csY29" fmla="*/ 672353 h 1142907"/>
              <a:gd name="csX30" fmla="*/ 1408156 w 1695026"/>
              <a:gd name="csY30" fmla="*/ 726141 h 1142907"/>
              <a:gd name="csX31" fmla="*/ 1399191 w 1695026"/>
              <a:gd name="csY31" fmla="*/ 762000 h 1142907"/>
              <a:gd name="csX32" fmla="*/ 1363332 w 1695026"/>
              <a:gd name="csY32" fmla="*/ 797859 h 1142907"/>
              <a:gd name="csX33" fmla="*/ 1354368 w 1695026"/>
              <a:gd name="csY33" fmla="*/ 869576 h 1142907"/>
              <a:gd name="csX34" fmla="*/ 1291615 w 1695026"/>
              <a:gd name="csY34" fmla="*/ 833718 h 1142907"/>
              <a:gd name="csX35" fmla="*/ 1273685 w 1695026"/>
              <a:gd name="csY35" fmla="*/ 851647 h 1142907"/>
              <a:gd name="csX36" fmla="*/ 1309544 w 1695026"/>
              <a:gd name="csY36" fmla="*/ 896471 h 1142907"/>
              <a:gd name="csX37" fmla="*/ 1318509 w 1695026"/>
              <a:gd name="csY37" fmla="*/ 950259 h 1142907"/>
              <a:gd name="csX38" fmla="*/ 1264721 w 1695026"/>
              <a:gd name="csY38" fmla="*/ 1004047 h 1142907"/>
              <a:gd name="csX39" fmla="*/ 1228862 w 1695026"/>
              <a:gd name="csY39" fmla="*/ 1021976 h 1142907"/>
              <a:gd name="csX40" fmla="*/ 1184038 w 1695026"/>
              <a:gd name="csY40" fmla="*/ 1030941 h 1142907"/>
              <a:gd name="csX41" fmla="*/ 1157144 w 1695026"/>
              <a:gd name="csY41" fmla="*/ 1039906 h 1142907"/>
              <a:gd name="csX42" fmla="*/ 1103356 w 1695026"/>
              <a:gd name="csY42" fmla="*/ 1030941 h 1142907"/>
              <a:gd name="csX43" fmla="*/ 1040603 w 1695026"/>
              <a:gd name="csY43" fmla="*/ 995082 h 1142907"/>
              <a:gd name="csX44" fmla="*/ 1004744 w 1695026"/>
              <a:gd name="csY44" fmla="*/ 986118 h 1142907"/>
              <a:gd name="csX45" fmla="*/ 941991 w 1695026"/>
              <a:gd name="csY45" fmla="*/ 995082 h 1142907"/>
              <a:gd name="csX46" fmla="*/ 933026 w 1695026"/>
              <a:gd name="csY46" fmla="*/ 1021976 h 1142907"/>
              <a:gd name="csX47" fmla="*/ 924062 w 1695026"/>
              <a:gd name="csY47" fmla="*/ 1066800 h 1142907"/>
              <a:gd name="csX48" fmla="*/ 843379 w 1695026"/>
              <a:gd name="csY48" fmla="*/ 1102659 h 1142907"/>
              <a:gd name="csX49" fmla="*/ 789591 w 1695026"/>
              <a:gd name="csY49" fmla="*/ 1111623 h 1142907"/>
              <a:gd name="csX50" fmla="*/ 780626 w 1695026"/>
              <a:gd name="csY50" fmla="*/ 1138518 h 1142907"/>
              <a:gd name="csX51" fmla="*/ 708909 w 1695026"/>
              <a:gd name="csY51" fmla="*/ 1013012 h 1142907"/>
              <a:gd name="csX52" fmla="*/ 592368 w 1695026"/>
              <a:gd name="csY52" fmla="*/ 896471 h 1142907"/>
              <a:gd name="csX53" fmla="*/ 448932 w 1695026"/>
              <a:gd name="csY53" fmla="*/ 896470 h 1142907"/>
              <a:gd name="csX54" fmla="*/ 332392 w 1695026"/>
              <a:gd name="csY54" fmla="*/ 995083 h 1142907"/>
              <a:gd name="csX55" fmla="*/ 215850 w 1695026"/>
              <a:gd name="csY55" fmla="*/ 968188 h 1142907"/>
              <a:gd name="csX56" fmla="*/ 36556 w 1695026"/>
              <a:gd name="csY56" fmla="*/ 887505 h 1142907"/>
              <a:gd name="csX57" fmla="*/ 697 w 1695026"/>
              <a:gd name="csY57" fmla="*/ 779930 h 1142907"/>
              <a:gd name="csX58" fmla="*/ 117238 w 1695026"/>
              <a:gd name="csY58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452979 w 1695026"/>
              <a:gd name="csY18" fmla="*/ 430306 h 1142907"/>
              <a:gd name="csX19" fmla="*/ 1470909 w 1695026"/>
              <a:gd name="csY19" fmla="*/ 412376 h 1142907"/>
              <a:gd name="csX20" fmla="*/ 1524697 w 1695026"/>
              <a:gd name="csY20" fmla="*/ 457200 h 1142907"/>
              <a:gd name="csX21" fmla="*/ 1578485 w 1695026"/>
              <a:gd name="csY21" fmla="*/ 493059 h 1142907"/>
              <a:gd name="csX22" fmla="*/ 1596415 w 1695026"/>
              <a:gd name="csY22" fmla="*/ 519953 h 1142907"/>
              <a:gd name="csX23" fmla="*/ 1623309 w 1695026"/>
              <a:gd name="csY23" fmla="*/ 537882 h 1142907"/>
              <a:gd name="csX24" fmla="*/ 1695026 w 1695026"/>
              <a:gd name="csY24" fmla="*/ 564776 h 1142907"/>
              <a:gd name="csX25" fmla="*/ 1686062 w 1695026"/>
              <a:gd name="csY25" fmla="*/ 600635 h 1142907"/>
              <a:gd name="csX26" fmla="*/ 1578485 w 1695026"/>
              <a:gd name="csY26" fmla="*/ 582706 h 1142907"/>
              <a:gd name="csX27" fmla="*/ 1533662 w 1695026"/>
              <a:gd name="csY27" fmla="*/ 609600 h 1142907"/>
              <a:gd name="csX28" fmla="*/ 1515732 w 1695026"/>
              <a:gd name="csY28" fmla="*/ 636494 h 1142907"/>
              <a:gd name="csX29" fmla="*/ 1444015 w 1695026"/>
              <a:gd name="csY29" fmla="*/ 672353 h 1142907"/>
              <a:gd name="csX30" fmla="*/ 1408156 w 1695026"/>
              <a:gd name="csY30" fmla="*/ 726141 h 1142907"/>
              <a:gd name="csX31" fmla="*/ 1399191 w 1695026"/>
              <a:gd name="csY31" fmla="*/ 762000 h 1142907"/>
              <a:gd name="csX32" fmla="*/ 1363332 w 1695026"/>
              <a:gd name="csY32" fmla="*/ 797859 h 1142907"/>
              <a:gd name="csX33" fmla="*/ 1354368 w 1695026"/>
              <a:gd name="csY33" fmla="*/ 869576 h 1142907"/>
              <a:gd name="csX34" fmla="*/ 1291615 w 1695026"/>
              <a:gd name="csY34" fmla="*/ 833718 h 1142907"/>
              <a:gd name="csX35" fmla="*/ 1273685 w 1695026"/>
              <a:gd name="csY35" fmla="*/ 851647 h 1142907"/>
              <a:gd name="csX36" fmla="*/ 1309544 w 1695026"/>
              <a:gd name="csY36" fmla="*/ 896471 h 1142907"/>
              <a:gd name="csX37" fmla="*/ 1318509 w 1695026"/>
              <a:gd name="csY37" fmla="*/ 950259 h 1142907"/>
              <a:gd name="csX38" fmla="*/ 1264721 w 1695026"/>
              <a:gd name="csY38" fmla="*/ 1004047 h 1142907"/>
              <a:gd name="csX39" fmla="*/ 1228862 w 1695026"/>
              <a:gd name="csY39" fmla="*/ 1021976 h 1142907"/>
              <a:gd name="csX40" fmla="*/ 1184038 w 1695026"/>
              <a:gd name="csY40" fmla="*/ 1030941 h 1142907"/>
              <a:gd name="csX41" fmla="*/ 1157144 w 1695026"/>
              <a:gd name="csY41" fmla="*/ 1039906 h 1142907"/>
              <a:gd name="csX42" fmla="*/ 1103356 w 1695026"/>
              <a:gd name="csY42" fmla="*/ 1030941 h 1142907"/>
              <a:gd name="csX43" fmla="*/ 1040603 w 1695026"/>
              <a:gd name="csY43" fmla="*/ 995082 h 1142907"/>
              <a:gd name="csX44" fmla="*/ 1004744 w 1695026"/>
              <a:gd name="csY44" fmla="*/ 986118 h 1142907"/>
              <a:gd name="csX45" fmla="*/ 941991 w 1695026"/>
              <a:gd name="csY45" fmla="*/ 995082 h 1142907"/>
              <a:gd name="csX46" fmla="*/ 933026 w 1695026"/>
              <a:gd name="csY46" fmla="*/ 1021976 h 1142907"/>
              <a:gd name="csX47" fmla="*/ 924062 w 1695026"/>
              <a:gd name="csY47" fmla="*/ 1066800 h 1142907"/>
              <a:gd name="csX48" fmla="*/ 843379 w 1695026"/>
              <a:gd name="csY48" fmla="*/ 1102659 h 1142907"/>
              <a:gd name="csX49" fmla="*/ 789591 w 1695026"/>
              <a:gd name="csY49" fmla="*/ 1111623 h 1142907"/>
              <a:gd name="csX50" fmla="*/ 780626 w 1695026"/>
              <a:gd name="csY50" fmla="*/ 1138518 h 1142907"/>
              <a:gd name="csX51" fmla="*/ 708909 w 1695026"/>
              <a:gd name="csY51" fmla="*/ 1013012 h 1142907"/>
              <a:gd name="csX52" fmla="*/ 592368 w 1695026"/>
              <a:gd name="csY52" fmla="*/ 896471 h 1142907"/>
              <a:gd name="csX53" fmla="*/ 448932 w 1695026"/>
              <a:gd name="csY53" fmla="*/ 896470 h 1142907"/>
              <a:gd name="csX54" fmla="*/ 332392 w 1695026"/>
              <a:gd name="csY54" fmla="*/ 995083 h 1142907"/>
              <a:gd name="csX55" fmla="*/ 215850 w 1695026"/>
              <a:gd name="csY55" fmla="*/ 968188 h 1142907"/>
              <a:gd name="csX56" fmla="*/ 36556 w 1695026"/>
              <a:gd name="csY56" fmla="*/ 887505 h 1142907"/>
              <a:gd name="csX57" fmla="*/ 697 w 1695026"/>
              <a:gd name="csY57" fmla="*/ 779930 h 1142907"/>
              <a:gd name="csX58" fmla="*/ 117238 w 1695026"/>
              <a:gd name="csY58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452979 w 1695026"/>
              <a:gd name="csY18" fmla="*/ 430306 h 1142907"/>
              <a:gd name="csX19" fmla="*/ 1336438 w 1695026"/>
              <a:gd name="csY19" fmla="*/ 663388 h 1142907"/>
              <a:gd name="csX20" fmla="*/ 1524697 w 1695026"/>
              <a:gd name="csY20" fmla="*/ 457200 h 1142907"/>
              <a:gd name="csX21" fmla="*/ 1578485 w 1695026"/>
              <a:gd name="csY21" fmla="*/ 493059 h 1142907"/>
              <a:gd name="csX22" fmla="*/ 1596415 w 1695026"/>
              <a:gd name="csY22" fmla="*/ 519953 h 1142907"/>
              <a:gd name="csX23" fmla="*/ 1623309 w 1695026"/>
              <a:gd name="csY23" fmla="*/ 537882 h 1142907"/>
              <a:gd name="csX24" fmla="*/ 1695026 w 1695026"/>
              <a:gd name="csY24" fmla="*/ 564776 h 1142907"/>
              <a:gd name="csX25" fmla="*/ 1686062 w 1695026"/>
              <a:gd name="csY25" fmla="*/ 600635 h 1142907"/>
              <a:gd name="csX26" fmla="*/ 1578485 w 1695026"/>
              <a:gd name="csY26" fmla="*/ 582706 h 1142907"/>
              <a:gd name="csX27" fmla="*/ 1533662 w 1695026"/>
              <a:gd name="csY27" fmla="*/ 609600 h 1142907"/>
              <a:gd name="csX28" fmla="*/ 1515732 w 1695026"/>
              <a:gd name="csY28" fmla="*/ 636494 h 1142907"/>
              <a:gd name="csX29" fmla="*/ 1444015 w 1695026"/>
              <a:gd name="csY29" fmla="*/ 672353 h 1142907"/>
              <a:gd name="csX30" fmla="*/ 1408156 w 1695026"/>
              <a:gd name="csY30" fmla="*/ 726141 h 1142907"/>
              <a:gd name="csX31" fmla="*/ 1399191 w 1695026"/>
              <a:gd name="csY31" fmla="*/ 762000 h 1142907"/>
              <a:gd name="csX32" fmla="*/ 1363332 w 1695026"/>
              <a:gd name="csY32" fmla="*/ 797859 h 1142907"/>
              <a:gd name="csX33" fmla="*/ 1354368 w 1695026"/>
              <a:gd name="csY33" fmla="*/ 869576 h 1142907"/>
              <a:gd name="csX34" fmla="*/ 1291615 w 1695026"/>
              <a:gd name="csY34" fmla="*/ 833718 h 1142907"/>
              <a:gd name="csX35" fmla="*/ 1273685 w 1695026"/>
              <a:gd name="csY35" fmla="*/ 851647 h 1142907"/>
              <a:gd name="csX36" fmla="*/ 1309544 w 1695026"/>
              <a:gd name="csY36" fmla="*/ 896471 h 1142907"/>
              <a:gd name="csX37" fmla="*/ 1318509 w 1695026"/>
              <a:gd name="csY37" fmla="*/ 950259 h 1142907"/>
              <a:gd name="csX38" fmla="*/ 1264721 w 1695026"/>
              <a:gd name="csY38" fmla="*/ 1004047 h 1142907"/>
              <a:gd name="csX39" fmla="*/ 1228862 w 1695026"/>
              <a:gd name="csY39" fmla="*/ 1021976 h 1142907"/>
              <a:gd name="csX40" fmla="*/ 1184038 w 1695026"/>
              <a:gd name="csY40" fmla="*/ 1030941 h 1142907"/>
              <a:gd name="csX41" fmla="*/ 1157144 w 1695026"/>
              <a:gd name="csY41" fmla="*/ 1039906 h 1142907"/>
              <a:gd name="csX42" fmla="*/ 1103356 w 1695026"/>
              <a:gd name="csY42" fmla="*/ 1030941 h 1142907"/>
              <a:gd name="csX43" fmla="*/ 1040603 w 1695026"/>
              <a:gd name="csY43" fmla="*/ 995082 h 1142907"/>
              <a:gd name="csX44" fmla="*/ 1004744 w 1695026"/>
              <a:gd name="csY44" fmla="*/ 986118 h 1142907"/>
              <a:gd name="csX45" fmla="*/ 941991 w 1695026"/>
              <a:gd name="csY45" fmla="*/ 995082 h 1142907"/>
              <a:gd name="csX46" fmla="*/ 933026 w 1695026"/>
              <a:gd name="csY46" fmla="*/ 1021976 h 1142907"/>
              <a:gd name="csX47" fmla="*/ 924062 w 1695026"/>
              <a:gd name="csY47" fmla="*/ 1066800 h 1142907"/>
              <a:gd name="csX48" fmla="*/ 843379 w 1695026"/>
              <a:gd name="csY48" fmla="*/ 1102659 h 1142907"/>
              <a:gd name="csX49" fmla="*/ 789591 w 1695026"/>
              <a:gd name="csY49" fmla="*/ 1111623 h 1142907"/>
              <a:gd name="csX50" fmla="*/ 780626 w 1695026"/>
              <a:gd name="csY50" fmla="*/ 1138518 h 1142907"/>
              <a:gd name="csX51" fmla="*/ 708909 w 1695026"/>
              <a:gd name="csY51" fmla="*/ 1013012 h 1142907"/>
              <a:gd name="csX52" fmla="*/ 592368 w 1695026"/>
              <a:gd name="csY52" fmla="*/ 896471 h 1142907"/>
              <a:gd name="csX53" fmla="*/ 448932 w 1695026"/>
              <a:gd name="csY53" fmla="*/ 896470 h 1142907"/>
              <a:gd name="csX54" fmla="*/ 332392 w 1695026"/>
              <a:gd name="csY54" fmla="*/ 995083 h 1142907"/>
              <a:gd name="csX55" fmla="*/ 215850 w 1695026"/>
              <a:gd name="csY55" fmla="*/ 968188 h 1142907"/>
              <a:gd name="csX56" fmla="*/ 36556 w 1695026"/>
              <a:gd name="csY56" fmla="*/ 887505 h 1142907"/>
              <a:gd name="csX57" fmla="*/ 697 w 1695026"/>
              <a:gd name="csY57" fmla="*/ 779930 h 1142907"/>
              <a:gd name="csX58" fmla="*/ 117238 w 1695026"/>
              <a:gd name="csY58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452979 w 1695026"/>
              <a:gd name="csY18" fmla="*/ 430306 h 1142907"/>
              <a:gd name="csX19" fmla="*/ 1524697 w 1695026"/>
              <a:gd name="csY19" fmla="*/ 457200 h 1142907"/>
              <a:gd name="csX20" fmla="*/ 1578485 w 1695026"/>
              <a:gd name="csY20" fmla="*/ 493059 h 1142907"/>
              <a:gd name="csX21" fmla="*/ 1596415 w 1695026"/>
              <a:gd name="csY21" fmla="*/ 519953 h 1142907"/>
              <a:gd name="csX22" fmla="*/ 1623309 w 1695026"/>
              <a:gd name="csY22" fmla="*/ 537882 h 1142907"/>
              <a:gd name="csX23" fmla="*/ 1695026 w 1695026"/>
              <a:gd name="csY23" fmla="*/ 564776 h 1142907"/>
              <a:gd name="csX24" fmla="*/ 1686062 w 1695026"/>
              <a:gd name="csY24" fmla="*/ 600635 h 1142907"/>
              <a:gd name="csX25" fmla="*/ 1578485 w 1695026"/>
              <a:gd name="csY25" fmla="*/ 582706 h 1142907"/>
              <a:gd name="csX26" fmla="*/ 1533662 w 1695026"/>
              <a:gd name="csY26" fmla="*/ 609600 h 1142907"/>
              <a:gd name="csX27" fmla="*/ 1515732 w 1695026"/>
              <a:gd name="csY27" fmla="*/ 636494 h 1142907"/>
              <a:gd name="csX28" fmla="*/ 1444015 w 1695026"/>
              <a:gd name="csY28" fmla="*/ 672353 h 1142907"/>
              <a:gd name="csX29" fmla="*/ 1408156 w 1695026"/>
              <a:gd name="csY29" fmla="*/ 726141 h 1142907"/>
              <a:gd name="csX30" fmla="*/ 1399191 w 1695026"/>
              <a:gd name="csY30" fmla="*/ 762000 h 1142907"/>
              <a:gd name="csX31" fmla="*/ 1363332 w 1695026"/>
              <a:gd name="csY31" fmla="*/ 797859 h 1142907"/>
              <a:gd name="csX32" fmla="*/ 1354368 w 1695026"/>
              <a:gd name="csY32" fmla="*/ 869576 h 1142907"/>
              <a:gd name="csX33" fmla="*/ 1291615 w 1695026"/>
              <a:gd name="csY33" fmla="*/ 833718 h 1142907"/>
              <a:gd name="csX34" fmla="*/ 1273685 w 1695026"/>
              <a:gd name="csY34" fmla="*/ 851647 h 1142907"/>
              <a:gd name="csX35" fmla="*/ 1309544 w 1695026"/>
              <a:gd name="csY35" fmla="*/ 896471 h 1142907"/>
              <a:gd name="csX36" fmla="*/ 1318509 w 1695026"/>
              <a:gd name="csY36" fmla="*/ 950259 h 1142907"/>
              <a:gd name="csX37" fmla="*/ 1264721 w 1695026"/>
              <a:gd name="csY37" fmla="*/ 1004047 h 1142907"/>
              <a:gd name="csX38" fmla="*/ 1228862 w 1695026"/>
              <a:gd name="csY38" fmla="*/ 1021976 h 1142907"/>
              <a:gd name="csX39" fmla="*/ 1184038 w 1695026"/>
              <a:gd name="csY39" fmla="*/ 1030941 h 1142907"/>
              <a:gd name="csX40" fmla="*/ 1157144 w 1695026"/>
              <a:gd name="csY40" fmla="*/ 1039906 h 1142907"/>
              <a:gd name="csX41" fmla="*/ 1103356 w 1695026"/>
              <a:gd name="csY41" fmla="*/ 1030941 h 1142907"/>
              <a:gd name="csX42" fmla="*/ 1040603 w 1695026"/>
              <a:gd name="csY42" fmla="*/ 995082 h 1142907"/>
              <a:gd name="csX43" fmla="*/ 1004744 w 1695026"/>
              <a:gd name="csY43" fmla="*/ 986118 h 1142907"/>
              <a:gd name="csX44" fmla="*/ 941991 w 1695026"/>
              <a:gd name="csY44" fmla="*/ 995082 h 1142907"/>
              <a:gd name="csX45" fmla="*/ 933026 w 1695026"/>
              <a:gd name="csY45" fmla="*/ 1021976 h 1142907"/>
              <a:gd name="csX46" fmla="*/ 924062 w 1695026"/>
              <a:gd name="csY46" fmla="*/ 1066800 h 1142907"/>
              <a:gd name="csX47" fmla="*/ 843379 w 1695026"/>
              <a:gd name="csY47" fmla="*/ 1102659 h 1142907"/>
              <a:gd name="csX48" fmla="*/ 789591 w 1695026"/>
              <a:gd name="csY48" fmla="*/ 1111623 h 1142907"/>
              <a:gd name="csX49" fmla="*/ 780626 w 1695026"/>
              <a:gd name="csY49" fmla="*/ 1138518 h 1142907"/>
              <a:gd name="csX50" fmla="*/ 708909 w 1695026"/>
              <a:gd name="csY50" fmla="*/ 1013012 h 1142907"/>
              <a:gd name="csX51" fmla="*/ 592368 w 1695026"/>
              <a:gd name="csY51" fmla="*/ 896471 h 1142907"/>
              <a:gd name="csX52" fmla="*/ 448932 w 1695026"/>
              <a:gd name="csY52" fmla="*/ 896470 h 1142907"/>
              <a:gd name="csX53" fmla="*/ 332392 w 1695026"/>
              <a:gd name="csY53" fmla="*/ 995083 h 1142907"/>
              <a:gd name="csX54" fmla="*/ 215850 w 1695026"/>
              <a:gd name="csY54" fmla="*/ 968188 h 1142907"/>
              <a:gd name="csX55" fmla="*/ 36556 w 1695026"/>
              <a:gd name="csY55" fmla="*/ 887505 h 1142907"/>
              <a:gd name="csX56" fmla="*/ 697 w 1695026"/>
              <a:gd name="csY56" fmla="*/ 779930 h 1142907"/>
              <a:gd name="csX57" fmla="*/ 117238 w 1695026"/>
              <a:gd name="csY57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452979 w 1695026"/>
              <a:gd name="csY18" fmla="*/ 430306 h 1142907"/>
              <a:gd name="csX19" fmla="*/ 1381261 w 1695026"/>
              <a:gd name="csY19" fmla="*/ 636495 h 1142907"/>
              <a:gd name="csX20" fmla="*/ 1578485 w 1695026"/>
              <a:gd name="csY20" fmla="*/ 493059 h 1142907"/>
              <a:gd name="csX21" fmla="*/ 1596415 w 1695026"/>
              <a:gd name="csY21" fmla="*/ 519953 h 1142907"/>
              <a:gd name="csX22" fmla="*/ 1623309 w 1695026"/>
              <a:gd name="csY22" fmla="*/ 537882 h 1142907"/>
              <a:gd name="csX23" fmla="*/ 1695026 w 1695026"/>
              <a:gd name="csY23" fmla="*/ 564776 h 1142907"/>
              <a:gd name="csX24" fmla="*/ 1686062 w 1695026"/>
              <a:gd name="csY24" fmla="*/ 600635 h 1142907"/>
              <a:gd name="csX25" fmla="*/ 1578485 w 1695026"/>
              <a:gd name="csY25" fmla="*/ 582706 h 1142907"/>
              <a:gd name="csX26" fmla="*/ 1533662 w 1695026"/>
              <a:gd name="csY26" fmla="*/ 609600 h 1142907"/>
              <a:gd name="csX27" fmla="*/ 1515732 w 1695026"/>
              <a:gd name="csY27" fmla="*/ 636494 h 1142907"/>
              <a:gd name="csX28" fmla="*/ 1444015 w 1695026"/>
              <a:gd name="csY28" fmla="*/ 672353 h 1142907"/>
              <a:gd name="csX29" fmla="*/ 1408156 w 1695026"/>
              <a:gd name="csY29" fmla="*/ 726141 h 1142907"/>
              <a:gd name="csX30" fmla="*/ 1399191 w 1695026"/>
              <a:gd name="csY30" fmla="*/ 762000 h 1142907"/>
              <a:gd name="csX31" fmla="*/ 1363332 w 1695026"/>
              <a:gd name="csY31" fmla="*/ 797859 h 1142907"/>
              <a:gd name="csX32" fmla="*/ 1354368 w 1695026"/>
              <a:gd name="csY32" fmla="*/ 869576 h 1142907"/>
              <a:gd name="csX33" fmla="*/ 1291615 w 1695026"/>
              <a:gd name="csY33" fmla="*/ 833718 h 1142907"/>
              <a:gd name="csX34" fmla="*/ 1273685 w 1695026"/>
              <a:gd name="csY34" fmla="*/ 851647 h 1142907"/>
              <a:gd name="csX35" fmla="*/ 1309544 w 1695026"/>
              <a:gd name="csY35" fmla="*/ 896471 h 1142907"/>
              <a:gd name="csX36" fmla="*/ 1318509 w 1695026"/>
              <a:gd name="csY36" fmla="*/ 950259 h 1142907"/>
              <a:gd name="csX37" fmla="*/ 1264721 w 1695026"/>
              <a:gd name="csY37" fmla="*/ 1004047 h 1142907"/>
              <a:gd name="csX38" fmla="*/ 1228862 w 1695026"/>
              <a:gd name="csY38" fmla="*/ 1021976 h 1142907"/>
              <a:gd name="csX39" fmla="*/ 1184038 w 1695026"/>
              <a:gd name="csY39" fmla="*/ 1030941 h 1142907"/>
              <a:gd name="csX40" fmla="*/ 1157144 w 1695026"/>
              <a:gd name="csY40" fmla="*/ 1039906 h 1142907"/>
              <a:gd name="csX41" fmla="*/ 1103356 w 1695026"/>
              <a:gd name="csY41" fmla="*/ 1030941 h 1142907"/>
              <a:gd name="csX42" fmla="*/ 1040603 w 1695026"/>
              <a:gd name="csY42" fmla="*/ 995082 h 1142907"/>
              <a:gd name="csX43" fmla="*/ 1004744 w 1695026"/>
              <a:gd name="csY43" fmla="*/ 986118 h 1142907"/>
              <a:gd name="csX44" fmla="*/ 941991 w 1695026"/>
              <a:gd name="csY44" fmla="*/ 995082 h 1142907"/>
              <a:gd name="csX45" fmla="*/ 933026 w 1695026"/>
              <a:gd name="csY45" fmla="*/ 1021976 h 1142907"/>
              <a:gd name="csX46" fmla="*/ 924062 w 1695026"/>
              <a:gd name="csY46" fmla="*/ 1066800 h 1142907"/>
              <a:gd name="csX47" fmla="*/ 843379 w 1695026"/>
              <a:gd name="csY47" fmla="*/ 1102659 h 1142907"/>
              <a:gd name="csX48" fmla="*/ 789591 w 1695026"/>
              <a:gd name="csY48" fmla="*/ 1111623 h 1142907"/>
              <a:gd name="csX49" fmla="*/ 780626 w 1695026"/>
              <a:gd name="csY49" fmla="*/ 1138518 h 1142907"/>
              <a:gd name="csX50" fmla="*/ 708909 w 1695026"/>
              <a:gd name="csY50" fmla="*/ 1013012 h 1142907"/>
              <a:gd name="csX51" fmla="*/ 592368 w 1695026"/>
              <a:gd name="csY51" fmla="*/ 896471 h 1142907"/>
              <a:gd name="csX52" fmla="*/ 448932 w 1695026"/>
              <a:gd name="csY52" fmla="*/ 896470 h 1142907"/>
              <a:gd name="csX53" fmla="*/ 332392 w 1695026"/>
              <a:gd name="csY53" fmla="*/ 995083 h 1142907"/>
              <a:gd name="csX54" fmla="*/ 215850 w 1695026"/>
              <a:gd name="csY54" fmla="*/ 968188 h 1142907"/>
              <a:gd name="csX55" fmla="*/ 36556 w 1695026"/>
              <a:gd name="csY55" fmla="*/ 887505 h 1142907"/>
              <a:gd name="csX56" fmla="*/ 697 w 1695026"/>
              <a:gd name="csY56" fmla="*/ 779930 h 1142907"/>
              <a:gd name="csX57" fmla="*/ 117238 w 1695026"/>
              <a:gd name="csY57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452979 w 1695026"/>
              <a:gd name="csY18" fmla="*/ 430306 h 1142907"/>
              <a:gd name="csX19" fmla="*/ 1578485 w 1695026"/>
              <a:gd name="csY19" fmla="*/ 493059 h 1142907"/>
              <a:gd name="csX20" fmla="*/ 1596415 w 1695026"/>
              <a:gd name="csY20" fmla="*/ 519953 h 1142907"/>
              <a:gd name="csX21" fmla="*/ 1623309 w 1695026"/>
              <a:gd name="csY21" fmla="*/ 537882 h 1142907"/>
              <a:gd name="csX22" fmla="*/ 1695026 w 1695026"/>
              <a:gd name="csY22" fmla="*/ 564776 h 1142907"/>
              <a:gd name="csX23" fmla="*/ 1686062 w 1695026"/>
              <a:gd name="csY23" fmla="*/ 600635 h 1142907"/>
              <a:gd name="csX24" fmla="*/ 1578485 w 1695026"/>
              <a:gd name="csY24" fmla="*/ 582706 h 1142907"/>
              <a:gd name="csX25" fmla="*/ 1533662 w 1695026"/>
              <a:gd name="csY25" fmla="*/ 609600 h 1142907"/>
              <a:gd name="csX26" fmla="*/ 1515732 w 1695026"/>
              <a:gd name="csY26" fmla="*/ 636494 h 1142907"/>
              <a:gd name="csX27" fmla="*/ 1444015 w 1695026"/>
              <a:gd name="csY27" fmla="*/ 672353 h 1142907"/>
              <a:gd name="csX28" fmla="*/ 1408156 w 1695026"/>
              <a:gd name="csY28" fmla="*/ 726141 h 1142907"/>
              <a:gd name="csX29" fmla="*/ 1399191 w 1695026"/>
              <a:gd name="csY29" fmla="*/ 762000 h 1142907"/>
              <a:gd name="csX30" fmla="*/ 1363332 w 1695026"/>
              <a:gd name="csY30" fmla="*/ 797859 h 1142907"/>
              <a:gd name="csX31" fmla="*/ 1354368 w 1695026"/>
              <a:gd name="csY31" fmla="*/ 869576 h 1142907"/>
              <a:gd name="csX32" fmla="*/ 1291615 w 1695026"/>
              <a:gd name="csY32" fmla="*/ 833718 h 1142907"/>
              <a:gd name="csX33" fmla="*/ 1273685 w 1695026"/>
              <a:gd name="csY33" fmla="*/ 851647 h 1142907"/>
              <a:gd name="csX34" fmla="*/ 1309544 w 1695026"/>
              <a:gd name="csY34" fmla="*/ 896471 h 1142907"/>
              <a:gd name="csX35" fmla="*/ 1318509 w 1695026"/>
              <a:gd name="csY35" fmla="*/ 950259 h 1142907"/>
              <a:gd name="csX36" fmla="*/ 1264721 w 1695026"/>
              <a:gd name="csY36" fmla="*/ 1004047 h 1142907"/>
              <a:gd name="csX37" fmla="*/ 1228862 w 1695026"/>
              <a:gd name="csY37" fmla="*/ 1021976 h 1142907"/>
              <a:gd name="csX38" fmla="*/ 1184038 w 1695026"/>
              <a:gd name="csY38" fmla="*/ 1030941 h 1142907"/>
              <a:gd name="csX39" fmla="*/ 1157144 w 1695026"/>
              <a:gd name="csY39" fmla="*/ 1039906 h 1142907"/>
              <a:gd name="csX40" fmla="*/ 1103356 w 1695026"/>
              <a:gd name="csY40" fmla="*/ 1030941 h 1142907"/>
              <a:gd name="csX41" fmla="*/ 1040603 w 1695026"/>
              <a:gd name="csY41" fmla="*/ 995082 h 1142907"/>
              <a:gd name="csX42" fmla="*/ 1004744 w 1695026"/>
              <a:gd name="csY42" fmla="*/ 986118 h 1142907"/>
              <a:gd name="csX43" fmla="*/ 941991 w 1695026"/>
              <a:gd name="csY43" fmla="*/ 995082 h 1142907"/>
              <a:gd name="csX44" fmla="*/ 933026 w 1695026"/>
              <a:gd name="csY44" fmla="*/ 1021976 h 1142907"/>
              <a:gd name="csX45" fmla="*/ 924062 w 1695026"/>
              <a:gd name="csY45" fmla="*/ 1066800 h 1142907"/>
              <a:gd name="csX46" fmla="*/ 843379 w 1695026"/>
              <a:gd name="csY46" fmla="*/ 1102659 h 1142907"/>
              <a:gd name="csX47" fmla="*/ 789591 w 1695026"/>
              <a:gd name="csY47" fmla="*/ 1111623 h 1142907"/>
              <a:gd name="csX48" fmla="*/ 780626 w 1695026"/>
              <a:gd name="csY48" fmla="*/ 1138518 h 1142907"/>
              <a:gd name="csX49" fmla="*/ 708909 w 1695026"/>
              <a:gd name="csY49" fmla="*/ 1013012 h 1142907"/>
              <a:gd name="csX50" fmla="*/ 592368 w 1695026"/>
              <a:gd name="csY50" fmla="*/ 896471 h 1142907"/>
              <a:gd name="csX51" fmla="*/ 448932 w 1695026"/>
              <a:gd name="csY51" fmla="*/ 896470 h 1142907"/>
              <a:gd name="csX52" fmla="*/ 332392 w 1695026"/>
              <a:gd name="csY52" fmla="*/ 995083 h 1142907"/>
              <a:gd name="csX53" fmla="*/ 215850 w 1695026"/>
              <a:gd name="csY53" fmla="*/ 968188 h 1142907"/>
              <a:gd name="csX54" fmla="*/ 36556 w 1695026"/>
              <a:gd name="csY54" fmla="*/ 887505 h 1142907"/>
              <a:gd name="csX55" fmla="*/ 697 w 1695026"/>
              <a:gd name="csY55" fmla="*/ 779930 h 1142907"/>
              <a:gd name="csX56" fmla="*/ 117238 w 1695026"/>
              <a:gd name="csY56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596415 w 1695026"/>
              <a:gd name="csY20" fmla="*/ 519953 h 1142907"/>
              <a:gd name="csX21" fmla="*/ 1623309 w 1695026"/>
              <a:gd name="csY21" fmla="*/ 537882 h 1142907"/>
              <a:gd name="csX22" fmla="*/ 1695026 w 1695026"/>
              <a:gd name="csY22" fmla="*/ 564776 h 1142907"/>
              <a:gd name="csX23" fmla="*/ 1686062 w 1695026"/>
              <a:gd name="csY23" fmla="*/ 600635 h 1142907"/>
              <a:gd name="csX24" fmla="*/ 1578485 w 1695026"/>
              <a:gd name="csY24" fmla="*/ 582706 h 1142907"/>
              <a:gd name="csX25" fmla="*/ 1533662 w 1695026"/>
              <a:gd name="csY25" fmla="*/ 609600 h 1142907"/>
              <a:gd name="csX26" fmla="*/ 1515732 w 1695026"/>
              <a:gd name="csY26" fmla="*/ 636494 h 1142907"/>
              <a:gd name="csX27" fmla="*/ 1444015 w 1695026"/>
              <a:gd name="csY27" fmla="*/ 672353 h 1142907"/>
              <a:gd name="csX28" fmla="*/ 1408156 w 1695026"/>
              <a:gd name="csY28" fmla="*/ 726141 h 1142907"/>
              <a:gd name="csX29" fmla="*/ 1399191 w 1695026"/>
              <a:gd name="csY29" fmla="*/ 762000 h 1142907"/>
              <a:gd name="csX30" fmla="*/ 1363332 w 1695026"/>
              <a:gd name="csY30" fmla="*/ 797859 h 1142907"/>
              <a:gd name="csX31" fmla="*/ 1354368 w 1695026"/>
              <a:gd name="csY31" fmla="*/ 869576 h 1142907"/>
              <a:gd name="csX32" fmla="*/ 1291615 w 1695026"/>
              <a:gd name="csY32" fmla="*/ 833718 h 1142907"/>
              <a:gd name="csX33" fmla="*/ 1273685 w 1695026"/>
              <a:gd name="csY33" fmla="*/ 851647 h 1142907"/>
              <a:gd name="csX34" fmla="*/ 1309544 w 1695026"/>
              <a:gd name="csY34" fmla="*/ 896471 h 1142907"/>
              <a:gd name="csX35" fmla="*/ 1318509 w 1695026"/>
              <a:gd name="csY35" fmla="*/ 950259 h 1142907"/>
              <a:gd name="csX36" fmla="*/ 1264721 w 1695026"/>
              <a:gd name="csY36" fmla="*/ 1004047 h 1142907"/>
              <a:gd name="csX37" fmla="*/ 1228862 w 1695026"/>
              <a:gd name="csY37" fmla="*/ 1021976 h 1142907"/>
              <a:gd name="csX38" fmla="*/ 1184038 w 1695026"/>
              <a:gd name="csY38" fmla="*/ 1030941 h 1142907"/>
              <a:gd name="csX39" fmla="*/ 1157144 w 1695026"/>
              <a:gd name="csY39" fmla="*/ 1039906 h 1142907"/>
              <a:gd name="csX40" fmla="*/ 1103356 w 1695026"/>
              <a:gd name="csY40" fmla="*/ 1030941 h 1142907"/>
              <a:gd name="csX41" fmla="*/ 1040603 w 1695026"/>
              <a:gd name="csY41" fmla="*/ 995082 h 1142907"/>
              <a:gd name="csX42" fmla="*/ 1004744 w 1695026"/>
              <a:gd name="csY42" fmla="*/ 986118 h 1142907"/>
              <a:gd name="csX43" fmla="*/ 941991 w 1695026"/>
              <a:gd name="csY43" fmla="*/ 995082 h 1142907"/>
              <a:gd name="csX44" fmla="*/ 933026 w 1695026"/>
              <a:gd name="csY44" fmla="*/ 1021976 h 1142907"/>
              <a:gd name="csX45" fmla="*/ 924062 w 1695026"/>
              <a:gd name="csY45" fmla="*/ 1066800 h 1142907"/>
              <a:gd name="csX46" fmla="*/ 843379 w 1695026"/>
              <a:gd name="csY46" fmla="*/ 1102659 h 1142907"/>
              <a:gd name="csX47" fmla="*/ 789591 w 1695026"/>
              <a:gd name="csY47" fmla="*/ 1111623 h 1142907"/>
              <a:gd name="csX48" fmla="*/ 780626 w 1695026"/>
              <a:gd name="csY48" fmla="*/ 1138518 h 1142907"/>
              <a:gd name="csX49" fmla="*/ 708909 w 1695026"/>
              <a:gd name="csY49" fmla="*/ 1013012 h 1142907"/>
              <a:gd name="csX50" fmla="*/ 592368 w 1695026"/>
              <a:gd name="csY50" fmla="*/ 896471 h 1142907"/>
              <a:gd name="csX51" fmla="*/ 448932 w 1695026"/>
              <a:gd name="csY51" fmla="*/ 896470 h 1142907"/>
              <a:gd name="csX52" fmla="*/ 332392 w 1695026"/>
              <a:gd name="csY52" fmla="*/ 995083 h 1142907"/>
              <a:gd name="csX53" fmla="*/ 215850 w 1695026"/>
              <a:gd name="csY53" fmla="*/ 968188 h 1142907"/>
              <a:gd name="csX54" fmla="*/ 36556 w 1695026"/>
              <a:gd name="csY54" fmla="*/ 887505 h 1142907"/>
              <a:gd name="csX55" fmla="*/ 697 w 1695026"/>
              <a:gd name="csY55" fmla="*/ 779930 h 1142907"/>
              <a:gd name="csX56" fmla="*/ 117238 w 1695026"/>
              <a:gd name="csY56" fmla="*/ 699247 h 1142907"/>
              <a:gd name="csX0" fmla="*/ 117238 w 1946187"/>
              <a:gd name="csY0" fmla="*/ 699247 h 1142907"/>
              <a:gd name="csX1" fmla="*/ 9661 w 1946187"/>
              <a:gd name="csY1" fmla="*/ 555812 h 1142907"/>
              <a:gd name="csX2" fmla="*/ 296533 w 1946187"/>
              <a:gd name="csY2" fmla="*/ 672353 h 1142907"/>
              <a:gd name="csX3" fmla="*/ 368249 w 1946187"/>
              <a:gd name="csY3" fmla="*/ 681317 h 1142907"/>
              <a:gd name="csX4" fmla="*/ 556509 w 1946187"/>
              <a:gd name="csY4" fmla="*/ 708212 h 1142907"/>
              <a:gd name="csX5" fmla="*/ 592368 w 1946187"/>
              <a:gd name="csY5" fmla="*/ 636493 h 1142907"/>
              <a:gd name="csX6" fmla="*/ 628227 w 1946187"/>
              <a:gd name="csY6" fmla="*/ 618565 h 1142907"/>
              <a:gd name="csX7" fmla="*/ 646157 w 1946187"/>
              <a:gd name="csY7" fmla="*/ 555812 h 1142907"/>
              <a:gd name="csX8" fmla="*/ 699944 w 1946187"/>
              <a:gd name="csY8" fmla="*/ 376517 h 1142907"/>
              <a:gd name="csX9" fmla="*/ 780626 w 1946187"/>
              <a:gd name="csY9" fmla="*/ 179293 h 1142907"/>
              <a:gd name="csX10" fmla="*/ 1004744 w 1946187"/>
              <a:gd name="csY10" fmla="*/ 0 h 1142907"/>
              <a:gd name="csX11" fmla="*/ 1103355 w 1946187"/>
              <a:gd name="csY11" fmla="*/ 26894 h 1142907"/>
              <a:gd name="csX12" fmla="*/ 1166108 w 1946187"/>
              <a:gd name="csY12" fmla="*/ 17929 h 1142907"/>
              <a:gd name="csX13" fmla="*/ 1273685 w 1946187"/>
              <a:gd name="csY13" fmla="*/ 116541 h 1142907"/>
              <a:gd name="csX14" fmla="*/ 1121285 w 1946187"/>
              <a:gd name="csY14" fmla="*/ 179294 h 1142907"/>
              <a:gd name="csX15" fmla="*/ 1237826 w 1946187"/>
              <a:gd name="csY15" fmla="*/ 206189 h 1142907"/>
              <a:gd name="csX16" fmla="*/ 1067496 w 1946187"/>
              <a:gd name="csY16" fmla="*/ 340659 h 1142907"/>
              <a:gd name="csX17" fmla="*/ 1148180 w 1946187"/>
              <a:gd name="csY17" fmla="*/ 537883 h 1142907"/>
              <a:gd name="csX18" fmla="*/ 1121285 w 1946187"/>
              <a:gd name="csY18" fmla="*/ 654424 h 1142907"/>
              <a:gd name="csX19" fmla="*/ 1578485 w 1946187"/>
              <a:gd name="csY19" fmla="*/ 493059 h 1142907"/>
              <a:gd name="csX20" fmla="*/ 1946039 w 1946187"/>
              <a:gd name="csY20" fmla="*/ 331694 h 1142907"/>
              <a:gd name="csX21" fmla="*/ 1623309 w 1946187"/>
              <a:gd name="csY21" fmla="*/ 537882 h 1142907"/>
              <a:gd name="csX22" fmla="*/ 1695026 w 1946187"/>
              <a:gd name="csY22" fmla="*/ 564776 h 1142907"/>
              <a:gd name="csX23" fmla="*/ 1686062 w 1946187"/>
              <a:gd name="csY23" fmla="*/ 600635 h 1142907"/>
              <a:gd name="csX24" fmla="*/ 1578485 w 1946187"/>
              <a:gd name="csY24" fmla="*/ 582706 h 1142907"/>
              <a:gd name="csX25" fmla="*/ 1533662 w 1946187"/>
              <a:gd name="csY25" fmla="*/ 609600 h 1142907"/>
              <a:gd name="csX26" fmla="*/ 1515732 w 1946187"/>
              <a:gd name="csY26" fmla="*/ 636494 h 1142907"/>
              <a:gd name="csX27" fmla="*/ 1444015 w 1946187"/>
              <a:gd name="csY27" fmla="*/ 672353 h 1142907"/>
              <a:gd name="csX28" fmla="*/ 1408156 w 1946187"/>
              <a:gd name="csY28" fmla="*/ 726141 h 1142907"/>
              <a:gd name="csX29" fmla="*/ 1399191 w 1946187"/>
              <a:gd name="csY29" fmla="*/ 762000 h 1142907"/>
              <a:gd name="csX30" fmla="*/ 1363332 w 1946187"/>
              <a:gd name="csY30" fmla="*/ 797859 h 1142907"/>
              <a:gd name="csX31" fmla="*/ 1354368 w 1946187"/>
              <a:gd name="csY31" fmla="*/ 869576 h 1142907"/>
              <a:gd name="csX32" fmla="*/ 1291615 w 1946187"/>
              <a:gd name="csY32" fmla="*/ 833718 h 1142907"/>
              <a:gd name="csX33" fmla="*/ 1273685 w 1946187"/>
              <a:gd name="csY33" fmla="*/ 851647 h 1142907"/>
              <a:gd name="csX34" fmla="*/ 1309544 w 1946187"/>
              <a:gd name="csY34" fmla="*/ 896471 h 1142907"/>
              <a:gd name="csX35" fmla="*/ 1318509 w 1946187"/>
              <a:gd name="csY35" fmla="*/ 950259 h 1142907"/>
              <a:gd name="csX36" fmla="*/ 1264721 w 1946187"/>
              <a:gd name="csY36" fmla="*/ 1004047 h 1142907"/>
              <a:gd name="csX37" fmla="*/ 1228862 w 1946187"/>
              <a:gd name="csY37" fmla="*/ 1021976 h 1142907"/>
              <a:gd name="csX38" fmla="*/ 1184038 w 1946187"/>
              <a:gd name="csY38" fmla="*/ 1030941 h 1142907"/>
              <a:gd name="csX39" fmla="*/ 1157144 w 1946187"/>
              <a:gd name="csY39" fmla="*/ 1039906 h 1142907"/>
              <a:gd name="csX40" fmla="*/ 1103356 w 1946187"/>
              <a:gd name="csY40" fmla="*/ 1030941 h 1142907"/>
              <a:gd name="csX41" fmla="*/ 1040603 w 1946187"/>
              <a:gd name="csY41" fmla="*/ 995082 h 1142907"/>
              <a:gd name="csX42" fmla="*/ 1004744 w 1946187"/>
              <a:gd name="csY42" fmla="*/ 986118 h 1142907"/>
              <a:gd name="csX43" fmla="*/ 941991 w 1946187"/>
              <a:gd name="csY43" fmla="*/ 995082 h 1142907"/>
              <a:gd name="csX44" fmla="*/ 933026 w 1946187"/>
              <a:gd name="csY44" fmla="*/ 1021976 h 1142907"/>
              <a:gd name="csX45" fmla="*/ 924062 w 1946187"/>
              <a:gd name="csY45" fmla="*/ 1066800 h 1142907"/>
              <a:gd name="csX46" fmla="*/ 843379 w 1946187"/>
              <a:gd name="csY46" fmla="*/ 1102659 h 1142907"/>
              <a:gd name="csX47" fmla="*/ 789591 w 1946187"/>
              <a:gd name="csY47" fmla="*/ 1111623 h 1142907"/>
              <a:gd name="csX48" fmla="*/ 780626 w 1946187"/>
              <a:gd name="csY48" fmla="*/ 1138518 h 1142907"/>
              <a:gd name="csX49" fmla="*/ 708909 w 1946187"/>
              <a:gd name="csY49" fmla="*/ 1013012 h 1142907"/>
              <a:gd name="csX50" fmla="*/ 592368 w 1946187"/>
              <a:gd name="csY50" fmla="*/ 896471 h 1142907"/>
              <a:gd name="csX51" fmla="*/ 448932 w 1946187"/>
              <a:gd name="csY51" fmla="*/ 896470 h 1142907"/>
              <a:gd name="csX52" fmla="*/ 332392 w 1946187"/>
              <a:gd name="csY52" fmla="*/ 995083 h 1142907"/>
              <a:gd name="csX53" fmla="*/ 215850 w 1946187"/>
              <a:gd name="csY53" fmla="*/ 968188 h 1142907"/>
              <a:gd name="csX54" fmla="*/ 36556 w 1946187"/>
              <a:gd name="csY54" fmla="*/ 887505 h 1142907"/>
              <a:gd name="csX55" fmla="*/ 697 w 1946187"/>
              <a:gd name="csY55" fmla="*/ 779930 h 1142907"/>
              <a:gd name="csX56" fmla="*/ 117238 w 1946187"/>
              <a:gd name="csY56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623309 w 1695026"/>
              <a:gd name="csY20" fmla="*/ 537882 h 1142907"/>
              <a:gd name="csX21" fmla="*/ 1695026 w 1695026"/>
              <a:gd name="csY21" fmla="*/ 564776 h 1142907"/>
              <a:gd name="csX22" fmla="*/ 1686062 w 1695026"/>
              <a:gd name="csY22" fmla="*/ 600635 h 1142907"/>
              <a:gd name="csX23" fmla="*/ 1578485 w 1695026"/>
              <a:gd name="csY23" fmla="*/ 582706 h 1142907"/>
              <a:gd name="csX24" fmla="*/ 1533662 w 1695026"/>
              <a:gd name="csY24" fmla="*/ 609600 h 1142907"/>
              <a:gd name="csX25" fmla="*/ 1515732 w 1695026"/>
              <a:gd name="csY25" fmla="*/ 636494 h 1142907"/>
              <a:gd name="csX26" fmla="*/ 1444015 w 1695026"/>
              <a:gd name="csY26" fmla="*/ 672353 h 1142907"/>
              <a:gd name="csX27" fmla="*/ 1408156 w 1695026"/>
              <a:gd name="csY27" fmla="*/ 726141 h 1142907"/>
              <a:gd name="csX28" fmla="*/ 1399191 w 1695026"/>
              <a:gd name="csY28" fmla="*/ 762000 h 1142907"/>
              <a:gd name="csX29" fmla="*/ 1363332 w 1695026"/>
              <a:gd name="csY29" fmla="*/ 797859 h 1142907"/>
              <a:gd name="csX30" fmla="*/ 1354368 w 1695026"/>
              <a:gd name="csY30" fmla="*/ 869576 h 1142907"/>
              <a:gd name="csX31" fmla="*/ 1291615 w 1695026"/>
              <a:gd name="csY31" fmla="*/ 833718 h 1142907"/>
              <a:gd name="csX32" fmla="*/ 1273685 w 1695026"/>
              <a:gd name="csY32" fmla="*/ 851647 h 1142907"/>
              <a:gd name="csX33" fmla="*/ 1309544 w 1695026"/>
              <a:gd name="csY33" fmla="*/ 896471 h 1142907"/>
              <a:gd name="csX34" fmla="*/ 1318509 w 1695026"/>
              <a:gd name="csY34" fmla="*/ 950259 h 1142907"/>
              <a:gd name="csX35" fmla="*/ 1264721 w 1695026"/>
              <a:gd name="csY35" fmla="*/ 1004047 h 1142907"/>
              <a:gd name="csX36" fmla="*/ 1228862 w 1695026"/>
              <a:gd name="csY36" fmla="*/ 1021976 h 1142907"/>
              <a:gd name="csX37" fmla="*/ 1184038 w 1695026"/>
              <a:gd name="csY37" fmla="*/ 1030941 h 1142907"/>
              <a:gd name="csX38" fmla="*/ 1157144 w 1695026"/>
              <a:gd name="csY38" fmla="*/ 1039906 h 1142907"/>
              <a:gd name="csX39" fmla="*/ 1103356 w 1695026"/>
              <a:gd name="csY39" fmla="*/ 1030941 h 1142907"/>
              <a:gd name="csX40" fmla="*/ 1040603 w 1695026"/>
              <a:gd name="csY40" fmla="*/ 995082 h 1142907"/>
              <a:gd name="csX41" fmla="*/ 1004744 w 1695026"/>
              <a:gd name="csY41" fmla="*/ 986118 h 1142907"/>
              <a:gd name="csX42" fmla="*/ 941991 w 1695026"/>
              <a:gd name="csY42" fmla="*/ 995082 h 1142907"/>
              <a:gd name="csX43" fmla="*/ 933026 w 1695026"/>
              <a:gd name="csY43" fmla="*/ 1021976 h 1142907"/>
              <a:gd name="csX44" fmla="*/ 924062 w 1695026"/>
              <a:gd name="csY44" fmla="*/ 1066800 h 1142907"/>
              <a:gd name="csX45" fmla="*/ 843379 w 1695026"/>
              <a:gd name="csY45" fmla="*/ 1102659 h 1142907"/>
              <a:gd name="csX46" fmla="*/ 789591 w 1695026"/>
              <a:gd name="csY46" fmla="*/ 1111623 h 1142907"/>
              <a:gd name="csX47" fmla="*/ 780626 w 1695026"/>
              <a:gd name="csY47" fmla="*/ 1138518 h 1142907"/>
              <a:gd name="csX48" fmla="*/ 708909 w 1695026"/>
              <a:gd name="csY48" fmla="*/ 1013012 h 1142907"/>
              <a:gd name="csX49" fmla="*/ 592368 w 1695026"/>
              <a:gd name="csY49" fmla="*/ 896471 h 1142907"/>
              <a:gd name="csX50" fmla="*/ 448932 w 1695026"/>
              <a:gd name="csY50" fmla="*/ 896470 h 1142907"/>
              <a:gd name="csX51" fmla="*/ 332392 w 1695026"/>
              <a:gd name="csY51" fmla="*/ 995083 h 1142907"/>
              <a:gd name="csX52" fmla="*/ 215850 w 1695026"/>
              <a:gd name="csY52" fmla="*/ 968188 h 1142907"/>
              <a:gd name="csX53" fmla="*/ 36556 w 1695026"/>
              <a:gd name="csY53" fmla="*/ 887505 h 1142907"/>
              <a:gd name="csX54" fmla="*/ 697 w 1695026"/>
              <a:gd name="csY54" fmla="*/ 779930 h 1142907"/>
              <a:gd name="csX55" fmla="*/ 117238 w 1695026"/>
              <a:gd name="csY55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623309 w 1695026"/>
              <a:gd name="csY20" fmla="*/ 537882 h 1142907"/>
              <a:gd name="csX21" fmla="*/ 1695026 w 1695026"/>
              <a:gd name="csY21" fmla="*/ 564776 h 1142907"/>
              <a:gd name="csX22" fmla="*/ 1686062 w 1695026"/>
              <a:gd name="csY22" fmla="*/ 600635 h 1142907"/>
              <a:gd name="csX23" fmla="*/ 1578485 w 1695026"/>
              <a:gd name="csY23" fmla="*/ 582706 h 1142907"/>
              <a:gd name="csX24" fmla="*/ 1533662 w 1695026"/>
              <a:gd name="csY24" fmla="*/ 609600 h 1142907"/>
              <a:gd name="csX25" fmla="*/ 1515732 w 1695026"/>
              <a:gd name="csY25" fmla="*/ 636494 h 1142907"/>
              <a:gd name="csX26" fmla="*/ 1444015 w 1695026"/>
              <a:gd name="csY26" fmla="*/ 672353 h 1142907"/>
              <a:gd name="csX27" fmla="*/ 1408156 w 1695026"/>
              <a:gd name="csY27" fmla="*/ 726141 h 1142907"/>
              <a:gd name="csX28" fmla="*/ 1399191 w 1695026"/>
              <a:gd name="csY28" fmla="*/ 762000 h 1142907"/>
              <a:gd name="csX29" fmla="*/ 1363332 w 1695026"/>
              <a:gd name="csY29" fmla="*/ 797859 h 1142907"/>
              <a:gd name="csX30" fmla="*/ 1354368 w 1695026"/>
              <a:gd name="csY30" fmla="*/ 869576 h 1142907"/>
              <a:gd name="csX31" fmla="*/ 1291615 w 1695026"/>
              <a:gd name="csY31" fmla="*/ 833718 h 1142907"/>
              <a:gd name="csX32" fmla="*/ 1273685 w 1695026"/>
              <a:gd name="csY32" fmla="*/ 851647 h 1142907"/>
              <a:gd name="csX33" fmla="*/ 1309544 w 1695026"/>
              <a:gd name="csY33" fmla="*/ 896471 h 1142907"/>
              <a:gd name="csX34" fmla="*/ 1318509 w 1695026"/>
              <a:gd name="csY34" fmla="*/ 950259 h 1142907"/>
              <a:gd name="csX35" fmla="*/ 1264721 w 1695026"/>
              <a:gd name="csY35" fmla="*/ 1004047 h 1142907"/>
              <a:gd name="csX36" fmla="*/ 1228862 w 1695026"/>
              <a:gd name="csY36" fmla="*/ 1021976 h 1142907"/>
              <a:gd name="csX37" fmla="*/ 1184038 w 1695026"/>
              <a:gd name="csY37" fmla="*/ 1030941 h 1142907"/>
              <a:gd name="csX38" fmla="*/ 1157144 w 1695026"/>
              <a:gd name="csY38" fmla="*/ 1039906 h 1142907"/>
              <a:gd name="csX39" fmla="*/ 1166107 w 1695026"/>
              <a:gd name="csY39" fmla="*/ 941183 h 1142907"/>
              <a:gd name="csX40" fmla="*/ 1040603 w 1695026"/>
              <a:gd name="csY40" fmla="*/ 995082 h 1142907"/>
              <a:gd name="csX41" fmla="*/ 1004744 w 1695026"/>
              <a:gd name="csY41" fmla="*/ 986118 h 1142907"/>
              <a:gd name="csX42" fmla="*/ 941991 w 1695026"/>
              <a:gd name="csY42" fmla="*/ 995082 h 1142907"/>
              <a:gd name="csX43" fmla="*/ 933026 w 1695026"/>
              <a:gd name="csY43" fmla="*/ 1021976 h 1142907"/>
              <a:gd name="csX44" fmla="*/ 924062 w 1695026"/>
              <a:gd name="csY44" fmla="*/ 1066800 h 1142907"/>
              <a:gd name="csX45" fmla="*/ 843379 w 1695026"/>
              <a:gd name="csY45" fmla="*/ 1102659 h 1142907"/>
              <a:gd name="csX46" fmla="*/ 789591 w 1695026"/>
              <a:gd name="csY46" fmla="*/ 1111623 h 1142907"/>
              <a:gd name="csX47" fmla="*/ 780626 w 1695026"/>
              <a:gd name="csY47" fmla="*/ 1138518 h 1142907"/>
              <a:gd name="csX48" fmla="*/ 708909 w 1695026"/>
              <a:gd name="csY48" fmla="*/ 1013012 h 1142907"/>
              <a:gd name="csX49" fmla="*/ 592368 w 1695026"/>
              <a:gd name="csY49" fmla="*/ 896471 h 1142907"/>
              <a:gd name="csX50" fmla="*/ 448932 w 1695026"/>
              <a:gd name="csY50" fmla="*/ 896470 h 1142907"/>
              <a:gd name="csX51" fmla="*/ 332392 w 1695026"/>
              <a:gd name="csY51" fmla="*/ 995083 h 1142907"/>
              <a:gd name="csX52" fmla="*/ 215850 w 1695026"/>
              <a:gd name="csY52" fmla="*/ 968188 h 1142907"/>
              <a:gd name="csX53" fmla="*/ 36556 w 1695026"/>
              <a:gd name="csY53" fmla="*/ 887505 h 1142907"/>
              <a:gd name="csX54" fmla="*/ 697 w 1695026"/>
              <a:gd name="csY54" fmla="*/ 779930 h 1142907"/>
              <a:gd name="csX55" fmla="*/ 117238 w 1695026"/>
              <a:gd name="csY55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623309 w 1695026"/>
              <a:gd name="csY20" fmla="*/ 537882 h 1142907"/>
              <a:gd name="csX21" fmla="*/ 1695026 w 1695026"/>
              <a:gd name="csY21" fmla="*/ 564776 h 1142907"/>
              <a:gd name="csX22" fmla="*/ 1686062 w 1695026"/>
              <a:gd name="csY22" fmla="*/ 600635 h 1142907"/>
              <a:gd name="csX23" fmla="*/ 1578485 w 1695026"/>
              <a:gd name="csY23" fmla="*/ 582706 h 1142907"/>
              <a:gd name="csX24" fmla="*/ 1533662 w 1695026"/>
              <a:gd name="csY24" fmla="*/ 609600 h 1142907"/>
              <a:gd name="csX25" fmla="*/ 1515732 w 1695026"/>
              <a:gd name="csY25" fmla="*/ 636494 h 1142907"/>
              <a:gd name="csX26" fmla="*/ 1444015 w 1695026"/>
              <a:gd name="csY26" fmla="*/ 672353 h 1142907"/>
              <a:gd name="csX27" fmla="*/ 1408156 w 1695026"/>
              <a:gd name="csY27" fmla="*/ 726141 h 1142907"/>
              <a:gd name="csX28" fmla="*/ 1399191 w 1695026"/>
              <a:gd name="csY28" fmla="*/ 762000 h 1142907"/>
              <a:gd name="csX29" fmla="*/ 1363332 w 1695026"/>
              <a:gd name="csY29" fmla="*/ 797859 h 1142907"/>
              <a:gd name="csX30" fmla="*/ 1354368 w 1695026"/>
              <a:gd name="csY30" fmla="*/ 869576 h 1142907"/>
              <a:gd name="csX31" fmla="*/ 1291615 w 1695026"/>
              <a:gd name="csY31" fmla="*/ 833718 h 1142907"/>
              <a:gd name="csX32" fmla="*/ 1273685 w 1695026"/>
              <a:gd name="csY32" fmla="*/ 851647 h 1142907"/>
              <a:gd name="csX33" fmla="*/ 1228860 w 1695026"/>
              <a:gd name="csY33" fmla="*/ 851536 h 1142907"/>
              <a:gd name="csX34" fmla="*/ 1318509 w 1695026"/>
              <a:gd name="csY34" fmla="*/ 950259 h 1142907"/>
              <a:gd name="csX35" fmla="*/ 1264721 w 1695026"/>
              <a:gd name="csY35" fmla="*/ 1004047 h 1142907"/>
              <a:gd name="csX36" fmla="*/ 1228862 w 1695026"/>
              <a:gd name="csY36" fmla="*/ 1021976 h 1142907"/>
              <a:gd name="csX37" fmla="*/ 1184038 w 1695026"/>
              <a:gd name="csY37" fmla="*/ 1030941 h 1142907"/>
              <a:gd name="csX38" fmla="*/ 1157144 w 1695026"/>
              <a:gd name="csY38" fmla="*/ 1039906 h 1142907"/>
              <a:gd name="csX39" fmla="*/ 1166107 w 1695026"/>
              <a:gd name="csY39" fmla="*/ 941183 h 1142907"/>
              <a:gd name="csX40" fmla="*/ 1040603 w 1695026"/>
              <a:gd name="csY40" fmla="*/ 995082 h 1142907"/>
              <a:gd name="csX41" fmla="*/ 1004744 w 1695026"/>
              <a:gd name="csY41" fmla="*/ 986118 h 1142907"/>
              <a:gd name="csX42" fmla="*/ 941991 w 1695026"/>
              <a:gd name="csY42" fmla="*/ 995082 h 1142907"/>
              <a:gd name="csX43" fmla="*/ 933026 w 1695026"/>
              <a:gd name="csY43" fmla="*/ 1021976 h 1142907"/>
              <a:gd name="csX44" fmla="*/ 924062 w 1695026"/>
              <a:gd name="csY44" fmla="*/ 1066800 h 1142907"/>
              <a:gd name="csX45" fmla="*/ 843379 w 1695026"/>
              <a:gd name="csY45" fmla="*/ 1102659 h 1142907"/>
              <a:gd name="csX46" fmla="*/ 789591 w 1695026"/>
              <a:gd name="csY46" fmla="*/ 1111623 h 1142907"/>
              <a:gd name="csX47" fmla="*/ 780626 w 1695026"/>
              <a:gd name="csY47" fmla="*/ 1138518 h 1142907"/>
              <a:gd name="csX48" fmla="*/ 708909 w 1695026"/>
              <a:gd name="csY48" fmla="*/ 1013012 h 1142907"/>
              <a:gd name="csX49" fmla="*/ 592368 w 1695026"/>
              <a:gd name="csY49" fmla="*/ 896471 h 1142907"/>
              <a:gd name="csX50" fmla="*/ 448932 w 1695026"/>
              <a:gd name="csY50" fmla="*/ 896470 h 1142907"/>
              <a:gd name="csX51" fmla="*/ 332392 w 1695026"/>
              <a:gd name="csY51" fmla="*/ 995083 h 1142907"/>
              <a:gd name="csX52" fmla="*/ 215850 w 1695026"/>
              <a:gd name="csY52" fmla="*/ 968188 h 1142907"/>
              <a:gd name="csX53" fmla="*/ 36556 w 1695026"/>
              <a:gd name="csY53" fmla="*/ 887505 h 1142907"/>
              <a:gd name="csX54" fmla="*/ 697 w 1695026"/>
              <a:gd name="csY54" fmla="*/ 779930 h 1142907"/>
              <a:gd name="csX55" fmla="*/ 117238 w 1695026"/>
              <a:gd name="csY55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623309 w 1695026"/>
              <a:gd name="csY20" fmla="*/ 537882 h 1142907"/>
              <a:gd name="csX21" fmla="*/ 1695026 w 1695026"/>
              <a:gd name="csY21" fmla="*/ 564776 h 1142907"/>
              <a:gd name="csX22" fmla="*/ 1686062 w 1695026"/>
              <a:gd name="csY22" fmla="*/ 600635 h 1142907"/>
              <a:gd name="csX23" fmla="*/ 1578485 w 1695026"/>
              <a:gd name="csY23" fmla="*/ 582706 h 1142907"/>
              <a:gd name="csX24" fmla="*/ 1533662 w 1695026"/>
              <a:gd name="csY24" fmla="*/ 609600 h 1142907"/>
              <a:gd name="csX25" fmla="*/ 1515732 w 1695026"/>
              <a:gd name="csY25" fmla="*/ 636494 h 1142907"/>
              <a:gd name="csX26" fmla="*/ 1444015 w 1695026"/>
              <a:gd name="csY26" fmla="*/ 672353 h 1142907"/>
              <a:gd name="csX27" fmla="*/ 1408156 w 1695026"/>
              <a:gd name="csY27" fmla="*/ 726141 h 1142907"/>
              <a:gd name="csX28" fmla="*/ 1399191 w 1695026"/>
              <a:gd name="csY28" fmla="*/ 762000 h 1142907"/>
              <a:gd name="csX29" fmla="*/ 1219896 w 1695026"/>
              <a:gd name="csY29" fmla="*/ 770853 h 1142907"/>
              <a:gd name="csX30" fmla="*/ 1354368 w 1695026"/>
              <a:gd name="csY30" fmla="*/ 869576 h 1142907"/>
              <a:gd name="csX31" fmla="*/ 1291615 w 1695026"/>
              <a:gd name="csY31" fmla="*/ 833718 h 1142907"/>
              <a:gd name="csX32" fmla="*/ 1273685 w 1695026"/>
              <a:gd name="csY32" fmla="*/ 851647 h 1142907"/>
              <a:gd name="csX33" fmla="*/ 1228860 w 1695026"/>
              <a:gd name="csY33" fmla="*/ 851536 h 1142907"/>
              <a:gd name="csX34" fmla="*/ 1318509 w 1695026"/>
              <a:gd name="csY34" fmla="*/ 950259 h 1142907"/>
              <a:gd name="csX35" fmla="*/ 1264721 w 1695026"/>
              <a:gd name="csY35" fmla="*/ 1004047 h 1142907"/>
              <a:gd name="csX36" fmla="*/ 1228862 w 1695026"/>
              <a:gd name="csY36" fmla="*/ 1021976 h 1142907"/>
              <a:gd name="csX37" fmla="*/ 1184038 w 1695026"/>
              <a:gd name="csY37" fmla="*/ 1030941 h 1142907"/>
              <a:gd name="csX38" fmla="*/ 1157144 w 1695026"/>
              <a:gd name="csY38" fmla="*/ 1039906 h 1142907"/>
              <a:gd name="csX39" fmla="*/ 1166107 w 1695026"/>
              <a:gd name="csY39" fmla="*/ 941183 h 1142907"/>
              <a:gd name="csX40" fmla="*/ 1040603 w 1695026"/>
              <a:gd name="csY40" fmla="*/ 995082 h 1142907"/>
              <a:gd name="csX41" fmla="*/ 1004744 w 1695026"/>
              <a:gd name="csY41" fmla="*/ 986118 h 1142907"/>
              <a:gd name="csX42" fmla="*/ 941991 w 1695026"/>
              <a:gd name="csY42" fmla="*/ 995082 h 1142907"/>
              <a:gd name="csX43" fmla="*/ 933026 w 1695026"/>
              <a:gd name="csY43" fmla="*/ 1021976 h 1142907"/>
              <a:gd name="csX44" fmla="*/ 924062 w 1695026"/>
              <a:gd name="csY44" fmla="*/ 1066800 h 1142907"/>
              <a:gd name="csX45" fmla="*/ 843379 w 1695026"/>
              <a:gd name="csY45" fmla="*/ 1102659 h 1142907"/>
              <a:gd name="csX46" fmla="*/ 789591 w 1695026"/>
              <a:gd name="csY46" fmla="*/ 1111623 h 1142907"/>
              <a:gd name="csX47" fmla="*/ 780626 w 1695026"/>
              <a:gd name="csY47" fmla="*/ 1138518 h 1142907"/>
              <a:gd name="csX48" fmla="*/ 708909 w 1695026"/>
              <a:gd name="csY48" fmla="*/ 1013012 h 1142907"/>
              <a:gd name="csX49" fmla="*/ 592368 w 1695026"/>
              <a:gd name="csY49" fmla="*/ 896471 h 1142907"/>
              <a:gd name="csX50" fmla="*/ 448932 w 1695026"/>
              <a:gd name="csY50" fmla="*/ 896470 h 1142907"/>
              <a:gd name="csX51" fmla="*/ 332392 w 1695026"/>
              <a:gd name="csY51" fmla="*/ 995083 h 1142907"/>
              <a:gd name="csX52" fmla="*/ 215850 w 1695026"/>
              <a:gd name="csY52" fmla="*/ 968188 h 1142907"/>
              <a:gd name="csX53" fmla="*/ 36556 w 1695026"/>
              <a:gd name="csY53" fmla="*/ 887505 h 1142907"/>
              <a:gd name="csX54" fmla="*/ 697 w 1695026"/>
              <a:gd name="csY54" fmla="*/ 779930 h 1142907"/>
              <a:gd name="csX55" fmla="*/ 117238 w 1695026"/>
              <a:gd name="csY55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623309 w 1695026"/>
              <a:gd name="csY20" fmla="*/ 537882 h 1142907"/>
              <a:gd name="csX21" fmla="*/ 1695026 w 1695026"/>
              <a:gd name="csY21" fmla="*/ 564776 h 1142907"/>
              <a:gd name="csX22" fmla="*/ 1686062 w 1695026"/>
              <a:gd name="csY22" fmla="*/ 600635 h 1142907"/>
              <a:gd name="csX23" fmla="*/ 1578485 w 1695026"/>
              <a:gd name="csY23" fmla="*/ 582706 h 1142907"/>
              <a:gd name="csX24" fmla="*/ 1533662 w 1695026"/>
              <a:gd name="csY24" fmla="*/ 609600 h 1142907"/>
              <a:gd name="csX25" fmla="*/ 1515732 w 1695026"/>
              <a:gd name="csY25" fmla="*/ 636494 h 1142907"/>
              <a:gd name="csX26" fmla="*/ 1444015 w 1695026"/>
              <a:gd name="csY26" fmla="*/ 672353 h 1142907"/>
              <a:gd name="csX27" fmla="*/ 1408156 w 1695026"/>
              <a:gd name="csY27" fmla="*/ 726141 h 1142907"/>
              <a:gd name="csX28" fmla="*/ 1157143 w 1695026"/>
              <a:gd name="csY28" fmla="*/ 726030 h 1142907"/>
              <a:gd name="csX29" fmla="*/ 1219896 w 1695026"/>
              <a:gd name="csY29" fmla="*/ 770853 h 1142907"/>
              <a:gd name="csX30" fmla="*/ 1354368 w 1695026"/>
              <a:gd name="csY30" fmla="*/ 869576 h 1142907"/>
              <a:gd name="csX31" fmla="*/ 1291615 w 1695026"/>
              <a:gd name="csY31" fmla="*/ 833718 h 1142907"/>
              <a:gd name="csX32" fmla="*/ 1273685 w 1695026"/>
              <a:gd name="csY32" fmla="*/ 851647 h 1142907"/>
              <a:gd name="csX33" fmla="*/ 1228860 w 1695026"/>
              <a:gd name="csY33" fmla="*/ 851536 h 1142907"/>
              <a:gd name="csX34" fmla="*/ 1318509 w 1695026"/>
              <a:gd name="csY34" fmla="*/ 950259 h 1142907"/>
              <a:gd name="csX35" fmla="*/ 1264721 w 1695026"/>
              <a:gd name="csY35" fmla="*/ 1004047 h 1142907"/>
              <a:gd name="csX36" fmla="*/ 1228862 w 1695026"/>
              <a:gd name="csY36" fmla="*/ 1021976 h 1142907"/>
              <a:gd name="csX37" fmla="*/ 1184038 w 1695026"/>
              <a:gd name="csY37" fmla="*/ 1030941 h 1142907"/>
              <a:gd name="csX38" fmla="*/ 1157144 w 1695026"/>
              <a:gd name="csY38" fmla="*/ 1039906 h 1142907"/>
              <a:gd name="csX39" fmla="*/ 1166107 w 1695026"/>
              <a:gd name="csY39" fmla="*/ 941183 h 1142907"/>
              <a:gd name="csX40" fmla="*/ 1040603 w 1695026"/>
              <a:gd name="csY40" fmla="*/ 995082 h 1142907"/>
              <a:gd name="csX41" fmla="*/ 1004744 w 1695026"/>
              <a:gd name="csY41" fmla="*/ 986118 h 1142907"/>
              <a:gd name="csX42" fmla="*/ 941991 w 1695026"/>
              <a:gd name="csY42" fmla="*/ 995082 h 1142907"/>
              <a:gd name="csX43" fmla="*/ 933026 w 1695026"/>
              <a:gd name="csY43" fmla="*/ 1021976 h 1142907"/>
              <a:gd name="csX44" fmla="*/ 924062 w 1695026"/>
              <a:gd name="csY44" fmla="*/ 1066800 h 1142907"/>
              <a:gd name="csX45" fmla="*/ 843379 w 1695026"/>
              <a:gd name="csY45" fmla="*/ 1102659 h 1142907"/>
              <a:gd name="csX46" fmla="*/ 789591 w 1695026"/>
              <a:gd name="csY46" fmla="*/ 1111623 h 1142907"/>
              <a:gd name="csX47" fmla="*/ 780626 w 1695026"/>
              <a:gd name="csY47" fmla="*/ 1138518 h 1142907"/>
              <a:gd name="csX48" fmla="*/ 708909 w 1695026"/>
              <a:gd name="csY48" fmla="*/ 1013012 h 1142907"/>
              <a:gd name="csX49" fmla="*/ 592368 w 1695026"/>
              <a:gd name="csY49" fmla="*/ 896471 h 1142907"/>
              <a:gd name="csX50" fmla="*/ 448932 w 1695026"/>
              <a:gd name="csY50" fmla="*/ 896470 h 1142907"/>
              <a:gd name="csX51" fmla="*/ 332392 w 1695026"/>
              <a:gd name="csY51" fmla="*/ 995083 h 1142907"/>
              <a:gd name="csX52" fmla="*/ 215850 w 1695026"/>
              <a:gd name="csY52" fmla="*/ 968188 h 1142907"/>
              <a:gd name="csX53" fmla="*/ 36556 w 1695026"/>
              <a:gd name="csY53" fmla="*/ 887505 h 1142907"/>
              <a:gd name="csX54" fmla="*/ 697 w 1695026"/>
              <a:gd name="csY54" fmla="*/ 779930 h 1142907"/>
              <a:gd name="csX55" fmla="*/ 117238 w 1695026"/>
              <a:gd name="csY55" fmla="*/ 699247 h 1142907"/>
              <a:gd name="csX0" fmla="*/ 117238 w 1700705"/>
              <a:gd name="csY0" fmla="*/ 699247 h 1143069"/>
              <a:gd name="csX1" fmla="*/ 9661 w 1700705"/>
              <a:gd name="csY1" fmla="*/ 555812 h 1143069"/>
              <a:gd name="csX2" fmla="*/ 296533 w 1700705"/>
              <a:gd name="csY2" fmla="*/ 672353 h 1143069"/>
              <a:gd name="csX3" fmla="*/ 368249 w 1700705"/>
              <a:gd name="csY3" fmla="*/ 681317 h 1143069"/>
              <a:gd name="csX4" fmla="*/ 556509 w 1700705"/>
              <a:gd name="csY4" fmla="*/ 708212 h 1143069"/>
              <a:gd name="csX5" fmla="*/ 592368 w 1700705"/>
              <a:gd name="csY5" fmla="*/ 636493 h 1143069"/>
              <a:gd name="csX6" fmla="*/ 628227 w 1700705"/>
              <a:gd name="csY6" fmla="*/ 618565 h 1143069"/>
              <a:gd name="csX7" fmla="*/ 646157 w 1700705"/>
              <a:gd name="csY7" fmla="*/ 555812 h 1143069"/>
              <a:gd name="csX8" fmla="*/ 699944 w 1700705"/>
              <a:gd name="csY8" fmla="*/ 376517 h 1143069"/>
              <a:gd name="csX9" fmla="*/ 780626 w 1700705"/>
              <a:gd name="csY9" fmla="*/ 179293 h 1143069"/>
              <a:gd name="csX10" fmla="*/ 1004744 w 1700705"/>
              <a:gd name="csY10" fmla="*/ 0 h 1143069"/>
              <a:gd name="csX11" fmla="*/ 1103355 w 1700705"/>
              <a:gd name="csY11" fmla="*/ 26894 h 1143069"/>
              <a:gd name="csX12" fmla="*/ 1166108 w 1700705"/>
              <a:gd name="csY12" fmla="*/ 17929 h 1143069"/>
              <a:gd name="csX13" fmla="*/ 1273685 w 1700705"/>
              <a:gd name="csY13" fmla="*/ 116541 h 1143069"/>
              <a:gd name="csX14" fmla="*/ 1121285 w 1700705"/>
              <a:gd name="csY14" fmla="*/ 179294 h 1143069"/>
              <a:gd name="csX15" fmla="*/ 1237826 w 1700705"/>
              <a:gd name="csY15" fmla="*/ 206189 h 1143069"/>
              <a:gd name="csX16" fmla="*/ 1067496 w 1700705"/>
              <a:gd name="csY16" fmla="*/ 340659 h 1143069"/>
              <a:gd name="csX17" fmla="*/ 1148180 w 1700705"/>
              <a:gd name="csY17" fmla="*/ 537883 h 1143069"/>
              <a:gd name="csX18" fmla="*/ 1121285 w 1700705"/>
              <a:gd name="csY18" fmla="*/ 654424 h 1143069"/>
              <a:gd name="csX19" fmla="*/ 1578485 w 1700705"/>
              <a:gd name="csY19" fmla="*/ 493059 h 1143069"/>
              <a:gd name="csX20" fmla="*/ 1623309 w 1700705"/>
              <a:gd name="csY20" fmla="*/ 537882 h 1143069"/>
              <a:gd name="csX21" fmla="*/ 1695026 w 1700705"/>
              <a:gd name="csY21" fmla="*/ 564776 h 1143069"/>
              <a:gd name="csX22" fmla="*/ 1686062 w 1700705"/>
              <a:gd name="csY22" fmla="*/ 600635 h 1143069"/>
              <a:gd name="csX23" fmla="*/ 1578485 w 1700705"/>
              <a:gd name="csY23" fmla="*/ 582706 h 1143069"/>
              <a:gd name="csX24" fmla="*/ 1533662 w 1700705"/>
              <a:gd name="csY24" fmla="*/ 609600 h 1143069"/>
              <a:gd name="csX25" fmla="*/ 1515732 w 1700705"/>
              <a:gd name="csY25" fmla="*/ 636494 h 1143069"/>
              <a:gd name="csX26" fmla="*/ 1444015 w 1700705"/>
              <a:gd name="csY26" fmla="*/ 672353 h 1143069"/>
              <a:gd name="csX27" fmla="*/ 1695026 w 1700705"/>
              <a:gd name="csY27" fmla="*/ 1142907 h 1143069"/>
              <a:gd name="csX28" fmla="*/ 1157143 w 1700705"/>
              <a:gd name="csY28" fmla="*/ 726030 h 1143069"/>
              <a:gd name="csX29" fmla="*/ 1219896 w 1700705"/>
              <a:gd name="csY29" fmla="*/ 770853 h 1143069"/>
              <a:gd name="csX30" fmla="*/ 1354368 w 1700705"/>
              <a:gd name="csY30" fmla="*/ 869576 h 1143069"/>
              <a:gd name="csX31" fmla="*/ 1291615 w 1700705"/>
              <a:gd name="csY31" fmla="*/ 833718 h 1143069"/>
              <a:gd name="csX32" fmla="*/ 1273685 w 1700705"/>
              <a:gd name="csY32" fmla="*/ 851647 h 1143069"/>
              <a:gd name="csX33" fmla="*/ 1228860 w 1700705"/>
              <a:gd name="csY33" fmla="*/ 851536 h 1143069"/>
              <a:gd name="csX34" fmla="*/ 1318509 w 1700705"/>
              <a:gd name="csY34" fmla="*/ 950259 h 1143069"/>
              <a:gd name="csX35" fmla="*/ 1264721 w 1700705"/>
              <a:gd name="csY35" fmla="*/ 1004047 h 1143069"/>
              <a:gd name="csX36" fmla="*/ 1228862 w 1700705"/>
              <a:gd name="csY36" fmla="*/ 1021976 h 1143069"/>
              <a:gd name="csX37" fmla="*/ 1184038 w 1700705"/>
              <a:gd name="csY37" fmla="*/ 1030941 h 1143069"/>
              <a:gd name="csX38" fmla="*/ 1157144 w 1700705"/>
              <a:gd name="csY38" fmla="*/ 1039906 h 1143069"/>
              <a:gd name="csX39" fmla="*/ 1166107 w 1700705"/>
              <a:gd name="csY39" fmla="*/ 941183 h 1143069"/>
              <a:gd name="csX40" fmla="*/ 1040603 w 1700705"/>
              <a:gd name="csY40" fmla="*/ 995082 h 1143069"/>
              <a:gd name="csX41" fmla="*/ 1004744 w 1700705"/>
              <a:gd name="csY41" fmla="*/ 986118 h 1143069"/>
              <a:gd name="csX42" fmla="*/ 941991 w 1700705"/>
              <a:gd name="csY42" fmla="*/ 995082 h 1143069"/>
              <a:gd name="csX43" fmla="*/ 933026 w 1700705"/>
              <a:gd name="csY43" fmla="*/ 1021976 h 1143069"/>
              <a:gd name="csX44" fmla="*/ 924062 w 1700705"/>
              <a:gd name="csY44" fmla="*/ 1066800 h 1143069"/>
              <a:gd name="csX45" fmla="*/ 843379 w 1700705"/>
              <a:gd name="csY45" fmla="*/ 1102659 h 1143069"/>
              <a:gd name="csX46" fmla="*/ 789591 w 1700705"/>
              <a:gd name="csY46" fmla="*/ 1111623 h 1143069"/>
              <a:gd name="csX47" fmla="*/ 780626 w 1700705"/>
              <a:gd name="csY47" fmla="*/ 1138518 h 1143069"/>
              <a:gd name="csX48" fmla="*/ 708909 w 1700705"/>
              <a:gd name="csY48" fmla="*/ 1013012 h 1143069"/>
              <a:gd name="csX49" fmla="*/ 592368 w 1700705"/>
              <a:gd name="csY49" fmla="*/ 896471 h 1143069"/>
              <a:gd name="csX50" fmla="*/ 448932 w 1700705"/>
              <a:gd name="csY50" fmla="*/ 896470 h 1143069"/>
              <a:gd name="csX51" fmla="*/ 332392 w 1700705"/>
              <a:gd name="csY51" fmla="*/ 995083 h 1143069"/>
              <a:gd name="csX52" fmla="*/ 215850 w 1700705"/>
              <a:gd name="csY52" fmla="*/ 968188 h 1143069"/>
              <a:gd name="csX53" fmla="*/ 36556 w 1700705"/>
              <a:gd name="csY53" fmla="*/ 887505 h 1143069"/>
              <a:gd name="csX54" fmla="*/ 697 w 1700705"/>
              <a:gd name="csY54" fmla="*/ 779930 h 1143069"/>
              <a:gd name="csX55" fmla="*/ 117238 w 1700705"/>
              <a:gd name="csY55" fmla="*/ 699247 h 1143069"/>
              <a:gd name="csX0" fmla="*/ 117238 w 1706296"/>
              <a:gd name="csY0" fmla="*/ 699247 h 1143231"/>
              <a:gd name="csX1" fmla="*/ 9661 w 1706296"/>
              <a:gd name="csY1" fmla="*/ 555812 h 1143231"/>
              <a:gd name="csX2" fmla="*/ 296533 w 1706296"/>
              <a:gd name="csY2" fmla="*/ 672353 h 1143231"/>
              <a:gd name="csX3" fmla="*/ 368249 w 1706296"/>
              <a:gd name="csY3" fmla="*/ 681317 h 1143231"/>
              <a:gd name="csX4" fmla="*/ 556509 w 1706296"/>
              <a:gd name="csY4" fmla="*/ 708212 h 1143231"/>
              <a:gd name="csX5" fmla="*/ 592368 w 1706296"/>
              <a:gd name="csY5" fmla="*/ 636493 h 1143231"/>
              <a:gd name="csX6" fmla="*/ 628227 w 1706296"/>
              <a:gd name="csY6" fmla="*/ 618565 h 1143231"/>
              <a:gd name="csX7" fmla="*/ 646157 w 1706296"/>
              <a:gd name="csY7" fmla="*/ 555812 h 1143231"/>
              <a:gd name="csX8" fmla="*/ 699944 w 1706296"/>
              <a:gd name="csY8" fmla="*/ 376517 h 1143231"/>
              <a:gd name="csX9" fmla="*/ 780626 w 1706296"/>
              <a:gd name="csY9" fmla="*/ 179293 h 1143231"/>
              <a:gd name="csX10" fmla="*/ 1004744 w 1706296"/>
              <a:gd name="csY10" fmla="*/ 0 h 1143231"/>
              <a:gd name="csX11" fmla="*/ 1103355 w 1706296"/>
              <a:gd name="csY11" fmla="*/ 26894 h 1143231"/>
              <a:gd name="csX12" fmla="*/ 1166108 w 1706296"/>
              <a:gd name="csY12" fmla="*/ 17929 h 1143231"/>
              <a:gd name="csX13" fmla="*/ 1273685 w 1706296"/>
              <a:gd name="csY13" fmla="*/ 116541 h 1143231"/>
              <a:gd name="csX14" fmla="*/ 1121285 w 1706296"/>
              <a:gd name="csY14" fmla="*/ 179294 h 1143231"/>
              <a:gd name="csX15" fmla="*/ 1237826 w 1706296"/>
              <a:gd name="csY15" fmla="*/ 206189 h 1143231"/>
              <a:gd name="csX16" fmla="*/ 1067496 w 1706296"/>
              <a:gd name="csY16" fmla="*/ 340659 h 1143231"/>
              <a:gd name="csX17" fmla="*/ 1148180 w 1706296"/>
              <a:gd name="csY17" fmla="*/ 537883 h 1143231"/>
              <a:gd name="csX18" fmla="*/ 1121285 w 1706296"/>
              <a:gd name="csY18" fmla="*/ 654424 h 1143231"/>
              <a:gd name="csX19" fmla="*/ 1578485 w 1706296"/>
              <a:gd name="csY19" fmla="*/ 493059 h 1143231"/>
              <a:gd name="csX20" fmla="*/ 1623309 w 1706296"/>
              <a:gd name="csY20" fmla="*/ 537882 h 1143231"/>
              <a:gd name="csX21" fmla="*/ 1695026 w 1706296"/>
              <a:gd name="csY21" fmla="*/ 564776 h 1143231"/>
              <a:gd name="csX22" fmla="*/ 1686062 w 1706296"/>
              <a:gd name="csY22" fmla="*/ 600635 h 1143231"/>
              <a:gd name="csX23" fmla="*/ 1578485 w 1706296"/>
              <a:gd name="csY23" fmla="*/ 582706 h 1143231"/>
              <a:gd name="csX24" fmla="*/ 1533662 w 1706296"/>
              <a:gd name="csY24" fmla="*/ 609600 h 1143231"/>
              <a:gd name="csX25" fmla="*/ 1515732 w 1706296"/>
              <a:gd name="csY25" fmla="*/ 636494 h 1143231"/>
              <a:gd name="csX26" fmla="*/ 1444015 w 1706296"/>
              <a:gd name="csY26" fmla="*/ 672353 h 1143231"/>
              <a:gd name="csX27" fmla="*/ 1700705 w 1706296"/>
              <a:gd name="csY27" fmla="*/ 1143069 h 1143231"/>
              <a:gd name="csX28" fmla="*/ 1157143 w 1706296"/>
              <a:gd name="csY28" fmla="*/ 726030 h 1143231"/>
              <a:gd name="csX29" fmla="*/ 1219896 w 1706296"/>
              <a:gd name="csY29" fmla="*/ 770853 h 1143231"/>
              <a:gd name="csX30" fmla="*/ 1354368 w 1706296"/>
              <a:gd name="csY30" fmla="*/ 869576 h 1143231"/>
              <a:gd name="csX31" fmla="*/ 1291615 w 1706296"/>
              <a:gd name="csY31" fmla="*/ 833718 h 1143231"/>
              <a:gd name="csX32" fmla="*/ 1273685 w 1706296"/>
              <a:gd name="csY32" fmla="*/ 851647 h 1143231"/>
              <a:gd name="csX33" fmla="*/ 1228860 w 1706296"/>
              <a:gd name="csY33" fmla="*/ 851536 h 1143231"/>
              <a:gd name="csX34" fmla="*/ 1318509 w 1706296"/>
              <a:gd name="csY34" fmla="*/ 950259 h 1143231"/>
              <a:gd name="csX35" fmla="*/ 1264721 w 1706296"/>
              <a:gd name="csY35" fmla="*/ 1004047 h 1143231"/>
              <a:gd name="csX36" fmla="*/ 1228862 w 1706296"/>
              <a:gd name="csY36" fmla="*/ 1021976 h 1143231"/>
              <a:gd name="csX37" fmla="*/ 1184038 w 1706296"/>
              <a:gd name="csY37" fmla="*/ 1030941 h 1143231"/>
              <a:gd name="csX38" fmla="*/ 1157144 w 1706296"/>
              <a:gd name="csY38" fmla="*/ 1039906 h 1143231"/>
              <a:gd name="csX39" fmla="*/ 1166107 w 1706296"/>
              <a:gd name="csY39" fmla="*/ 941183 h 1143231"/>
              <a:gd name="csX40" fmla="*/ 1040603 w 1706296"/>
              <a:gd name="csY40" fmla="*/ 995082 h 1143231"/>
              <a:gd name="csX41" fmla="*/ 1004744 w 1706296"/>
              <a:gd name="csY41" fmla="*/ 986118 h 1143231"/>
              <a:gd name="csX42" fmla="*/ 941991 w 1706296"/>
              <a:gd name="csY42" fmla="*/ 995082 h 1143231"/>
              <a:gd name="csX43" fmla="*/ 933026 w 1706296"/>
              <a:gd name="csY43" fmla="*/ 1021976 h 1143231"/>
              <a:gd name="csX44" fmla="*/ 924062 w 1706296"/>
              <a:gd name="csY44" fmla="*/ 1066800 h 1143231"/>
              <a:gd name="csX45" fmla="*/ 843379 w 1706296"/>
              <a:gd name="csY45" fmla="*/ 1102659 h 1143231"/>
              <a:gd name="csX46" fmla="*/ 789591 w 1706296"/>
              <a:gd name="csY46" fmla="*/ 1111623 h 1143231"/>
              <a:gd name="csX47" fmla="*/ 780626 w 1706296"/>
              <a:gd name="csY47" fmla="*/ 1138518 h 1143231"/>
              <a:gd name="csX48" fmla="*/ 708909 w 1706296"/>
              <a:gd name="csY48" fmla="*/ 1013012 h 1143231"/>
              <a:gd name="csX49" fmla="*/ 592368 w 1706296"/>
              <a:gd name="csY49" fmla="*/ 896471 h 1143231"/>
              <a:gd name="csX50" fmla="*/ 448932 w 1706296"/>
              <a:gd name="csY50" fmla="*/ 896470 h 1143231"/>
              <a:gd name="csX51" fmla="*/ 332392 w 1706296"/>
              <a:gd name="csY51" fmla="*/ 995083 h 1143231"/>
              <a:gd name="csX52" fmla="*/ 215850 w 1706296"/>
              <a:gd name="csY52" fmla="*/ 968188 h 1143231"/>
              <a:gd name="csX53" fmla="*/ 36556 w 1706296"/>
              <a:gd name="csY53" fmla="*/ 887505 h 1143231"/>
              <a:gd name="csX54" fmla="*/ 697 w 1706296"/>
              <a:gd name="csY54" fmla="*/ 779930 h 1143231"/>
              <a:gd name="csX55" fmla="*/ 117238 w 1706296"/>
              <a:gd name="csY55" fmla="*/ 699247 h 1143231"/>
              <a:gd name="csX0" fmla="*/ 117238 w 1711803"/>
              <a:gd name="csY0" fmla="*/ 699247 h 1143393"/>
              <a:gd name="csX1" fmla="*/ 9661 w 1711803"/>
              <a:gd name="csY1" fmla="*/ 555812 h 1143393"/>
              <a:gd name="csX2" fmla="*/ 296533 w 1711803"/>
              <a:gd name="csY2" fmla="*/ 672353 h 1143393"/>
              <a:gd name="csX3" fmla="*/ 368249 w 1711803"/>
              <a:gd name="csY3" fmla="*/ 681317 h 1143393"/>
              <a:gd name="csX4" fmla="*/ 556509 w 1711803"/>
              <a:gd name="csY4" fmla="*/ 708212 h 1143393"/>
              <a:gd name="csX5" fmla="*/ 592368 w 1711803"/>
              <a:gd name="csY5" fmla="*/ 636493 h 1143393"/>
              <a:gd name="csX6" fmla="*/ 628227 w 1711803"/>
              <a:gd name="csY6" fmla="*/ 618565 h 1143393"/>
              <a:gd name="csX7" fmla="*/ 646157 w 1711803"/>
              <a:gd name="csY7" fmla="*/ 555812 h 1143393"/>
              <a:gd name="csX8" fmla="*/ 699944 w 1711803"/>
              <a:gd name="csY8" fmla="*/ 376517 h 1143393"/>
              <a:gd name="csX9" fmla="*/ 780626 w 1711803"/>
              <a:gd name="csY9" fmla="*/ 179293 h 1143393"/>
              <a:gd name="csX10" fmla="*/ 1004744 w 1711803"/>
              <a:gd name="csY10" fmla="*/ 0 h 1143393"/>
              <a:gd name="csX11" fmla="*/ 1103355 w 1711803"/>
              <a:gd name="csY11" fmla="*/ 26894 h 1143393"/>
              <a:gd name="csX12" fmla="*/ 1166108 w 1711803"/>
              <a:gd name="csY12" fmla="*/ 17929 h 1143393"/>
              <a:gd name="csX13" fmla="*/ 1273685 w 1711803"/>
              <a:gd name="csY13" fmla="*/ 116541 h 1143393"/>
              <a:gd name="csX14" fmla="*/ 1121285 w 1711803"/>
              <a:gd name="csY14" fmla="*/ 179294 h 1143393"/>
              <a:gd name="csX15" fmla="*/ 1237826 w 1711803"/>
              <a:gd name="csY15" fmla="*/ 206189 h 1143393"/>
              <a:gd name="csX16" fmla="*/ 1067496 w 1711803"/>
              <a:gd name="csY16" fmla="*/ 340659 h 1143393"/>
              <a:gd name="csX17" fmla="*/ 1148180 w 1711803"/>
              <a:gd name="csY17" fmla="*/ 537883 h 1143393"/>
              <a:gd name="csX18" fmla="*/ 1121285 w 1711803"/>
              <a:gd name="csY18" fmla="*/ 654424 h 1143393"/>
              <a:gd name="csX19" fmla="*/ 1578485 w 1711803"/>
              <a:gd name="csY19" fmla="*/ 493059 h 1143393"/>
              <a:gd name="csX20" fmla="*/ 1623309 w 1711803"/>
              <a:gd name="csY20" fmla="*/ 537882 h 1143393"/>
              <a:gd name="csX21" fmla="*/ 1695026 w 1711803"/>
              <a:gd name="csY21" fmla="*/ 564776 h 1143393"/>
              <a:gd name="csX22" fmla="*/ 1686062 w 1711803"/>
              <a:gd name="csY22" fmla="*/ 600635 h 1143393"/>
              <a:gd name="csX23" fmla="*/ 1578485 w 1711803"/>
              <a:gd name="csY23" fmla="*/ 582706 h 1143393"/>
              <a:gd name="csX24" fmla="*/ 1533662 w 1711803"/>
              <a:gd name="csY24" fmla="*/ 609600 h 1143393"/>
              <a:gd name="csX25" fmla="*/ 1515732 w 1711803"/>
              <a:gd name="csY25" fmla="*/ 636494 h 1143393"/>
              <a:gd name="csX26" fmla="*/ 1444015 w 1711803"/>
              <a:gd name="csY26" fmla="*/ 672353 h 1143393"/>
              <a:gd name="csX27" fmla="*/ 1706296 w 1711803"/>
              <a:gd name="csY27" fmla="*/ 1143231 h 1143393"/>
              <a:gd name="csX28" fmla="*/ 1157143 w 1711803"/>
              <a:gd name="csY28" fmla="*/ 726030 h 1143393"/>
              <a:gd name="csX29" fmla="*/ 1219896 w 1711803"/>
              <a:gd name="csY29" fmla="*/ 770853 h 1143393"/>
              <a:gd name="csX30" fmla="*/ 1354368 w 1711803"/>
              <a:gd name="csY30" fmla="*/ 869576 h 1143393"/>
              <a:gd name="csX31" fmla="*/ 1291615 w 1711803"/>
              <a:gd name="csY31" fmla="*/ 833718 h 1143393"/>
              <a:gd name="csX32" fmla="*/ 1273685 w 1711803"/>
              <a:gd name="csY32" fmla="*/ 851647 h 1143393"/>
              <a:gd name="csX33" fmla="*/ 1228860 w 1711803"/>
              <a:gd name="csY33" fmla="*/ 851536 h 1143393"/>
              <a:gd name="csX34" fmla="*/ 1318509 w 1711803"/>
              <a:gd name="csY34" fmla="*/ 950259 h 1143393"/>
              <a:gd name="csX35" fmla="*/ 1264721 w 1711803"/>
              <a:gd name="csY35" fmla="*/ 1004047 h 1143393"/>
              <a:gd name="csX36" fmla="*/ 1228862 w 1711803"/>
              <a:gd name="csY36" fmla="*/ 1021976 h 1143393"/>
              <a:gd name="csX37" fmla="*/ 1184038 w 1711803"/>
              <a:gd name="csY37" fmla="*/ 1030941 h 1143393"/>
              <a:gd name="csX38" fmla="*/ 1157144 w 1711803"/>
              <a:gd name="csY38" fmla="*/ 1039906 h 1143393"/>
              <a:gd name="csX39" fmla="*/ 1166107 w 1711803"/>
              <a:gd name="csY39" fmla="*/ 941183 h 1143393"/>
              <a:gd name="csX40" fmla="*/ 1040603 w 1711803"/>
              <a:gd name="csY40" fmla="*/ 995082 h 1143393"/>
              <a:gd name="csX41" fmla="*/ 1004744 w 1711803"/>
              <a:gd name="csY41" fmla="*/ 986118 h 1143393"/>
              <a:gd name="csX42" fmla="*/ 941991 w 1711803"/>
              <a:gd name="csY42" fmla="*/ 995082 h 1143393"/>
              <a:gd name="csX43" fmla="*/ 933026 w 1711803"/>
              <a:gd name="csY43" fmla="*/ 1021976 h 1143393"/>
              <a:gd name="csX44" fmla="*/ 924062 w 1711803"/>
              <a:gd name="csY44" fmla="*/ 1066800 h 1143393"/>
              <a:gd name="csX45" fmla="*/ 843379 w 1711803"/>
              <a:gd name="csY45" fmla="*/ 1102659 h 1143393"/>
              <a:gd name="csX46" fmla="*/ 789591 w 1711803"/>
              <a:gd name="csY46" fmla="*/ 1111623 h 1143393"/>
              <a:gd name="csX47" fmla="*/ 780626 w 1711803"/>
              <a:gd name="csY47" fmla="*/ 1138518 h 1143393"/>
              <a:gd name="csX48" fmla="*/ 708909 w 1711803"/>
              <a:gd name="csY48" fmla="*/ 1013012 h 1143393"/>
              <a:gd name="csX49" fmla="*/ 592368 w 1711803"/>
              <a:gd name="csY49" fmla="*/ 896471 h 1143393"/>
              <a:gd name="csX50" fmla="*/ 448932 w 1711803"/>
              <a:gd name="csY50" fmla="*/ 896470 h 1143393"/>
              <a:gd name="csX51" fmla="*/ 332392 w 1711803"/>
              <a:gd name="csY51" fmla="*/ 995083 h 1143393"/>
              <a:gd name="csX52" fmla="*/ 215850 w 1711803"/>
              <a:gd name="csY52" fmla="*/ 968188 h 1143393"/>
              <a:gd name="csX53" fmla="*/ 36556 w 1711803"/>
              <a:gd name="csY53" fmla="*/ 887505 h 1143393"/>
              <a:gd name="csX54" fmla="*/ 697 w 1711803"/>
              <a:gd name="csY54" fmla="*/ 779930 h 1143393"/>
              <a:gd name="csX55" fmla="*/ 117238 w 1711803"/>
              <a:gd name="csY55" fmla="*/ 699247 h 1143393"/>
              <a:gd name="csX0" fmla="*/ 117238 w 1717230"/>
              <a:gd name="csY0" fmla="*/ 699247 h 1143555"/>
              <a:gd name="csX1" fmla="*/ 9661 w 1717230"/>
              <a:gd name="csY1" fmla="*/ 555812 h 1143555"/>
              <a:gd name="csX2" fmla="*/ 296533 w 1717230"/>
              <a:gd name="csY2" fmla="*/ 672353 h 1143555"/>
              <a:gd name="csX3" fmla="*/ 368249 w 1717230"/>
              <a:gd name="csY3" fmla="*/ 681317 h 1143555"/>
              <a:gd name="csX4" fmla="*/ 556509 w 1717230"/>
              <a:gd name="csY4" fmla="*/ 708212 h 1143555"/>
              <a:gd name="csX5" fmla="*/ 592368 w 1717230"/>
              <a:gd name="csY5" fmla="*/ 636493 h 1143555"/>
              <a:gd name="csX6" fmla="*/ 628227 w 1717230"/>
              <a:gd name="csY6" fmla="*/ 618565 h 1143555"/>
              <a:gd name="csX7" fmla="*/ 646157 w 1717230"/>
              <a:gd name="csY7" fmla="*/ 555812 h 1143555"/>
              <a:gd name="csX8" fmla="*/ 699944 w 1717230"/>
              <a:gd name="csY8" fmla="*/ 376517 h 1143555"/>
              <a:gd name="csX9" fmla="*/ 780626 w 1717230"/>
              <a:gd name="csY9" fmla="*/ 179293 h 1143555"/>
              <a:gd name="csX10" fmla="*/ 1004744 w 1717230"/>
              <a:gd name="csY10" fmla="*/ 0 h 1143555"/>
              <a:gd name="csX11" fmla="*/ 1103355 w 1717230"/>
              <a:gd name="csY11" fmla="*/ 26894 h 1143555"/>
              <a:gd name="csX12" fmla="*/ 1166108 w 1717230"/>
              <a:gd name="csY12" fmla="*/ 17929 h 1143555"/>
              <a:gd name="csX13" fmla="*/ 1273685 w 1717230"/>
              <a:gd name="csY13" fmla="*/ 116541 h 1143555"/>
              <a:gd name="csX14" fmla="*/ 1121285 w 1717230"/>
              <a:gd name="csY14" fmla="*/ 179294 h 1143555"/>
              <a:gd name="csX15" fmla="*/ 1237826 w 1717230"/>
              <a:gd name="csY15" fmla="*/ 206189 h 1143555"/>
              <a:gd name="csX16" fmla="*/ 1067496 w 1717230"/>
              <a:gd name="csY16" fmla="*/ 340659 h 1143555"/>
              <a:gd name="csX17" fmla="*/ 1148180 w 1717230"/>
              <a:gd name="csY17" fmla="*/ 537883 h 1143555"/>
              <a:gd name="csX18" fmla="*/ 1121285 w 1717230"/>
              <a:gd name="csY18" fmla="*/ 654424 h 1143555"/>
              <a:gd name="csX19" fmla="*/ 1578485 w 1717230"/>
              <a:gd name="csY19" fmla="*/ 493059 h 1143555"/>
              <a:gd name="csX20" fmla="*/ 1623309 w 1717230"/>
              <a:gd name="csY20" fmla="*/ 537882 h 1143555"/>
              <a:gd name="csX21" fmla="*/ 1695026 w 1717230"/>
              <a:gd name="csY21" fmla="*/ 564776 h 1143555"/>
              <a:gd name="csX22" fmla="*/ 1686062 w 1717230"/>
              <a:gd name="csY22" fmla="*/ 600635 h 1143555"/>
              <a:gd name="csX23" fmla="*/ 1578485 w 1717230"/>
              <a:gd name="csY23" fmla="*/ 582706 h 1143555"/>
              <a:gd name="csX24" fmla="*/ 1533662 w 1717230"/>
              <a:gd name="csY24" fmla="*/ 609600 h 1143555"/>
              <a:gd name="csX25" fmla="*/ 1515732 w 1717230"/>
              <a:gd name="csY25" fmla="*/ 636494 h 1143555"/>
              <a:gd name="csX26" fmla="*/ 1444015 w 1717230"/>
              <a:gd name="csY26" fmla="*/ 672353 h 1143555"/>
              <a:gd name="csX27" fmla="*/ 1711803 w 1717230"/>
              <a:gd name="csY27" fmla="*/ 1143393 h 1143555"/>
              <a:gd name="csX28" fmla="*/ 1157143 w 1717230"/>
              <a:gd name="csY28" fmla="*/ 726030 h 1143555"/>
              <a:gd name="csX29" fmla="*/ 1219896 w 1717230"/>
              <a:gd name="csY29" fmla="*/ 770853 h 1143555"/>
              <a:gd name="csX30" fmla="*/ 1354368 w 1717230"/>
              <a:gd name="csY30" fmla="*/ 869576 h 1143555"/>
              <a:gd name="csX31" fmla="*/ 1291615 w 1717230"/>
              <a:gd name="csY31" fmla="*/ 833718 h 1143555"/>
              <a:gd name="csX32" fmla="*/ 1273685 w 1717230"/>
              <a:gd name="csY32" fmla="*/ 851647 h 1143555"/>
              <a:gd name="csX33" fmla="*/ 1228860 w 1717230"/>
              <a:gd name="csY33" fmla="*/ 851536 h 1143555"/>
              <a:gd name="csX34" fmla="*/ 1318509 w 1717230"/>
              <a:gd name="csY34" fmla="*/ 950259 h 1143555"/>
              <a:gd name="csX35" fmla="*/ 1264721 w 1717230"/>
              <a:gd name="csY35" fmla="*/ 1004047 h 1143555"/>
              <a:gd name="csX36" fmla="*/ 1228862 w 1717230"/>
              <a:gd name="csY36" fmla="*/ 1021976 h 1143555"/>
              <a:gd name="csX37" fmla="*/ 1184038 w 1717230"/>
              <a:gd name="csY37" fmla="*/ 1030941 h 1143555"/>
              <a:gd name="csX38" fmla="*/ 1157144 w 1717230"/>
              <a:gd name="csY38" fmla="*/ 1039906 h 1143555"/>
              <a:gd name="csX39" fmla="*/ 1166107 w 1717230"/>
              <a:gd name="csY39" fmla="*/ 941183 h 1143555"/>
              <a:gd name="csX40" fmla="*/ 1040603 w 1717230"/>
              <a:gd name="csY40" fmla="*/ 995082 h 1143555"/>
              <a:gd name="csX41" fmla="*/ 1004744 w 1717230"/>
              <a:gd name="csY41" fmla="*/ 986118 h 1143555"/>
              <a:gd name="csX42" fmla="*/ 941991 w 1717230"/>
              <a:gd name="csY42" fmla="*/ 995082 h 1143555"/>
              <a:gd name="csX43" fmla="*/ 933026 w 1717230"/>
              <a:gd name="csY43" fmla="*/ 1021976 h 1143555"/>
              <a:gd name="csX44" fmla="*/ 924062 w 1717230"/>
              <a:gd name="csY44" fmla="*/ 1066800 h 1143555"/>
              <a:gd name="csX45" fmla="*/ 843379 w 1717230"/>
              <a:gd name="csY45" fmla="*/ 1102659 h 1143555"/>
              <a:gd name="csX46" fmla="*/ 789591 w 1717230"/>
              <a:gd name="csY46" fmla="*/ 1111623 h 1143555"/>
              <a:gd name="csX47" fmla="*/ 780626 w 1717230"/>
              <a:gd name="csY47" fmla="*/ 1138518 h 1143555"/>
              <a:gd name="csX48" fmla="*/ 708909 w 1717230"/>
              <a:gd name="csY48" fmla="*/ 1013012 h 1143555"/>
              <a:gd name="csX49" fmla="*/ 592368 w 1717230"/>
              <a:gd name="csY49" fmla="*/ 896471 h 1143555"/>
              <a:gd name="csX50" fmla="*/ 448932 w 1717230"/>
              <a:gd name="csY50" fmla="*/ 896470 h 1143555"/>
              <a:gd name="csX51" fmla="*/ 332392 w 1717230"/>
              <a:gd name="csY51" fmla="*/ 995083 h 1143555"/>
              <a:gd name="csX52" fmla="*/ 215850 w 1717230"/>
              <a:gd name="csY52" fmla="*/ 968188 h 1143555"/>
              <a:gd name="csX53" fmla="*/ 36556 w 1717230"/>
              <a:gd name="csY53" fmla="*/ 887505 h 1143555"/>
              <a:gd name="csX54" fmla="*/ 697 w 1717230"/>
              <a:gd name="csY54" fmla="*/ 779930 h 1143555"/>
              <a:gd name="csX55" fmla="*/ 117238 w 1717230"/>
              <a:gd name="csY55" fmla="*/ 699247 h 1143555"/>
              <a:gd name="csX0" fmla="*/ 117238 w 1722580"/>
              <a:gd name="csY0" fmla="*/ 699247 h 1143716"/>
              <a:gd name="csX1" fmla="*/ 9661 w 1722580"/>
              <a:gd name="csY1" fmla="*/ 555812 h 1143716"/>
              <a:gd name="csX2" fmla="*/ 296533 w 1722580"/>
              <a:gd name="csY2" fmla="*/ 672353 h 1143716"/>
              <a:gd name="csX3" fmla="*/ 368249 w 1722580"/>
              <a:gd name="csY3" fmla="*/ 681317 h 1143716"/>
              <a:gd name="csX4" fmla="*/ 556509 w 1722580"/>
              <a:gd name="csY4" fmla="*/ 708212 h 1143716"/>
              <a:gd name="csX5" fmla="*/ 592368 w 1722580"/>
              <a:gd name="csY5" fmla="*/ 636493 h 1143716"/>
              <a:gd name="csX6" fmla="*/ 628227 w 1722580"/>
              <a:gd name="csY6" fmla="*/ 618565 h 1143716"/>
              <a:gd name="csX7" fmla="*/ 646157 w 1722580"/>
              <a:gd name="csY7" fmla="*/ 555812 h 1143716"/>
              <a:gd name="csX8" fmla="*/ 699944 w 1722580"/>
              <a:gd name="csY8" fmla="*/ 376517 h 1143716"/>
              <a:gd name="csX9" fmla="*/ 780626 w 1722580"/>
              <a:gd name="csY9" fmla="*/ 179293 h 1143716"/>
              <a:gd name="csX10" fmla="*/ 1004744 w 1722580"/>
              <a:gd name="csY10" fmla="*/ 0 h 1143716"/>
              <a:gd name="csX11" fmla="*/ 1103355 w 1722580"/>
              <a:gd name="csY11" fmla="*/ 26894 h 1143716"/>
              <a:gd name="csX12" fmla="*/ 1166108 w 1722580"/>
              <a:gd name="csY12" fmla="*/ 17929 h 1143716"/>
              <a:gd name="csX13" fmla="*/ 1273685 w 1722580"/>
              <a:gd name="csY13" fmla="*/ 116541 h 1143716"/>
              <a:gd name="csX14" fmla="*/ 1121285 w 1722580"/>
              <a:gd name="csY14" fmla="*/ 179294 h 1143716"/>
              <a:gd name="csX15" fmla="*/ 1237826 w 1722580"/>
              <a:gd name="csY15" fmla="*/ 206189 h 1143716"/>
              <a:gd name="csX16" fmla="*/ 1067496 w 1722580"/>
              <a:gd name="csY16" fmla="*/ 340659 h 1143716"/>
              <a:gd name="csX17" fmla="*/ 1148180 w 1722580"/>
              <a:gd name="csY17" fmla="*/ 537883 h 1143716"/>
              <a:gd name="csX18" fmla="*/ 1121285 w 1722580"/>
              <a:gd name="csY18" fmla="*/ 654424 h 1143716"/>
              <a:gd name="csX19" fmla="*/ 1578485 w 1722580"/>
              <a:gd name="csY19" fmla="*/ 493059 h 1143716"/>
              <a:gd name="csX20" fmla="*/ 1623309 w 1722580"/>
              <a:gd name="csY20" fmla="*/ 537882 h 1143716"/>
              <a:gd name="csX21" fmla="*/ 1695026 w 1722580"/>
              <a:gd name="csY21" fmla="*/ 564776 h 1143716"/>
              <a:gd name="csX22" fmla="*/ 1686062 w 1722580"/>
              <a:gd name="csY22" fmla="*/ 600635 h 1143716"/>
              <a:gd name="csX23" fmla="*/ 1578485 w 1722580"/>
              <a:gd name="csY23" fmla="*/ 582706 h 1143716"/>
              <a:gd name="csX24" fmla="*/ 1533662 w 1722580"/>
              <a:gd name="csY24" fmla="*/ 609600 h 1143716"/>
              <a:gd name="csX25" fmla="*/ 1515732 w 1722580"/>
              <a:gd name="csY25" fmla="*/ 636494 h 1143716"/>
              <a:gd name="csX26" fmla="*/ 1444015 w 1722580"/>
              <a:gd name="csY26" fmla="*/ 672353 h 1143716"/>
              <a:gd name="csX27" fmla="*/ 1717230 w 1722580"/>
              <a:gd name="csY27" fmla="*/ 1143555 h 1143716"/>
              <a:gd name="csX28" fmla="*/ 1157143 w 1722580"/>
              <a:gd name="csY28" fmla="*/ 726030 h 1143716"/>
              <a:gd name="csX29" fmla="*/ 1219896 w 1722580"/>
              <a:gd name="csY29" fmla="*/ 770853 h 1143716"/>
              <a:gd name="csX30" fmla="*/ 1354368 w 1722580"/>
              <a:gd name="csY30" fmla="*/ 869576 h 1143716"/>
              <a:gd name="csX31" fmla="*/ 1291615 w 1722580"/>
              <a:gd name="csY31" fmla="*/ 833718 h 1143716"/>
              <a:gd name="csX32" fmla="*/ 1273685 w 1722580"/>
              <a:gd name="csY32" fmla="*/ 851647 h 1143716"/>
              <a:gd name="csX33" fmla="*/ 1228860 w 1722580"/>
              <a:gd name="csY33" fmla="*/ 851536 h 1143716"/>
              <a:gd name="csX34" fmla="*/ 1318509 w 1722580"/>
              <a:gd name="csY34" fmla="*/ 950259 h 1143716"/>
              <a:gd name="csX35" fmla="*/ 1264721 w 1722580"/>
              <a:gd name="csY35" fmla="*/ 1004047 h 1143716"/>
              <a:gd name="csX36" fmla="*/ 1228862 w 1722580"/>
              <a:gd name="csY36" fmla="*/ 1021976 h 1143716"/>
              <a:gd name="csX37" fmla="*/ 1184038 w 1722580"/>
              <a:gd name="csY37" fmla="*/ 1030941 h 1143716"/>
              <a:gd name="csX38" fmla="*/ 1157144 w 1722580"/>
              <a:gd name="csY38" fmla="*/ 1039906 h 1143716"/>
              <a:gd name="csX39" fmla="*/ 1166107 w 1722580"/>
              <a:gd name="csY39" fmla="*/ 941183 h 1143716"/>
              <a:gd name="csX40" fmla="*/ 1040603 w 1722580"/>
              <a:gd name="csY40" fmla="*/ 995082 h 1143716"/>
              <a:gd name="csX41" fmla="*/ 1004744 w 1722580"/>
              <a:gd name="csY41" fmla="*/ 986118 h 1143716"/>
              <a:gd name="csX42" fmla="*/ 941991 w 1722580"/>
              <a:gd name="csY42" fmla="*/ 995082 h 1143716"/>
              <a:gd name="csX43" fmla="*/ 933026 w 1722580"/>
              <a:gd name="csY43" fmla="*/ 1021976 h 1143716"/>
              <a:gd name="csX44" fmla="*/ 924062 w 1722580"/>
              <a:gd name="csY44" fmla="*/ 1066800 h 1143716"/>
              <a:gd name="csX45" fmla="*/ 843379 w 1722580"/>
              <a:gd name="csY45" fmla="*/ 1102659 h 1143716"/>
              <a:gd name="csX46" fmla="*/ 789591 w 1722580"/>
              <a:gd name="csY46" fmla="*/ 1111623 h 1143716"/>
              <a:gd name="csX47" fmla="*/ 780626 w 1722580"/>
              <a:gd name="csY47" fmla="*/ 1138518 h 1143716"/>
              <a:gd name="csX48" fmla="*/ 708909 w 1722580"/>
              <a:gd name="csY48" fmla="*/ 1013012 h 1143716"/>
              <a:gd name="csX49" fmla="*/ 592368 w 1722580"/>
              <a:gd name="csY49" fmla="*/ 896471 h 1143716"/>
              <a:gd name="csX50" fmla="*/ 448932 w 1722580"/>
              <a:gd name="csY50" fmla="*/ 896470 h 1143716"/>
              <a:gd name="csX51" fmla="*/ 332392 w 1722580"/>
              <a:gd name="csY51" fmla="*/ 995083 h 1143716"/>
              <a:gd name="csX52" fmla="*/ 215850 w 1722580"/>
              <a:gd name="csY52" fmla="*/ 968188 h 1143716"/>
              <a:gd name="csX53" fmla="*/ 36556 w 1722580"/>
              <a:gd name="csY53" fmla="*/ 887505 h 1143716"/>
              <a:gd name="csX54" fmla="*/ 697 w 1722580"/>
              <a:gd name="csY54" fmla="*/ 779930 h 1143716"/>
              <a:gd name="csX55" fmla="*/ 117238 w 1722580"/>
              <a:gd name="csY55" fmla="*/ 699247 h 1143716"/>
              <a:gd name="csX0" fmla="*/ 117238 w 1727857"/>
              <a:gd name="csY0" fmla="*/ 699247 h 1143877"/>
              <a:gd name="csX1" fmla="*/ 9661 w 1727857"/>
              <a:gd name="csY1" fmla="*/ 555812 h 1143877"/>
              <a:gd name="csX2" fmla="*/ 296533 w 1727857"/>
              <a:gd name="csY2" fmla="*/ 672353 h 1143877"/>
              <a:gd name="csX3" fmla="*/ 368249 w 1727857"/>
              <a:gd name="csY3" fmla="*/ 681317 h 1143877"/>
              <a:gd name="csX4" fmla="*/ 556509 w 1727857"/>
              <a:gd name="csY4" fmla="*/ 708212 h 1143877"/>
              <a:gd name="csX5" fmla="*/ 592368 w 1727857"/>
              <a:gd name="csY5" fmla="*/ 636493 h 1143877"/>
              <a:gd name="csX6" fmla="*/ 628227 w 1727857"/>
              <a:gd name="csY6" fmla="*/ 618565 h 1143877"/>
              <a:gd name="csX7" fmla="*/ 646157 w 1727857"/>
              <a:gd name="csY7" fmla="*/ 555812 h 1143877"/>
              <a:gd name="csX8" fmla="*/ 699944 w 1727857"/>
              <a:gd name="csY8" fmla="*/ 376517 h 1143877"/>
              <a:gd name="csX9" fmla="*/ 780626 w 1727857"/>
              <a:gd name="csY9" fmla="*/ 179293 h 1143877"/>
              <a:gd name="csX10" fmla="*/ 1004744 w 1727857"/>
              <a:gd name="csY10" fmla="*/ 0 h 1143877"/>
              <a:gd name="csX11" fmla="*/ 1103355 w 1727857"/>
              <a:gd name="csY11" fmla="*/ 26894 h 1143877"/>
              <a:gd name="csX12" fmla="*/ 1166108 w 1727857"/>
              <a:gd name="csY12" fmla="*/ 17929 h 1143877"/>
              <a:gd name="csX13" fmla="*/ 1273685 w 1727857"/>
              <a:gd name="csY13" fmla="*/ 116541 h 1143877"/>
              <a:gd name="csX14" fmla="*/ 1121285 w 1727857"/>
              <a:gd name="csY14" fmla="*/ 179294 h 1143877"/>
              <a:gd name="csX15" fmla="*/ 1237826 w 1727857"/>
              <a:gd name="csY15" fmla="*/ 206189 h 1143877"/>
              <a:gd name="csX16" fmla="*/ 1067496 w 1727857"/>
              <a:gd name="csY16" fmla="*/ 340659 h 1143877"/>
              <a:gd name="csX17" fmla="*/ 1148180 w 1727857"/>
              <a:gd name="csY17" fmla="*/ 537883 h 1143877"/>
              <a:gd name="csX18" fmla="*/ 1121285 w 1727857"/>
              <a:gd name="csY18" fmla="*/ 654424 h 1143877"/>
              <a:gd name="csX19" fmla="*/ 1578485 w 1727857"/>
              <a:gd name="csY19" fmla="*/ 493059 h 1143877"/>
              <a:gd name="csX20" fmla="*/ 1623309 w 1727857"/>
              <a:gd name="csY20" fmla="*/ 537882 h 1143877"/>
              <a:gd name="csX21" fmla="*/ 1695026 w 1727857"/>
              <a:gd name="csY21" fmla="*/ 564776 h 1143877"/>
              <a:gd name="csX22" fmla="*/ 1686062 w 1727857"/>
              <a:gd name="csY22" fmla="*/ 600635 h 1143877"/>
              <a:gd name="csX23" fmla="*/ 1578485 w 1727857"/>
              <a:gd name="csY23" fmla="*/ 582706 h 1143877"/>
              <a:gd name="csX24" fmla="*/ 1533662 w 1727857"/>
              <a:gd name="csY24" fmla="*/ 609600 h 1143877"/>
              <a:gd name="csX25" fmla="*/ 1515732 w 1727857"/>
              <a:gd name="csY25" fmla="*/ 636494 h 1143877"/>
              <a:gd name="csX26" fmla="*/ 1444015 w 1727857"/>
              <a:gd name="csY26" fmla="*/ 672353 h 1143877"/>
              <a:gd name="csX27" fmla="*/ 1722580 w 1727857"/>
              <a:gd name="csY27" fmla="*/ 1143716 h 1143877"/>
              <a:gd name="csX28" fmla="*/ 1157143 w 1727857"/>
              <a:gd name="csY28" fmla="*/ 726030 h 1143877"/>
              <a:gd name="csX29" fmla="*/ 1219896 w 1727857"/>
              <a:gd name="csY29" fmla="*/ 770853 h 1143877"/>
              <a:gd name="csX30" fmla="*/ 1354368 w 1727857"/>
              <a:gd name="csY30" fmla="*/ 869576 h 1143877"/>
              <a:gd name="csX31" fmla="*/ 1291615 w 1727857"/>
              <a:gd name="csY31" fmla="*/ 833718 h 1143877"/>
              <a:gd name="csX32" fmla="*/ 1273685 w 1727857"/>
              <a:gd name="csY32" fmla="*/ 851647 h 1143877"/>
              <a:gd name="csX33" fmla="*/ 1228860 w 1727857"/>
              <a:gd name="csY33" fmla="*/ 851536 h 1143877"/>
              <a:gd name="csX34" fmla="*/ 1318509 w 1727857"/>
              <a:gd name="csY34" fmla="*/ 950259 h 1143877"/>
              <a:gd name="csX35" fmla="*/ 1264721 w 1727857"/>
              <a:gd name="csY35" fmla="*/ 1004047 h 1143877"/>
              <a:gd name="csX36" fmla="*/ 1228862 w 1727857"/>
              <a:gd name="csY36" fmla="*/ 1021976 h 1143877"/>
              <a:gd name="csX37" fmla="*/ 1184038 w 1727857"/>
              <a:gd name="csY37" fmla="*/ 1030941 h 1143877"/>
              <a:gd name="csX38" fmla="*/ 1157144 w 1727857"/>
              <a:gd name="csY38" fmla="*/ 1039906 h 1143877"/>
              <a:gd name="csX39" fmla="*/ 1166107 w 1727857"/>
              <a:gd name="csY39" fmla="*/ 941183 h 1143877"/>
              <a:gd name="csX40" fmla="*/ 1040603 w 1727857"/>
              <a:gd name="csY40" fmla="*/ 995082 h 1143877"/>
              <a:gd name="csX41" fmla="*/ 1004744 w 1727857"/>
              <a:gd name="csY41" fmla="*/ 986118 h 1143877"/>
              <a:gd name="csX42" fmla="*/ 941991 w 1727857"/>
              <a:gd name="csY42" fmla="*/ 995082 h 1143877"/>
              <a:gd name="csX43" fmla="*/ 933026 w 1727857"/>
              <a:gd name="csY43" fmla="*/ 1021976 h 1143877"/>
              <a:gd name="csX44" fmla="*/ 924062 w 1727857"/>
              <a:gd name="csY44" fmla="*/ 1066800 h 1143877"/>
              <a:gd name="csX45" fmla="*/ 843379 w 1727857"/>
              <a:gd name="csY45" fmla="*/ 1102659 h 1143877"/>
              <a:gd name="csX46" fmla="*/ 789591 w 1727857"/>
              <a:gd name="csY46" fmla="*/ 1111623 h 1143877"/>
              <a:gd name="csX47" fmla="*/ 780626 w 1727857"/>
              <a:gd name="csY47" fmla="*/ 1138518 h 1143877"/>
              <a:gd name="csX48" fmla="*/ 708909 w 1727857"/>
              <a:gd name="csY48" fmla="*/ 1013012 h 1143877"/>
              <a:gd name="csX49" fmla="*/ 592368 w 1727857"/>
              <a:gd name="csY49" fmla="*/ 896471 h 1143877"/>
              <a:gd name="csX50" fmla="*/ 448932 w 1727857"/>
              <a:gd name="csY50" fmla="*/ 896470 h 1143877"/>
              <a:gd name="csX51" fmla="*/ 332392 w 1727857"/>
              <a:gd name="csY51" fmla="*/ 995083 h 1143877"/>
              <a:gd name="csX52" fmla="*/ 215850 w 1727857"/>
              <a:gd name="csY52" fmla="*/ 968188 h 1143877"/>
              <a:gd name="csX53" fmla="*/ 36556 w 1727857"/>
              <a:gd name="csY53" fmla="*/ 887505 h 1143877"/>
              <a:gd name="csX54" fmla="*/ 697 w 1727857"/>
              <a:gd name="csY54" fmla="*/ 779930 h 1143877"/>
              <a:gd name="csX55" fmla="*/ 117238 w 1727857"/>
              <a:gd name="csY55" fmla="*/ 699247 h 114387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623309 w 1695026"/>
              <a:gd name="csY20" fmla="*/ 537882 h 1142907"/>
              <a:gd name="csX21" fmla="*/ 1695026 w 1695026"/>
              <a:gd name="csY21" fmla="*/ 564776 h 1142907"/>
              <a:gd name="csX22" fmla="*/ 1686062 w 1695026"/>
              <a:gd name="csY22" fmla="*/ 600635 h 1142907"/>
              <a:gd name="csX23" fmla="*/ 1578485 w 1695026"/>
              <a:gd name="csY23" fmla="*/ 582706 h 1142907"/>
              <a:gd name="csX24" fmla="*/ 1533662 w 1695026"/>
              <a:gd name="csY24" fmla="*/ 609600 h 1142907"/>
              <a:gd name="csX25" fmla="*/ 1515732 w 1695026"/>
              <a:gd name="csY25" fmla="*/ 636494 h 1142907"/>
              <a:gd name="csX26" fmla="*/ 1444015 w 1695026"/>
              <a:gd name="csY26" fmla="*/ 672353 h 1142907"/>
              <a:gd name="csX27" fmla="*/ 1130246 w 1695026"/>
              <a:gd name="csY27" fmla="*/ 681205 h 1142907"/>
              <a:gd name="csX28" fmla="*/ 1157143 w 1695026"/>
              <a:gd name="csY28" fmla="*/ 726030 h 1142907"/>
              <a:gd name="csX29" fmla="*/ 1219896 w 1695026"/>
              <a:gd name="csY29" fmla="*/ 770853 h 1142907"/>
              <a:gd name="csX30" fmla="*/ 1354368 w 1695026"/>
              <a:gd name="csY30" fmla="*/ 869576 h 1142907"/>
              <a:gd name="csX31" fmla="*/ 1291615 w 1695026"/>
              <a:gd name="csY31" fmla="*/ 833718 h 1142907"/>
              <a:gd name="csX32" fmla="*/ 1273685 w 1695026"/>
              <a:gd name="csY32" fmla="*/ 851647 h 1142907"/>
              <a:gd name="csX33" fmla="*/ 1228860 w 1695026"/>
              <a:gd name="csY33" fmla="*/ 851536 h 1142907"/>
              <a:gd name="csX34" fmla="*/ 1318509 w 1695026"/>
              <a:gd name="csY34" fmla="*/ 950259 h 1142907"/>
              <a:gd name="csX35" fmla="*/ 1264721 w 1695026"/>
              <a:gd name="csY35" fmla="*/ 1004047 h 1142907"/>
              <a:gd name="csX36" fmla="*/ 1228862 w 1695026"/>
              <a:gd name="csY36" fmla="*/ 1021976 h 1142907"/>
              <a:gd name="csX37" fmla="*/ 1184038 w 1695026"/>
              <a:gd name="csY37" fmla="*/ 1030941 h 1142907"/>
              <a:gd name="csX38" fmla="*/ 1157144 w 1695026"/>
              <a:gd name="csY38" fmla="*/ 1039906 h 1142907"/>
              <a:gd name="csX39" fmla="*/ 1166107 w 1695026"/>
              <a:gd name="csY39" fmla="*/ 941183 h 1142907"/>
              <a:gd name="csX40" fmla="*/ 1040603 w 1695026"/>
              <a:gd name="csY40" fmla="*/ 995082 h 1142907"/>
              <a:gd name="csX41" fmla="*/ 1004744 w 1695026"/>
              <a:gd name="csY41" fmla="*/ 986118 h 1142907"/>
              <a:gd name="csX42" fmla="*/ 941991 w 1695026"/>
              <a:gd name="csY42" fmla="*/ 995082 h 1142907"/>
              <a:gd name="csX43" fmla="*/ 933026 w 1695026"/>
              <a:gd name="csY43" fmla="*/ 1021976 h 1142907"/>
              <a:gd name="csX44" fmla="*/ 924062 w 1695026"/>
              <a:gd name="csY44" fmla="*/ 1066800 h 1142907"/>
              <a:gd name="csX45" fmla="*/ 843379 w 1695026"/>
              <a:gd name="csY45" fmla="*/ 1102659 h 1142907"/>
              <a:gd name="csX46" fmla="*/ 789591 w 1695026"/>
              <a:gd name="csY46" fmla="*/ 1111623 h 1142907"/>
              <a:gd name="csX47" fmla="*/ 780626 w 1695026"/>
              <a:gd name="csY47" fmla="*/ 1138518 h 1142907"/>
              <a:gd name="csX48" fmla="*/ 708909 w 1695026"/>
              <a:gd name="csY48" fmla="*/ 1013012 h 1142907"/>
              <a:gd name="csX49" fmla="*/ 592368 w 1695026"/>
              <a:gd name="csY49" fmla="*/ 896471 h 1142907"/>
              <a:gd name="csX50" fmla="*/ 448932 w 1695026"/>
              <a:gd name="csY50" fmla="*/ 896470 h 1142907"/>
              <a:gd name="csX51" fmla="*/ 332392 w 1695026"/>
              <a:gd name="csY51" fmla="*/ 995083 h 1142907"/>
              <a:gd name="csX52" fmla="*/ 215850 w 1695026"/>
              <a:gd name="csY52" fmla="*/ 968188 h 1142907"/>
              <a:gd name="csX53" fmla="*/ 36556 w 1695026"/>
              <a:gd name="csY53" fmla="*/ 887505 h 1142907"/>
              <a:gd name="csX54" fmla="*/ 697 w 1695026"/>
              <a:gd name="csY54" fmla="*/ 779930 h 1142907"/>
              <a:gd name="csX55" fmla="*/ 117238 w 1695026"/>
              <a:gd name="csY55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623309 w 1695026"/>
              <a:gd name="csY20" fmla="*/ 537882 h 1142907"/>
              <a:gd name="csX21" fmla="*/ 1695026 w 1695026"/>
              <a:gd name="csY21" fmla="*/ 564776 h 1142907"/>
              <a:gd name="csX22" fmla="*/ 1686062 w 1695026"/>
              <a:gd name="csY22" fmla="*/ 600635 h 1142907"/>
              <a:gd name="csX23" fmla="*/ 1578485 w 1695026"/>
              <a:gd name="csY23" fmla="*/ 582706 h 1142907"/>
              <a:gd name="csX24" fmla="*/ 1533662 w 1695026"/>
              <a:gd name="csY24" fmla="*/ 609600 h 1142907"/>
              <a:gd name="csX25" fmla="*/ 1515732 w 1695026"/>
              <a:gd name="csY25" fmla="*/ 636494 h 1142907"/>
              <a:gd name="csX26" fmla="*/ 1121282 w 1695026"/>
              <a:gd name="csY26" fmla="*/ 636382 h 1142907"/>
              <a:gd name="csX27" fmla="*/ 1130246 w 1695026"/>
              <a:gd name="csY27" fmla="*/ 681205 h 1142907"/>
              <a:gd name="csX28" fmla="*/ 1157143 w 1695026"/>
              <a:gd name="csY28" fmla="*/ 726030 h 1142907"/>
              <a:gd name="csX29" fmla="*/ 1219896 w 1695026"/>
              <a:gd name="csY29" fmla="*/ 770853 h 1142907"/>
              <a:gd name="csX30" fmla="*/ 1354368 w 1695026"/>
              <a:gd name="csY30" fmla="*/ 869576 h 1142907"/>
              <a:gd name="csX31" fmla="*/ 1291615 w 1695026"/>
              <a:gd name="csY31" fmla="*/ 833718 h 1142907"/>
              <a:gd name="csX32" fmla="*/ 1273685 w 1695026"/>
              <a:gd name="csY32" fmla="*/ 851647 h 1142907"/>
              <a:gd name="csX33" fmla="*/ 1228860 w 1695026"/>
              <a:gd name="csY33" fmla="*/ 851536 h 1142907"/>
              <a:gd name="csX34" fmla="*/ 1318509 w 1695026"/>
              <a:gd name="csY34" fmla="*/ 950259 h 1142907"/>
              <a:gd name="csX35" fmla="*/ 1264721 w 1695026"/>
              <a:gd name="csY35" fmla="*/ 1004047 h 1142907"/>
              <a:gd name="csX36" fmla="*/ 1228862 w 1695026"/>
              <a:gd name="csY36" fmla="*/ 1021976 h 1142907"/>
              <a:gd name="csX37" fmla="*/ 1184038 w 1695026"/>
              <a:gd name="csY37" fmla="*/ 1030941 h 1142907"/>
              <a:gd name="csX38" fmla="*/ 1157144 w 1695026"/>
              <a:gd name="csY38" fmla="*/ 1039906 h 1142907"/>
              <a:gd name="csX39" fmla="*/ 1166107 w 1695026"/>
              <a:gd name="csY39" fmla="*/ 941183 h 1142907"/>
              <a:gd name="csX40" fmla="*/ 1040603 w 1695026"/>
              <a:gd name="csY40" fmla="*/ 995082 h 1142907"/>
              <a:gd name="csX41" fmla="*/ 1004744 w 1695026"/>
              <a:gd name="csY41" fmla="*/ 986118 h 1142907"/>
              <a:gd name="csX42" fmla="*/ 941991 w 1695026"/>
              <a:gd name="csY42" fmla="*/ 995082 h 1142907"/>
              <a:gd name="csX43" fmla="*/ 933026 w 1695026"/>
              <a:gd name="csY43" fmla="*/ 1021976 h 1142907"/>
              <a:gd name="csX44" fmla="*/ 924062 w 1695026"/>
              <a:gd name="csY44" fmla="*/ 1066800 h 1142907"/>
              <a:gd name="csX45" fmla="*/ 843379 w 1695026"/>
              <a:gd name="csY45" fmla="*/ 1102659 h 1142907"/>
              <a:gd name="csX46" fmla="*/ 789591 w 1695026"/>
              <a:gd name="csY46" fmla="*/ 1111623 h 1142907"/>
              <a:gd name="csX47" fmla="*/ 780626 w 1695026"/>
              <a:gd name="csY47" fmla="*/ 1138518 h 1142907"/>
              <a:gd name="csX48" fmla="*/ 708909 w 1695026"/>
              <a:gd name="csY48" fmla="*/ 1013012 h 1142907"/>
              <a:gd name="csX49" fmla="*/ 592368 w 1695026"/>
              <a:gd name="csY49" fmla="*/ 896471 h 1142907"/>
              <a:gd name="csX50" fmla="*/ 448932 w 1695026"/>
              <a:gd name="csY50" fmla="*/ 896470 h 1142907"/>
              <a:gd name="csX51" fmla="*/ 332392 w 1695026"/>
              <a:gd name="csY51" fmla="*/ 995083 h 1142907"/>
              <a:gd name="csX52" fmla="*/ 215850 w 1695026"/>
              <a:gd name="csY52" fmla="*/ 968188 h 1142907"/>
              <a:gd name="csX53" fmla="*/ 36556 w 1695026"/>
              <a:gd name="csY53" fmla="*/ 887505 h 1142907"/>
              <a:gd name="csX54" fmla="*/ 697 w 1695026"/>
              <a:gd name="csY54" fmla="*/ 779930 h 1142907"/>
              <a:gd name="csX55" fmla="*/ 117238 w 1695026"/>
              <a:gd name="csY55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623309 w 1695026"/>
              <a:gd name="csY20" fmla="*/ 537882 h 1142907"/>
              <a:gd name="csX21" fmla="*/ 1695026 w 1695026"/>
              <a:gd name="csY21" fmla="*/ 564776 h 1142907"/>
              <a:gd name="csX22" fmla="*/ 1686062 w 1695026"/>
              <a:gd name="csY22" fmla="*/ 600635 h 1142907"/>
              <a:gd name="csX23" fmla="*/ 1578485 w 1695026"/>
              <a:gd name="csY23" fmla="*/ 582706 h 1142907"/>
              <a:gd name="csX24" fmla="*/ 1533662 w 1695026"/>
              <a:gd name="csY24" fmla="*/ 609600 h 1142907"/>
              <a:gd name="csX25" fmla="*/ 1201964 w 1695026"/>
              <a:gd name="csY25" fmla="*/ 627417 h 1142907"/>
              <a:gd name="csX26" fmla="*/ 1121282 w 1695026"/>
              <a:gd name="csY26" fmla="*/ 636382 h 1142907"/>
              <a:gd name="csX27" fmla="*/ 1130246 w 1695026"/>
              <a:gd name="csY27" fmla="*/ 681205 h 1142907"/>
              <a:gd name="csX28" fmla="*/ 1157143 w 1695026"/>
              <a:gd name="csY28" fmla="*/ 726030 h 1142907"/>
              <a:gd name="csX29" fmla="*/ 1219896 w 1695026"/>
              <a:gd name="csY29" fmla="*/ 770853 h 1142907"/>
              <a:gd name="csX30" fmla="*/ 1354368 w 1695026"/>
              <a:gd name="csY30" fmla="*/ 869576 h 1142907"/>
              <a:gd name="csX31" fmla="*/ 1291615 w 1695026"/>
              <a:gd name="csY31" fmla="*/ 833718 h 1142907"/>
              <a:gd name="csX32" fmla="*/ 1273685 w 1695026"/>
              <a:gd name="csY32" fmla="*/ 851647 h 1142907"/>
              <a:gd name="csX33" fmla="*/ 1228860 w 1695026"/>
              <a:gd name="csY33" fmla="*/ 851536 h 1142907"/>
              <a:gd name="csX34" fmla="*/ 1318509 w 1695026"/>
              <a:gd name="csY34" fmla="*/ 950259 h 1142907"/>
              <a:gd name="csX35" fmla="*/ 1264721 w 1695026"/>
              <a:gd name="csY35" fmla="*/ 1004047 h 1142907"/>
              <a:gd name="csX36" fmla="*/ 1228862 w 1695026"/>
              <a:gd name="csY36" fmla="*/ 1021976 h 1142907"/>
              <a:gd name="csX37" fmla="*/ 1184038 w 1695026"/>
              <a:gd name="csY37" fmla="*/ 1030941 h 1142907"/>
              <a:gd name="csX38" fmla="*/ 1157144 w 1695026"/>
              <a:gd name="csY38" fmla="*/ 1039906 h 1142907"/>
              <a:gd name="csX39" fmla="*/ 1166107 w 1695026"/>
              <a:gd name="csY39" fmla="*/ 941183 h 1142907"/>
              <a:gd name="csX40" fmla="*/ 1040603 w 1695026"/>
              <a:gd name="csY40" fmla="*/ 995082 h 1142907"/>
              <a:gd name="csX41" fmla="*/ 1004744 w 1695026"/>
              <a:gd name="csY41" fmla="*/ 986118 h 1142907"/>
              <a:gd name="csX42" fmla="*/ 941991 w 1695026"/>
              <a:gd name="csY42" fmla="*/ 995082 h 1142907"/>
              <a:gd name="csX43" fmla="*/ 933026 w 1695026"/>
              <a:gd name="csY43" fmla="*/ 1021976 h 1142907"/>
              <a:gd name="csX44" fmla="*/ 924062 w 1695026"/>
              <a:gd name="csY44" fmla="*/ 1066800 h 1142907"/>
              <a:gd name="csX45" fmla="*/ 843379 w 1695026"/>
              <a:gd name="csY45" fmla="*/ 1102659 h 1142907"/>
              <a:gd name="csX46" fmla="*/ 789591 w 1695026"/>
              <a:gd name="csY46" fmla="*/ 1111623 h 1142907"/>
              <a:gd name="csX47" fmla="*/ 780626 w 1695026"/>
              <a:gd name="csY47" fmla="*/ 1138518 h 1142907"/>
              <a:gd name="csX48" fmla="*/ 708909 w 1695026"/>
              <a:gd name="csY48" fmla="*/ 1013012 h 1142907"/>
              <a:gd name="csX49" fmla="*/ 592368 w 1695026"/>
              <a:gd name="csY49" fmla="*/ 896471 h 1142907"/>
              <a:gd name="csX50" fmla="*/ 448932 w 1695026"/>
              <a:gd name="csY50" fmla="*/ 896470 h 1142907"/>
              <a:gd name="csX51" fmla="*/ 332392 w 1695026"/>
              <a:gd name="csY51" fmla="*/ 995083 h 1142907"/>
              <a:gd name="csX52" fmla="*/ 215850 w 1695026"/>
              <a:gd name="csY52" fmla="*/ 968188 h 1142907"/>
              <a:gd name="csX53" fmla="*/ 36556 w 1695026"/>
              <a:gd name="csY53" fmla="*/ 887505 h 1142907"/>
              <a:gd name="csX54" fmla="*/ 697 w 1695026"/>
              <a:gd name="csY54" fmla="*/ 779930 h 1142907"/>
              <a:gd name="csX55" fmla="*/ 117238 w 1695026"/>
              <a:gd name="csY55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623309 w 1695026"/>
              <a:gd name="csY20" fmla="*/ 537882 h 1142907"/>
              <a:gd name="csX21" fmla="*/ 1695026 w 1695026"/>
              <a:gd name="csY21" fmla="*/ 564776 h 1142907"/>
              <a:gd name="csX22" fmla="*/ 1686062 w 1695026"/>
              <a:gd name="csY22" fmla="*/ 600635 h 1142907"/>
              <a:gd name="csX23" fmla="*/ 1578485 w 1695026"/>
              <a:gd name="csY23" fmla="*/ 582706 h 1142907"/>
              <a:gd name="csX24" fmla="*/ 1130246 w 1695026"/>
              <a:gd name="csY24" fmla="*/ 600523 h 1142907"/>
              <a:gd name="csX25" fmla="*/ 1201964 w 1695026"/>
              <a:gd name="csY25" fmla="*/ 627417 h 1142907"/>
              <a:gd name="csX26" fmla="*/ 1121282 w 1695026"/>
              <a:gd name="csY26" fmla="*/ 636382 h 1142907"/>
              <a:gd name="csX27" fmla="*/ 1130246 w 1695026"/>
              <a:gd name="csY27" fmla="*/ 681205 h 1142907"/>
              <a:gd name="csX28" fmla="*/ 1157143 w 1695026"/>
              <a:gd name="csY28" fmla="*/ 726030 h 1142907"/>
              <a:gd name="csX29" fmla="*/ 1219896 w 1695026"/>
              <a:gd name="csY29" fmla="*/ 770853 h 1142907"/>
              <a:gd name="csX30" fmla="*/ 1354368 w 1695026"/>
              <a:gd name="csY30" fmla="*/ 869576 h 1142907"/>
              <a:gd name="csX31" fmla="*/ 1291615 w 1695026"/>
              <a:gd name="csY31" fmla="*/ 833718 h 1142907"/>
              <a:gd name="csX32" fmla="*/ 1273685 w 1695026"/>
              <a:gd name="csY32" fmla="*/ 851647 h 1142907"/>
              <a:gd name="csX33" fmla="*/ 1228860 w 1695026"/>
              <a:gd name="csY33" fmla="*/ 851536 h 1142907"/>
              <a:gd name="csX34" fmla="*/ 1318509 w 1695026"/>
              <a:gd name="csY34" fmla="*/ 950259 h 1142907"/>
              <a:gd name="csX35" fmla="*/ 1264721 w 1695026"/>
              <a:gd name="csY35" fmla="*/ 1004047 h 1142907"/>
              <a:gd name="csX36" fmla="*/ 1228862 w 1695026"/>
              <a:gd name="csY36" fmla="*/ 1021976 h 1142907"/>
              <a:gd name="csX37" fmla="*/ 1184038 w 1695026"/>
              <a:gd name="csY37" fmla="*/ 1030941 h 1142907"/>
              <a:gd name="csX38" fmla="*/ 1157144 w 1695026"/>
              <a:gd name="csY38" fmla="*/ 1039906 h 1142907"/>
              <a:gd name="csX39" fmla="*/ 1166107 w 1695026"/>
              <a:gd name="csY39" fmla="*/ 941183 h 1142907"/>
              <a:gd name="csX40" fmla="*/ 1040603 w 1695026"/>
              <a:gd name="csY40" fmla="*/ 995082 h 1142907"/>
              <a:gd name="csX41" fmla="*/ 1004744 w 1695026"/>
              <a:gd name="csY41" fmla="*/ 986118 h 1142907"/>
              <a:gd name="csX42" fmla="*/ 941991 w 1695026"/>
              <a:gd name="csY42" fmla="*/ 995082 h 1142907"/>
              <a:gd name="csX43" fmla="*/ 933026 w 1695026"/>
              <a:gd name="csY43" fmla="*/ 1021976 h 1142907"/>
              <a:gd name="csX44" fmla="*/ 924062 w 1695026"/>
              <a:gd name="csY44" fmla="*/ 1066800 h 1142907"/>
              <a:gd name="csX45" fmla="*/ 843379 w 1695026"/>
              <a:gd name="csY45" fmla="*/ 1102659 h 1142907"/>
              <a:gd name="csX46" fmla="*/ 789591 w 1695026"/>
              <a:gd name="csY46" fmla="*/ 1111623 h 1142907"/>
              <a:gd name="csX47" fmla="*/ 780626 w 1695026"/>
              <a:gd name="csY47" fmla="*/ 1138518 h 1142907"/>
              <a:gd name="csX48" fmla="*/ 708909 w 1695026"/>
              <a:gd name="csY48" fmla="*/ 1013012 h 1142907"/>
              <a:gd name="csX49" fmla="*/ 592368 w 1695026"/>
              <a:gd name="csY49" fmla="*/ 896471 h 1142907"/>
              <a:gd name="csX50" fmla="*/ 448932 w 1695026"/>
              <a:gd name="csY50" fmla="*/ 896470 h 1142907"/>
              <a:gd name="csX51" fmla="*/ 332392 w 1695026"/>
              <a:gd name="csY51" fmla="*/ 995083 h 1142907"/>
              <a:gd name="csX52" fmla="*/ 215850 w 1695026"/>
              <a:gd name="csY52" fmla="*/ 968188 h 1142907"/>
              <a:gd name="csX53" fmla="*/ 36556 w 1695026"/>
              <a:gd name="csY53" fmla="*/ 887505 h 1142907"/>
              <a:gd name="csX54" fmla="*/ 697 w 1695026"/>
              <a:gd name="csY54" fmla="*/ 779930 h 1142907"/>
              <a:gd name="csX55" fmla="*/ 117238 w 1695026"/>
              <a:gd name="csY55" fmla="*/ 699247 h 1142907"/>
              <a:gd name="csX0" fmla="*/ 117238 w 1728306"/>
              <a:gd name="csY0" fmla="*/ 699247 h 1142907"/>
              <a:gd name="csX1" fmla="*/ 9661 w 1728306"/>
              <a:gd name="csY1" fmla="*/ 555812 h 1142907"/>
              <a:gd name="csX2" fmla="*/ 296533 w 1728306"/>
              <a:gd name="csY2" fmla="*/ 672353 h 1142907"/>
              <a:gd name="csX3" fmla="*/ 368249 w 1728306"/>
              <a:gd name="csY3" fmla="*/ 681317 h 1142907"/>
              <a:gd name="csX4" fmla="*/ 556509 w 1728306"/>
              <a:gd name="csY4" fmla="*/ 708212 h 1142907"/>
              <a:gd name="csX5" fmla="*/ 592368 w 1728306"/>
              <a:gd name="csY5" fmla="*/ 636493 h 1142907"/>
              <a:gd name="csX6" fmla="*/ 628227 w 1728306"/>
              <a:gd name="csY6" fmla="*/ 618565 h 1142907"/>
              <a:gd name="csX7" fmla="*/ 646157 w 1728306"/>
              <a:gd name="csY7" fmla="*/ 555812 h 1142907"/>
              <a:gd name="csX8" fmla="*/ 699944 w 1728306"/>
              <a:gd name="csY8" fmla="*/ 376517 h 1142907"/>
              <a:gd name="csX9" fmla="*/ 780626 w 1728306"/>
              <a:gd name="csY9" fmla="*/ 179293 h 1142907"/>
              <a:gd name="csX10" fmla="*/ 1004744 w 1728306"/>
              <a:gd name="csY10" fmla="*/ 0 h 1142907"/>
              <a:gd name="csX11" fmla="*/ 1103355 w 1728306"/>
              <a:gd name="csY11" fmla="*/ 26894 h 1142907"/>
              <a:gd name="csX12" fmla="*/ 1166108 w 1728306"/>
              <a:gd name="csY12" fmla="*/ 17929 h 1142907"/>
              <a:gd name="csX13" fmla="*/ 1273685 w 1728306"/>
              <a:gd name="csY13" fmla="*/ 116541 h 1142907"/>
              <a:gd name="csX14" fmla="*/ 1121285 w 1728306"/>
              <a:gd name="csY14" fmla="*/ 179294 h 1142907"/>
              <a:gd name="csX15" fmla="*/ 1237826 w 1728306"/>
              <a:gd name="csY15" fmla="*/ 206189 h 1142907"/>
              <a:gd name="csX16" fmla="*/ 1067496 w 1728306"/>
              <a:gd name="csY16" fmla="*/ 340659 h 1142907"/>
              <a:gd name="csX17" fmla="*/ 1148180 w 1728306"/>
              <a:gd name="csY17" fmla="*/ 537883 h 1142907"/>
              <a:gd name="csX18" fmla="*/ 1121285 w 1728306"/>
              <a:gd name="csY18" fmla="*/ 654424 h 1142907"/>
              <a:gd name="csX19" fmla="*/ 1578485 w 1728306"/>
              <a:gd name="csY19" fmla="*/ 493059 h 1142907"/>
              <a:gd name="csX20" fmla="*/ 1623309 w 1728306"/>
              <a:gd name="csY20" fmla="*/ 537882 h 1142907"/>
              <a:gd name="csX21" fmla="*/ 1695026 w 1728306"/>
              <a:gd name="csY21" fmla="*/ 564776 h 1142907"/>
              <a:gd name="csX22" fmla="*/ 1686062 w 1728306"/>
              <a:gd name="csY22" fmla="*/ 600635 h 1142907"/>
              <a:gd name="csX23" fmla="*/ 1148176 w 1728306"/>
              <a:gd name="csY23" fmla="*/ 546735 h 1142907"/>
              <a:gd name="csX24" fmla="*/ 1130246 w 1728306"/>
              <a:gd name="csY24" fmla="*/ 600523 h 1142907"/>
              <a:gd name="csX25" fmla="*/ 1201964 w 1728306"/>
              <a:gd name="csY25" fmla="*/ 627417 h 1142907"/>
              <a:gd name="csX26" fmla="*/ 1121282 w 1728306"/>
              <a:gd name="csY26" fmla="*/ 636382 h 1142907"/>
              <a:gd name="csX27" fmla="*/ 1130246 w 1728306"/>
              <a:gd name="csY27" fmla="*/ 681205 h 1142907"/>
              <a:gd name="csX28" fmla="*/ 1157143 w 1728306"/>
              <a:gd name="csY28" fmla="*/ 726030 h 1142907"/>
              <a:gd name="csX29" fmla="*/ 1219896 w 1728306"/>
              <a:gd name="csY29" fmla="*/ 770853 h 1142907"/>
              <a:gd name="csX30" fmla="*/ 1354368 w 1728306"/>
              <a:gd name="csY30" fmla="*/ 869576 h 1142907"/>
              <a:gd name="csX31" fmla="*/ 1291615 w 1728306"/>
              <a:gd name="csY31" fmla="*/ 833718 h 1142907"/>
              <a:gd name="csX32" fmla="*/ 1273685 w 1728306"/>
              <a:gd name="csY32" fmla="*/ 851647 h 1142907"/>
              <a:gd name="csX33" fmla="*/ 1228860 w 1728306"/>
              <a:gd name="csY33" fmla="*/ 851536 h 1142907"/>
              <a:gd name="csX34" fmla="*/ 1318509 w 1728306"/>
              <a:gd name="csY34" fmla="*/ 950259 h 1142907"/>
              <a:gd name="csX35" fmla="*/ 1264721 w 1728306"/>
              <a:gd name="csY35" fmla="*/ 1004047 h 1142907"/>
              <a:gd name="csX36" fmla="*/ 1228862 w 1728306"/>
              <a:gd name="csY36" fmla="*/ 1021976 h 1142907"/>
              <a:gd name="csX37" fmla="*/ 1184038 w 1728306"/>
              <a:gd name="csY37" fmla="*/ 1030941 h 1142907"/>
              <a:gd name="csX38" fmla="*/ 1157144 w 1728306"/>
              <a:gd name="csY38" fmla="*/ 1039906 h 1142907"/>
              <a:gd name="csX39" fmla="*/ 1166107 w 1728306"/>
              <a:gd name="csY39" fmla="*/ 941183 h 1142907"/>
              <a:gd name="csX40" fmla="*/ 1040603 w 1728306"/>
              <a:gd name="csY40" fmla="*/ 995082 h 1142907"/>
              <a:gd name="csX41" fmla="*/ 1004744 w 1728306"/>
              <a:gd name="csY41" fmla="*/ 986118 h 1142907"/>
              <a:gd name="csX42" fmla="*/ 941991 w 1728306"/>
              <a:gd name="csY42" fmla="*/ 995082 h 1142907"/>
              <a:gd name="csX43" fmla="*/ 933026 w 1728306"/>
              <a:gd name="csY43" fmla="*/ 1021976 h 1142907"/>
              <a:gd name="csX44" fmla="*/ 924062 w 1728306"/>
              <a:gd name="csY44" fmla="*/ 1066800 h 1142907"/>
              <a:gd name="csX45" fmla="*/ 843379 w 1728306"/>
              <a:gd name="csY45" fmla="*/ 1102659 h 1142907"/>
              <a:gd name="csX46" fmla="*/ 789591 w 1728306"/>
              <a:gd name="csY46" fmla="*/ 1111623 h 1142907"/>
              <a:gd name="csX47" fmla="*/ 780626 w 1728306"/>
              <a:gd name="csY47" fmla="*/ 1138518 h 1142907"/>
              <a:gd name="csX48" fmla="*/ 708909 w 1728306"/>
              <a:gd name="csY48" fmla="*/ 1013012 h 1142907"/>
              <a:gd name="csX49" fmla="*/ 592368 w 1728306"/>
              <a:gd name="csY49" fmla="*/ 896471 h 1142907"/>
              <a:gd name="csX50" fmla="*/ 448932 w 1728306"/>
              <a:gd name="csY50" fmla="*/ 896470 h 1142907"/>
              <a:gd name="csX51" fmla="*/ 332392 w 1728306"/>
              <a:gd name="csY51" fmla="*/ 995083 h 1142907"/>
              <a:gd name="csX52" fmla="*/ 215850 w 1728306"/>
              <a:gd name="csY52" fmla="*/ 968188 h 1142907"/>
              <a:gd name="csX53" fmla="*/ 36556 w 1728306"/>
              <a:gd name="csY53" fmla="*/ 887505 h 1142907"/>
              <a:gd name="csX54" fmla="*/ 697 w 1728306"/>
              <a:gd name="csY54" fmla="*/ 779930 h 1142907"/>
              <a:gd name="csX55" fmla="*/ 117238 w 1728306"/>
              <a:gd name="csY55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623309 w 1695026"/>
              <a:gd name="csY20" fmla="*/ 537882 h 1142907"/>
              <a:gd name="csX21" fmla="*/ 1695026 w 1695026"/>
              <a:gd name="csY21" fmla="*/ 564776 h 1142907"/>
              <a:gd name="csX22" fmla="*/ 1067494 w 1695026"/>
              <a:gd name="csY22" fmla="*/ 466052 h 1142907"/>
              <a:gd name="csX23" fmla="*/ 1148176 w 1695026"/>
              <a:gd name="csY23" fmla="*/ 546735 h 1142907"/>
              <a:gd name="csX24" fmla="*/ 1130246 w 1695026"/>
              <a:gd name="csY24" fmla="*/ 600523 h 1142907"/>
              <a:gd name="csX25" fmla="*/ 1201964 w 1695026"/>
              <a:gd name="csY25" fmla="*/ 627417 h 1142907"/>
              <a:gd name="csX26" fmla="*/ 1121282 w 1695026"/>
              <a:gd name="csY26" fmla="*/ 636382 h 1142907"/>
              <a:gd name="csX27" fmla="*/ 1130246 w 1695026"/>
              <a:gd name="csY27" fmla="*/ 681205 h 1142907"/>
              <a:gd name="csX28" fmla="*/ 1157143 w 1695026"/>
              <a:gd name="csY28" fmla="*/ 726030 h 1142907"/>
              <a:gd name="csX29" fmla="*/ 1219896 w 1695026"/>
              <a:gd name="csY29" fmla="*/ 770853 h 1142907"/>
              <a:gd name="csX30" fmla="*/ 1354368 w 1695026"/>
              <a:gd name="csY30" fmla="*/ 869576 h 1142907"/>
              <a:gd name="csX31" fmla="*/ 1291615 w 1695026"/>
              <a:gd name="csY31" fmla="*/ 833718 h 1142907"/>
              <a:gd name="csX32" fmla="*/ 1273685 w 1695026"/>
              <a:gd name="csY32" fmla="*/ 851647 h 1142907"/>
              <a:gd name="csX33" fmla="*/ 1228860 w 1695026"/>
              <a:gd name="csY33" fmla="*/ 851536 h 1142907"/>
              <a:gd name="csX34" fmla="*/ 1318509 w 1695026"/>
              <a:gd name="csY34" fmla="*/ 950259 h 1142907"/>
              <a:gd name="csX35" fmla="*/ 1264721 w 1695026"/>
              <a:gd name="csY35" fmla="*/ 1004047 h 1142907"/>
              <a:gd name="csX36" fmla="*/ 1228862 w 1695026"/>
              <a:gd name="csY36" fmla="*/ 1021976 h 1142907"/>
              <a:gd name="csX37" fmla="*/ 1184038 w 1695026"/>
              <a:gd name="csY37" fmla="*/ 1030941 h 1142907"/>
              <a:gd name="csX38" fmla="*/ 1157144 w 1695026"/>
              <a:gd name="csY38" fmla="*/ 1039906 h 1142907"/>
              <a:gd name="csX39" fmla="*/ 1166107 w 1695026"/>
              <a:gd name="csY39" fmla="*/ 941183 h 1142907"/>
              <a:gd name="csX40" fmla="*/ 1040603 w 1695026"/>
              <a:gd name="csY40" fmla="*/ 995082 h 1142907"/>
              <a:gd name="csX41" fmla="*/ 1004744 w 1695026"/>
              <a:gd name="csY41" fmla="*/ 986118 h 1142907"/>
              <a:gd name="csX42" fmla="*/ 941991 w 1695026"/>
              <a:gd name="csY42" fmla="*/ 995082 h 1142907"/>
              <a:gd name="csX43" fmla="*/ 933026 w 1695026"/>
              <a:gd name="csY43" fmla="*/ 1021976 h 1142907"/>
              <a:gd name="csX44" fmla="*/ 924062 w 1695026"/>
              <a:gd name="csY44" fmla="*/ 1066800 h 1142907"/>
              <a:gd name="csX45" fmla="*/ 843379 w 1695026"/>
              <a:gd name="csY45" fmla="*/ 1102659 h 1142907"/>
              <a:gd name="csX46" fmla="*/ 789591 w 1695026"/>
              <a:gd name="csY46" fmla="*/ 1111623 h 1142907"/>
              <a:gd name="csX47" fmla="*/ 780626 w 1695026"/>
              <a:gd name="csY47" fmla="*/ 1138518 h 1142907"/>
              <a:gd name="csX48" fmla="*/ 708909 w 1695026"/>
              <a:gd name="csY48" fmla="*/ 1013012 h 1142907"/>
              <a:gd name="csX49" fmla="*/ 592368 w 1695026"/>
              <a:gd name="csY49" fmla="*/ 896471 h 1142907"/>
              <a:gd name="csX50" fmla="*/ 448932 w 1695026"/>
              <a:gd name="csY50" fmla="*/ 896470 h 1142907"/>
              <a:gd name="csX51" fmla="*/ 332392 w 1695026"/>
              <a:gd name="csY51" fmla="*/ 995083 h 1142907"/>
              <a:gd name="csX52" fmla="*/ 215850 w 1695026"/>
              <a:gd name="csY52" fmla="*/ 968188 h 1142907"/>
              <a:gd name="csX53" fmla="*/ 36556 w 1695026"/>
              <a:gd name="csY53" fmla="*/ 887505 h 1142907"/>
              <a:gd name="csX54" fmla="*/ 697 w 1695026"/>
              <a:gd name="csY54" fmla="*/ 779930 h 1142907"/>
              <a:gd name="csX55" fmla="*/ 117238 w 1695026"/>
              <a:gd name="csY55" fmla="*/ 699247 h 1142907"/>
              <a:gd name="csX0" fmla="*/ 117238 w 1671901"/>
              <a:gd name="csY0" fmla="*/ 699247 h 1142907"/>
              <a:gd name="csX1" fmla="*/ 9661 w 1671901"/>
              <a:gd name="csY1" fmla="*/ 555812 h 1142907"/>
              <a:gd name="csX2" fmla="*/ 296533 w 1671901"/>
              <a:gd name="csY2" fmla="*/ 672353 h 1142907"/>
              <a:gd name="csX3" fmla="*/ 368249 w 1671901"/>
              <a:gd name="csY3" fmla="*/ 681317 h 1142907"/>
              <a:gd name="csX4" fmla="*/ 556509 w 1671901"/>
              <a:gd name="csY4" fmla="*/ 708212 h 1142907"/>
              <a:gd name="csX5" fmla="*/ 592368 w 1671901"/>
              <a:gd name="csY5" fmla="*/ 636493 h 1142907"/>
              <a:gd name="csX6" fmla="*/ 628227 w 1671901"/>
              <a:gd name="csY6" fmla="*/ 618565 h 1142907"/>
              <a:gd name="csX7" fmla="*/ 646157 w 1671901"/>
              <a:gd name="csY7" fmla="*/ 555812 h 1142907"/>
              <a:gd name="csX8" fmla="*/ 699944 w 1671901"/>
              <a:gd name="csY8" fmla="*/ 376517 h 1142907"/>
              <a:gd name="csX9" fmla="*/ 780626 w 1671901"/>
              <a:gd name="csY9" fmla="*/ 179293 h 1142907"/>
              <a:gd name="csX10" fmla="*/ 1004744 w 1671901"/>
              <a:gd name="csY10" fmla="*/ 0 h 1142907"/>
              <a:gd name="csX11" fmla="*/ 1103355 w 1671901"/>
              <a:gd name="csY11" fmla="*/ 26894 h 1142907"/>
              <a:gd name="csX12" fmla="*/ 1166108 w 1671901"/>
              <a:gd name="csY12" fmla="*/ 17929 h 1142907"/>
              <a:gd name="csX13" fmla="*/ 1273685 w 1671901"/>
              <a:gd name="csY13" fmla="*/ 116541 h 1142907"/>
              <a:gd name="csX14" fmla="*/ 1121285 w 1671901"/>
              <a:gd name="csY14" fmla="*/ 179294 h 1142907"/>
              <a:gd name="csX15" fmla="*/ 1237826 w 1671901"/>
              <a:gd name="csY15" fmla="*/ 206189 h 1142907"/>
              <a:gd name="csX16" fmla="*/ 1067496 w 1671901"/>
              <a:gd name="csY16" fmla="*/ 340659 h 1142907"/>
              <a:gd name="csX17" fmla="*/ 1148180 w 1671901"/>
              <a:gd name="csY17" fmla="*/ 537883 h 1142907"/>
              <a:gd name="csX18" fmla="*/ 1121285 w 1671901"/>
              <a:gd name="csY18" fmla="*/ 654424 h 1142907"/>
              <a:gd name="csX19" fmla="*/ 1578485 w 1671901"/>
              <a:gd name="csY19" fmla="*/ 493059 h 1142907"/>
              <a:gd name="csX20" fmla="*/ 1623309 w 1671901"/>
              <a:gd name="csY20" fmla="*/ 537882 h 1142907"/>
              <a:gd name="csX21" fmla="*/ 1022670 w 1671901"/>
              <a:gd name="csY21" fmla="*/ 367441 h 1142907"/>
              <a:gd name="csX22" fmla="*/ 1067494 w 1671901"/>
              <a:gd name="csY22" fmla="*/ 466052 h 1142907"/>
              <a:gd name="csX23" fmla="*/ 1148176 w 1671901"/>
              <a:gd name="csY23" fmla="*/ 546735 h 1142907"/>
              <a:gd name="csX24" fmla="*/ 1130246 w 1671901"/>
              <a:gd name="csY24" fmla="*/ 600523 h 1142907"/>
              <a:gd name="csX25" fmla="*/ 1201964 w 1671901"/>
              <a:gd name="csY25" fmla="*/ 627417 h 1142907"/>
              <a:gd name="csX26" fmla="*/ 1121282 w 1671901"/>
              <a:gd name="csY26" fmla="*/ 636382 h 1142907"/>
              <a:gd name="csX27" fmla="*/ 1130246 w 1671901"/>
              <a:gd name="csY27" fmla="*/ 681205 h 1142907"/>
              <a:gd name="csX28" fmla="*/ 1157143 w 1671901"/>
              <a:gd name="csY28" fmla="*/ 726030 h 1142907"/>
              <a:gd name="csX29" fmla="*/ 1219896 w 1671901"/>
              <a:gd name="csY29" fmla="*/ 770853 h 1142907"/>
              <a:gd name="csX30" fmla="*/ 1354368 w 1671901"/>
              <a:gd name="csY30" fmla="*/ 869576 h 1142907"/>
              <a:gd name="csX31" fmla="*/ 1291615 w 1671901"/>
              <a:gd name="csY31" fmla="*/ 833718 h 1142907"/>
              <a:gd name="csX32" fmla="*/ 1273685 w 1671901"/>
              <a:gd name="csY32" fmla="*/ 851647 h 1142907"/>
              <a:gd name="csX33" fmla="*/ 1228860 w 1671901"/>
              <a:gd name="csY33" fmla="*/ 851536 h 1142907"/>
              <a:gd name="csX34" fmla="*/ 1318509 w 1671901"/>
              <a:gd name="csY34" fmla="*/ 950259 h 1142907"/>
              <a:gd name="csX35" fmla="*/ 1264721 w 1671901"/>
              <a:gd name="csY35" fmla="*/ 1004047 h 1142907"/>
              <a:gd name="csX36" fmla="*/ 1228862 w 1671901"/>
              <a:gd name="csY36" fmla="*/ 1021976 h 1142907"/>
              <a:gd name="csX37" fmla="*/ 1184038 w 1671901"/>
              <a:gd name="csY37" fmla="*/ 1030941 h 1142907"/>
              <a:gd name="csX38" fmla="*/ 1157144 w 1671901"/>
              <a:gd name="csY38" fmla="*/ 1039906 h 1142907"/>
              <a:gd name="csX39" fmla="*/ 1166107 w 1671901"/>
              <a:gd name="csY39" fmla="*/ 941183 h 1142907"/>
              <a:gd name="csX40" fmla="*/ 1040603 w 1671901"/>
              <a:gd name="csY40" fmla="*/ 995082 h 1142907"/>
              <a:gd name="csX41" fmla="*/ 1004744 w 1671901"/>
              <a:gd name="csY41" fmla="*/ 986118 h 1142907"/>
              <a:gd name="csX42" fmla="*/ 941991 w 1671901"/>
              <a:gd name="csY42" fmla="*/ 995082 h 1142907"/>
              <a:gd name="csX43" fmla="*/ 933026 w 1671901"/>
              <a:gd name="csY43" fmla="*/ 1021976 h 1142907"/>
              <a:gd name="csX44" fmla="*/ 924062 w 1671901"/>
              <a:gd name="csY44" fmla="*/ 1066800 h 1142907"/>
              <a:gd name="csX45" fmla="*/ 843379 w 1671901"/>
              <a:gd name="csY45" fmla="*/ 1102659 h 1142907"/>
              <a:gd name="csX46" fmla="*/ 789591 w 1671901"/>
              <a:gd name="csY46" fmla="*/ 1111623 h 1142907"/>
              <a:gd name="csX47" fmla="*/ 780626 w 1671901"/>
              <a:gd name="csY47" fmla="*/ 1138518 h 1142907"/>
              <a:gd name="csX48" fmla="*/ 708909 w 1671901"/>
              <a:gd name="csY48" fmla="*/ 1013012 h 1142907"/>
              <a:gd name="csX49" fmla="*/ 592368 w 1671901"/>
              <a:gd name="csY49" fmla="*/ 896471 h 1142907"/>
              <a:gd name="csX50" fmla="*/ 448932 w 1671901"/>
              <a:gd name="csY50" fmla="*/ 896470 h 1142907"/>
              <a:gd name="csX51" fmla="*/ 332392 w 1671901"/>
              <a:gd name="csY51" fmla="*/ 995083 h 1142907"/>
              <a:gd name="csX52" fmla="*/ 215850 w 1671901"/>
              <a:gd name="csY52" fmla="*/ 968188 h 1142907"/>
              <a:gd name="csX53" fmla="*/ 36556 w 1671901"/>
              <a:gd name="csY53" fmla="*/ 887505 h 1142907"/>
              <a:gd name="csX54" fmla="*/ 697 w 1671901"/>
              <a:gd name="csY54" fmla="*/ 779930 h 1142907"/>
              <a:gd name="csX55" fmla="*/ 117238 w 1671901"/>
              <a:gd name="csY55" fmla="*/ 699247 h 1142907"/>
              <a:gd name="csX0" fmla="*/ 117238 w 1578688"/>
              <a:gd name="csY0" fmla="*/ 699247 h 1142907"/>
              <a:gd name="csX1" fmla="*/ 9661 w 1578688"/>
              <a:gd name="csY1" fmla="*/ 555812 h 1142907"/>
              <a:gd name="csX2" fmla="*/ 296533 w 1578688"/>
              <a:gd name="csY2" fmla="*/ 672353 h 1142907"/>
              <a:gd name="csX3" fmla="*/ 368249 w 1578688"/>
              <a:gd name="csY3" fmla="*/ 681317 h 1142907"/>
              <a:gd name="csX4" fmla="*/ 556509 w 1578688"/>
              <a:gd name="csY4" fmla="*/ 708212 h 1142907"/>
              <a:gd name="csX5" fmla="*/ 592368 w 1578688"/>
              <a:gd name="csY5" fmla="*/ 636493 h 1142907"/>
              <a:gd name="csX6" fmla="*/ 628227 w 1578688"/>
              <a:gd name="csY6" fmla="*/ 618565 h 1142907"/>
              <a:gd name="csX7" fmla="*/ 646157 w 1578688"/>
              <a:gd name="csY7" fmla="*/ 555812 h 1142907"/>
              <a:gd name="csX8" fmla="*/ 699944 w 1578688"/>
              <a:gd name="csY8" fmla="*/ 376517 h 1142907"/>
              <a:gd name="csX9" fmla="*/ 780626 w 1578688"/>
              <a:gd name="csY9" fmla="*/ 179293 h 1142907"/>
              <a:gd name="csX10" fmla="*/ 1004744 w 1578688"/>
              <a:gd name="csY10" fmla="*/ 0 h 1142907"/>
              <a:gd name="csX11" fmla="*/ 1103355 w 1578688"/>
              <a:gd name="csY11" fmla="*/ 26894 h 1142907"/>
              <a:gd name="csX12" fmla="*/ 1166108 w 1578688"/>
              <a:gd name="csY12" fmla="*/ 17929 h 1142907"/>
              <a:gd name="csX13" fmla="*/ 1273685 w 1578688"/>
              <a:gd name="csY13" fmla="*/ 116541 h 1142907"/>
              <a:gd name="csX14" fmla="*/ 1121285 w 1578688"/>
              <a:gd name="csY14" fmla="*/ 179294 h 1142907"/>
              <a:gd name="csX15" fmla="*/ 1237826 w 1578688"/>
              <a:gd name="csY15" fmla="*/ 206189 h 1142907"/>
              <a:gd name="csX16" fmla="*/ 1067496 w 1578688"/>
              <a:gd name="csY16" fmla="*/ 340659 h 1142907"/>
              <a:gd name="csX17" fmla="*/ 1148180 w 1578688"/>
              <a:gd name="csY17" fmla="*/ 537883 h 1142907"/>
              <a:gd name="csX18" fmla="*/ 1121285 w 1578688"/>
              <a:gd name="csY18" fmla="*/ 654424 h 1142907"/>
              <a:gd name="csX19" fmla="*/ 1578485 w 1578688"/>
              <a:gd name="csY19" fmla="*/ 493059 h 1142907"/>
              <a:gd name="csX20" fmla="*/ 1058530 w 1578688"/>
              <a:gd name="csY20" fmla="*/ 331582 h 1142907"/>
              <a:gd name="csX21" fmla="*/ 1022670 w 1578688"/>
              <a:gd name="csY21" fmla="*/ 367441 h 1142907"/>
              <a:gd name="csX22" fmla="*/ 1067494 w 1578688"/>
              <a:gd name="csY22" fmla="*/ 466052 h 1142907"/>
              <a:gd name="csX23" fmla="*/ 1148176 w 1578688"/>
              <a:gd name="csY23" fmla="*/ 546735 h 1142907"/>
              <a:gd name="csX24" fmla="*/ 1130246 w 1578688"/>
              <a:gd name="csY24" fmla="*/ 600523 h 1142907"/>
              <a:gd name="csX25" fmla="*/ 1201964 w 1578688"/>
              <a:gd name="csY25" fmla="*/ 627417 h 1142907"/>
              <a:gd name="csX26" fmla="*/ 1121282 w 1578688"/>
              <a:gd name="csY26" fmla="*/ 636382 h 1142907"/>
              <a:gd name="csX27" fmla="*/ 1130246 w 1578688"/>
              <a:gd name="csY27" fmla="*/ 681205 h 1142907"/>
              <a:gd name="csX28" fmla="*/ 1157143 w 1578688"/>
              <a:gd name="csY28" fmla="*/ 726030 h 1142907"/>
              <a:gd name="csX29" fmla="*/ 1219896 w 1578688"/>
              <a:gd name="csY29" fmla="*/ 770853 h 1142907"/>
              <a:gd name="csX30" fmla="*/ 1354368 w 1578688"/>
              <a:gd name="csY30" fmla="*/ 869576 h 1142907"/>
              <a:gd name="csX31" fmla="*/ 1291615 w 1578688"/>
              <a:gd name="csY31" fmla="*/ 833718 h 1142907"/>
              <a:gd name="csX32" fmla="*/ 1273685 w 1578688"/>
              <a:gd name="csY32" fmla="*/ 851647 h 1142907"/>
              <a:gd name="csX33" fmla="*/ 1228860 w 1578688"/>
              <a:gd name="csY33" fmla="*/ 851536 h 1142907"/>
              <a:gd name="csX34" fmla="*/ 1318509 w 1578688"/>
              <a:gd name="csY34" fmla="*/ 950259 h 1142907"/>
              <a:gd name="csX35" fmla="*/ 1264721 w 1578688"/>
              <a:gd name="csY35" fmla="*/ 1004047 h 1142907"/>
              <a:gd name="csX36" fmla="*/ 1228862 w 1578688"/>
              <a:gd name="csY36" fmla="*/ 1021976 h 1142907"/>
              <a:gd name="csX37" fmla="*/ 1184038 w 1578688"/>
              <a:gd name="csY37" fmla="*/ 1030941 h 1142907"/>
              <a:gd name="csX38" fmla="*/ 1157144 w 1578688"/>
              <a:gd name="csY38" fmla="*/ 1039906 h 1142907"/>
              <a:gd name="csX39" fmla="*/ 1166107 w 1578688"/>
              <a:gd name="csY39" fmla="*/ 941183 h 1142907"/>
              <a:gd name="csX40" fmla="*/ 1040603 w 1578688"/>
              <a:gd name="csY40" fmla="*/ 995082 h 1142907"/>
              <a:gd name="csX41" fmla="*/ 1004744 w 1578688"/>
              <a:gd name="csY41" fmla="*/ 986118 h 1142907"/>
              <a:gd name="csX42" fmla="*/ 941991 w 1578688"/>
              <a:gd name="csY42" fmla="*/ 995082 h 1142907"/>
              <a:gd name="csX43" fmla="*/ 933026 w 1578688"/>
              <a:gd name="csY43" fmla="*/ 1021976 h 1142907"/>
              <a:gd name="csX44" fmla="*/ 924062 w 1578688"/>
              <a:gd name="csY44" fmla="*/ 1066800 h 1142907"/>
              <a:gd name="csX45" fmla="*/ 843379 w 1578688"/>
              <a:gd name="csY45" fmla="*/ 1102659 h 1142907"/>
              <a:gd name="csX46" fmla="*/ 789591 w 1578688"/>
              <a:gd name="csY46" fmla="*/ 1111623 h 1142907"/>
              <a:gd name="csX47" fmla="*/ 780626 w 1578688"/>
              <a:gd name="csY47" fmla="*/ 1138518 h 1142907"/>
              <a:gd name="csX48" fmla="*/ 708909 w 1578688"/>
              <a:gd name="csY48" fmla="*/ 1013012 h 1142907"/>
              <a:gd name="csX49" fmla="*/ 592368 w 1578688"/>
              <a:gd name="csY49" fmla="*/ 896471 h 1142907"/>
              <a:gd name="csX50" fmla="*/ 448932 w 1578688"/>
              <a:gd name="csY50" fmla="*/ 896470 h 1142907"/>
              <a:gd name="csX51" fmla="*/ 332392 w 1578688"/>
              <a:gd name="csY51" fmla="*/ 995083 h 1142907"/>
              <a:gd name="csX52" fmla="*/ 215850 w 1578688"/>
              <a:gd name="csY52" fmla="*/ 968188 h 1142907"/>
              <a:gd name="csX53" fmla="*/ 36556 w 1578688"/>
              <a:gd name="csY53" fmla="*/ 887505 h 1142907"/>
              <a:gd name="csX54" fmla="*/ 697 w 1578688"/>
              <a:gd name="csY54" fmla="*/ 779930 h 1142907"/>
              <a:gd name="csX55" fmla="*/ 117238 w 1578688"/>
              <a:gd name="csY55" fmla="*/ 699247 h 1142907"/>
              <a:gd name="csX0" fmla="*/ 117238 w 1578891"/>
              <a:gd name="csY0" fmla="*/ 699247 h 1146614"/>
              <a:gd name="csX1" fmla="*/ 9661 w 1578891"/>
              <a:gd name="csY1" fmla="*/ 555812 h 1146614"/>
              <a:gd name="csX2" fmla="*/ 296533 w 1578891"/>
              <a:gd name="csY2" fmla="*/ 672353 h 1146614"/>
              <a:gd name="csX3" fmla="*/ 368249 w 1578891"/>
              <a:gd name="csY3" fmla="*/ 681317 h 1146614"/>
              <a:gd name="csX4" fmla="*/ 556509 w 1578891"/>
              <a:gd name="csY4" fmla="*/ 708212 h 1146614"/>
              <a:gd name="csX5" fmla="*/ 592368 w 1578891"/>
              <a:gd name="csY5" fmla="*/ 636493 h 1146614"/>
              <a:gd name="csX6" fmla="*/ 628227 w 1578891"/>
              <a:gd name="csY6" fmla="*/ 618565 h 1146614"/>
              <a:gd name="csX7" fmla="*/ 646157 w 1578891"/>
              <a:gd name="csY7" fmla="*/ 555812 h 1146614"/>
              <a:gd name="csX8" fmla="*/ 699944 w 1578891"/>
              <a:gd name="csY8" fmla="*/ 376517 h 1146614"/>
              <a:gd name="csX9" fmla="*/ 780626 w 1578891"/>
              <a:gd name="csY9" fmla="*/ 179293 h 1146614"/>
              <a:gd name="csX10" fmla="*/ 1004744 w 1578891"/>
              <a:gd name="csY10" fmla="*/ 0 h 1146614"/>
              <a:gd name="csX11" fmla="*/ 1103355 w 1578891"/>
              <a:gd name="csY11" fmla="*/ 26894 h 1146614"/>
              <a:gd name="csX12" fmla="*/ 1166108 w 1578891"/>
              <a:gd name="csY12" fmla="*/ 17929 h 1146614"/>
              <a:gd name="csX13" fmla="*/ 1273685 w 1578891"/>
              <a:gd name="csY13" fmla="*/ 116541 h 1146614"/>
              <a:gd name="csX14" fmla="*/ 1121285 w 1578891"/>
              <a:gd name="csY14" fmla="*/ 179294 h 1146614"/>
              <a:gd name="csX15" fmla="*/ 1237826 w 1578891"/>
              <a:gd name="csY15" fmla="*/ 206189 h 1146614"/>
              <a:gd name="csX16" fmla="*/ 1067496 w 1578891"/>
              <a:gd name="csY16" fmla="*/ 340659 h 1146614"/>
              <a:gd name="csX17" fmla="*/ 1148180 w 1578891"/>
              <a:gd name="csY17" fmla="*/ 537883 h 1146614"/>
              <a:gd name="csX18" fmla="*/ 1121285 w 1578891"/>
              <a:gd name="csY18" fmla="*/ 654424 h 1146614"/>
              <a:gd name="csX19" fmla="*/ 1578688 w 1578891"/>
              <a:gd name="csY19" fmla="*/ 1142907 h 1146614"/>
              <a:gd name="csX20" fmla="*/ 1058530 w 1578891"/>
              <a:gd name="csY20" fmla="*/ 331582 h 1146614"/>
              <a:gd name="csX21" fmla="*/ 1022670 w 1578891"/>
              <a:gd name="csY21" fmla="*/ 367441 h 1146614"/>
              <a:gd name="csX22" fmla="*/ 1067494 w 1578891"/>
              <a:gd name="csY22" fmla="*/ 466052 h 1146614"/>
              <a:gd name="csX23" fmla="*/ 1148176 w 1578891"/>
              <a:gd name="csY23" fmla="*/ 546735 h 1146614"/>
              <a:gd name="csX24" fmla="*/ 1130246 w 1578891"/>
              <a:gd name="csY24" fmla="*/ 600523 h 1146614"/>
              <a:gd name="csX25" fmla="*/ 1201964 w 1578891"/>
              <a:gd name="csY25" fmla="*/ 627417 h 1146614"/>
              <a:gd name="csX26" fmla="*/ 1121282 w 1578891"/>
              <a:gd name="csY26" fmla="*/ 636382 h 1146614"/>
              <a:gd name="csX27" fmla="*/ 1130246 w 1578891"/>
              <a:gd name="csY27" fmla="*/ 681205 h 1146614"/>
              <a:gd name="csX28" fmla="*/ 1157143 w 1578891"/>
              <a:gd name="csY28" fmla="*/ 726030 h 1146614"/>
              <a:gd name="csX29" fmla="*/ 1219896 w 1578891"/>
              <a:gd name="csY29" fmla="*/ 770853 h 1146614"/>
              <a:gd name="csX30" fmla="*/ 1354368 w 1578891"/>
              <a:gd name="csY30" fmla="*/ 869576 h 1146614"/>
              <a:gd name="csX31" fmla="*/ 1291615 w 1578891"/>
              <a:gd name="csY31" fmla="*/ 833718 h 1146614"/>
              <a:gd name="csX32" fmla="*/ 1273685 w 1578891"/>
              <a:gd name="csY32" fmla="*/ 851647 h 1146614"/>
              <a:gd name="csX33" fmla="*/ 1228860 w 1578891"/>
              <a:gd name="csY33" fmla="*/ 851536 h 1146614"/>
              <a:gd name="csX34" fmla="*/ 1318509 w 1578891"/>
              <a:gd name="csY34" fmla="*/ 950259 h 1146614"/>
              <a:gd name="csX35" fmla="*/ 1264721 w 1578891"/>
              <a:gd name="csY35" fmla="*/ 1004047 h 1146614"/>
              <a:gd name="csX36" fmla="*/ 1228862 w 1578891"/>
              <a:gd name="csY36" fmla="*/ 1021976 h 1146614"/>
              <a:gd name="csX37" fmla="*/ 1184038 w 1578891"/>
              <a:gd name="csY37" fmla="*/ 1030941 h 1146614"/>
              <a:gd name="csX38" fmla="*/ 1157144 w 1578891"/>
              <a:gd name="csY38" fmla="*/ 1039906 h 1146614"/>
              <a:gd name="csX39" fmla="*/ 1166107 w 1578891"/>
              <a:gd name="csY39" fmla="*/ 941183 h 1146614"/>
              <a:gd name="csX40" fmla="*/ 1040603 w 1578891"/>
              <a:gd name="csY40" fmla="*/ 995082 h 1146614"/>
              <a:gd name="csX41" fmla="*/ 1004744 w 1578891"/>
              <a:gd name="csY41" fmla="*/ 986118 h 1146614"/>
              <a:gd name="csX42" fmla="*/ 941991 w 1578891"/>
              <a:gd name="csY42" fmla="*/ 995082 h 1146614"/>
              <a:gd name="csX43" fmla="*/ 933026 w 1578891"/>
              <a:gd name="csY43" fmla="*/ 1021976 h 1146614"/>
              <a:gd name="csX44" fmla="*/ 924062 w 1578891"/>
              <a:gd name="csY44" fmla="*/ 1066800 h 1146614"/>
              <a:gd name="csX45" fmla="*/ 843379 w 1578891"/>
              <a:gd name="csY45" fmla="*/ 1102659 h 1146614"/>
              <a:gd name="csX46" fmla="*/ 789591 w 1578891"/>
              <a:gd name="csY46" fmla="*/ 1111623 h 1146614"/>
              <a:gd name="csX47" fmla="*/ 780626 w 1578891"/>
              <a:gd name="csY47" fmla="*/ 1138518 h 1146614"/>
              <a:gd name="csX48" fmla="*/ 708909 w 1578891"/>
              <a:gd name="csY48" fmla="*/ 1013012 h 1146614"/>
              <a:gd name="csX49" fmla="*/ 592368 w 1578891"/>
              <a:gd name="csY49" fmla="*/ 896471 h 1146614"/>
              <a:gd name="csX50" fmla="*/ 448932 w 1578891"/>
              <a:gd name="csY50" fmla="*/ 896470 h 1146614"/>
              <a:gd name="csX51" fmla="*/ 332392 w 1578891"/>
              <a:gd name="csY51" fmla="*/ 995083 h 1146614"/>
              <a:gd name="csX52" fmla="*/ 215850 w 1578891"/>
              <a:gd name="csY52" fmla="*/ 968188 h 1146614"/>
              <a:gd name="csX53" fmla="*/ 36556 w 1578891"/>
              <a:gd name="csY53" fmla="*/ 887505 h 1146614"/>
              <a:gd name="csX54" fmla="*/ 697 w 1578891"/>
              <a:gd name="csY54" fmla="*/ 779930 h 1146614"/>
              <a:gd name="csX55" fmla="*/ 117238 w 1578891"/>
              <a:gd name="csY55" fmla="*/ 699247 h 1146614"/>
              <a:gd name="csX0" fmla="*/ 117238 w 1579094"/>
              <a:gd name="csY0" fmla="*/ 699247 h 1150298"/>
              <a:gd name="csX1" fmla="*/ 9661 w 1579094"/>
              <a:gd name="csY1" fmla="*/ 555812 h 1150298"/>
              <a:gd name="csX2" fmla="*/ 296533 w 1579094"/>
              <a:gd name="csY2" fmla="*/ 672353 h 1150298"/>
              <a:gd name="csX3" fmla="*/ 368249 w 1579094"/>
              <a:gd name="csY3" fmla="*/ 681317 h 1150298"/>
              <a:gd name="csX4" fmla="*/ 556509 w 1579094"/>
              <a:gd name="csY4" fmla="*/ 708212 h 1150298"/>
              <a:gd name="csX5" fmla="*/ 592368 w 1579094"/>
              <a:gd name="csY5" fmla="*/ 636493 h 1150298"/>
              <a:gd name="csX6" fmla="*/ 628227 w 1579094"/>
              <a:gd name="csY6" fmla="*/ 618565 h 1150298"/>
              <a:gd name="csX7" fmla="*/ 646157 w 1579094"/>
              <a:gd name="csY7" fmla="*/ 555812 h 1150298"/>
              <a:gd name="csX8" fmla="*/ 699944 w 1579094"/>
              <a:gd name="csY8" fmla="*/ 376517 h 1150298"/>
              <a:gd name="csX9" fmla="*/ 780626 w 1579094"/>
              <a:gd name="csY9" fmla="*/ 179293 h 1150298"/>
              <a:gd name="csX10" fmla="*/ 1004744 w 1579094"/>
              <a:gd name="csY10" fmla="*/ 0 h 1150298"/>
              <a:gd name="csX11" fmla="*/ 1103355 w 1579094"/>
              <a:gd name="csY11" fmla="*/ 26894 h 1150298"/>
              <a:gd name="csX12" fmla="*/ 1166108 w 1579094"/>
              <a:gd name="csY12" fmla="*/ 17929 h 1150298"/>
              <a:gd name="csX13" fmla="*/ 1273685 w 1579094"/>
              <a:gd name="csY13" fmla="*/ 116541 h 1150298"/>
              <a:gd name="csX14" fmla="*/ 1121285 w 1579094"/>
              <a:gd name="csY14" fmla="*/ 179294 h 1150298"/>
              <a:gd name="csX15" fmla="*/ 1237826 w 1579094"/>
              <a:gd name="csY15" fmla="*/ 206189 h 1150298"/>
              <a:gd name="csX16" fmla="*/ 1067496 w 1579094"/>
              <a:gd name="csY16" fmla="*/ 340659 h 1150298"/>
              <a:gd name="csX17" fmla="*/ 1148180 w 1579094"/>
              <a:gd name="csY17" fmla="*/ 537883 h 1150298"/>
              <a:gd name="csX18" fmla="*/ 1121285 w 1579094"/>
              <a:gd name="csY18" fmla="*/ 654424 h 1150298"/>
              <a:gd name="csX19" fmla="*/ 1578891 w 1579094"/>
              <a:gd name="csY19" fmla="*/ 1146614 h 1150298"/>
              <a:gd name="csX20" fmla="*/ 1058530 w 1579094"/>
              <a:gd name="csY20" fmla="*/ 331582 h 1150298"/>
              <a:gd name="csX21" fmla="*/ 1022670 w 1579094"/>
              <a:gd name="csY21" fmla="*/ 367441 h 1150298"/>
              <a:gd name="csX22" fmla="*/ 1067494 w 1579094"/>
              <a:gd name="csY22" fmla="*/ 466052 h 1150298"/>
              <a:gd name="csX23" fmla="*/ 1148176 w 1579094"/>
              <a:gd name="csY23" fmla="*/ 546735 h 1150298"/>
              <a:gd name="csX24" fmla="*/ 1130246 w 1579094"/>
              <a:gd name="csY24" fmla="*/ 600523 h 1150298"/>
              <a:gd name="csX25" fmla="*/ 1201964 w 1579094"/>
              <a:gd name="csY25" fmla="*/ 627417 h 1150298"/>
              <a:gd name="csX26" fmla="*/ 1121282 w 1579094"/>
              <a:gd name="csY26" fmla="*/ 636382 h 1150298"/>
              <a:gd name="csX27" fmla="*/ 1130246 w 1579094"/>
              <a:gd name="csY27" fmla="*/ 681205 h 1150298"/>
              <a:gd name="csX28" fmla="*/ 1157143 w 1579094"/>
              <a:gd name="csY28" fmla="*/ 726030 h 1150298"/>
              <a:gd name="csX29" fmla="*/ 1219896 w 1579094"/>
              <a:gd name="csY29" fmla="*/ 770853 h 1150298"/>
              <a:gd name="csX30" fmla="*/ 1354368 w 1579094"/>
              <a:gd name="csY30" fmla="*/ 869576 h 1150298"/>
              <a:gd name="csX31" fmla="*/ 1291615 w 1579094"/>
              <a:gd name="csY31" fmla="*/ 833718 h 1150298"/>
              <a:gd name="csX32" fmla="*/ 1273685 w 1579094"/>
              <a:gd name="csY32" fmla="*/ 851647 h 1150298"/>
              <a:gd name="csX33" fmla="*/ 1228860 w 1579094"/>
              <a:gd name="csY33" fmla="*/ 851536 h 1150298"/>
              <a:gd name="csX34" fmla="*/ 1318509 w 1579094"/>
              <a:gd name="csY34" fmla="*/ 950259 h 1150298"/>
              <a:gd name="csX35" fmla="*/ 1264721 w 1579094"/>
              <a:gd name="csY35" fmla="*/ 1004047 h 1150298"/>
              <a:gd name="csX36" fmla="*/ 1228862 w 1579094"/>
              <a:gd name="csY36" fmla="*/ 1021976 h 1150298"/>
              <a:gd name="csX37" fmla="*/ 1184038 w 1579094"/>
              <a:gd name="csY37" fmla="*/ 1030941 h 1150298"/>
              <a:gd name="csX38" fmla="*/ 1157144 w 1579094"/>
              <a:gd name="csY38" fmla="*/ 1039906 h 1150298"/>
              <a:gd name="csX39" fmla="*/ 1166107 w 1579094"/>
              <a:gd name="csY39" fmla="*/ 941183 h 1150298"/>
              <a:gd name="csX40" fmla="*/ 1040603 w 1579094"/>
              <a:gd name="csY40" fmla="*/ 995082 h 1150298"/>
              <a:gd name="csX41" fmla="*/ 1004744 w 1579094"/>
              <a:gd name="csY41" fmla="*/ 986118 h 1150298"/>
              <a:gd name="csX42" fmla="*/ 941991 w 1579094"/>
              <a:gd name="csY42" fmla="*/ 995082 h 1150298"/>
              <a:gd name="csX43" fmla="*/ 933026 w 1579094"/>
              <a:gd name="csY43" fmla="*/ 1021976 h 1150298"/>
              <a:gd name="csX44" fmla="*/ 924062 w 1579094"/>
              <a:gd name="csY44" fmla="*/ 1066800 h 1150298"/>
              <a:gd name="csX45" fmla="*/ 843379 w 1579094"/>
              <a:gd name="csY45" fmla="*/ 1102659 h 1150298"/>
              <a:gd name="csX46" fmla="*/ 789591 w 1579094"/>
              <a:gd name="csY46" fmla="*/ 1111623 h 1150298"/>
              <a:gd name="csX47" fmla="*/ 780626 w 1579094"/>
              <a:gd name="csY47" fmla="*/ 1138518 h 1150298"/>
              <a:gd name="csX48" fmla="*/ 708909 w 1579094"/>
              <a:gd name="csY48" fmla="*/ 1013012 h 1150298"/>
              <a:gd name="csX49" fmla="*/ 592368 w 1579094"/>
              <a:gd name="csY49" fmla="*/ 896471 h 1150298"/>
              <a:gd name="csX50" fmla="*/ 448932 w 1579094"/>
              <a:gd name="csY50" fmla="*/ 896470 h 1150298"/>
              <a:gd name="csX51" fmla="*/ 332392 w 1579094"/>
              <a:gd name="csY51" fmla="*/ 995083 h 1150298"/>
              <a:gd name="csX52" fmla="*/ 215850 w 1579094"/>
              <a:gd name="csY52" fmla="*/ 968188 h 1150298"/>
              <a:gd name="csX53" fmla="*/ 36556 w 1579094"/>
              <a:gd name="csY53" fmla="*/ 887505 h 1150298"/>
              <a:gd name="csX54" fmla="*/ 697 w 1579094"/>
              <a:gd name="csY54" fmla="*/ 779930 h 1150298"/>
              <a:gd name="csX55" fmla="*/ 117238 w 1579094"/>
              <a:gd name="csY55" fmla="*/ 699247 h 1150298"/>
              <a:gd name="csX0" fmla="*/ 117238 w 1579297"/>
              <a:gd name="csY0" fmla="*/ 699247 h 1153959"/>
              <a:gd name="csX1" fmla="*/ 9661 w 1579297"/>
              <a:gd name="csY1" fmla="*/ 555812 h 1153959"/>
              <a:gd name="csX2" fmla="*/ 296533 w 1579297"/>
              <a:gd name="csY2" fmla="*/ 672353 h 1153959"/>
              <a:gd name="csX3" fmla="*/ 368249 w 1579297"/>
              <a:gd name="csY3" fmla="*/ 681317 h 1153959"/>
              <a:gd name="csX4" fmla="*/ 556509 w 1579297"/>
              <a:gd name="csY4" fmla="*/ 708212 h 1153959"/>
              <a:gd name="csX5" fmla="*/ 592368 w 1579297"/>
              <a:gd name="csY5" fmla="*/ 636493 h 1153959"/>
              <a:gd name="csX6" fmla="*/ 628227 w 1579297"/>
              <a:gd name="csY6" fmla="*/ 618565 h 1153959"/>
              <a:gd name="csX7" fmla="*/ 646157 w 1579297"/>
              <a:gd name="csY7" fmla="*/ 555812 h 1153959"/>
              <a:gd name="csX8" fmla="*/ 699944 w 1579297"/>
              <a:gd name="csY8" fmla="*/ 376517 h 1153959"/>
              <a:gd name="csX9" fmla="*/ 780626 w 1579297"/>
              <a:gd name="csY9" fmla="*/ 179293 h 1153959"/>
              <a:gd name="csX10" fmla="*/ 1004744 w 1579297"/>
              <a:gd name="csY10" fmla="*/ 0 h 1153959"/>
              <a:gd name="csX11" fmla="*/ 1103355 w 1579297"/>
              <a:gd name="csY11" fmla="*/ 26894 h 1153959"/>
              <a:gd name="csX12" fmla="*/ 1166108 w 1579297"/>
              <a:gd name="csY12" fmla="*/ 17929 h 1153959"/>
              <a:gd name="csX13" fmla="*/ 1273685 w 1579297"/>
              <a:gd name="csY13" fmla="*/ 116541 h 1153959"/>
              <a:gd name="csX14" fmla="*/ 1121285 w 1579297"/>
              <a:gd name="csY14" fmla="*/ 179294 h 1153959"/>
              <a:gd name="csX15" fmla="*/ 1237826 w 1579297"/>
              <a:gd name="csY15" fmla="*/ 206189 h 1153959"/>
              <a:gd name="csX16" fmla="*/ 1067496 w 1579297"/>
              <a:gd name="csY16" fmla="*/ 340659 h 1153959"/>
              <a:gd name="csX17" fmla="*/ 1148180 w 1579297"/>
              <a:gd name="csY17" fmla="*/ 537883 h 1153959"/>
              <a:gd name="csX18" fmla="*/ 1121285 w 1579297"/>
              <a:gd name="csY18" fmla="*/ 654424 h 1153959"/>
              <a:gd name="csX19" fmla="*/ 1579094 w 1579297"/>
              <a:gd name="csY19" fmla="*/ 1150298 h 1153959"/>
              <a:gd name="csX20" fmla="*/ 1058530 w 1579297"/>
              <a:gd name="csY20" fmla="*/ 331582 h 1153959"/>
              <a:gd name="csX21" fmla="*/ 1022670 w 1579297"/>
              <a:gd name="csY21" fmla="*/ 367441 h 1153959"/>
              <a:gd name="csX22" fmla="*/ 1067494 w 1579297"/>
              <a:gd name="csY22" fmla="*/ 466052 h 1153959"/>
              <a:gd name="csX23" fmla="*/ 1148176 w 1579297"/>
              <a:gd name="csY23" fmla="*/ 546735 h 1153959"/>
              <a:gd name="csX24" fmla="*/ 1130246 w 1579297"/>
              <a:gd name="csY24" fmla="*/ 600523 h 1153959"/>
              <a:gd name="csX25" fmla="*/ 1201964 w 1579297"/>
              <a:gd name="csY25" fmla="*/ 627417 h 1153959"/>
              <a:gd name="csX26" fmla="*/ 1121282 w 1579297"/>
              <a:gd name="csY26" fmla="*/ 636382 h 1153959"/>
              <a:gd name="csX27" fmla="*/ 1130246 w 1579297"/>
              <a:gd name="csY27" fmla="*/ 681205 h 1153959"/>
              <a:gd name="csX28" fmla="*/ 1157143 w 1579297"/>
              <a:gd name="csY28" fmla="*/ 726030 h 1153959"/>
              <a:gd name="csX29" fmla="*/ 1219896 w 1579297"/>
              <a:gd name="csY29" fmla="*/ 770853 h 1153959"/>
              <a:gd name="csX30" fmla="*/ 1354368 w 1579297"/>
              <a:gd name="csY30" fmla="*/ 869576 h 1153959"/>
              <a:gd name="csX31" fmla="*/ 1291615 w 1579297"/>
              <a:gd name="csY31" fmla="*/ 833718 h 1153959"/>
              <a:gd name="csX32" fmla="*/ 1273685 w 1579297"/>
              <a:gd name="csY32" fmla="*/ 851647 h 1153959"/>
              <a:gd name="csX33" fmla="*/ 1228860 w 1579297"/>
              <a:gd name="csY33" fmla="*/ 851536 h 1153959"/>
              <a:gd name="csX34" fmla="*/ 1318509 w 1579297"/>
              <a:gd name="csY34" fmla="*/ 950259 h 1153959"/>
              <a:gd name="csX35" fmla="*/ 1264721 w 1579297"/>
              <a:gd name="csY35" fmla="*/ 1004047 h 1153959"/>
              <a:gd name="csX36" fmla="*/ 1228862 w 1579297"/>
              <a:gd name="csY36" fmla="*/ 1021976 h 1153959"/>
              <a:gd name="csX37" fmla="*/ 1184038 w 1579297"/>
              <a:gd name="csY37" fmla="*/ 1030941 h 1153959"/>
              <a:gd name="csX38" fmla="*/ 1157144 w 1579297"/>
              <a:gd name="csY38" fmla="*/ 1039906 h 1153959"/>
              <a:gd name="csX39" fmla="*/ 1166107 w 1579297"/>
              <a:gd name="csY39" fmla="*/ 941183 h 1153959"/>
              <a:gd name="csX40" fmla="*/ 1040603 w 1579297"/>
              <a:gd name="csY40" fmla="*/ 995082 h 1153959"/>
              <a:gd name="csX41" fmla="*/ 1004744 w 1579297"/>
              <a:gd name="csY41" fmla="*/ 986118 h 1153959"/>
              <a:gd name="csX42" fmla="*/ 941991 w 1579297"/>
              <a:gd name="csY42" fmla="*/ 995082 h 1153959"/>
              <a:gd name="csX43" fmla="*/ 933026 w 1579297"/>
              <a:gd name="csY43" fmla="*/ 1021976 h 1153959"/>
              <a:gd name="csX44" fmla="*/ 924062 w 1579297"/>
              <a:gd name="csY44" fmla="*/ 1066800 h 1153959"/>
              <a:gd name="csX45" fmla="*/ 843379 w 1579297"/>
              <a:gd name="csY45" fmla="*/ 1102659 h 1153959"/>
              <a:gd name="csX46" fmla="*/ 789591 w 1579297"/>
              <a:gd name="csY46" fmla="*/ 1111623 h 1153959"/>
              <a:gd name="csX47" fmla="*/ 780626 w 1579297"/>
              <a:gd name="csY47" fmla="*/ 1138518 h 1153959"/>
              <a:gd name="csX48" fmla="*/ 708909 w 1579297"/>
              <a:gd name="csY48" fmla="*/ 1013012 h 1153959"/>
              <a:gd name="csX49" fmla="*/ 592368 w 1579297"/>
              <a:gd name="csY49" fmla="*/ 896471 h 1153959"/>
              <a:gd name="csX50" fmla="*/ 448932 w 1579297"/>
              <a:gd name="csY50" fmla="*/ 896470 h 1153959"/>
              <a:gd name="csX51" fmla="*/ 332392 w 1579297"/>
              <a:gd name="csY51" fmla="*/ 995083 h 1153959"/>
              <a:gd name="csX52" fmla="*/ 215850 w 1579297"/>
              <a:gd name="csY52" fmla="*/ 968188 h 1153959"/>
              <a:gd name="csX53" fmla="*/ 36556 w 1579297"/>
              <a:gd name="csY53" fmla="*/ 887505 h 1153959"/>
              <a:gd name="csX54" fmla="*/ 697 w 1579297"/>
              <a:gd name="csY54" fmla="*/ 779930 h 1153959"/>
              <a:gd name="csX55" fmla="*/ 117238 w 1579297"/>
              <a:gd name="csY55" fmla="*/ 699247 h 1153959"/>
              <a:gd name="csX0" fmla="*/ 117238 w 1579500"/>
              <a:gd name="csY0" fmla="*/ 699247 h 1157597"/>
              <a:gd name="csX1" fmla="*/ 9661 w 1579500"/>
              <a:gd name="csY1" fmla="*/ 555812 h 1157597"/>
              <a:gd name="csX2" fmla="*/ 296533 w 1579500"/>
              <a:gd name="csY2" fmla="*/ 672353 h 1157597"/>
              <a:gd name="csX3" fmla="*/ 368249 w 1579500"/>
              <a:gd name="csY3" fmla="*/ 681317 h 1157597"/>
              <a:gd name="csX4" fmla="*/ 556509 w 1579500"/>
              <a:gd name="csY4" fmla="*/ 708212 h 1157597"/>
              <a:gd name="csX5" fmla="*/ 592368 w 1579500"/>
              <a:gd name="csY5" fmla="*/ 636493 h 1157597"/>
              <a:gd name="csX6" fmla="*/ 628227 w 1579500"/>
              <a:gd name="csY6" fmla="*/ 618565 h 1157597"/>
              <a:gd name="csX7" fmla="*/ 646157 w 1579500"/>
              <a:gd name="csY7" fmla="*/ 555812 h 1157597"/>
              <a:gd name="csX8" fmla="*/ 699944 w 1579500"/>
              <a:gd name="csY8" fmla="*/ 376517 h 1157597"/>
              <a:gd name="csX9" fmla="*/ 780626 w 1579500"/>
              <a:gd name="csY9" fmla="*/ 179293 h 1157597"/>
              <a:gd name="csX10" fmla="*/ 1004744 w 1579500"/>
              <a:gd name="csY10" fmla="*/ 0 h 1157597"/>
              <a:gd name="csX11" fmla="*/ 1103355 w 1579500"/>
              <a:gd name="csY11" fmla="*/ 26894 h 1157597"/>
              <a:gd name="csX12" fmla="*/ 1166108 w 1579500"/>
              <a:gd name="csY12" fmla="*/ 17929 h 1157597"/>
              <a:gd name="csX13" fmla="*/ 1273685 w 1579500"/>
              <a:gd name="csY13" fmla="*/ 116541 h 1157597"/>
              <a:gd name="csX14" fmla="*/ 1121285 w 1579500"/>
              <a:gd name="csY14" fmla="*/ 179294 h 1157597"/>
              <a:gd name="csX15" fmla="*/ 1237826 w 1579500"/>
              <a:gd name="csY15" fmla="*/ 206189 h 1157597"/>
              <a:gd name="csX16" fmla="*/ 1067496 w 1579500"/>
              <a:gd name="csY16" fmla="*/ 340659 h 1157597"/>
              <a:gd name="csX17" fmla="*/ 1148180 w 1579500"/>
              <a:gd name="csY17" fmla="*/ 537883 h 1157597"/>
              <a:gd name="csX18" fmla="*/ 1121285 w 1579500"/>
              <a:gd name="csY18" fmla="*/ 654424 h 1157597"/>
              <a:gd name="csX19" fmla="*/ 1579297 w 1579500"/>
              <a:gd name="csY19" fmla="*/ 1153959 h 1157597"/>
              <a:gd name="csX20" fmla="*/ 1058530 w 1579500"/>
              <a:gd name="csY20" fmla="*/ 331582 h 1157597"/>
              <a:gd name="csX21" fmla="*/ 1022670 w 1579500"/>
              <a:gd name="csY21" fmla="*/ 367441 h 1157597"/>
              <a:gd name="csX22" fmla="*/ 1067494 w 1579500"/>
              <a:gd name="csY22" fmla="*/ 466052 h 1157597"/>
              <a:gd name="csX23" fmla="*/ 1148176 w 1579500"/>
              <a:gd name="csY23" fmla="*/ 546735 h 1157597"/>
              <a:gd name="csX24" fmla="*/ 1130246 w 1579500"/>
              <a:gd name="csY24" fmla="*/ 600523 h 1157597"/>
              <a:gd name="csX25" fmla="*/ 1201964 w 1579500"/>
              <a:gd name="csY25" fmla="*/ 627417 h 1157597"/>
              <a:gd name="csX26" fmla="*/ 1121282 w 1579500"/>
              <a:gd name="csY26" fmla="*/ 636382 h 1157597"/>
              <a:gd name="csX27" fmla="*/ 1130246 w 1579500"/>
              <a:gd name="csY27" fmla="*/ 681205 h 1157597"/>
              <a:gd name="csX28" fmla="*/ 1157143 w 1579500"/>
              <a:gd name="csY28" fmla="*/ 726030 h 1157597"/>
              <a:gd name="csX29" fmla="*/ 1219896 w 1579500"/>
              <a:gd name="csY29" fmla="*/ 770853 h 1157597"/>
              <a:gd name="csX30" fmla="*/ 1354368 w 1579500"/>
              <a:gd name="csY30" fmla="*/ 869576 h 1157597"/>
              <a:gd name="csX31" fmla="*/ 1291615 w 1579500"/>
              <a:gd name="csY31" fmla="*/ 833718 h 1157597"/>
              <a:gd name="csX32" fmla="*/ 1273685 w 1579500"/>
              <a:gd name="csY32" fmla="*/ 851647 h 1157597"/>
              <a:gd name="csX33" fmla="*/ 1228860 w 1579500"/>
              <a:gd name="csY33" fmla="*/ 851536 h 1157597"/>
              <a:gd name="csX34" fmla="*/ 1318509 w 1579500"/>
              <a:gd name="csY34" fmla="*/ 950259 h 1157597"/>
              <a:gd name="csX35" fmla="*/ 1264721 w 1579500"/>
              <a:gd name="csY35" fmla="*/ 1004047 h 1157597"/>
              <a:gd name="csX36" fmla="*/ 1228862 w 1579500"/>
              <a:gd name="csY36" fmla="*/ 1021976 h 1157597"/>
              <a:gd name="csX37" fmla="*/ 1184038 w 1579500"/>
              <a:gd name="csY37" fmla="*/ 1030941 h 1157597"/>
              <a:gd name="csX38" fmla="*/ 1157144 w 1579500"/>
              <a:gd name="csY38" fmla="*/ 1039906 h 1157597"/>
              <a:gd name="csX39" fmla="*/ 1166107 w 1579500"/>
              <a:gd name="csY39" fmla="*/ 941183 h 1157597"/>
              <a:gd name="csX40" fmla="*/ 1040603 w 1579500"/>
              <a:gd name="csY40" fmla="*/ 995082 h 1157597"/>
              <a:gd name="csX41" fmla="*/ 1004744 w 1579500"/>
              <a:gd name="csY41" fmla="*/ 986118 h 1157597"/>
              <a:gd name="csX42" fmla="*/ 941991 w 1579500"/>
              <a:gd name="csY42" fmla="*/ 995082 h 1157597"/>
              <a:gd name="csX43" fmla="*/ 933026 w 1579500"/>
              <a:gd name="csY43" fmla="*/ 1021976 h 1157597"/>
              <a:gd name="csX44" fmla="*/ 924062 w 1579500"/>
              <a:gd name="csY44" fmla="*/ 1066800 h 1157597"/>
              <a:gd name="csX45" fmla="*/ 843379 w 1579500"/>
              <a:gd name="csY45" fmla="*/ 1102659 h 1157597"/>
              <a:gd name="csX46" fmla="*/ 789591 w 1579500"/>
              <a:gd name="csY46" fmla="*/ 1111623 h 1157597"/>
              <a:gd name="csX47" fmla="*/ 780626 w 1579500"/>
              <a:gd name="csY47" fmla="*/ 1138518 h 1157597"/>
              <a:gd name="csX48" fmla="*/ 708909 w 1579500"/>
              <a:gd name="csY48" fmla="*/ 1013012 h 1157597"/>
              <a:gd name="csX49" fmla="*/ 592368 w 1579500"/>
              <a:gd name="csY49" fmla="*/ 896471 h 1157597"/>
              <a:gd name="csX50" fmla="*/ 448932 w 1579500"/>
              <a:gd name="csY50" fmla="*/ 896470 h 1157597"/>
              <a:gd name="csX51" fmla="*/ 332392 w 1579500"/>
              <a:gd name="csY51" fmla="*/ 995083 h 1157597"/>
              <a:gd name="csX52" fmla="*/ 215850 w 1579500"/>
              <a:gd name="csY52" fmla="*/ 968188 h 1157597"/>
              <a:gd name="csX53" fmla="*/ 36556 w 1579500"/>
              <a:gd name="csY53" fmla="*/ 887505 h 1157597"/>
              <a:gd name="csX54" fmla="*/ 697 w 1579500"/>
              <a:gd name="csY54" fmla="*/ 779930 h 1157597"/>
              <a:gd name="csX55" fmla="*/ 117238 w 1579500"/>
              <a:gd name="csY55" fmla="*/ 699247 h 1157597"/>
              <a:gd name="csX0" fmla="*/ 117238 w 1579702"/>
              <a:gd name="csY0" fmla="*/ 699247 h 1161213"/>
              <a:gd name="csX1" fmla="*/ 9661 w 1579702"/>
              <a:gd name="csY1" fmla="*/ 555812 h 1161213"/>
              <a:gd name="csX2" fmla="*/ 296533 w 1579702"/>
              <a:gd name="csY2" fmla="*/ 672353 h 1161213"/>
              <a:gd name="csX3" fmla="*/ 368249 w 1579702"/>
              <a:gd name="csY3" fmla="*/ 681317 h 1161213"/>
              <a:gd name="csX4" fmla="*/ 556509 w 1579702"/>
              <a:gd name="csY4" fmla="*/ 708212 h 1161213"/>
              <a:gd name="csX5" fmla="*/ 592368 w 1579702"/>
              <a:gd name="csY5" fmla="*/ 636493 h 1161213"/>
              <a:gd name="csX6" fmla="*/ 628227 w 1579702"/>
              <a:gd name="csY6" fmla="*/ 618565 h 1161213"/>
              <a:gd name="csX7" fmla="*/ 646157 w 1579702"/>
              <a:gd name="csY7" fmla="*/ 555812 h 1161213"/>
              <a:gd name="csX8" fmla="*/ 699944 w 1579702"/>
              <a:gd name="csY8" fmla="*/ 376517 h 1161213"/>
              <a:gd name="csX9" fmla="*/ 780626 w 1579702"/>
              <a:gd name="csY9" fmla="*/ 179293 h 1161213"/>
              <a:gd name="csX10" fmla="*/ 1004744 w 1579702"/>
              <a:gd name="csY10" fmla="*/ 0 h 1161213"/>
              <a:gd name="csX11" fmla="*/ 1103355 w 1579702"/>
              <a:gd name="csY11" fmla="*/ 26894 h 1161213"/>
              <a:gd name="csX12" fmla="*/ 1166108 w 1579702"/>
              <a:gd name="csY12" fmla="*/ 17929 h 1161213"/>
              <a:gd name="csX13" fmla="*/ 1273685 w 1579702"/>
              <a:gd name="csY13" fmla="*/ 116541 h 1161213"/>
              <a:gd name="csX14" fmla="*/ 1121285 w 1579702"/>
              <a:gd name="csY14" fmla="*/ 179294 h 1161213"/>
              <a:gd name="csX15" fmla="*/ 1237826 w 1579702"/>
              <a:gd name="csY15" fmla="*/ 206189 h 1161213"/>
              <a:gd name="csX16" fmla="*/ 1067496 w 1579702"/>
              <a:gd name="csY16" fmla="*/ 340659 h 1161213"/>
              <a:gd name="csX17" fmla="*/ 1148180 w 1579702"/>
              <a:gd name="csY17" fmla="*/ 537883 h 1161213"/>
              <a:gd name="csX18" fmla="*/ 1121285 w 1579702"/>
              <a:gd name="csY18" fmla="*/ 654424 h 1161213"/>
              <a:gd name="csX19" fmla="*/ 1579500 w 1579702"/>
              <a:gd name="csY19" fmla="*/ 1157597 h 1161213"/>
              <a:gd name="csX20" fmla="*/ 1058530 w 1579702"/>
              <a:gd name="csY20" fmla="*/ 331582 h 1161213"/>
              <a:gd name="csX21" fmla="*/ 1022670 w 1579702"/>
              <a:gd name="csY21" fmla="*/ 367441 h 1161213"/>
              <a:gd name="csX22" fmla="*/ 1067494 w 1579702"/>
              <a:gd name="csY22" fmla="*/ 466052 h 1161213"/>
              <a:gd name="csX23" fmla="*/ 1148176 w 1579702"/>
              <a:gd name="csY23" fmla="*/ 546735 h 1161213"/>
              <a:gd name="csX24" fmla="*/ 1130246 w 1579702"/>
              <a:gd name="csY24" fmla="*/ 600523 h 1161213"/>
              <a:gd name="csX25" fmla="*/ 1201964 w 1579702"/>
              <a:gd name="csY25" fmla="*/ 627417 h 1161213"/>
              <a:gd name="csX26" fmla="*/ 1121282 w 1579702"/>
              <a:gd name="csY26" fmla="*/ 636382 h 1161213"/>
              <a:gd name="csX27" fmla="*/ 1130246 w 1579702"/>
              <a:gd name="csY27" fmla="*/ 681205 h 1161213"/>
              <a:gd name="csX28" fmla="*/ 1157143 w 1579702"/>
              <a:gd name="csY28" fmla="*/ 726030 h 1161213"/>
              <a:gd name="csX29" fmla="*/ 1219896 w 1579702"/>
              <a:gd name="csY29" fmla="*/ 770853 h 1161213"/>
              <a:gd name="csX30" fmla="*/ 1354368 w 1579702"/>
              <a:gd name="csY30" fmla="*/ 869576 h 1161213"/>
              <a:gd name="csX31" fmla="*/ 1291615 w 1579702"/>
              <a:gd name="csY31" fmla="*/ 833718 h 1161213"/>
              <a:gd name="csX32" fmla="*/ 1273685 w 1579702"/>
              <a:gd name="csY32" fmla="*/ 851647 h 1161213"/>
              <a:gd name="csX33" fmla="*/ 1228860 w 1579702"/>
              <a:gd name="csY33" fmla="*/ 851536 h 1161213"/>
              <a:gd name="csX34" fmla="*/ 1318509 w 1579702"/>
              <a:gd name="csY34" fmla="*/ 950259 h 1161213"/>
              <a:gd name="csX35" fmla="*/ 1264721 w 1579702"/>
              <a:gd name="csY35" fmla="*/ 1004047 h 1161213"/>
              <a:gd name="csX36" fmla="*/ 1228862 w 1579702"/>
              <a:gd name="csY36" fmla="*/ 1021976 h 1161213"/>
              <a:gd name="csX37" fmla="*/ 1184038 w 1579702"/>
              <a:gd name="csY37" fmla="*/ 1030941 h 1161213"/>
              <a:gd name="csX38" fmla="*/ 1157144 w 1579702"/>
              <a:gd name="csY38" fmla="*/ 1039906 h 1161213"/>
              <a:gd name="csX39" fmla="*/ 1166107 w 1579702"/>
              <a:gd name="csY39" fmla="*/ 941183 h 1161213"/>
              <a:gd name="csX40" fmla="*/ 1040603 w 1579702"/>
              <a:gd name="csY40" fmla="*/ 995082 h 1161213"/>
              <a:gd name="csX41" fmla="*/ 1004744 w 1579702"/>
              <a:gd name="csY41" fmla="*/ 986118 h 1161213"/>
              <a:gd name="csX42" fmla="*/ 941991 w 1579702"/>
              <a:gd name="csY42" fmla="*/ 995082 h 1161213"/>
              <a:gd name="csX43" fmla="*/ 933026 w 1579702"/>
              <a:gd name="csY43" fmla="*/ 1021976 h 1161213"/>
              <a:gd name="csX44" fmla="*/ 924062 w 1579702"/>
              <a:gd name="csY44" fmla="*/ 1066800 h 1161213"/>
              <a:gd name="csX45" fmla="*/ 843379 w 1579702"/>
              <a:gd name="csY45" fmla="*/ 1102659 h 1161213"/>
              <a:gd name="csX46" fmla="*/ 789591 w 1579702"/>
              <a:gd name="csY46" fmla="*/ 1111623 h 1161213"/>
              <a:gd name="csX47" fmla="*/ 780626 w 1579702"/>
              <a:gd name="csY47" fmla="*/ 1138518 h 1161213"/>
              <a:gd name="csX48" fmla="*/ 708909 w 1579702"/>
              <a:gd name="csY48" fmla="*/ 1013012 h 1161213"/>
              <a:gd name="csX49" fmla="*/ 592368 w 1579702"/>
              <a:gd name="csY49" fmla="*/ 896471 h 1161213"/>
              <a:gd name="csX50" fmla="*/ 448932 w 1579702"/>
              <a:gd name="csY50" fmla="*/ 896470 h 1161213"/>
              <a:gd name="csX51" fmla="*/ 332392 w 1579702"/>
              <a:gd name="csY51" fmla="*/ 995083 h 1161213"/>
              <a:gd name="csX52" fmla="*/ 215850 w 1579702"/>
              <a:gd name="csY52" fmla="*/ 968188 h 1161213"/>
              <a:gd name="csX53" fmla="*/ 36556 w 1579702"/>
              <a:gd name="csY53" fmla="*/ 887505 h 1161213"/>
              <a:gd name="csX54" fmla="*/ 697 w 1579702"/>
              <a:gd name="csY54" fmla="*/ 779930 h 1161213"/>
              <a:gd name="csX55" fmla="*/ 117238 w 1579702"/>
              <a:gd name="csY55" fmla="*/ 699247 h 1161213"/>
              <a:gd name="csX0" fmla="*/ 117238 w 1355687"/>
              <a:gd name="csY0" fmla="*/ 699247 h 1142907"/>
              <a:gd name="csX1" fmla="*/ 9661 w 1355687"/>
              <a:gd name="csY1" fmla="*/ 555812 h 1142907"/>
              <a:gd name="csX2" fmla="*/ 296533 w 1355687"/>
              <a:gd name="csY2" fmla="*/ 672353 h 1142907"/>
              <a:gd name="csX3" fmla="*/ 368249 w 1355687"/>
              <a:gd name="csY3" fmla="*/ 681317 h 1142907"/>
              <a:gd name="csX4" fmla="*/ 556509 w 1355687"/>
              <a:gd name="csY4" fmla="*/ 708212 h 1142907"/>
              <a:gd name="csX5" fmla="*/ 592368 w 1355687"/>
              <a:gd name="csY5" fmla="*/ 636493 h 1142907"/>
              <a:gd name="csX6" fmla="*/ 628227 w 1355687"/>
              <a:gd name="csY6" fmla="*/ 618565 h 1142907"/>
              <a:gd name="csX7" fmla="*/ 646157 w 1355687"/>
              <a:gd name="csY7" fmla="*/ 555812 h 1142907"/>
              <a:gd name="csX8" fmla="*/ 699944 w 1355687"/>
              <a:gd name="csY8" fmla="*/ 376517 h 1142907"/>
              <a:gd name="csX9" fmla="*/ 780626 w 1355687"/>
              <a:gd name="csY9" fmla="*/ 179293 h 1142907"/>
              <a:gd name="csX10" fmla="*/ 1004744 w 1355687"/>
              <a:gd name="csY10" fmla="*/ 0 h 1142907"/>
              <a:gd name="csX11" fmla="*/ 1103355 w 1355687"/>
              <a:gd name="csY11" fmla="*/ 26894 h 1142907"/>
              <a:gd name="csX12" fmla="*/ 1166108 w 1355687"/>
              <a:gd name="csY12" fmla="*/ 17929 h 1142907"/>
              <a:gd name="csX13" fmla="*/ 1273685 w 1355687"/>
              <a:gd name="csY13" fmla="*/ 116541 h 1142907"/>
              <a:gd name="csX14" fmla="*/ 1121285 w 1355687"/>
              <a:gd name="csY14" fmla="*/ 179294 h 1142907"/>
              <a:gd name="csX15" fmla="*/ 1237826 w 1355687"/>
              <a:gd name="csY15" fmla="*/ 206189 h 1142907"/>
              <a:gd name="csX16" fmla="*/ 1067496 w 1355687"/>
              <a:gd name="csY16" fmla="*/ 340659 h 1142907"/>
              <a:gd name="csX17" fmla="*/ 1148180 w 1355687"/>
              <a:gd name="csY17" fmla="*/ 537883 h 1142907"/>
              <a:gd name="csX18" fmla="*/ 1121285 w 1355687"/>
              <a:gd name="csY18" fmla="*/ 654424 h 1142907"/>
              <a:gd name="csX19" fmla="*/ 1130245 w 1355687"/>
              <a:gd name="csY19" fmla="*/ 268828 h 1142907"/>
              <a:gd name="csX20" fmla="*/ 1058530 w 1355687"/>
              <a:gd name="csY20" fmla="*/ 331582 h 1142907"/>
              <a:gd name="csX21" fmla="*/ 1022670 w 1355687"/>
              <a:gd name="csY21" fmla="*/ 367441 h 1142907"/>
              <a:gd name="csX22" fmla="*/ 1067494 w 1355687"/>
              <a:gd name="csY22" fmla="*/ 466052 h 1142907"/>
              <a:gd name="csX23" fmla="*/ 1148176 w 1355687"/>
              <a:gd name="csY23" fmla="*/ 546735 h 1142907"/>
              <a:gd name="csX24" fmla="*/ 1130246 w 1355687"/>
              <a:gd name="csY24" fmla="*/ 600523 h 1142907"/>
              <a:gd name="csX25" fmla="*/ 1201964 w 1355687"/>
              <a:gd name="csY25" fmla="*/ 627417 h 1142907"/>
              <a:gd name="csX26" fmla="*/ 1121282 w 1355687"/>
              <a:gd name="csY26" fmla="*/ 636382 h 1142907"/>
              <a:gd name="csX27" fmla="*/ 1130246 w 1355687"/>
              <a:gd name="csY27" fmla="*/ 681205 h 1142907"/>
              <a:gd name="csX28" fmla="*/ 1157143 w 1355687"/>
              <a:gd name="csY28" fmla="*/ 726030 h 1142907"/>
              <a:gd name="csX29" fmla="*/ 1219896 w 1355687"/>
              <a:gd name="csY29" fmla="*/ 770853 h 1142907"/>
              <a:gd name="csX30" fmla="*/ 1354368 w 1355687"/>
              <a:gd name="csY30" fmla="*/ 869576 h 1142907"/>
              <a:gd name="csX31" fmla="*/ 1291615 w 1355687"/>
              <a:gd name="csY31" fmla="*/ 833718 h 1142907"/>
              <a:gd name="csX32" fmla="*/ 1273685 w 1355687"/>
              <a:gd name="csY32" fmla="*/ 851647 h 1142907"/>
              <a:gd name="csX33" fmla="*/ 1228860 w 1355687"/>
              <a:gd name="csY33" fmla="*/ 851536 h 1142907"/>
              <a:gd name="csX34" fmla="*/ 1318509 w 1355687"/>
              <a:gd name="csY34" fmla="*/ 950259 h 1142907"/>
              <a:gd name="csX35" fmla="*/ 1264721 w 1355687"/>
              <a:gd name="csY35" fmla="*/ 1004047 h 1142907"/>
              <a:gd name="csX36" fmla="*/ 1228862 w 1355687"/>
              <a:gd name="csY36" fmla="*/ 1021976 h 1142907"/>
              <a:gd name="csX37" fmla="*/ 1184038 w 1355687"/>
              <a:gd name="csY37" fmla="*/ 1030941 h 1142907"/>
              <a:gd name="csX38" fmla="*/ 1157144 w 1355687"/>
              <a:gd name="csY38" fmla="*/ 1039906 h 1142907"/>
              <a:gd name="csX39" fmla="*/ 1166107 w 1355687"/>
              <a:gd name="csY39" fmla="*/ 941183 h 1142907"/>
              <a:gd name="csX40" fmla="*/ 1040603 w 1355687"/>
              <a:gd name="csY40" fmla="*/ 995082 h 1142907"/>
              <a:gd name="csX41" fmla="*/ 1004744 w 1355687"/>
              <a:gd name="csY41" fmla="*/ 986118 h 1142907"/>
              <a:gd name="csX42" fmla="*/ 941991 w 1355687"/>
              <a:gd name="csY42" fmla="*/ 995082 h 1142907"/>
              <a:gd name="csX43" fmla="*/ 933026 w 1355687"/>
              <a:gd name="csY43" fmla="*/ 1021976 h 1142907"/>
              <a:gd name="csX44" fmla="*/ 924062 w 1355687"/>
              <a:gd name="csY44" fmla="*/ 1066800 h 1142907"/>
              <a:gd name="csX45" fmla="*/ 843379 w 1355687"/>
              <a:gd name="csY45" fmla="*/ 1102659 h 1142907"/>
              <a:gd name="csX46" fmla="*/ 789591 w 1355687"/>
              <a:gd name="csY46" fmla="*/ 1111623 h 1142907"/>
              <a:gd name="csX47" fmla="*/ 780626 w 1355687"/>
              <a:gd name="csY47" fmla="*/ 1138518 h 1142907"/>
              <a:gd name="csX48" fmla="*/ 708909 w 1355687"/>
              <a:gd name="csY48" fmla="*/ 1013012 h 1142907"/>
              <a:gd name="csX49" fmla="*/ 592368 w 1355687"/>
              <a:gd name="csY49" fmla="*/ 896471 h 1142907"/>
              <a:gd name="csX50" fmla="*/ 448932 w 1355687"/>
              <a:gd name="csY50" fmla="*/ 896470 h 1142907"/>
              <a:gd name="csX51" fmla="*/ 332392 w 1355687"/>
              <a:gd name="csY51" fmla="*/ 995083 h 1142907"/>
              <a:gd name="csX52" fmla="*/ 215850 w 1355687"/>
              <a:gd name="csY52" fmla="*/ 968188 h 1142907"/>
              <a:gd name="csX53" fmla="*/ 36556 w 1355687"/>
              <a:gd name="csY53" fmla="*/ 887505 h 1142907"/>
              <a:gd name="csX54" fmla="*/ 697 w 1355687"/>
              <a:gd name="csY54" fmla="*/ 779930 h 1142907"/>
              <a:gd name="csX55" fmla="*/ 117238 w 1355687"/>
              <a:gd name="csY55" fmla="*/ 699247 h 1142907"/>
              <a:gd name="csX0" fmla="*/ 117238 w 1355687"/>
              <a:gd name="csY0" fmla="*/ 699247 h 1142907"/>
              <a:gd name="csX1" fmla="*/ 9661 w 1355687"/>
              <a:gd name="csY1" fmla="*/ 555812 h 1142907"/>
              <a:gd name="csX2" fmla="*/ 296533 w 1355687"/>
              <a:gd name="csY2" fmla="*/ 672353 h 1142907"/>
              <a:gd name="csX3" fmla="*/ 368249 w 1355687"/>
              <a:gd name="csY3" fmla="*/ 681317 h 1142907"/>
              <a:gd name="csX4" fmla="*/ 556509 w 1355687"/>
              <a:gd name="csY4" fmla="*/ 708212 h 1142907"/>
              <a:gd name="csX5" fmla="*/ 592368 w 1355687"/>
              <a:gd name="csY5" fmla="*/ 636493 h 1142907"/>
              <a:gd name="csX6" fmla="*/ 628227 w 1355687"/>
              <a:gd name="csY6" fmla="*/ 618565 h 1142907"/>
              <a:gd name="csX7" fmla="*/ 646157 w 1355687"/>
              <a:gd name="csY7" fmla="*/ 555812 h 1142907"/>
              <a:gd name="csX8" fmla="*/ 699944 w 1355687"/>
              <a:gd name="csY8" fmla="*/ 376517 h 1142907"/>
              <a:gd name="csX9" fmla="*/ 780626 w 1355687"/>
              <a:gd name="csY9" fmla="*/ 179293 h 1142907"/>
              <a:gd name="csX10" fmla="*/ 1004744 w 1355687"/>
              <a:gd name="csY10" fmla="*/ 0 h 1142907"/>
              <a:gd name="csX11" fmla="*/ 1103355 w 1355687"/>
              <a:gd name="csY11" fmla="*/ 26894 h 1142907"/>
              <a:gd name="csX12" fmla="*/ 1166108 w 1355687"/>
              <a:gd name="csY12" fmla="*/ 17929 h 1142907"/>
              <a:gd name="csX13" fmla="*/ 1273685 w 1355687"/>
              <a:gd name="csY13" fmla="*/ 116541 h 1142907"/>
              <a:gd name="csX14" fmla="*/ 1121285 w 1355687"/>
              <a:gd name="csY14" fmla="*/ 179294 h 1142907"/>
              <a:gd name="csX15" fmla="*/ 1237826 w 1355687"/>
              <a:gd name="csY15" fmla="*/ 206189 h 1142907"/>
              <a:gd name="csX16" fmla="*/ 1067496 w 1355687"/>
              <a:gd name="csY16" fmla="*/ 340659 h 1142907"/>
              <a:gd name="csX17" fmla="*/ 1148180 w 1355687"/>
              <a:gd name="csY17" fmla="*/ 537883 h 1142907"/>
              <a:gd name="csX18" fmla="*/ 1121285 w 1355687"/>
              <a:gd name="csY18" fmla="*/ 654424 h 1142907"/>
              <a:gd name="csX19" fmla="*/ 1058530 w 1355687"/>
              <a:gd name="csY19" fmla="*/ 331582 h 1142907"/>
              <a:gd name="csX20" fmla="*/ 1022670 w 1355687"/>
              <a:gd name="csY20" fmla="*/ 367441 h 1142907"/>
              <a:gd name="csX21" fmla="*/ 1067494 w 1355687"/>
              <a:gd name="csY21" fmla="*/ 466052 h 1142907"/>
              <a:gd name="csX22" fmla="*/ 1148176 w 1355687"/>
              <a:gd name="csY22" fmla="*/ 546735 h 1142907"/>
              <a:gd name="csX23" fmla="*/ 1130246 w 1355687"/>
              <a:gd name="csY23" fmla="*/ 600523 h 1142907"/>
              <a:gd name="csX24" fmla="*/ 1201964 w 1355687"/>
              <a:gd name="csY24" fmla="*/ 627417 h 1142907"/>
              <a:gd name="csX25" fmla="*/ 1121282 w 1355687"/>
              <a:gd name="csY25" fmla="*/ 636382 h 1142907"/>
              <a:gd name="csX26" fmla="*/ 1130246 w 1355687"/>
              <a:gd name="csY26" fmla="*/ 681205 h 1142907"/>
              <a:gd name="csX27" fmla="*/ 1157143 w 1355687"/>
              <a:gd name="csY27" fmla="*/ 726030 h 1142907"/>
              <a:gd name="csX28" fmla="*/ 1219896 w 1355687"/>
              <a:gd name="csY28" fmla="*/ 770853 h 1142907"/>
              <a:gd name="csX29" fmla="*/ 1354368 w 1355687"/>
              <a:gd name="csY29" fmla="*/ 869576 h 1142907"/>
              <a:gd name="csX30" fmla="*/ 1291615 w 1355687"/>
              <a:gd name="csY30" fmla="*/ 833718 h 1142907"/>
              <a:gd name="csX31" fmla="*/ 1273685 w 1355687"/>
              <a:gd name="csY31" fmla="*/ 851647 h 1142907"/>
              <a:gd name="csX32" fmla="*/ 1228860 w 1355687"/>
              <a:gd name="csY32" fmla="*/ 851536 h 1142907"/>
              <a:gd name="csX33" fmla="*/ 1318509 w 1355687"/>
              <a:gd name="csY33" fmla="*/ 950259 h 1142907"/>
              <a:gd name="csX34" fmla="*/ 1264721 w 1355687"/>
              <a:gd name="csY34" fmla="*/ 1004047 h 1142907"/>
              <a:gd name="csX35" fmla="*/ 1228862 w 1355687"/>
              <a:gd name="csY35" fmla="*/ 1021976 h 1142907"/>
              <a:gd name="csX36" fmla="*/ 1184038 w 1355687"/>
              <a:gd name="csY36" fmla="*/ 1030941 h 1142907"/>
              <a:gd name="csX37" fmla="*/ 1157144 w 1355687"/>
              <a:gd name="csY37" fmla="*/ 1039906 h 1142907"/>
              <a:gd name="csX38" fmla="*/ 1166107 w 1355687"/>
              <a:gd name="csY38" fmla="*/ 941183 h 1142907"/>
              <a:gd name="csX39" fmla="*/ 1040603 w 1355687"/>
              <a:gd name="csY39" fmla="*/ 995082 h 1142907"/>
              <a:gd name="csX40" fmla="*/ 1004744 w 1355687"/>
              <a:gd name="csY40" fmla="*/ 986118 h 1142907"/>
              <a:gd name="csX41" fmla="*/ 941991 w 1355687"/>
              <a:gd name="csY41" fmla="*/ 995082 h 1142907"/>
              <a:gd name="csX42" fmla="*/ 933026 w 1355687"/>
              <a:gd name="csY42" fmla="*/ 1021976 h 1142907"/>
              <a:gd name="csX43" fmla="*/ 924062 w 1355687"/>
              <a:gd name="csY43" fmla="*/ 1066800 h 1142907"/>
              <a:gd name="csX44" fmla="*/ 843379 w 1355687"/>
              <a:gd name="csY44" fmla="*/ 1102659 h 1142907"/>
              <a:gd name="csX45" fmla="*/ 789591 w 1355687"/>
              <a:gd name="csY45" fmla="*/ 1111623 h 1142907"/>
              <a:gd name="csX46" fmla="*/ 780626 w 1355687"/>
              <a:gd name="csY46" fmla="*/ 1138518 h 1142907"/>
              <a:gd name="csX47" fmla="*/ 708909 w 1355687"/>
              <a:gd name="csY47" fmla="*/ 1013012 h 1142907"/>
              <a:gd name="csX48" fmla="*/ 592368 w 1355687"/>
              <a:gd name="csY48" fmla="*/ 896471 h 1142907"/>
              <a:gd name="csX49" fmla="*/ 448932 w 1355687"/>
              <a:gd name="csY49" fmla="*/ 896470 h 1142907"/>
              <a:gd name="csX50" fmla="*/ 332392 w 1355687"/>
              <a:gd name="csY50" fmla="*/ 995083 h 1142907"/>
              <a:gd name="csX51" fmla="*/ 215850 w 1355687"/>
              <a:gd name="csY51" fmla="*/ 968188 h 1142907"/>
              <a:gd name="csX52" fmla="*/ 36556 w 1355687"/>
              <a:gd name="csY52" fmla="*/ 887505 h 1142907"/>
              <a:gd name="csX53" fmla="*/ 697 w 1355687"/>
              <a:gd name="csY53" fmla="*/ 779930 h 1142907"/>
              <a:gd name="csX54" fmla="*/ 117238 w 1355687"/>
              <a:gd name="csY54" fmla="*/ 699247 h 1142907"/>
              <a:gd name="csX0" fmla="*/ 117238 w 1355687"/>
              <a:gd name="csY0" fmla="*/ 699247 h 1142907"/>
              <a:gd name="csX1" fmla="*/ 9661 w 1355687"/>
              <a:gd name="csY1" fmla="*/ 555812 h 1142907"/>
              <a:gd name="csX2" fmla="*/ 296533 w 1355687"/>
              <a:gd name="csY2" fmla="*/ 672353 h 1142907"/>
              <a:gd name="csX3" fmla="*/ 368249 w 1355687"/>
              <a:gd name="csY3" fmla="*/ 681317 h 1142907"/>
              <a:gd name="csX4" fmla="*/ 556509 w 1355687"/>
              <a:gd name="csY4" fmla="*/ 708212 h 1142907"/>
              <a:gd name="csX5" fmla="*/ 592368 w 1355687"/>
              <a:gd name="csY5" fmla="*/ 636493 h 1142907"/>
              <a:gd name="csX6" fmla="*/ 628227 w 1355687"/>
              <a:gd name="csY6" fmla="*/ 618565 h 1142907"/>
              <a:gd name="csX7" fmla="*/ 646157 w 1355687"/>
              <a:gd name="csY7" fmla="*/ 555812 h 1142907"/>
              <a:gd name="csX8" fmla="*/ 699944 w 1355687"/>
              <a:gd name="csY8" fmla="*/ 376517 h 1142907"/>
              <a:gd name="csX9" fmla="*/ 780626 w 1355687"/>
              <a:gd name="csY9" fmla="*/ 179293 h 1142907"/>
              <a:gd name="csX10" fmla="*/ 1004744 w 1355687"/>
              <a:gd name="csY10" fmla="*/ 0 h 1142907"/>
              <a:gd name="csX11" fmla="*/ 1103355 w 1355687"/>
              <a:gd name="csY11" fmla="*/ 26894 h 1142907"/>
              <a:gd name="csX12" fmla="*/ 1166108 w 1355687"/>
              <a:gd name="csY12" fmla="*/ 17929 h 1142907"/>
              <a:gd name="csX13" fmla="*/ 1273685 w 1355687"/>
              <a:gd name="csY13" fmla="*/ 116541 h 1142907"/>
              <a:gd name="csX14" fmla="*/ 1121285 w 1355687"/>
              <a:gd name="csY14" fmla="*/ 179294 h 1142907"/>
              <a:gd name="csX15" fmla="*/ 1237826 w 1355687"/>
              <a:gd name="csY15" fmla="*/ 206189 h 1142907"/>
              <a:gd name="csX16" fmla="*/ 1067496 w 1355687"/>
              <a:gd name="csY16" fmla="*/ 340659 h 1142907"/>
              <a:gd name="csX17" fmla="*/ 1148180 w 1355687"/>
              <a:gd name="csY17" fmla="*/ 537883 h 1142907"/>
              <a:gd name="csX18" fmla="*/ 1121285 w 1355687"/>
              <a:gd name="csY18" fmla="*/ 654424 h 1142907"/>
              <a:gd name="csX19" fmla="*/ 1058530 w 1355687"/>
              <a:gd name="csY19" fmla="*/ 331582 h 1142907"/>
              <a:gd name="csX20" fmla="*/ 1022670 w 1355687"/>
              <a:gd name="csY20" fmla="*/ 367441 h 1142907"/>
              <a:gd name="csX21" fmla="*/ 1148176 w 1355687"/>
              <a:gd name="csY21" fmla="*/ 546735 h 1142907"/>
              <a:gd name="csX22" fmla="*/ 1130246 w 1355687"/>
              <a:gd name="csY22" fmla="*/ 600523 h 1142907"/>
              <a:gd name="csX23" fmla="*/ 1201964 w 1355687"/>
              <a:gd name="csY23" fmla="*/ 627417 h 1142907"/>
              <a:gd name="csX24" fmla="*/ 1121282 w 1355687"/>
              <a:gd name="csY24" fmla="*/ 636382 h 1142907"/>
              <a:gd name="csX25" fmla="*/ 1130246 w 1355687"/>
              <a:gd name="csY25" fmla="*/ 681205 h 1142907"/>
              <a:gd name="csX26" fmla="*/ 1157143 w 1355687"/>
              <a:gd name="csY26" fmla="*/ 726030 h 1142907"/>
              <a:gd name="csX27" fmla="*/ 1219896 w 1355687"/>
              <a:gd name="csY27" fmla="*/ 770853 h 1142907"/>
              <a:gd name="csX28" fmla="*/ 1354368 w 1355687"/>
              <a:gd name="csY28" fmla="*/ 869576 h 1142907"/>
              <a:gd name="csX29" fmla="*/ 1291615 w 1355687"/>
              <a:gd name="csY29" fmla="*/ 833718 h 1142907"/>
              <a:gd name="csX30" fmla="*/ 1273685 w 1355687"/>
              <a:gd name="csY30" fmla="*/ 851647 h 1142907"/>
              <a:gd name="csX31" fmla="*/ 1228860 w 1355687"/>
              <a:gd name="csY31" fmla="*/ 851536 h 1142907"/>
              <a:gd name="csX32" fmla="*/ 1318509 w 1355687"/>
              <a:gd name="csY32" fmla="*/ 950259 h 1142907"/>
              <a:gd name="csX33" fmla="*/ 1264721 w 1355687"/>
              <a:gd name="csY33" fmla="*/ 1004047 h 1142907"/>
              <a:gd name="csX34" fmla="*/ 1228862 w 1355687"/>
              <a:gd name="csY34" fmla="*/ 1021976 h 1142907"/>
              <a:gd name="csX35" fmla="*/ 1184038 w 1355687"/>
              <a:gd name="csY35" fmla="*/ 1030941 h 1142907"/>
              <a:gd name="csX36" fmla="*/ 1157144 w 1355687"/>
              <a:gd name="csY36" fmla="*/ 1039906 h 1142907"/>
              <a:gd name="csX37" fmla="*/ 1166107 w 1355687"/>
              <a:gd name="csY37" fmla="*/ 941183 h 1142907"/>
              <a:gd name="csX38" fmla="*/ 1040603 w 1355687"/>
              <a:gd name="csY38" fmla="*/ 995082 h 1142907"/>
              <a:gd name="csX39" fmla="*/ 1004744 w 1355687"/>
              <a:gd name="csY39" fmla="*/ 986118 h 1142907"/>
              <a:gd name="csX40" fmla="*/ 941991 w 1355687"/>
              <a:gd name="csY40" fmla="*/ 995082 h 1142907"/>
              <a:gd name="csX41" fmla="*/ 933026 w 1355687"/>
              <a:gd name="csY41" fmla="*/ 1021976 h 1142907"/>
              <a:gd name="csX42" fmla="*/ 924062 w 1355687"/>
              <a:gd name="csY42" fmla="*/ 1066800 h 1142907"/>
              <a:gd name="csX43" fmla="*/ 843379 w 1355687"/>
              <a:gd name="csY43" fmla="*/ 1102659 h 1142907"/>
              <a:gd name="csX44" fmla="*/ 789591 w 1355687"/>
              <a:gd name="csY44" fmla="*/ 1111623 h 1142907"/>
              <a:gd name="csX45" fmla="*/ 780626 w 1355687"/>
              <a:gd name="csY45" fmla="*/ 1138518 h 1142907"/>
              <a:gd name="csX46" fmla="*/ 708909 w 1355687"/>
              <a:gd name="csY46" fmla="*/ 1013012 h 1142907"/>
              <a:gd name="csX47" fmla="*/ 592368 w 1355687"/>
              <a:gd name="csY47" fmla="*/ 896471 h 1142907"/>
              <a:gd name="csX48" fmla="*/ 448932 w 1355687"/>
              <a:gd name="csY48" fmla="*/ 896470 h 1142907"/>
              <a:gd name="csX49" fmla="*/ 332392 w 1355687"/>
              <a:gd name="csY49" fmla="*/ 995083 h 1142907"/>
              <a:gd name="csX50" fmla="*/ 215850 w 1355687"/>
              <a:gd name="csY50" fmla="*/ 968188 h 1142907"/>
              <a:gd name="csX51" fmla="*/ 36556 w 1355687"/>
              <a:gd name="csY51" fmla="*/ 887505 h 1142907"/>
              <a:gd name="csX52" fmla="*/ 697 w 1355687"/>
              <a:gd name="csY52" fmla="*/ 779930 h 1142907"/>
              <a:gd name="csX53" fmla="*/ 117238 w 1355687"/>
              <a:gd name="csY53" fmla="*/ 699247 h 1142907"/>
              <a:gd name="csX0" fmla="*/ 117238 w 1355687"/>
              <a:gd name="csY0" fmla="*/ 699247 h 1142907"/>
              <a:gd name="csX1" fmla="*/ 9661 w 1355687"/>
              <a:gd name="csY1" fmla="*/ 555812 h 1142907"/>
              <a:gd name="csX2" fmla="*/ 296533 w 1355687"/>
              <a:gd name="csY2" fmla="*/ 672353 h 1142907"/>
              <a:gd name="csX3" fmla="*/ 368249 w 1355687"/>
              <a:gd name="csY3" fmla="*/ 681317 h 1142907"/>
              <a:gd name="csX4" fmla="*/ 556509 w 1355687"/>
              <a:gd name="csY4" fmla="*/ 708212 h 1142907"/>
              <a:gd name="csX5" fmla="*/ 592368 w 1355687"/>
              <a:gd name="csY5" fmla="*/ 636493 h 1142907"/>
              <a:gd name="csX6" fmla="*/ 628227 w 1355687"/>
              <a:gd name="csY6" fmla="*/ 618565 h 1142907"/>
              <a:gd name="csX7" fmla="*/ 646157 w 1355687"/>
              <a:gd name="csY7" fmla="*/ 555812 h 1142907"/>
              <a:gd name="csX8" fmla="*/ 699944 w 1355687"/>
              <a:gd name="csY8" fmla="*/ 376517 h 1142907"/>
              <a:gd name="csX9" fmla="*/ 780626 w 1355687"/>
              <a:gd name="csY9" fmla="*/ 179293 h 1142907"/>
              <a:gd name="csX10" fmla="*/ 1004744 w 1355687"/>
              <a:gd name="csY10" fmla="*/ 0 h 1142907"/>
              <a:gd name="csX11" fmla="*/ 1103355 w 1355687"/>
              <a:gd name="csY11" fmla="*/ 26894 h 1142907"/>
              <a:gd name="csX12" fmla="*/ 1166108 w 1355687"/>
              <a:gd name="csY12" fmla="*/ 17929 h 1142907"/>
              <a:gd name="csX13" fmla="*/ 1273685 w 1355687"/>
              <a:gd name="csY13" fmla="*/ 116541 h 1142907"/>
              <a:gd name="csX14" fmla="*/ 1121285 w 1355687"/>
              <a:gd name="csY14" fmla="*/ 179294 h 1142907"/>
              <a:gd name="csX15" fmla="*/ 1237826 w 1355687"/>
              <a:gd name="csY15" fmla="*/ 206189 h 1142907"/>
              <a:gd name="csX16" fmla="*/ 1067496 w 1355687"/>
              <a:gd name="csY16" fmla="*/ 340659 h 1142907"/>
              <a:gd name="csX17" fmla="*/ 1148180 w 1355687"/>
              <a:gd name="csY17" fmla="*/ 537883 h 1142907"/>
              <a:gd name="csX18" fmla="*/ 1121285 w 1355687"/>
              <a:gd name="csY18" fmla="*/ 654424 h 1142907"/>
              <a:gd name="csX19" fmla="*/ 1058530 w 1355687"/>
              <a:gd name="csY19" fmla="*/ 331582 h 1142907"/>
              <a:gd name="csX20" fmla="*/ 1022670 w 1355687"/>
              <a:gd name="csY20" fmla="*/ 367441 h 1142907"/>
              <a:gd name="csX21" fmla="*/ 1148176 w 1355687"/>
              <a:gd name="csY21" fmla="*/ 546735 h 1142907"/>
              <a:gd name="csX22" fmla="*/ 1130246 w 1355687"/>
              <a:gd name="csY22" fmla="*/ 600523 h 1142907"/>
              <a:gd name="csX23" fmla="*/ 1121282 w 1355687"/>
              <a:gd name="csY23" fmla="*/ 636382 h 1142907"/>
              <a:gd name="csX24" fmla="*/ 1130246 w 1355687"/>
              <a:gd name="csY24" fmla="*/ 681205 h 1142907"/>
              <a:gd name="csX25" fmla="*/ 1157143 w 1355687"/>
              <a:gd name="csY25" fmla="*/ 726030 h 1142907"/>
              <a:gd name="csX26" fmla="*/ 1219896 w 1355687"/>
              <a:gd name="csY26" fmla="*/ 770853 h 1142907"/>
              <a:gd name="csX27" fmla="*/ 1354368 w 1355687"/>
              <a:gd name="csY27" fmla="*/ 869576 h 1142907"/>
              <a:gd name="csX28" fmla="*/ 1291615 w 1355687"/>
              <a:gd name="csY28" fmla="*/ 833718 h 1142907"/>
              <a:gd name="csX29" fmla="*/ 1273685 w 1355687"/>
              <a:gd name="csY29" fmla="*/ 851647 h 1142907"/>
              <a:gd name="csX30" fmla="*/ 1228860 w 1355687"/>
              <a:gd name="csY30" fmla="*/ 851536 h 1142907"/>
              <a:gd name="csX31" fmla="*/ 1318509 w 1355687"/>
              <a:gd name="csY31" fmla="*/ 950259 h 1142907"/>
              <a:gd name="csX32" fmla="*/ 1264721 w 1355687"/>
              <a:gd name="csY32" fmla="*/ 1004047 h 1142907"/>
              <a:gd name="csX33" fmla="*/ 1228862 w 1355687"/>
              <a:gd name="csY33" fmla="*/ 1021976 h 1142907"/>
              <a:gd name="csX34" fmla="*/ 1184038 w 1355687"/>
              <a:gd name="csY34" fmla="*/ 1030941 h 1142907"/>
              <a:gd name="csX35" fmla="*/ 1157144 w 1355687"/>
              <a:gd name="csY35" fmla="*/ 1039906 h 1142907"/>
              <a:gd name="csX36" fmla="*/ 1166107 w 1355687"/>
              <a:gd name="csY36" fmla="*/ 941183 h 1142907"/>
              <a:gd name="csX37" fmla="*/ 1040603 w 1355687"/>
              <a:gd name="csY37" fmla="*/ 995082 h 1142907"/>
              <a:gd name="csX38" fmla="*/ 1004744 w 1355687"/>
              <a:gd name="csY38" fmla="*/ 986118 h 1142907"/>
              <a:gd name="csX39" fmla="*/ 941991 w 1355687"/>
              <a:gd name="csY39" fmla="*/ 995082 h 1142907"/>
              <a:gd name="csX40" fmla="*/ 933026 w 1355687"/>
              <a:gd name="csY40" fmla="*/ 1021976 h 1142907"/>
              <a:gd name="csX41" fmla="*/ 924062 w 1355687"/>
              <a:gd name="csY41" fmla="*/ 1066800 h 1142907"/>
              <a:gd name="csX42" fmla="*/ 843379 w 1355687"/>
              <a:gd name="csY42" fmla="*/ 1102659 h 1142907"/>
              <a:gd name="csX43" fmla="*/ 789591 w 1355687"/>
              <a:gd name="csY43" fmla="*/ 1111623 h 1142907"/>
              <a:gd name="csX44" fmla="*/ 780626 w 1355687"/>
              <a:gd name="csY44" fmla="*/ 1138518 h 1142907"/>
              <a:gd name="csX45" fmla="*/ 708909 w 1355687"/>
              <a:gd name="csY45" fmla="*/ 1013012 h 1142907"/>
              <a:gd name="csX46" fmla="*/ 592368 w 1355687"/>
              <a:gd name="csY46" fmla="*/ 896471 h 1142907"/>
              <a:gd name="csX47" fmla="*/ 448932 w 1355687"/>
              <a:gd name="csY47" fmla="*/ 896470 h 1142907"/>
              <a:gd name="csX48" fmla="*/ 332392 w 1355687"/>
              <a:gd name="csY48" fmla="*/ 995083 h 1142907"/>
              <a:gd name="csX49" fmla="*/ 215850 w 1355687"/>
              <a:gd name="csY49" fmla="*/ 968188 h 1142907"/>
              <a:gd name="csX50" fmla="*/ 36556 w 1355687"/>
              <a:gd name="csY50" fmla="*/ 887505 h 1142907"/>
              <a:gd name="csX51" fmla="*/ 697 w 1355687"/>
              <a:gd name="csY51" fmla="*/ 779930 h 1142907"/>
              <a:gd name="csX52" fmla="*/ 117238 w 1355687"/>
              <a:gd name="csY52" fmla="*/ 699247 h 1142907"/>
              <a:gd name="csX0" fmla="*/ 117238 w 1319499"/>
              <a:gd name="csY0" fmla="*/ 699247 h 1142907"/>
              <a:gd name="csX1" fmla="*/ 9661 w 1319499"/>
              <a:gd name="csY1" fmla="*/ 555812 h 1142907"/>
              <a:gd name="csX2" fmla="*/ 296533 w 1319499"/>
              <a:gd name="csY2" fmla="*/ 672353 h 1142907"/>
              <a:gd name="csX3" fmla="*/ 368249 w 1319499"/>
              <a:gd name="csY3" fmla="*/ 681317 h 1142907"/>
              <a:gd name="csX4" fmla="*/ 556509 w 1319499"/>
              <a:gd name="csY4" fmla="*/ 708212 h 1142907"/>
              <a:gd name="csX5" fmla="*/ 592368 w 1319499"/>
              <a:gd name="csY5" fmla="*/ 636493 h 1142907"/>
              <a:gd name="csX6" fmla="*/ 628227 w 1319499"/>
              <a:gd name="csY6" fmla="*/ 618565 h 1142907"/>
              <a:gd name="csX7" fmla="*/ 646157 w 1319499"/>
              <a:gd name="csY7" fmla="*/ 555812 h 1142907"/>
              <a:gd name="csX8" fmla="*/ 699944 w 1319499"/>
              <a:gd name="csY8" fmla="*/ 376517 h 1142907"/>
              <a:gd name="csX9" fmla="*/ 780626 w 1319499"/>
              <a:gd name="csY9" fmla="*/ 179293 h 1142907"/>
              <a:gd name="csX10" fmla="*/ 1004744 w 1319499"/>
              <a:gd name="csY10" fmla="*/ 0 h 1142907"/>
              <a:gd name="csX11" fmla="*/ 1103355 w 1319499"/>
              <a:gd name="csY11" fmla="*/ 26894 h 1142907"/>
              <a:gd name="csX12" fmla="*/ 1166108 w 1319499"/>
              <a:gd name="csY12" fmla="*/ 17929 h 1142907"/>
              <a:gd name="csX13" fmla="*/ 1273685 w 1319499"/>
              <a:gd name="csY13" fmla="*/ 116541 h 1142907"/>
              <a:gd name="csX14" fmla="*/ 1121285 w 1319499"/>
              <a:gd name="csY14" fmla="*/ 179294 h 1142907"/>
              <a:gd name="csX15" fmla="*/ 1237826 w 1319499"/>
              <a:gd name="csY15" fmla="*/ 206189 h 1142907"/>
              <a:gd name="csX16" fmla="*/ 1067496 w 1319499"/>
              <a:gd name="csY16" fmla="*/ 340659 h 1142907"/>
              <a:gd name="csX17" fmla="*/ 1148180 w 1319499"/>
              <a:gd name="csY17" fmla="*/ 537883 h 1142907"/>
              <a:gd name="csX18" fmla="*/ 1121285 w 1319499"/>
              <a:gd name="csY18" fmla="*/ 654424 h 1142907"/>
              <a:gd name="csX19" fmla="*/ 1058530 w 1319499"/>
              <a:gd name="csY19" fmla="*/ 331582 h 1142907"/>
              <a:gd name="csX20" fmla="*/ 1022670 w 1319499"/>
              <a:gd name="csY20" fmla="*/ 367441 h 1142907"/>
              <a:gd name="csX21" fmla="*/ 1148176 w 1319499"/>
              <a:gd name="csY21" fmla="*/ 546735 h 1142907"/>
              <a:gd name="csX22" fmla="*/ 1130246 w 1319499"/>
              <a:gd name="csY22" fmla="*/ 600523 h 1142907"/>
              <a:gd name="csX23" fmla="*/ 1121282 w 1319499"/>
              <a:gd name="csY23" fmla="*/ 636382 h 1142907"/>
              <a:gd name="csX24" fmla="*/ 1130246 w 1319499"/>
              <a:gd name="csY24" fmla="*/ 681205 h 1142907"/>
              <a:gd name="csX25" fmla="*/ 1157143 w 1319499"/>
              <a:gd name="csY25" fmla="*/ 726030 h 1142907"/>
              <a:gd name="csX26" fmla="*/ 1219896 w 1319499"/>
              <a:gd name="csY26" fmla="*/ 770853 h 1142907"/>
              <a:gd name="csX27" fmla="*/ 1291615 w 1319499"/>
              <a:gd name="csY27" fmla="*/ 833718 h 1142907"/>
              <a:gd name="csX28" fmla="*/ 1273685 w 1319499"/>
              <a:gd name="csY28" fmla="*/ 851647 h 1142907"/>
              <a:gd name="csX29" fmla="*/ 1228860 w 1319499"/>
              <a:gd name="csY29" fmla="*/ 851536 h 1142907"/>
              <a:gd name="csX30" fmla="*/ 1318509 w 1319499"/>
              <a:gd name="csY30" fmla="*/ 950259 h 1142907"/>
              <a:gd name="csX31" fmla="*/ 1264721 w 1319499"/>
              <a:gd name="csY31" fmla="*/ 1004047 h 1142907"/>
              <a:gd name="csX32" fmla="*/ 1228862 w 1319499"/>
              <a:gd name="csY32" fmla="*/ 1021976 h 1142907"/>
              <a:gd name="csX33" fmla="*/ 1184038 w 1319499"/>
              <a:gd name="csY33" fmla="*/ 1030941 h 1142907"/>
              <a:gd name="csX34" fmla="*/ 1157144 w 1319499"/>
              <a:gd name="csY34" fmla="*/ 1039906 h 1142907"/>
              <a:gd name="csX35" fmla="*/ 1166107 w 1319499"/>
              <a:gd name="csY35" fmla="*/ 941183 h 1142907"/>
              <a:gd name="csX36" fmla="*/ 1040603 w 1319499"/>
              <a:gd name="csY36" fmla="*/ 995082 h 1142907"/>
              <a:gd name="csX37" fmla="*/ 1004744 w 1319499"/>
              <a:gd name="csY37" fmla="*/ 986118 h 1142907"/>
              <a:gd name="csX38" fmla="*/ 941991 w 1319499"/>
              <a:gd name="csY38" fmla="*/ 995082 h 1142907"/>
              <a:gd name="csX39" fmla="*/ 933026 w 1319499"/>
              <a:gd name="csY39" fmla="*/ 1021976 h 1142907"/>
              <a:gd name="csX40" fmla="*/ 924062 w 1319499"/>
              <a:gd name="csY40" fmla="*/ 1066800 h 1142907"/>
              <a:gd name="csX41" fmla="*/ 843379 w 1319499"/>
              <a:gd name="csY41" fmla="*/ 1102659 h 1142907"/>
              <a:gd name="csX42" fmla="*/ 789591 w 1319499"/>
              <a:gd name="csY42" fmla="*/ 1111623 h 1142907"/>
              <a:gd name="csX43" fmla="*/ 780626 w 1319499"/>
              <a:gd name="csY43" fmla="*/ 1138518 h 1142907"/>
              <a:gd name="csX44" fmla="*/ 708909 w 1319499"/>
              <a:gd name="csY44" fmla="*/ 1013012 h 1142907"/>
              <a:gd name="csX45" fmla="*/ 592368 w 1319499"/>
              <a:gd name="csY45" fmla="*/ 896471 h 1142907"/>
              <a:gd name="csX46" fmla="*/ 448932 w 1319499"/>
              <a:gd name="csY46" fmla="*/ 896470 h 1142907"/>
              <a:gd name="csX47" fmla="*/ 332392 w 1319499"/>
              <a:gd name="csY47" fmla="*/ 995083 h 1142907"/>
              <a:gd name="csX48" fmla="*/ 215850 w 1319499"/>
              <a:gd name="csY48" fmla="*/ 968188 h 1142907"/>
              <a:gd name="csX49" fmla="*/ 36556 w 1319499"/>
              <a:gd name="csY49" fmla="*/ 887505 h 1142907"/>
              <a:gd name="csX50" fmla="*/ 697 w 1319499"/>
              <a:gd name="csY50" fmla="*/ 779930 h 1142907"/>
              <a:gd name="csX51" fmla="*/ 117238 w 1319499"/>
              <a:gd name="csY51" fmla="*/ 699247 h 1142907"/>
              <a:gd name="csX0" fmla="*/ 117238 w 1319499"/>
              <a:gd name="csY0" fmla="*/ 699247 h 1142907"/>
              <a:gd name="csX1" fmla="*/ 9661 w 1319499"/>
              <a:gd name="csY1" fmla="*/ 555812 h 1142907"/>
              <a:gd name="csX2" fmla="*/ 296533 w 1319499"/>
              <a:gd name="csY2" fmla="*/ 672353 h 1142907"/>
              <a:gd name="csX3" fmla="*/ 368249 w 1319499"/>
              <a:gd name="csY3" fmla="*/ 681317 h 1142907"/>
              <a:gd name="csX4" fmla="*/ 556509 w 1319499"/>
              <a:gd name="csY4" fmla="*/ 708212 h 1142907"/>
              <a:gd name="csX5" fmla="*/ 592368 w 1319499"/>
              <a:gd name="csY5" fmla="*/ 636493 h 1142907"/>
              <a:gd name="csX6" fmla="*/ 628227 w 1319499"/>
              <a:gd name="csY6" fmla="*/ 618565 h 1142907"/>
              <a:gd name="csX7" fmla="*/ 646157 w 1319499"/>
              <a:gd name="csY7" fmla="*/ 555812 h 1142907"/>
              <a:gd name="csX8" fmla="*/ 699944 w 1319499"/>
              <a:gd name="csY8" fmla="*/ 376517 h 1142907"/>
              <a:gd name="csX9" fmla="*/ 780626 w 1319499"/>
              <a:gd name="csY9" fmla="*/ 179293 h 1142907"/>
              <a:gd name="csX10" fmla="*/ 1004744 w 1319499"/>
              <a:gd name="csY10" fmla="*/ 0 h 1142907"/>
              <a:gd name="csX11" fmla="*/ 1103355 w 1319499"/>
              <a:gd name="csY11" fmla="*/ 26894 h 1142907"/>
              <a:gd name="csX12" fmla="*/ 1166108 w 1319499"/>
              <a:gd name="csY12" fmla="*/ 17929 h 1142907"/>
              <a:gd name="csX13" fmla="*/ 1273685 w 1319499"/>
              <a:gd name="csY13" fmla="*/ 116541 h 1142907"/>
              <a:gd name="csX14" fmla="*/ 1121285 w 1319499"/>
              <a:gd name="csY14" fmla="*/ 179294 h 1142907"/>
              <a:gd name="csX15" fmla="*/ 1237826 w 1319499"/>
              <a:gd name="csY15" fmla="*/ 206189 h 1142907"/>
              <a:gd name="csX16" fmla="*/ 1067496 w 1319499"/>
              <a:gd name="csY16" fmla="*/ 340659 h 1142907"/>
              <a:gd name="csX17" fmla="*/ 1148180 w 1319499"/>
              <a:gd name="csY17" fmla="*/ 537883 h 1142907"/>
              <a:gd name="csX18" fmla="*/ 1121285 w 1319499"/>
              <a:gd name="csY18" fmla="*/ 654424 h 1142907"/>
              <a:gd name="csX19" fmla="*/ 1058530 w 1319499"/>
              <a:gd name="csY19" fmla="*/ 331582 h 1142907"/>
              <a:gd name="csX20" fmla="*/ 1148176 w 1319499"/>
              <a:gd name="csY20" fmla="*/ 546735 h 1142907"/>
              <a:gd name="csX21" fmla="*/ 1130246 w 1319499"/>
              <a:gd name="csY21" fmla="*/ 600523 h 1142907"/>
              <a:gd name="csX22" fmla="*/ 1121282 w 1319499"/>
              <a:gd name="csY22" fmla="*/ 636382 h 1142907"/>
              <a:gd name="csX23" fmla="*/ 1130246 w 1319499"/>
              <a:gd name="csY23" fmla="*/ 681205 h 1142907"/>
              <a:gd name="csX24" fmla="*/ 1157143 w 1319499"/>
              <a:gd name="csY24" fmla="*/ 726030 h 1142907"/>
              <a:gd name="csX25" fmla="*/ 1219896 w 1319499"/>
              <a:gd name="csY25" fmla="*/ 770853 h 1142907"/>
              <a:gd name="csX26" fmla="*/ 1291615 w 1319499"/>
              <a:gd name="csY26" fmla="*/ 833718 h 1142907"/>
              <a:gd name="csX27" fmla="*/ 1273685 w 1319499"/>
              <a:gd name="csY27" fmla="*/ 851647 h 1142907"/>
              <a:gd name="csX28" fmla="*/ 1228860 w 1319499"/>
              <a:gd name="csY28" fmla="*/ 851536 h 1142907"/>
              <a:gd name="csX29" fmla="*/ 1318509 w 1319499"/>
              <a:gd name="csY29" fmla="*/ 950259 h 1142907"/>
              <a:gd name="csX30" fmla="*/ 1264721 w 1319499"/>
              <a:gd name="csY30" fmla="*/ 1004047 h 1142907"/>
              <a:gd name="csX31" fmla="*/ 1228862 w 1319499"/>
              <a:gd name="csY31" fmla="*/ 1021976 h 1142907"/>
              <a:gd name="csX32" fmla="*/ 1184038 w 1319499"/>
              <a:gd name="csY32" fmla="*/ 1030941 h 1142907"/>
              <a:gd name="csX33" fmla="*/ 1157144 w 1319499"/>
              <a:gd name="csY33" fmla="*/ 1039906 h 1142907"/>
              <a:gd name="csX34" fmla="*/ 1166107 w 1319499"/>
              <a:gd name="csY34" fmla="*/ 941183 h 1142907"/>
              <a:gd name="csX35" fmla="*/ 1040603 w 1319499"/>
              <a:gd name="csY35" fmla="*/ 995082 h 1142907"/>
              <a:gd name="csX36" fmla="*/ 1004744 w 1319499"/>
              <a:gd name="csY36" fmla="*/ 986118 h 1142907"/>
              <a:gd name="csX37" fmla="*/ 941991 w 1319499"/>
              <a:gd name="csY37" fmla="*/ 995082 h 1142907"/>
              <a:gd name="csX38" fmla="*/ 933026 w 1319499"/>
              <a:gd name="csY38" fmla="*/ 1021976 h 1142907"/>
              <a:gd name="csX39" fmla="*/ 924062 w 1319499"/>
              <a:gd name="csY39" fmla="*/ 1066800 h 1142907"/>
              <a:gd name="csX40" fmla="*/ 843379 w 1319499"/>
              <a:gd name="csY40" fmla="*/ 1102659 h 1142907"/>
              <a:gd name="csX41" fmla="*/ 789591 w 1319499"/>
              <a:gd name="csY41" fmla="*/ 1111623 h 1142907"/>
              <a:gd name="csX42" fmla="*/ 780626 w 1319499"/>
              <a:gd name="csY42" fmla="*/ 1138518 h 1142907"/>
              <a:gd name="csX43" fmla="*/ 708909 w 1319499"/>
              <a:gd name="csY43" fmla="*/ 1013012 h 1142907"/>
              <a:gd name="csX44" fmla="*/ 592368 w 1319499"/>
              <a:gd name="csY44" fmla="*/ 896471 h 1142907"/>
              <a:gd name="csX45" fmla="*/ 448932 w 1319499"/>
              <a:gd name="csY45" fmla="*/ 896470 h 1142907"/>
              <a:gd name="csX46" fmla="*/ 332392 w 1319499"/>
              <a:gd name="csY46" fmla="*/ 995083 h 1142907"/>
              <a:gd name="csX47" fmla="*/ 215850 w 1319499"/>
              <a:gd name="csY47" fmla="*/ 968188 h 1142907"/>
              <a:gd name="csX48" fmla="*/ 36556 w 1319499"/>
              <a:gd name="csY48" fmla="*/ 887505 h 1142907"/>
              <a:gd name="csX49" fmla="*/ 697 w 1319499"/>
              <a:gd name="csY49" fmla="*/ 779930 h 1142907"/>
              <a:gd name="csX50" fmla="*/ 117238 w 1319499"/>
              <a:gd name="csY50" fmla="*/ 699247 h 1142907"/>
              <a:gd name="csX0" fmla="*/ 117238 w 1319499"/>
              <a:gd name="csY0" fmla="*/ 699247 h 1142907"/>
              <a:gd name="csX1" fmla="*/ 9661 w 1319499"/>
              <a:gd name="csY1" fmla="*/ 555812 h 1142907"/>
              <a:gd name="csX2" fmla="*/ 296533 w 1319499"/>
              <a:gd name="csY2" fmla="*/ 672353 h 1142907"/>
              <a:gd name="csX3" fmla="*/ 368249 w 1319499"/>
              <a:gd name="csY3" fmla="*/ 681317 h 1142907"/>
              <a:gd name="csX4" fmla="*/ 556509 w 1319499"/>
              <a:gd name="csY4" fmla="*/ 708212 h 1142907"/>
              <a:gd name="csX5" fmla="*/ 592368 w 1319499"/>
              <a:gd name="csY5" fmla="*/ 636493 h 1142907"/>
              <a:gd name="csX6" fmla="*/ 628227 w 1319499"/>
              <a:gd name="csY6" fmla="*/ 618565 h 1142907"/>
              <a:gd name="csX7" fmla="*/ 646157 w 1319499"/>
              <a:gd name="csY7" fmla="*/ 555812 h 1142907"/>
              <a:gd name="csX8" fmla="*/ 699944 w 1319499"/>
              <a:gd name="csY8" fmla="*/ 376517 h 1142907"/>
              <a:gd name="csX9" fmla="*/ 780626 w 1319499"/>
              <a:gd name="csY9" fmla="*/ 179293 h 1142907"/>
              <a:gd name="csX10" fmla="*/ 1004744 w 1319499"/>
              <a:gd name="csY10" fmla="*/ 0 h 1142907"/>
              <a:gd name="csX11" fmla="*/ 1103355 w 1319499"/>
              <a:gd name="csY11" fmla="*/ 26894 h 1142907"/>
              <a:gd name="csX12" fmla="*/ 1166108 w 1319499"/>
              <a:gd name="csY12" fmla="*/ 17929 h 1142907"/>
              <a:gd name="csX13" fmla="*/ 1273685 w 1319499"/>
              <a:gd name="csY13" fmla="*/ 116541 h 1142907"/>
              <a:gd name="csX14" fmla="*/ 1121285 w 1319499"/>
              <a:gd name="csY14" fmla="*/ 179294 h 1142907"/>
              <a:gd name="csX15" fmla="*/ 1237826 w 1319499"/>
              <a:gd name="csY15" fmla="*/ 206189 h 1142907"/>
              <a:gd name="csX16" fmla="*/ 1067496 w 1319499"/>
              <a:gd name="csY16" fmla="*/ 340659 h 1142907"/>
              <a:gd name="csX17" fmla="*/ 1148180 w 1319499"/>
              <a:gd name="csY17" fmla="*/ 537883 h 1142907"/>
              <a:gd name="csX18" fmla="*/ 1121285 w 1319499"/>
              <a:gd name="csY18" fmla="*/ 654424 h 1142907"/>
              <a:gd name="csX19" fmla="*/ 1148176 w 1319499"/>
              <a:gd name="csY19" fmla="*/ 546735 h 1142907"/>
              <a:gd name="csX20" fmla="*/ 1130246 w 1319499"/>
              <a:gd name="csY20" fmla="*/ 600523 h 1142907"/>
              <a:gd name="csX21" fmla="*/ 1121282 w 1319499"/>
              <a:gd name="csY21" fmla="*/ 636382 h 1142907"/>
              <a:gd name="csX22" fmla="*/ 1130246 w 1319499"/>
              <a:gd name="csY22" fmla="*/ 681205 h 1142907"/>
              <a:gd name="csX23" fmla="*/ 1157143 w 1319499"/>
              <a:gd name="csY23" fmla="*/ 726030 h 1142907"/>
              <a:gd name="csX24" fmla="*/ 1219896 w 1319499"/>
              <a:gd name="csY24" fmla="*/ 770853 h 1142907"/>
              <a:gd name="csX25" fmla="*/ 1291615 w 1319499"/>
              <a:gd name="csY25" fmla="*/ 833718 h 1142907"/>
              <a:gd name="csX26" fmla="*/ 1273685 w 1319499"/>
              <a:gd name="csY26" fmla="*/ 851647 h 1142907"/>
              <a:gd name="csX27" fmla="*/ 1228860 w 1319499"/>
              <a:gd name="csY27" fmla="*/ 851536 h 1142907"/>
              <a:gd name="csX28" fmla="*/ 1318509 w 1319499"/>
              <a:gd name="csY28" fmla="*/ 950259 h 1142907"/>
              <a:gd name="csX29" fmla="*/ 1264721 w 1319499"/>
              <a:gd name="csY29" fmla="*/ 1004047 h 1142907"/>
              <a:gd name="csX30" fmla="*/ 1228862 w 1319499"/>
              <a:gd name="csY30" fmla="*/ 1021976 h 1142907"/>
              <a:gd name="csX31" fmla="*/ 1184038 w 1319499"/>
              <a:gd name="csY31" fmla="*/ 1030941 h 1142907"/>
              <a:gd name="csX32" fmla="*/ 1157144 w 1319499"/>
              <a:gd name="csY32" fmla="*/ 1039906 h 1142907"/>
              <a:gd name="csX33" fmla="*/ 1166107 w 1319499"/>
              <a:gd name="csY33" fmla="*/ 941183 h 1142907"/>
              <a:gd name="csX34" fmla="*/ 1040603 w 1319499"/>
              <a:gd name="csY34" fmla="*/ 995082 h 1142907"/>
              <a:gd name="csX35" fmla="*/ 1004744 w 1319499"/>
              <a:gd name="csY35" fmla="*/ 986118 h 1142907"/>
              <a:gd name="csX36" fmla="*/ 941991 w 1319499"/>
              <a:gd name="csY36" fmla="*/ 995082 h 1142907"/>
              <a:gd name="csX37" fmla="*/ 933026 w 1319499"/>
              <a:gd name="csY37" fmla="*/ 1021976 h 1142907"/>
              <a:gd name="csX38" fmla="*/ 924062 w 1319499"/>
              <a:gd name="csY38" fmla="*/ 1066800 h 1142907"/>
              <a:gd name="csX39" fmla="*/ 843379 w 1319499"/>
              <a:gd name="csY39" fmla="*/ 1102659 h 1142907"/>
              <a:gd name="csX40" fmla="*/ 789591 w 1319499"/>
              <a:gd name="csY40" fmla="*/ 1111623 h 1142907"/>
              <a:gd name="csX41" fmla="*/ 780626 w 1319499"/>
              <a:gd name="csY41" fmla="*/ 1138518 h 1142907"/>
              <a:gd name="csX42" fmla="*/ 708909 w 1319499"/>
              <a:gd name="csY42" fmla="*/ 1013012 h 1142907"/>
              <a:gd name="csX43" fmla="*/ 592368 w 1319499"/>
              <a:gd name="csY43" fmla="*/ 896471 h 1142907"/>
              <a:gd name="csX44" fmla="*/ 448932 w 1319499"/>
              <a:gd name="csY44" fmla="*/ 896470 h 1142907"/>
              <a:gd name="csX45" fmla="*/ 332392 w 1319499"/>
              <a:gd name="csY45" fmla="*/ 995083 h 1142907"/>
              <a:gd name="csX46" fmla="*/ 215850 w 1319499"/>
              <a:gd name="csY46" fmla="*/ 968188 h 1142907"/>
              <a:gd name="csX47" fmla="*/ 36556 w 1319499"/>
              <a:gd name="csY47" fmla="*/ 887505 h 1142907"/>
              <a:gd name="csX48" fmla="*/ 697 w 1319499"/>
              <a:gd name="csY48" fmla="*/ 779930 h 1142907"/>
              <a:gd name="csX49" fmla="*/ 117238 w 1319499"/>
              <a:gd name="csY49" fmla="*/ 699247 h 1142907"/>
              <a:gd name="csX0" fmla="*/ 117238 w 1319499"/>
              <a:gd name="csY0" fmla="*/ 699247 h 1142907"/>
              <a:gd name="csX1" fmla="*/ 9661 w 1319499"/>
              <a:gd name="csY1" fmla="*/ 555812 h 1142907"/>
              <a:gd name="csX2" fmla="*/ 296533 w 1319499"/>
              <a:gd name="csY2" fmla="*/ 672353 h 1142907"/>
              <a:gd name="csX3" fmla="*/ 368249 w 1319499"/>
              <a:gd name="csY3" fmla="*/ 681317 h 1142907"/>
              <a:gd name="csX4" fmla="*/ 556509 w 1319499"/>
              <a:gd name="csY4" fmla="*/ 708212 h 1142907"/>
              <a:gd name="csX5" fmla="*/ 592368 w 1319499"/>
              <a:gd name="csY5" fmla="*/ 636493 h 1142907"/>
              <a:gd name="csX6" fmla="*/ 628227 w 1319499"/>
              <a:gd name="csY6" fmla="*/ 618565 h 1142907"/>
              <a:gd name="csX7" fmla="*/ 646157 w 1319499"/>
              <a:gd name="csY7" fmla="*/ 555812 h 1142907"/>
              <a:gd name="csX8" fmla="*/ 699944 w 1319499"/>
              <a:gd name="csY8" fmla="*/ 376517 h 1142907"/>
              <a:gd name="csX9" fmla="*/ 780626 w 1319499"/>
              <a:gd name="csY9" fmla="*/ 179293 h 1142907"/>
              <a:gd name="csX10" fmla="*/ 1004744 w 1319499"/>
              <a:gd name="csY10" fmla="*/ 0 h 1142907"/>
              <a:gd name="csX11" fmla="*/ 1103355 w 1319499"/>
              <a:gd name="csY11" fmla="*/ 26894 h 1142907"/>
              <a:gd name="csX12" fmla="*/ 1166108 w 1319499"/>
              <a:gd name="csY12" fmla="*/ 17929 h 1142907"/>
              <a:gd name="csX13" fmla="*/ 1273685 w 1319499"/>
              <a:gd name="csY13" fmla="*/ 116541 h 1142907"/>
              <a:gd name="csX14" fmla="*/ 1121285 w 1319499"/>
              <a:gd name="csY14" fmla="*/ 179294 h 1142907"/>
              <a:gd name="csX15" fmla="*/ 1237826 w 1319499"/>
              <a:gd name="csY15" fmla="*/ 206189 h 1142907"/>
              <a:gd name="csX16" fmla="*/ 1067496 w 1319499"/>
              <a:gd name="csY16" fmla="*/ 340659 h 1142907"/>
              <a:gd name="csX17" fmla="*/ 1148180 w 1319499"/>
              <a:gd name="csY17" fmla="*/ 537883 h 1142907"/>
              <a:gd name="csX18" fmla="*/ 1121285 w 1319499"/>
              <a:gd name="csY18" fmla="*/ 654424 h 1142907"/>
              <a:gd name="csX19" fmla="*/ 1148176 w 1319499"/>
              <a:gd name="csY19" fmla="*/ 546735 h 1142907"/>
              <a:gd name="csX20" fmla="*/ 1130246 w 1319499"/>
              <a:gd name="csY20" fmla="*/ 600523 h 1142907"/>
              <a:gd name="csX21" fmla="*/ 1121282 w 1319499"/>
              <a:gd name="csY21" fmla="*/ 636382 h 1142907"/>
              <a:gd name="csX22" fmla="*/ 1130246 w 1319499"/>
              <a:gd name="csY22" fmla="*/ 681205 h 1142907"/>
              <a:gd name="csX23" fmla="*/ 1157143 w 1319499"/>
              <a:gd name="csY23" fmla="*/ 726030 h 1142907"/>
              <a:gd name="csX24" fmla="*/ 1219896 w 1319499"/>
              <a:gd name="csY24" fmla="*/ 770853 h 1142907"/>
              <a:gd name="csX25" fmla="*/ 1291615 w 1319499"/>
              <a:gd name="csY25" fmla="*/ 833718 h 1142907"/>
              <a:gd name="csX26" fmla="*/ 1273685 w 1319499"/>
              <a:gd name="csY26" fmla="*/ 851647 h 1142907"/>
              <a:gd name="csX27" fmla="*/ 1228860 w 1319499"/>
              <a:gd name="csY27" fmla="*/ 851536 h 1142907"/>
              <a:gd name="csX28" fmla="*/ 1318509 w 1319499"/>
              <a:gd name="csY28" fmla="*/ 950259 h 1142907"/>
              <a:gd name="csX29" fmla="*/ 1264721 w 1319499"/>
              <a:gd name="csY29" fmla="*/ 1004047 h 1142907"/>
              <a:gd name="csX30" fmla="*/ 1228862 w 1319499"/>
              <a:gd name="csY30" fmla="*/ 1021976 h 1142907"/>
              <a:gd name="csX31" fmla="*/ 1184038 w 1319499"/>
              <a:gd name="csY31" fmla="*/ 1030941 h 1142907"/>
              <a:gd name="csX32" fmla="*/ 1166107 w 1319499"/>
              <a:gd name="csY32" fmla="*/ 941183 h 1142907"/>
              <a:gd name="csX33" fmla="*/ 1040603 w 1319499"/>
              <a:gd name="csY33" fmla="*/ 995082 h 1142907"/>
              <a:gd name="csX34" fmla="*/ 1004744 w 1319499"/>
              <a:gd name="csY34" fmla="*/ 986118 h 1142907"/>
              <a:gd name="csX35" fmla="*/ 941991 w 1319499"/>
              <a:gd name="csY35" fmla="*/ 995082 h 1142907"/>
              <a:gd name="csX36" fmla="*/ 933026 w 1319499"/>
              <a:gd name="csY36" fmla="*/ 1021976 h 1142907"/>
              <a:gd name="csX37" fmla="*/ 924062 w 1319499"/>
              <a:gd name="csY37" fmla="*/ 1066800 h 1142907"/>
              <a:gd name="csX38" fmla="*/ 843379 w 1319499"/>
              <a:gd name="csY38" fmla="*/ 1102659 h 1142907"/>
              <a:gd name="csX39" fmla="*/ 789591 w 1319499"/>
              <a:gd name="csY39" fmla="*/ 1111623 h 1142907"/>
              <a:gd name="csX40" fmla="*/ 780626 w 1319499"/>
              <a:gd name="csY40" fmla="*/ 1138518 h 1142907"/>
              <a:gd name="csX41" fmla="*/ 708909 w 1319499"/>
              <a:gd name="csY41" fmla="*/ 1013012 h 1142907"/>
              <a:gd name="csX42" fmla="*/ 592368 w 1319499"/>
              <a:gd name="csY42" fmla="*/ 896471 h 1142907"/>
              <a:gd name="csX43" fmla="*/ 448932 w 1319499"/>
              <a:gd name="csY43" fmla="*/ 896470 h 1142907"/>
              <a:gd name="csX44" fmla="*/ 332392 w 1319499"/>
              <a:gd name="csY44" fmla="*/ 995083 h 1142907"/>
              <a:gd name="csX45" fmla="*/ 215850 w 1319499"/>
              <a:gd name="csY45" fmla="*/ 968188 h 1142907"/>
              <a:gd name="csX46" fmla="*/ 36556 w 1319499"/>
              <a:gd name="csY46" fmla="*/ 887505 h 1142907"/>
              <a:gd name="csX47" fmla="*/ 697 w 1319499"/>
              <a:gd name="csY47" fmla="*/ 779930 h 1142907"/>
              <a:gd name="csX48" fmla="*/ 117238 w 1319499"/>
              <a:gd name="csY48" fmla="*/ 699247 h 1142907"/>
              <a:gd name="csX0" fmla="*/ 117238 w 1319499"/>
              <a:gd name="csY0" fmla="*/ 699247 h 1142907"/>
              <a:gd name="csX1" fmla="*/ 9661 w 1319499"/>
              <a:gd name="csY1" fmla="*/ 555812 h 1142907"/>
              <a:gd name="csX2" fmla="*/ 296533 w 1319499"/>
              <a:gd name="csY2" fmla="*/ 672353 h 1142907"/>
              <a:gd name="csX3" fmla="*/ 368249 w 1319499"/>
              <a:gd name="csY3" fmla="*/ 681317 h 1142907"/>
              <a:gd name="csX4" fmla="*/ 556509 w 1319499"/>
              <a:gd name="csY4" fmla="*/ 708212 h 1142907"/>
              <a:gd name="csX5" fmla="*/ 592368 w 1319499"/>
              <a:gd name="csY5" fmla="*/ 636493 h 1142907"/>
              <a:gd name="csX6" fmla="*/ 628227 w 1319499"/>
              <a:gd name="csY6" fmla="*/ 618565 h 1142907"/>
              <a:gd name="csX7" fmla="*/ 646157 w 1319499"/>
              <a:gd name="csY7" fmla="*/ 555812 h 1142907"/>
              <a:gd name="csX8" fmla="*/ 699944 w 1319499"/>
              <a:gd name="csY8" fmla="*/ 376517 h 1142907"/>
              <a:gd name="csX9" fmla="*/ 780626 w 1319499"/>
              <a:gd name="csY9" fmla="*/ 179293 h 1142907"/>
              <a:gd name="csX10" fmla="*/ 1004744 w 1319499"/>
              <a:gd name="csY10" fmla="*/ 0 h 1142907"/>
              <a:gd name="csX11" fmla="*/ 1103355 w 1319499"/>
              <a:gd name="csY11" fmla="*/ 26894 h 1142907"/>
              <a:gd name="csX12" fmla="*/ 1166108 w 1319499"/>
              <a:gd name="csY12" fmla="*/ 17929 h 1142907"/>
              <a:gd name="csX13" fmla="*/ 1273685 w 1319499"/>
              <a:gd name="csY13" fmla="*/ 116541 h 1142907"/>
              <a:gd name="csX14" fmla="*/ 1121285 w 1319499"/>
              <a:gd name="csY14" fmla="*/ 179294 h 1142907"/>
              <a:gd name="csX15" fmla="*/ 1237826 w 1319499"/>
              <a:gd name="csY15" fmla="*/ 206189 h 1142907"/>
              <a:gd name="csX16" fmla="*/ 1067496 w 1319499"/>
              <a:gd name="csY16" fmla="*/ 340659 h 1142907"/>
              <a:gd name="csX17" fmla="*/ 1148180 w 1319499"/>
              <a:gd name="csY17" fmla="*/ 537883 h 1142907"/>
              <a:gd name="csX18" fmla="*/ 1121285 w 1319499"/>
              <a:gd name="csY18" fmla="*/ 654424 h 1142907"/>
              <a:gd name="csX19" fmla="*/ 1148176 w 1319499"/>
              <a:gd name="csY19" fmla="*/ 546735 h 1142907"/>
              <a:gd name="csX20" fmla="*/ 1130246 w 1319499"/>
              <a:gd name="csY20" fmla="*/ 600523 h 1142907"/>
              <a:gd name="csX21" fmla="*/ 1121282 w 1319499"/>
              <a:gd name="csY21" fmla="*/ 636382 h 1142907"/>
              <a:gd name="csX22" fmla="*/ 1130246 w 1319499"/>
              <a:gd name="csY22" fmla="*/ 681205 h 1142907"/>
              <a:gd name="csX23" fmla="*/ 1157143 w 1319499"/>
              <a:gd name="csY23" fmla="*/ 726030 h 1142907"/>
              <a:gd name="csX24" fmla="*/ 1219896 w 1319499"/>
              <a:gd name="csY24" fmla="*/ 770853 h 1142907"/>
              <a:gd name="csX25" fmla="*/ 1291615 w 1319499"/>
              <a:gd name="csY25" fmla="*/ 833718 h 1142907"/>
              <a:gd name="csX26" fmla="*/ 1273685 w 1319499"/>
              <a:gd name="csY26" fmla="*/ 851647 h 1142907"/>
              <a:gd name="csX27" fmla="*/ 1228860 w 1319499"/>
              <a:gd name="csY27" fmla="*/ 851536 h 1142907"/>
              <a:gd name="csX28" fmla="*/ 1318509 w 1319499"/>
              <a:gd name="csY28" fmla="*/ 950259 h 1142907"/>
              <a:gd name="csX29" fmla="*/ 1264721 w 1319499"/>
              <a:gd name="csY29" fmla="*/ 1004047 h 1142907"/>
              <a:gd name="csX30" fmla="*/ 1228862 w 1319499"/>
              <a:gd name="csY30" fmla="*/ 1021976 h 1142907"/>
              <a:gd name="csX31" fmla="*/ 1166107 w 1319499"/>
              <a:gd name="csY31" fmla="*/ 941183 h 1142907"/>
              <a:gd name="csX32" fmla="*/ 1040603 w 1319499"/>
              <a:gd name="csY32" fmla="*/ 995082 h 1142907"/>
              <a:gd name="csX33" fmla="*/ 1004744 w 1319499"/>
              <a:gd name="csY33" fmla="*/ 986118 h 1142907"/>
              <a:gd name="csX34" fmla="*/ 941991 w 1319499"/>
              <a:gd name="csY34" fmla="*/ 995082 h 1142907"/>
              <a:gd name="csX35" fmla="*/ 933026 w 1319499"/>
              <a:gd name="csY35" fmla="*/ 1021976 h 1142907"/>
              <a:gd name="csX36" fmla="*/ 924062 w 1319499"/>
              <a:gd name="csY36" fmla="*/ 1066800 h 1142907"/>
              <a:gd name="csX37" fmla="*/ 843379 w 1319499"/>
              <a:gd name="csY37" fmla="*/ 1102659 h 1142907"/>
              <a:gd name="csX38" fmla="*/ 789591 w 1319499"/>
              <a:gd name="csY38" fmla="*/ 1111623 h 1142907"/>
              <a:gd name="csX39" fmla="*/ 780626 w 1319499"/>
              <a:gd name="csY39" fmla="*/ 1138518 h 1142907"/>
              <a:gd name="csX40" fmla="*/ 708909 w 1319499"/>
              <a:gd name="csY40" fmla="*/ 1013012 h 1142907"/>
              <a:gd name="csX41" fmla="*/ 592368 w 1319499"/>
              <a:gd name="csY41" fmla="*/ 896471 h 1142907"/>
              <a:gd name="csX42" fmla="*/ 448932 w 1319499"/>
              <a:gd name="csY42" fmla="*/ 896470 h 1142907"/>
              <a:gd name="csX43" fmla="*/ 332392 w 1319499"/>
              <a:gd name="csY43" fmla="*/ 995083 h 1142907"/>
              <a:gd name="csX44" fmla="*/ 215850 w 1319499"/>
              <a:gd name="csY44" fmla="*/ 968188 h 1142907"/>
              <a:gd name="csX45" fmla="*/ 36556 w 1319499"/>
              <a:gd name="csY45" fmla="*/ 887505 h 1142907"/>
              <a:gd name="csX46" fmla="*/ 697 w 1319499"/>
              <a:gd name="csY46" fmla="*/ 779930 h 1142907"/>
              <a:gd name="csX47" fmla="*/ 117238 w 1319499"/>
              <a:gd name="csY47" fmla="*/ 699247 h 1142907"/>
              <a:gd name="csX0" fmla="*/ 117238 w 1319194"/>
              <a:gd name="csY0" fmla="*/ 699247 h 1142907"/>
              <a:gd name="csX1" fmla="*/ 9661 w 1319194"/>
              <a:gd name="csY1" fmla="*/ 555812 h 1142907"/>
              <a:gd name="csX2" fmla="*/ 296533 w 1319194"/>
              <a:gd name="csY2" fmla="*/ 672353 h 1142907"/>
              <a:gd name="csX3" fmla="*/ 368249 w 1319194"/>
              <a:gd name="csY3" fmla="*/ 681317 h 1142907"/>
              <a:gd name="csX4" fmla="*/ 556509 w 1319194"/>
              <a:gd name="csY4" fmla="*/ 708212 h 1142907"/>
              <a:gd name="csX5" fmla="*/ 592368 w 1319194"/>
              <a:gd name="csY5" fmla="*/ 636493 h 1142907"/>
              <a:gd name="csX6" fmla="*/ 628227 w 1319194"/>
              <a:gd name="csY6" fmla="*/ 618565 h 1142907"/>
              <a:gd name="csX7" fmla="*/ 646157 w 1319194"/>
              <a:gd name="csY7" fmla="*/ 555812 h 1142907"/>
              <a:gd name="csX8" fmla="*/ 699944 w 1319194"/>
              <a:gd name="csY8" fmla="*/ 376517 h 1142907"/>
              <a:gd name="csX9" fmla="*/ 780626 w 1319194"/>
              <a:gd name="csY9" fmla="*/ 179293 h 1142907"/>
              <a:gd name="csX10" fmla="*/ 1004744 w 1319194"/>
              <a:gd name="csY10" fmla="*/ 0 h 1142907"/>
              <a:gd name="csX11" fmla="*/ 1103355 w 1319194"/>
              <a:gd name="csY11" fmla="*/ 26894 h 1142907"/>
              <a:gd name="csX12" fmla="*/ 1166108 w 1319194"/>
              <a:gd name="csY12" fmla="*/ 17929 h 1142907"/>
              <a:gd name="csX13" fmla="*/ 1273685 w 1319194"/>
              <a:gd name="csY13" fmla="*/ 116541 h 1142907"/>
              <a:gd name="csX14" fmla="*/ 1121285 w 1319194"/>
              <a:gd name="csY14" fmla="*/ 179294 h 1142907"/>
              <a:gd name="csX15" fmla="*/ 1237826 w 1319194"/>
              <a:gd name="csY15" fmla="*/ 206189 h 1142907"/>
              <a:gd name="csX16" fmla="*/ 1067496 w 1319194"/>
              <a:gd name="csY16" fmla="*/ 340659 h 1142907"/>
              <a:gd name="csX17" fmla="*/ 1148180 w 1319194"/>
              <a:gd name="csY17" fmla="*/ 537883 h 1142907"/>
              <a:gd name="csX18" fmla="*/ 1121285 w 1319194"/>
              <a:gd name="csY18" fmla="*/ 654424 h 1142907"/>
              <a:gd name="csX19" fmla="*/ 1148176 w 1319194"/>
              <a:gd name="csY19" fmla="*/ 546735 h 1142907"/>
              <a:gd name="csX20" fmla="*/ 1130246 w 1319194"/>
              <a:gd name="csY20" fmla="*/ 600523 h 1142907"/>
              <a:gd name="csX21" fmla="*/ 1121282 w 1319194"/>
              <a:gd name="csY21" fmla="*/ 636382 h 1142907"/>
              <a:gd name="csX22" fmla="*/ 1130246 w 1319194"/>
              <a:gd name="csY22" fmla="*/ 681205 h 1142907"/>
              <a:gd name="csX23" fmla="*/ 1157143 w 1319194"/>
              <a:gd name="csY23" fmla="*/ 726030 h 1142907"/>
              <a:gd name="csX24" fmla="*/ 1219896 w 1319194"/>
              <a:gd name="csY24" fmla="*/ 770853 h 1142907"/>
              <a:gd name="csX25" fmla="*/ 1291615 w 1319194"/>
              <a:gd name="csY25" fmla="*/ 833718 h 1142907"/>
              <a:gd name="csX26" fmla="*/ 1273685 w 1319194"/>
              <a:gd name="csY26" fmla="*/ 851647 h 1142907"/>
              <a:gd name="csX27" fmla="*/ 1228860 w 1319194"/>
              <a:gd name="csY27" fmla="*/ 851536 h 1142907"/>
              <a:gd name="csX28" fmla="*/ 1318509 w 1319194"/>
              <a:gd name="csY28" fmla="*/ 950259 h 1142907"/>
              <a:gd name="csX29" fmla="*/ 1264721 w 1319194"/>
              <a:gd name="csY29" fmla="*/ 1004047 h 1142907"/>
              <a:gd name="csX30" fmla="*/ 1166107 w 1319194"/>
              <a:gd name="csY30" fmla="*/ 941183 h 1142907"/>
              <a:gd name="csX31" fmla="*/ 1040603 w 1319194"/>
              <a:gd name="csY31" fmla="*/ 995082 h 1142907"/>
              <a:gd name="csX32" fmla="*/ 1004744 w 1319194"/>
              <a:gd name="csY32" fmla="*/ 986118 h 1142907"/>
              <a:gd name="csX33" fmla="*/ 941991 w 1319194"/>
              <a:gd name="csY33" fmla="*/ 995082 h 1142907"/>
              <a:gd name="csX34" fmla="*/ 933026 w 1319194"/>
              <a:gd name="csY34" fmla="*/ 1021976 h 1142907"/>
              <a:gd name="csX35" fmla="*/ 924062 w 1319194"/>
              <a:gd name="csY35" fmla="*/ 1066800 h 1142907"/>
              <a:gd name="csX36" fmla="*/ 843379 w 1319194"/>
              <a:gd name="csY36" fmla="*/ 1102659 h 1142907"/>
              <a:gd name="csX37" fmla="*/ 789591 w 1319194"/>
              <a:gd name="csY37" fmla="*/ 1111623 h 1142907"/>
              <a:gd name="csX38" fmla="*/ 780626 w 1319194"/>
              <a:gd name="csY38" fmla="*/ 1138518 h 1142907"/>
              <a:gd name="csX39" fmla="*/ 708909 w 1319194"/>
              <a:gd name="csY39" fmla="*/ 1013012 h 1142907"/>
              <a:gd name="csX40" fmla="*/ 592368 w 1319194"/>
              <a:gd name="csY40" fmla="*/ 896471 h 1142907"/>
              <a:gd name="csX41" fmla="*/ 448932 w 1319194"/>
              <a:gd name="csY41" fmla="*/ 896470 h 1142907"/>
              <a:gd name="csX42" fmla="*/ 332392 w 1319194"/>
              <a:gd name="csY42" fmla="*/ 995083 h 1142907"/>
              <a:gd name="csX43" fmla="*/ 215850 w 1319194"/>
              <a:gd name="csY43" fmla="*/ 968188 h 1142907"/>
              <a:gd name="csX44" fmla="*/ 36556 w 1319194"/>
              <a:gd name="csY44" fmla="*/ 887505 h 1142907"/>
              <a:gd name="csX45" fmla="*/ 697 w 1319194"/>
              <a:gd name="csY45" fmla="*/ 779930 h 1142907"/>
              <a:gd name="csX46" fmla="*/ 117238 w 1319194"/>
              <a:gd name="csY46" fmla="*/ 699247 h 1142907"/>
              <a:gd name="csX0" fmla="*/ 117238 w 1319296"/>
              <a:gd name="csY0" fmla="*/ 699247 h 1142907"/>
              <a:gd name="csX1" fmla="*/ 9661 w 1319296"/>
              <a:gd name="csY1" fmla="*/ 555812 h 1142907"/>
              <a:gd name="csX2" fmla="*/ 296533 w 1319296"/>
              <a:gd name="csY2" fmla="*/ 672353 h 1142907"/>
              <a:gd name="csX3" fmla="*/ 368249 w 1319296"/>
              <a:gd name="csY3" fmla="*/ 681317 h 1142907"/>
              <a:gd name="csX4" fmla="*/ 556509 w 1319296"/>
              <a:gd name="csY4" fmla="*/ 708212 h 1142907"/>
              <a:gd name="csX5" fmla="*/ 592368 w 1319296"/>
              <a:gd name="csY5" fmla="*/ 636493 h 1142907"/>
              <a:gd name="csX6" fmla="*/ 628227 w 1319296"/>
              <a:gd name="csY6" fmla="*/ 618565 h 1142907"/>
              <a:gd name="csX7" fmla="*/ 646157 w 1319296"/>
              <a:gd name="csY7" fmla="*/ 555812 h 1142907"/>
              <a:gd name="csX8" fmla="*/ 699944 w 1319296"/>
              <a:gd name="csY8" fmla="*/ 376517 h 1142907"/>
              <a:gd name="csX9" fmla="*/ 780626 w 1319296"/>
              <a:gd name="csY9" fmla="*/ 179293 h 1142907"/>
              <a:gd name="csX10" fmla="*/ 1004744 w 1319296"/>
              <a:gd name="csY10" fmla="*/ 0 h 1142907"/>
              <a:gd name="csX11" fmla="*/ 1103355 w 1319296"/>
              <a:gd name="csY11" fmla="*/ 26894 h 1142907"/>
              <a:gd name="csX12" fmla="*/ 1166108 w 1319296"/>
              <a:gd name="csY12" fmla="*/ 17929 h 1142907"/>
              <a:gd name="csX13" fmla="*/ 1273685 w 1319296"/>
              <a:gd name="csY13" fmla="*/ 116541 h 1142907"/>
              <a:gd name="csX14" fmla="*/ 1121285 w 1319296"/>
              <a:gd name="csY14" fmla="*/ 179294 h 1142907"/>
              <a:gd name="csX15" fmla="*/ 1237826 w 1319296"/>
              <a:gd name="csY15" fmla="*/ 206189 h 1142907"/>
              <a:gd name="csX16" fmla="*/ 1067496 w 1319296"/>
              <a:gd name="csY16" fmla="*/ 340659 h 1142907"/>
              <a:gd name="csX17" fmla="*/ 1148180 w 1319296"/>
              <a:gd name="csY17" fmla="*/ 537883 h 1142907"/>
              <a:gd name="csX18" fmla="*/ 1121285 w 1319296"/>
              <a:gd name="csY18" fmla="*/ 654424 h 1142907"/>
              <a:gd name="csX19" fmla="*/ 1148176 w 1319296"/>
              <a:gd name="csY19" fmla="*/ 546735 h 1142907"/>
              <a:gd name="csX20" fmla="*/ 1130246 w 1319296"/>
              <a:gd name="csY20" fmla="*/ 600523 h 1142907"/>
              <a:gd name="csX21" fmla="*/ 1121282 w 1319296"/>
              <a:gd name="csY21" fmla="*/ 636382 h 1142907"/>
              <a:gd name="csX22" fmla="*/ 1130246 w 1319296"/>
              <a:gd name="csY22" fmla="*/ 681205 h 1142907"/>
              <a:gd name="csX23" fmla="*/ 1157143 w 1319296"/>
              <a:gd name="csY23" fmla="*/ 726030 h 1142907"/>
              <a:gd name="csX24" fmla="*/ 1219896 w 1319296"/>
              <a:gd name="csY24" fmla="*/ 770853 h 1142907"/>
              <a:gd name="csX25" fmla="*/ 1291615 w 1319296"/>
              <a:gd name="csY25" fmla="*/ 833718 h 1142907"/>
              <a:gd name="csX26" fmla="*/ 1273685 w 1319296"/>
              <a:gd name="csY26" fmla="*/ 851647 h 1142907"/>
              <a:gd name="csX27" fmla="*/ 1228860 w 1319296"/>
              <a:gd name="csY27" fmla="*/ 851536 h 1142907"/>
              <a:gd name="csX28" fmla="*/ 1318509 w 1319296"/>
              <a:gd name="csY28" fmla="*/ 950259 h 1142907"/>
              <a:gd name="csX29" fmla="*/ 1166107 w 1319296"/>
              <a:gd name="csY29" fmla="*/ 941183 h 1142907"/>
              <a:gd name="csX30" fmla="*/ 1040603 w 1319296"/>
              <a:gd name="csY30" fmla="*/ 995082 h 1142907"/>
              <a:gd name="csX31" fmla="*/ 1004744 w 1319296"/>
              <a:gd name="csY31" fmla="*/ 986118 h 1142907"/>
              <a:gd name="csX32" fmla="*/ 941991 w 1319296"/>
              <a:gd name="csY32" fmla="*/ 995082 h 1142907"/>
              <a:gd name="csX33" fmla="*/ 933026 w 1319296"/>
              <a:gd name="csY33" fmla="*/ 1021976 h 1142907"/>
              <a:gd name="csX34" fmla="*/ 924062 w 1319296"/>
              <a:gd name="csY34" fmla="*/ 1066800 h 1142907"/>
              <a:gd name="csX35" fmla="*/ 843379 w 1319296"/>
              <a:gd name="csY35" fmla="*/ 1102659 h 1142907"/>
              <a:gd name="csX36" fmla="*/ 789591 w 1319296"/>
              <a:gd name="csY36" fmla="*/ 1111623 h 1142907"/>
              <a:gd name="csX37" fmla="*/ 780626 w 1319296"/>
              <a:gd name="csY37" fmla="*/ 1138518 h 1142907"/>
              <a:gd name="csX38" fmla="*/ 708909 w 1319296"/>
              <a:gd name="csY38" fmla="*/ 1013012 h 1142907"/>
              <a:gd name="csX39" fmla="*/ 592368 w 1319296"/>
              <a:gd name="csY39" fmla="*/ 896471 h 1142907"/>
              <a:gd name="csX40" fmla="*/ 448932 w 1319296"/>
              <a:gd name="csY40" fmla="*/ 896470 h 1142907"/>
              <a:gd name="csX41" fmla="*/ 332392 w 1319296"/>
              <a:gd name="csY41" fmla="*/ 995083 h 1142907"/>
              <a:gd name="csX42" fmla="*/ 215850 w 1319296"/>
              <a:gd name="csY42" fmla="*/ 968188 h 1142907"/>
              <a:gd name="csX43" fmla="*/ 36556 w 1319296"/>
              <a:gd name="csY43" fmla="*/ 887505 h 1142907"/>
              <a:gd name="csX44" fmla="*/ 697 w 1319296"/>
              <a:gd name="csY44" fmla="*/ 779930 h 1142907"/>
              <a:gd name="csX45" fmla="*/ 117238 w 1319296"/>
              <a:gd name="csY45" fmla="*/ 699247 h 1142907"/>
              <a:gd name="csX0" fmla="*/ 117238 w 1294197"/>
              <a:gd name="csY0" fmla="*/ 699247 h 1142907"/>
              <a:gd name="csX1" fmla="*/ 9661 w 1294197"/>
              <a:gd name="csY1" fmla="*/ 555812 h 1142907"/>
              <a:gd name="csX2" fmla="*/ 296533 w 1294197"/>
              <a:gd name="csY2" fmla="*/ 672353 h 1142907"/>
              <a:gd name="csX3" fmla="*/ 368249 w 1294197"/>
              <a:gd name="csY3" fmla="*/ 681317 h 1142907"/>
              <a:gd name="csX4" fmla="*/ 556509 w 1294197"/>
              <a:gd name="csY4" fmla="*/ 708212 h 1142907"/>
              <a:gd name="csX5" fmla="*/ 592368 w 1294197"/>
              <a:gd name="csY5" fmla="*/ 636493 h 1142907"/>
              <a:gd name="csX6" fmla="*/ 628227 w 1294197"/>
              <a:gd name="csY6" fmla="*/ 618565 h 1142907"/>
              <a:gd name="csX7" fmla="*/ 646157 w 1294197"/>
              <a:gd name="csY7" fmla="*/ 555812 h 1142907"/>
              <a:gd name="csX8" fmla="*/ 699944 w 1294197"/>
              <a:gd name="csY8" fmla="*/ 376517 h 1142907"/>
              <a:gd name="csX9" fmla="*/ 780626 w 1294197"/>
              <a:gd name="csY9" fmla="*/ 179293 h 1142907"/>
              <a:gd name="csX10" fmla="*/ 1004744 w 1294197"/>
              <a:gd name="csY10" fmla="*/ 0 h 1142907"/>
              <a:gd name="csX11" fmla="*/ 1103355 w 1294197"/>
              <a:gd name="csY11" fmla="*/ 26894 h 1142907"/>
              <a:gd name="csX12" fmla="*/ 1166108 w 1294197"/>
              <a:gd name="csY12" fmla="*/ 17929 h 1142907"/>
              <a:gd name="csX13" fmla="*/ 1273685 w 1294197"/>
              <a:gd name="csY13" fmla="*/ 116541 h 1142907"/>
              <a:gd name="csX14" fmla="*/ 1121285 w 1294197"/>
              <a:gd name="csY14" fmla="*/ 179294 h 1142907"/>
              <a:gd name="csX15" fmla="*/ 1237826 w 1294197"/>
              <a:gd name="csY15" fmla="*/ 206189 h 1142907"/>
              <a:gd name="csX16" fmla="*/ 1067496 w 1294197"/>
              <a:gd name="csY16" fmla="*/ 340659 h 1142907"/>
              <a:gd name="csX17" fmla="*/ 1148180 w 1294197"/>
              <a:gd name="csY17" fmla="*/ 537883 h 1142907"/>
              <a:gd name="csX18" fmla="*/ 1121285 w 1294197"/>
              <a:gd name="csY18" fmla="*/ 654424 h 1142907"/>
              <a:gd name="csX19" fmla="*/ 1148176 w 1294197"/>
              <a:gd name="csY19" fmla="*/ 546735 h 1142907"/>
              <a:gd name="csX20" fmla="*/ 1130246 w 1294197"/>
              <a:gd name="csY20" fmla="*/ 600523 h 1142907"/>
              <a:gd name="csX21" fmla="*/ 1121282 w 1294197"/>
              <a:gd name="csY21" fmla="*/ 636382 h 1142907"/>
              <a:gd name="csX22" fmla="*/ 1130246 w 1294197"/>
              <a:gd name="csY22" fmla="*/ 681205 h 1142907"/>
              <a:gd name="csX23" fmla="*/ 1157143 w 1294197"/>
              <a:gd name="csY23" fmla="*/ 726030 h 1142907"/>
              <a:gd name="csX24" fmla="*/ 1219896 w 1294197"/>
              <a:gd name="csY24" fmla="*/ 770853 h 1142907"/>
              <a:gd name="csX25" fmla="*/ 1291615 w 1294197"/>
              <a:gd name="csY25" fmla="*/ 833718 h 1142907"/>
              <a:gd name="csX26" fmla="*/ 1273685 w 1294197"/>
              <a:gd name="csY26" fmla="*/ 851647 h 1142907"/>
              <a:gd name="csX27" fmla="*/ 1228860 w 1294197"/>
              <a:gd name="csY27" fmla="*/ 851536 h 1142907"/>
              <a:gd name="csX28" fmla="*/ 1166107 w 1294197"/>
              <a:gd name="csY28" fmla="*/ 941183 h 1142907"/>
              <a:gd name="csX29" fmla="*/ 1040603 w 1294197"/>
              <a:gd name="csY29" fmla="*/ 995082 h 1142907"/>
              <a:gd name="csX30" fmla="*/ 1004744 w 1294197"/>
              <a:gd name="csY30" fmla="*/ 986118 h 1142907"/>
              <a:gd name="csX31" fmla="*/ 941991 w 1294197"/>
              <a:gd name="csY31" fmla="*/ 995082 h 1142907"/>
              <a:gd name="csX32" fmla="*/ 933026 w 1294197"/>
              <a:gd name="csY32" fmla="*/ 1021976 h 1142907"/>
              <a:gd name="csX33" fmla="*/ 924062 w 1294197"/>
              <a:gd name="csY33" fmla="*/ 1066800 h 1142907"/>
              <a:gd name="csX34" fmla="*/ 843379 w 1294197"/>
              <a:gd name="csY34" fmla="*/ 1102659 h 1142907"/>
              <a:gd name="csX35" fmla="*/ 789591 w 1294197"/>
              <a:gd name="csY35" fmla="*/ 1111623 h 1142907"/>
              <a:gd name="csX36" fmla="*/ 780626 w 1294197"/>
              <a:gd name="csY36" fmla="*/ 1138518 h 1142907"/>
              <a:gd name="csX37" fmla="*/ 708909 w 1294197"/>
              <a:gd name="csY37" fmla="*/ 1013012 h 1142907"/>
              <a:gd name="csX38" fmla="*/ 592368 w 1294197"/>
              <a:gd name="csY38" fmla="*/ 896471 h 1142907"/>
              <a:gd name="csX39" fmla="*/ 448932 w 1294197"/>
              <a:gd name="csY39" fmla="*/ 896470 h 1142907"/>
              <a:gd name="csX40" fmla="*/ 332392 w 1294197"/>
              <a:gd name="csY40" fmla="*/ 995083 h 1142907"/>
              <a:gd name="csX41" fmla="*/ 215850 w 1294197"/>
              <a:gd name="csY41" fmla="*/ 968188 h 1142907"/>
              <a:gd name="csX42" fmla="*/ 36556 w 1294197"/>
              <a:gd name="csY42" fmla="*/ 887505 h 1142907"/>
              <a:gd name="csX43" fmla="*/ 697 w 1294197"/>
              <a:gd name="csY43" fmla="*/ 779930 h 1142907"/>
              <a:gd name="csX44" fmla="*/ 117238 w 1294197"/>
              <a:gd name="csY44" fmla="*/ 699247 h 11429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1294197" h="1142907">
                <a:moveTo>
                  <a:pt x="117238" y="699247"/>
                </a:moveTo>
                <a:cubicBezTo>
                  <a:pt x="118732" y="661894"/>
                  <a:pt x="-20221" y="560294"/>
                  <a:pt x="9661" y="555812"/>
                </a:cubicBezTo>
                <a:cubicBezTo>
                  <a:pt x="39543" y="551330"/>
                  <a:pt x="236768" y="651436"/>
                  <a:pt x="296533" y="672353"/>
                </a:cubicBezTo>
                <a:cubicBezTo>
                  <a:pt x="356298" y="693270"/>
                  <a:pt x="359284" y="690282"/>
                  <a:pt x="368249" y="681317"/>
                </a:cubicBezTo>
                <a:cubicBezTo>
                  <a:pt x="371237" y="666376"/>
                  <a:pt x="519156" y="715683"/>
                  <a:pt x="556509" y="708212"/>
                </a:cubicBezTo>
                <a:cubicBezTo>
                  <a:pt x="593862" y="700741"/>
                  <a:pt x="580415" y="651434"/>
                  <a:pt x="592368" y="636493"/>
                </a:cubicBezTo>
                <a:cubicBezTo>
                  <a:pt x="604321" y="621552"/>
                  <a:pt x="619262" y="632012"/>
                  <a:pt x="628227" y="618565"/>
                </a:cubicBezTo>
                <a:cubicBezTo>
                  <a:pt x="637192" y="605118"/>
                  <a:pt x="628227" y="549836"/>
                  <a:pt x="646157" y="555812"/>
                </a:cubicBezTo>
                <a:cubicBezTo>
                  <a:pt x="664164" y="528801"/>
                  <a:pt x="677533" y="439270"/>
                  <a:pt x="699944" y="376517"/>
                </a:cubicBezTo>
                <a:cubicBezTo>
                  <a:pt x="722355" y="313764"/>
                  <a:pt x="729826" y="242046"/>
                  <a:pt x="780626" y="179293"/>
                </a:cubicBezTo>
                <a:cubicBezTo>
                  <a:pt x="831426" y="116540"/>
                  <a:pt x="956562" y="48184"/>
                  <a:pt x="1004744" y="0"/>
                </a:cubicBezTo>
                <a:cubicBezTo>
                  <a:pt x="1022673" y="2988"/>
                  <a:pt x="1076461" y="23906"/>
                  <a:pt x="1103355" y="26894"/>
                </a:cubicBezTo>
                <a:cubicBezTo>
                  <a:pt x="1130249" y="29882"/>
                  <a:pt x="1137720" y="2988"/>
                  <a:pt x="1166108" y="17929"/>
                </a:cubicBezTo>
                <a:cubicBezTo>
                  <a:pt x="1194496" y="32870"/>
                  <a:pt x="1258744" y="113553"/>
                  <a:pt x="1273685" y="116541"/>
                </a:cubicBezTo>
                <a:cubicBezTo>
                  <a:pt x="1266215" y="143435"/>
                  <a:pt x="1127261" y="164353"/>
                  <a:pt x="1121285" y="179294"/>
                </a:cubicBezTo>
                <a:cubicBezTo>
                  <a:pt x="1115309" y="194235"/>
                  <a:pt x="1231850" y="191248"/>
                  <a:pt x="1237826" y="206189"/>
                </a:cubicBezTo>
                <a:cubicBezTo>
                  <a:pt x="1240814" y="237565"/>
                  <a:pt x="1082437" y="285377"/>
                  <a:pt x="1067496" y="340659"/>
                </a:cubicBezTo>
                <a:cubicBezTo>
                  <a:pt x="1052555" y="395941"/>
                  <a:pt x="1139215" y="485589"/>
                  <a:pt x="1148180" y="537883"/>
                </a:cubicBezTo>
                <a:cubicBezTo>
                  <a:pt x="1157145" y="590177"/>
                  <a:pt x="1109332" y="657412"/>
                  <a:pt x="1121285" y="654424"/>
                </a:cubicBezTo>
                <a:cubicBezTo>
                  <a:pt x="1121284" y="655899"/>
                  <a:pt x="1146683" y="555718"/>
                  <a:pt x="1148176" y="546735"/>
                </a:cubicBezTo>
                <a:cubicBezTo>
                  <a:pt x="1149669" y="537752"/>
                  <a:pt x="1134728" y="585582"/>
                  <a:pt x="1130246" y="600523"/>
                </a:cubicBezTo>
                <a:cubicBezTo>
                  <a:pt x="1125764" y="615464"/>
                  <a:pt x="1121282" y="622935"/>
                  <a:pt x="1121282" y="636382"/>
                </a:cubicBezTo>
                <a:cubicBezTo>
                  <a:pt x="1121282" y="649829"/>
                  <a:pt x="1124269" y="666264"/>
                  <a:pt x="1130246" y="681205"/>
                </a:cubicBezTo>
                <a:cubicBezTo>
                  <a:pt x="1136223" y="696146"/>
                  <a:pt x="1142201" y="711089"/>
                  <a:pt x="1157143" y="726030"/>
                </a:cubicBezTo>
                <a:cubicBezTo>
                  <a:pt x="1172085" y="740971"/>
                  <a:pt x="1231849" y="758900"/>
                  <a:pt x="1219896" y="770853"/>
                </a:cubicBezTo>
                <a:cubicBezTo>
                  <a:pt x="1242308" y="788801"/>
                  <a:pt x="1282650" y="820252"/>
                  <a:pt x="1291615" y="833718"/>
                </a:cubicBezTo>
                <a:cubicBezTo>
                  <a:pt x="1300580" y="847184"/>
                  <a:pt x="1284144" y="848677"/>
                  <a:pt x="1273685" y="851647"/>
                </a:cubicBezTo>
                <a:cubicBezTo>
                  <a:pt x="1263226" y="854617"/>
                  <a:pt x="1214019" y="841641"/>
                  <a:pt x="1228860" y="851536"/>
                </a:cubicBezTo>
                <a:cubicBezTo>
                  <a:pt x="1210930" y="866459"/>
                  <a:pt x="1197483" y="917259"/>
                  <a:pt x="1166107" y="941183"/>
                </a:cubicBezTo>
                <a:cubicBezTo>
                  <a:pt x="1134731" y="965107"/>
                  <a:pt x="1067497" y="987593"/>
                  <a:pt x="1040603" y="995082"/>
                </a:cubicBezTo>
                <a:cubicBezTo>
                  <a:pt x="1013709" y="1002571"/>
                  <a:pt x="1016697" y="989106"/>
                  <a:pt x="1004744" y="986118"/>
                </a:cubicBezTo>
                <a:cubicBezTo>
                  <a:pt x="983826" y="989106"/>
                  <a:pt x="960890" y="985633"/>
                  <a:pt x="941991" y="995082"/>
                </a:cubicBezTo>
                <a:cubicBezTo>
                  <a:pt x="933539" y="999308"/>
                  <a:pt x="935318" y="1012809"/>
                  <a:pt x="933026" y="1021976"/>
                </a:cubicBezTo>
                <a:cubicBezTo>
                  <a:pt x="929331" y="1036758"/>
                  <a:pt x="932138" y="1053879"/>
                  <a:pt x="924062" y="1066800"/>
                </a:cubicBezTo>
                <a:cubicBezTo>
                  <a:pt x="905560" y="1096403"/>
                  <a:pt x="872722" y="1097324"/>
                  <a:pt x="843379" y="1102659"/>
                </a:cubicBezTo>
                <a:cubicBezTo>
                  <a:pt x="825496" y="1105910"/>
                  <a:pt x="807520" y="1108635"/>
                  <a:pt x="789591" y="1111623"/>
                </a:cubicBezTo>
                <a:cubicBezTo>
                  <a:pt x="786603" y="1120588"/>
                  <a:pt x="794073" y="1154953"/>
                  <a:pt x="780626" y="1138518"/>
                </a:cubicBezTo>
                <a:cubicBezTo>
                  <a:pt x="767179" y="1122083"/>
                  <a:pt x="750970" y="1016836"/>
                  <a:pt x="708909" y="1013012"/>
                </a:cubicBezTo>
                <a:cubicBezTo>
                  <a:pt x="693968" y="1007036"/>
                  <a:pt x="635698" y="915895"/>
                  <a:pt x="592368" y="896471"/>
                </a:cubicBezTo>
                <a:cubicBezTo>
                  <a:pt x="549038" y="877047"/>
                  <a:pt x="492261" y="880035"/>
                  <a:pt x="448932" y="896470"/>
                </a:cubicBezTo>
                <a:cubicBezTo>
                  <a:pt x="405603" y="912905"/>
                  <a:pt x="371239" y="983130"/>
                  <a:pt x="332392" y="995083"/>
                </a:cubicBezTo>
                <a:cubicBezTo>
                  <a:pt x="293545" y="1007036"/>
                  <a:pt x="265156" y="986118"/>
                  <a:pt x="215850" y="968188"/>
                </a:cubicBezTo>
                <a:cubicBezTo>
                  <a:pt x="166544" y="950258"/>
                  <a:pt x="43925" y="897822"/>
                  <a:pt x="36556" y="887505"/>
                </a:cubicBezTo>
                <a:cubicBezTo>
                  <a:pt x="28788" y="876631"/>
                  <a:pt x="6674" y="791883"/>
                  <a:pt x="697" y="779930"/>
                </a:cubicBezTo>
                <a:cubicBezTo>
                  <a:pt x="-10441" y="735374"/>
                  <a:pt x="115744" y="736600"/>
                  <a:pt x="117238" y="699247"/>
                </a:cubicBezTo>
                <a:close/>
              </a:path>
            </a:pathLst>
          </a:custGeom>
          <a:solidFill>
            <a:srgbClr val="C51A1B">
              <a:alpha val="28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CEE5871-44EC-C103-0E9C-1F16BE6F95E6}"/>
              </a:ext>
            </a:extLst>
          </p:cNvPr>
          <p:cNvSpPr txBox="1"/>
          <p:nvPr/>
        </p:nvSpPr>
        <p:spPr>
          <a:xfrm>
            <a:off x="6291032" y="6302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2FB74648-2A1A-C1B5-C0A6-1ABD1A91A98F}"/>
              </a:ext>
            </a:extLst>
          </p:cNvPr>
          <p:cNvSpPr/>
          <p:nvPr/>
        </p:nvSpPr>
        <p:spPr>
          <a:xfrm>
            <a:off x="4386478" y="4364613"/>
            <a:ext cx="1270153" cy="1435555"/>
          </a:xfrm>
          <a:custGeom>
            <a:avLst/>
            <a:gdLst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407459 w 2017059"/>
              <a:gd name="csY64" fmla="*/ 1731390 h 2529475"/>
              <a:gd name="csX65" fmla="*/ 1335741 w 2017059"/>
              <a:gd name="csY65" fmla="*/ 1758284 h 2529475"/>
              <a:gd name="csX66" fmla="*/ 1264024 w 2017059"/>
              <a:gd name="csY66" fmla="*/ 1785178 h 2529475"/>
              <a:gd name="csX67" fmla="*/ 1237130 w 2017059"/>
              <a:gd name="csY67" fmla="*/ 1803108 h 2529475"/>
              <a:gd name="csX68" fmla="*/ 1192306 w 2017059"/>
              <a:gd name="csY68" fmla="*/ 1812072 h 2529475"/>
              <a:gd name="csX69" fmla="*/ 1165412 w 2017059"/>
              <a:gd name="csY69" fmla="*/ 1830002 h 2529475"/>
              <a:gd name="csX70" fmla="*/ 1075765 w 2017059"/>
              <a:gd name="csY70" fmla="*/ 1856896 h 2529475"/>
              <a:gd name="csX71" fmla="*/ 1039906 w 2017059"/>
              <a:gd name="csY71" fmla="*/ 1874825 h 2529475"/>
              <a:gd name="csX72" fmla="*/ 905436 w 2017059"/>
              <a:gd name="csY72" fmla="*/ 1901719 h 2529475"/>
              <a:gd name="csX73" fmla="*/ 896471 w 2017059"/>
              <a:gd name="csY73" fmla="*/ 1928614 h 2529475"/>
              <a:gd name="csX74" fmla="*/ 914400 w 2017059"/>
              <a:gd name="csY74" fmla="*/ 2063084 h 2529475"/>
              <a:gd name="csX75" fmla="*/ 932330 w 2017059"/>
              <a:gd name="csY75" fmla="*/ 2233414 h 2529475"/>
              <a:gd name="csX76" fmla="*/ 896471 w 2017059"/>
              <a:gd name="csY76" fmla="*/ 2332025 h 2529475"/>
              <a:gd name="csX77" fmla="*/ 869577 w 2017059"/>
              <a:gd name="csY77" fmla="*/ 2502355 h 2529475"/>
              <a:gd name="csX78" fmla="*/ 851647 w 2017059"/>
              <a:gd name="csY78" fmla="*/ 2529249 h 2529475"/>
              <a:gd name="csX79" fmla="*/ 797859 w 2017059"/>
              <a:gd name="csY79" fmla="*/ 2511319 h 2529475"/>
              <a:gd name="csX80" fmla="*/ 717177 w 2017059"/>
              <a:gd name="csY80" fmla="*/ 2493390 h 2529475"/>
              <a:gd name="csX81" fmla="*/ 690283 w 2017059"/>
              <a:gd name="csY81" fmla="*/ 2484425 h 2529475"/>
              <a:gd name="csX82" fmla="*/ 654424 w 2017059"/>
              <a:gd name="csY82" fmla="*/ 2421672 h 2529475"/>
              <a:gd name="csX83" fmla="*/ 645459 w 2017059"/>
              <a:gd name="csY83" fmla="*/ 2385814 h 2529475"/>
              <a:gd name="csX84" fmla="*/ 609600 w 2017059"/>
              <a:gd name="csY84" fmla="*/ 2340990 h 2529475"/>
              <a:gd name="csX85" fmla="*/ 600636 w 2017059"/>
              <a:gd name="csY85" fmla="*/ 2376849 h 2529475"/>
              <a:gd name="csX86" fmla="*/ 582706 w 2017059"/>
              <a:gd name="csY86" fmla="*/ 2394778 h 2529475"/>
              <a:gd name="csX87" fmla="*/ 502024 w 2017059"/>
              <a:gd name="csY87" fmla="*/ 2421672 h 2529475"/>
              <a:gd name="csX88" fmla="*/ 439271 w 2017059"/>
              <a:gd name="csY88" fmla="*/ 2412708 h 2529475"/>
              <a:gd name="csX89" fmla="*/ 421341 w 2017059"/>
              <a:gd name="csY89" fmla="*/ 2385814 h 2529475"/>
              <a:gd name="csX90" fmla="*/ 367553 w 2017059"/>
              <a:gd name="csY90" fmla="*/ 2358919 h 2529475"/>
              <a:gd name="csX91" fmla="*/ 331694 w 2017059"/>
              <a:gd name="csY91" fmla="*/ 2340990 h 2529475"/>
              <a:gd name="csX92" fmla="*/ 259977 w 2017059"/>
              <a:gd name="csY92" fmla="*/ 2332025 h 2529475"/>
              <a:gd name="csX93" fmla="*/ 143436 w 2017059"/>
              <a:gd name="csY93" fmla="*/ 2305131 h 2529475"/>
              <a:gd name="csX94" fmla="*/ 152400 w 2017059"/>
              <a:gd name="csY94" fmla="*/ 2224449 h 2529475"/>
              <a:gd name="csX95" fmla="*/ 161365 w 2017059"/>
              <a:gd name="csY95" fmla="*/ 2179625 h 2529475"/>
              <a:gd name="csX96" fmla="*/ 89647 w 2017059"/>
              <a:gd name="csY96" fmla="*/ 2143766 h 2529475"/>
              <a:gd name="csX97" fmla="*/ 62753 w 2017059"/>
              <a:gd name="csY97" fmla="*/ 2125837 h 2529475"/>
              <a:gd name="csX98" fmla="*/ 26894 w 2017059"/>
              <a:gd name="csY98" fmla="*/ 2116872 h 2529475"/>
              <a:gd name="csX99" fmla="*/ 0 w 2017059"/>
              <a:gd name="csY99" fmla="*/ 2089978 h 2529475"/>
              <a:gd name="csX100" fmla="*/ 35859 w 2017059"/>
              <a:gd name="csY100" fmla="*/ 2072049 h 2529475"/>
              <a:gd name="csX101" fmla="*/ 125506 w 2017059"/>
              <a:gd name="csY101" fmla="*/ 2063084 h 2529475"/>
              <a:gd name="csX102" fmla="*/ 143436 w 2017059"/>
              <a:gd name="csY102" fmla="*/ 1946543 h 2529475"/>
              <a:gd name="csX103" fmla="*/ 268941 w 2017059"/>
              <a:gd name="csY103" fmla="*/ 1901719 h 2529475"/>
              <a:gd name="csX104" fmla="*/ 286871 w 2017059"/>
              <a:gd name="csY104" fmla="*/ 1874825 h 2529475"/>
              <a:gd name="csX105" fmla="*/ 376518 w 2017059"/>
              <a:gd name="csY105" fmla="*/ 1865861 h 2529475"/>
              <a:gd name="csX106" fmla="*/ 502024 w 2017059"/>
              <a:gd name="csY106" fmla="*/ 1847931 h 2529475"/>
              <a:gd name="csX107" fmla="*/ 609600 w 2017059"/>
              <a:gd name="csY107" fmla="*/ 1803108 h 2529475"/>
              <a:gd name="csX108" fmla="*/ 636494 w 2017059"/>
              <a:gd name="csY108" fmla="*/ 1740355 h 2529475"/>
              <a:gd name="csX109" fmla="*/ 663388 w 2017059"/>
              <a:gd name="csY109" fmla="*/ 1695531 h 2529475"/>
              <a:gd name="csX110" fmla="*/ 672353 w 2017059"/>
              <a:gd name="csY110" fmla="*/ 1659672 h 2529475"/>
              <a:gd name="csX111" fmla="*/ 681318 w 2017059"/>
              <a:gd name="csY111" fmla="*/ 1632778 h 2529475"/>
              <a:gd name="csX112" fmla="*/ 654424 w 2017059"/>
              <a:gd name="csY112" fmla="*/ 1596919 h 2529475"/>
              <a:gd name="csX113" fmla="*/ 627530 w 2017059"/>
              <a:gd name="csY113" fmla="*/ 1534166 h 2529475"/>
              <a:gd name="csX114" fmla="*/ 582706 w 2017059"/>
              <a:gd name="csY114" fmla="*/ 1435555 h 2529475"/>
              <a:gd name="csX115" fmla="*/ 555812 w 2017059"/>
              <a:gd name="csY115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407459 w 2017059"/>
              <a:gd name="csY64" fmla="*/ 1731390 h 2529475"/>
              <a:gd name="csX65" fmla="*/ 1335741 w 2017059"/>
              <a:gd name="csY65" fmla="*/ 1758284 h 2529475"/>
              <a:gd name="csX66" fmla="*/ 1264024 w 2017059"/>
              <a:gd name="csY66" fmla="*/ 1785178 h 2529475"/>
              <a:gd name="csX67" fmla="*/ 1237130 w 2017059"/>
              <a:gd name="csY67" fmla="*/ 1803108 h 2529475"/>
              <a:gd name="csX68" fmla="*/ 1192306 w 2017059"/>
              <a:gd name="csY68" fmla="*/ 1812072 h 2529475"/>
              <a:gd name="csX69" fmla="*/ 1165412 w 2017059"/>
              <a:gd name="csY69" fmla="*/ 1830002 h 2529475"/>
              <a:gd name="csX70" fmla="*/ 1075765 w 2017059"/>
              <a:gd name="csY70" fmla="*/ 1856896 h 2529475"/>
              <a:gd name="csX71" fmla="*/ 1039906 w 2017059"/>
              <a:gd name="csY71" fmla="*/ 1874825 h 2529475"/>
              <a:gd name="csX72" fmla="*/ 905436 w 2017059"/>
              <a:gd name="csY72" fmla="*/ 1901719 h 2529475"/>
              <a:gd name="csX73" fmla="*/ 896471 w 2017059"/>
              <a:gd name="csY73" fmla="*/ 1928614 h 2529475"/>
              <a:gd name="csX74" fmla="*/ 914400 w 2017059"/>
              <a:gd name="csY74" fmla="*/ 2063084 h 2529475"/>
              <a:gd name="csX75" fmla="*/ 932330 w 2017059"/>
              <a:gd name="csY75" fmla="*/ 2233414 h 2529475"/>
              <a:gd name="csX76" fmla="*/ 896471 w 2017059"/>
              <a:gd name="csY76" fmla="*/ 2332025 h 2529475"/>
              <a:gd name="csX77" fmla="*/ 869577 w 2017059"/>
              <a:gd name="csY77" fmla="*/ 2502355 h 2529475"/>
              <a:gd name="csX78" fmla="*/ 851647 w 2017059"/>
              <a:gd name="csY78" fmla="*/ 2529249 h 2529475"/>
              <a:gd name="csX79" fmla="*/ 797859 w 2017059"/>
              <a:gd name="csY79" fmla="*/ 2511319 h 2529475"/>
              <a:gd name="csX80" fmla="*/ 717177 w 2017059"/>
              <a:gd name="csY80" fmla="*/ 2493390 h 2529475"/>
              <a:gd name="csX81" fmla="*/ 690283 w 2017059"/>
              <a:gd name="csY81" fmla="*/ 2484425 h 2529475"/>
              <a:gd name="csX82" fmla="*/ 654424 w 2017059"/>
              <a:gd name="csY82" fmla="*/ 2421672 h 2529475"/>
              <a:gd name="csX83" fmla="*/ 645459 w 2017059"/>
              <a:gd name="csY83" fmla="*/ 2385814 h 2529475"/>
              <a:gd name="csX84" fmla="*/ 609600 w 2017059"/>
              <a:gd name="csY84" fmla="*/ 2340990 h 2529475"/>
              <a:gd name="csX85" fmla="*/ 600636 w 2017059"/>
              <a:gd name="csY85" fmla="*/ 2376849 h 2529475"/>
              <a:gd name="csX86" fmla="*/ 582706 w 2017059"/>
              <a:gd name="csY86" fmla="*/ 2394778 h 2529475"/>
              <a:gd name="csX87" fmla="*/ 502024 w 2017059"/>
              <a:gd name="csY87" fmla="*/ 2421672 h 2529475"/>
              <a:gd name="csX88" fmla="*/ 439271 w 2017059"/>
              <a:gd name="csY88" fmla="*/ 2412708 h 2529475"/>
              <a:gd name="csX89" fmla="*/ 421341 w 2017059"/>
              <a:gd name="csY89" fmla="*/ 2358920 h 2529475"/>
              <a:gd name="csX90" fmla="*/ 367553 w 2017059"/>
              <a:gd name="csY90" fmla="*/ 2358919 h 2529475"/>
              <a:gd name="csX91" fmla="*/ 331694 w 2017059"/>
              <a:gd name="csY91" fmla="*/ 2340990 h 2529475"/>
              <a:gd name="csX92" fmla="*/ 259977 w 2017059"/>
              <a:gd name="csY92" fmla="*/ 2332025 h 2529475"/>
              <a:gd name="csX93" fmla="*/ 143436 w 2017059"/>
              <a:gd name="csY93" fmla="*/ 2305131 h 2529475"/>
              <a:gd name="csX94" fmla="*/ 152400 w 2017059"/>
              <a:gd name="csY94" fmla="*/ 2224449 h 2529475"/>
              <a:gd name="csX95" fmla="*/ 161365 w 2017059"/>
              <a:gd name="csY95" fmla="*/ 2179625 h 2529475"/>
              <a:gd name="csX96" fmla="*/ 89647 w 2017059"/>
              <a:gd name="csY96" fmla="*/ 2143766 h 2529475"/>
              <a:gd name="csX97" fmla="*/ 62753 w 2017059"/>
              <a:gd name="csY97" fmla="*/ 2125837 h 2529475"/>
              <a:gd name="csX98" fmla="*/ 26894 w 2017059"/>
              <a:gd name="csY98" fmla="*/ 2116872 h 2529475"/>
              <a:gd name="csX99" fmla="*/ 0 w 2017059"/>
              <a:gd name="csY99" fmla="*/ 2089978 h 2529475"/>
              <a:gd name="csX100" fmla="*/ 35859 w 2017059"/>
              <a:gd name="csY100" fmla="*/ 2072049 h 2529475"/>
              <a:gd name="csX101" fmla="*/ 125506 w 2017059"/>
              <a:gd name="csY101" fmla="*/ 2063084 h 2529475"/>
              <a:gd name="csX102" fmla="*/ 143436 w 2017059"/>
              <a:gd name="csY102" fmla="*/ 1946543 h 2529475"/>
              <a:gd name="csX103" fmla="*/ 268941 w 2017059"/>
              <a:gd name="csY103" fmla="*/ 1901719 h 2529475"/>
              <a:gd name="csX104" fmla="*/ 286871 w 2017059"/>
              <a:gd name="csY104" fmla="*/ 1874825 h 2529475"/>
              <a:gd name="csX105" fmla="*/ 376518 w 2017059"/>
              <a:gd name="csY105" fmla="*/ 1865861 h 2529475"/>
              <a:gd name="csX106" fmla="*/ 502024 w 2017059"/>
              <a:gd name="csY106" fmla="*/ 1847931 h 2529475"/>
              <a:gd name="csX107" fmla="*/ 609600 w 2017059"/>
              <a:gd name="csY107" fmla="*/ 1803108 h 2529475"/>
              <a:gd name="csX108" fmla="*/ 636494 w 2017059"/>
              <a:gd name="csY108" fmla="*/ 1740355 h 2529475"/>
              <a:gd name="csX109" fmla="*/ 663388 w 2017059"/>
              <a:gd name="csY109" fmla="*/ 1695531 h 2529475"/>
              <a:gd name="csX110" fmla="*/ 672353 w 2017059"/>
              <a:gd name="csY110" fmla="*/ 1659672 h 2529475"/>
              <a:gd name="csX111" fmla="*/ 681318 w 2017059"/>
              <a:gd name="csY111" fmla="*/ 1632778 h 2529475"/>
              <a:gd name="csX112" fmla="*/ 654424 w 2017059"/>
              <a:gd name="csY112" fmla="*/ 1596919 h 2529475"/>
              <a:gd name="csX113" fmla="*/ 627530 w 2017059"/>
              <a:gd name="csY113" fmla="*/ 1534166 h 2529475"/>
              <a:gd name="csX114" fmla="*/ 582706 w 2017059"/>
              <a:gd name="csY114" fmla="*/ 1435555 h 2529475"/>
              <a:gd name="csX115" fmla="*/ 555812 w 2017059"/>
              <a:gd name="csY115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407459 w 2017059"/>
              <a:gd name="csY64" fmla="*/ 1731390 h 2529475"/>
              <a:gd name="csX65" fmla="*/ 1335741 w 2017059"/>
              <a:gd name="csY65" fmla="*/ 1758284 h 2529475"/>
              <a:gd name="csX66" fmla="*/ 1264024 w 2017059"/>
              <a:gd name="csY66" fmla="*/ 1785178 h 2529475"/>
              <a:gd name="csX67" fmla="*/ 1237130 w 2017059"/>
              <a:gd name="csY67" fmla="*/ 1803108 h 2529475"/>
              <a:gd name="csX68" fmla="*/ 1192306 w 2017059"/>
              <a:gd name="csY68" fmla="*/ 1812072 h 2529475"/>
              <a:gd name="csX69" fmla="*/ 1165412 w 2017059"/>
              <a:gd name="csY69" fmla="*/ 1830002 h 2529475"/>
              <a:gd name="csX70" fmla="*/ 1075765 w 2017059"/>
              <a:gd name="csY70" fmla="*/ 1856896 h 2529475"/>
              <a:gd name="csX71" fmla="*/ 1039906 w 2017059"/>
              <a:gd name="csY71" fmla="*/ 1874825 h 2529475"/>
              <a:gd name="csX72" fmla="*/ 905436 w 2017059"/>
              <a:gd name="csY72" fmla="*/ 1901719 h 2529475"/>
              <a:gd name="csX73" fmla="*/ 896471 w 2017059"/>
              <a:gd name="csY73" fmla="*/ 1928614 h 2529475"/>
              <a:gd name="csX74" fmla="*/ 914400 w 2017059"/>
              <a:gd name="csY74" fmla="*/ 2063084 h 2529475"/>
              <a:gd name="csX75" fmla="*/ 932330 w 2017059"/>
              <a:gd name="csY75" fmla="*/ 2233414 h 2529475"/>
              <a:gd name="csX76" fmla="*/ 896471 w 2017059"/>
              <a:gd name="csY76" fmla="*/ 2332025 h 2529475"/>
              <a:gd name="csX77" fmla="*/ 869577 w 2017059"/>
              <a:gd name="csY77" fmla="*/ 2502355 h 2529475"/>
              <a:gd name="csX78" fmla="*/ 851647 w 2017059"/>
              <a:gd name="csY78" fmla="*/ 2529249 h 2529475"/>
              <a:gd name="csX79" fmla="*/ 797859 w 2017059"/>
              <a:gd name="csY79" fmla="*/ 2511319 h 2529475"/>
              <a:gd name="csX80" fmla="*/ 717177 w 2017059"/>
              <a:gd name="csY80" fmla="*/ 2493390 h 2529475"/>
              <a:gd name="csX81" fmla="*/ 690283 w 2017059"/>
              <a:gd name="csY81" fmla="*/ 2484425 h 2529475"/>
              <a:gd name="csX82" fmla="*/ 654424 w 2017059"/>
              <a:gd name="csY82" fmla="*/ 2421672 h 2529475"/>
              <a:gd name="csX83" fmla="*/ 645459 w 2017059"/>
              <a:gd name="csY83" fmla="*/ 2385814 h 2529475"/>
              <a:gd name="csX84" fmla="*/ 609600 w 2017059"/>
              <a:gd name="csY84" fmla="*/ 2340990 h 2529475"/>
              <a:gd name="csX85" fmla="*/ 600636 w 2017059"/>
              <a:gd name="csY85" fmla="*/ 2376849 h 2529475"/>
              <a:gd name="csX86" fmla="*/ 582706 w 2017059"/>
              <a:gd name="csY86" fmla="*/ 2394778 h 2529475"/>
              <a:gd name="csX87" fmla="*/ 502024 w 2017059"/>
              <a:gd name="csY87" fmla="*/ 2421672 h 2529475"/>
              <a:gd name="csX88" fmla="*/ 457200 w 2017059"/>
              <a:gd name="csY88" fmla="*/ 2358920 h 2529475"/>
              <a:gd name="csX89" fmla="*/ 421341 w 2017059"/>
              <a:gd name="csY89" fmla="*/ 2358920 h 2529475"/>
              <a:gd name="csX90" fmla="*/ 367553 w 2017059"/>
              <a:gd name="csY90" fmla="*/ 2358919 h 2529475"/>
              <a:gd name="csX91" fmla="*/ 331694 w 2017059"/>
              <a:gd name="csY91" fmla="*/ 2340990 h 2529475"/>
              <a:gd name="csX92" fmla="*/ 259977 w 2017059"/>
              <a:gd name="csY92" fmla="*/ 2332025 h 2529475"/>
              <a:gd name="csX93" fmla="*/ 143436 w 2017059"/>
              <a:gd name="csY93" fmla="*/ 2305131 h 2529475"/>
              <a:gd name="csX94" fmla="*/ 152400 w 2017059"/>
              <a:gd name="csY94" fmla="*/ 2224449 h 2529475"/>
              <a:gd name="csX95" fmla="*/ 161365 w 2017059"/>
              <a:gd name="csY95" fmla="*/ 2179625 h 2529475"/>
              <a:gd name="csX96" fmla="*/ 89647 w 2017059"/>
              <a:gd name="csY96" fmla="*/ 2143766 h 2529475"/>
              <a:gd name="csX97" fmla="*/ 62753 w 2017059"/>
              <a:gd name="csY97" fmla="*/ 2125837 h 2529475"/>
              <a:gd name="csX98" fmla="*/ 26894 w 2017059"/>
              <a:gd name="csY98" fmla="*/ 2116872 h 2529475"/>
              <a:gd name="csX99" fmla="*/ 0 w 2017059"/>
              <a:gd name="csY99" fmla="*/ 2089978 h 2529475"/>
              <a:gd name="csX100" fmla="*/ 35859 w 2017059"/>
              <a:gd name="csY100" fmla="*/ 2072049 h 2529475"/>
              <a:gd name="csX101" fmla="*/ 125506 w 2017059"/>
              <a:gd name="csY101" fmla="*/ 2063084 h 2529475"/>
              <a:gd name="csX102" fmla="*/ 143436 w 2017059"/>
              <a:gd name="csY102" fmla="*/ 1946543 h 2529475"/>
              <a:gd name="csX103" fmla="*/ 268941 w 2017059"/>
              <a:gd name="csY103" fmla="*/ 1901719 h 2529475"/>
              <a:gd name="csX104" fmla="*/ 286871 w 2017059"/>
              <a:gd name="csY104" fmla="*/ 1874825 h 2529475"/>
              <a:gd name="csX105" fmla="*/ 376518 w 2017059"/>
              <a:gd name="csY105" fmla="*/ 1865861 h 2529475"/>
              <a:gd name="csX106" fmla="*/ 502024 w 2017059"/>
              <a:gd name="csY106" fmla="*/ 1847931 h 2529475"/>
              <a:gd name="csX107" fmla="*/ 609600 w 2017059"/>
              <a:gd name="csY107" fmla="*/ 1803108 h 2529475"/>
              <a:gd name="csX108" fmla="*/ 636494 w 2017059"/>
              <a:gd name="csY108" fmla="*/ 1740355 h 2529475"/>
              <a:gd name="csX109" fmla="*/ 663388 w 2017059"/>
              <a:gd name="csY109" fmla="*/ 1695531 h 2529475"/>
              <a:gd name="csX110" fmla="*/ 672353 w 2017059"/>
              <a:gd name="csY110" fmla="*/ 1659672 h 2529475"/>
              <a:gd name="csX111" fmla="*/ 681318 w 2017059"/>
              <a:gd name="csY111" fmla="*/ 1632778 h 2529475"/>
              <a:gd name="csX112" fmla="*/ 654424 w 2017059"/>
              <a:gd name="csY112" fmla="*/ 1596919 h 2529475"/>
              <a:gd name="csX113" fmla="*/ 627530 w 2017059"/>
              <a:gd name="csY113" fmla="*/ 1534166 h 2529475"/>
              <a:gd name="csX114" fmla="*/ 582706 w 2017059"/>
              <a:gd name="csY114" fmla="*/ 1435555 h 2529475"/>
              <a:gd name="csX115" fmla="*/ 555812 w 2017059"/>
              <a:gd name="csY115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407459 w 2017059"/>
              <a:gd name="csY64" fmla="*/ 1731390 h 2529475"/>
              <a:gd name="csX65" fmla="*/ 1335741 w 2017059"/>
              <a:gd name="csY65" fmla="*/ 1758284 h 2529475"/>
              <a:gd name="csX66" fmla="*/ 1264024 w 2017059"/>
              <a:gd name="csY66" fmla="*/ 1785178 h 2529475"/>
              <a:gd name="csX67" fmla="*/ 1237130 w 2017059"/>
              <a:gd name="csY67" fmla="*/ 1803108 h 2529475"/>
              <a:gd name="csX68" fmla="*/ 1192306 w 2017059"/>
              <a:gd name="csY68" fmla="*/ 1812072 h 2529475"/>
              <a:gd name="csX69" fmla="*/ 1165412 w 2017059"/>
              <a:gd name="csY69" fmla="*/ 1830002 h 2529475"/>
              <a:gd name="csX70" fmla="*/ 1075765 w 2017059"/>
              <a:gd name="csY70" fmla="*/ 1856896 h 2529475"/>
              <a:gd name="csX71" fmla="*/ 1039906 w 2017059"/>
              <a:gd name="csY71" fmla="*/ 1874825 h 2529475"/>
              <a:gd name="csX72" fmla="*/ 905436 w 2017059"/>
              <a:gd name="csY72" fmla="*/ 1901719 h 2529475"/>
              <a:gd name="csX73" fmla="*/ 896471 w 2017059"/>
              <a:gd name="csY73" fmla="*/ 1928614 h 2529475"/>
              <a:gd name="csX74" fmla="*/ 914400 w 2017059"/>
              <a:gd name="csY74" fmla="*/ 2063084 h 2529475"/>
              <a:gd name="csX75" fmla="*/ 932330 w 2017059"/>
              <a:gd name="csY75" fmla="*/ 2233414 h 2529475"/>
              <a:gd name="csX76" fmla="*/ 896471 w 2017059"/>
              <a:gd name="csY76" fmla="*/ 2332025 h 2529475"/>
              <a:gd name="csX77" fmla="*/ 869577 w 2017059"/>
              <a:gd name="csY77" fmla="*/ 2502355 h 2529475"/>
              <a:gd name="csX78" fmla="*/ 851647 w 2017059"/>
              <a:gd name="csY78" fmla="*/ 2529249 h 2529475"/>
              <a:gd name="csX79" fmla="*/ 797859 w 2017059"/>
              <a:gd name="csY79" fmla="*/ 2511319 h 2529475"/>
              <a:gd name="csX80" fmla="*/ 717177 w 2017059"/>
              <a:gd name="csY80" fmla="*/ 2493390 h 2529475"/>
              <a:gd name="csX81" fmla="*/ 726142 w 2017059"/>
              <a:gd name="csY81" fmla="*/ 2457531 h 2529475"/>
              <a:gd name="csX82" fmla="*/ 654424 w 2017059"/>
              <a:gd name="csY82" fmla="*/ 2421672 h 2529475"/>
              <a:gd name="csX83" fmla="*/ 645459 w 2017059"/>
              <a:gd name="csY83" fmla="*/ 2385814 h 2529475"/>
              <a:gd name="csX84" fmla="*/ 609600 w 2017059"/>
              <a:gd name="csY84" fmla="*/ 2340990 h 2529475"/>
              <a:gd name="csX85" fmla="*/ 600636 w 2017059"/>
              <a:gd name="csY85" fmla="*/ 2376849 h 2529475"/>
              <a:gd name="csX86" fmla="*/ 582706 w 2017059"/>
              <a:gd name="csY86" fmla="*/ 2394778 h 2529475"/>
              <a:gd name="csX87" fmla="*/ 502024 w 2017059"/>
              <a:gd name="csY87" fmla="*/ 2421672 h 2529475"/>
              <a:gd name="csX88" fmla="*/ 457200 w 2017059"/>
              <a:gd name="csY88" fmla="*/ 2358920 h 2529475"/>
              <a:gd name="csX89" fmla="*/ 421341 w 2017059"/>
              <a:gd name="csY89" fmla="*/ 2358920 h 2529475"/>
              <a:gd name="csX90" fmla="*/ 367553 w 2017059"/>
              <a:gd name="csY90" fmla="*/ 2358919 h 2529475"/>
              <a:gd name="csX91" fmla="*/ 331694 w 2017059"/>
              <a:gd name="csY91" fmla="*/ 2340990 h 2529475"/>
              <a:gd name="csX92" fmla="*/ 259977 w 2017059"/>
              <a:gd name="csY92" fmla="*/ 2332025 h 2529475"/>
              <a:gd name="csX93" fmla="*/ 143436 w 2017059"/>
              <a:gd name="csY93" fmla="*/ 2305131 h 2529475"/>
              <a:gd name="csX94" fmla="*/ 152400 w 2017059"/>
              <a:gd name="csY94" fmla="*/ 2224449 h 2529475"/>
              <a:gd name="csX95" fmla="*/ 161365 w 2017059"/>
              <a:gd name="csY95" fmla="*/ 2179625 h 2529475"/>
              <a:gd name="csX96" fmla="*/ 89647 w 2017059"/>
              <a:gd name="csY96" fmla="*/ 2143766 h 2529475"/>
              <a:gd name="csX97" fmla="*/ 62753 w 2017059"/>
              <a:gd name="csY97" fmla="*/ 2125837 h 2529475"/>
              <a:gd name="csX98" fmla="*/ 26894 w 2017059"/>
              <a:gd name="csY98" fmla="*/ 2116872 h 2529475"/>
              <a:gd name="csX99" fmla="*/ 0 w 2017059"/>
              <a:gd name="csY99" fmla="*/ 2089978 h 2529475"/>
              <a:gd name="csX100" fmla="*/ 35859 w 2017059"/>
              <a:gd name="csY100" fmla="*/ 2072049 h 2529475"/>
              <a:gd name="csX101" fmla="*/ 125506 w 2017059"/>
              <a:gd name="csY101" fmla="*/ 2063084 h 2529475"/>
              <a:gd name="csX102" fmla="*/ 143436 w 2017059"/>
              <a:gd name="csY102" fmla="*/ 1946543 h 2529475"/>
              <a:gd name="csX103" fmla="*/ 268941 w 2017059"/>
              <a:gd name="csY103" fmla="*/ 1901719 h 2529475"/>
              <a:gd name="csX104" fmla="*/ 286871 w 2017059"/>
              <a:gd name="csY104" fmla="*/ 1874825 h 2529475"/>
              <a:gd name="csX105" fmla="*/ 376518 w 2017059"/>
              <a:gd name="csY105" fmla="*/ 1865861 h 2529475"/>
              <a:gd name="csX106" fmla="*/ 502024 w 2017059"/>
              <a:gd name="csY106" fmla="*/ 1847931 h 2529475"/>
              <a:gd name="csX107" fmla="*/ 609600 w 2017059"/>
              <a:gd name="csY107" fmla="*/ 1803108 h 2529475"/>
              <a:gd name="csX108" fmla="*/ 636494 w 2017059"/>
              <a:gd name="csY108" fmla="*/ 1740355 h 2529475"/>
              <a:gd name="csX109" fmla="*/ 663388 w 2017059"/>
              <a:gd name="csY109" fmla="*/ 1695531 h 2529475"/>
              <a:gd name="csX110" fmla="*/ 672353 w 2017059"/>
              <a:gd name="csY110" fmla="*/ 1659672 h 2529475"/>
              <a:gd name="csX111" fmla="*/ 681318 w 2017059"/>
              <a:gd name="csY111" fmla="*/ 1632778 h 2529475"/>
              <a:gd name="csX112" fmla="*/ 654424 w 2017059"/>
              <a:gd name="csY112" fmla="*/ 1596919 h 2529475"/>
              <a:gd name="csX113" fmla="*/ 627530 w 2017059"/>
              <a:gd name="csY113" fmla="*/ 1534166 h 2529475"/>
              <a:gd name="csX114" fmla="*/ 582706 w 2017059"/>
              <a:gd name="csY114" fmla="*/ 1435555 h 2529475"/>
              <a:gd name="csX115" fmla="*/ 555812 w 2017059"/>
              <a:gd name="csY115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407459 w 2017059"/>
              <a:gd name="csY64" fmla="*/ 1731390 h 2529475"/>
              <a:gd name="csX65" fmla="*/ 1335741 w 2017059"/>
              <a:gd name="csY65" fmla="*/ 1758284 h 2529475"/>
              <a:gd name="csX66" fmla="*/ 1264024 w 2017059"/>
              <a:gd name="csY66" fmla="*/ 1785178 h 2529475"/>
              <a:gd name="csX67" fmla="*/ 1237130 w 2017059"/>
              <a:gd name="csY67" fmla="*/ 1803108 h 2529475"/>
              <a:gd name="csX68" fmla="*/ 1192306 w 2017059"/>
              <a:gd name="csY68" fmla="*/ 1812072 h 2529475"/>
              <a:gd name="csX69" fmla="*/ 1165412 w 2017059"/>
              <a:gd name="csY69" fmla="*/ 1830002 h 2529475"/>
              <a:gd name="csX70" fmla="*/ 1075765 w 2017059"/>
              <a:gd name="csY70" fmla="*/ 1856896 h 2529475"/>
              <a:gd name="csX71" fmla="*/ 1039906 w 2017059"/>
              <a:gd name="csY71" fmla="*/ 1874825 h 2529475"/>
              <a:gd name="csX72" fmla="*/ 905436 w 2017059"/>
              <a:gd name="csY72" fmla="*/ 1901719 h 2529475"/>
              <a:gd name="csX73" fmla="*/ 896471 w 2017059"/>
              <a:gd name="csY73" fmla="*/ 1928614 h 2529475"/>
              <a:gd name="csX74" fmla="*/ 914400 w 2017059"/>
              <a:gd name="csY74" fmla="*/ 2063084 h 2529475"/>
              <a:gd name="csX75" fmla="*/ 932330 w 2017059"/>
              <a:gd name="csY75" fmla="*/ 2233414 h 2529475"/>
              <a:gd name="csX76" fmla="*/ 896471 w 2017059"/>
              <a:gd name="csY76" fmla="*/ 2332025 h 2529475"/>
              <a:gd name="csX77" fmla="*/ 869577 w 2017059"/>
              <a:gd name="csY77" fmla="*/ 2502355 h 2529475"/>
              <a:gd name="csX78" fmla="*/ 851647 w 2017059"/>
              <a:gd name="csY78" fmla="*/ 2529249 h 2529475"/>
              <a:gd name="csX79" fmla="*/ 797859 w 2017059"/>
              <a:gd name="csY79" fmla="*/ 2511319 h 2529475"/>
              <a:gd name="csX80" fmla="*/ 717177 w 2017059"/>
              <a:gd name="csY80" fmla="*/ 2493390 h 2529475"/>
              <a:gd name="csX81" fmla="*/ 753036 w 2017059"/>
              <a:gd name="csY81" fmla="*/ 2430637 h 2529475"/>
              <a:gd name="csX82" fmla="*/ 654424 w 2017059"/>
              <a:gd name="csY82" fmla="*/ 2421672 h 2529475"/>
              <a:gd name="csX83" fmla="*/ 645459 w 2017059"/>
              <a:gd name="csY83" fmla="*/ 2385814 h 2529475"/>
              <a:gd name="csX84" fmla="*/ 609600 w 2017059"/>
              <a:gd name="csY84" fmla="*/ 2340990 h 2529475"/>
              <a:gd name="csX85" fmla="*/ 600636 w 2017059"/>
              <a:gd name="csY85" fmla="*/ 2376849 h 2529475"/>
              <a:gd name="csX86" fmla="*/ 582706 w 2017059"/>
              <a:gd name="csY86" fmla="*/ 2394778 h 2529475"/>
              <a:gd name="csX87" fmla="*/ 502024 w 2017059"/>
              <a:gd name="csY87" fmla="*/ 2421672 h 2529475"/>
              <a:gd name="csX88" fmla="*/ 457200 w 2017059"/>
              <a:gd name="csY88" fmla="*/ 2358920 h 2529475"/>
              <a:gd name="csX89" fmla="*/ 421341 w 2017059"/>
              <a:gd name="csY89" fmla="*/ 2358920 h 2529475"/>
              <a:gd name="csX90" fmla="*/ 367553 w 2017059"/>
              <a:gd name="csY90" fmla="*/ 2358919 h 2529475"/>
              <a:gd name="csX91" fmla="*/ 331694 w 2017059"/>
              <a:gd name="csY91" fmla="*/ 2340990 h 2529475"/>
              <a:gd name="csX92" fmla="*/ 259977 w 2017059"/>
              <a:gd name="csY92" fmla="*/ 2332025 h 2529475"/>
              <a:gd name="csX93" fmla="*/ 143436 w 2017059"/>
              <a:gd name="csY93" fmla="*/ 2305131 h 2529475"/>
              <a:gd name="csX94" fmla="*/ 152400 w 2017059"/>
              <a:gd name="csY94" fmla="*/ 2224449 h 2529475"/>
              <a:gd name="csX95" fmla="*/ 161365 w 2017059"/>
              <a:gd name="csY95" fmla="*/ 2179625 h 2529475"/>
              <a:gd name="csX96" fmla="*/ 89647 w 2017059"/>
              <a:gd name="csY96" fmla="*/ 2143766 h 2529475"/>
              <a:gd name="csX97" fmla="*/ 62753 w 2017059"/>
              <a:gd name="csY97" fmla="*/ 2125837 h 2529475"/>
              <a:gd name="csX98" fmla="*/ 26894 w 2017059"/>
              <a:gd name="csY98" fmla="*/ 2116872 h 2529475"/>
              <a:gd name="csX99" fmla="*/ 0 w 2017059"/>
              <a:gd name="csY99" fmla="*/ 2089978 h 2529475"/>
              <a:gd name="csX100" fmla="*/ 35859 w 2017059"/>
              <a:gd name="csY100" fmla="*/ 2072049 h 2529475"/>
              <a:gd name="csX101" fmla="*/ 125506 w 2017059"/>
              <a:gd name="csY101" fmla="*/ 2063084 h 2529475"/>
              <a:gd name="csX102" fmla="*/ 143436 w 2017059"/>
              <a:gd name="csY102" fmla="*/ 1946543 h 2529475"/>
              <a:gd name="csX103" fmla="*/ 268941 w 2017059"/>
              <a:gd name="csY103" fmla="*/ 1901719 h 2529475"/>
              <a:gd name="csX104" fmla="*/ 286871 w 2017059"/>
              <a:gd name="csY104" fmla="*/ 1874825 h 2529475"/>
              <a:gd name="csX105" fmla="*/ 376518 w 2017059"/>
              <a:gd name="csY105" fmla="*/ 1865861 h 2529475"/>
              <a:gd name="csX106" fmla="*/ 502024 w 2017059"/>
              <a:gd name="csY106" fmla="*/ 1847931 h 2529475"/>
              <a:gd name="csX107" fmla="*/ 609600 w 2017059"/>
              <a:gd name="csY107" fmla="*/ 1803108 h 2529475"/>
              <a:gd name="csX108" fmla="*/ 636494 w 2017059"/>
              <a:gd name="csY108" fmla="*/ 1740355 h 2529475"/>
              <a:gd name="csX109" fmla="*/ 663388 w 2017059"/>
              <a:gd name="csY109" fmla="*/ 1695531 h 2529475"/>
              <a:gd name="csX110" fmla="*/ 672353 w 2017059"/>
              <a:gd name="csY110" fmla="*/ 1659672 h 2529475"/>
              <a:gd name="csX111" fmla="*/ 681318 w 2017059"/>
              <a:gd name="csY111" fmla="*/ 1632778 h 2529475"/>
              <a:gd name="csX112" fmla="*/ 654424 w 2017059"/>
              <a:gd name="csY112" fmla="*/ 1596919 h 2529475"/>
              <a:gd name="csX113" fmla="*/ 627530 w 2017059"/>
              <a:gd name="csY113" fmla="*/ 1534166 h 2529475"/>
              <a:gd name="csX114" fmla="*/ 582706 w 2017059"/>
              <a:gd name="csY114" fmla="*/ 1435555 h 2529475"/>
              <a:gd name="csX115" fmla="*/ 555812 w 2017059"/>
              <a:gd name="csY115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407459 w 2017059"/>
              <a:gd name="csY64" fmla="*/ 1731390 h 2529475"/>
              <a:gd name="csX65" fmla="*/ 1335741 w 2017059"/>
              <a:gd name="csY65" fmla="*/ 1758284 h 2529475"/>
              <a:gd name="csX66" fmla="*/ 1264024 w 2017059"/>
              <a:gd name="csY66" fmla="*/ 1785178 h 2529475"/>
              <a:gd name="csX67" fmla="*/ 1237130 w 2017059"/>
              <a:gd name="csY67" fmla="*/ 1803108 h 2529475"/>
              <a:gd name="csX68" fmla="*/ 1192306 w 2017059"/>
              <a:gd name="csY68" fmla="*/ 1812072 h 2529475"/>
              <a:gd name="csX69" fmla="*/ 1165412 w 2017059"/>
              <a:gd name="csY69" fmla="*/ 1830002 h 2529475"/>
              <a:gd name="csX70" fmla="*/ 1075765 w 2017059"/>
              <a:gd name="csY70" fmla="*/ 1856896 h 2529475"/>
              <a:gd name="csX71" fmla="*/ 1039906 w 2017059"/>
              <a:gd name="csY71" fmla="*/ 1874825 h 2529475"/>
              <a:gd name="csX72" fmla="*/ 905436 w 2017059"/>
              <a:gd name="csY72" fmla="*/ 1901719 h 2529475"/>
              <a:gd name="csX73" fmla="*/ 896471 w 2017059"/>
              <a:gd name="csY73" fmla="*/ 1928614 h 2529475"/>
              <a:gd name="csX74" fmla="*/ 914400 w 2017059"/>
              <a:gd name="csY74" fmla="*/ 2063084 h 2529475"/>
              <a:gd name="csX75" fmla="*/ 932330 w 2017059"/>
              <a:gd name="csY75" fmla="*/ 2233414 h 2529475"/>
              <a:gd name="csX76" fmla="*/ 896471 w 2017059"/>
              <a:gd name="csY76" fmla="*/ 2332025 h 2529475"/>
              <a:gd name="csX77" fmla="*/ 869577 w 2017059"/>
              <a:gd name="csY77" fmla="*/ 2502355 h 2529475"/>
              <a:gd name="csX78" fmla="*/ 851647 w 2017059"/>
              <a:gd name="csY78" fmla="*/ 2529249 h 2529475"/>
              <a:gd name="csX79" fmla="*/ 797859 w 2017059"/>
              <a:gd name="csY79" fmla="*/ 2511319 h 2529475"/>
              <a:gd name="csX80" fmla="*/ 717177 w 2017059"/>
              <a:gd name="csY80" fmla="*/ 2493390 h 2529475"/>
              <a:gd name="csX81" fmla="*/ 753036 w 2017059"/>
              <a:gd name="csY81" fmla="*/ 2430637 h 2529475"/>
              <a:gd name="csX82" fmla="*/ 654424 w 2017059"/>
              <a:gd name="csY82" fmla="*/ 2421672 h 2529475"/>
              <a:gd name="csX83" fmla="*/ 645459 w 2017059"/>
              <a:gd name="csY83" fmla="*/ 2385814 h 2529475"/>
              <a:gd name="csX84" fmla="*/ 609600 w 2017059"/>
              <a:gd name="csY84" fmla="*/ 2340990 h 2529475"/>
              <a:gd name="csX85" fmla="*/ 600636 w 2017059"/>
              <a:gd name="csY85" fmla="*/ 2376849 h 2529475"/>
              <a:gd name="csX86" fmla="*/ 582706 w 2017059"/>
              <a:gd name="csY86" fmla="*/ 2394778 h 2529475"/>
              <a:gd name="csX87" fmla="*/ 502024 w 2017059"/>
              <a:gd name="csY87" fmla="*/ 2421672 h 2529475"/>
              <a:gd name="csX88" fmla="*/ 457200 w 2017059"/>
              <a:gd name="csY88" fmla="*/ 2358920 h 2529475"/>
              <a:gd name="csX89" fmla="*/ 421341 w 2017059"/>
              <a:gd name="csY89" fmla="*/ 2358920 h 2529475"/>
              <a:gd name="csX90" fmla="*/ 367553 w 2017059"/>
              <a:gd name="csY90" fmla="*/ 2358919 h 2529475"/>
              <a:gd name="csX91" fmla="*/ 331694 w 2017059"/>
              <a:gd name="csY91" fmla="*/ 2340990 h 2529475"/>
              <a:gd name="csX92" fmla="*/ 259977 w 2017059"/>
              <a:gd name="csY92" fmla="*/ 2332025 h 2529475"/>
              <a:gd name="csX93" fmla="*/ 116542 w 2017059"/>
              <a:gd name="csY93" fmla="*/ 2323060 h 2529475"/>
              <a:gd name="csX94" fmla="*/ 152400 w 2017059"/>
              <a:gd name="csY94" fmla="*/ 2224449 h 2529475"/>
              <a:gd name="csX95" fmla="*/ 161365 w 2017059"/>
              <a:gd name="csY95" fmla="*/ 2179625 h 2529475"/>
              <a:gd name="csX96" fmla="*/ 89647 w 2017059"/>
              <a:gd name="csY96" fmla="*/ 2143766 h 2529475"/>
              <a:gd name="csX97" fmla="*/ 62753 w 2017059"/>
              <a:gd name="csY97" fmla="*/ 2125837 h 2529475"/>
              <a:gd name="csX98" fmla="*/ 26894 w 2017059"/>
              <a:gd name="csY98" fmla="*/ 2116872 h 2529475"/>
              <a:gd name="csX99" fmla="*/ 0 w 2017059"/>
              <a:gd name="csY99" fmla="*/ 2089978 h 2529475"/>
              <a:gd name="csX100" fmla="*/ 35859 w 2017059"/>
              <a:gd name="csY100" fmla="*/ 2072049 h 2529475"/>
              <a:gd name="csX101" fmla="*/ 125506 w 2017059"/>
              <a:gd name="csY101" fmla="*/ 2063084 h 2529475"/>
              <a:gd name="csX102" fmla="*/ 143436 w 2017059"/>
              <a:gd name="csY102" fmla="*/ 1946543 h 2529475"/>
              <a:gd name="csX103" fmla="*/ 268941 w 2017059"/>
              <a:gd name="csY103" fmla="*/ 1901719 h 2529475"/>
              <a:gd name="csX104" fmla="*/ 286871 w 2017059"/>
              <a:gd name="csY104" fmla="*/ 1874825 h 2529475"/>
              <a:gd name="csX105" fmla="*/ 376518 w 2017059"/>
              <a:gd name="csY105" fmla="*/ 1865861 h 2529475"/>
              <a:gd name="csX106" fmla="*/ 502024 w 2017059"/>
              <a:gd name="csY106" fmla="*/ 1847931 h 2529475"/>
              <a:gd name="csX107" fmla="*/ 609600 w 2017059"/>
              <a:gd name="csY107" fmla="*/ 1803108 h 2529475"/>
              <a:gd name="csX108" fmla="*/ 636494 w 2017059"/>
              <a:gd name="csY108" fmla="*/ 1740355 h 2529475"/>
              <a:gd name="csX109" fmla="*/ 663388 w 2017059"/>
              <a:gd name="csY109" fmla="*/ 1695531 h 2529475"/>
              <a:gd name="csX110" fmla="*/ 672353 w 2017059"/>
              <a:gd name="csY110" fmla="*/ 1659672 h 2529475"/>
              <a:gd name="csX111" fmla="*/ 681318 w 2017059"/>
              <a:gd name="csY111" fmla="*/ 1632778 h 2529475"/>
              <a:gd name="csX112" fmla="*/ 654424 w 2017059"/>
              <a:gd name="csY112" fmla="*/ 1596919 h 2529475"/>
              <a:gd name="csX113" fmla="*/ 627530 w 2017059"/>
              <a:gd name="csY113" fmla="*/ 1534166 h 2529475"/>
              <a:gd name="csX114" fmla="*/ 582706 w 2017059"/>
              <a:gd name="csY114" fmla="*/ 1435555 h 2529475"/>
              <a:gd name="csX115" fmla="*/ 555812 w 2017059"/>
              <a:gd name="csY115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407459 w 2017059"/>
              <a:gd name="csY64" fmla="*/ 1731390 h 2529475"/>
              <a:gd name="csX65" fmla="*/ 1335741 w 2017059"/>
              <a:gd name="csY65" fmla="*/ 1758284 h 2529475"/>
              <a:gd name="csX66" fmla="*/ 1264024 w 2017059"/>
              <a:gd name="csY66" fmla="*/ 1785178 h 2529475"/>
              <a:gd name="csX67" fmla="*/ 1237130 w 2017059"/>
              <a:gd name="csY67" fmla="*/ 1803108 h 2529475"/>
              <a:gd name="csX68" fmla="*/ 1192306 w 2017059"/>
              <a:gd name="csY68" fmla="*/ 1812072 h 2529475"/>
              <a:gd name="csX69" fmla="*/ 1165412 w 2017059"/>
              <a:gd name="csY69" fmla="*/ 1830002 h 2529475"/>
              <a:gd name="csX70" fmla="*/ 1075765 w 2017059"/>
              <a:gd name="csY70" fmla="*/ 1856896 h 2529475"/>
              <a:gd name="csX71" fmla="*/ 1039906 w 2017059"/>
              <a:gd name="csY71" fmla="*/ 1874825 h 2529475"/>
              <a:gd name="csX72" fmla="*/ 905436 w 2017059"/>
              <a:gd name="csY72" fmla="*/ 1901719 h 2529475"/>
              <a:gd name="csX73" fmla="*/ 896471 w 2017059"/>
              <a:gd name="csY73" fmla="*/ 1928614 h 2529475"/>
              <a:gd name="csX74" fmla="*/ 914400 w 2017059"/>
              <a:gd name="csY74" fmla="*/ 2063084 h 2529475"/>
              <a:gd name="csX75" fmla="*/ 986118 w 2017059"/>
              <a:gd name="csY75" fmla="*/ 2287202 h 2529475"/>
              <a:gd name="csX76" fmla="*/ 896471 w 2017059"/>
              <a:gd name="csY76" fmla="*/ 2332025 h 2529475"/>
              <a:gd name="csX77" fmla="*/ 869577 w 2017059"/>
              <a:gd name="csY77" fmla="*/ 2502355 h 2529475"/>
              <a:gd name="csX78" fmla="*/ 851647 w 2017059"/>
              <a:gd name="csY78" fmla="*/ 2529249 h 2529475"/>
              <a:gd name="csX79" fmla="*/ 797859 w 2017059"/>
              <a:gd name="csY79" fmla="*/ 2511319 h 2529475"/>
              <a:gd name="csX80" fmla="*/ 717177 w 2017059"/>
              <a:gd name="csY80" fmla="*/ 2493390 h 2529475"/>
              <a:gd name="csX81" fmla="*/ 753036 w 2017059"/>
              <a:gd name="csY81" fmla="*/ 2430637 h 2529475"/>
              <a:gd name="csX82" fmla="*/ 654424 w 2017059"/>
              <a:gd name="csY82" fmla="*/ 2421672 h 2529475"/>
              <a:gd name="csX83" fmla="*/ 645459 w 2017059"/>
              <a:gd name="csY83" fmla="*/ 2385814 h 2529475"/>
              <a:gd name="csX84" fmla="*/ 609600 w 2017059"/>
              <a:gd name="csY84" fmla="*/ 2340990 h 2529475"/>
              <a:gd name="csX85" fmla="*/ 600636 w 2017059"/>
              <a:gd name="csY85" fmla="*/ 2376849 h 2529475"/>
              <a:gd name="csX86" fmla="*/ 582706 w 2017059"/>
              <a:gd name="csY86" fmla="*/ 2394778 h 2529475"/>
              <a:gd name="csX87" fmla="*/ 502024 w 2017059"/>
              <a:gd name="csY87" fmla="*/ 2421672 h 2529475"/>
              <a:gd name="csX88" fmla="*/ 457200 w 2017059"/>
              <a:gd name="csY88" fmla="*/ 2358920 h 2529475"/>
              <a:gd name="csX89" fmla="*/ 421341 w 2017059"/>
              <a:gd name="csY89" fmla="*/ 2358920 h 2529475"/>
              <a:gd name="csX90" fmla="*/ 367553 w 2017059"/>
              <a:gd name="csY90" fmla="*/ 2358919 h 2529475"/>
              <a:gd name="csX91" fmla="*/ 331694 w 2017059"/>
              <a:gd name="csY91" fmla="*/ 2340990 h 2529475"/>
              <a:gd name="csX92" fmla="*/ 259977 w 2017059"/>
              <a:gd name="csY92" fmla="*/ 2332025 h 2529475"/>
              <a:gd name="csX93" fmla="*/ 116542 w 2017059"/>
              <a:gd name="csY93" fmla="*/ 2323060 h 2529475"/>
              <a:gd name="csX94" fmla="*/ 152400 w 2017059"/>
              <a:gd name="csY94" fmla="*/ 2224449 h 2529475"/>
              <a:gd name="csX95" fmla="*/ 161365 w 2017059"/>
              <a:gd name="csY95" fmla="*/ 2179625 h 2529475"/>
              <a:gd name="csX96" fmla="*/ 89647 w 2017059"/>
              <a:gd name="csY96" fmla="*/ 2143766 h 2529475"/>
              <a:gd name="csX97" fmla="*/ 62753 w 2017059"/>
              <a:gd name="csY97" fmla="*/ 2125837 h 2529475"/>
              <a:gd name="csX98" fmla="*/ 26894 w 2017059"/>
              <a:gd name="csY98" fmla="*/ 2116872 h 2529475"/>
              <a:gd name="csX99" fmla="*/ 0 w 2017059"/>
              <a:gd name="csY99" fmla="*/ 2089978 h 2529475"/>
              <a:gd name="csX100" fmla="*/ 35859 w 2017059"/>
              <a:gd name="csY100" fmla="*/ 2072049 h 2529475"/>
              <a:gd name="csX101" fmla="*/ 125506 w 2017059"/>
              <a:gd name="csY101" fmla="*/ 2063084 h 2529475"/>
              <a:gd name="csX102" fmla="*/ 143436 w 2017059"/>
              <a:gd name="csY102" fmla="*/ 1946543 h 2529475"/>
              <a:gd name="csX103" fmla="*/ 268941 w 2017059"/>
              <a:gd name="csY103" fmla="*/ 1901719 h 2529475"/>
              <a:gd name="csX104" fmla="*/ 286871 w 2017059"/>
              <a:gd name="csY104" fmla="*/ 1874825 h 2529475"/>
              <a:gd name="csX105" fmla="*/ 376518 w 2017059"/>
              <a:gd name="csY105" fmla="*/ 1865861 h 2529475"/>
              <a:gd name="csX106" fmla="*/ 502024 w 2017059"/>
              <a:gd name="csY106" fmla="*/ 1847931 h 2529475"/>
              <a:gd name="csX107" fmla="*/ 609600 w 2017059"/>
              <a:gd name="csY107" fmla="*/ 1803108 h 2529475"/>
              <a:gd name="csX108" fmla="*/ 636494 w 2017059"/>
              <a:gd name="csY108" fmla="*/ 1740355 h 2529475"/>
              <a:gd name="csX109" fmla="*/ 663388 w 2017059"/>
              <a:gd name="csY109" fmla="*/ 1695531 h 2529475"/>
              <a:gd name="csX110" fmla="*/ 672353 w 2017059"/>
              <a:gd name="csY110" fmla="*/ 1659672 h 2529475"/>
              <a:gd name="csX111" fmla="*/ 681318 w 2017059"/>
              <a:gd name="csY111" fmla="*/ 1632778 h 2529475"/>
              <a:gd name="csX112" fmla="*/ 654424 w 2017059"/>
              <a:gd name="csY112" fmla="*/ 1596919 h 2529475"/>
              <a:gd name="csX113" fmla="*/ 627530 w 2017059"/>
              <a:gd name="csY113" fmla="*/ 1534166 h 2529475"/>
              <a:gd name="csX114" fmla="*/ 582706 w 2017059"/>
              <a:gd name="csY114" fmla="*/ 1435555 h 2529475"/>
              <a:gd name="csX115" fmla="*/ 555812 w 2017059"/>
              <a:gd name="csY115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407459 w 2017059"/>
              <a:gd name="csY64" fmla="*/ 1731390 h 2529475"/>
              <a:gd name="csX65" fmla="*/ 1335741 w 2017059"/>
              <a:gd name="csY65" fmla="*/ 1758284 h 2529475"/>
              <a:gd name="csX66" fmla="*/ 1264024 w 2017059"/>
              <a:gd name="csY66" fmla="*/ 1785178 h 2529475"/>
              <a:gd name="csX67" fmla="*/ 1237130 w 2017059"/>
              <a:gd name="csY67" fmla="*/ 1803108 h 2529475"/>
              <a:gd name="csX68" fmla="*/ 1192306 w 2017059"/>
              <a:gd name="csY68" fmla="*/ 1812072 h 2529475"/>
              <a:gd name="csX69" fmla="*/ 1165412 w 2017059"/>
              <a:gd name="csY69" fmla="*/ 1830002 h 2529475"/>
              <a:gd name="csX70" fmla="*/ 1075765 w 2017059"/>
              <a:gd name="csY70" fmla="*/ 1856896 h 2529475"/>
              <a:gd name="csX71" fmla="*/ 1039906 w 2017059"/>
              <a:gd name="csY71" fmla="*/ 1874825 h 2529475"/>
              <a:gd name="csX72" fmla="*/ 905436 w 2017059"/>
              <a:gd name="csY72" fmla="*/ 1901719 h 2529475"/>
              <a:gd name="csX73" fmla="*/ 914400 w 2017059"/>
              <a:gd name="csY73" fmla="*/ 2063084 h 2529475"/>
              <a:gd name="csX74" fmla="*/ 986118 w 2017059"/>
              <a:gd name="csY74" fmla="*/ 2287202 h 2529475"/>
              <a:gd name="csX75" fmla="*/ 896471 w 2017059"/>
              <a:gd name="csY75" fmla="*/ 2332025 h 2529475"/>
              <a:gd name="csX76" fmla="*/ 869577 w 2017059"/>
              <a:gd name="csY76" fmla="*/ 2502355 h 2529475"/>
              <a:gd name="csX77" fmla="*/ 851647 w 2017059"/>
              <a:gd name="csY77" fmla="*/ 2529249 h 2529475"/>
              <a:gd name="csX78" fmla="*/ 797859 w 2017059"/>
              <a:gd name="csY78" fmla="*/ 2511319 h 2529475"/>
              <a:gd name="csX79" fmla="*/ 717177 w 2017059"/>
              <a:gd name="csY79" fmla="*/ 2493390 h 2529475"/>
              <a:gd name="csX80" fmla="*/ 753036 w 2017059"/>
              <a:gd name="csY80" fmla="*/ 2430637 h 2529475"/>
              <a:gd name="csX81" fmla="*/ 654424 w 2017059"/>
              <a:gd name="csY81" fmla="*/ 2421672 h 2529475"/>
              <a:gd name="csX82" fmla="*/ 645459 w 2017059"/>
              <a:gd name="csY82" fmla="*/ 2385814 h 2529475"/>
              <a:gd name="csX83" fmla="*/ 609600 w 2017059"/>
              <a:gd name="csY83" fmla="*/ 2340990 h 2529475"/>
              <a:gd name="csX84" fmla="*/ 600636 w 2017059"/>
              <a:gd name="csY84" fmla="*/ 2376849 h 2529475"/>
              <a:gd name="csX85" fmla="*/ 582706 w 2017059"/>
              <a:gd name="csY85" fmla="*/ 2394778 h 2529475"/>
              <a:gd name="csX86" fmla="*/ 502024 w 2017059"/>
              <a:gd name="csY86" fmla="*/ 2421672 h 2529475"/>
              <a:gd name="csX87" fmla="*/ 457200 w 2017059"/>
              <a:gd name="csY87" fmla="*/ 2358920 h 2529475"/>
              <a:gd name="csX88" fmla="*/ 421341 w 2017059"/>
              <a:gd name="csY88" fmla="*/ 2358920 h 2529475"/>
              <a:gd name="csX89" fmla="*/ 367553 w 2017059"/>
              <a:gd name="csY89" fmla="*/ 2358919 h 2529475"/>
              <a:gd name="csX90" fmla="*/ 331694 w 2017059"/>
              <a:gd name="csY90" fmla="*/ 2340990 h 2529475"/>
              <a:gd name="csX91" fmla="*/ 259977 w 2017059"/>
              <a:gd name="csY91" fmla="*/ 2332025 h 2529475"/>
              <a:gd name="csX92" fmla="*/ 116542 w 2017059"/>
              <a:gd name="csY92" fmla="*/ 2323060 h 2529475"/>
              <a:gd name="csX93" fmla="*/ 152400 w 2017059"/>
              <a:gd name="csY93" fmla="*/ 2224449 h 2529475"/>
              <a:gd name="csX94" fmla="*/ 161365 w 2017059"/>
              <a:gd name="csY94" fmla="*/ 2179625 h 2529475"/>
              <a:gd name="csX95" fmla="*/ 89647 w 2017059"/>
              <a:gd name="csY95" fmla="*/ 2143766 h 2529475"/>
              <a:gd name="csX96" fmla="*/ 62753 w 2017059"/>
              <a:gd name="csY96" fmla="*/ 2125837 h 2529475"/>
              <a:gd name="csX97" fmla="*/ 26894 w 2017059"/>
              <a:gd name="csY97" fmla="*/ 2116872 h 2529475"/>
              <a:gd name="csX98" fmla="*/ 0 w 2017059"/>
              <a:gd name="csY98" fmla="*/ 2089978 h 2529475"/>
              <a:gd name="csX99" fmla="*/ 35859 w 2017059"/>
              <a:gd name="csY99" fmla="*/ 2072049 h 2529475"/>
              <a:gd name="csX100" fmla="*/ 125506 w 2017059"/>
              <a:gd name="csY100" fmla="*/ 2063084 h 2529475"/>
              <a:gd name="csX101" fmla="*/ 143436 w 2017059"/>
              <a:gd name="csY101" fmla="*/ 1946543 h 2529475"/>
              <a:gd name="csX102" fmla="*/ 268941 w 2017059"/>
              <a:gd name="csY102" fmla="*/ 1901719 h 2529475"/>
              <a:gd name="csX103" fmla="*/ 286871 w 2017059"/>
              <a:gd name="csY103" fmla="*/ 1874825 h 2529475"/>
              <a:gd name="csX104" fmla="*/ 376518 w 2017059"/>
              <a:gd name="csY104" fmla="*/ 1865861 h 2529475"/>
              <a:gd name="csX105" fmla="*/ 502024 w 2017059"/>
              <a:gd name="csY105" fmla="*/ 1847931 h 2529475"/>
              <a:gd name="csX106" fmla="*/ 609600 w 2017059"/>
              <a:gd name="csY106" fmla="*/ 1803108 h 2529475"/>
              <a:gd name="csX107" fmla="*/ 636494 w 2017059"/>
              <a:gd name="csY107" fmla="*/ 1740355 h 2529475"/>
              <a:gd name="csX108" fmla="*/ 663388 w 2017059"/>
              <a:gd name="csY108" fmla="*/ 1695531 h 2529475"/>
              <a:gd name="csX109" fmla="*/ 672353 w 2017059"/>
              <a:gd name="csY109" fmla="*/ 1659672 h 2529475"/>
              <a:gd name="csX110" fmla="*/ 681318 w 2017059"/>
              <a:gd name="csY110" fmla="*/ 1632778 h 2529475"/>
              <a:gd name="csX111" fmla="*/ 654424 w 2017059"/>
              <a:gd name="csY111" fmla="*/ 1596919 h 2529475"/>
              <a:gd name="csX112" fmla="*/ 627530 w 2017059"/>
              <a:gd name="csY112" fmla="*/ 1534166 h 2529475"/>
              <a:gd name="csX113" fmla="*/ 582706 w 2017059"/>
              <a:gd name="csY113" fmla="*/ 1435555 h 2529475"/>
              <a:gd name="csX114" fmla="*/ 555812 w 2017059"/>
              <a:gd name="csY114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407459 w 2017059"/>
              <a:gd name="csY64" fmla="*/ 1731390 h 2529475"/>
              <a:gd name="csX65" fmla="*/ 1335741 w 2017059"/>
              <a:gd name="csY65" fmla="*/ 1758284 h 2529475"/>
              <a:gd name="csX66" fmla="*/ 1264024 w 2017059"/>
              <a:gd name="csY66" fmla="*/ 1785178 h 2529475"/>
              <a:gd name="csX67" fmla="*/ 1237130 w 2017059"/>
              <a:gd name="csY67" fmla="*/ 1803108 h 2529475"/>
              <a:gd name="csX68" fmla="*/ 1165412 w 2017059"/>
              <a:gd name="csY68" fmla="*/ 1830002 h 2529475"/>
              <a:gd name="csX69" fmla="*/ 1075765 w 2017059"/>
              <a:gd name="csY69" fmla="*/ 1856896 h 2529475"/>
              <a:gd name="csX70" fmla="*/ 1039906 w 2017059"/>
              <a:gd name="csY70" fmla="*/ 1874825 h 2529475"/>
              <a:gd name="csX71" fmla="*/ 905436 w 2017059"/>
              <a:gd name="csY71" fmla="*/ 1901719 h 2529475"/>
              <a:gd name="csX72" fmla="*/ 914400 w 2017059"/>
              <a:gd name="csY72" fmla="*/ 2063084 h 2529475"/>
              <a:gd name="csX73" fmla="*/ 986118 w 2017059"/>
              <a:gd name="csY73" fmla="*/ 2287202 h 2529475"/>
              <a:gd name="csX74" fmla="*/ 896471 w 2017059"/>
              <a:gd name="csY74" fmla="*/ 2332025 h 2529475"/>
              <a:gd name="csX75" fmla="*/ 869577 w 2017059"/>
              <a:gd name="csY75" fmla="*/ 2502355 h 2529475"/>
              <a:gd name="csX76" fmla="*/ 851647 w 2017059"/>
              <a:gd name="csY76" fmla="*/ 2529249 h 2529475"/>
              <a:gd name="csX77" fmla="*/ 797859 w 2017059"/>
              <a:gd name="csY77" fmla="*/ 2511319 h 2529475"/>
              <a:gd name="csX78" fmla="*/ 717177 w 2017059"/>
              <a:gd name="csY78" fmla="*/ 2493390 h 2529475"/>
              <a:gd name="csX79" fmla="*/ 753036 w 2017059"/>
              <a:gd name="csY79" fmla="*/ 2430637 h 2529475"/>
              <a:gd name="csX80" fmla="*/ 654424 w 2017059"/>
              <a:gd name="csY80" fmla="*/ 2421672 h 2529475"/>
              <a:gd name="csX81" fmla="*/ 645459 w 2017059"/>
              <a:gd name="csY81" fmla="*/ 2385814 h 2529475"/>
              <a:gd name="csX82" fmla="*/ 609600 w 2017059"/>
              <a:gd name="csY82" fmla="*/ 2340990 h 2529475"/>
              <a:gd name="csX83" fmla="*/ 600636 w 2017059"/>
              <a:gd name="csY83" fmla="*/ 2376849 h 2529475"/>
              <a:gd name="csX84" fmla="*/ 582706 w 2017059"/>
              <a:gd name="csY84" fmla="*/ 2394778 h 2529475"/>
              <a:gd name="csX85" fmla="*/ 502024 w 2017059"/>
              <a:gd name="csY85" fmla="*/ 2421672 h 2529475"/>
              <a:gd name="csX86" fmla="*/ 457200 w 2017059"/>
              <a:gd name="csY86" fmla="*/ 2358920 h 2529475"/>
              <a:gd name="csX87" fmla="*/ 421341 w 2017059"/>
              <a:gd name="csY87" fmla="*/ 2358920 h 2529475"/>
              <a:gd name="csX88" fmla="*/ 367553 w 2017059"/>
              <a:gd name="csY88" fmla="*/ 2358919 h 2529475"/>
              <a:gd name="csX89" fmla="*/ 331694 w 2017059"/>
              <a:gd name="csY89" fmla="*/ 2340990 h 2529475"/>
              <a:gd name="csX90" fmla="*/ 259977 w 2017059"/>
              <a:gd name="csY90" fmla="*/ 2332025 h 2529475"/>
              <a:gd name="csX91" fmla="*/ 116542 w 2017059"/>
              <a:gd name="csY91" fmla="*/ 2323060 h 2529475"/>
              <a:gd name="csX92" fmla="*/ 152400 w 2017059"/>
              <a:gd name="csY92" fmla="*/ 2224449 h 2529475"/>
              <a:gd name="csX93" fmla="*/ 161365 w 2017059"/>
              <a:gd name="csY93" fmla="*/ 2179625 h 2529475"/>
              <a:gd name="csX94" fmla="*/ 89647 w 2017059"/>
              <a:gd name="csY94" fmla="*/ 2143766 h 2529475"/>
              <a:gd name="csX95" fmla="*/ 62753 w 2017059"/>
              <a:gd name="csY95" fmla="*/ 2125837 h 2529475"/>
              <a:gd name="csX96" fmla="*/ 26894 w 2017059"/>
              <a:gd name="csY96" fmla="*/ 2116872 h 2529475"/>
              <a:gd name="csX97" fmla="*/ 0 w 2017059"/>
              <a:gd name="csY97" fmla="*/ 2089978 h 2529475"/>
              <a:gd name="csX98" fmla="*/ 35859 w 2017059"/>
              <a:gd name="csY98" fmla="*/ 2072049 h 2529475"/>
              <a:gd name="csX99" fmla="*/ 125506 w 2017059"/>
              <a:gd name="csY99" fmla="*/ 2063084 h 2529475"/>
              <a:gd name="csX100" fmla="*/ 143436 w 2017059"/>
              <a:gd name="csY100" fmla="*/ 1946543 h 2529475"/>
              <a:gd name="csX101" fmla="*/ 268941 w 2017059"/>
              <a:gd name="csY101" fmla="*/ 1901719 h 2529475"/>
              <a:gd name="csX102" fmla="*/ 286871 w 2017059"/>
              <a:gd name="csY102" fmla="*/ 1874825 h 2529475"/>
              <a:gd name="csX103" fmla="*/ 376518 w 2017059"/>
              <a:gd name="csY103" fmla="*/ 1865861 h 2529475"/>
              <a:gd name="csX104" fmla="*/ 502024 w 2017059"/>
              <a:gd name="csY104" fmla="*/ 1847931 h 2529475"/>
              <a:gd name="csX105" fmla="*/ 609600 w 2017059"/>
              <a:gd name="csY105" fmla="*/ 1803108 h 2529475"/>
              <a:gd name="csX106" fmla="*/ 636494 w 2017059"/>
              <a:gd name="csY106" fmla="*/ 1740355 h 2529475"/>
              <a:gd name="csX107" fmla="*/ 663388 w 2017059"/>
              <a:gd name="csY107" fmla="*/ 1695531 h 2529475"/>
              <a:gd name="csX108" fmla="*/ 672353 w 2017059"/>
              <a:gd name="csY108" fmla="*/ 1659672 h 2529475"/>
              <a:gd name="csX109" fmla="*/ 681318 w 2017059"/>
              <a:gd name="csY109" fmla="*/ 1632778 h 2529475"/>
              <a:gd name="csX110" fmla="*/ 654424 w 2017059"/>
              <a:gd name="csY110" fmla="*/ 1596919 h 2529475"/>
              <a:gd name="csX111" fmla="*/ 627530 w 2017059"/>
              <a:gd name="csY111" fmla="*/ 1534166 h 2529475"/>
              <a:gd name="csX112" fmla="*/ 582706 w 2017059"/>
              <a:gd name="csY112" fmla="*/ 1435555 h 2529475"/>
              <a:gd name="csX113" fmla="*/ 555812 w 2017059"/>
              <a:gd name="csY113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335741 w 2017059"/>
              <a:gd name="csY64" fmla="*/ 1758284 h 2529475"/>
              <a:gd name="csX65" fmla="*/ 1264024 w 2017059"/>
              <a:gd name="csY65" fmla="*/ 1785178 h 2529475"/>
              <a:gd name="csX66" fmla="*/ 1237130 w 2017059"/>
              <a:gd name="csY66" fmla="*/ 1803108 h 2529475"/>
              <a:gd name="csX67" fmla="*/ 1165412 w 2017059"/>
              <a:gd name="csY67" fmla="*/ 1830002 h 2529475"/>
              <a:gd name="csX68" fmla="*/ 1075765 w 2017059"/>
              <a:gd name="csY68" fmla="*/ 1856896 h 2529475"/>
              <a:gd name="csX69" fmla="*/ 1039906 w 2017059"/>
              <a:gd name="csY69" fmla="*/ 1874825 h 2529475"/>
              <a:gd name="csX70" fmla="*/ 905436 w 2017059"/>
              <a:gd name="csY70" fmla="*/ 1901719 h 2529475"/>
              <a:gd name="csX71" fmla="*/ 914400 w 2017059"/>
              <a:gd name="csY71" fmla="*/ 2063084 h 2529475"/>
              <a:gd name="csX72" fmla="*/ 986118 w 2017059"/>
              <a:gd name="csY72" fmla="*/ 2287202 h 2529475"/>
              <a:gd name="csX73" fmla="*/ 896471 w 2017059"/>
              <a:gd name="csY73" fmla="*/ 2332025 h 2529475"/>
              <a:gd name="csX74" fmla="*/ 869577 w 2017059"/>
              <a:gd name="csY74" fmla="*/ 2502355 h 2529475"/>
              <a:gd name="csX75" fmla="*/ 851647 w 2017059"/>
              <a:gd name="csY75" fmla="*/ 2529249 h 2529475"/>
              <a:gd name="csX76" fmla="*/ 797859 w 2017059"/>
              <a:gd name="csY76" fmla="*/ 2511319 h 2529475"/>
              <a:gd name="csX77" fmla="*/ 717177 w 2017059"/>
              <a:gd name="csY77" fmla="*/ 2493390 h 2529475"/>
              <a:gd name="csX78" fmla="*/ 753036 w 2017059"/>
              <a:gd name="csY78" fmla="*/ 2430637 h 2529475"/>
              <a:gd name="csX79" fmla="*/ 654424 w 2017059"/>
              <a:gd name="csY79" fmla="*/ 2421672 h 2529475"/>
              <a:gd name="csX80" fmla="*/ 645459 w 2017059"/>
              <a:gd name="csY80" fmla="*/ 2385814 h 2529475"/>
              <a:gd name="csX81" fmla="*/ 609600 w 2017059"/>
              <a:gd name="csY81" fmla="*/ 2340990 h 2529475"/>
              <a:gd name="csX82" fmla="*/ 600636 w 2017059"/>
              <a:gd name="csY82" fmla="*/ 2376849 h 2529475"/>
              <a:gd name="csX83" fmla="*/ 582706 w 2017059"/>
              <a:gd name="csY83" fmla="*/ 2394778 h 2529475"/>
              <a:gd name="csX84" fmla="*/ 502024 w 2017059"/>
              <a:gd name="csY84" fmla="*/ 2421672 h 2529475"/>
              <a:gd name="csX85" fmla="*/ 457200 w 2017059"/>
              <a:gd name="csY85" fmla="*/ 2358920 h 2529475"/>
              <a:gd name="csX86" fmla="*/ 421341 w 2017059"/>
              <a:gd name="csY86" fmla="*/ 2358920 h 2529475"/>
              <a:gd name="csX87" fmla="*/ 367553 w 2017059"/>
              <a:gd name="csY87" fmla="*/ 2358919 h 2529475"/>
              <a:gd name="csX88" fmla="*/ 331694 w 2017059"/>
              <a:gd name="csY88" fmla="*/ 2340990 h 2529475"/>
              <a:gd name="csX89" fmla="*/ 259977 w 2017059"/>
              <a:gd name="csY89" fmla="*/ 2332025 h 2529475"/>
              <a:gd name="csX90" fmla="*/ 116542 w 2017059"/>
              <a:gd name="csY90" fmla="*/ 2323060 h 2529475"/>
              <a:gd name="csX91" fmla="*/ 152400 w 2017059"/>
              <a:gd name="csY91" fmla="*/ 2224449 h 2529475"/>
              <a:gd name="csX92" fmla="*/ 161365 w 2017059"/>
              <a:gd name="csY92" fmla="*/ 2179625 h 2529475"/>
              <a:gd name="csX93" fmla="*/ 89647 w 2017059"/>
              <a:gd name="csY93" fmla="*/ 2143766 h 2529475"/>
              <a:gd name="csX94" fmla="*/ 62753 w 2017059"/>
              <a:gd name="csY94" fmla="*/ 2125837 h 2529475"/>
              <a:gd name="csX95" fmla="*/ 26894 w 2017059"/>
              <a:gd name="csY95" fmla="*/ 2116872 h 2529475"/>
              <a:gd name="csX96" fmla="*/ 0 w 2017059"/>
              <a:gd name="csY96" fmla="*/ 2089978 h 2529475"/>
              <a:gd name="csX97" fmla="*/ 35859 w 2017059"/>
              <a:gd name="csY97" fmla="*/ 2072049 h 2529475"/>
              <a:gd name="csX98" fmla="*/ 125506 w 2017059"/>
              <a:gd name="csY98" fmla="*/ 2063084 h 2529475"/>
              <a:gd name="csX99" fmla="*/ 143436 w 2017059"/>
              <a:gd name="csY99" fmla="*/ 1946543 h 2529475"/>
              <a:gd name="csX100" fmla="*/ 268941 w 2017059"/>
              <a:gd name="csY100" fmla="*/ 1901719 h 2529475"/>
              <a:gd name="csX101" fmla="*/ 286871 w 2017059"/>
              <a:gd name="csY101" fmla="*/ 1874825 h 2529475"/>
              <a:gd name="csX102" fmla="*/ 376518 w 2017059"/>
              <a:gd name="csY102" fmla="*/ 1865861 h 2529475"/>
              <a:gd name="csX103" fmla="*/ 502024 w 2017059"/>
              <a:gd name="csY103" fmla="*/ 1847931 h 2529475"/>
              <a:gd name="csX104" fmla="*/ 609600 w 2017059"/>
              <a:gd name="csY104" fmla="*/ 1803108 h 2529475"/>
              <a:gd name="csX105" fmla="*/ 636494 w 2017059"/>
              <a:gd name="csY105" fmla="*/ 1740355 h 2529475"/>
              <a:gd name="csX106" fmla="*/ 663388 w 2017059"/>
              <a:gd name="csY106" fmla="*/ 1695531 h 2529475"/>
              <a:gd name="csX107" fmla="*/ 672353 w 2017059"/>
              <a:gd name="csY107" fmla="*/ 1659672 h 2529475"/>
              <a:gd name="csX108" fmla="*/ 681318 w 2017059"/>
              <a:gd name="csY108" fmla="*/ 1632778 h 2529475"/>
              <a:gd name="csX109" fmla="*/ 654424 w 2017059"/>
              <a:gd name="csY109" fmla="*/ 1596919 h 2529475"/>
              <a:gd name="csX110" fmla="*/ 627530 w 2017059"/>
              <a:gd name="csY110" fmla="*/ 1534166 h 2529475"/>
              <a:gd name="csX111" fmla="*/ 582706 w 2017059"/>
              <a:gd name="csY111" fmla="*/ 1435555 h 2529475"/>
              <a:gd name="csX112" fmla="*/ 555812 w 2017059"/>
              <a:gd name="csY112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335741 w 2017059"/>
              <a:gd name="csY64" fmla="*/ 1758284 h 2529475"/>
              <a:gd name="csX65" fmla="*/ 1264024 w 2017059"/>
              <a:gd name="csY65" fmla="*/ 1785178 h 2529475"/>
              <a:gd name="csX66" fmla="*/ 1237130 w 2017059"/>
              <a:gd name="csY66" fmla="*/ 1803108 h 2529475"/>
              <a:gd name="csX67" fmla="*/ 1075765 w 2017059"/>
              <a:gd name="csY67" fmla="*/ 1856896 h 2529475"/>
              <a:gd name="csX68" fmla="*/ 1039906 w 2017059"/>
              <a:gd name="csY68" fmla="*/ 1874825 h 2529475"/>
              <a:gd name="csX69" fmla="*/ 905436 w 2017059"/>
              <a:gd name="csY69" fmla="*/ 1901719 h 2529475"/>
              <a:gd name="csX70" fmla="*/ 914400 w 2017059"/>
              <a:gd name="csY70" fmla="*/ 2063084 h 2529475"/>
              <a:gd name="csX71" fmla="*/ 986118 w 2017059"/>
              <a:gd name="csY71" fmla="*/ 2287202 h 2529475"/>
              <a:gd name="csX72" fmla="*/ 896471 w 2017059"/>
              <a:gd name="csY72" fmla="*/ 2332025 h 2529475"/>
              <a:gd name="csX73" fmla="*/ 869577 w 2017059"/>
              <a:gd name="csY73" fmla="*/ 2502355 h 2529475"/>
              <a:gd name="csX74" fmla="*/ 851647 w 2017059"/>
              <a:gd name="csY74" fmla="*/ 2529249 h 2529475"/>
              <a:gd name="csX75" fmla="*/ 797859 w 2017059"/>
              <a:gd name="csY75" fmla="*/ 2511319 h 2529475"/>
              <a:gd name="csX76" fmla="*/ 717177 w 2017059"/>
              <a:gd name="csY76" fmla="*/ 2493390 h 2529475"/>
              <a:gd name="csX77" fmla="*/ 753036 w 2017059"/>
              <a:gd name="csY77" fmla="*/ 2430637 h 2529475"/>
              <a:gd name="csX78" fmla="*/ 654424 w 2017059"/>
              <a:gd name="csY78" fmla="*/ 2421672 h 2529475"/>
              <a:gd name="csX79" fmla="*/ 645459 w 2017059"/>
              <a:gd name="csY79" fmla="*/ 2385814 h 2529475"/>
              <a:gd name="csX80" fmla="*/ 609600 w 2017059"/>
              <a:gd name="csY80" fmla="*/ 2340990 h 2529475"/>
              <a:gd name="csX81" fmla="*/ 600636 w 2017059"/>
              <a:gd name="csY81" fmla="*/ 2376849 h 2529475"/>
              <a:gd name="csX82" fmla="*/ 582706 w 2017059"/>
              <a:gd name="csY82" fmla="*/ 2394778 h 2529475"/>
              <a:gd name="csX83" fmla="*/ 502024 w 2017059"/>
              <a:gd name="csY83" fmla="*/ 2421672 h 2529475"/>
              <a:gd name="csX84" fmla="*/ 457200 w 2017059"/>
              <a:gd name="csY84" fmla="*/ 2358920 h 2529475"/>
              <a:gd name="csX85" fmla="*/ 421341 w 2017059"/>
              <a:gd name="csY85" fmla="*/ 2358920 h 2529475"/>
              <a:gd name="csX86" fmla="*/ 367553 w 2017059"/>
              <a:gd name="csY86" fmla="*/ 2358919 h 2529475"/>
              <a:gd name="csX87" fmla="*/ 331694 w 2017059"/>
              <a:gd name="csY87" fmla="*/ 2340990 h 2529475"/>
              <a:gd name="csX88" fmla="*/ 259977 w 2017059"/>
              <a:gd name="csY88" fmla="*/ 2332025 h 2529475"/>
              <a:gd name="csX89" fmla="*/ 116542 w 2017059"/>
              <a:gd name="csY89" fmla="*/ 2323060 h 2529475"/>
              <a:gd name="csX90" fmla="*/ 152400 w 2017059"/>
              <a:gd name="csY90" fmla="*/ 2224449 h 2529475"/>
              <a:gd name="csX91" fmla="*/ 161365 w 2017059"/>
              <a:gd name="csY91" fmla="*/ 2179625 h 2529475"/>
              <a:gd name="csX92" fmla="*/ 89647 w 2017059"/>
              <a:gd name="csY92" fmla="*/ 2143766 h 2529475"/>
              <a:gd name="csX93" fmla="*/ 62753 w 2017059"/>
              <a:gd name="csY93" fmla="*/ 2125837 h 2529475"/>
              <a:gd name="csX94" fmla="*/ 26894 w 2017059"/>
              <a:gd name="csY94" fmla="*/ 2116872 h 2529475"/>
              <a:gd name="csX95" fmla="*/ 0 w 2017059"/>
              <a:gd name="csY95" fmla="*/ 2089978 h 2529475"/>
              <a:gd name="csX96" fmla="*/ 35859 w 2017059"/>
              <a:gd name="csY96" fmla="*/ 2072049 h 2529475"/>
              <a:gd name="csX97" fmla="*/ 125506 w 2017059"/>
              <a:gd name="csY97" fmla="*/ 2063084 h 2529475"/>
              <a:gd name="csX98" fmla="*/ 143436 w 2017059"/>
              <a:gd name="csY98" fmla="*/ 1946543 h 2529475"/>
              <a:gd name="csX99" fmla="*/ 268941 w 2017059"/>
              <a:gd name="csY99" fmla="*/ 1901719 h 2529475"/>
              <a:gd name="csX100" fmla="*/ 286871 w 2017059"/>
              <a:gd name="csY100" fmla="*/ 1874825 h 2529475"/>
              <a:gd name="csX101" fmla="*/ 376518 w 2017059"/>
              <a:gd name="csY101" fmla="*/ 1865861 h 2529475"/>
              <a:gd name="csX102" fmla="*/ 502024 w 2017059"/>
              <a:gd name="csY102" fmla="*/ 1847931 h 2529475"/>
              <a:gd name="csX103" fmla="*/ 609600 w 2017059"/>
              <a:gd name="csY103" fmla="*/ 1803108 h 2529475"/>
              <a:gd name="csX104" fmla="*/ 636494 w 2017059"/>
              <a:gd name="csY104" fmla="*/ 1740355 h 2529475"/>
              <a:gd name="csX105" fmla="*/ 663388 w 2017059"/>
              <a:gd name="csY105" fmla="*/ 1695531 h 2529475"/>
              <a:gd name="csX106" fmla="*/ 672353 w 2017059"/>
              <a:gd name="csY106" fmla="*/ 1659672 h 2529475"/>
              <a:gd name="csX107" fmla="*/ 681318 w 2017059"/>
              <a:gd name="csY107" fmla="*/ 1632778 h 2529475"/>
              <a:gd name="csX108" fmla="*/ 654424 w 2017059"/>
              <a:gd name="csY108" fmla="*/ 1596919 h 2529475"/>
              <a:gd name="csX109" fmla="*/ 627530 w 2017059"/>
              <a:gd name="csY109" fmla="*/ 1534166 h 2529475"/>
              <a:gd name="csX110" fmla="*/ 582706 w 2017059"/>
              <a:gd name="csY110" fmla="*/ 1435555 h 2529475"/>
              <a:gd name="csX111" fmla="*/ 555812 w 2017059"/>
              <a:gd name="csY111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335741 w 2017059"/>
              <a:gd name="csY64" fmla="*/ 1758284 h 2529475"/>
              <a:gd name="csX65" fmla="*/ 1264024 w 2017059"/>
              <a:gd name="csY65" fmla="*/ 1785178 h 2529475"/>
              <a:gd name="csX66" fmla="*/ 1237130 w 2017059"/>
              <a:gd name="csY66" fmla="*/ 1803108 h 2529475"/>
              <a:gd name="csX67" fmla="*/ 1075765 w 2017059"/>
              <a:gd name="csY67" fmla="*/ 1856896 h 2529475"/>
              <a:gd name="csX68" fmla="*/ 905436 w 2017059"/>
              <a:gd name="csY68" fmla="*/ 1901719 h 2529475"/>
              <a:gd name="csX69" fmla="*/ 914400 w 2017059"/>
              <a:gd name="csY69" fmla="*/ 2063084 h 2529475"/>
              <a:gd name="csX70" fmla="*/ 986118 w 2017059"/>
              <a:gd name="csY70" fmla="*/ 2287202 h 2529475"/>
              <a:gd name="csX71" fmla="*/ 896471 w 2017059"/>
              <a:gd name="csY71" fmla="*/ 2332025 h 2529475"/>
              <a:gd name="csX72" fmla="*/ 869577 w 2017059"/>
              <a:gd name="csY72" fmla="*/ 2502355 h 2529475"/>
              <a:gd name="csX73" fmla="*/ 851647 w 2017059"/>
              <a:gd name="csY73" fmla="*/ 2529249 h 2529475"/>
              <a:gd name="csX74" fmla="*/ 797859 w 2017059"/>
              <a:gd name="csY74" fmla="*/ 2511319 h 2529475"/>
              <a:gd name="csX75" fmla="*/ 717177 w 2017059"/>
              <a:gd name="csY75" fmla="*/ 2493390 h 2529475"/>
              <a:gd name="csX76" fmla="*/ 753036 w 2017059"/>
              <a:gd name="csY76" fmla="*/ 2430637 h 2529475"/>
              <a:gd name="csX77" fmla="*/ 654424 w 2017059"/>
              <a:gd name="csY77" fmla="*/ 2421672 h 2529475"/>
              <a:gd name="csX78" fmla="*/ 645459 w 2017059"/>
              <a:gd name="csY78" fmla="*/ 2385814 h 2529475"/>
              <a:gd name="csX79" fmla="*/ 609600 w 2017059"/>
              <a:gd name="csY79" fmla="*/ 2340990 h 2529475"/>
              <a:gd name="csX80" fmla="*/ 600636 w 2017059"/>
              <a:gd name="csY80" fmla="*/ 2376849 h 2529475"/>
              <a:gd name="csX81" fmla="*/ 582706 w 2017059"/>
              <a:gd name="csY81" fmla="*/ 2394778 h 2529475"/>
              <a:gd name="csX82" fmla="*/ 502024 w 2017059"/>
              <a:gd name="csY82" fmla="*/ 2421672 h 2529475"/>
              <a:gd name="csX83" fmla="*/ 457200 w 2017059"/>
              <a:gd name="csY83" fmla="*/ 2358920 h 2529475"/>
              <a:gd name="csX84" fmla="*/ 421341 w 2017059"/>
              <a:gd name="csY84" fmla="*/ 2358920 h 2529475"/>
              <a:gd name="csX85" fmla="*/ 367553 w 2017059"/>
              <a:gd name="csY85" fmla="*/ 2358919 h 2529475"/>
              <a:gd name="csX86" fmla="*/ 331694 w 2017059"/>
              <a:gd name="csY86" fmla="*/ 2340990 h 2529475"/>
              <a:gd name="csX87" fmla="*/ 259977 w 2017059"/>
              <a:gd name="csY87" fmla="*/ 2332025 h 2529475"/>
              <a:gd name="csX88" fmla="*/ 116542 w 2017059"/>
              <a:gd name="csY88" fmla="*/ 2323060 h 2529475"/>
              <a:gd name="csX89" fmla="*/ 152400 w 2017059"/>
              <a:gd name="csY89" fmla="*/ 2224449 h 2529475"/>
              <a:gd name="csX90" fmla="*/ 161365 w 2017059"/>
              <a:gd name="csY90" fmla="*/ 2179625 h 2529475"/>
              <a:gd name="csX91" fmla="*/ 89647 w 2017059"/>
              <a:gd name="csY91" fmla="*/ 2143766 h 2529475"/>
              <a:gd name="csX92" fmla="*/ 62753 w 2017059"/>
              <a:gd name="csY92" fmla="*/ 2125837 h 2529475"/>
              <a:gd name="csX93" fmla="*/ 26894 w 2017059"/>
              <a:gd name="csY93" fmla="*/ 2116872 h 2529475"/>
              <a:gd name="csX94" fmla="*/ 0 w 2017059"/>
              <a:gd name="csY94" fmla="*/ 2089978 h 2529475"/>
              <a:gd name="csX95" fmla="*/ 35859 w 2017059"/>
              <a:gd name="csY95" fmla="*/ 2072049 h 2529475"/>
              <a:gd name="csX96" fmla="*/ 125506 w 2017059"/>
              <a:gd name="csY96" fmla="*/ 2063084 h 2529475"/>
              <a:gd name="csX97" fmla="*/ 143436 w 2017059"/>
              <a:gd name="csY97" fmla="*/ 1946543 h 2529475"/>
              <a:gd name="csX98" fmla="*/ 268941 w 2017059"/>
              <a:gd name="csY98" fmla="*/ 1901719 h 2529475"/>
              <a:gd name="csX99" fmla="*/ 286871 w 2017059"/>
              <a:gd name="csY99" fmla="*/ 1874825 h 2529475"/>
              <a:gd name="csX100" fmla="*/ 376518 w 2017059"/>
              <a:gd name="csY100" fmla="*/ 1865861 h 2529475"/>
              <a:gd name="csX101" fmla="*/ 502024 w 2017059"/>
              <a:gd name="csY101" fmla="*/ 1847931 h 2529475"/>
              <a:gd name="csX102" fmla="*/ 609600 w 2017059"/>
              <a:gd name="csY102" fmla="*/ 1803108 h 2529475"/>
              <a:gd name="csX103" fmla="*/ 636494 w 2017059"/>
              <a:gd name="csY103" fmla="*/ 1740355 h 2529475"/>
              <a:gd name="csX104" fmla="*/ 663388 w 2017059"/>
              <a:gd name="csY104" fmla="*/ 1695531 h 2529475"/>
              <a:gd name="csX105" fmla="*/ 672353 w 2017059"/>
              <a:gd name="csY105" fmla="*/ 1659672 h 2529475"/>
              <a:gd name="csX106" fmla="*/ 681318 w 2017059"/>
              <a:gd name="csY106" fmla="*/ 1632778 h 2529475"/>
              <a:gd name="csX107" fmla="*/ 654424 w 2017059"/>
              <a:gd name="csY107" fmla="*/ 1596919 h 2529475"/>
              <a:gd name="csX108" fmla="*/ 627530 w 2017059"/>
              <a:gd name="csY108" fmla="*/ 1534166 h 2529475"/>
              <a:gd name="csX109" fmla="*/ 582706 w 2017059"/>
              <a:gd name="csY109" fmla="*/ 1435555 h 2529475"/>
              <a:gd name="csX110" fmla="*/ 555812 w 2017059"/>
              <a:gd name="csY110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335741 w 2017059"/>
              <a:gd name="csY64" fmla="*/ 1758284 h 2529475"/>
              <a:gd name="csX65" fmla="*/ 1264024 w 2017059"/>
              <a:gd name="csY65" fmla="*/ 1785178 h 2529475"/>
              <a:gd name="csX66" fmla="*/ 1237130 w 2017059"/>
              <a:gd name="csY66" fmla="*/ 1803108 h 2529475"/>
              <a:gd name="csX67" fmla="*/ 1075765 w 2017059"/>
              <a:gd name="csY67" fmla="*/ 1856896 h 2529475"/>
              <a:gd name="csX68" fmla="*/ 914400 w 2017059"/>
              <a:gd name="csY68" fmla="*/ 2063084 h 2529475"/>
              <a:gd name="csX69" fmla="*/ 986118 w 2017059"/>
              <a:gd name="csY69" fmla="*/ 2287202 h 2529475"/>
              <a:gd name="csX70" fmla="*/ 896471 w 2017059"/>
              <a:gd name="csY70" fmla="*/ 2332025 h 2529475"/>
              <a:gd name="csX71" fmla="*/ 869577 w 2017059"/>
              <a:gd name="csY71" fmla="*/ 2502355 h 2529475"/>
              <a:gd name="csX72" fmla="*/ 851647 w 2017059"/>
              <a:gd name="csY72" fmla="*/ 2529249 h 2529475"/>
              <a:gd name="csX73" fmla="*/ 797859 w 2017059"/>
              <a:gd name="csY73" fmla="*/ 2511319 h 2529475"/>
              <a:gd name="csX74" fmla="*/ 717177 w 2017059"/>
              <a:gd name="csY74" fmla="*/ 2493390 h 2529475"/>
              <a:gd name="csX75" fmla="*/ 753036 w 2017059"/>
              <a:gd name="csY75" fmla="*/ 2430637 h 2529475"/>
              <a:gd name="csX76" fmla="*/ 654424 w 2017059"/>
              <a:gd name="csY76" fmla="*/ 2421672 h 2529475"/>
              <a:gd name="csX77" fmla="*/ 645459 w 2017059"/>
              <a:gd name="csY77" fmla="*/ 2385814 h 2529475"/>
              <a:gd name="csX78" fmla="*/ 609600 w 2017059"/>
              <a:gd name="csY78" fmla="*/ 2340990 h 2529475"/>
              <a:gd name="csX79" fmla="*/ 600636 w 2017059"/>
              <a:gd name="csY79" fmla="*/ 2376849 h 2529475"/>
              <a:gd name="csX80" fmla="*/ 582706 w 2017059"/>
              <a:gd name="csY80" fmla="*/ 2394778 h 2529475"/>
              <a:gd name="csX81" fmla="*/ 502024 w 2017059"/>
              <a:gd name="csY81" fmla="*/ 2421672 h 2529475"/>
              <a:gd name="csX82" fmla="*/ 457200 w 2017059"/>
              <a:gd name="csY82" fmla="*/ 2358920 h 2529475"/>
              <a:gd name="csX83" fmla="*/ 421341 w 2017059"/>
              <a:gd name="csY83" fmla="*/ 2358920 h 2529475"/>
              <a:gd name="csX84" fmla="*/ 367553 w 2017059"/>
              <a:gd name="csY84" fmla="*/ 2358919 h 2529475"/>
              <a:gd name="csX85" fmla="*/ 331694 w 2017059"/>
              <a:gd name="csY85" fmla="*/ 2340990 h 2529475"/>
              <a:gd name="csX86" fmla="*/ 259977 w 2017059"/>
              <a:gd name="csY86" fmla="*/ 2332025 h 2529475"/>
              <a:gd name="csX87" fmla="*/ 116542 w 2017059"/>
              <a:gd name="csY87" fmla="*/ 2323060 h 2529475"/>
              <a:gd name="csX88" fmla="*/ 152400 w 2017059"/>
              <a:gd name="csY88" fmla="*/ 2224449 h 2529475"/>
              <a:gd name="csX89" fmla="*/ 161365 w 2017059"/>
              <a:gd name="csY89" fmla="*/ 2179625 h 2529475"/>
              <a:gd name="csX90" fmla="*/ 89647 w 2017059"/>
              <a:gd name="csY90" fmla="*/ 2143766 h 2529475"/>
              <a:gd name="csX91" fmla="*/ 62753 w 2017059"/>
              <a:gd name="csY91" fmla="*/ 2125837 h 2529475"/>
              <a:gd name="csX92" fmla="*/ 26894 w 2017059"/>
              <a:gd name="csY92" fmla="*/ 2116872 h 2529475"/>
              <a:gd name="csX93" fmla="*/ 0 w 2017059"/>
              <a:gd name="csY93" fmla="*/ 2089978 h 2529475"/>
              <a:gd name="csX94" fmla="*/ 35859 w 2017059"/>
              <a:gd name="csY94" fmla="*/ 2072049 h 2529475"/>
              <a:gd name="csX95" fmla="*/ 125506 w 2017059"/>
              <a:gd name="csY95" fmla="*/ 2063084 h 2529475"/>
              <a:gd name="csX96" fmla="*/ 143436 w 2017059"/>
              <a:gd name="csY96" fmla="*/ 1946543 h 2529475"/>
              <a:gd name="csX97" fmla="*/ 268941 w 2017059"/>
              <a:gd name="csY97" fmla="*/ 1901719 h 2529475"/>
              <a:gd name="csX98" fmla="*/ 286871 w 2017059"/>
              <a:gd name="csY98" fmla="*/ 1874825 h 2529475"/>
              <a:gd name="csX99" fmla="*/ 376518 w 2017059"/>
              <a:gd name="csY99" fmla="*/ 1865861 h 2529475"/>
              <a:gd name="csX100" fmla="*/ 502024 w 2017059"/>
              <a:gd name="csY100" fmla="*/ 1847931 h 2529475"/>
              <a:gd name="csX101" fmla="*/ 609600 w 2017059"/>
              <a:gd name="csY101" fmla="*/ 1803108 h 2529475"/>
              <a:gd name="csX102" fmla="*/ 636494 w 2017059"/>
              <a:gd name="csY102" fmla="*/ 1740355 h 2529475"/>
              <a:gd name="csX103" fmla="*/ 663388 w 2017059"/>
              <a:gd name="csY103" fmla="*/ 1695531 h 2529475"/>
              <a:gd name="csX104" fmla="*/ 672353 w 2017059"/>
              <a:gd name="csY104" fmla="*/ 1659672 h 2529475"/>
              <a:gd name="csX105" fmla="*/ 681318 w 2017059"/>
              <a:gd name="csY105" fmla="*/ 1632778 h 2529475"/>
              <a:gd name="csX106" fmla="*/ 654424 w 2017059"/>
              <a:gd name="csY106" fmla="*/ 1596919 h 2529475"/>
              <a:gd name="csX107" fmla="*/ 627530 w 2017059"/>
              <a:gd name="csY107" fmla="*/ 1534166 h 2529475"/>
              <a:gd name="csX108" fmla="*/ 582706 w 2017059"/>
              <a:gd name="csY108" fmla="*/ 1435555 h 2529475"/>
              <a:gd name="csX109" fmla="*/ 555812 w 2017059"/>
              <a:gd name="csY109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335741 w 2017059"/>
              <a:gd name="csY64" fmla="*/ 1758284 h 2529475"/>
              <a:gd name="csX65" fmla="*/ 1264024 w 2017059"/>
              <a:gd name="csY65" fmla="*/ 1785178 h 2529475"/>
              <a:gd name="csX66" fmla="*/ 1237130 w 2017059"/>
              <a:gd name="csY66" fmla="*/ 1803108 h 2529475"/>
              <a:gd name="csX67" fmla="*/ 1075765 w 2017059"/>
              <a:gd name="csY67" fmla="*/ 1856896 h 2529475"/>
              <a:gd name="csX68" fmla="*/ 986118 w 2017059"/>
              <a:gd name="csY68" fmla="*/ 2287202 h 2529475"/>
              <a:gd name="csX69" fmla="*/ 896471 w 2017059"/>
              <a:gd name="csY69" fmla="*/ 2332025 h 2529475"/>
              <a:gd name="csX70" fmla="*/ 869577 w 2017059"/>
              <a:gd name="csY70" fmla="*/ 2502355 h 2529475"/>
              <a:gd name="csX71" fmla="*/ 851647 w 2017059"/>
              <a:gd name="csY71" fmla="*/ 2529249 h 2529475"/>
              <a:gd name="csX72" fmla="*/ 797859 w 2017059"/>
              <a:gd name="csY72" fmla="*/ 2511319 h 2529475"/>
              <a:gd name="csX73" fmla="*/ 717177 w 2017059"/>
              <a:gd name="csY73" fmla="*/ 2493390 h 2529475"/>
              <a:gd name="csX74" fmla="*/ 753036 w 2017059"/>
              <a:gd name="csY74" fmla="*/ 2430637 h 2529475"/>
              <a:gd name="csX75" fmla="*/ 654424 w 2017059"/>
              <a:gd name="csY75" fmla="*/ 2421672 h 2529475"/>
              <a:gd name="csX76" fmla="*/ 645459 w 2017059"/>
              <a:gd name="csY76" fmla="*/ 2385814 h 2529475"/>
              <a:gd name="csX77" fmla="*/ 609600 w 2017059"/>
              <a:gd name="csY77" fmla="*/ 2340990 h 2529475"/>
              <a:gd name="csX78" fmla="*/ 600636 w 2017059"/>
              <a:gd name="csY78" fmla="*/ 2376849 h 2529475"/>
              <a:gd name="csX79" fmla="*/ 582706 w 2017059"/>
              <a:gd name="csY79" fmla="*/ 2394778 h 2529475"/>
              <a:gd name="csX80" fmla="*/ 502024 w 2017059"/>
              <a:gd name="csY80" fmla="*/ 2421672 h 2529475"/>
              <a:gd name="csX81" fmla="*/ 457200 w 2017059"/>
              <a:gd name="csY81" fmla="*/ 2358920 h 2529475"/>
              <a:gd name="csX82" fmla="*/ 421341 w 2017059"/>
              <a:gd name="csY82" fmla="*/ 2358920 h 2529475"/>
              <a:gd name="csX83" fmla="*/ 367553 w 2017059"/>
              <a:gd name="csY83" fmla="*/ 2358919 h 2529475"/>
              <a:gd name="csX84" fmla="*/ 331694 w 2017059"/>
              <a:gd name="csY84" fmla="*/ 2340990 h 2529475"/>
              <a:gd name="csX85" fmla="*/ 259977 w 2017059"/>
              <a:gd name="csY85" fmla="*/ 2332025 h 2529475"/>
              <a:gd name="csX86" fmla="*/ 116542 w 2017059"/>
              <a:gd name="csY86" fmla="*/ 2323060 h 2529475"/>
              <a:gd name="csX87" fmla="*/ 152400 w 2017059"/>
              <a:gd name="csY87" fmla="*/ 2224449 h 2529475"/>
              <a:gd name="csX88" fmla="*/ 161365 w 2017059"/>
              <a:gd name="csY88" fmla="*/ 2179625 h 2529475"/>
              <a:gd name="csX89" fmla="*/ 89647 w 2017059"/>
              <a:gd name="csY89" fmla="*/ 2143766 h 2529475"/>
              <a:gd name="csX90" fmla="*/ 62753 w 2017059"/>
              <a:gd name="csY90" fmla="*/ 2125837 h 2529475"/>
              <a:gd name="csX91" fmla="*/ 26894 w 2017059"/>
              <a:gd name="csY91" fmla="*/ 2116872 h 2529475"/>
              <a:gd name="csX92" fmla="*/ 0 w 2017059"/>
              <a:gd name="csY92" fmla="*/ 2089978 h 2529475"/>
              <a:gd name="csX93" fmla="*/ 35859 w 2017059"/>
              <a:gd name="csY93" fmla="*/ 2072049 h 2529475"/>
              <a:gd name="csX94" fmla="*/ 125506 w 2017059"/>
              <a:gd name="csY94" fmla="*/ 2063084 h 2529475"/>
              <a:gd name="csX95" fmla="*/ 143436 w 2017059"/>
              <a:gd name="csY95" fmla="*/ 1946543 h 2529475"/>
              <a:gd name="csX96" fmla="*/ 268941 w 2017059"/>
              <a:gd name="csY96" fmla="*/ 1901719 h 2529475"/>
              <a:gd name="csX97" fmla="*/ 286871 w 2017059"/>
              <a:gd name="csY97" fmla="*/ 1874825 h 2529475"/>
              <a:gd name="csX98" fmla="*/ 376518 w 2017059"/>
              <a:gd name="csY98" fmla="*/ 1865861 h 2529475"/>
              <a:gd name="csX99" fmla="*/ 502024 w 2017059"/>
              <a:gd name="csY99" fmla="*/ 1847931 h 2529475"/>
              <a:gd name="csX100" fmla="*/ 609600 w 2017059"/>
              <a:gd name="csY100" fmla="*/ 1803108 h 2529475"/>
              <a:gd name="csX101" fmla="*/ 636494 w 2017059"/>
              <a:gd name="csY101" fmla="*/ 1740355 h 2529475"/>
              <a:gd name="csX102" fmla="*/ 663388 w 2017059"/>
              <a:gd name="csY102" fmla="*/ 1695531 h 2529475"/>
              <a:gd name="csX103" fmla="*/ 672353 w 2017059"/>
              <a:gd name="csY103" fmla="*/ 1659672 h 2529475"/>
              <a:gd name="csX104" fmla="*/ 681318 w 2017059"/>
              <a:gd name="csY104" fmla="*/ 1632778 h 2529475"/>
              <a:gd name="csX105" fmla="*/ 654424 w 2017059"/>
              <a:gd name="csY105" fmla="*/ 1596919 h 2529475"/>
              <a:gd name="csX106" fmla="*/ 627530 w 2017059"/>
              <a:gd name="csY106" fmla="*/ 1534166 h 2529475"/>
              <a:gd name="csX107" fmla="*/ 582706 w 2017059"/>
              <a:gd name="csY107" fmla="*/ 1435555 h 2529475"/>
              <a:gd name="csX108" fmla="*/ 555812 w 2017059"/>
              <a:gd name="csY108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335741 w 2017059"/>
              <a:gd name="csY64" fmla="*/ 1758284 h 2529475"/>
              <a:gd name="csX65" fmla="*/ 1264024 w 2017059"/>
              <a:gd name="csY65" fmla="*/ 1785178 h 2529475"/>
              <a:gd name="csX66" fmla="*/ 1237130 w 2017059"/>
              <a:gd name="csY66" fmla="*/ 1803108 h 2529475"/>
              <a:gd name="csX67" fmla="*/ 1075765 w 2017059"/>
              <a:gd name="csY67" fmla="*/ 1856896 h 2529475"/>
              <a:gd name="csX68" fmla="*/ 896471 w 2017059"/>
              <a:gd name="csY68" fmla="*/ 2332025 h 2529475"/>
              <a:gd name="csX69" fmla="*/ 869577 w 2017059"/>
              <a:gd name="csY69" fmla="*/ 2502355 h 2529475"/>
              <a:gd name="csX70" fmla="*/ 851647 w 2017059"/>
              <a:gd name="csY70" fmla="*/ 2529249 h 2529475"/>
              <a:gd name="csX71" fmla="*/ 797859 w 2017059"/>
              <a:gd name="csY71" fmla="*/ 2511319 h 2529475"/>
              <a:gd name="csX72" fmla="*/ 717177 w 2017059"/>
              <a:gd name="csY72" fmla="*/ 2493390 h 2529475"/>
              <a:gd name="csX73" fmla="*/ 753036 w 2017059"/>
              <a:gd name="csY73" fmla="*/ 2430637 h 2529475"/>
              <a:gd name="csX74" fmla="*/ 654424 w 2017059"/>
              <a:gd name="csY74" fmla="*/ 2421672 h 2529475"/>
              <a:gd name="csX75" fmla="*/ 645459 w 2017059"/>
              <a:gd name="csY75" fmla="*/ 2385814 h 2529475"/>
              <a:gd name="csX76" fmla="*/ 609600 w 2017059"/>
              <a:gd name="csY76" fmla="*/ 2340990 h 2529475"/>
              <a:gd name="csX77" fmla="*/ 600636 w 2017059"/>
              <a:gd name="csY77" fmla="*/ 2376849 h 2529475"/>
              <a:gd name="csX78" fmla="*/ 582706 w 2017059"/>
              <a:gd name="csY78" fmla="*/ 2394778 h 2529475"/>
              <a:gd name="csX79" fmla="*/ 502024 w 2017059"/>
              <a:gd name="csY79" fmla="*/ 2421672 h 2529475"/>
              <a:gd name="csX80" fmla="*/ 457200 w 2017059"/>
              <a:gd name="csY80" fmla="*/ 2358920 h 2529475"/>
              <a:gd name="csX81" fmla="*/ 421341 w 2017059"/>
              <a:gd name="csY81" fmla="*/ 2358920 h 2529475"/>
              <a:gd name="csX82" fmla="*/ 367553 w 2017059"/>
              <a:gd name="csY82" fmla="*/ 2358919 h 2529475"/>
              <a:gd name="csX83" fmla="*/ 331694 w 2017059"/>
              <a:gd name="csY83" fmla="*/ 2340990 h 2529475"/>
              <a:gd name="csX84" fmla="*/ 259977 w 2017059"/>
              <a:gd name="csY84" fmla="*/ 2332025 h 2529475"/>
              <a:gd name="csX85" fmla="*/ 116542 w 2017059"/>
              <a:gd name="csY85" fmla="*/ 2323060 h 2529475"/>
              <a:gd name="csX86" fmla="*/ 152400 w 2017059"/>
              <a:gd name="csY86" fmla="*/ 2224449 h 2529475"/>
              <a:gd name="csX87" fmla="*/ 161365 w 2017059"/>
              <a:gd name="csY87" fmla="*/ 2179625 h 2529475"/>
              <a:gd name="csX88" fmla="*/ 89647 w 2017059"/>
              <a:gd name="csY88" fmla="*/ 2143766 h 2529475"/>
              <a:gd name="csX89" fmla="*/ 62753 w 2017059"/>
              <a:gd name="csY89" fmla="*/ 2125837 h 2529475"/>
              <a:gd name="csX90" fmla="*/ 26894 w 2017059"/>
              <a:gd name="csY90" fmla="*/ 2116872 h 2529475"/>
              <a:gd name="csX91" fmla="*/ 0 w 2017059"/>
              <a:gd name="csY91" fmla="*/ 2089978 h 2529475"/>
              <a:gd name="csX92" fmla="*/ 35859 w 2017059"/>
              <a:gd name="csY92" fmla="*/ 2072049 h 2529475"/>
              <a:gd name="csX93" fmla="*/ 125506 w 2017059"/>
              <a:gd name="csY93" fmla="*/ 2063084 h 2529475"/>
              <a:gd name="csX94" fmla="*/ 143436 w 2017059"/>
              <a:gd name="csY94" fmla="*/ 1946543 h 2529475"/>
              <a:gd name="csX95" fmla="*/ 268941 w 2017059"/>
              <a:gd name="csY95" fmla="*/ 1901719 h 2529475"/>
              <a:gd name="csX96" fmla="*/ 286871 w 2017059"/>
              <a:gd name="csY96" fmla="*/ 1874825 h 2529475"/>
              <a:gd name="csX97" fmla="*/ 376518 w 2017059"/>
              <a:gd name="csY97" fmla="*/ 1865861 h 2529475"/>
              <a:gd name="csX98" fmla="*/ 502024 w 2017059"/>
              <a:gd name="csY98" fmla="*/ 1847931 h 2529475"/>
              <a:gd name="csX99" fmla="*/ 609600 w 2017059"/>
              <a:gd name="csY99" fmla="*/ 1803108 h 2529475"/>
              <a:gd name="csX100" fmla="*/ 636494 w 2017059"/>
              <a:gd name="csY100" fmla="*/ 1740355 h 2529475"/>
              <a:gd name="csX101" fmla="*/ 663388 w 2017059"/>
              <a:gd name="csY101" fmla="*/ 1695531 h 2529475"/>
              <a:gd name="csX102" fmla="*/ 672353 w 2017059"/>
              <a:gd name="csY102" fmla="*/ 1659672 h 2529475"/>
              <a:gd name="csX103" fmla="*/ 681318 w 2017059"/>
              <a:gd name="csY103" fmla="*/ 1632778 h 2529475"/>
              <a:gd name="csX104" fmla="*/ 654424 w 2017059"/>
              <a:gd name="csY104" fmla="*/ 1596919 h 2529475"/>
              <a:gd name="csX105" fmla="*/ 627530 w 2017059"/>
              <a:gd name="csY105" fmla="*/ 1534166 h 2529475"/>
              <a:gd name="csX106" fmla="*/ 582706 w 2017059"/>
              <a:gd name="csY106" fmla="*/ 1435555 h 2529475"/>
              <a:gd name="csX107" fmla="*/ 555812 w 2017059"/>
              <a:gd name="csY107" fmla="*/ 1408661 h 2529475"/>
              <a:gd name="csX0" fmla="*/ 385483 w 2017059"/>
              <a:gd name="csY0" fmla="*/ 476331 h 2529336"/>
              <a:gd name="csX1" fmla="*/ 376518 w 2017059"/>
              <a:gd name="csY1" fmla="*/ 404614 h 2529336"/>
              <a:gd name="csX2" fmla="*/ 475130 w 2017059"/>
              <a:gd name="csY2" fmla="*/ 386684 h 2529336"/>
              <a:gd name="csX3" fmla="*/ 502024 w 2017059"/>
              <a:gd name="csY3" fmla="*/ 359790 h 2529336"/>
              <a:gd name="csX4" fmla="*/ 546847 w 2017059"/>
              <a:gd name="csY4" fmla="*/ 341861 h 2529336"/>
              <a:gd name="csX5" fmla="*/ 582706 w 2017059"/>
              <a:gd name="csY5" fmla="*/ 350825 h 2529336"/>
              <a:gd name="csX6" fmla="*/ 618565 w 2017059"/>
              <a:gd name="csY6" fmla="*/ 368755 h 2529336"/>
              <a:gd name="csX7" fmla="*/ 663388 w 2017059"/>
              <a:gd name="csY7" fmla="*/ 386684 h 2529336"/>
              <a:gd name="csX8" fmla="*/ 717177 w 2017059"/>
              <a:gd name="csY8" fmla="*/ 359790 h 2529336"/>
              <a:gd name="csX9" fmla="*/ 744071 w 2017059"/>
              <a:gd name="csY9" fmla="*/ 350825 h 2529336"/>
              <a:gd name="csX10" fmla="*/ 735106 w 2017059"/>
              <a:gd name="csY10" fmla="*/ 314966 h 2529336"/>
              <a:gd name="csX11" fmla="*/ 744071 w 2017059"/>
              <a:gd name="csY11" fmla="*/ 252214 h 2529336"/>
              <a:gd name="csX12" fmla="*/ 762000 w 2017059"/>
              <a:gd name="csY12" fmla="*/ 225319 h 2529336"/>
              <a:gd name="csX13" fmla="*/ 779930 w 2017059"/>
              <a:gd name="csY13" fmla="*/ 99814 h 2529336"/>
              <a:gd name="csX14" fmla="*/ 824753 w 2017059"/>
              <a:gd name="csY14" fmla="*/ 90849 h 2529336"/>
              <a:gd name="csX15" fmla="*/ 851647 w 2017059"/>
              <a:gd name="csY15" fmla="*/ 81884 h 2529336"/>
              <a:gd name="csX16" fmla="*/ 869577 w 2017059"/>
              <a:gd name="csY16" fmla="*/ 46025 h 2529336"/>
              <a:gd name="csX17" fmla="*/ 950259 w 2017059"/>
              <a:gd name="csY17" fmla="*/ 19131 h 2529336"/>
              <a:gd name="csX18" fmla="*/ 986118 w 2017059"/>
              <a:gd name="csY18" fmla="*/ 1202 h 2529336"/>
              <a:gd name="csX19" fmla="*/ 1004047 w 2017059"/>
              <a:gd name="csY19" fmla="*/ 46025 h 2529336"/>
              <a:gd name="csX20" fmla="*/ 1030941 w 2017059"/>
              <a:gd name="csY20" fmla="*/ 63955 h 2529336"/>
              <a:gd name="csX21" fmla="*/ 1048871 w 2017059"/>
              <a:gd name="csY21" fmla="*/ 81884 h 2529336"/>
              <a:gd name="csX22" fmla="*/ 1102659 w 2017059"/>
              <a:gd name="csY22" fmla="*/ 90849 h 2529336"/>
              <a:gd name="csX23" fmla="*/ 1147483 w 2017059"/>
              <a:gd name="csY23" fmla="*/ 99814 h 2529336"/>
              <a:gd name="csX24" fmla="*/ 1174377 w 2017059"/>
              <a:gd name="csY24" fmla="*/ 126708 h 2529336"/>
              <a:gd name="csX25" fmla="*/ 1165412 w 2017059"/>
              <a:gd name="csY25" fmla="*/ 153602 h 2529336"/>
              <a:gd name="csX26" fmla="*/ 1156447 w 2017059"/>
              <a:gd name="csY26" fmla="*/ 189461 h 2529336"/>
              <a:gd name="csX27" fmla="*/ 1183341 w 2017059"/>
              <a:gd name="csY27" fmla="*/ 288072 h 2529336"/>
              <a:gd name="csX28" fmla="*/ 1255059 w 2017059"/>
              <a:gd name="csY28" fmla="*/ 323931 h 2529336"/>
              <a:gd name="csX29" fmla="*/ 1272988 w 2017059"/>
              <a:gd name="csY29" fmla="*/ 341861 h 2529336"/>
              <a:gd name="csX30" fmla="*/ 1281953 w 2017059"/>
              <a:gd name="csY30" fmla="*/ 368755 h 2529336"/>
              <a:gd name="csX31" fmla="*/ 1299883 w 2017059"/>
              <a:gd name="csY31" fmla="*/ 619766 h 2529336"/>
              <a:gd name="csX32" fmla="*/ 1326777 w 2017059"/>
              <a:gd name="csY32" fmla="*/ 655625 h 2529336"/>
              <a:gd name="csX33" fmla="*/ 1389530 w 2017059"/>
              <a:gd name="csY33" fmla="*/ 673555 h 2529336"/>
              <a:gd name="csX34" fmla="*/ 1461247 w 2017059"/>
              <a:gd name="csY34" fmla="*/ 709414 h 2529336"/>
              <a:gd name="csX35" fmla="*/ 1470212 w 2017059"/>
              <a:gd name="csY35" fmla="*/ 736308 h 2529336"/>
              <a:gd name="csX36" fmla="*/ 1559859 w 2017059"/>
              <a:gd name="csY36" fmla="*/ 700449 h 2529336"/>
              <a:gd name="csX37" fmla="*/ 1595718 w 2017059"/>
              <a:gd name="csY37" fmla="*/ 790096 h 2529336"/>
              <a:gd name="csX38" fmla="*/ 1604683 w 2017059"/>
              <a:gd name="csY38" fmla="*/ 816990 h 2529336"/>
              <a:gd name="csX39" fmla="*/ 1613647 w 2017059"/>
              <a:gd name="csY39" fmla="*/ 852849 h 2529336"/>
              <a:gd name="csX40" fmla="*/ 1640541 w 2017059"/>
              <a:gd name="csY40" fmla="*/ 888708 h 2529336"/>
              <a:gd name="csX41" fmla="*/ 1658471 w 2017059"/>
              <a:gd name="csY41" fmla="*/ 933531 h 2529336"/>
              <a:gd name="csX42" fmla="*/ 1730188 w 2017059"/>
              <a:gd name="csY42" fmla="*/ 960425 h 2529336"/>
              <a:gd name="csX43" fmla="*/ 1757083 w 2017059"/>
              <a:gd name="csY43" fmla="*/ 969390 h 2529336"/>
              <a:gd name="csX44" fmla="*/ 1792941 w 2017059"/>
              <a:gd name="csY44" fmla="*/ 978355 h 2529336"/>
              <a:gd name="csX45" fmla="*/ 1864659 w 2017059"/>
              <a:gd name="csY45" fmla="*/ 1005249 h 2529336"/>
              <a:gd name="csX46" fmla="*/ 1891553 w 2017059"/>
              <a:gd name="csY46" fmla="*/ 1023178 h 2529336"/>
              <a:gd name="csX47" fmla="*/ 1936377 w 2017059"/>
              <a:gd name="csY47" fmla="*/ 1041108 h 2529336"/>
              <a:gd name="csX48" fmla="*/ 1954306 w 2017059"/>
              <a:gd name="csY48" fmla="*/ 1076966 h 2529336"/>
              <a:gd name="csX49" fmla="*/ 1981200 w 2017059"/>
              <a:gd name="csY49" fmla="*/ 1372802 h 2529336"/>
              <a:gd name="csX50" fmla="*/ 1981200 w 2017059"/>
              <a:gd name="csY50" fmla="*/ 1372802 h 2529336"/>
              <a:gd name="csX51" fmla="*/ 1990165 w 2017059"/>
              <a:gd name="csY51" fmla="*/ 1426590 h 2529336"/>
              <a:gd name="csX52" fmla="*/ 2017059 w 2017059"/>
              <a:gd name="csY52" fmla="*/ 1471414 h 2529336"/>
              <a:gd name="csX53" fmla="*/ 1972236 w 2017059"/>
              <a:gd name="csY53" fmla="*/ 1507272 h 2529336"/>
              <a:gd name="csX54" fmla="*/ 1936377 w 2017059"/>
              <a:gd name="csY54" fmla="*/ 1516237 h 2529336"/>
              <a:gd name="csX55" fmla="*/ 1900518 w 2017059"/>
              <a:gd name="csY55" fmla="*/ 1534166 h 2529336"/>
              <a:gd name="csX56" fmla="*/ 1855694 w 2017059"/>
              <a:gd name="csY56" fmla="*/ 1570025 h 2529336"/>
              <a:gd name="csX57" fmla="*/ 1757083 w 2017059"/>
              <a:gd name="csY57" fmla="*/ 1623814 h 2529336"/>
              <a:gd name="csX58" fmla="*/ 1703294 w 2017059"/>
              <a:gd name="csY58" fmla="*/ 1632778 h 2529336"/>
              <a:gd name="csX59" fmla="*/ 1667436 w 2017059"/>
              <a:gd name="csY59" fmla="*/ 1641743 h 2529336"/>
              <a:gd name="csX60" fmla="*/ 1613647 w 2017059"/>
              <a:gd name="csY60" fmla="*/ 1650708 h 2529336"/>
              <a:gd name="csX61" fmla="*/ 1577788 w 2017059"/>
              <a:gd name="csY61" fmla="*/ 1668637 h 2529336"/>
              <a:gd name="csX62" fmla="*/ 1506071 w 2017059"/>
              <a:gd name="csY62" fmla="*/ 1686566 h 2529336"/>
              <a:gd name="csX63" fmla="*/ 1479177 w 2017059"/>
              <a:gd name="csY63" fmla="*/ 1695531 h 2529336"/>
              <a:gd name="csX64" fmla="*/ 1335741 w 2017059"/>
              <a:gd name="csY64" fmla="*/ 1758284 h 2529336"/>
              <a:gd name="csX65" fmla="*/ 1264024 w 2017059"/>
              <a:gd name="csY65" fmla="*/ 1785178 h 2529336"/>
              <a:gd name="csX66" fmla="*/ 1237130 w 2017059"/>
              <a:gd name="csY66" fmla="*/ 1803108 h 2529336"/>
              <a:gd name="csX67" fmla="*/ 1075765 w 2017059"/>
              <a:gd name="csY67" fmla="*/ 1856896 h 2529336"/>
              <a:gd name="csX68" fmla="*/ 896471 w 2017059"/>
              <a:gd name="csY68" fmla="*/ 2332025 h 2529336"/>
              <a:gd name="csX69" fmla="*/ 869577 w 2017059"/>
              <a:gd name="csY69" fmla="*/ 2502355 h 2529336"/>
              <a:gd name="csX70" fmla="*/ 851647 w 2017059"/>
              <a:gd name="csY70" fmla="*/ 2529249 h 2529336"/>
              <a:gd name="csX71" fmla="*/ 717177 w 2017059"/>
              <a:gd name="csY71" fmla="*/ 2493390 h 2529336"/>
              <a:gd name="csX72" fmla="*/ 753036 w 2017059"/>
              <a:gd name="csY72" fmla="*/ 2430637 h 2529336"/>
              <a:gd name="csX73" fmla="*/ 654424 w 2017059"/>
              <a:gd name="csY73" fmla="*/ 2421672 h 2529336"/>
              <a:gd name="csX74" fmla="*/ 645459 w 2017059"/>
              <a:gd name="csY74" fmla="*/ 2385814 h 2529336"/>
              <a:gd name="csX75" fmla="*/ 609600 w 2017059"/>
              <a:gd name="csY75" fmla="*/ 2340990 h 2529336"/>
              <a:gd name="csX76" fmla="*/ 600636 w 2017059"/>
              <a:gd name="csY76" fmla="*/ 2376849 h 2529336"/>
              <a:gd name="csX77" fmla="*/ 582706 w 2017059"/>
              <a:gd name="csY77" fmla="*/ 2394778 h 2529336"/>
              <a:gd name="csX78" fmla="*/ 502024 w 2017059"/>
              <a:gd name="csY78" fmla="*/ 2421672 h 2529336"/>
              <a:gd name="csX79" fmla="*/ 457200 w 2017059"/>
              <a:gd name="csY79" fmla="*/ 2358920 h 2529336"/>
              <a:gd name="csX80" fmla="*/ 421341 w 2017059"/>
              <a:gd name="csY80" fmla="*/ 2358920 h 2529336"/>
              <a:gd name="csX81" fmla="*/ 367553 w 2017059"/>
              <a:gd name="csY81" fmla="*/ 2358919 h 2529336"/>
              <a:gd name="csX82" fmla="*/ 331694 w 2017059"/>
              <a:gd name="csY82" fmla="*/ 2340990 h 2529336"/>
              <a:gd name="csX83" fmla="*/ 259977 w 2017059"/>
              <a:gd name="csY83" fmla="*/ 2332025 h 2529336"/>
              <a:gd name="csX84" fmla="*/ 116542 w 2017059"/>
              <a:gd name="csY84" fmla="*/ 2323060 h 2529336"/>
              <a:gd name="csX85" fmla="*/ 152400 w 2017059"/>
              <a:gd name="csY85" fmla="*/ 2224449 h 2529336"/>
              <a:gd name="csX86" fmla="*/ 161365 w 2017059"/>
              <a:gd name="csY86" fmla="*/ 2179625 h 2529336"/>
              <a:gd name="csX87" fmla="*/ 89647 w 2017059"/>
              <a:gd name="csY87" fmla="*/ 2143766 h 2529336"/>
              <a:gd name="csX88" fmla="*/ 62753 w 2017059"/>
              <a:gd name="csY88" fmla="*/ 2125837 h 2529336"/>
              <a:gd name="csX89" fmla="*/ 26894 w 2017059"/>
              <a:gd name="csY89" fmla="*/ 2116872 h 2529336"/>
              <a:gd name="csX90" fmla="*/ 0 w 2017059"/>
              <a:gd name="csY90" fmla="*/ 2089978 h 2529336"/>
              <a:gd name="csX91" fmla="*/ 35859 w 2017059"/>
              <a:gd name="csY91" fmla="*/ 2072049 h 2529336"/>
              <a:gd name="csX92" fmla="*/ 125506 w 2017059"/>
              <a:gd name="csY92" fmla="*/ 2063084 h 2529336"/>
              <a:gd name="csX93" fmla="*/ 143436 w 2017059"/>
              <a:gd name="csY93" fmla="*/ 1946543 h 2529336"/>
              <a:gd name="csX94" fmla="*/ 268941 w 2017059"/>
              <a:gd name="csY94" fmla="*/ 1901719 h 2529336"/>
              <a:gd name="csX95" fmla="*/ 286871 w 2017059"/>
              <a:gd name="csY95" fmla="*/ 1874825 h 2529336"/>
              <a:gd name="csX96" fmla="*/ 376518 w 2017059"/>
              <a:gd name="csY96" fmla="*/ 1865861 h 2529336"/>
              <a:gd name="csX97" fmla="*/ 502024 w 2017059"/>
              <a:gd name="csY97" fmla="*/ 1847931 h 2529336"/>
              <a:gd name="csX98" fmla="*/ 609600 w 2017059"/>
              <a:gd name="csY98" fmla="*/ 1803108 h 2529336"/>
              <a:gd name="csX99" fmla="*/ 636494 w 2017059"/>
              <a:gd name="csY99" fmla="*/ 1740355 h 2529336"/>
              <a:gd name="csX100" fmla="*/ 663388 w 2017059"/>
              <a:gd name="csY100" fmla="*/ 1695531 h 2529336"/>
              <a:gd name="csX101" fmla="*/ 672353 w 2017059"/>
              <a:gd name="csY101" fmla="*/ 1659672 h 2529336"/>
              <a:gd name="csX102" fmla="*/ 681318 w 2017059"/>
              <a:gd name="csY102" fmla="*/ 1632778 h 2529336"/>
              <a:gd name="csX103" fmla="*/ 654424 w 2017059"/>
              <a:gd name="csY103" fmla="*/ 1596919 h 2529336"/>
              <a:gd name="csX104" fmla="*/ 627530 w 2017059"/>
              <a:gd name="csY104" fmla="*/ 1534166 h 2529336"/>
              <a:gd name="csX105" fmla="*/ 582706 w 2017059"/>
              <a:gd name="csY105" fmla="*/ 1435555 h 2529336"/>
              <a:gd name="csX106" fmla="*/ 555812 w 2017059"/>
              <a:gd name="csY106" fmla="*/ 1408661 h 2529336"/>
              <a:gd name="csX0" fmla="*/ 385483 w 2017059"/>
              <a:gd name="csY0" fmla="*/ 476331 h 2514639"/>
              <a:gd name="csX1" fmla="*/ 376518 w 2017059"/>
              <a:gd name="csY1" fmla="*/ 404614 h 2514639"/>
              <a:gd name="csX2" fmla="*/ 475130 w 2017059"/>
              <a:gd name="csY2" fmla="*/ 386684 h 2514639"/>
              <a:gd name="csX3" fmla="*/ 502024 w 2017059"/>
              <a:gd name="csY3" fmla="*/ 359790 h 2514639"/>
              <a:gd name="csX4" fmla="*/ 546847 w 2017059"/>
              <a:gd name="csY4" fmla="*/ 341861 h 2514639"/>
              <a:gd name="csX5" fmla="*/ 582706 w 2017059"/>
              <a:gd name="csY5" fmla="*/ 350825 h 2514639"/>
              <a:gd name="csX6" fmla="*/ 618565 w 2017059"/>
              <a:gd name="csY6" fmla="*/ 368755 h 2514639"/>
              <a:gd name="csX7" fmla="*/ 663388 w 2017059"/>
              <a:gd name="csY7" fmla="*/ 386684 h 2514639"/>
              <a:gd name="csX8" fmla="*/ 717177 w 2017059"/>
              <a:gd name="csY8" fmla="*/ 359790 h 2514639"/>
              <a:gd name="csX9" fmla="*/ 744071 w 2017059"/>
              <a:gd name="csY9" fmla="*/ 350825 h 2514639"/>
              <a:gd name="csX10" fmla="*/ 735106 w 2017059"/>
              <a:gd name="csY10" fmla="*/ 314966 h 2514639"/>
              <a:gd name="csX11" fmla="*/ 744071 w 2017059"/>
              <a:gd name="csY11" fmla="*/ 252214 h 2514639"/>
              <a:gd name="csX12" fmla="*/ 762000 w 2017059"/>
              <a:gd name="csY12" fmla="*/ 225319 h 2514639"/>
              <a:gd name="csX13" fmla="*/ 779930 w 2017059"/>
              <a:gd name="csY13" fmla="*/ 99814 h 2514639"/>
              <a:gd name="csX14" fmla="*/ 824753 w 2017059"/>
              <a:gd name="csY14" fmla="*/ 90849 h 2514639"/>
              <a:gd name="csX15" fmla="*/ 851647 w 2017059"/>
              <a:gd name="csY15" fmla="*/ 81884 h 2514639"/>
              <a:gd name="csX16" fmla="*/ 869577 w 2017059"/>
              <a:gd name="csY16" fmla="*/ 46025 h 2514639"/>
              <a:gd name="csX17" fmla="*/ 950259 w 2017059"/>
              <a:gd name="csY17" fmla="*/ 19131 h 2514639"/>
              <a:gd name="csX18" fmla="*/ 986118 w 2017059"/>
              <a:gd name="csY18" fmla="*/ 1202 h 2514639"/>
              <a:gd name="csX19" fmla="*/ 1004047 w 2017059"/>
              <a:gd name="csY19" fmla="*/ 46025 h 2514639"/>
              <a:gd name="csX20" fmla="*/ 1030941 w 2017059"/>
              <a:gd name="csY20" fmla="*/ 63955 h 2514639"/>
              <a:gd name="csX21" fmla="*/ 1048871 w 2017059"/>
              <a:gd name="csY21" fmla="*/ 81884 h 2514639"/>
              <a:gd name="csX22" fmla="*/ 1102659 w 2017059"/>
              <a:gd name="csY22" fmla="*/ 90849 h 2514639"/>
              <a:gd name="csX23" fmla="*/ 1147483 w 2017059"/>
              <a:gd name="csY23" fmla="*/ 99814 h 2514639"/>
              <a:gd name="csX24" fmla="*/ 1174377 w 2017059"/>
              <a:gd name="csY24" fmla="*/ 126708 h 2514639"/>
              <a:gd name="csX25" fmla="*/ 1165412 w 2017059"/>
              <a:gd name="csY25" fmla="*/ 153602 h 2514639"/>
              <a:gd name="csX26" fmla="*/ 1156447 w 2017059"/>
              <a:gd name="csY26" fmla="*/ 189461 h 2514639"/>
              <a:gd name="csX27" fmla="*/ 1183341 w 2017059"/>
              <a:gd name="csY27" fmla="*/ 288072 h 2514639"/>
              <a:gd name="csX28" fmla="*/ 1255059 w 2017059"/>
              <a:gd name="csY28" fmla="*/ 323931 h 2514639"/>
              <a:gd name="csX29" fmla="*/ 1272988 w 2017059"/>
              <a:gd name="csY29" fmla="*/ 341861 h 2514639"/>
              <a:gd name="csX30" fmla="*/ 1281953 w 2017059"/>
              <a:gd name="csY30" fmla="*/ 368755 h 2514639"/>
              <a:gd name="csX31" fmla="*/ 1299883 w 2017059"/>
              <a:gd name="csY31" fmla="*/ 619766 h 2514639"/>
              <a:gd name="csX32" fmla="*/ 1326777 w 2017059"/>
              <a:gd name="csY32" fmla="*/ 655625 h 2514639"/>
              <a:gd name="csX33" fmla="*/ 1389530 w 2017059"/>
              <a:gd name="csY33" fmla="*/ 673555 h 2514639"/>
              <a:gd name="csX34" fmla="*/ 1461247 w 2017059"/>
              <a:gd name="csY34" fmla="*/ 709414 h 2514639"/>
              <a:gd name="csX35" fmla="*/ 1470212 w 2017059"/>
              <a:gd name="csY35" fmla="*/ 736308 h 2514639"/>
              <a:gd name="csX36" fmla="*/ 1559859 w 2017059"/>
              <a:gd name="csY36" fmla="*/ 700449 h 2514639"/>
              <a:gd name="csX37" fmla="*/ 1595718 w 2017059"/>
              <a:gd name="csY37" fmla="*/ 790096 h 2514639"/>
              <a:gd name="csX38" fmla="*/ 1604683 w 2017059"/>
              <a:gd name="csY38" fmla="*/ 816990 h 2514639"/>
              <a:gd name="csX39" fmla="*/ 1613647 w 2017059"/>
              <a:gd name="csY39" fmla="*/ 852849 h 2514639"/>
              <a:gd name="csX40" fmla="*/ 1640541 w 2017059"/>
              <a:gd name="csY40" fmla="*/ 888708 h 2514639"/>
              <a:gd name="csX41" fmla="*/ 1658471 w 2017059"/>
              <a:gd name="csY41" fmla="*/ 933531 h 2514639"/>
              <a:gd name="csX42" fmla="*/ 1730188 w 2017059"/>
              <a:gd name="csY42" fmla="*/ 960425 h 2514639"/>
              <a:gd name="csX43" fmla="*/ 1757083 w 2017059"/>
              <a:gd name="csY43" fmla="*/ 969390 h 2514639"/>
              <a:gd name="csX44" fmla="*/ 1792941 w 2017059"/>
              <a:gd name="csY44" fmla="*/ 978355 h 2514639"/>
              <a:gd name="csX45" fmla="*/ 1864659 w 2017059"/>
              <a:gd name="csY45" fmla="*/ 1005249 h 2514639"/>
              <a:gd name="csX46" fmla="*/ 1891553 w 2017059"/>
              <a:gd name="csY46" fmla="*/ 1023178 h 2514639"/>
              <a:gd name="csX47" fmla="*/ 1936377 w 2017059"/>
              <a:gd name="csY47" fmla="*/ 1041108 h 2514639"/>
              <a:gd name="csX48" fmla="*/ 1954306 w 2017059"/>
              <a:gd name="csY48" fmla="*/ 1076966 h 2514639"/>
              <a:gd name="csX49" fmla="*/ 1981200 w 2017059"/>
              <a:gd name="csY49" fmla="*/ 1372802 h 2514639"/>
              <a:gd name="csX50" fmla="*/ 1981200 w 2017059"/>
              <a:gd name="csY50" fmla="*/ 1372802 h 2514639"/>
              <a:gd name="csX51" fmla="*/ 1990165 w 2017059"/>
              <a:gd name="csY51" fmla="*/ 1426590 h 2514639"/>
              <a:gd name="csX52" fmla="*/ 2017059 w 2017059"/>
              <a:gd name="csY52" fmla="*/ 1471414 h 2514639"/>
              <a:gd name="csX53" fmla="*/ 1972236 w 2017059"/>
              <a:gd name="csY53" fmla="*/ 1507272 h 2514639"/>
              <a:gd name="csX54" fmla="*/ 1936377 w 2017059"/>
              <a:gd name="csY54" fmla="*/ 1516237 h 2514639"/>
              <a:gd name="csX55" fmla="*/ 1900518 w 2017059"/>
              <a:gd name="csY55" fmla="*/ 1534166 h 2514639"/>
              <a:gd name="csX56" fmla="*/ 1855694 w 2017059"/>
              <a:gd name="csY56" fmla="*/ 1570025 h 2514639"/>
              <a:gd name="csX57" fmla="*/ 1757083 w 2017059"/>
              <a:gd name="csY57" fmla="*/ 1623814 h 2514639"/>
              <a:gd name="csX58" fmla="*/ 1703294 w 2017059"/>
              <a:gd name="csY58" fmla="*/ 1632778 h 2514639"/>
              <a:gd name="csX59" fmla="*/ 1667436 w 2017059"/>
              <a:gd name="csY59" fmla="*/ 1641743 h 2514639"/>
              <a:gd name="csX60" fmla="*/ 1613647 w 2017059"/>
              <a:gd name="csY60" fmla="*/ 1650708 h 2514639"/>
              <a:gd name="csX61" fmla="*/ 1577788 w 2017059"/>
              <a:gd name="csY61" fmla="*/ 1668637 h 2514639"/>
              <a:gd name="csX62" fmla="*/ 1506071 w 2017059"/>
              <a:gd name="csY62" fmla="*/ 1686566 h 2514639"/>
              <a:gd name="csX63" fmla="*/ 1479177 w 2017059"/>
              <a:gd name="csY63" fmla="*/ 1695531 h 2514639"/>
              <a:gd name="csX64" fmla="*/ 1335741 w 2017059"/>
              <a:gd name="csY64" fmla="*/ 1758284 h 2514639"/>
              <a:gd name="csX65" fmla="*/ 1264024 w 2017059"/>
              <a:gd name="csY65" fmla="*/ 1785178 h 2514639"/>
              <a:gd name="csX66" fmla="*/ 1237130 w 2017059"/>
              <a:gd name="csY66" fmla="*/ 1803108 h 2514639"/>
              <a:gd name="csX67" fmla="*/ 1075765 w 2017059"/>
              <a:gd name="csY67" fmla="*/ 1856896 h 2514639"/>
              <a:gd name="csX68" fmla="*/ 896471 w 2017059"/>
              <a:gd name="csY68" fmla="*/ 2332025 h 2514639"/>
              <a:gd name="csX69" fmla="*/ 869577 w 2017059"/>
              <a:gd name="csY69" fmla="*/ 2502355 h 2514639"/>
              <a:gd name="csX70" fmla="*/ 717177 w 2017059"/>
              <a:gd name="csY70" fmla="*/ 2493390 h 2514639"/>
              <a:gd name="csX71" fmla="*/ 753036 w 2017059"/>
              <a:gd name="csY71" fmla="*/ 2430637 h 2514639"/>
              <a:gd name="csX72" fmla="*/ 654424 w 2017059"/>
              <a:gd name="csY72" fmla="*/ 2421672 h 2514639"/>
              <a:gd name="csX73" fmla="*/ 645459 w 2017059"/>
              <a:gd name="csY73" fmla="*/ 2385814 h 2514639"/>
              <a:gd name="csX74" fmla="*/ 609600 w 2017059"/>
              <a:gd name="csY74" fmla="*/ 2340990 h 2514639"/>
              <a:gd name="csX75" fmla="*/ 600636 w 2017059"/>
              <a:gd name="csY75" fmla="*/ 2376849 h 2514639"/>
              <a:gd name="csX76" fmla="*/ 582706 w 2017059"/>
              <a:gd name="csY76" fmla="*/ 2394778 h 2514639"/>
              <a:gd name="csX77" fmla="*/ 502024 w 2017059"/>
              <a:gd name="csY77" fmla="*/ 2421672 h 2514639"/>
              <a:gd name="csX78" fmla="*/ 457200 w 2017059"/>
              <a:gd name="csY78" fmla="*/ 2358920 h 2514639"/>
              <a:gd name="csX79" fmla="*/ 421341 w 2017059"/>
              <a:gd name="csY79" fmla="*/ 2358920 h 2514639"/>
              <a:gd name="csX80" fmla="*/ 367553 w 2017059"/>
              <a:gd name="csY80" fmla="*/ 2358919 h 2514639"/>
              <a:gd name="csX81" fmla="*/ 331694 w 2017059"/>
              <a:gd name="csY81" fmla="*/ 2340990 h 2514639"/>
              <a:gd name="csX82" fmla="*/ 259977 w 2017059"/>
              <a:gd name="csY82" fmla="*/ 2332025 h 2514639"/>
              <a:gd name="csX83" fmla="*/ 116542 w 2017059"/>
              <a:gd name="csY83" fmla="*/ 2323060 h 2514639"/>
              <a:gd name="csX84" fmla="*/ 152400 w 2017059"/>
              <a:gd name="csY84" fmla="*/ 2224449 h 2514639"/>
              <a:gd name="csX85" fmla="*/ 161365 w 2017059"/>
              <a:gd name="csY85" fmla="*/ 2179625 h 2514639"/>
              <a:gd name="csX86" fmla="*/ 89647 w 2017059"/>
              <a:gd name="csY86" fmla="*/ 2143766 h 2514639"/>
              <a:gd name="csX87" fmla="*/ 62753 w 2017059"/>
              <a:gd name="csY87" fmla="*/ 2125837 h 2514639"/>
              <a:gd name="csX88" fmla="*/ 26894 w 2017059"/>
              <a:gd name="csY88" fmla="*/ 2116872 h 2514639"/>
              <a:gd name="csX89" fmla="*/ 0 w 2017059"/>
              <a:gd name="csY89" fmla="*/ 2089978 h 2514639"/>
              <a:gd name="csX90" fmla="*/ 35859 w 2017059"/>
              <a:gd name="csY90" fmla="*/ 2072049 h 2514639"/>
              <a:gd name="csX91" fmla="*/ 125506 w 2017059"/>
              <a:gd name="csY91" fmla="*/ 2063084 h 2514639"/>
              <a:gd name="csX92" fmla="*/ 143436 w 2017059"/>
              <a:gd name="csY92" fmla="*/ 1946543 h 2514639"/>
              <a:gd name="csX93" fmla="*/ 268941 w 2017059"/>
              <a:gd name="csY93" fmla="*/ 1901719 h 2514639"/>
              <a:gd name="csX94" fmla="*/ 286871 w 2017059"/>
              <a:gd name="csY94" fmla="*/ 1874825 h 2514639"/>
              <a:gd name="csX95" fmla="*/ 376518 w 2017059"/>
              <a:gd name="csY95" fmla="*/ 1865861 h 2514639"/>
              <a:gd name="csX96" fmla="*/ 502024 w 2017059"/>
              <a:gd name="csY96" fmla="*/ 1847931 h 2514639"/>
              <a:gd name="csX97" fmla="*/ 609600 w 2017059"/>
              <a:gd name="csY97" fmla="*/ 1803108 h 2514639"/>
              <a:gd name="csX98" fmla="*/ 636494 w 2017059"/>
              <a:gd name="csY98" fmla="*/ 1740355 h 2514639"/>
              <a:gd name="csX99" fmla="*/ 663388 w 2017059"/>
              <a:gd name="csY99" fmla="*/ 1695531 h 2514639"/>
              <a:gd name="csX100" fmla="*/ 672353 w 2017059"/>
              <a:gd name="csY100" fmla="*/ 1659672 h 2514639"/>
              <a:gd name="csX101" fmla="*/ 681318 w 2017059"/>
              <a:gd name="csY101" fmla="*/ 1632778 h 2514639"/>
              <a:gd name="csX102" fmla="*/ 654424 w 2017059"/>
              <a:gd name="csY102" fmla="*/ 1596919 h 2514639"/>
              <a:gd name="csX103" fmla="*/ 627530 w 2017059"/>
              <a:gd name="csY103" fmla="*/ 1534166 h 2514639"/>
              <a:gd name="csX104" fmla="*/ 582706 w 2017059"/>
              <a:gd name="csY104" fmla="*/ 1435555 h 2514639"/>
              <a:gd name="csX105" fmla="*/ 555812 w 2017059"/>
              <a:gd name="csY105" fmla="*/ 1408661 h 2514639"/>
              <a:gd name="csX0" fmla="*/ 385483 w 2017059"/>
              <a:gd name="csY0" fmla="*/ 476331 h 2495709"/>
              <a:gd name="csX1" fmla="*/ 376518 w 2017059"/>
              <a:gd name="csY1" fmla="*/ 404614 h 2495709"/>
              <a:gd name="csX2" fmla="*/ 475130 w 2017059"/>
              <a:gd name="csY2" fmla="*/ 386684 h 2495709"/>
              <a:gd name="csX3" fmla="*/ 502024 w 2017059"/>
              <a:gd name="csY3" fmla="*/ 359790 h 2495709"/>
              <a:gd name="csX4" fmla="*/ 546847 w 2017059"/>
              <a:gd name="csY4" fmla="*/ 341861 h 2495709"/>
              <a:gd name="csX5" fmla="*/ 582706 w 2017059"/>
              <a:gd name="csY5" fmla="*/ 350825 h 2495709"/>
              <a:gd name="csX6" fmla="*/ 618565 w 2017059"/>
              <a:gd name="csY6" fmla="*/ 368755 h 2495709"/>
              <a:gd name="csX7" fmla="*/ 663388 w 2017059"/>
              <a:gd name="csY7" fmla="*/ 386684 h 2495709"/>
              <a:gd name="csX8" fmla="*/ 717177 w 2017059"/>
              <a:gd name="csY8" fmla="*/ 359790 h 2495709"/>
              <a:gd name="csX9" fmla="*/ 744071 w 2017059"/>
              <a:gd name="csY9" fmla="*/ 350825 h 2495709"/>
              <a:gd name="csX10" fmla="*/ 735106 w 2017059"/>
              <a:gd name="csY10" fmla="*/ 314966 h 2495709"/>
              <a:gd name="csX11" fmla="*/ 744071 w 2017059"/>
              <a:gd name="csY11" fmla="*/ 252214 h 2495709"/>
              <a:gd name="csX12" fmla="*/ 762000 w 2017059"/>
              <a:gd name="csY12" fmla="*/ 225319 h 2495709"/>
              <a:gd name="csX13" fmla="*/ 779930 w 2017059"/>
              <a:gd name="csY13" fmla="*/ 99814 h 2495709"/>
              <a:gd name="csX14" fmla="*/ 824753 w 2017059"/>
              <a:gd name="csY14" fmla="*/ 90849 h 2495709"/>
              <a:gd name="csX15" fmla="*/ 851647 w 2017059"/>
              <a:gd name="csY15" fmla="*/ 81884 h 2495709"/>
              <a:gd name="csX16" fmla="*/ 869577 w 2017059"/>
              <a:gd name="csY16" fmla="*/ 46025 h 2495709"/>
              <a:gd name="csX17" fmla="*/ 950259 w 2017059"/>
              <a:gd name="csY17" fmla="*/ 19131 h 2495709"/>
              <a:gd name="csX18" fmla="*/ 986118 w 2017059"/>
              <a:gd name="csY18" fmla="*/ 1202 h 2495709"/>
              <a:gd name="csX19" fmla="*/ 1004047 w 2017059"/>
              <a:gd name="csY19" fmla="*/ 46025 h 2495709"/>
              <a:gd name="csX20" fmla="*/ 1030941 w 2017059"/>
              <a:gd name="csY20" fmla="*/ 63955 h 2495709"/>
              <a:gd name="csX21" fmla="*/ 1048871 w 2017059"/>
              <a:gd name="csY21" fmla="*/ 81884 h 2495709"/>
              <a:gd name="csX22" fmla="*/ 1102659 w 2017059"/>
              <a:gd name="csY22" fmla="*/ 90849 h 2495709"/>
              <a:gd name="csX23" fmla="*/ 1147483 w 2017059"/>
              <a:gd name="csY23" fmla="*/ 99814 h 2495709"/>
              <a:gd name="csX24" fmla="*/ 1174377 w 2017059"/>
              <a:gd name="csY24" fmla="*/ 126708 h 2495709"/>
              <a:gd name="csX25" fmla="*/ 1165412 w 2017059"/>
              <a:gd name="csY25" fmla="*/ 153602 h 2495709"/>
              <a:gd name="csX26" fmla="*/ 1156447 w 2017059"/>
              <a:gd name="csY26" fmla="*/ 189461 h 2495709"/>
              <a:gd name="csX27" fmla="*/ 1183341 w 2017059"/>
              <a:gd name="csY27" fmla="*/ 288072 h 2495709"/>
              <a:gd name="csX28" fmla="*/ 1255059 w 2017059"/>
              <a:gd name="csY28" fmla="*/ 323931 h 2495709"/>
              <a:gd name="csX29" fmla="*/ 1272988 w 2017059"/>
              <a:gd name="csY29" fmla="*/ 341861 h 2495709"/>
              <a:gd name="csX30" fmla="*/ 1281953 w 2017059"/>
              <a:gd name="csY30" fmla="*/ 368755 h 2495709"/>
              <a:gd name="csX31" fmla="*/ 1299883 w 2017059"/>
              <a:gd name="csY31" fmla="*/ 619766 h 2495709"/>
              <a:gd name="csX32" fmla="*/ 1326777 w 2017059"/>
              <a:gd name="csY32" fmla="*/ 655625 h 2495709"/>
              <a:gd name="csX33" fmla="*/ 1389530 w 2017059"/>
              <a:gd name="csY33" fmla="*/ 673555 h 2495709"/>
              <a:gd name="csX34" fmla="*/ 1461247 w 2017059"/>
              <a:gd name="csY34" fmla="*/ 709414 h 2495709"/>
              <a:gd name="csX35" fmla="*/ 1470212 w 2017059"/>
              <a:gd name="csY35" fmla="*/ 736308 h 2495709"/>
              <a:gd name="csX36" fmla="*/ 1559859 w 2017059"/>
              <a:gd name="csY36" fmla="*/ 700449 h 2495709"/>
              <a:gd name="csX37" fmla="*/ 1595718 w 2017059"/>
              <a:gd name="csY37" fmla="*/ 790096 h 2495709"/>
              <a:gd name="csX38" fmla="*/ 1604683 w 2017059"/>
              <a:gd name="csY38" fmla="*/ 816990 h 2495709"/>
              <a:gd name="csX39" fmla="*/ 1613647 w 2017059"/>
              <a:gd name="csY39" fmla="*/ 852849 h 2495709"/>
              <a:gd name="csX40" fmla="*/ 1640541 w 2017059"/>
              <a:gd name="csY40" fmla="*/ 888708 h 2495709"/>
              <a:gd name="csX41" fmla="*/ 1658471 w 2017059"/>
              <a:gd name="csY41" fmla="*/ 933531 h 2495709"/>
              <a:gd name="csX42" fmla="*/ 1730188 w 2017059"/>
              <a:gd name="csY42" fmla="*/ 960425 h 2495709"/>
              <a:gd name="csX43" fmla="*/ 1757083 w 2017059"/>
              <a:gd name="csY43" fmla="*/ 969390 h 2495709"/>
              <a:gd name="csX44" fmla="*/ 1792941 w 2017059"/>
              <a:gd name="csY44" fmla="*/ 978355 h 2495709"/>
              <a:gd name="csX45" fmla="*/ 1864659 w 2017059"/>
              <a:gd name="csY45" fmla="*/ 1005249 h 2495709"/>
              <a:gd name="csX46" fmla="*/ 1891553 w 2017059"/>
              <a:gd name="csY46" fmla="*/ 1023178 h 2495709"/>
              <a:gd name="csX47" fmla="*/ 1936377 w 2017059"/>
              <a:gd name="csY47" fmla="*/ 1041108 h 2495709"/>
              <a:gd name="csX48" fmla="*/ 1954306 w 2017059"/>
              <a:gd name="csY48" fmla="*/ 1076966 h 2495709"/>
              <a:gd name="csX49" fmla="*/ 1981200 w 2017059"/>
              <a:gd name="csY49" fmla="*/ 1372802 h 2495709"/>
              <a:gd name="csX50" fmla="*/ 1981200 w 2017059"/>
              <a:gd name="csY50" fmla="*/ 1372802 h 2495709"/>
              <a:gd name="csX51" fmla="*/ 1990165 w 2017059"/>
              <a:gd name="csY51" fmla="*/ 1426590 h 2495709"/>
              <a:gd name="csX52" fmla="*/ 2017059 w 2017059"/>
              <a:gd name="csY52" fmla="*/ 1471414 h 2495709"/>
              <a:gd name="csX53" fmla="*/ 1972236 w 2017059"/>
              <a:gd name="csY53" fmla="*/ 1507272 h 2495709"/>
              <a:gd name="csX54" fmla="*/ 1936377 w 2017059"/>
              <a:gd name="csY54" fmla="*/ 1516237 h 2495709"/>
              <a:gd name="csX55" fmla="*/ 1900518 w 2017059"/>
              <a:gd name="csY55" fmla="*/ 1534166 h 2495709"/>
              <a:gd name="csX56" fmla="*/ 1855694 w 2017059"/>
              <a:gd name="csY56" fmla="*/ 1570025 h 2495709"/>
              <a:gd name="csX57" fmla="*/ 1757083 w 2017059"/>
              <a:gd name="csY57" fmla="*/ 1623814 h 2495709"/>
              <a:gd name="csX58" fmla="*/ 1703294 w 2017059"/>
              <a:gd name="csY58" fmla="*/ 1632778 h 2495709"/>
              <a:gd name="csX59" fmla="*/ 1667436 w 2017059"/>
              <a:gd name="csY59" fmla="*/ 1641743 h 2495709"/>
              <a:gd name="csX60" fmla="*/ 1613647 w 2017059"/>
              <a:gd name="csY60" fmla="*/ 1650708 h 2495709"/>
              <a:gd name="csX61" fmla="*/ 1577788 w 2017059"/>
              <a:gd name="csY61" fmla="*/ 1668637 h 2495709"/>
              <a:gd name="csX62" fmla="*/ 1506071 w 2017059"/>
              <a:gd name="csY62" fmla="*/ 1686566 h 2495709"/>
              <a:gd name="csX63" fmla="*/ 1479177 w 2017059"/>
              <a:gd name="csY63" fmla="*/ 1695531 h 2495709"/>
              <a:gd name="csX64" fmla="*/ 1335741 w 2017059"/>
              <a:gd name="csY64" fmla="*/ 1758284 h 2495709"/>
              <a:gd name="csX65" fmla="*/ 1264024 w 2017059"/>
              <a:gd name="csY65" fmla="*/ 1785178 h 2495709"/>
              <a:gd name="csX66" fmla="*/ 1237130 w 2017059"/>
              <a:gd name="csY66" fmla="*/ 1803108 h 2495709"/>
              <a:gd name="csX67" fmla="*/ 1075765 w 2017059"/>
              <a:gd name="csY67" fmla="*/ 1856896 h 2495709"/>
              <a:gd name="csX68" fmla="*/ 896471 w 2017059"/>
              <a:gd name="csY68" fmla="*/ 2332025 h 2495709"/>
              <a:gd name="csX69" fmla="*/ 717177 w 2017059"/>
              <a:gd name="csY69" fmla="*/ 2493390 h 2495709"/>
              <a:gd name="csX70" fmla="*/ 753036 w 2017059"/>
              <a:gd name="csY70" fmla="*/ 2430637 h 2495709"/>
              <a:gd name="csX71" fmla="*/ 654424 w 2017059"/>
              <a:gd name="csY71" fmla="*/ 2421672 h 2495709"/>
              <a:gd name="csX72" fmla="*/ 645459 w 2017059"/>
              <a:gd name="csY72" fmla="*/ 2385814 h 2495709"/>
              <a:gd name="csX73" fmla="*/ 609600 w 2017059"/>
              <a:gd name="csY73" fmla="*/ 2340990 h 2495709"/>
              <a:gd name="csX74" fmla="*/ 600636 w 2017059"/>
              <a:gd name="csY74" fmla="*/ 2376849 h 2495709"/>
              <a:gd name="csX75" fmla="*/ 582706 w 2017059"/>
              <a:gd name="csY75" fmla="*/ 2394778 h 2495709"/>
              <a:gd name="csX76" fmla="*/ 502024 w 2017059"/>
              <a:gd name="csY76" fmla="*/ 2421672 h 2495709"/>
              <a:gd name="csX77" fmla="*/ 457200 w 2017059"/>
              <a:gd name="csY77" fmla="*/ 2358920 h 2495709"/>
              <a:gd name="csX78" fmla="*/ 421341 w 2017059"/>
              <a:gd name="csY78" fmla="*/ 2358920 h 2495709"/>
              <a:gd name="csX79" fmla="*/ 367553 w 2017059"/>
              <a:gd name="csY79" fmla="*/ 2358919 h 2495709"/>
              <a:gd name="csX80" fmla="*/ 331694 w 2017059"/>
              <a:gd name="csY80" fmla="*/ 2340990 h 2495709"/>
              <a:gd name="csX81" fmla="*/ 259977 w 2017059"/>
              <a:gd name="csY81" fmla="*/ 2332025 h 2495709"/>
              <a:gd name="csX82" fmla="*/ 116542 w 2017059"/>
              <a:gd name="csY82" fmla="*/ 2323060 h 2495709"/>
              <a:gd name="csX83" fmla="*/ 152400 w 2017059"/>
              <a:gd name="csY83" fmla="*/ 2224449 h 2495709"/>
              <a:gd name="csX84" fmla="*/ 161365 w 2017059"/>
              <a:gd name="csY84" fmla="*/ 2179625 h 2495709"/>
              <a:gd name="csX85" fmla="*/ 89647 w 2017059"/>
              <a:gd name="csY85" fmla="*/ 2143766 h 2495709"/>
              <a:gd name="csX86" fmla="*/ 62753 w 2017059"/>
              <a:gd name="csY86" fmla="*/ 2125837 h 2495709"/>
              <a:gd name="csX87" fmla="*/ 26894 w 2017059"/>
              <a:gd name="csY87" fmla="*/ 2116872 h 2495709"/>
              <a:gd name="csX88" fmla="*/ 0 w 2017059"/>
              <a:gd name="csY88" fmla="*/ 2089978 h 2495709"/>
              <a:gd name="csX89" fmla="*/ 35859 w 2017059"/>
              <a:gd name="csY89" fmla="*/ 2072049 h 2495709"/>
              <a:gd name="csX90" fmla="*/ 125506 w 2017059"/>
              <a:gd name="csY90" fmla="*/ 2063084 h 2495709"/>
              <a:gd name="csX91" fmla="*/ 143436 w 2017059"/>
              <a:gd name="csY91" fmla="*/ 1946543 h 2495709"/>
              <a:gd name="csX92" fmla="*/ 268941 w 2017059"/>
              <a:gd name="csY92" fmla="*/ 1901719 h 2495709"/>
              <a:gd name="csX93" fmla="*/ 286871 w 2017059"/>
              <a:gd name="csY93" fmla="*/ 1874825 h 2495709"/>
              <a:gd name="csX94" fmla="*/ 376518 w 2017059"/>
              <a:gd name="csY94" fmla="*/ 1865861 h 2495709"/>
              <a:gd name="csX95" fmla="*/ 502024 w 2017059"/>
              <a:gd name="csY95" fmla="*/ 1847931 h 2495709"/>
              <a:gd name="csX96" fmla="*/ 609600 w 2017059"/>
              <a:gd name="csY96" fmla="*/ 1803108 h 2495709"/>
              <a:gd name="csX97" fmla="*/ 636494 w 2017059"/>
              <a:gd name="csY97" fmla="*/ 1740355 h 2495709"/>
              <a:gd name="csX98" fmla="*/ 663388 w 2017059"/>
              <a:gd name="csY98" fmla="*/ 1695531 h 2495709"/>
              <a:gd name="csX99" fmla="*/ 672353 w 2017059"/>
              <a:gd name="csY99" fmla="*/ 1659672 h 2495709"/>
              <a:gd name="csX100" fmla="*/ 681318 w 2017059"/>
              <a:gd name="csY100" fmla="*/ 1632778 h 2495709"/>
              <a:gd name="csX101" fmla="*/ 654424 w 2017059"/>
              <a:gd name="csY101" fmla="*/ 1596919 h 2495709"/>
              <a:gd name="csX102" fmla="*/ 627530 w 2017059"/>
              <a:gd name="csY102" fmla="*/ 1534166 h 2495709"/>
              <a:gd name="csX103" fmla="*/ 582706 w 2017059"/>
              <a:gd name="csY103" fmla="*/ 1435555 h 2495709"/>
              <a:gd name="csX104" fmla="*/ 555812 w 2017059"/>
              <a:gd name="csY104" fmla="*/ 1408661 h 2495709"/>
              <a:gd name="csX0" fmla="*/ 385483 w 2017059"/>
              <a:gd name="csY0" fmla="*/ 476331 h 2495498"/>
              <a:gd name="csX1" fmla="*/ 376518 w 2017059"/>
              <a:gd name="csY1" fmla="*/ 404614 h 2495498"/>
              <a:gd name="csX2" fmla="*/ 475130 w 2017059"/>
              <a:gd name="csY2" fmla="*/ 386684 h 2495498"/>
              <a:gd name="csX3" fmla="*/ 502024 w 2017059"/>
              <a:gd name="csY3" fmla="*/ 359790 h 2495498"/>
              <a:gd name="csX4" fmla="*/ 546847 w 2017059"/>
              <a:gd name="csY4" fmla="*/ 341861 h 2495498"/>
              <a:gd name="csX5" fmla="*/ 582706 w 2017059"/>
              <a:gd name="csY5" fmla="*/ 350825 h 2495498"/>
              <a:gd name="csX6" fmla="*/ 618565 w 2017059"/>
              <a:gd name="csY6" fmla="*/ 368755 h 2495498"/>
              <a:gd name="csX7" fmla="*/ 663388 w 2017059"/>
              <a:gd name="csY7" fmla="*/ 386684 h 2495498"/>
              <a:gd name="csX8" fmla="*/ 717177 w 2017059"/>
              <a:gd name="csY8" fmla="*/ 359790 h 2495498"/>
              <a:gd name="csX9" fmla="*/ 744071 w 2017059"/>
              <a:gd name="csY9" fmla="*/ 350825 h 2495498"/>
              <a:gd name="csX10" fmla="*/ 735106 w 2017059"/>
              <a:gd name="csY10" fmla="*/ 314966 h 2495498"/>
              <a:gd name="csX11" fmla="*/ 744071 w 2017059"/>
              <a:gd name="csY11" fmla="*/ 252214 h 2495498"/>
              <a:gd name="csX12" fmla="*/ 762000 w 2017059"/>
              <a:gd name="csY12" fmla="*/ 225319 h 2495498"/>
              <a:gd name="csX13" fmla="*/ 779930 w 2017059"/>
              <a:gd name="csY13" fmla="*/ 99814 h 2495498"/>
              <a:gd name="csX14" fmla="*/ 824753 w 2017059"/>
              <a:gd name="csY14" fmla="*/ 90849 h 2495498"/>
              <a:gd name="csX15" fmla="*/ 851647 w 2017059"/>
              <a:gd name="csY15" fmla="*/ 81884 h 2495498"/>
              <a:gd name="csX16" fmla="*/ 869577 w 2017059"/>
              <a:gd name="csY16" fmla="*/ 46025 h 2495498"/>
              <a:gd name="csX17" fmla="*/ 950259 w 2017059"/>
              <a:gd name="csY17" fmla="*/ 19131 h 2495498"/>
              <a:gd name="csX18" fmla="*/ 986118 w 2017059"/>
              <a:gd name="csY18" fmla="*/ 1202 h 2495498"/>
              <a:gd name="csX19" fmla="*/ 1004047 w 2017059"/>
              <a:gd name="csY19" fmla="*/ 46025 h 2495498"/>
              <a:gd name="csX20" fmla="*/ 1030941 w 2017059"/>
              <a:gd name="csY20" fmla="*/ 63955 h 2495498"/>
              <a:gd name="csX21" fmla="*/ 1048871 w 2017059"/>
              <a:gd name="csY21" fmla="*/ 81884 h 2495498"/>
              <a:gd name="csX22" fmla="*/ 1102659 w 2017059"/>
              <a:gd name="csY22" fmla="*/ 90849 h 2495498"/>
              <a:gd name="csX23" fmla="*/ 1147483 w 2017059"/>
              <a:gd name="csY23" fmla="*/ 99814 h 2495498"/>
              <a:gd name="csX24" fmla="*/ 1174377 w 2017059"/>
              <a:gd name="csY24" fmla="*/ 126708 h 2495498"/>
              <a:gd name="csX25" fmla="*/ 1165412 w 2017059"/>
              <a:gd name="csY25" fmla="*/ 153602 h 2495498"/>
              <a:gd name="csX26" fmla="*/ 1156447 w 2017059"/>
              <a:gd name="csY26" fmla="*/ 189461 h 2495498"/>
              <a:gd name="csX27" fmla="*/ 1183341 w 2017059"/>
              <a:gd name="csY27" fmla="*/ 288072 h 2495498"/>
              <a:gd name="csX28" fmla="*/ 1255059 w 2017059"/>
              <a:gd name="csY28" fmla="*/ 323931 h 2495498"/>
              <a:gd name="csX29" fmla="*/ 1272988 w 2017059"/>
              <a:gd name="csY29" fmla="*/ 341861 h 2495498"/>
              <a:gd name="csX30" fmla="*/ 1281953 w 2017059"/>
              <a:gd name="csY30" fmla="*/ 368755 h 2495498"/>
              <a:gd name="csX31" fmla="*/ 1299883 w 2017059"/>
              <a:gd name="csY31" fmla="*/ 619766 h 2495498"/>
              <a:gd name="csX32" fmla="*/ 1326777 w 2017059"/>
              <a:gd name="csY32" fmla="*/ 655625 h 2495498"/>
              <a:gd name="csX33" fmla="*/ 1389530 w 2017059"/>
              <a:gd name="csY33" fmla="*/ 673555 h 2495498"/>
              <a:gd name="csX34" fmla="*/ 1461247 w 2017059"/>
              <a:gd name="csY34" fmla="*/ 709414 h 2495498"/>
              <a:gd name="csX35" fmla="*/ 1470212 w 2017059"/>
              <a:gd name="csY35" fmla="*/ 736308 h 2495498"/>
              <a:gd name="csX36" fmla="*/ 1559859 w 2017059"/>
              <a:gd name="csY36" fmla="*/ 700449 h 2495498"/>
              <a:gd name="csX37" fmla="*/ 1595718 w 2017059"/>
              <a:gd name="csY37" fmla="*/ 790096 h 2495498"/>
              <a:gd name="csX38" fmla="*/ 1604683 w 2017059"/>
              <a:gd name="csY38" fmla="*/ 816990 h 2495498"/>
              <a:gd name="csX39" fmla="*/ 1613647 w 2017059"/>
              <a:gd name="csY39" fmla="*/ 852849 h 2495498"/>
              <a:gd name="csX40" fmla="*/ 1640541 w 2017059"/>
              <a:gd name="csY40" fmla="*/ 888708 h 2495498"/>
              <a:gd name="csX41" fmla="*/ 1658471 w 2017059"/>
              <a:gd name="csY41" fmla="*/ 933531 h 2495498"/>
              <a:gd name="csX42" fmla="*/ 1730188 w 2017059"/>
              <a:gd name="csY42" fmla="*/ 960425 h 2495498"/>
              <a:gd name="csX43" fmla="*/ 1757083 w 2017059"/>
              <a:gd name="csY43" fmla="*/ 969390 h 2495498"/>
              <a:gd name="csX44" fmla="*/ 1792941 w 2017059"/>
              <a:gd name="csY44" fmla="*/ 978355 h 2495498"/>
              <a:gd name="csX45" fmla="*/ 1864659 w 2017059"/>
              <a:gd name="csY45" fmla="*/ 1005249 h 2495498"/>
              <a:gd name="csX46" fmla="*/ 1891553 w 2017059"/>
              <a:gd name="csY46" fmla="*/ 1023178 h 2495498"/>
              <a:gd name="csX47" fmla="*/ 1936377 w 2017059"/>
              <a:gd name="csY47" fmla="*/ 1041108 h 2495498"/>
              <a:gd name="csX48" fmla="*/ 1954306 w 2017059"/>
              <a:gd name="csY48" fmla="*/ 1076966 h 2495498"/>
              <a:gd name="csX49" fmla="*/ 1981200 w 2017059"/>
              <a:gd name="csY49" fmla="*/ 1372802 h 2495498"/>
              <a:gd name="csX50" fmla="*/ 1981200 w 2017059"/>
              <a:gd name="csY50" fmla="*/ 1372802 h 2495498"/>
              <a:gd name="csX51" fmla="*/ 1990165 w 2017059"/>
              <a:gd name="csY51" fmla="*/ 1426590 h 2495498"/>
              <a:gd name="csX52" fmla="*/ 2017059 w 2017059"/>
              <a:gd name="csY52" fmla="*/ 1471414 h 2495498"/>
              <a:gd name="csX53" fmla="*/ 1972236 w 2017059"/>
              <a:gd name="csY53" fmla="*/ 1507272 h 2495498"/>
              <a:gd name="csX54" fmla="*/ 1936377 w 2017059"/>
              <a:gd name="csY54" fmla="*/ 1516237 h 2495498"/>
              <a:gd name="csX55" fmla="*/ 1900518 w 2017059"/>
              <a:gd name="csY55" fmla="*/ 1534166 h 2495498"/>
              <a:gd name="csX56" fmla="*/ 1855694 w 2017059"/>
              <a:gd name="csY56" fmla="*/ 1570025 h 2495498"/>
              <a:gd name="csX57" fmla="*/ 1757083 w 2017059"/>
              <a:gd name="csY57" fmla="*/ 1623814 h 2495498"/>
              <a:gd name="csX58" fmla="*/ 1703294 w 2017059"/>
              <a:gd name="csY58" fmla="*/ 1632778 h 2495498"/>
              <a:gd name="csX59" fmla="*/ 1667436 w 2017059"/>
              <a:gd name="csY59" fmla="*/ 1641743 h 2495498"/>
              <a:gd name="csX60" fmla="*/ 1613647 w 2017059"/>
              <a:gd name="csY60" fmla="*/ 1650708 h 2495498"/>
              <a:gd name="csX61" fmla="*/ 1577788 w 2017059"/>
              <a:gd name="csY61" fmla="*/ 1668637 h 2495498"/>
              <a:gd name="csX62" fmla="*/ 1506071 w 2017059"/>
              <a:gd name="csY62" fmla="*/ 1686566 h 2495498"/>
              <a:gd name="csX63" fmla="*/ 1479177 w 2017059"/>
              <a:gd name="csY63" fmla="*/ 1695531 h 2495498"/>
              <a:gd name="csX64" fmla="*/ 1335741 w 2017059"/>
              <a:gd name="csY64" fmla="*/ 1758284 h 2495498"/>
              <a:gd name="csX65" fmla="*/ 1264024 w 2017059"/>
              <a:gd name="csY65" fmla="*/ 1785178 h 2495498"/>
              <a:gd name="csX66" fmla="*/ 1237130 w 2017059"/>
              <a:gd name="csY66" fmla="*/ 1803108 h 2495498"/>
              <a:gd name="csX67" fmla="*/ 1075765 w 2017059"/>
              <a:gd name="csY67" fmla="*/ 1856896 h 2495498"/>
              <a:gd name="csX68" fmla="*/ 896471 w 2017059"/>
              <a:gd name="csY68" fmla="*/ 2332025 h 2495498"/>
              <a:gd name="csX69" fmla="*/ 717177 w 2017059"/>
              <a:gd name="csY69" fmla="*/ 2493390 h 2495498"/>
              <a:gd name="csX70" fmla="*/ 654424 w 2017059"/>
              <a:gd name="csY70" fmla="*/ 2421672 h 2495498"/>
              <a:gd name="csX71" fmla="*/ 645459 w 2017059"/>
              <a:gd name="csY71" fmla="*/ 2385814 h 2495498"/>
              <a:gd name="csX72" fmla="*/ 609600 w 2017059"/>
              <a:gd name="csY72" fmla="*/ 2340990 h 2495498"/>
              <a:gd name="csX73" fmla="*/ 600636 w 2017059"/>
              <a:gd name="csY73" fmla="*/ 2376849 h 2495498"/>
              <a:gd name="csX74" fmla="*/ 582706 w 2017059"/>
              <a:gd name="csY74" fmla="*/ 2394778 h 2495498"/>
              <a:gd name="csX75" fmla="*/ 502024 w 2017059"/>
              <a:gd name="csY75" fmla="*/ 2421672 h 2495498"/>
              <a:gd name="csX76" fmla="*/ 457200 w 2017059"/>
              <a:gd name="csY76" fmla="*/ 2358920 h 2495498"/>
              <a:gd name="csX77" fmla="*/ 421341 w 2017059"/>
              <a:gd name="csY77" fmla="*/ 2358920 h 2495498"/>
              <a:gd name="csX78" fmla="*/ 367553 w 2017059"/>
              <a:gd name="csY78" fmla="*/ 2358919 h 2495498"/>
              <a:gd name="csX79" fmla="*/ 331694 w 2017059"/>
              <a:gd name="csY79" fmla="*/ 2340990 h 2495498"/>
              <a:gd name="csX80" fmla="*/ 259977 w 2017059"/>
              <a:gd name="csY80" fmla="*/ 2332025 h 2495498"/>
              <a:gd name="csX81" fmla="*/ 116542 w 2017059"/>
              <a:gd name="csY81" fmla="*/ 2323060 h 2495498"/>
              <a:gd name="csX82" fmla="*/ 152400 w 2017059"/>
              <a:gd name="csY82" fmla="*/ 2224449 h 2495498"/>
              <a:gd name="csX83" fmla="*/ 161365 w 2017059"/>
              <a:gd name="csY83" fmla="*/ 2179625 h 2495498"/>
              <a:gd name="csX84" fmla="*/ 89647 w 2017059"/>
              <a:gd name="csY84" fmla="*/ 2143766 h 2495498"/>
              <a:gd name="csX85" fmla="*/ 62753 w 2017059"/>
              <a:gd name="csY85" fmla="*/ 2125837 h 2495498"/>
              <a:gd name="csX86" fmla="*/ 26894 w 2017059"/>
              <a:gd name="csY86" fmla="*/ 2116872 h 2495498"/>
              <a:gd name="csX87" fmla="*/ 0 w 2017059"/>
              <a:gd name="csY87" fmla="*/ 2089978 h 2495498"/>
              <a:gd name="csX88" fmla="*/ 35859 w 2017059"/>
              <a:gd name="csY88" fmla="*/ 2072049 h 2495498"/>
              <a:gd name="csX89" fmla="*/ 125506 w 2017059"/>
              <a:gd name="csY89" fmla="*/ 2063084 h 2495498"/>
              <a:gd name="csX90" fmla="*/ 143436 w 2017059"/>
              <a:gd name="csY90" fmla="*/ 1946543 h 2495498"/>
              <a:gd name="csX91" fmla="*/ 268941 w 2017059"/>
              <a:gd name="csY91" fmla="*/ 1901719 h 2495498"/>
              <a:gd name="csX92" fmla="*/ 286871 w 2017059"/>
              <a:gd name="csY92" fmla="*/ 1874825 h 2495498"/>
              <a:gd name="csX93" fmla="*/ 376518 w 2017059"/>
              <a:gd name="csY93" fmla="*/ 1865861 h 2495498"/>
              <a:gd name="csX94" fmla="*/ 502024 w 2017059"/>
              <a:gd name="csY94" fmla="*/ 1847931 h 2495498"/>
              <a:gd name="csX95" fmla="*/ 609600 w 2017059"/>
              <a:gd name="csY95" fmla="*/ 1803108 h 2495498"/>
              <a:gd name="csX96" fmla="*/ 636494 w 2017059"/>
              <a:gd name="csY96" fmla="*/ 1740355 h 2495498"/>
              <a:gd name="csX97" fmla="*/ 663388 w 2017059"/>
              <a:gd name="csY97" fmla="*/ 1695531 h 2495498"/>
              <a:gd name="csX98" fmla="*/ 672353 w 2017059"/>
              <a:gd name="csY98" fmla="*/ 1659672 h 2495498"/>
              <a:gd name="csX99" fmla="*/ 681318 w 2017059"/>
              <a:gd name="csY99" fmla="*/ 1632778 h 2495498"/>
              <a:gd name="csX100" fmla="*/ 654424 w 2017059"/>
              <a:gd name="csY100" fmla="*/ 1596919 h 2495498"/>
              <a:gd name="csX101" fmla="*/ 627530 w 2017059"/>
              <a:gd name="csY101" fmla="*/ 1534166 h 2495498"/>
              <a:gd name="csX102" fmla="*/ 582706 w 2017059"/>
              <a:gd name="csY102" fmla="*/ 1435555 h 2495498"/>
              <a:gd name="csX103" fmla="*/ 555812 w 2017059"/>
              <a:gd name="csY103" fmla="*/ 1408661 h 2495498"/>
              <a:gd name="csX0" fmla="*/ 385483 w 2017059"/>
              <a:gd name="csY0" fmla="*/ 476331 h 2495498"/>
              <a:gd name="csX1" fmla="*/ 376518 w 2017059"/>
              <a:gd name="csY1" fmla="*/ 404614 h 2495498"/>
              <a:gd name="csX2" fmla="*/ 475130 w 2017059"/>
              <a:gd name="csY2" fmla="*/ 386684 h 2495498"/>
              <a:gd name="csX3" fmla="*/ 502024 w 2017059"/>
              <a:gd name="csY3" fmla="*/ 359790 h 2495498"/>
              <a:gd name="csX4" fmla="*/ 546847 w 2017059"/>
              <a:gd name="csY4" fmla="*/ 341861 h 2495498"/>
              <a:gd name="csX5" fmla="*/ 582706 w 2017059"/>
              <a:gd name="csY5" fmla="*/ 350825 h 2495498"/>
              <a:gd name="csX6" fmla="*/ 618565 w 2017059"/>
              <a:gd name="csY6" fmla="*/ 368755 h 2495498"/>
              <a:gd name="csX7" fmla="*/ 663388 w 2017059"/>
              <a:gd name="csY7" fmla="*/ 386684 h 2495498"/>
              <a:gd name="csX8" fmla="*/ 717177 w 2017059"/>
              <a:gd name="csY8" fmla="*/ 359790 h 2495498"/>
              <a:gd name="csX9" fmla="*/ 744071 w 2017059"/>
              <a:gd name="csY9" fmla="*/ 350825 h 2495498"/>
              <a:gd name="csX10" fmla="*/ 735106 w 2017059"/>
              <a:gd name="csY10" fmla="*/ 314966 h 2495498"/>
              <a:gd name="csX11" fmla="*/ 744071 w 2017059"/>
              <a:gd name="csY11" fmla="*/ 252214 h 2495498"/>
              <a:gd name="csX12" fmla="*/ 762000 w 2017059"/>
              <a:gd name="csY12" fmla="*/ 225319 h 2495498"/>
              <a:gd name="csX13" fmla="*/ 779930 w 2017059"/>
              <a:gd name="csY13" fmla="*/ 99814 h 2495498"/>
              <a:gd name="csX14" fmla="*/ 824753 w 2017059"/>
              <a:gd name="csY14" fmla="*/ 90849 h 2495498"/>
              <a:gd name="csX15" fmla="*/ 851647 w 2017059"/>
              <a:gd name="csY15" fmla="*/ 81884 h 2495498"/>
              <a:gd name="csX16" fmla="*/ 869577 w 2017059"/>
              <a:gd name="csY16" fmla="*/ 46025 h 2495498"/>
              <a:gd name="csX17" fmla="*/ 950259 w 2017059"/>
              <a:gd name="csY17" fmla="*/ 19131 h 2495498"/>
              <a:gd name="csX18" fmla="*/ 986118 w 2017059"/>
              <a:gd name="csY18" fmla="*/ 1202 h 2495498"/>
              <a:gd name="csX19" fmla="*/ 1004047 w 2017059"/>
              <a:gd name="csY19" fmla="*/ 46025 h 2495498"/>
              <a:gd name="csX20" fmla="*/ 1030941 w 2017059"/>
              <a:gd name="csY20" fmla="*/ 63955 h 2495498"/>
              <a:gd name="csX21" fmla="*/ 1048871 w 2017059"/>
              <a:gd name="csY21" fmla="*/ 81884 h 2495498"/>
              <a:gd name="csX22" fmla="*/ 1102659 w 2017059"/>
              <a:gd name="csY22" fmla="*/ 90849 h 2495498"/>
              <a:gd name="csX23" fmla="*/ 1147483 w 2017059"/>
              <a:gd name="csY23" fmla="*/ 99814 h 2495498"/>
              <a:gd name="csX24" fmla="*/ 1174377 w 2017059"/>
              <a:gd name="csY24" fmla="*/ 126708 h 2495498"/>
              <a:gd name="csX25" fmla="*/ 1165412 w 2017059"/>
              <a:gd name="csY25" fmla="*/ 153602 h 2495498"/>
              <a:gd name="csX26" fmla="*/ 1156447 w 2017059"/>
              <a:gd name="csY26" fmla="*/ 189461 h 2495498"/>
              <a:gd name="csX27" fmla="*/ 1183341 w 2017059"/>
              <a:gd name="csY27" fmla="*/ 288072 h 2495498"/>
              <a:gd name="csX28" fmla="*/ 1255059 w 2017059"/>
              <a:gd name="csY28" fmla="*/ 323931 h 2495498"/>
              <a:gd name="csX29" fmla="*/ 1272988 w 2017059"/>
              <a:gd name="csY29" fmla="*/ 341861 h 2495498"/>
              <a:gd name="csX30" fmla="*/ 1281953 w 2017059"/>
              <a:gd name="csY30" fmla="*/ 368755 h 2495498"/>
              <a:gd name="csX31" fmla="*/ 1299883 w 2017059"/>
              <a:gd name="csY31" fmla="*/ 619766 h 2495498"/>
              <a:gd name="csX32" fmla="*/ 1326777 w 2017059"/>
              <a:gd name="csY32" fmla="*/ 655625 h 2495498"/>
              <a:gd name="csX33" fmla="*/ 1389530 w 2017059"/>
              <a:gd name="csY33" fmla="*/ 673555 h 2495498"/>
              <a:gd name="csX34" fmla="*/ 1461247 w 2017059"/>
              <a:gd name="csY34" fmla="*/ 709414 h 2495498"/>
              <a:gd name="csX35" fmla="*/ 1470212 w 2017059"/>
              <a:gd name="csY35" fmla="*/ 736308 h 2495498"/>
              <a:gd name="csX36" fmla="*/ 1559859 w 2017059"/>
              <a:gd name="csY36" fmla="*/ 700449 h 2495498"/>
              <a:gd name="csX37" fmla="*/ 1595718 w 2017059"/>
              <a:gd name="csY37" fmla="*/ 790096 h 2495498"/>
              <a:gd name="csX38" fmla="*/ 1604683 w 2017059"/>
              <a:gd name="csY38" fmla="*/ 816990 h 2495498"/>
              <a:gd name="csX39" fmla="*/ 1613647 w 2017059"/>
              <a:gd name="csY39" fmla="*/ 852849 h 2495498"/>
              <a:gd name="csX40" fmla="*/ 1640541 w 2017059"/>
              <a:gd name="csY40" fmla="*/ 888708 h 2495498"/>
              <a:gd name="csX41" fmla="*/ 1658471 w 2017059"/>
              <a:gd name="csY41" fmla="*/ 933531 h 2495498"/>
              <a:gd name="csX42" fmla="*/ 1730188 w 2017059"/>
              <a:gd name="csY42" fmla="*/ 960425 h 2495498"/>
              <a:gd name="csX43" fmla="*/ 1757083 w 2017059"/>
              <a:gd name="csY43" fmla="*/ 969390 h 2495498"/>
              <a:gd name="csX44" fmla="*/ 1792941 w 2017059"/>
              <a:gd name="csY44" fmla="*/ 978355 h 2495498"/>
              <a:gd name="csX45" fmla="*/ 1864659 w 2017059"/>
              <a:gd name="csY45" fmla="*/ 1005249 h 2495498"/>
              <a:gd name="csX46" fmla="*/ 1891553 w 2017059"/>
              <a:gd name="csY46" fmla="*/ 1023178 h 2495498"/>
              <a:gd name="csX47" fmla="*/ 1936377 w 2017059"/>
              <a:gd name="csY47" fmla="*/ 1041108 h 2495498"/>
              <a:gd name="csX48" fmla="*/ 1954306 w 2017059"/>
              <a:gd name="csY48" fmla="*/ 1076966 h 2495498"/>
              <a:gd name="csX49" fmla="*/ 1981200 w 2017059"/>
              <a:gd name="csY49" fmla="*/ 1372802 h 2495498"/>
              <a:gd name="csX50" fmla="*/ 1981200 w 2017059"/>
              <a:gd name="csY50" fmla="*/ 1372802 h 2495498"/>
              <a:gd name="csX51" fmla="*/ 1990165 w 2017059"/>
              <a:gd name="csY51" fmla="*/ 1426590 h 2495498"/>
              <a:gd name="csX52" fmla="*/ 2017059 w 2017059"/>
              <a:gd name="csY52" fmla="*/ 1471414 h 2495498"/>
              <a:gd name="csX53" fmla="*/ 1972236 w 2017059"/>
              <a:gd name="csY53" fmla="*/ 1507272 h 2495498"/>
              <a:gd name="csX54" fmla="*/ 1936377 w 2017059"/>
              <a:gd name="csY54" fmla="*/ 1516237 h 2495498"/>
              <a:gd name="csX55" fmla="*/ 1900518 w 2017059"/>
              <a:gd name="csY55" fmla="*/ 1534166 h 2495498"/>
              <a:gd name="csX56" fmla="*/ 1855694 w 2017059"/>
              <a:gd name="csY56" fmla="*/ 1570025 h 2495498"/>
              <a:gd name="csX57" fmla="*/ 1757083 w 2017059"/>
              <a:gd name="csY57" fmla="*/ 1623814 h 2495498"/>
              <a:gd name="csX58" fmla="*/ 1703294 w 2017059"/>
              <a:gd name="csY58" fmla="*/ 1632778 h 2495498"/>
              <a:gd name="csX59" fmla="*/ 1667436 w 2017059"/>
              <a:gd name="csY59" fmla="*/ 1641743 h 2495498"/>
              <a:gd name="csX60" fmla="*/ 1613647 w 2017059"/>
              <a:gd name="csY60" fmla="*/ 1650708 h 2495498"/>
              <a:gd name="csX61" fmla="*/ 1577788 w 2017059"/>
              <a:gd name="csY61" fmla="*/ 1668637 h 2495498"/>
              <a:gd name="csX62" fmla="*/ 1506071 w 2017059"/>
              <a:gd name="csY62" fmla="*/ 1686566 h 2495498"/>
              <a:gd name="csX63" fmla="*/ 1479177 w 2017059"/>
              <a:gd name="csY63" fmla="*/ 1695531 h 2495498"/>
              <a:gd name="csX64" fmla="*/ 1335741 w 2017059"/>
              <a:gd name="csY64" fmla="*/ 1758284 h 2495498"/>
              <a:gd name="csX65" fmla="*/ 1264024 w 2017059"/>
              <a:gd name="csY65" fmla="*/ 1785178 h 2495498"/>
              <a:gd name="csX66" fmla="*/ 1237130 w 2017059"/>
              <a:gd name="csY66" fmla="*/ 1803108 h 2495498"/>
              <a:gd name="csX67" fmla="*/ 1075765 w 2017059"/>
              <a:gd name="csY67" fmla="*/ 1856896 h 2495498"/>
              <a:gd name="csX68" fmla="*/ 896471 w 2017059"/>
              <a:gd name="csY68" fmla="*/ 2332025 h 2495498"/>
              <a:gd name="csX69" fmla="*/ 717177 w 2017059"/>
              <a:gd name="csY69" fmla="*/ 2493390 h 2495498"/>
              <a:gd name="csX70" fmla="*/ 654424 w 2017059"/>
              <a:gd name="csY70" fmla="*/ 2421672 h 2495498"/>
              <a:gd name="csX71" fmla="*/ 645459 w 2017059"/>
              <a:gd name="csY71" fmla="*/ 2385814 h 2495498"/>
              <a:gd name="csX72" fmla="*/ 609600 w 2017059"/>
              <a:gd name="csY72" fmla="*/ 2340990 h 2495498"/>
              <a:gd name="csX73" fmla="*/ 582706 w 2017059"/>
              <a:gd name="csY73" fmla="*/ 2394778 h 2495498"/>
              <a:gd name="csX74" fmla="*/ 502024 w 2017059"/>
              <a:gd name="csY74" fmla="*/ 2421672 h 2495498"/>
              <a:gd name="csX75" fmla="*/ 457200 w 2017059"/>
              <a:gd name="csY75" fmla="*/ 2358920 h 2495498"/>
              <a:gd name="csX76" fmla="*/ 421341 w 2017059"/>
              <a:gd name="csY76" fmla="*/ 2358920 h 2495498"/>
              <a:gd name="csX77" fmla="*/ 367553 w 2017059"/>
              <a:gd name="csY77" fmla="*/ 2358919 h 2495498"/>
              <a:gd name="csX78" fmla="*/ 331694 w 2017059"/>
              <a:gd name="csY78" fmla="*/ 2340990 h 2495498"/>
              <a:gd name="csX79" fmla="*/ 259977 w 2017059"/>
              <a:gd name="csY79" fmla="*/ 2332025 h 2495498"/>
              <a:gd name="csX80" fmla="*/ 116542 w 2017059"/>
              <a:gd name="csY80" fmla="*/ 2323060 h 2495498"/>
              <a:gd name="csX81" fmla="*/ 152400 w 2017059"/>
              <a:gd name="csY81" fmla="*/ 2224449 h 2495498"/>
              <a:gd name="csX82" fmla="*/ 161365 w 2017059"/>
              <a:gd name="csY82" fmla="*/ 2179625 h 2495498"/>
              <a:gd name="csX83" fmla="*/ 89647 w 2017059"/>
              <a:gd name="csY83" fmla="*/ 2143766 h 2495498"/>
              <a:gd name="csX84" fmla="*/ 62753 w 2017059"/>
              <a:gd name="csY84" fmla="*/ 2125837 h 2495498"/>
              <a:gd name="csX85" fmla="*/ 26894 w 2017059"/>
              <a:gd name="csY85" fmla="*/ 2116872 h 2495498"/>
              <a:gd name="csX86" fmla="*/ 0 w 2017059"/>
              <a:gd name="csY86" fmla="*/ 2089978 h 2495498"/>
              <a:gd name="csX87" fmla="*/ 35859 w 2017059"/>
              <a:gd name="csY87" fmla="*/ 2072049 h 2495498"/>
              <a:gd name="csX88" fmla="*/ 125506 w 2017059"/>
              <a:gd name="csY88" fmla="*/ 2063084 h 2495498"/>
              <a:gd name="csX89" fmla="*/ 143436 w 2017059"/>
              <a:gd name="csY89" fmla="*/ 1946543 h 2495498"/>
              <a:gd name="csX90" fmla="*/ 268941 w 2017059"/>
              <a:gd name="csY90" fmla="*/ 1901719 h 2495498"/>
              <a:gd name="csX91" fmla="*/ 286871 w 2017059"/>
              <a:gd name="csY91" fmla="*/ 1874825 h 2495498"/>
              <a:gd name="csX92" fmla="*/ 376518 w 2017059"/>
              <a:gd name="csY92" fmla="*/ 1865861 h 2495498"/>
              <a:gd name="csX93" fmla="*/ 502024 w 2017059"/>
              <a:gd name="csY93" fmla="*/ 1847931 h 2495498"/>
              <a:gd name="csX94" fmla="*/ 609600 w 2017059"/>
              <a:gd name="csY94" fmla="*/ 1803108 h 2495498"/>
              <a:gd name="csX95" fmla="*/ 636494 w 2017059"/>
              <a:gd name="csY95" fmla="*/ 1740355 h 2495498"/>
              <a:gd name="csX96" fmla="*/ 663388 w 2017059"/>
              <a:gd name="csY96" fmla="*/ 1695531 h 2495498"/>
              <a:gd name="csX97" fmla="*/ 672353 w 2017059"/>
              <a:gd name="csY97" fmla="*/ 1659672 h 2495498"/>
              <a:gd name="csX98" fmla="*/ 681318 w 2017059"/>
              <a:gd name="csY98" fmla="*/ 1632778 h 2495498"/>
              <a:gd name="csX99" fmla="*/ 654424 w 2017059"/>
              <a:gd name="csY99" fmla="*/ 1596919 h 2495498"/>
              <a:gd name="csX100" fmla="*/ 627530 w 2017059"/>
              <a:gd name="csY100" fmla="*/ 1534166 h 2495498"/>
              <a:gd name="csX101" fmla="*/ 582706 w 2017059"/>
              <a:gd name="csY101" fmla="*/ 1435555 h 2495498"/>
              <a:gd name="csX102" fmla="*/ 555812 w 2017059"/>
              <a:gd name="csY102" fmla="*/ 1408661 h 2495498"/>
              <a:gd name="csX0" fmla="*/ 385483 w 2017059"/>
              <a:gd name="csY0" fmla="*/ 476331 h 2495706"/>
              <a:gd name="csX1" fmla="*/ 376518 w 2017059"/>
              <a:gd name="csY1" fmla="*/ 404614 h 2495706"/>
              <a:gd name="csX2" fmla="*/ 475130 w 2017059"/>
              <a:gd name="csY2" fmla="*/ 386684 h 2495706"/>
              <a:gd name="csX3" fmla="*/ 502024 w 2017059"/>
              <a:gd name="csY3" fmla="*/ 359790 h 2495706"/>
              <a:gd name="csX4" fmla="*/ 546847 w 2017059"/>
              <a:gd name="csY4" fmla="*/ 341861 h 2495706"/>
              <a:gd name="csX5" fmla="*/ 582706 w 2017059"/>
              <a:gd name="csY5" fmla="*/ 350825 h 2495706"/>
              <a:gd name="csX6" fmla="*/ 618565 w 2017059"/>
              <a:gd name="csY6" fmla="*/ 368755 h 2495706"/>
              <a:gd name="csX7" fmla="*/ 663388 w 2017059"/>
              <a:gd name="csY7" fmla="*/ 386684 h 2495706"/>
              <a:gd name="csX8" fmla="*/ 717177 w 2017059"/>
              <a:gd name="csY8" fmla="*/ 359790 h 2495706"/>
              <a:gd name="csX9" fmla="*/ 744071 w 2017059"/>
              <a:gd name="csY9" fmla="*/ 350825 h 2495706"/>
              <a:gd name="csX10" fmla="*/ 735106 w 2017059"/>
              <a:gd name="csY10" fmla="*/ 314966 h 2495706"/>
              <a:gd name="csX11" fmla="*/ 744071 w 2017059"/>
              <a:gd name="csY11" fmla="*/ 252214 h 2495706"/>
              <a:gd name="csX12" fmla="*/ 762000 w 2017059"/>
              <a:gd name="csY12" fmla="*/ 225319 h 2495706"/>
              <a:gd name="csX13" fmla="*/ 779930 w 2017059"/>
              <a:gd name="csY13" fmla="*/ 99814 h 2495706"/>
              <a:gd name="csX14" fmla="*/ 824753 w 2017059"/>
              <a:gd name="csY14" fmla="*/ 90849 h 2495706"/>
              <a:gd name="csX15" fmla="*/ 851647 w 2017059"/>
              <a:gd name="csY15" fmla="*/ 81884 h 2495706"/>
              <a:gd name="csX16" fmla="*/ 869577 w 2017059"/>
              <a:gd name="csY16" fmla="*/ 46025 h 2495706"/>
              <a:gd name="csX17" fmla="*/ 950259 w 2017059"/>
              <a:gd name="csY17" fmla="*/ 19131 h 2495706"/>
              <a:gd name="csX18" fmla="*/ 986118 w 2017059"/>
              <a:gd name="csY18" fmla="*/ 1202 h 2495706"/>
              <a:gd name="csX19" fmla="*/ 1004047 w 2017059"/>
              <a:gd name="csY19" fmla="*/ 46025 h 2495706"/>
              <a:gd name="csX20" fmla="*/ 1030941 w 2017059"/>
              <a:gd name="csY20" fmla="*/ 63955 h 2495706"/>
              <a:gd name="csX21" fmla="*/ 1048871 w 2017059"/>
              <a:gd name="csY21" fmla="*/ 81884 h 2495706"/>
              <a:gd name="csX22" fmla="*/ 1102659 w 2017059"/>
              <a:gd name="csY22" fmla="*/ 90849 h 2495706"/>
              <a:gd name="csX23" fmla="*/ 1147483 w 2017059"/>
              <a:gd name="csY23" fmla="*/ 99814 h 2495706"/>
              <a:gd name="csX24" fmla="*/ 1174377 w 2017059"/>
              <a:gd name="csY24" fmla="*/ 126708 h 2495706"/>
              <a:gd name="csX25" fmla="*/ 1165412 w 2017059"/>
              <a:gd name="csY25" fmla="*/ 153602 h 2495706"/>
              <a:gd name="csX26" fmla="*/ 1156447 w 2017059"/>
              <a:gd name="csY26" fmla="*/ 189461 h 2495706"/>
              <a:gd name="csX27" fmla="*/ 1183341 w 2017059"/>
              <a:gd name="csY27" fmla="*/ 288072 h 2495706"/>
              <a:gd name="csX28" fmla="*/ 1255059 w 2017059"/>
              <a:gd name="csY28" fmla="*/ 323931 h 2495706"/>
              <a:gd name="csX29" fmla="*/ 1272988 w 2017059"/>
              <a:gd name="csY29" fmla="*/ 341861 h 2495706"/>
              <a:gd name="csX30" fmla="*/ 1281953 w 2017059"/>
              <a:gd name="csY30" fmla="*/ 368755 h 2495706"/>
              <a:gd name="csX31" fmla="*/ 1299883 w 2017059"/>
              <a:gd name="csY31" fmla="*/ 619766 h 2495706"/>
              <a:gd name="csX32" fmla="*/ 1326777 w 2017059"/>
              <a:gd name="csY32" fmla="*/ 655625 h 2495706"/>
              <a:gd name="csX33" fmla="*/ 1389530 w 2017059"/>
              <a:gd name="csY33" fmla="*/ 673555 h 2495706"/>
              <a:gd name="csX34" fmla="*/ 1461247 w 2017059"/>
              <a:gd name="csY34" fmla="*/ 709414 h 2495706"/>
              <a:gd name="csX35" fmla="*/ 1470212 w 2017059"/>
              <a:gd name="csY35" fmla="*/ 736308 h 2495706"/>
              <a:gd name="csX36" fmla="*/ 1559859 w 2017059"/>
              <a:gd name="csY36" fmla="*/ 700449 h 2495706"/>
              <a:gd name="csX37" fmla="*/ 1595718 w 2017059"/>
              <a:gd name="csY37" fmla="*/ 790096 h 2495706"/>
              <a:gd name="csX38" fmla="*/ 1604683 w 2017059"/>
              <a:gd name="csY38" fmla="*/ 816990 h 2495706"/>
              <a:gd name="csX39" fmla="*/ 1613647 w 2017059"/>
              <a:gd name="csY39" fmla="*/ 852849 h 2495706"/>
              <a:gd name="csX40" fmla="*/ 1640541 w 2017059"/>
              <a:gd name="csY40" fmla="*/ 888708 h 2495706"/>
              <a:gd name="csX41" fmla="*/ 1658471 w 2017059"/>
              <a:gd name="csY41" fmla="*/ 933531 h 2495706"/>
              <a:gd name="csX42" fmla="*/ 1730188 w 2017059"/>
              <a:gd name="csY42" fmla="*/ 960425 h 2495706"/>
              <a:gd name="csX43" fmla="*/ 1757083 w 2017059"/>
              <a:gd name="csY43" fmla="*/ 969390 h 2495706"/>
              <a:gd name="csX44" fmla="*/ 1792941 w 2017059"/>
              <a:gd name="csY44" fmla="*/ 978355 h 2495706"/>
              <a:gd name="csX45" fmla="*/ 1864659 w 2017059"/>
              <a:gd name="csY45" fmla="*/ 1005249 h 2495706"/>
              <a:gd name="csX46" fmla="*/ 1891553 w 2017059"/>
              <a:gd name="csY46" fmla="*/ 1023178 h 2495706"/>
              <a:gd name="csX47" fmla="*/ 1936377 w 2017059"/>
              <a:gd name="csY47" fmla="*/ 1041108 h 2495706"/>
              <a:gd name="csX48" fmla="*/ 1954306 w 2017059"/>
              <a:gd name="csY48" fmla="*/ 1076966 h 2495706"/>
              <a:gd name="csX49" fmla="*/ 1981200 w 2017059"/>
              <a:gd name="csY49" fmla="*/ 1372802 h 2495706"/>
              <a:gd name="csX50" fmla="*/ 1981200 w 2017059"/>
              <a:gd name="csY50" fmla="*/ 1372802 h 2495706"/>
              <a:gd name="csX51" fmla="*/ 1990165 w 2017059"/>
              <a:gd name="csY51" fmla="*/ 1426590 h 2495706"/>
              <a:gd name="csX52" fmla="*/ 2017059 w 2017059"/>
              <a:gd name="csY52" fmla="*/ 1471414 h 2495706"/>
              <a:gd name="csX53" fmla="*/ 1972236 w 2017059"/>
              <a:gd name="csY53" fmla="*/ 1507272 h 2495706"/>
              <a:gd name="csX54" fmla="*/ 1936377 w 2017059"/>
              <a:gd name="csY54" fmla="*/ 1516237 h 2495706"/>
              <a:gd name="csX55" fmla="*/ 1900518 w 2017059"/>
              <a:gd name="csY55" fmla="*/ 1534166 h 2495706"/>
              <a:gd name="csX56" fmla="*/ 1855694 w 2017059"/>
              <a:gd name="csY56" fmla="*/ 1570025 h 2495706"/>
              <a:gd name="csX57" fmla="*/ 1757083 w 2017059"/>
              <a:gd name="csY57" fmla="*/ 1623814 h 2495706"/>
              <a:gd name="csX58" fmla="*/ 1703294 w 2017059"/>
              <a:gd name="csY58" fmla="*/ 1632778 h 2495706"/>
              <a:gd name="csX59" fmla="*/ 1667436 w 2017059"/>
              <a:gd name="csY59" fmla="*/ 1641743 h 2495706"/>
              <a:gd name="csX60" fmla="*/ 1613647 w 2017059"/>
              <a:gd name="csY60" fmla="*/ 1650708 h 2495706"/>
              <a:gd name="csX61" fmla="*/ 1577788 w 2017059"/>
              <a:gd name="csY61" fmla="*/ 1668637 h 2495706"/>
              <a:gd name="csX62" fmla="*/ 1506071 w 2017059"/>
              <a:gd name="csY62" fmla="*/ 1686566 h 2495706"/>
              <a:gd name="csX63" fmla="*/ 1479177 w 2017059"/>
              <a:gd name="csY63" fmla="*/ 1695531 h 2495706"/>
              <a:gd name="csX64" fmla="*/ 1335741 w 2017059"/>
              <a:gd name="csY64" fmla="*/ 1758284 h 2495706"/>
              <a:gd name="csX65" fmla="*/ 1264024 w 2017059"/>
              <a:gd name="csY65" fmla="*/ 1785178 h 2495706"/>
              <a:gd name="csX66" fmla="*/ 1237130 w 2017059"/>
              <a:gd name="csY66" fmla="*/ 1803108 h 2495706"/>
              <a:gd name="csX67" fmla="*/ 1075765 w 2017059"/>
              <a:gd name="csY67" fmla="*/ 1856896 h 2495706"/>
              <a:gd name="csX68" fmla="*/ 896471 w 2017059"/>
              <a:gd name="csY68" fmla="*/ 2332025 h 2495706"/>
              <a:gd name="csX69" fmla="*/ 717177 w 2017059"/>
              <a:gd name="csY69" fmla="*/ 2493390 h 2495706"/>
              <a:gd name="csX70" fmla="*/ 654424 w 2017059"/>
              <a:gd name="csY70" fmla="*/ 2421672 h 2495706"/>
              <a:gd name="csX71" fmla="*/ 609600 w 2017059"/>
              <a:gd name="csY71" fmla="*/ 2340990 h 2495706"/>
              <a:gd name="csX72" fmla="*/ 582706 w 2017059"/>
              <a:gd name="csY72" fmla="*/ 2394778 h 2495706"/>
              <a:gd name="csX73" fmla="*/ 502024 w 2017059"/>
              <a:gd name="csY73" fmla="*/ 2421672 h 2495706"/>
              <a:gd name="csX74" fmla="*/ 457200 w 2017059"/>
              <a:gd name="csY74" fmla="*/ 2358920 h 2495706"/>
              <a:gd name="csX75" fmla="*/ 421341 w 2017059"/>
              <a:gd name="csY75" fmla="*/ 2358920 h 2495706"/>
              <a:gd name="csX76" fmla="*/ 367553 w 2017059"/>
              <a:gd name="csY76" fmla="*/ 2358919 h 2495706"/>
              <a:gd name="csX77" fmla="*/ 331694 w 2017059"/>
              <a:gd name="csY77" fmla="*/ 2340990 h 2495706"/>
              <a:gd name="csX78" fmla="*/ 259977 w 2017059"/>
              <a:gd name="csY78" fmla="*/ 2332025 h 2495706"/>
              <a:gd name="csX79" fmla="*/ 116542 w 2017059"/>
              <a:gd name="csY79" fmla="*/ 2323060 h 2495706"/>
              <a:gd name="csX80" fmla="*/ 152400 w 2017059"/>
              <a:gd name="csY80" fmla="*/ 2224449 h 2495706"/>
              <a:gd name="csX81" fmla="*/ 161365 w 2017059"/>
              <a:gd name="csY81" fmla="*/ 2179625 h 2495706"/>
              <a:gd name="csX82" fmla="*/ 89647 w 2017059"/>
              <a:gd name="csY82" fmla="*/ 2143766 h 2495706"/>
              <a:gd name="csX83" fmla="*/ 62753 w 2017059"/>
              <a:gd name="csY83" fmla="*/ 2125837 h 2495706"/>
              <a:gd name="csX84" fmla="*/ 26894 w 2017059"/>
              <a:gd name="csY84" fmla="*/ 2116872 h 2495706"/>
              <a:gd name="csX85" fmla="*/ 0 w 2017059"/>
              <a:gd name="csY85" fmla="*/ 2089978 h 2495706"/>
              <a:gd name="csX86" fmla="*/ 35859 w 2017059"/>
              <a:gd name="csY86" fmla="*/ 2072049 h 2495706"/>
              <a:gd name="csX87" fmla="*/ 125506 w 2017059"/>
              <a:gd name="csY87" fmla="*/ 2063084 h 2495706"/>
              <a:gd name="csX88" fmla="*/ 143436 w 2017059"/>
              <a:gd name="csY88" fmla="*/ 1946543 h 2495706"/>
              <a:gd name="csX89" fmla="*/ 268941 w 2017059"/>
              <a:gd name="csY89" fmla="*/ 1901719 h 2495706"/>
              <a:gd name="csX90" fmla="*/ 286871 w 2017059"/>
              <a:gd name="csY90" fmla="*/ 1874825 h 2495706"/>
              <a:gd name="csX91" fmla="*/ 376518 w 2017059"/>
              <a:gd name="csY91" fmla="*/ 1865861 h 2495706"/>
              <a:gd name="csX92" fmla="*/ 502024 w 2017059"/>
              <a:gd name="csY92" fmla="*/ 1847931 h 2495706"/>
              <a:gd name="csX93" fmla="*/ 609600 w 2017059"/>
              <a:gd name="csY93" fmla="*/ 1803108 h 2495706"/>
              <a:gd name="csX94" fmla="*/ 636494 w 2017059"/>
              <a:gd name="csY94" fmla="*/ 1740355 h 2495706"/>
              <a:gd name="csX95" fmla="*/ 663388 w 2017059"/>
              <a:gd name="csY95" fmla="*/ 1695531 h 2495706"/>
              <a:gd name="csX96" fmla="*/ 672353 w 2017059"/>
              <a:gd name="csY96" fmla="*/ 1659672 h 2495706"/>
              <a:gd name="csX97" fmla="*/ 681318 w 2017059"/>
              <a:gd name="csY97" fmla="*/ 1632778 h 2495706"/>
              <a:gd name="csX98" fmla="*/ 654424 w 2017059"/>
              <a:gd name="csY98" fmla="*/ 1596919 h 2495706"/>
              <a:gd name="csX99" fmla="*/ 627530 w 2017059"/>
              <a:gd name="csY99" fmla="*/ 1534166 h 2495706"/>
              <a:gd name="csX100" fmla="*/ 582706 w 2017059"/>
              <a:gd name="csY100" fmla="*/ 1435555 h 2495706"/>
              <a:gd name="csX101" fmla="*/ 555812 w 2017059"/>
              <a:gd name="csY101" fmla="*/ 1408661 h 2495706"/>
              <a:gd name="csX0" fmla="*/ 385483 w 2017059"/>
              <a:gd name="csY0" fmla="*/ 476331 h 2495706"/>
              <a:gd name="csX1" fmla="*/ 376518 w 2017059"/>
              <a:gd name="csY1" fmla="*/ 404614 h 2495706"/>
              <a:gd name="csX2" fmla="*/ 475130 w 2017059"/>
              <a:gd name="csY2" fmla="*/ 386684 h 2495706"/>
              <a:gd name="csX3" fmla="*/ 502024 w 2017059"/>
              <a:gd name="csY3" fmla="*/ 359790 h 2495706"/>
              <a:gd name="csX4" fmla="*/ 546847 w 2017059"/>
              <a:gd name="csY4" fmla="*/ 341861 h 2495706"/>
              <a:gd name="csX5" fmla="*/ 582706 w 2017059"/>
              <a:gd name="csY5" fmla="*/ 350825 h 2495706"/>
              <a:gd name="csX6" fmla="*/ 618565 w 2017059"/>
              <a:gd name="csY6" fmla="*/ 368755 h 2495706"/>
              <a:gd name="csX7" fmla="*/ 663388 w 2017059"/>
              <a:gd name="csY7" fmla="*/ 386684 h 2495706"/>
              <a:gd name="csX8" fmla="*/ 717177 w 2017059"/>
              <a:gd name="csY8" fmla="*/ 359790 h 2495706"/>
              <a:gd name="csX9" fmla="*/ 744071 w 2017059"/>
              <a:gd name="csY9" fmla="*/ 350825 h 2495706"/>
              <a:gd name="csX10" fmla="*/ 735106 w 2017059"/>
              <a:gd name="csY10" fmla="*/ 314966 h 2495706"/>
              <a:gd name="csX11" fmla="*/ 744071 w 2017059"/>
              <a:gd name="csY11" fmla="*/ 252214 h 2495706"/>
              <a:gd name="csX12" fmla="*/ 762000 w 2017059"/>
              <a:gd name="csY12" fmla="*/ 225319 h 2495706"/>
              <a:gd name="csX13" fmla="*/ 779930 w 2017059"/>
              <a:gd name="csY13" fmla="*/ 99814 h 2495706"/>
              <a:gd name="csX14" fmla="*/ 824753 w 2017059"/>
              <a:gd name="csY14" fmla="*/ 90849 h 2495706"/>
              <a:gd name="csX15" fmla="*/ 851647 w 2017059"/>
              <a:gd name="csY15" fmla="*/ 81884 h 2495706"/>
              <a:gd name="csX16" fmla="*/ 869577 w 2017059"/>
              <a:gd name="csY16" fmla="*/ 46025 h 2495706"/>
              <a:gd name="csX17" fmla="*/ 950259 w 2017059"/>
              <a:gd name="csY17" fmla="*/ 19131 h 2495706"/>
              <a:gd name="csX18" fmla="*/ 986118 w 2017059"/>
              <a:gd name="csY18" fmla="*/ 1202 h 2495706"/>
              <a:gd name="csX19" fmla="*/ 1004047 w 2017059"/>
              <a:gd name="csY19" fmla="*/ 46025 h 2495706"/>
              <a:gd name="csX20" fmla="*/ 1030941 w 2017059"/>
              <a:gd name="csY20" fmla="*/ 63955 h 2495706"/>
              <a:gd name="csX21" fmla="*/ 1048871 w 2017059"/>
              <a:gd name="csY21" fmla="*/ 81884 h 2495706"/>
              <a:gd name="csX22" fmla="*/ 1102659 w 2017059"/>
              <a:gd name="csY22" fmla="*/ 90849 h 2495706"/>
              <a:gd name="csX23" fmla="*/ 1147483 w 2017059"/>
              <a:gd name="csY23" fmla="*/ 99814 h 2495706"/>
              <a:gd name="csX24" fmla="*/ 1174377 w 2017059"/>
              <a:gd name="csY24" fmla="*/ 126708 h 2495706"/>
              <a:gd name="csX25" fmla="*/ 1165412 w 2017059"/>
              <a:gd name="csY25" fmla="*/ 153602 h 2495706"/>
              <a:gd name="csX26" fmla="*/ 1156447 w 2017059"/>
              <a:gd name="csY26" fmla="*/ 189461 h 2495706"/>
              <a:gd name="csX27" fmla="*/ 1183341 w 2017059"/>
              <a:gd name="csY27" fmla="*/ 288072 h 2495706"/>
              <a:gd name="csX28" fmla="*/ 1255059 w 2017059"/>
              <a:gd name="csY28" fmla="*/ 323931 h 2495706"/>
              <a:gd name="csX29" fmla="*/ 1272988 w 2017059"/>
              <a:gd name="csY29" fmla="*/ 341861 h 2495706"/>
              <a:gd name="csX30" fmla="*/ 1281953 w 2017059"/>
              <a:gd name="csY30" fmla="*/ 368755 h 2495706"/>
              <a:gd name="csX31" fmla="*/ 1299883 w 2017059"/>
              <a:gd name="csY31" fmla="*/ 619766 h 2495706"/>
              <a:gd name="csX32" fmla="*/ 1326777 w 2017059"/>
              <a:gd name="csY32" fmla="*/ 655625 h 2495706"/>
              <a:gd name="csX33" fmla="*/ 1389530 w 2017059"/>
              <a:gd name="csY33" fmla="*/ 673555 h 2495706"/>
              <a:gd name="csX34" fmla="*/ 1461247 w 2017059"/>
              <a:gd name="csY34" fmla="*/ 709414 h 2495706"/>
              <a:gd name="csX35" fmla="*/ 1470212 w 2017059"/>
              <a:gd name="csY35" fmla="*/ 736308 h 2495706"/>
              <a:gd name="csX36" fmla="*/ 1559859 w 2017059"/>
              <a:gd name="csY36" fmla="*/ 700449 h 2495706"/>
              <a:gd name="csX37" fmla="*/ 1595718 w 2017059"/>
              <a:gd name="csY37" fmla="*/ 790096 h 2495706"/>
              <a:gd name="csX38" fmla="*/ 1604683 w 2017059"/>
              <a:gd name="csY38" fmla="*/ 816990 h 2495706"/>
              <a:gd name="csX39" fmla="*/ 1613647 w 2017059"/>
              <a:gd name="csY39" fmla="*/ 852849 h 2495706"/>
              <a:gd name="csX40" fmla="*/ 1640541 w 2017059"/>
              <a:gd name="csY40" fmla="*/ 888708 h 2495706"/>
              <a:gd name="csX41" fmla="*/ 1658471 w 2017059"/>
              <a:gd name="csY41" fmla="*/ 933531 h 2495706"/>
              <a:gd name="csX42" fmla="*/ 1730188 w 2017059"/>
              <a:gd name="csY42" fmla="*/ 960425 h 2495706"/>
              <a:gd name="csX43" fmla="*/ 1757083 w 2017059"/>
              <a:gd name="csY43" fmla="*/ 969390 h 2495706"/>
              <a:gd name="csX44" fmla="*/ 1792941 w 2017059"/>
              <a:gd name="csY44" fmla="*/ 978355 h 2495706"/>
              <a:gd name="csX45" fmla="*/ 1864659 w 2017059"/>
              <a:gd name="csY45" fmla="*/ 1005249 h 2495706"/>
              <a:gd name="csX46" fmla="*/ 1891553 w 2017059"/>
              <a:gd name="csY46" fmla="*/ 1023178 h 2495706"/>
              <a:gd name="csX47" fmla="*/ 1936377 w 2017059"/>
              <a:gd name="csY47" fmla="*/ 1041108 h 2495706"/>
              <a:gd name="csX48" fmla="*/ 1954306 w 2017059"/>
              <a:gd name="csY48" fmla="*/ 1076966 h 2495706"/>
              <a:gd name="csX49" fmla="*/ 1981200 w 2017059"/>
              <a:gd name="csY49" fmla="*/ 1372802 h 2495706"/>
              <a:gd name="csX50" fmla="*/ 1981200 w 2017059"/>
              <a:gd name="csY50" fmla="*/ 1372802 h 2495706"/>
              <a:gd name="csX51" fmla="*/ 1990165 w 2017059"/>
              <a:gd name="csY51" fmla="*/ 1426590 h 2495706"/>
              <a:gd name="csX52" fmla="*/ 2017059 w 2017059"/>
              <a:gd name="csY52" fmla="*/ 1471414 h 2495706"/>
              <a:gd name="csX53" fmla="*/ 1972236 w 2017059"/>
              <a:gd name="csY53" fmla="*/ 1507272 h 2495706"/>
              <a:gd name="csX54" fmla="*/ 1936377 w 2017059"/>
              <a:gd name="csY54" fmla="*/ 1516237 h 2495706"/>
              <a:gd name="csX55" fmla="*/ 1900518 w 2017059"/>
              <a:gd name="csY55" fmla="*/ 1534166 h 2495706"/>
              <a:gd name="csX56" fmla="*/ 1855694 w 2017059"/>
              <a:gd name="csY56" fmla="*/ 1570025 h 2495706"/>
              <a:gd name="csX57" fmla="*/ 1757083 w 2017059"/>
              <a:gd name="csY57" fmla="*/ 1623814 h 2495706"/>
              <a:gd name="csX58" fmla="*/ 1703294 w 2017059"/>
              <a:gd name="csY58" fmla="*/ 1632778 h 2495706"/>
              <a:gd name="csX59" fmla="*/ 1667436 w 2017059"/>
              <a:gd name="csY59" fmla="*/ 1641743 h 2495706"/>
              <a:gd name="csX60" fmla="*/ 1613647 w 2017059"/>
              <a:gd name="csY60" fmla="*/ 1650708 h 2495706"/>
              <a:gd name="csX61" fmla="*/ 1577788 w 2017059"/>
              <a:gd name="csY61" fmla="*/ 1668637 h 2495706"/>
              <a:gd name="csX62" fmla="*/ 1506071 w 2017059"/>
              <a:gd name="csY62" fmla="*/ 1686566 h 2495706"/>
              <a:gd name="csX63" fmla="*/ 1479177 w 2017059"/>
              <a:gd name="csY63" fmla="*/ 1695531 h 2495706"/>
              <a:gd name="csX64" fmla="*/ 1335741 w 2017059"/>
              <a:gd name="csY64" fmla="*/ 1758284 h 2495706"/>
              <a:gd name="csX65" fmla="*/ 1264024 w 2017059"/>
              <a:gd name="csY65" fmla="*/ 1785178 h 2495706"/>
              <a:gd name="csX66" fmla="*/ 1237130 w 2017059"/>
              <a:gd name="csY66" fmla="*/ 1803108 h 2495706"/>
              <a:gd name="csX67" fmla="*/ 1075765 w 2017059"/>
              <a:gd name="csY67" fmla="*/ 1856896 h 2495706"/>
              <a:gd name="csX68" fmla="*/ 896471 w 2017059"/>
              <a:gd name="csY68" fmla="*/ 2332025 h 2495706"/>
              <a:gd name="csX69" fmla="*/ 717177 w 2017059"/>
              <a:gd name="csY69" fmla="*/ 2493390 h 2495706"/>
              <a:gd name="csX70" fmla="*/ 654424 w 2017059"/>
              <a:gd name="csY70" fmla="*/ 2421672 h 2495706"/>
              <a:gd name="csX71" fmla="*/ 609600 w 2017059"/>
              <a:gd name="csY71" fmla="*/ 2340990 h 2495706"/>
              <a:gd name="csX72" fmla="*/ 582706 w 2017059"/>
              <a:gd name="csY72" fmla="*/ 2394778 h 2495706"/>
              <a:gd name="csX73" fmla="*/ 457200 w 2017059"/>
              <a:gd name="csY73" fmla="*/ 2358920 h 2495706"/>
              <a:gd name="csX74" fmla="*/ 421341 w 2017059"/>
              <a:gd name="csY74" fmla="*/ 2358920 h 2495706"/>
              <a:gd name="csX75" fmla="*/ 367553 w 2017059"/>
              <a:gd name="csY75" fmla="*/ 2358919 h 2495706"/>
              <a:gd name="csX76" fmla="*/ 331694 w 2017059"/>
              <a:gd name="csY76" fmla="*/ 2340990 h 2495706"/>
              <a:gd name="csX77" fmla="*/ 259977 w 2017059"/>
              <a:gd name="csY77" fmla="*/ 2332025 h 2495706"/>
              <a:gd name="csX78" fmla="*/ 116542 w 2017059"/>
              <a:gd name="csY78" fmla="*/ 2323060 h 2495706"/>
              <a:gd name="csX79" fmla="*/ 152400 w 2017059"/>
              <a:gd name="csY79" fmla="*/ 2224449 h 2495706"/>
              <a:gd name="csX80" fmla="*/ 161365 w 2017059"/>
              <a:gd name="csY80" fmla="*/ 2179625 h 2495706"/>
              <a:gd name="csX81" fmla="*/ 89647 w 2017059"/>
              <a:gd name="csY81" fmla="*/ 2143766 h 2495706"/>
              <a:gd name="csX82" fmla="*/ 62753 w 2017059"/>
              <a:gd name="csY82" fmla="*/ 2125837 h 2495706"/>
              <a:gd name="csX83" fmla="*/ 26894 w 2017059"/>
              <a:gd name="csY83" fmla="*/ 2116872 h 2495706"/>
              <a:gd name="csX84" fmla="*/ 0 w 2017059"/>
              <a:gd name="csY84" fmla="*/ 2089978 h 2495706"/>
              <a:gd name="csX85" fmla="*/ 35859 w 2017059"/>
              <a:gd name="csY85" fmla="*/ 2072049 h 2495706"/>
              <a:gd name="csX86" fmla="*/ 125506 w 2017059"/>
              <a:gd name="csY86" fmla="*/ 2063084 h 2495706"/>
              <a:gd name="csX87" fmla="*/ 143436 w 2017059"/>
              <a:gd name="csY87" fmla="*/ 1946543 h 2495706"/>
              <a:gd name="csX88" fmla="*/ 268941 w 2017059"/>
              <a:gd name="csY88" fmla="*/ 1901719 h 2495706"/>
              <a:gd name="csX89" fmla="*/ 286871 w 2017059"/>
              <a:gd name="csY89" fmla="*/ 1874825 h 2495706"/>
              <a:gd name="csX90" fmla="*/ 376518 w 2017059"/>
              <a:gd name="csY90" fmla="*/ 1865861 h 2495706"/>
              <a:gd name="csX91" fmla="*/ 502024 w 2017059"/>
              <a:gd name="csY91" fmla="*/ 1847931 h 2495706"/>
              <a:gd name="csX92" fmla="*/ 609600 w 2017059"/>
              <a:gd name="csY92" fmla="*/ 1803108 h 2495706"/>
              <a:gd name="csX93" fmla="*/ 636494 w 2017059"/>
              <a:gd name="csY93" fmla="*/ 1740355 h 2495706"/>
              <a:gd name="csX94" fmla="*/ 663388 w 2017059"/>
              <a:gd name="csY94" fmla="*/ 1695531 h 2495706"/>
              <a:gd name="csX95" fmla="*/ 672353 w 2017059"/>
              <a:gd name="csY95" fmla="*/ 1659672 h 2495706"/>
              <a:gd name="csX96" fmla="*/ 681318 w 2017059"/>
              <a:gd name="csY96" fmla="*/ 1632778 h 2495706"/>
              <a:gd name="csX97" fmla="*/ 654424 w 2017059"/>
              <a:gd name="csY97" fmla="*/ 1596919 h 2495706"/>
              <a:gd name="csX98" fmla="*/ 627530 w 2017059"/>
              <a:gd name="csY98" fmla="*/ 1534166 h 2495706"/>
              <a:gd name="csX99" fmla="*/ 582706 w 2017059"/>
              <a:gd name="csY99" fmla="*/ 1435555 h 2495706"/>
              <a:gd name="csX100" fmla="*/ 555812 w 2017059"/>
              <a:gd name="csY100" fmla="*/ 1408661 h 2495706"/>
              <a:gd name="csX0" fmla="*/ 385483 w 2017059"/>
              <a:gd name="csY0" fmla="*/ 476331 h 2495706"/>
              <a:gd name="csX1" fmla="*/ 376518 w 2017059"/>
              <a:gd name="csY1" fmla="*/ 404614 h 2495706"/>
              <a:gd name="csX2" fmla="*/ 475130 w 2017059"/>
              <a:gd name="csY2" fmla="*/ 386684 h 2495706"/>
              <a:gd name="csX3" fmla="*/ 502024 w 2017059"/>
              <a:gd name="csY3" fmla="*/ 359790 h 2495706"/>
              <a:gd name="csX4" fmla="*/ 546847 w 2017059"/>
              <a:gd name="csY4" fmla="*/ 341861 h 2495706"/>
              <a:gd name="csX5" fmla="*/ 582706 w 2017059"/>
              <a:gd name="csY5" fmla="*/ 350825 h 2495706"/>
              <a:gd name="csX6" fmla="*/ 618565 w 2017059"/>
              <a:gd name="csY6" fmla="*/ 368755 h 2495706"/>
              <a:gd name="csX7" fmla="*/ 663388 w 2017059"/>
              <a:gd name="csY7" fmla="*/ 386684 h 2495706"/>
              <a:gd name="csX8" fmla="*/ 717177 w 2017059"/>
              <a:gd name="csY8" fmla="*/ 359790 h 2495706"/>
              <a:gd name="csX9" fmla="*/ 744071 w 2017059"/>
              <a:gd name="csY9" fmla="*/ 350825 h 2495706"/>
              <a:gd name="csX10" fmla="*/ 735106 w 2017059"/>
              <a:gd name="csY10" fmla="*/ 314966 h 2495706"/>
              <a:gd name="csX11" fmla="*/ 744071 w 2017059"/>
              <a:gd name="csY11" fmla="*/ 252214 h 2495706"/>
              <a:gd name="csX12" fmla="*/ 762000 w 2017059"/>
              <a:gd name="csY12" fmla="*/ 225319 h 2495706"/>
              <a:gd name="csX13" fmla="*/ 779930 w 2017059"/>
              <a:gd name="csY13" fmla="*/ 99814 h 2495706"/>
              <a:gd name="csX14" fmla="*/ 824753 w 2017059"/>
              <a:gd name="csY14" fmla="*/ 90849 h 2495706"/>
              <a:gd name="csX15" fmla="*/ 851647 w 2017059"/>
              <a:gd name="csY15" fmla="*/ 81884 h 2495706"/>
              <a:gd name="csX16" fmla="*/ 869577 w 2017059"/>
              <a:gd name="csY16" fmla="*/ 46025 h 2495706"/>
              <a:gd name="csX17" fmla="*/ 950259 w 2017059"/>
              <a:gd name="csY17" fmla="*/ 19131 h 2495706"/>
              <a:gd name="csX18" fmla="*/ 986118 w 2017059"/>
              <a:gd name="csY18" fmla="*/ 1202 h 2495706"/>
              <a:gd name="csX19" fmla="*/ 1004047 w 2017059"/>
              <a:gd name="csY19" fmla="*/ 46025 h 2495706"/>
              <a:gd name="csX20" fmla="*/ 1030941 w 2017059"/>
              <a:gd name="csY20" fmla="*/ 63955 h 2495706"/>
              <a:gd name="csX21" fmla="*/ 1048871 w 2017059"/>
              <a:gd name="csY21" fmla="*/ 81884 h 2495706"/>
              <a:gd name="csX22" fmla="*/ 1102659 w 2017059"/>
              <a:gd name="csY22" fmla="*/ 90849 h 2495706"/>
              <a:gd name="csX23" fmla="*/ 1147483 w 2017059"/>
              <a:gd name="csY23" fmla="*/ 99814 h 2495706"/>
              <a:gd name="csX24" fmla="*/ 1174377 w 2017059"/>
              <a:gd name="csY24" fmla="*/ 126708 h 2495706"/>
              <a:gd name="csX25" fmla="*/ 1165412 w 2017059"/>
              <a:gd name="csY25" fmla="*/ 153602 h 2495706"/>
              <a:gd name="csX26" fmla="*/ 1156447 w 2017059"/>
              <a:gd name="csY26" fmla="*/ 189461 h 2495706"/>
              <a:gd name="csX27" fmla="*/ 1183341 w 2017059"/>
              <a:gd name="csY27" fmla="*/ 288072 h 2495706"/>
              <a:gd name="csX28" fmla="*/ 1255059 w 2017059"/>
              <a:gd name="csY28" fmla="*/ 323931 h 2495706"/>
              <a:gd name="csX29" fmla="*/ 1272988 w 2017059"/>
              <a:gd name="csY29" fmla="*/ 341861 h 2495706"/>
              <a:gd name="csX30" fmla="*/ 1281953 w 2017059"/>
              <a:gd name="csY30" fmla="*/ 368755 h 2495706"/>
              <a:gd name="csX31" fmla="*/ 1299883 w 2017059"/>
              <a:gd name="csY31" fmla="*/ 619766 h 2495706"/>
              <a:gd name="csX32" fmla="*/ 1326777 w 2017059"/>
              <a:gd name="csY32" fmla="*/ 655625 h 2495706"/>
              <a:gd name="csX33" fmla="*/ 1389530 w 2017059"/>
              <a:gd name="csY33" fmla="*/ 673555 h 2495706"/>
              <a:gd name="csX34" fmla="*/ 1461247 w 2017059"/>
              <a:gd name="csY34" fmla="*/ 709414 h 2495706"/>
              <a:gd name="csX35" fmla="*/ 1470212 w 2017059"/>
              <a:gd name="csY35" fmla="*/ 736308 h 2495706"/>
              <a:gd name="csX36" fmla="*/ 1559859 w 2017059"/>
              <a:gd name="csY36" fmla="*/ 700449 h 2495706"/>
              <a:gd name="csX37" fmla="*/ 1595718 w 2017059"/>
              <a:gd name="csY37" fmla="*/ 790096 h 2495706"/>
              <a:gd name="csX38" fmla="*/ 1604683 w 2017059"/>
              <a:gd name="csY38" fmla="*/ 816990 h 2495706"/>
              <a:gd name="csX39" fmla="*/ 1613647 w 2017059"/>
              <a:gd name="csY39" fmla="*/ 852849 h 2495706"/>
              <a:gd name="csX40" fmla="*/ 1640541 w 2017059"/>
              <a:gd name="csY40" fmla="*/ 888708 h 2495706"/>
              <a:gd name="csX41" fmla="*/ 1658471 w 2017059"/>
              <a:gd name="csY41" fmla="*/ 933531 h 2495706"/>
              <a:gd name="csX42" fmla="*/ 1730188 w 2017059"/>
              <a:gd name="csY42" fmla="*/ 960425 h 2495706"/>
              <a:gd name="csX43" fmla="*/ 1757083 w 2017059"/>
              <a:gd name="csY43" fmla="*/ 969390 h 2495706"/>
              <a:gd name="csX44" fmla="*/ 1792941 w 2017059"/>
              <a:gd name="csY44" fmla="*/ 978355 h 2495706"/>
              <a:gd name="csX45" fmla="*/ 1864659 w 2017059"/>
              <a:gd name="csY45" fmla="*/ 1005249 h 2495706"/>
              <a:gd name="csX46" fmla="*/ 1891553 w 2017059"/>
              <a:gd name="csY46" fmla="*/ 1023178 h 2495706"/>
              <a:gd name="csX47" fmla="*/ 1936377 w 2017059"/>
              <a:gd name="csY47" fmla="*/ 1041108 h 2495706"/>
              <a:gd name="csX48" fmla="*/ 1954306 w 2017059"/>
              <a:gd name="csY48" fmla="*/ 1076966 h 2495706"/>
              <a:gd name="csX49" fmla="*/ 1981200 w 2017059"/>
              <a:gd name="csY49" fmla="*/ 1372802 h 2495706"/>
              <a:gd name="csX50" fmla="*/ 1981200 w 2017059"/>
              <a:gd name="csY50" fmla="*/ 1372802 h 2495706"/>
              <a:gd name="csX51" fmla="*/ 1990165 w 2017059"/>
              <a:gd name="csY51" fmla="*/ 1426590 h 2495706"/>
              <a:gd name="csX52" fmla="*/ 2017059 w 2017059"/>
              <a:gd name="csY52" fmla="*/ 1471414 h 2495706"/>
              <a:gd name="csX53" fmla="*/ 1972236 w 2017059"/>
              <a:gd name="csY53" fmla="*/ 1507272 h 2495706"/>
              <a:gd name="csX54" fmla="*/ 1936377 w 2017059"/>
              <a:gd name="csY54" fmla="*/ 1516237 h 2495706"/>
              <a:gd name="csX55" fmla="*/ 1900518 w 2017059"/>
              <a:gd name="csY55" fmla="*/ 1534166 h 2495706"/>
              <a:gd name="csX56" fmla="*/ 1855694 w 2017059"/>
              <a:gd name="csY56" fmla="*/ 1570025 h 2495706"/>
              <a:gd name="csX57" fmla="*/ 1757083 w 2017059"/>
              <a:gd name="csY57" fmla="*/ 1623814 h 2495706"/>
              <a:gd name="csX58" fmla="*/ 1703294 w 2017059"/>
              <a:gd name="csY58" fmla="*/ 1632778 h 2495706"/>
              <a:gd name="csX59" fmla="*/ 1667436 w 2017059"/>
              <a:gd name="csY59" fmla="*/ 1641743 h 2495706"/>
              <a:gd name="csX60" fmla="*/ 1613647 w 2017059"/>
              <a:gd name="csY60" fmla="*/ 1650708 h 2495706"/>
              <a:gd name="csX61" fmla="*/ 1577788 w 2017059"/>
              <a:gd name="csY61" fmla="*/ 1668637 h 2495706"/>
              <a:gd name="csX62" fmla="*/ 1506071 w 2017059"/>
              <a:gd name="csY62" fmla="*/ 1686566 h 2495706"/>
              <a:gd name="csX63" fmla="*/ 1479177 w 2017059"/>
              <a:gd name="csY63" fmla="*/ 1695531 h 2495706"/>
              <a:gd name="csX64" fmla="*/ 1335741 w 2017059"/>
              <a:gd name="csY64" fmla="*/ 1758284 h 2495706"/>
              <a:gd name="csX65" fmla="*/ 1264024 w 2017059"/>
              <a:gd name="csY65" fmla="*/ 1785178 h 2495706"/>
              <a:gd name="csX66" fmla="*/ 1237130 w 2017059"/>
              <a:gd name="csY66" fmla="*/ 1803108 h 2495706"/>
              <a:gd name="csX67" fmla="*/ 1075765 w 2017059"/>
              <a:gd name="csY67" fmla="*/ 1856896 h 2495706"/>
              <a:gd name="csX68" fmla="*/ 896471 w 2017059"/>
              <a:gd name="csY68" fmla="*/ 2332025 h 2495706"/>
              <a:gd name="csX69" fmla="*/ 717177 w 2017059"/>
              <a:gd name="csY69" fmla="*/ 2493390 h 2495706"/>
              <a:gd name="csX70" fmla="*/ 654424 w 2017059"/>
              <a:gd name="csY70" fmla="*/ 2421672 h 2495706"/>
              <a:gd name="csX71" fmla="*/ 609600 w 2017059"/>
              <a:gd name="csY71" fmla="*/ 2340990 h 2495706"/>
              <a:gd name="csX72" fmla="*/ 457200 w 2017059"/>
              <a:gd name="csY72" fmla="*/ 2358920 h 2495706"/>
              <a:gd name="csX73" fmla="*/ 421341 w 2017059"/>
              <a:gd name="csY73" fmla="*/ 2358920 h 2495706"/>
              <a:gd name="csX74" fmla="*/ 367553 w 2017059"/>
              <a:gd name="csY74" fmla="*/ 2358919 h 2495706"/>
              <a:gd name="csX75" fmla="*/ 331694 w 2017059"/>
              <a:gd name="csY75" fmla="*/ 2340990 h 2495706"/>
              <a:gd name="csX76" fmla="*/ 259977 w 2017059"/>
              <a:gd name="csY76" fmla="*/ 2332025 h 2495706"/>
              <a:gd name="csX77" fmla="*/ 116542 w 2017059"/>
              <a:gd name="csY77" fmla="*/ 2323060 h 2495706"/>
              <a:gd name="csX78" fmla="*/ 152400 w 2017059"/>
              <a:gd name="csY78" fmla="*/ 2224449 h 2495706"/>
              <a:gd name="csX79" fmla="*/ 161365 w 2017059"/>
              <a:gd name="csY79" fmla="*/ 2179625 h 2495706"/>
              <a:gd name="csX80" fmla="*/ 89647 w 2017059"/>
              <a:gd name="csY80" fmla="*/ 2143766 h 2495706"/>
              <a:gd name="csX81" fmla="*/ 62753 w 2017059"/>
              <a:gd name="csY81" fmla="*/ 2125837 h 2495706"/>
              <a:gd name="csX82" fmla="*/ 26894 w 2017059"/>
              <a:gd name="csY82" fmla="*/ 2116872 h 2495706"/>
              <a:gd name="csX83" fmla="*/ 0 w 2017059"/>
              <a:gd name="csY83" fmla="*/ 2089978 h 2495706"/>
              <a:gd name="csX84" fmla="*/ 35859 w 2017059"/>
              <a:gd name="csY84" fmla="*/ 2072049 h 2495706"/>
              <a:gd name="csX85" fmla="*/ 125506 w 2017059"/>
              <a:gd name="csY85" fmla="*/ 2063084 h 2495706"/>
              <a:gd name="csX86" fmla="*/ 143436 w 2017059"/>
              <a:gd name="csY86" fmla="*/ 1946543 h 2495706"/>
              <a:gd name="csX87" fmla="*/ 268941 w 2017059"/>
              <a:gd name="csY87" fmla="*/ 1901719 h 2495706"/>
              <a:gd name="csX88" fmla="*/ 286871 w 2017059"/>
              <a:gd name="csY88" fmla="*/ 1874825 h 2495706"/>
              <a:gd name="csX89" fmla="*/ 376518 w 2017059"/>
              <a:gd name="csY89" fmla="*/ 1865861 h 2495706"/>
              <a:gd name="csX90" fmla="*/ 502024 w 2017059"/>
              <a:gd name="csY90" fmla="*/ 1847931 h 2495706"/>
              <a:gd name="csX91" fmla="*/ 609600 w 2017059"/>
              <a:gd name="csY91" fmla="*/ 1803108 h 2495706"/>
              <a:gd name="csX92" fmla="*/ 636494 w 2017059"/>
              <a:gd name="csY92" fmla="*/ 1740355 h 2495706"/>
              <a:gd name="csX93" fmla="*/ 663388 w 2017059"/>
              <a:gd name="csY93" fmla="*/ 1695531 h 2495706"/>
              <a:gd name="csX94" fmla="*/ 672353 w 2017059"/>
              <a:gd name="csY94" fmla="*/ 1659672 h 2495706"/>
              <a:gd name="csX95" fmla="*/ 681318 w 2017059"/>
              <a:gd name="csY95" fmla="*/ 1632778 h 2495706"/>
              <a:gd name="csX96" fmla="*/ 654424 w 2017059"/>
              <a:gd name="csY96" fmla="*/ 1596919 h 2495706"/>
              <a:gd name="csX97" fmla="*/ 627530 w 2017059"/>
              <a:gd name="csY97" fmla="*/ 1534166 h 2495706"/>
              <a:gd name="csX98" fmla="*/ 582706 w 2017059"/>
              <a:gd name="csY98" fmla="*/ 1435555 h 2495706"/>
              <a:gd name="csX99" fmla="*/ 555812 w 2017059"/>
              <a:gd name="csY99" fmla="*/ 1408661 h 2495706"/>
              <a:gd name="csX0" fmla="*/ 385483 w 2017059"/>
              <a:gd name="csY0" fmla="*/ 476331 h 2493402"/>
              <a:gd name="csX1" fmla="*/ 376518 w 2017059"/>
              <a:gd name="csY1" fmla="*/ 404614 h 2493402"/>
              <a:gd name="csX2" fmla="*/ 475130 w 2017059"/>
              <a:gd name="csY2" fmla="*/ 386684 h 2493402"/>
              <a:gd name="csX3" fmla="*/ 502024 w 2017059"/>
              <a:gd name="csY3" fmla="*/ 359790 h 2493402"/>
              <a:gd name="csX4" fmla="*/ 546847 w 2017059"/>
              <a:gd name="csY4" fmla="*/ 341861 h 2493402"/>
              <a:gd name="csX5" fmla="*/ 582706 w 2017059"/>
              <a:gd name="csY5" fmla="*/ 350825 h 2493402"/>
              <a:gd name="csX6" fmla="*/ 618565 w 2017059"/>
              <a:gd name="csY6" fmla="*/ 368755 h 2493402"/>
              <a:gd name="csX7" fmla="*/ 663388 w 2017059"/>
              <a:gd name="csY7" fmla="*/ 386684 h 2493402"/>
              <a:gd name="csX8" fmla="*/ 717177 w 2017059"/>
              <a:gd name="csY8" fmla="*/ 359790 h 2493402"/>
              <a:gd name="csX9" fmla="*/ 744071 w 2017059"/>
              <a:gd name="csY9" fmla="*/ 350825 h 2493402"/>
              <a:gd name="csX10" fmla="*/ 735106 w 2017059"/>
              <a:gd name="csY10" fmla="*/ 314966 h 2493402"/>
              <a:gd name="csX11" fmla="*/ 744071 w 2017059"/>
              <a:gd name="csY11" fmla="*/ 252214 h 2493402"/>
              <a:gd name="csX12" fmla="*/ 762000 w 2017059"/>
              <a:gd name="csY12" fmla="*/ 225319 h 2493402"/>
              <a:gd name="csX13" fmla="*/ 779930 w 2017059"/>
              <a:gd name="csY13" fmla="*/ 99814 h 2493402"/>
              <a:gd name="csX14" fmla="*/ 824753 w 2017059"/>
              <a:gd name="csY14" fmla="*/ 90849 h 2493402"/>
              <a:gd name="csX15" fmla="*/ 851647 w 2017059"/>
              <a:gd name="csY15" fmla="*/ 81884 h 2493402"/>
              <a:gd name="csX16" fmla="*/ 869577 w 2017059"/>
              <a:gd name="csY16" fmla="*/ 46025 h 2493402"/>
              <a:gd name="csX17" fmla="*/ 950259 w 2017059"/>
              <a:gd name="csY17" fmla="*/ 19131 h 2493402"/>
              <a:gd name="csX18" fmla="*/ 986118 w 2017059"/>
              <a:gd name="csY18" fmla="*/ 1202 h 2493402"/>
              <a:gd name="csX19" fmla="*/ 1004047 w 2017059"/>
              <a:gd name="csY19" fmla="*/ 46025 h 2493402"/>
              <a:gd name="csX20" fmla="*/ 1030941 w 2017059"/>
              <a:gd name="csY20" fmla="*/ 63955 h 2493402"/>
              <a:gd name="csX21" fmla="*/ 1048871 w 2017059"/>
              <a:gd name="csY21" fmla="*/ 81884 h 2493402"/>
              <a:gd name="csX22" fmla="*/ 1102659 w 2017059"/>
              <a:gd name="csY22" fmla="*/ 90849 h 2493402"/>
              <a:gd name="csX23" fmla="*/ 1147483 w 2017059"/>
              <a:gd name="csY23" fmla="*/ 99814 h 2493402"/>
              <a:gd name="csX24" fmla="*/ 1174377 w 2017059"/>
              <a:gd name="csY24" fmla="*/ 126708 h 2493402"/>
              <a:gd name="csX25" fmla="*/ 1165412 w 2017059"/>
              <a:gd name="csY25" fmla="*/ 153602 h 2493402"/>
              <a:gd name="csX26" fmla="*/ 1156447 w 2017059"/>
              <a:gd name="csY26" fmla="*/ 189461 h 2493402"/>
              <a:gd name="csX27" fmla="*/ 1183341 w 2017059"/>
              <a:gd name="csY27" fmla="*/ 288072 h 2493402"/>
              <a:gd name="csX28" fmla="*/ 1255059 w 2017059"/>
              <a:gd name="csY28" fmla="*/ 323931 h 2493402"/>
              <a:gd name="csX29" fmla="*/ 1272988 w 2017059"/>
              <a:gd name="csY29" fmla="*/ 341861 h 2493402"/>
              <a:gd name="csX30" fmla="*/ 1281953 w 2017059"/>
              <a:gd name="csY30" fmla="*/ 368755 h 2493402"/>
              <a:gd name="csX31" fmla="*/ 1299883 w 2017059"/>
              <a:gd name="csY31" fmla="*/ 619766 h 2493402"/>
              <a:gd name="csX32" fmla="*/ 1326777 w 2017059"/>
              <a:gd name="csY32" fmla="*/ 655625 h 2493402"/>
              <a:gd name="csX33" fmla="*/ 1389530 w 2017059"/>
              <a:gd name="csY33" fmla="*/ 673555 h 2493402"/>
              <a:gd name="csX34" fmla="*/ 1461247 w 2017059"/>
              <a:gd name="csY34" fmla="*/ 709414 h 2493402"/>
              <a:gd name="csX35" fmla="*/ 1470212 w 2017059"/>
              <a:gd name="csY35" fmla="*/ 736308 h 2493402"/>
              <a:gd name="csX36" fmla="*/ 1559859 w 2017059"/>
              <a:gd name="csY36" fmla="*/ 700449 h 2493402"/>
              <a:gd name="csX37" fmla="*/ 1595718 w 2017059"/>
              <a:gd name="csY37" fmla="*/ 790096 h 2493402"/>
              <a:gd name="csX38" fmla="*/ 1604683 w 2017059"/>
              <a:gd name="csY38" fmla="*/ 816990 h 2493402"/>
              <a:gd name="csX39" fmla="*/ 1613647 w 2017059"/>
              <a:gd name="csY39" fmla="*/ 852849 h 2493402"/>
              <a:gd name="csX40" fmla="*/ 1640541 w 2017059"/>
              <a:gd name="csY40" fmla="*/ 888708 h 2493402"/>
              <a:gd name="csX41" fmla="*/ 1658471 w 2017059"/>
              <a:gd name="csY41" fmla="*/ 933531 h 2493402"/>
              <a:gd name="csX42" fmla="*/ 1730188 w 2017059"/>
              <a:gd name="csY42" fmla="*/ 960425 h 2493402"/>
              <a:gd name="csX43" fmla="*/ 1757083 w 2017059"/>
              <a:gd name="csY43" fmla="*/ 969390 h 2493402"/>
              <a:gd name="csX44" fmla="*/ 1792941 w 2017059"/>
              <a:gd name="csY44" fmla="*/ 978355 h 2493402"/>
              <a:gd name="csX45" fmla="*/ 1864659 w 2017059"/>
              <a:gd name="csY45" fmla="*/ 1005249 h 2493402"/>
              <a:gd name="csX46" fmla="*/ 1891553 w 2017059"/>
              <a:gd name="csY46" fmla="*/ 1023178 h 2493402"/>
              <a:gd name="csX47" fmla="*/ 1936377 w 2017059"/>
              <a:gd name="csY47" fmla="*/ 1041108 h 2493402"/>
              <a:gd name="csX48" fmla="*/ 1954306 w 2017059"/>
              <a:gd name="csY48" fmla="*/ 1076966 h 2493402"/>
              <a:gd name="csX49" fmla="*/ 1981200 w 2017059"/>
              <a:gd name="csY49" fmla="*/ 1372802 h 2493402"/>
              <a:gd name="csX50" fmla="*/ 1981200 w 2017059"/>
              <a:gd name="csY50" fmla="*/ 1372802 h 2493402"/>
              <a:gd name="csX51" fmla="*/ 1990165 w 2017059"/>
              <a:gd name="csY51" fmla="*/ 1426590 h 2493402"/>
              <a:gd name="csX52" fmla="*/ 2017059 w 2017059"/>
              <a:gd name="csY52" fmla="*/ 1471414 h 2493402"/>
              <a:gd name="csX53" fmla="*/ 1972236 w 2017059"/>
              <a:gd name="csY53" fmla="*/ 1507272 h 2493402"/>
              <a:gd name="csX54" fmla="*/ 1936377 w 2017059"/>
              <a:gd name="csY54" fmla="*/ 1516237 h 2493402"/>
              <a:gd name="csX55" fmla="*/ 1900518 w 2017059"/>
              <a:gd name="csY55" fmla="*/ 1534166 h 2493402"/>
              <a:gd name="csX56" fmla="*/ 1855694 w 2017059"/>
              <a:gd name="csY56" fmla="*/ 1570025 h 2493402"/>
              <a:gd name="csX57" fmla="*/ 1757083 w 2017059"/>
              <a:gd name="csY57" fmla="*/ 1623814 h 2493402"/>
              <a:gd name="csX58" fmla="*/ 1703294 w 2017059"/>
              <a:gd name="csY58" fmla="*/ 1632778 h 2493402"/>
              <a:gd name="csX59" fmla="*/ 1667436 w 2017059"/>
              <a:gd name="csY59" fmla="*/ 1641743 h 2493402"/>
              <a:gd name="csX60" fmla="*/ 1613647 w 2017059"/>
              <a:gd name="csY60" fmla="*/ 1650708 h 2493402"/>
              <a:gd name="csX61" fmla="*/ 1577788 w 2017059"/>
              <a:gd name="csY61" fmla="*/ 1668637 h 2493402"/>
              <a:gd name="csX62" fmla="*/ 1506071 w 2017059"/>
              <a:gd name="csY62" fmla="*/ 1686566 h 2493402"/>
              <a:gd name="csX63" fmla="*/ 1479177 w 2017059"/>
              <a:gd name="csY63" fmla="*/ 1695531 h 2493402"/>
              <a:gd name="csX64" fmla="*/ 1335741 w 2017059"/>
              <a:gd name="csY64" fmla="*/ 1758284 h 2493402"/>
              <a:gd name="csX65" fmla="*/ 1264024 w 2017059"/>
              <a:gd name="csY65" fmla="*/ 1785178 h 2493402"/>
              <a:gd name="csX66" fmla="*/ 1237130 w 2017059"/>
              <a:gd name="csY66" fmla="*/ 1803108 h 2493402"/>
              <a:gd name="csX67" fmla="*/ 1075765 w 2017059"/>
              <a:gd name="csY67" fmla="*/ 1856896 h 2493402"/>
              <a:gd name="csX68" fmla="*/ 896471 w 2017059"/>
              <a:gd name="csY68" fmla="*/ 2332025 h 2493402"/>
              <a:gd name="csX69" fmla="*/ 717177 w 2017059"/>
              <a:gd name="csY69" fmla="*/ 2493390 h 2493402"/>
              <a:gd name="csX70" fmla="*/ 609600 w 2017059"/>
              <a:gd name="csY70" fmla="*/ 2340990 h 2493402"/>
              <a:gd name="csX71" fmla="*/ 457200 w 2017059"/>
              <a:gd name="csY71" fmla="*/ 2358920 h 2493402"/>
              <a:gd name="csX72" fmla="*/ 421341 w 2017059"/>
              <a:gd name="csY72" fmla="*/ 2358920 h 2493402"/>
              <a:gd name="csX73" fmla="*/ 367553 w 2017059"/>
              <a:gd name="csY73" fmla="*/ 2358919 h 2493402"/>
              <a:gd name="csX74" fmla="*/ 331694 w 2017059"/>
              <a:gd name="csY74" fmla="*/ 2340990 h 2493402"/>
              <a:gd name="csX75" fmla="*/ 259977 w 2017059"/>
              <a:gd name="csY75" fmla="*/ 2332025 h 2493402"/>
              <a:gd name="csX76" fmla="*/ 116542 w 2017059"/>
              <a:gd name="csY76" fmla="*/ 2323060 h 2493402"/>
              <a:gd name="csX77" fmla="*/ 152400 w 2017059"/>
              <a:gd name="csY77" fmla="*/ 2224449 h 2493402"/>
              <a:gd name="csX78" fmla="*/ 161365 w 2017059"/>
              <a:gd name="csY78" fmla="*/ 2179625 h 2493402"/>
              <a:gd name="csX79" fmla="*/ 89647 w 2017059"/>
              <a:gd name="csY79" fmla="*/ 2143766 h 2493402"/>
              <a:gd name="csX80" fmla="*/ 62753 w 2017059"/>
              <a:gd name="csY80" fmla="*/ 2125837 h 2493402"/>
              <a:gd name="csX81" fmla="*/ 26894 w 2017059"/>
              <a:gd name="csY81" fmla="*/ 2116872 h 2493402"/>
              <a:gd name="csX82" fmla="*/ 0 w 2017059"/>
              <a:gd name="csY82" fmla="*/ 2089978 h 2493402"/>
              <a:gd name="csX83" fmla="*/ 35859 w 2017059"/>
              <a:gd name="csY83" fmla="*/ 2072049 h 2493402"/>
              <a:gd name="csX84" fmla="*/ 125506 w 2017059"/>
              <a:gd name="csY84" fmla="*/ 2063084 h 2493402"/>
              <a:gd name="csX85" fmla="*/ 143436 w 2017059"/>
              <a:gd name="csY85" fmla="*/ 1946543 h 2493402"/>
              <a:gd name="csX86" fmla="*/ 268941 w 2017059"/>
              <a:gd name="csY86" fmla="*/ 1901719 h 2493402"/>
              <a:gd name="csX87" fmla="*/ 286871 w 2017059"/>
              <a:gd name="csY87" fmla="*/ 1874825 h 2493402"/>
              <a:gd name="csX88" fmla="*/ 376518 w 2017059"/>
              <a:gd name="csY88" fmla="*/ 1865861 h 2493402"/>
              <a:gd name="csX89" fmla="*/ 502024 w 2017059"/>
              <a:gd name="csY89" fmla="*/ 1847931 h 2493402"/>
              <a:gd name="csX90" fmla="*/ 609600 w 2017059"/>
              <a:gd name="csY90" fmla="*/ 1803108 h 2493402"/>
              <a:gd name="csX91" fmla="*/ 636494 w 2017059"/>
              <a:gd name="csY91" fmla="*/ 1740355 h 2493402"/>
              <a:gd name="csX92" fmla="*/ 663388 w 2017059"/>
              <a:gd name="csY92" fmla="*/ 1695531 h 2493402"/>
              <a:gd name="csX93" fmla="*/ 672353 w 2017059"/>
              <a:gd name="csY93" fmla="*/ 1659672 h 2493402"/>
              <a:gd name="csX94" fmla="*/ 681318 w 2017059"/>
              <a:gd name="csY94" fmla="*/ 1632778 h 2493402"/>
              <a:gd name="csX95" fmla="*/ 654424 w 2017059"/>
              <a:gd name="csY95" fmla="*/ 1596919 h 2493402"/>
              <a:gd name="csX96" fmla="*/ 627530 w 2017059"/>
              <a:gd name="csY96" fmla="*/ 1534166 h 2493402"/>
              <a:gd name="csX97" fmla="*/ 582706 w 2017059"/>
              <a:gd name="csY97" fmla="*/ 1435555 h 2493402"/>
              <a:gd name="csX98" fmla="*/ 555812 w 2017059"/>
              <a:gd name="csY98" fmla="*/ 1408661 h 2493402"/>
              <a:gd name="csX0" fmla="*/ 385483 w 2017059"/>
              <a:gd name="csY0" fmla="*/ 476331 h 2493515"/>
              <a:gd name="csX1" fmla="*/ 376518 w 2017059"/>
              <a:gd name="csY1" fmla="*/ 404614 h 2493515"/>
              <a:gd name="csX2" fmla="*/ 475130 w 2017059"/>
              <a:gd name="csY2" fmla="*/ 386684 h 2493515"/>
              <a:gd name="csX3" fmla="*/ 502024 w 2017059"/>
              <a:gd name="csY3" fmla="*/ 359790 h 2493515"/>
              <a:gd name="csX4" fmla="*/ 546847 w 2017059"/>
              <a:gd name="csY4" fmla="*/ 341861 h 2493515"/>
              <a:gd name="csX5" fmla="*/ 582706 w 2017059"/>
              <a:gd name="csY5" fmla="*/ 350825 h 2493515"/>
              <a:gd name="csX6" fmla="*/ 618565 w 2017059"/>
              <a:gd name="csY6" fmla="*/ 368755 h 2493515"/>
              <a:gd name="csX7" fmla="*/ 663388 w 2017059"/>
              <a:gd name="csY7" fmla="*/ 386684 h 2493515"/>
              <a:gd name="csX8" fmla="*/ 717177 w 2017059"/>
              <a:gd name="csY8" fmla="*/ 359790 h 2493515"/>
              <a:gd name="csX9" fmla="*/ 744071 w 2017059"/>
              <a:gd name="csY9" fmla="*/ 350825 h 2493515"/>
              <a:gd name="csX10" fmla="*/ 735106 w 2017059"/>
              <a:gd name="csY10" fmla="*/ 314966 h 2493515"/>
              <a:gd name="csX11" fmla="*/ 744071 w 2017059"/>
              <a:gd name="csY11" fmla="*/ 252214 h 2493515"/>
              <a:gd name="csX12" fmla="*/ 762000 w 2017059"/>
              <a:gd name="csY12" fmla="*/ 225319 h 2493515"/>
              <a:gd name="csX13" fmla="*/ 779930 w 2017059"/>
              <a:gd name="csY13" fmla="*/ 99814 h 2493515"/>
              <a:gd name="csX14" fmla="*/ 824753 w 2017059"/>
              <a:gd name="csY14" fmla="*/ 90849 h 2493515"/>
              <a:gd name="csX15" fmla="*/ 851647 w 2017059"/>
              <a:gd name="csY15" fmla="*/ 81884 h 2493515"/>
              <a:gd name="csX16" fmla="*/ 869577 w 2017059"/>
              <a:gd name="csY16" fmla="*/ 46025 h 2493515"/>
              <a:gd name="csX17" fmla="*/ 950259 w 2017059"/>
              <a:gd name="csY17" fmla="*/ 19131 h 2493515"/>
              <a:gd name="csX18" fmla="*/ 986118 w 2017059"/>
              <a:gd name="csY18" fmla="*/ 1202 h 2493515"/>
              <a:gd name="csX19" fmla="*/ 1004047 w 2017059"/>
              <a:gd name="csY19" fmla="*/ 46025 h 2493515"/>
              <a:gd name="csX20" fmla="*/ 1030941 w 2017059"/>
              <a:gd name="csY20" fmla="*/ 63955 h 2493515"/>
              <a:gd name="csX21" fmla="*/ 1048871 w 2017059"/>
              <a:gd name="csY21" fmla="*/ 81884 h 2493515"/>
              <a:gd name="csX22" fmla="*/ 1102659 w 2017059"/>
              <a:gd name="csY22" fmla="*/ 90849 h 2493515"/>
              <a:gd name="csX23" fmla="*/ 1147483 w 2017059"/>
              <a:gd name="csY23" fmla="*/ 99814 h 2493515"/>
              <a:gd name="csX24" fmla="*/ 1174377 w 2017059"/>
              <a:gd name="csY24" fmla="*/ 126708 h 2493515"/>
              <a:gd name="csX25" fmla="*/ 1165412 w 2017059"/>
              <a:gd name="csY25" fmla="*/ 153602 h 2493515"/>
              <a:gd name="csX26" fmla="*/ 1156447 w 2017059"/>
              <a:gd name="csY26" fmla="*/ 189461 h 2493515"/>
              <a:gd name="csX27" fmla="*/ 1183341 w 2017059"/>
              <a:gd name="csY27" fmla="*/ 288072 h 2493515"/>
              <a:gd name="csX28" fmla="*/ 1255059 w 2017059"/>
              <a:gd name="csY28" fmla="*/ 323931 h 2493515"/>
              <a:gd name="csX29" fmla="*/ 1272988 w 2017059"/>
              <a:gd name="csY29" fmla="*/ 341861 h 2493515"/>
              <a:gd name="csX30" fmla="*/ 1281953 w 2017059"/>
              <a:gd name="csY30" fmla="*/ 368755 h 2493515"/>
              <a:gd name="csX31" fmla="*/ 1299883 w 2017059"/>
              <a:gd name="csY31" fmla="*/ 619766 h 2493515"/>
              <a:gd name="csX32" fmla="*/ 1326777 w 2017059"/>
              <a:gd name="csY32" fmla="*/ 655625 h 2493515"/>
              <a:gd name="csX33" fmla="*/ 1389530 w 2017059"/>
              <a:gd name="csY33" fmla="*/ 673555 h 2493515"/>
              <a:gd name="csX34" fmla="*/ 1461247 w 2017059"/>
              <a:gd name="csY34" fmla="*/ 709414 h 2493515"/>
              <a:gd name="csX35" fmla="*/ 1470212 w 2017059"/>
              <a:gd name="csY35" fmla="*/ 736308 h 2493515"/>
              <a:gd name="csX36" fmla="*/ 1559859 w 2017059"/>
              <a:gd name="csY36" fmla="*/ 700449 h 2493515"/>
              <a:gd name="csX37" fmla="*/ 1595718 w 2017059"/>
              <a:gd name="csY37" fmla="*/ 790096 h 2493515"/>
              <a:gd name="csX38" fmla="*/ 1604683 w 2017059"/>
              <a:gd name="csY38" fmla="*/ 816990 h 2493515"/>
              <a:gd name="csX39" fmla="*/ 1613647 w 2017059"/>
              <a:gd name="csY39" fmla="*/ 852849 h 2493515"/>
              <a:gd name="csX40" fmla="*/ 1640541 w 2017059"/>
              <a:gd name="csY40" fmla="*/ 888708 h 2493515"/>
              <a:gd name="csX41" fmla="*/ 1658471 w 2017059"/>
              <a:gd name="csY41" fmla="*/ 933531 h 2493515"/>
              <a:gd name="csX42" fmla="*/ 1730188 w 2017059"/>
              <a:gd name="csY42" fmla="*/ 960425 h 2493515"/>
              <a:gd name="csX43" fmla="*/ 1757083 w 2017059"/>
              <a:gd name="csY43" fmla="*/ 969390 h 2493515"/>
              <a:gd name="csX44" fmla="*/ 1792941 w 2017059"/>
              <a:gd name="csY44" fmla="*/ 978355 h 2493515"/>
              <a:gd name="csX45" fmla="*/ 1864659 w 2017059"/>
              <a:gd name="csY45" fmla="*/ 1005249 h 2493515"/>
              <a:gd name="csX46" fmla="*/ 1891553 w 2017059"/>
              <a:gd name="csY46" fmla="*/ 1023178 h 2493515"/>
              <a:gd name="csX47" fmla="*/ 1936377 w 2017059"/>
              <a:gd name="csY47" fmla="*/ 1041108 h 2493515"/>
              <a:gd name="csX48" fmla="*/ 1954306 w 2017059"/>
              <a:gd name="csY48" fmla="*/ 1076966 h 2493515"/>
              <a:gd name="csX49" fmla="*/ 1981200 w 2017059"/>
              <a:gd name="csY49" fmla="*/ 1372802 h 2493515"/>
              <a:gd name="csX50" fmla="*/ 1981200 w 2017059"/>
              <a:gd name="csY50" fmla="*/ 1372802 h 2493515"/>
              <a:gd name="csX51" fmla="*/ 1990165 w 2017059"/>
              <a:gd name="csY51" fmla="*/ 1426590 h 2493515"/>
              <a:gd name="csX52" fmla="*/ 2017059 w 2017059"/>
              <a:gd name="csY52" fmla="*/ 1471414 h 2493515"/>
              <a:gd name="csX53" fmla="*/ 1972236 w 2017059"/>
              <a:gd name="csY53" fmla="*/ 1507272 h 2493515"/>
              <a:gd name="csX54" fmla="*/ 1936377 w 2017059"/>
              <a:gd name="csY54" fmla="*/ 1516237 h 2493515"/>
              <a:gd name="csX55" fmla="*/ 1900518 w 2017059"/>
              <a:gd name="csY55" fmla="*/ 1534166 h 2493515"/>
              <a:gd name="csX56" fmla="*/ 1855694 w 2017059"/>
              <a:gd name="csY56" fmla="*/ 1570025 h 2493515"/>
              <a:gd name="csX57" fmla="*/ 1757083 w 2017059"/>
              <a:gd name="csY57" fmla="*/ 1623814 h 2493515"/>
              <a:gd name="csX58" fmla="*/ 1703294 w 2017059"/>
              <a:gd name="csY58" fmla="*/ 1632778 h 2493515"/>
              <a:gd name="csX59" fmla="*/ 1667436 w 2017059"/>
              <a:gd name="csY59" fmla="*/ 1641743 h 2493515"/>
              <a:gd name="csX60" fmla="*/ 1613647 w 2017059"/>
              <a:gd name="csY60" fmla="*/ 1650708 h 2493515"/>
              <a:gd name="csX61" fmla="*/ 1577788 w 2017059"/>
              <a:gd name="csY61" fmla="*/ 1668637 h 2493515"/>
              <a:gd name="csX62" fmla="*/ 1506071 w 2017059"/>
              <a:gd name="csY62" fmla="*/ 1686566 h 2493515"/>
              <a:gd name="csX63" fmla="*/ 1479177 w 2017059"/>
              <a:gd name="csY63" fmla="*/ 1695531 h 2493515"/>
              <a:gd name="csX64" fmla="*/ 1335741 w 2017059"/>
              <a:gd name="csY64" fmla="*/ 1758284 h 2493515"/>
              <a:gd name="csX65" fmla="*/ 1264024 w 2017059"/>
              <a:gd name="csY65" fmla="*/ 1785178 h 2493515"/>
              <a:gd name="csX66" fmla="*/ 1237130 w 2017059"/>
              <a:gd name="csY66" fmla="*/ 1803108 h 2493515"/>
              <a:gd name="csX67" fmla="*/ 1075765 w 2017059"/>
              <a:gd name="csY67" fmla="*/ 1856896 h 2493515"/>
              <a:gd name="csX68" fmla="*/ 896471 w 2017059"/>
              <a:gd name="csY68" fmla="*/ 2332025 h 2493515"/>
              <a:gd name="csX69" fmla="*/ 717177 w 2017059"/>
              <a:gd name="csY69" fmla="*/ 2493390 h 2493515"/>
              <a:gd name="csX70" fmla="*/ 457200 w 2017059"/>
              <a:gd name="csY70" fmla="*/ 2358920 h 2493515"/>
              <a:gd name="csX71" fmla="*/ 421341 w 2017059"/>
              <a:gd name="csY71" fmla="*/ 2358920 h 2493515"/>
              <a:gd name="csX72" fmla="*/ 367553 w 2017059"/>
              <a:gd name="csY72" fmla="*/ 2358919 h 2493515"/>
              <a:gd name="csX73" fmla="*/ 331694 w 2017059"/>
              <a:gd name="csY73" fmla="*/ 2340990 h 2493515"/>
              <a:gd name="csX74" fmla="*/ 259977 w 2017059"/>
              <a:gd name="csY74" fmla="*/ 2332025 h 2493515"/>
              <a:gd name="csX75" fmla="*/ 116542 w 2017059"/>
              <a:gd name="csY75" fmla="*/ 2323060 h 2493515"/>
              <a:gd name="csX76" fmla="*/ 152400 w 2017059"/>
              <a:gd name="csY76" fmla="*/ 2224449 h 2493515"/>
              <a:gd name="csX77" fmla="*/ 161365 w 2017059"/>
              <a:gd name="csY77" fmla="*/ 2179625 h 2493515"/>
              <a:gd name="csX78" fmla="*/ 89647 w 2017059"/>
              <a:gd name="csY78" fmla="*/ 2143766 h 2493515"/>
              <a:gd name="csX79" fmla="*/ 62753 w 2017059"/>
              <a:gd name="csY79" fmla="*/ 2125837 h 2493515"/>
              <a:gd name="csX80" fmla="*/ 26894 w 2017059"/>
              <a:gd name="csY80" fmla="*/ 2116872 h 2493515"/>
              <a:gd name="csX81" fmla="*/ 0 w 2017059"/>
              <a:gd name="csY81" fmla="*/ 2089978 h 2493515"/>
              <a:gd name="csX82" fmla="*/ 35859 w 2017059"/>
              <a:gd name="csY82" fmla="*/ 2072049 h 2493515"/>
              <a:gd name="csX83" fmla="*/ 125506 w 2017059"/>
              <a:gd name="csY83" fmla="*/ 2063084 h 2493515"/>
              <a:gd name="csX84" fmla="*/ 143436 w 2017059"/>
              <a:gd name="csY84" fmla="*/ 1946543 h 2493515"/>
              <a:gd name="csX85" fmla="*/ 268941 w 2017059"/>
              <a:gd name="csY85" fmla="*/ 1901719 h 2493515"/>
              <a:gd name="csX86" fmla="*/ 286871 w 2017059"/>
              <a:gd name="csY86" fmla="*/ 1874825 h 2493515"/>
              <a:gd name="csX87" fmla="*/ 376518 w 2017059"/>
              <a:gd name="csY87" fmla="*/ 1865861 h 2493515"/>
              <a:gd name="csX88" fmla="*/ 502024 w 2017059"/>
              <a:gd name="csY88" fmla="*/ 1847931 h 2493515"/>
              <a:gd name="csX89" fmla="*/ 609600 w 2017059"/>
              <a:gd name="csY89" fmla="*/ 1803108 h 2493515"/>
              <a:gd name="csX90" fmla="*/ 636494 w 2017059"/>
              <a:gd name="csY90" fmla="*/ 1740355 h 2493515"/>
              <a:gd name="csX91" fmla="*/ 663388 w 2017059"/>
              <a:gd name="csY91" fmla="*/ 1695531 h 2493515"/>
              <a:gd name="csX92" fmla="*/ 672353 w 2017059"/>
              <a:gd name="csY92" fmla="*/ 1659672 h 2493515"/>
              <a:gd name="csX93" fmla="*/ 681318 w 2017059"/>
              <a:gd name="csY93" fmla="*/ 1632778 h 2493515"/>
              <a:gd name="csX94" fmla="*/ 654424 w 2017059"/>
              <a:gd name="csY94" fmla="*/ 1596919 h 2493515"/>
              <a:gd name="csX95" fmla="*/ 627530 w 2017059"/>
              <a:gd name="csY95" fmla="*/ 1534166 h 2493515"/>
              <a:gd name="csX96" fmla="*/ 582706 w 2017059"/>
              <a:gd name="csY96" fmla="*/ 1435555 h 2493515"/>
              <a:gd name="csX97" fmla="*/ 555812 w 2017059"/>
              <a:gd name="csY97" fmla="*/ 1408661 h 2493515"/>
              <a:gd name="csX0" fmla="*/ 385483 w 2017059"/>
              <a:gd name="csY0" fmla="*/ 476331 h 2376372"/>
              <a:gd name="csX1" fmla="*/ 376518 w 2017059"/>
              <a:gd name="csY1" fmla="*/ 404614 h 2376372"/>
              <a:gd name="csX2" fmla="*/ 475130 w 2017059"/>
              <a:gd name="csY2" fmla="*/ 386684 h 2376372"/>
              <a:gd name="csX3" fmla="*/ 502024 w 2017059"/>
              <a:gd name="csY3" fmla="*/ 359790 h 2376372"/>
              <a:gd name="csX4" fmla="*/ 546847 w 2017059"/>
              <a:gd name="csY4" fmla="*/ 341861 h 2376372"/>
              <a:gd name="csX5" fmla="*/ 582706 w 2017059"/>
              <a:gd name="csY5" fmla="*/ 350825 h 2376372"/>
              <a:gd name="csX6" fmla="*/ 618565 w 2017059"/>
              <a:gd name="csY6" fmla="*/ 368755 h 2376372"/>
              <a:gd name="csX7" fmla="*/ 663388 w 2017059"/>
              <a:gd name="csY7" fmla="*/ 386684 h 2376372"/>
              <a:gd name="csX8" fmla="*/ 717177 w 2017059"/>
              <a:gd name="csY8" fmla="*/ 359790 h 2376372"/>
              <a:gd name="csX9" fmla="*/ 744071 w 2017059"/>
              <a:gd name="csY9" fmla="*/ 350825 h 2376372"/>
              <a:gd name="csX10" fmla="*/ 735106 w 2017059"/>
              <a:gd name="csY10" fmla="*/ 314966 h 2376372"/>
              <a:gd name="csX11" fmla="*/ 744071 w 2017059"/>
              <a:gd name="csY11" fmla="*/ 252214 h 2376372"/>
              <a:gd name="csX12" fmla="*/ 762000 w 2017059"/>
              <a:gd name="csY12" fmla="*/ 225319 h 2376372"/>
              <a:gd name="csX13" fmla="*/ 779930 w 2017059"/>
              <a:gd name="csY13" fmla="*/ 99814 h 2376372"/>
              <a:gd name="csX14" fmla="*/ 824753 w 2017059"/>
              <a:gd name="csY14" fmla="*/ 90849 h 2376372"/>
              <a:gd name="csX15" fmla="*/ 851647 w 2017059"/>
              <a:gd name="csY15" fmla="*/ 81884 h 2376372"/>
              <a:gd name="csX16" fmla="*/ 869577 w 2017059"/>
              <a:gd name="csY16" fmla="*/ 46025 h 2376372"/>
              <a:gd name="csX17" fmla="*/ 950259 w 2017059"/>
              <a:gd name="csY17" fmla="*/ 19131 h 2376372"/>
              <a:gd name="csX18" fmla="*/ 986118 w 2017059"/>
              <a:gd name="csY18" fmla="*/ 1202 h 2376372"/>
              <a:gd name="csX19" fmla="*/ 1004047 w 2017059"/>
              <a:gd name="csY19" fmla="*/ 46025 h 2376372"/>
              <a:gd name="csX20" fmla="*/ 1030941 w 2017059"/>
              <a:gd name="csY20" fmla="*/ 63955 h 2376372"/>
              <a:gd name="csX21" fmla="*/ 1048871 w 2017059"/>
              <a:gd name="csY21" fmla="*/ 81884 h 2376372"/>
              <a:gd name="csX22" fmla="*/ 1102659 w 2017059"/>
              <a:gd name="csY22" fmla="*/ 90849 h 2376372"/>
              <a:gd name="csX23" fmla="*/ 1147483 w 2017059"/>
              <a:gd name="csY23" fmla="*/ 99814 h 2376372"/>
              <a:gd name="csX24" fmla="*/ 1174377 w 2017059"/>
              <a:gd name="csY24" fmla="*/ 126708 h 2376372"/>
              <a:gd name="csX25" fmla="*/ 1165412 w 2017059"/>
              <a:gd name="csY25" fmla="*/ 153602 h 2376372"/>
              <a:gd name="csX26" fmla="*/ 1156447 w 2017059"/>
              <a:gd name="csY26" fmla="*/ 189461 h 2376372"/>
              <a:gd name="csX27" fmla="*/ 1183341 w 2017059"/>
              <a:gd name="csY27" fmla="*/ 288072 h 2376372"/>
              <a:gd name="csX28" fmla="*/ 1255059 w 2017059"/>
              <a:gd name="csY28" fmla="*/ 323931 h 2376372"/>
              <a:gd name="csX29" fmla="*/ 1272988 w 2017059"/>
              <a:gd name="csY29" fmla="*/ 341861 h 2376372"/>
              <a:gd name="csX30" fmla="*/ 1281953 w 2017059"/>
              <a:gd name="csY30" fmla="*/ 368755 h 2376372"/>
              <a:gd name="csX31" fmla="*/ 1299883 w 2017059"/>
              <a:gd name="csY31" fmla="*/ 619766 h 2376372"/>
              <a:gd name="csX32" fmla="*/ 1326777 w 2017059"/>
              <a:gd name="csY32" fmla="*/ 655625 h 2376372"/>
              <a:gd name="csX33" fmla="*/ 1389530 w 2017059"/>
              <a:gd name="csY33" fmla="*/ 673555 h 2376372"/>
              <a:gd name="csX34" fmla="*/ 1461247 w 2017059"/>
              <a:gd name="csY34" fmla="*/ 709414 h 2376372"/>
              <a:gd name="csX35" fmla="*/ 1470212 w 2017059"/>
              <a:gd name="csY35" fmla="*/ 736308 h 2376372"/>
              <a:gd name="csX36" fmla="*/ 1559859 w 2017059"/>
              <a:gd name="csY36" fmla="*/ 700449 h 2376372"/>
              <a:gd name="csX37" fmla="*/ 1595718 w 2017059"/>
              <a:gd name="csY37" fmla="*/ 790096 h 2376372"/>
              <a:gd name="csX38" fmla="*/ 1604683 w 2017059"/>
              <a:gd name="csY38" fmla="*/ 816990 h 2376372"/>
              <a:gd name="csX39" fmla="*/ 1613647 w 2017059"/>
              <a:gd name="csY39" fmla="*/ 852849 h 2376372"/>
              <a:gd name="csX40" fmla="*/ 1640541 w 2017059"/>
              <a:gd name="csY40" fmla="*/ 888708 h 2376372"/>
              <a:gd name="csX41" fmla="*/ 1658471 w 2017059"/>
              <a:gd name="csY41" fmla="*/ 933531 h 2376372"/>
              <a:gd name="csX42" fmla="*/ 1730188 w 2017059"/>
              <a:gd name="csY42" fmla="*/ 960425 h 2376372"/>
              <a:gd name="csX43" fmla="*/ 1757083 w 2017059"/>
              <a:gd name="csY43" fmla="*/ 969390 h 2376372"/>
              <a:gd name="csX44" fmla="*/ 1792941 w 2017059"/>
              <a:gd name="csY44" fmla="*/ 978355 h 2376372"/>
              <a:gd name="csX45" fmla="*/ 1864659 w 2017059"/>
              <a:gd name="csY45" fmla="*/ 1005249 h 2376372"/>
              <a:gd name="csX46" fmla="*/ 1891553 w 2017059"/>
              <a:gd name="csY46" fmla="*/ 1023178 h 2376372"/>
              <a:gd name="csX47" fmla="*/ 1936377 w 2017059"/>
              <a:gd name="csY47" fmla="*/ 1041108 h 2376372"/>
              <a:gd name="csX48" fmla="*/ 1954306 w 2017059"/>
              <a:gd name="csY48" fmla="*/ 1076966 h 2376372"/>
              <a:gd name="csX49" fmla="*/ 1981200 w 2017059"/>
              <a:gd name="csY49" fmla="*/ 1372802 h 2376372"/>
              <a:gd name="csX50" fmla="*/ 1981200 w 2017059"/>
              <a:gd name="csY50" fmla="*/ 1372802 h 2376372"/>
              <a:gd name="csX51" fmla="*/ 1990165 w 2017059"/>
              <a:gd name="csY51" fmla="*/ 1426590 h 2376372"/>
              <a:gd name="csX52" fmla="*/ 2017059 w 2017059"/>
              <a:gd name="csY52" fmla="*/ 1471414 h 2376372"/>
              <a:gd name="csX53" fmla="*/ 1972236 w 2017059"/>
              <a:gd name="csY53" fmla="*/ 1507272 h 2376372"/>
              <a:gd name="csX54" fmla="*/ 1936377 w 2017059"/>
              <a:gd name="csY54" fmla="*/ 1516237 h 2376372"/>
              <a:gd name="csX55" fmla="*/ 1900518 w 2017059"/>
              <a:gd name="csY55" fmla="*/ 1534166 h 2376372"/>
              <a:gd name="csX56" fmla="*/ 1855694 w 2017059"/>
              <a:gd name="csY56" fmla="*/ 1570025 h 2376372"/>
              <a:gd name="csX57" fmla="*/ 1757083 w 2017059"/>
              <a:gd name="csY57" fmla="*/ 1623814 h 2376372"/>
              <a:gd name="csX58" fmla="*/ 1703294 w 2017059"/>
              <a:gd name="csY58" fmla="*/ 1632778 h 2376372"/>
              <a:gd name="csX59" fmla="*/ 1667436 w 2017059"/>
              <a:gd name="csY59" fmla="*/ 1641743 h 2376372"/>
              <a:gd name="csX60" fmla="*/ 1613647 w 2017059"/>
              <a:gd name="csY60" fmla="*/ 1650708 h 2376372"/>
              <a:gd name="csX61" fmla="*/ 1577788 w 2017059"/>
              <a:gd name="csY61" fmla="*/ 1668637 h 2376372"/>
              <a:gd name="csX62" fmla="*/ 1506071 w 2017059"/>
              <a:gd name="csY62" fmla="*/ 1686566 h 2376372"/>
              <a:gd name="csX63" fmla="*/ 1479177 w 2017059"/>
              <a:gd name="csY63" fmla="*/ 1695531 h 2376372"/>
              <a:gd name="csX64" fmla="*/ 1335741 w 2017059"/>
              <a:gd name="csY64" fmla="*/ 1758284 h 2376372"/>
              <a:gd name="csX65" fmla="*/ 1264024 w 2017059"/>
              <a:gd name="csY65" fmla="*/ 1785178 h 2376372"/>
              <a:gd name="csX66" fmla="*/ 1237130 w 2017059"/>
              <a:gd name="csY66" fmla="*/ 1803108 h 2376372"/>
              <a:gd name="csX67" fmla="*/ 1075765 w 2017059"/>
              <a:gd name="csY67" fmla="*/ 1856896 h 2376372"/>
              <a:gd name="csX68" fmla="*/ 896471 w 2017059"/>
              <a:gd name="csY68" fmla="*/ 2332025 h 2376372"/>
              <a:gd name="csX69" fmla="*/ 457200 w 2017059"/>
              <a:gd name="csY69" fmla="*/ 2358920 h 2376372"/>
              <a:gd name="csX70" fmla="*/ 421341 w 2017059"/>
              <a:gd name="csY70" fmla="*/ 2358920 h 2376372"/>
              <a:gd name="csX71" fmla="*/ 367553 w 2017059"/>
              <a:gd name="csY71" fmla="*/ 2358919 h 2376372"/>
              <a:gd name="csX72" fmla="*/ 331694 w 2017059"/>
              <a:gd name="csY72" fmla="*/ 2340990 h 2376372"/>
              <a:gd name="csX73" fmla="*/ 259977 w 2017059"/>
              <a:gd name="csY73" fmla="*/ 2332025 h 2376372"/>
              <a:gd name="csX74" fmla="*/ 116542 w 2017059"/>
              <a:gd name="csY74" fmla="*/ 2323060 h 2376372"/>
              <a:gd name="csX75" fmla="*/ 152400 w 2017059"/>
              <a:gd name="csY75" fmla="*/ 2224449 h 2376372"/>
              <a:gd name="csX76" fmla="*/ 161365 w 2017059"/>
              <a:gd name="csY76" fmla="*/ 2179625 h 2376372"/>
              <a:gd name="csX77" fmla="*/ 89647 w 2017059"/>
              <a:gd name="csY77" fmla="*/ 2143766 h 2376372"/>
              <a:gd name="csX78" fmla="*/ 62753 w 2017059"/>
              <a:gd name="csY78" fmla="*/ 2125837 h 2376372"/>
              <a:gd name="csX79" fmla="*/ 26894 w 2017059"/>
              <a:gd name="csY79" fmla="*/ 2116872 h 2376372"/>
              <a:gd name="csX80" fmla="*/ 0 w 2017059"/>
              <a:gd name="csY80" fmla="*/ 2089978 h 2376372"/>
              <a:gd name="csX81" fmla="*/ 35859 w 2017059"/>
              <a:gd name="csY81" fmla="*/ 2072049 h 2376372"/>
              <a:gd name="csX82" fmla="*/ 125506 w 2017059"/>
              <a:gd name="csY82" fmla="*/ 2063084 h 2376372"/>
              <a:gd name="csX83" fmla="*/ 143436 w 2017059"/>
              <a:gd name="csY83" fmla="*/ 1946543 h 2376372"/>
              <a:gd name="csX84" fmla="*/ 268941 w 2017059"/>
              <a:gd name="csY84" fmla="*/ 1901719 h 2376372"/>
              <a:gd name="csX85" fmla="*/ 286871 w 2017059"/>
              <a:gd name="csY85" fmla="*/ 1874825 h 2376372"/>
              <a:gd name="csX86" fmla="*/ 376518 w 2017059"/>
              <a:gd name="csY86" fmla="*/ 1865861 h 2376372"/>
              <a:gd name="csX87" fmla="*/ 502024 w 2017059"/>
              <a:gd name="csY87" fmla="*/ 1847931 h 2376372"/>
              <a:gd name="csX88" fmla="*/ 609600 w 2017059"/>
              <a:gd name="csY88" fmla="*/ 1803108 h 2376372"/>
              <a:gd name="csX89" fmla="*/ 636494 w 2017059"/>
              <a:gd name="csY89" fmla="*/ 1740355 h 2376372"/>
              <a:gd name="csX90" fmla="*/ 663388 w 2017059"/>
              <a:gd name="csY90" fmla="*/ 1695531 h 2376372"/>
              <a:gd name="csX91" fmla="*/ 672353 w 2017059"/>
              <a:gd name="csY91" fmla="*/ 1659672 h 2376372"/>
              <a:gd name="csX92" fmla="*/ 681318 w 2017059"/>
              <a:gd name="csY92" fmla="*/ 1632778 h 2376372"/>
              <a:gd name="csX93" fmla="*/ 654424 w 2017059"/>
              <a:gd name="csY93" fmla="*/ 1596919 h 2376372"/>
              <a:gd name="csX94" fmla="*/ 627530 w 2017059"/>
              <a:gd name="csY94" fmla="*/ 1534166 h 2376372"/>
              <a:gd name="csX95" fmla="*/ 582706 w 2017059"/>
              <a:gd name="csY95" fmla="*/ 1435555 h 2376372"/>
              <a:gd name="csX96" fmla="*/ 555812 w 2017059"/>
              <a:gd name="csY96" fmla="*/ 1408661 h 2376372"/>
              <a:gd name="csX0" fmla="*/ 385483 w 2017059"/>
              <a:gd name="csY0" fmla="*/ 476331 h 2396107"/>
              <a:gd name="csX1" fmla="*/ 376518 w 2017059"/>
              <a:gd name="csY1" fmla="*/ 404614 h 2396107"/>
              <a:gd name="csX2" fmla="*/ 475130 w 2017059"/>
              <a:gd name="csY2" fmla="*/ 386684 h 2396107"/>
              <a:gd name="csX3" fmla="*/ 502024 w 2017059"/>
              <a:gd name="csY3" fmla="*/ 359790 h 2396107"/>
              <a:gd name="csX4" fmla="*/ 546847 w 2017059"/>
              <a:gd name="csY4" fmla="*/ 341861 h 2396107"/>
              <a:gd name="csX5" fmla="*/ 582706 w 2017059"/>
              <a:gd name="csY5" fmla="*/ 350825 h 2396107"/>
              <a:gd name="csX6" fmla="*/ 618565 w 2017059"/>
              <a:gd name="csY6" fmla="*/ 368755 h 2396107"/>
              <a:gd name="csX7" fmla="*/ 663388 w 2017059"/>
              <a:gd name="csY7" fmla="*/ 386684 h 2396107"/>
              <a:gd name="csX8" fmla="*/ 717177 w 2017059"/>
              <a:gd name="csY8" fmla="*/ 359790 h 2396107"/>
              <a:gd name="csX9" fmla="*/ 744071 w 2017059"/>
              <a:gd name="csY9" fmla="*/ 350825 h 2396107"/>
              <a:gd name="csX10" fmla="*/ 735106 w 2017059"/>
              <a:gd name="csY10" fmla="*/ 314966 h 2396107"/>
              <a:gd name="csX11" fmla="*/ 744071 w 2017059"/>
              <a:gd name="csY11" fmla="*/ 252214 h 2396107"/>
              <a:gd name="csX12" fmla="*/ 762000 w 2017059"/>
              <a:gd name="csY12" fmla="*/ 225319 h 2396107"/>
              <a:gd name="csX13" fmla="*/ 779930 w 2017059"/>
              <a:gd name="csY13" fmla="*/ 99814 h 2396107"/>
              <a:gd name="csX14" fmla="*/ 824753 w 2017059"/>
              <a:gd name="csY14" fmla="*/ 90849 h 2396107"/>
              <a:gd name="csX15" fmla="*/ 851647 w 2017059"/>
              <a:gd name="csY15" fmla="*/ 81884 h 2396107"/>
              <a:gd name="csX16" fmla="*/ 869577 w 2017059"/>
              <a:gd name="csY16" fmla="*/ 46025 h 2396107"/>
              <a:gd name="csX17" fmla="*/ 950259 w 2017059"/>
              <a:gd name="csY17" fmla="*/ 19131 h 2396107"/>
              <a:gd name="csX18" fmla="*/ 986118 w 2017059"/>
              <a:gd name="csY18" fmla="*/ 1202 h 2396107"/>
              <a:gd name="csX19" fmla="*/ 1004047 w 2017059"/>
              <a:gd name="csY19" fmla="*/ 46025 h 2396107"/>
              <a:gd name="csX20" fmla="*/ 1030941 w 2017059"/>
              <a:gd name="csY20" fmla="*/ 63955 h 2396107"/>
              <a:gd name="csX21" fmla="*/ 1048871 w 2017059"/>
              <a:gd name="csY21" fmla="*/ 81884 h 2396107"/>
              <a:gd name="csX22" fmla="*/ 1102659 w 2017059"/>
              <a:gd name="csY22" fmla="*/ 90849 h 2396107"/>
              <a:gd name="csX23" fmla="*/ 1147483 w 2017059"/>
              <a:gd name="csY23" fmla="*/ 99814 h 2396107"/>
              <a:gd name="csX24" fmla="*/ 1174377 w 2017059"/>
              <a:gd name="csY24" fmla="*/ 126708 h 2396107"/>
              <a:gd name="csX25" fmla="*/ 1165412 w 2017059"/>
              <a:gd name="csY25" fmla="*/ 153602 h 2396107"/>
              <a:gd name="csX26" fmla="*/ 1156447 w 2017059"/>
              <a:gd name="csY26" fmla="*/ 189461 h 2396107"/>
              <a:gd name="csX27" fmla="*/ 1183341 w 2017059"/>
              <a:gd name="csY27" fmla="*/ 288072 h 2396107"/>
              <a:gd name="csX28" fmla="*/ 1255059 w 2017059"/>
              <a:gd name="csY28" fmla="*/ 323931 h 2396107"/>
              <a:gd name="csX29" fmla="*/ 1272988 w 2017059"/>
              <a:gd name="csY29" fmla="*/ 341861 h 2396107"/>
              <a:gd name="csX30" fmla="*/ 1281953 w 2017059"/>
              <a:gd name="csY30" fmla="*/ 368755 h 2396107"/>
              <a:gd name="csX31" fmla="*/ 1299883 w 2017059"/>
              <a:gd name="csY31" fmla="*/ 619766 h 2396107"/>
              <a:gd name="csX32" fmla="*/ 1326777 w 2017059"/>
              <a:gd name="csY32" fmla="*/ 655625 h 2396107"/>
              <a:gd name="csX33" fmla="*/ 1389530 w 2017059"/>
              <a:gd name="csY33" fmla="*/ 673555 h 2396107"/>
              <a:gd name="csX34" fmla="*/ 1461247 w 2017059"/>
              <a:gd name="csY34" fmla="*/ 709414 h 2396107"/>
              <a:gd name="csX35" fmla="*/ 1470212 w 2017059"/>
              <a:gd name="csY35" fmla="*/ 736308 h 2396107"/>
              <a:gd name="csX36" fmla="*/ 1559859 w 2017059"/>
              <a:gd name="csY36" fmla="*/ 700449 h 2396107"/>
              <a:gd name="csX37" fmla="*/ 1595718 w 2017059"/>
              <a:gd name="csY37" fmla="*/ 790096 h 2396107"/>
              <a:gd name="csX38" fmla="*/ 1604683 w 2017059"/>
              <a:gd name="csY38" fmla="*/ 816990 h 2396107"/>
              <a:gd name="csX39" fmla="*/ 1613647 w 2017059"/>
              <a:gd name="csY39" fmla="*/ 852849 h 2396107"/>
              <a:gd name="csX40" fmla="*/ 1640541 w 2017059"/>
              <a:gd name="csY40" fmla="*/ 888708 h 2396107"/>
              <a:gd name="csX41" fmla="*/ 1658471 w 2017059"/>
              <a:gd name="csY41" fmla="*/ 933531 h 2396107"/>
              <a:gd name="csX42" fmla="*/ 1730188 w 2017059"/>
              <a:gd name="csY42" fmla="*/ 960425 h 2396107"/>
              <a:gd name="csX43" fmla="*/ 1757083 w 2017059"/>
              <a:gd name="csY43" fmla="*/ 969390 h 2396107"/>
              <a:gd name="csX44" fmla="*/ 1792941 w 2017059"/>
              <a:gd name="csY44" fmla="*/ 978355 h 2396107"/>
              <a:gd name="csX45" fmla="*/ 1864659 w 2017059"/>
              <a:gd name="csY45" fmla="*/ 1005249 h 2396107"/>
              <a:gd name="csX46" fmla="*/ 1891553 w 2017059"/>
              <a:gd name="csY46" fmla="*/ 1023178 h 2396107"/>
              <a:gd name="csX47" fmla="*/ 1936377 w 2017059"/>
              <a:gd name="csY47" fmla="*/ 1041108 h 2396107"/>
              <a:gd name="csX48" fmla="*/ 1954306 w 2017059"/>
              <a:gd name="csY48" fmla="*/ 1076966 h 2396107"/>
              <a:gd name="csX49" fmla="*/ 1981200 w 2017059"/>
              <a:gd name="csY49" fmla="*/ 1372802 h 2396107"/>
              <a:gd name="csX50" fmla="*/ 1981200 w 2017059"/>
              <a:gd name="csY50" fmla="*/ 1372802 h 2396107"/>
              <a:gd name="csX51" fmla="*/ 1990165 w 2017059"/>
              <a:gd name="csY51" fmla="*/ 1426590 h 2396107"/>
              <a:gd name="csX52" fmla="*/ 2017059 w 2017059"/>
              <a:gd name="csY52" fmla="*/ 1471414 h 2396107"/>
              <a:gd name="csX53" fmla="*/ 1972236 w 2017059"/>
              <a:gd name="csY53" fmla="*/ 1507272 h 2396107"/>
              <a:gd name="csX54" fmla="*/ 1936377 w 2017059"/>
              <a:gd name="csY54" fmla="*/ 1516237 h 2396107"/>
              <a:gd name="csX55" fmla="*/ 1900518 w 2017059"/>
              <a:gd name="csY55" fmla="*/ 1534166 h 2396107"/>
              <a:gd name="csX56" fmla="*/ 1855694 w 2017059"/>
              <a:gd name="csY56" fmla="*/ 1570025 h 2396107"/>
              <a:gd name="csX57" fmla="*/ 1757083 w 2017059"/>
              <a:gd name="csY57" fmla="*/ 1623814 h 2396107"/>
              <a:gd name="csX58" fmla="*/ 1703294 w 2017059"/>
              <a:gd name="csY58" fmla="*/ 1632778 h 2396107"/>
              <a:gd name="csX59" fmla="*/ 1667436 w 2017059"/>
              <a:gd name="csY59" fmla="*/ 1641743 h 2396107"/>
              <a:gd name="csX60" fmla="*/ 1613647 w 2017059"/>
              <a:gd name="csY60" fmla="*/ 1650708 h 2396107"/>
              <a:gd name="csX61" fmla="*/ 1577788 w 2017059"/>
              <a:gd name="csY61" fmla="*/ 1668637 h 2396107"/>
              <a:gd name="csX62" fmla="*/ 1506071 w 2017059"/>
              <a:gd name="csY62" fmla="*/ 1686566 h 2396107"/>
              <a:gd name="csX63" fmla="*/ 1479177 w 2017059"/>
              <a:gd name="csY63" fmla="*/ 1695531 h 2396107"/>
              <a:gd name="csX64" fmla="*/ 1335741 w 2017059"/>
              <a:gd name="csY64" fmla="*/ 1758284 h 2396107"/>
              <a:gd name="csX65" fmla="*/ 1264024 w 2017059"/>
              <a:gd name="csY65" fmla="*/ 1785178 h 2396107"/>
              <a:gd name="csX66" fmla="*/ 1237130 w 2017059"/>
              <a:gd name="csY66" fmla="*/ 1803108 h 2396107"/>
              <a:gd name="csX67" fmla="*/ 1075765 w 2017059"/>
              <a:gd name="csY67" fmla="*/ 1856896 h 2396107"/>
              <a:gd name="csX68" fmla="*/ 457200 w 2017059"/>
              <a:gd name="csY68" fmla="*/ 2358920 h 2396107"/>
              <a:gd name="csX69" fmla="*/ 421341 w 2017059"/>
              <a:gd name="csY69" fmla="*/ 2358920 h 2396107"/>
              <a:gd name="csX70" fmla="*/ 367553 w 2017059"/>
              <a:gd name="csY70" fmla="*/ 2358919 h 2396107"/>
              <a:gd name="csX71" fmla="*/ 331694 w 2017059"/>
              <a:gd name="csY71" fmla="*/ 2340990 h 2396107"/>
              <a:gd name="csX72" fmla="*/ 259977 w 2017059"/>
              <a:gd name="csY72" fmla="*/ 2332025 h 2396107"/>
              <a:gd name="csX73" fmla="*/ 116542 w 2017059"/>
              <a:gd name="csY73" fmla="*/ 2323060 h 2396107"/>
              <a:gd name="csX74" fmla="*/ 152400 w 2017059"/>
              <a:gd name="csY74" fmla="*/ 2224449 h 2396107"/>
              <a:gd name="csX75" fmla="*/ 161365 w 2017059"/>
              <a:gd name="csY75" fmla="*/ 2179625 h 2396107"/>
              <a:gd name="csX76" fmla="*/ 89647 w 2017059"/>
              <a:gd name="csY76" fmla="*/ 2143766 h 2396107"/>
              <a:gd name="csX77" fmla="*/ 62753 w 2017059"/>
              <a:gd name="csY77" fmla="*/ 2125837 h 2396107"/>
              <a:gd name="csX78" fmla="*/ 26894 w 2017059"/>
              <a:gd name="csY78" fmla="*/ 2116872 h 2396107"/>
              <a:gd name="csX79" fmla="*/ 0 w 2017059"/>
              <a:gd name="csY79" fmla="*/ 2089978 h 2396107"/>
              <a:gd name="csX80" fmla="*/ 35859 w 2017059"/>
              <a:gd name="csY80" fmla="*/ 2072049 h 2396107"/>
              <a:gd name="csX81" fmla="*/ 125506 w 2017059"/>
              <a:gd name="csY81" fmla="*/ 2063084 h 2396107"/>
              <a:gd name="csX82" fmla="*/ 143436 w 2017059"/>
              <a:gd name="csY82" fmla="*/ 1946543 h 2396107"/>
              <a:gd name="csX83" fmla="*/ 268941 w 2017059"/>
              <a:gd name="csY83" fmla="*/ 1901719 h 2396107"/>
              <a:gd name="csX84" fmla="*/ 286871 w 2017059"/>
              <a:gd name="csY84" fmla="*/ 1874825 h 2396107"/>
              <a:gd name="csX85" fmla="*/ 376518 w 2017059"/>
              <a:gd name="csY85" fmla="*/ 1865861 h 2396107"/>
              <a:gd name="csX86" fmla="*/ 502024 w 2017059"/>
              <a:gd name="csY86" fmla="*/ 1847931 h 2396107"/>
              <a:gd name="csX87" fmla="*/ 609600 w 2017059"/>
              <a:gd name="csY87" fmla="*/ 1803108 h 2396107"/>
              <a:gd name="csX88" fmla="*/ 636494 w 2017059"/>
              <a:gd name="csY88" fmla="*/ 1740355 h 2396107"/>
              <a:gd name="csX89" fmla="*/ 663388 w 2017059"/>
              <a:gd name="csY89" fmla="*/ 1695531 h 2396107"/>
              <a:gd name="csX90" fmla="*/ 672353 w 2017059"/>
              <a:gd name="csY90" fmla="*/ 1659672 h 2396107"/>
              <a:gd name="csX91" fmla="*/ 681318 w 2017059"/>
              <a:gd name="csY91" fmla="*/ 1632778 h 2396107"/>
              <a:gd name="csX92" fmla="*/ 654424 w 2017059"/>
              <a:gd name="csY92" fmla="*/ 1596919 h 2396107"/>
              <a:gd name="csX93" fmla="*/ 627530 w 2017059"/>
              <a:gd name="csY93" fmla="*/ 1534166 h 2396107"/>
              <a:gd name="csX94" fmla="*/ 582706 w 2017059"/>
              <a:gd name="csY94" fmla="*/ 1435555 h 2396107"/>
              <a:gd name="csX95" fmla="*/ 555812 w 2017059"/>
              <a:gd name="csY95" fmla="*/ 1408661 h 2396107"/>
              <a:gd name="csX0" fmla="*/ 385483 w 2017059"/>
              <a:gd name="csY0" fmla="*/ 476331 h 2396780"/>
              <a:gd name="csX1" fmla="*/ 376518 w 2017059"/>
              <a:gd name="csY1" fmla="*/ 404614 h 2396780"/>
              <a:gd name="csX2" fmla="*/ 475130 w 2017059"/>
              <a:gd name="csY2" fmla="*/ 386684 h 2396780"/>
              <a:gd name="csX3" fmla="*/ 502024 w 2017059"/>
              <a:gd name="csY3" fmla="*/ 359790 h 2396780"/>
              <a:gd name="csX4" fmla="*/ 546847 w 2017059"/>
              <a:gd name="csY4" fmla="*/ 341861 h 2396780"/>
              <a:gd name="csX5" fmla="*/ 582706 w 2017059"/>
              <a:gd name="csY5" fmla="*/ 350825 h 2396780"/>
              <a:gd name="csX6" fmla="*/ 618565 w 2017059"/>
              <a:gd name="csY6" fmla="*/ 368755 h 2396780"/>
              <a:gd name="csX7" fmla="*/ 663388 w 2017059"/>
              <a:gd name="csY7" fmla="*/ 386684 h 2396780"/>
              <a:gd name="csX8" fmla="*/ 717177 w 2017059"/>
              <a:gd name="csY8" fmla="*/ 359790 h 2396780"/>
              <a:gd name="csX9" fmla="*/ 744071 w 2017059"/>
              <a:gd name="csY9" fmla="*/ 350825 h 2396780"/>
              <a:gd name="csX10" fmla="*/ 735106 w 2017059"/>
              <a:gd name="csY10" fmla="*/ 314966 h 2396780"/>
              <a:gd name="csX11" fmla="*/ 744071 w 2017059"/>
              <a:gd name="csY11" fmla="*/ 252214 h 2396780"/>
              <a:gd name="csX12" fmla="*/ 762000 w 2017059"/>
              <a:gd name="csY12" fmla="*/ 225319 h 2396780"/>
              <a:gd name="csX13" fmla="*/ 779930 w 2017059"/>
              <a:gd name="csY13" fmla="*/ 99814 h 2396780"/>
              <a:gd name="csX14" fmla="*/ 824753 w 2017059"/>
              <a:gd name="csY14" fmla="*/ 90849 h 2396780"/>
              <a:gd name="csX15" fmla="*/ 851647 w 2017059"/>
              <a:gd name="csY15" fmla="*/ 81884 h 2396780"/>
              <a:gd name="csX16" fmla="*/ 869577 w 2017059"/>
              <a:gd name="csY16" fmla="*/ 46025 h 2396780"/>
              <a:gd name="csX17" fmla="*/ 950259 w 2017059"/>
              <a:gd name="csY17" fmla="*/ 19131 h 2396780"/>
              <a:gd name="csX18" fmla="*/ 986118 w 2017059"/>
              <a:gd name="csY18" fmla="*/ 1202 h 2396780"/>
              <a:gd name="csX19" fmla="*/ 1004047 w 2017059"/>
              <a:gd name="csY19" fmla="*/ 46025 h 2396780"/>
              <a:gd name="csX20" fmla="*/ 1030941 w 2017059"/>
              <a:gd name="csY20" fmla="*/ 63955 h 2396780"/>
              <a:gd name="csX21" fmla="*/ 1048871 w 2017059"/>
              <a:gd name="csY21" fmla="*/ 81884 h 2396780"/>
              <a:gd name="csX22" fmla="*/ 1102659 w 2017059"/>
              <a:gd name="csY22" fmla="*/ 90849 h 2396780"/>
              <a:gd name="csX23" fmla="*/ 1147483 w 2017059"/>
              <a:gd name="csY23" fmla="*/ 99814 h 2396780"/>
              <a:gd name="csX24" fmla="*/ 1174377 w 2017059"/>
              <a:gd name="csY24" fmla="*/ 126708 h 2396780"/>
              <a:gd name="csX25" fmla="*/ 1165412 w 2017059"/>
              <a:gd name="csY25" fmla="*/ 153602 h 2396780"/>
              <a:gd name="csX26" fmla="*/ 1156447 w 2017059"/>
              <a:gd name="csY26" fmla="*/ 189461 h 2396780"/>
              <a:gd name="csX27" fmla="*/ 1183341 w 2017059"/>
              <a:gd name="csY27" fmla="*/ 288072 h 2396780"/>
              <a:gd name="csX28" fmla="*/ 1255059 w 2017059"/>
              <a:gd name="csY28" fmla="*/ 323931 h 2396780"/>
              <a:gd name="csX29" fmla="*/ 1272988 w 2017059"/>
              <a:gd name="csY29" fmla="*/ 341861 h 2396780"/>
              <a:gd name="csX30" fmla="*/ 1281953 w 2017059"/>
              <a:gd name="csY30" fmla="*/ 368755 h 2396780"/>
              <a:gd name="csX31" fmla="*/ 1299883 w 2017059"/>
              <a:gd name="csY31" fmla="*/ 619766 h 2396780"/>
              <a:gd name="csX32" fmla="*/ 1326777 w 2017059"/>
              <a:gd name="csY32" fmla="*/ 655625 h 2396780"/>
              <a:gd name="csX33" fmla="*/ 1389530 w 2017059"/>
              <a:gd name="csY33" fmla="*/ 673555 h 2396780"/>
              <a:gd name="csX34" fmla="*/ 1461247 w 2017059"/>
              <a:gd name="csY34" fmla="*/ 709414 h 2396780"/>
              <a:gd name="csX35" fmla="*/ 1470212 w 2017059"/>
              <a:gd name="csY35" fmla="*/ 736308 h 2396780"/>
              <a:gd name="csX36" fmla="*/ 1559859 w 2017059"/>
              <a:gd name="csY36" fmla="*/ 700449 h 2396780"/>
              <a:gd name="csX37" fmla="*/ 1595718 w 2017059"/>
              <a:gd name="csY37" fmla="*/ 790096 h 2396780"/>
              <a:gd name="csX38" fmla="*/ 1604683 w 2017059"/>
              <a:gd name="csY38" fmla="*/ 816990 h 2396780"/>
              <a:gd name="csX39" fmla="*/ 1613647 w 2017059"/>
              <a:gd name="csY39" fmla="*/ 852849 h 2396780"/>
              <a:gd name="csX40" fmla="*/ 1640541 w 2017059"/>
              <a:gd name="csY40" fmla="*/ 888708 h 2396780"/>
              <a:gd name="csX41" fmla="*/ 1658471 w 2017059"/>
              <a:gd name="csY41" fmla="*/ 933531 h 2396780"/>
              <a:gd name="csX42" fmla="*/ 1730188 w 2017059"/>
              <a:gd name="csY42" fmla="*/ 960425 h 2396780"/>
              <a:gd name="csX43" fmla="*/ 1757083 w 2017059"/>
              <a:gd name="csY43" fmla="*/ 969390 h 2396780"/>
              <a:gd name="csX44" fmla="*/ 1792941 w 2017059"/>
              <a:gd name="csY44" fmla="*/ 978355 h 2396780"/>
              <a:gd name="csX45" fmla="*/ 1864659 w 2017059"/>
              <a:gd name="csY45" fmla="*/ 1005249 h 2396780"/>
              <a:gd name="csX46" fmla="*/ 1891553 w 2017059"/>
              <a:gd name="csY46" fmla="*/ 1023178 h 2396780"/>
              <a:gd name="csX47" fmla="*/ 1936377 w 2017059"/>
              <a:gd name="csY47" fmla="*/ 1041108 h 2396780"/>
              <a:gd name="csX48" fmla="*/ 1954306 w 2017059"/>
              <a:gd name="csY48" fmla="*/ 1076966 h 2396780"/>
              <a:gd name="csX49" fmla="*/ 1981200 w 2017059"/>
              <a:gd name="csY49" fmla="*/ 1372802 h 2396780"/>
              <a:gd name="csX50" fmla="*/ 1981200 w 2017059"/>
              <a:gd name="csY50" fmla="*/ 1372802 h 2396780"/>
              <a:gd name="csX51" fmla="*/ 1990165 w 2017059"/>
              <a:gd name="csY51" fmla="*/ 1426590 h 2396780"/>
              <a:gd name="csX52" fmla="*/ 2017059 w 2017059"/>
              <a:gd name="csY52" fmla="*/ 1471414 h 2396780"/>
              <a:gd name="csX53" fmla="*/ 1972236 w 2017059"/>
              <a:gd name="csY53" fmla="*/ 1507272 h 2396780"/>
              <a:gd name="csX54" fmla="*/ 1936377 w 2017059"/>
              <a:gd name="csY54" fmla="*/ 1516237 h 2396780"/>
              <a:gd name="csX55" fmla="*/ 1900518 w 2017059"/>
              <a:gd name="csY55" fmla="*/ 1534166 h 2396780"/>
              <a:gd name="csX56" fmla="*/ 1855694 w 2017059"/>
              <a:gd name="csY56" fmla="*/ 1570025 h 2396780"/>
              <a:gd name="csX57" fmla="*/ 1757083 w 2017059"/>
              <a:gd name="csY57" fmla="*/ 1623814 h 2396780"/>
              <a:gd name="csX58" fmla="*/ 1703294 w 2017059"/>
              <a:gd name="csY58" fmla="*/ 1632778 h 2396780"/>
              <a:gd name="csX59" fmla="*/ 1667436 w 2017059"/>
              <a:gd name="csY59" fmla="*/ 1641743 h 2396780"/>
              <a:gd name="csX60" fmla="*/ 1613647 w 2017059"/>
              <a:gd name="csY60" fmla="*/ 1650708 h 2396780"/>
              <a:gd name="csX61" fmla="*/ 1577788 w 2017059"/>
              <a:gd name="csY61" fmla="*/ 1668637 h 2396780"/>
              <a:gd name="csX62" fmla="*/ 1506071 w 2017059"/>
              <a:gd name="csY62" fmla="*/ 1686566 h 2396780"/>
              <a:gd name="csX63" fmla="*/ 1479177 w 2017059"/>
              <a:gd name="csY63" fmla="*/ 1695531 h 2396780"/>
              <a:gd name="csX64" fmla="*/ 1335741 w 2017059"/>
              <a:gd name="csY64" fmla="*/ 1758284 h 2396780"/>
              <a:gd name="csX65" fmla="*/ 1264024 w 2017059"/>
              <a:gd name="csY65" fmla="*/ 1785178 h 2396780"/>
              <a:gd name="csX66" fmla="*/ 1237130 w 2017059"/>
              <a:gd name="csY66" fmla="*/ 1803108 h 2396780"/>
              <a:gd name="csX67" fmla="*/ 1075765 w 2017059"/>
              <a:gd name="csY67" fmla="*/ 1856896 h 2396780"/>
              <a:gd name="csX68" fmla="*/ 457200 w 2017059"/>
              <a:gd name="csY68" fmla="*/ 2358920 h 2396780"/>
              <a:gd name="csX69" fmla="*/ 421341 w 2017059"/>
              <a:gd name="csY69" fmla="*/ 2358920 h 2396780"/>
              <a:gd name="csX70" fmla="*/ 331694 w 2017059"/>
              <a:gd name="csY70" fmla="*/ 2340990 h 2396780"/>
              <a:gd name="csX71" fmla="*/ 259977 w 2017059"/>
              <a:gd name="csY71" fmla="*/ 2332025 h 2396780"/>
              <a:gd name="csX72" fmla="*/ 116542 w 2017059"/>
              <a:gd name="csY72" fmla="*/ 2323060 h 2396780"/>
              <a:gd name="csX73" fmla="*/ 152400 w 2017059"/>
              <a:gd name="csY73" fmla="*/ 2224449 h 2396780"/>
              <a:gd name="csX74" fmla="*/ 161365 w 2017059"/>
              <a:gd name="csY74" fmla="*/ 2179625 h 2396780"/>
              <a:gd name="csX75" fmla="*/ 89647 w 2017059"/>
              <a:gd name="csY75" fmla="*/ 2143766 h 2396780"/>
              <a:gd name="csX76" fmla="*/ 62753 w 2017059"/>
              <a:gd name="csY76" fmla="*/ 2125837 h 2396780"/>
              <a:gd name="csX77" fmla="*/ 26894 w 2017059"/>
              <a:gd name="csY77" fmla="*/ 2116872 h 2396780"/>
              <a:gd name="csX78" fmla="*/ 0 w 2017059"/>
              <a:gd name="csY78" fmla="*/ 2089978 h 2396780"/>
              <a:gd name="csX79" fmla="*/ 35859 w 2017059"/>
              <a:gd name="csY79" fmla="*/ 2072049 h 2396780"/>
              <a:gd name="csX80" fmla="*/ 125506 w 2017059"/>
              <a:gd name="csY80" fmla="*/ 2063084 h 2396780"/>
              <a:gd name="csX81" fmla="*/ 143436 w 2017059"/>
              <a:gd name="csY81" fmla="*/ 1946543 h 2396780"/>
              <a:gd name="csX82" fmla="*/ 268941 w 2017059"/>
              <a:gd name="csY82" fmla="*/ 1901719 h 2396780"/>
              <a:gd name="csX83" fmla="*/ 286871 w 2017059"/>
              <a:gd name="csY83" fmla="*/ 1874825 h 2396780"/>
              <a:gd name="csX84" fmla="*/ 376518 w 2017059"/>
              <a:gd name="csY84" fmla="*/ 1865861 h 2396780"/>
              <a:gd name="csX85" fmla="*/ 502024 w 2017059"/>
              <a:gd name="csY85" fmla="*/ 1847931 h 2396780"/>
              <a:gd name="csX86" fmla="*/ 609600 w 2017059"/>
              <a:gd name="csY86" fmla="*/ 1803108 h 2396780"/>
              <a:gd name="csX87" fmla="*/ 636494 w 2017059"/>
              <a:gd name="csY87" fmla="*/ 1740355 h 2396780"/>
              <a:gd name="csX88" fmla="*/ 663388 w 2017059"/>
              <a:gd name="csY88" fmla="*/ 1695531 h 2396780"/>
              <a:gd name="csX89" fmla="*/ 672353 w 2017059"/>
              <a:gd name="csY89" fmla="*/ 1659672 h 2396780"/>
              <a:gd name="csX90" fmla="*/ 681318 w 2017059"/>
              <a:gd name="csY90" fmla="*/ 1632778 h 2396780"/>
              <a:gd name="csX91" fmla="*/ 654424 w 2017059"/>
              <a:gd name="csY91" fmla="*/ 1596919 h 2396780"/>
              <a:gd name="csX92" fmla="*/ 627530 w 2017059"/>
              <a:gd name="csY92" fmla="*/ 1534166 h 2396780"/>
              <a:gd name="csX93" fmla="*/ 582706 w 2017059"/>
              <a:gd name="csY93" fmla="*/ 1435555 h 2396780"/>
              <a:gd name="csX94" fmla="*/ 555812 w 2017059"/>
              <a:gd name="csY94" fmla="*/ 1408661 h 2396780"/>
              <a:gd name="csX0" fmla="*/ 385483 w 2017059"/>
              <a:gd name="csY0" fmla="*/ 476331 h 2391476"/>
              <a:gd name="csX1" fmla="*/ 376518 w 2017059"/>
              <a:gd name="csY1" fmla="*/ 404614 h 2391476"/>
              <a:gd name="csX2" fmla="*/ 475130 w 2017059"/>
              <a:gd name="csY2" fmla="*/ 386684 h 2391476"/>
              <a:gd name="csX3" fmla="*/ 502024 w 2017059"/>
              <a:gd name="csY3" fmla="*/ 359790 h 2391476"/>
              <a:gd name="csX4" fmla="*/ 546847 w 2017059"/>
              <a:gd name="csY4" fmla="*/ 341861 h 2391476"/>
              <a:gd name="csX5" fmla="*/ 582706 w 2017059"/>
              <a:gd name="csY5" fmla="*/ 350825 h 2391476"/>
              <a:gd name="csX6" fmla="*/ 618565 w 2017059"/>
              <a:gd name="csY6" fmla="*/ 368755 h 2391476"/>
              <a:gd name="csX7" fmla="*/ 663388 w 2017059"/>
              <a:gd name="csY7" fmla="*/ 386684 h 2391476"/>
              <a:gd name="csX8" fmla="*/ 717177 w 2017059"/>
              <a:gd name="csY8" fmla="*/ 359790 h 2391476"/>
              <a:gd name="csX9" fmla="*/ 744071 w 2017059"/>
              <a:gd name="csY9" fmla="*/ 350825 h 2391476"/>
              <a:gd name="csX10" fmla="*/ 735106 w 2017059"/>
              <a:gd name="csY10" fmla="*/ 314966 h 2391476"/>
              <a:gd name="csX11" fmla="*/ 744071 w 2017059"/>
              <a:gd name="csY11" fmla="*/ 252214 h 2391476"/>
              <a:gd name="csX12" fmla="*/ 762000 w 2017059"/>
              <a:gd name="csY12" fmla="*/ 225319 h 2391476"/>
              <a:gd name="csX13" fmla="*/ 779930 w 2017059"/>
              <a:gd name="csY13" fmla="*/ 99814 h 2391476"/>
              <a:gd name="csX14" fmla="*/ 824753 w 2017059"/>
              <a:gd name="csY14" fmla="*/ 90849 h 2391476"/>
              <a:gd name="csX15" fmla="*/ 851647 w 2017059"/>
              <a:gd name="csY15" fmla="*/ 81884 h 2391476"/>
              <a:gd name="csX16" fmla="*/ 869577 w 2017059"/>
              <a:gd name="csY16" fmla="*/ 46025 h 2391476"/>
              <a:gd name="csX17" fmla="*/ 950259 w 2017059"/>
              <a:gd name="csY17" fmla="*/ 19131 h 2391476"/>
              <a:gd name="csX18" fmla="*/ 986118 w 2017059"/>
              <a:gd name="csY18" fmla="*/ 1202 h 2391476"/>
              <a:gd name="csX19" fmla="*/ 1004047 w 2017059"/>
              <a:gd name="csY19" fmla="*/ 46025 h 2391476"/>
              <a:gd name="csX20" fmla="*/ 1030941 w 2017059"/>
              <a:gd name="csY20" fmla="*/ 63955 h 2391476"/>
              <a:gd name="csX21" fmla="*/ 1048871 w 2017059"/>
              <a:gd name="csY21" fmla="*/ 81884 h 2391476"/>
              <a:gd name="csX22" fmla="*/ 1102659 w 2017059"/>
              <a:gd name="csY22" fmla="*/ 90849 h 2391476"/>
              <a:gd name="csX23" fmla="*/ 1147483 w 2017059"/>
              <a:gd name="csY23" fmla="*/ 99814 h 2391476"/>
              <a:gd name="csX24" fmla="*/ 1174377 w 2017059"/>
              <a:gd name="csY24" fmla="*/ 126708 h 2391476"/>
              <a:gd name="csX25" fmla="*/ 1165412 w 2017059"/>
              <a:gd name="csY25" fmla="*/ 153602 h 2391476"/>
              <a:gd name="csX26" fmla="*/ 1156447 w 2017059"/>
              <a:gd name="csY26" fmla="*/ 189461 h 2391476"/>
              <a:gd name="csX27" fmla="*/ 1183341 w 2017059"/>
              <a:gd name="csY27" fmla="*/ 288072 h 2391476"/>
              <a:gd name="csX28" fmla="*/ 1255059 w 2017059"/>
              <a:gd name="csY28" fmla="*/ 323931 h 2391476"/>
              <a:gd name="csX29" fmla="*/ 1272988 w 2017059"/>
              <a:gd name="csY29" fmla="*/ 341861 h 2391476"/>
              <a:gd name="csX30" fmla="*/ 1281953 w 2017059"/>
              <a:gd name="csY30" fmla="*/ 368755 h 2391476"/>
              <a:gd name="csX31" fmla="*/ 1299883 w 2017059"/>
              <a:gd name="csY31" fmla="*/ 619766 h 2391476"/>
              <a:gd name="csX32" fmla="*/ 1326777 w 2017059"/>
              <a:gd name="csY32" fmla="*/ 655625 h 2391476"/>
              <a:gd name="csX33" fmla="*/ 1389530 w 2017059"/>
              <a:gd name="csY33" fmla="*/ 673555 h 2391476"/>
              <a:gd name="csX34" fmla="*/ 1461247 w 2017059"/>
              <a:gd name="csY34" fmla="*/ 709414 h 2391476"/>
              <a:gd name="csX35" fmla="*/ 1470212 w 2017059"/>
              <a:gd name="csY35" fmla="*/ 736308 h 2391476"/>
              <a:gd name="csX36" fmla="*/ 1559859 w 2017059"/>
              <a:gd name="csY36" fmla="*/ 700449 h 2391476"/>
              <a:gd name="csX37" fmla="*/ 1595718 w 2017059"/>
              <a:gd name="csY37" fmla="*/ 790096 h 2391476"/>
              <a:gd name="csX38" fmla="*/ 1604683 w 2017059"/>
              <a:gd name="csY38" fmla="*/ 816990 h 2391476"/>
              <a:gd name="csX39" fmla="*/ 1613647 w 2017059"/>
              <a:gd name="csY39" fmla="*/ 852849 h 2391476"/>
              <a:gd name="csX40" fmla="*/ 1640541 w 2017059"/>
              <a:gd name="csY40" fmla="*/ 888708 h 2391476"/>
              <a:gd name="csX41" fmla="*/ 1658471 w 2017059"/>
              <a:gd name="csY41" fmla="*/ 933531 h 2391476"/>
              <a:gd name="csX42" fmla="*/ 1730188 w 2017059"/>
              <a:gd name="csY42" fmla="*/ 960425 h 2391476"/>
              <a:gd name="csX43" fmla="*/ 1757083 w 2017059"/>
              <a:gd name="csY43" fmla="*/ 969390 h 2391476"/>
              <a:gd name="csX44" fmla="*/ 1792941 w 2017059"/>
              <a:gd name="csY44" fmla="*/ 978355 h 2391476"/>
              <a:gd name="csX45" fmla="*/ 1864659 w 2017059"/>
              <a:gd name="csY45" fmla="*/ 1005249 h 2391476"/>
              <a:gd name="csX46" fmla="*/ 1891553 w 2017059"/>
              <a:gd name="csY46" fmla="*/ 1023178 h 2391476"/>
              <a:gd name="csX47" fmla="*/ 1936377 w 2017059"/>
              <a:gd name="csY47" fmla="*/ 1041108 h 2391476"/>
              <a:gd name="csX48" fmla="*/ 1954306 w 2017059"/>
              <a:gd name="csY48" fmla="*/ 1076966 h 2391476"/>
              <a:gd name="csX49" fmla="*/ 1981200 w 2017059"/>
              <a:gd name="csY49" fmla="*/ 1372802 h 2391476"/>
              <a:gd name="csX50" fmla="*/ 1981200 w 2017059"/>
              <a:gd name="csY50" fmla="*/ 1372802 h 2391476"/>
              <a:gd name="csX51" fmla="*/ 1990165 w 2017059"/>
              <a:gd name="csY51" fmla="*/ 1426590 h 2391476"/>
              <a:gd name="csX52" fmla="*/ 2017059 w 2017059"/>
              <a:gd name="csY52" fmla="*/ 1471414 h 2391476"/>
              <a:gd name="csX53" fmla="*/ 1972236 w 2017059"/>
              <a:gd name="csY53" fmla="*/ 1507272 h 2391476"/>
              <a:gd name="csX54" fmla="*/ 1936377 w 2017059"/>
              <a:gd name="csY54" fmla="*/ 1516237 h 2391476"/>
              <a:gd name="csX55" fmla="*/ 1900518 w 2017059"/>
              <a:gd name="csY55" fmla="*/ 1534166 h 2391476"/>
              <a:gd name="csX56" fmla="*/ 1855694 w 2017059"/>
              <a:gd name="csY56" fmla="*/ 1570025 h 2391476"/>
              <a:gd name="csX57" fmla="*/ 1757083 w 2017059"/>
              <a:gd name="csY57" fmla="*/ 1623814 h 2391476"/>
              <a:gd name="csX58" fmla="*/ 1703294 w 2017059"/>
              <a:gd name="csY58" fmla="*/ 1632778 h 2391476"/>
              <a:gd name="csX59" fmla="*/ 1667436 w 2017059"/>
              <a:gd name="csY59" fmla="*/ 1641743 h 2391476"/>
              <a:gd name="csX60" fmla="*/ 1613647 w 2017059"/>
              <a:gd name="csY60" fmla="*/ 1650708 h 2391476"/>
              <a:gd name="csX61" fmla="*/ 1577788 w 2017059"/>
              <a:gd name="csY61" fmla="*/ 1668637 h 2391476"/>
              <a:gd name="csX62" fmla="*/ 1506071 w 2017059"/>
              <a:gd name="csY62" fmla="*/ 1686566 h 2391476"/>
              <a:gd name="csX63" fmla="*/ 1479177 w 2017059"/>
              <a:gd name="csY63" fmla="*/ 1695531 h 2391476"/>
              <a:gd name="csX64" fmla="*/ 1335741 w 2017059"/>
              <a:gd name="csY64" fmla="*/ 1758284 h 2391476"/>
              <a:gd name="csX65" fmla="*/ 1264024 w 2017059"/>
              <a:gd name="csY65" fmla="*/ 1785178 h 2391476"/>
              <a:gd name="csX66" fmla="*/ 1237130 w 2017059"/>
              <a:gd name="csY66" fmla="*/ 1803108 h 2391476"/>
              <a:gd name="csX67" fmla="*/ 1075765 w 2017059"/>
              <a:gd name="csY67" fmla="*/ 1856896 h 2391476"/>
              <a:gd name="csX68" fmla="*/ 457200 w 2017059"/>
              <a:gd name="csY68" fmla="*/ 2358920 h 2391476"/>
              <a:gd name="csX69" fmla="*/ 331694 w 2017059"/>
              <a:gd name="csY69" fmla="*/ 2340990 h 2391476"/>
              <a:gd name="csX70" fmla="*/ 259977 w 2017059"/>
              <a:gd name="csY70" fmla="*/ 2332025 h 2391476"/>
              <a:gd name="csX71" fmla="*/ 116542 w 2017059"/>
              <a:gd name="csY71" fmla="*/ 2323060 h 2391476"/>
              <a:gd name="csX72" fmla="*/ 152400 w 2017059"/>
              <a:gd name="csY72" fmla="*/ 2224449 h 2391476"/>
              <a:gd name="csX73" fmla="*/ 161365 w 2017059"/>
              <a:gd name="csY73" fmla="*/ 2179625 h 2391476"/>
              <a:gd name="csX74" fmla="*/ 89647 w 2017059"/>
              <a:gd name="csY74" fmla="*/ 2143766 h 2391476"/>
              <a:gd name="csX75" fmla="*/ 62753 w 2017059"/>
              <a:gd name="csY75" fmla="*/ 2125837 h 2391476"/>
              <a:gd name="csX76" fmla="*/ 26894 w 2017059"/>
              <a:gd name="csY76" fmla="*/ 2116872 h 2391476"/>
              <a:gd name="csX77" fmla="*/ 0 w 2017059"/>
              <a:gd name="csY77" fmla="*/ 2089978 h 2391476"/>
              <a:gd name="csX78" fmla="*/ 35859 w 2017059"/>
              <a:gd name="csY78" fmla="*/ 2072049 h 2391476"/>
              <a:gd name="csX79" fmla="*/ 125506 w 2017059"/>
              <a:gd name="csY79" fmla="*/ 2063084 h 2391476"/>
              <a:gd name="csX80" fmla="*/ 143436 w 2017059"/>
              <a:gd name="csY80" fmla="*/ 1946543 h 2391476"/>
              <a:gd name="csX81" fmla="*/ 268941 w 2017059"/>
              <a:gd name="csY81" fmla="*/ 1901719 h 2391476"/>
              <a:gd name="csX82" fmla="*/ 286871 w 2017059"/>
              <a:gd name="csY82" fmla="*/ 1874825 h 2391476"/>
              <a:gd name="csX83" fmla="*/ 376518 w 2017059"/>
              <a:gd name="csY83" fmla="*/ 1865861 h 2391476"/>
              <a:gd name="csX84" fmla="*/ 502024 w 2017059"/>
              <a:gd name="csY84" fmla="*/ 1847931 h 2391476"/>
              <a:gd name="csX85" fmla="*/ 609600 w 2017059"/>
              <a:gd name="csY85" fmla="*/ 1803108 h 2391476"/>
              <a:gd name="csX86" fmla="*/ 636494 w 2017059"/>
              <a:gd name="csY86" fmla="*/ 1740355 h 2391476"/>
              <a:gd name="csX87" fmla="*/ 663388 w 2017059"/>
              <a:gd name="csY87" fmla="*/ 1695531 h 2391476"/>
              <a:gd name="csX88" fmla="*/ 672353 w 2017059"/>
              <a:gd name="csY88" fmla="*/ 1659672 h 2391476"/>
              <a:gd name="csX89" fmla="*/ 681318 w 2017059"/>
              <a:gd name="csY89" fmla="*/ 1632778 h 2391476"/>
              <a:gd name="csX90" fmla="*/ 654424 w 2017059"/>
              <a:gd name="csY90" fmla="*/ 1596919 h 2391476"/>
              <a:gd name="csX91" fmla="*/ 627530 w 2017059"/>
              <a:gd name="csY91" fmla="*/ 1534166 h 2391476"/>
              <a:gd name="csX92" fmla="*/ 582706 w 2017059"/>
              <a:gd name="csY92" fmla="*/ 1435555 h 2391476"/>
              <a:gd name="csX93" fmla="*/ 555812 w 2017059"/>
              <a:gd name="csY93" fmla="*/ 1408661 h 2391476"/>
              <a:gd name="csX0" fmla="*/ 385483 w 2017059"/>
              <a:gd name="csY0" fmla="*/ 476331 h 2374604"/>
              <a:gd name="csX1" fmla="*/ 376518 w 2017059"/>
              <a:gd name="csY1" fmla="*/ 404614 h 2374604"/>
              <a:gd name="csX2" fmla="*/ 475130 w 2017059"/>
              <a:gd name="csY2" fmla="*/ 386684 h 2374604"/>
              <a:gd name="csX3" fmla="*/ 502024 w 2017059"/>
              <a:gd name="csY3" fmla="*/ 359790 h 2374604"/>
              <a:gd name="csX4" fmla="*/ 546847 w 2017059"/>
              <a:gd name="csY4" fmla="*/ 341861 h 2374604"/>
              <a:gd name="csX5" fmla="*/ 582706 w 2017059"/>
              <a:gd name="csY5" fmla="*/ 350825 h 2374604"/>
              <a:gd name="csX6" fmla="*/ 618565 w 2017059"/>
              <a:gd name="csY6" fmla="*/ 368755 h 2374604"/>
              <a:gd name="csX7" fmla="*/ 663388 w 2017059"/>
              <a:gd name="csY7" fmla="*/ 386684 h 2374604"/>
              <a:gd name="csX8" fmla="*/ 717177 w 2017059"/>
              <a:gd name="csY8" fmla="*/ 359790 h 2374604"/>
              <a:gd name="csX9" fmla="*/ 744071 w 2017059"/>
              <a:gd name="csY9" fmla="*/ 350825 h 2374604"/>
              <a:gd name="csX10" fmla="*/ 735106 w 2017059"/>
              <a:gd name="csY10" fmla="*/ 314966 h 2374604"/>
              <a:gd name="csX11" fmla="*/ 744071 w 2017059"/>
              <a:gd name="csY11" fmla="*/ 252214 h 2374604"/>
              <a:gd name="csX12" fmla="*/ 762000 w 2017059"/>
              <a:gd name="csY12" fmla="*/ 225319 h 2374604"/>
              <a:gd name="csX13" fmla="*/ 779930 w 2017059"/>
              <a:gd name="csY13" fmla="*/ 99814 h 2374604"/>
              <a:gd name="csX14" fmla="*/ 824753 w 2017059"/>
              <a:gd name="csY14" fmla="*/ 90849 h 2374604"/>
              <a:gd name="csX15" fmla="*/ 851647 w 2017059"/>
              <a:gd name="csY15" fmla="*/ 81884 h 2374604"/>
              <a:gd name="csX16" fmla="*/ 869577 w 2017059"/>
              <a:gd name="csY16" fmla="*/ 46025 h 2374604"/>
              <a:gd name="csX17" fmla="*/ 950259 w 2017059"/>
              <a:gd name="csY17" fmla="*/ 19131 h 2374604"/>
              <a:gd name="csX18" fmla="*/ 986118 w 2017059"/>
              <a:gd name="csY18" fmla="*/ 1202 h 2374604"/>
              <a:gd name="csX19" fmla="*/ 1004047 w 2017059"/>
              <a:gd name="csY19" fmla="*/ 46025 h 2374604"/>
              <a:gd name="csX20" fmla="*/ 1030941 w 2017059"/>
              <a:gd name="csY20" fmla="*/ 63955 h 2374604"/>
              <a:gd name="csX21" fmla="*/ 1048871 w 2017059"/>
              <a:gd name="csY21" fmla="*/ 81884 h 2374604"/>
              <a:gd name="csX22" fmla="*/ 1102659 w 2017059"/>
              <a:gd name="csY22" fmla="*/ 90849 h 2374604"/>
              <a:gd name="csX23" fmla="*/ 1147483 w 2017059"/>
              <a:gd name="csY23" fmla="*/ 99814 h 2374604"/>
              <a:gd name="csX24" fmla="*/ 1174377 w 2017059"/>
              <a:gd name="csY24" fmla="*/ 126708 h 2374604"/>
              <a:gd name="csX25" fmla="*/ 1165412 w 2017059"/>
              <a:gd name="csY25" fmla="*/ 153602 h 2374604"/>
              <a:gd name="csX26" fmla="*/ 1156447 w 2017059"/>
              <a:gd name="csY26" fmla="*/ 189461 h 2374604"/>
              <a:gd name="csX27" fmla="*/ 1183341 w 2017059"/>
              <a:gd name="csY27" fmla="*/ 288072 h 2374604"/>
              <a:gd name="csX28" fmla="*/ 1255059 w 2017059"/>
              <a:gd name="csY28" fmla="*/ 323931 h 2374604"/>
              <a:gd name="csX29" fmla="*/ 1272988 w 2017059"/>
              <a:gd name="csY29" fmla="*/ 341861 h 2374604"/>
              <a:gd name="csX30" fmla="*/ 1281953 w 2017059"/>
              <a:gd name="csY30" fmla="*/ 368755 h 2374604"/>
              <a:gd name="csX31" fmla="*/ 1299883 w 2017059"/>
              <a:gd name="csY31" fmla="*/ 619766 h 2374604"/>
              <a:gd name="csX32" fmla="*/ 1326777 w 2017059"/>
              <a:gd name="csY32" fmla="*/ 655625 h 2374604"/>
              <a:gd name="csX33" fmla="*/ 1389530 w 2017059"/>
              <a:gd name="csY33" fmla="*/ 673555 h 2374604"/>
              <a:gd name="csX34" fmla="*/ 1461247 w 2017059"/>
              <a:gd name="csY34" fmla="*/ 709414 h 2374604"/>
              <a:gd name="csX35" fmla="*/ 1470212 w 2017059"/>
              <a:gd name="csY35" fmla="*/ 736308 h 2374604"/>
              <a:gd name="csX36" fmla="*/ 1559859 w 2017059"/>
              <a:gd name="csY36" fmla="*/ 700449 h 2374604"/>
              <a:gd name="csX37" fmla="*/ 1595718 w 2017059"/>
              <a:gd name="csY37" fmla="*/ 790096 h 2374604"/>
              <a:gd name="csX38" fmla="*/ 1604683 w 2017059"/>
              <a:gd name="csY38" fmla="*/ 816990 h 2374604"/>
              <a:gd name="csX39" fmla="*/ 1613647 w 2017059"/>
              <a:gd name="csY39" fmla="*/ 852849 h 2374604"/>
              <a:gd name="csX40" fmla="*/ 1640541 w 2017059"/>
              <a:gd name="csY40" fmla="*/ 888708 h 2374604"/>
              <a:gd name="csX41" fmla="*/ 1658471 w 2017059"/>
              <a:gd name="csY41" fmla="*/ 933531 h 2374604"/>
              <a:gd name="csX42" fmla="*/ 1730188 w 2017059"/>
              <a:gd name="csY42" fmla="*/ 960425 h 2374604"/>
              <a:gd name="csX43" fmla="*/ 1757083 w 2017059"/>
              <a:gd name="csY43" fmla="*/ 969390 h 2374604"/>
              <a:gd name="csX44" fmla="*/ 1792941 w 2017059"/>
              <a:gd name="csY44" fmla="*/ 978355 h 2374604"/>
              <a:gd name="csX45" fmla="*/ 1864659 w 2017059"/>
              <a:gd name="csY45" fmla="*/ 1005249 h 2374604"/>
              <a:gd name="csX46" fmla="*/ 1891553 w 2017059"/>
              <a:gd name="csY46" fmla="*/ 1023178 h 2374604"/>
              <a:gd name="csX47" fmla="*/ 1936377 w 2017059"/>
              <a:gd name="csY47" fmla="*/ 1041108 h 2374604"/>
              <a:gd name="csX48" fmla="*/ 1954306 w 2017059"/>
              <a:gd name="csY48" fmla="*/ 1076966 h 2374604"/>
              <a:gd name="csX49" fmla="*/ 1981200 w 2017059"/>
              <a:gd name="csY49" fmla="*/ 1372802 h 2374604"/>
              <a:gd name="csX50" fmla="*/ 1981200 w 2017059"/>
              <a:gd name="csY50" fmla="*/ 1372802 h 2374604"/>
              <a:gd name="csX51" fmla="*/ 1990165 w 2017059"/>
              <a:gd name="csY51" fmla="*/ 1426590 h 2374604"/>
              <a:gd name="csX52" fmla="*/ 2017059 w 2017059"/>
              <a:gd name="csY52" fmla="*/ 1471414 h 2374604"/>
              <a:gd name="csX53" fmla="*/ 1972236 w 2017059"/>
              <a:gd name="csY53" fmla="*/ 1507272 h 2374604"/>
              <a:gd name="csX54" fmla="*/ 1936377 w 2017059"/>
              <a:gd name="csY54" fmla="*/ 1516237 h 2374604"/>
              <a:gd name="csX55" fmla="*/ 1900518 w 2017059"/>
              <a:gd name="csY55" fmla="*/ 1534166 h 2374604"/>
              <a:gd name="csX56" fmla="*/ 1855694 w 2017059"/>
              <a:gd name="csY56" fmla="*/ 1570025 h 2374604"/>
              <a:gd name="csX57" fmla="*/ 1757083 w 2017059"/>
              <a:gd name="csY57" fmla="*/ 1623814 h 2374604"/>
              <a:gd name="csX58" fmla="*/ 1703294 w 2017059"/>
              <a:gd name="csY58" fmla="*/ 1632778 h 2374604"/>
              <a:gd name="csX59" fmla="*/ 1667436 w 2017059"/>
              <a:gd name="csY59" fmla="*/ 1641743 h 2374604"/>
              <a:gd name="csX60" fmla="*/ 1613647 w 2017059"/>
              <a:gd name="csY60" fmla="*/ 1650708 h 2374604"/>
              <a:gd name="csX61" fmla="*/ 1577788 w 2017059"/>
              <a:gd name="csY61" fmla="*/ 1668637 h 2374604"/>
              <a:gd name="csX62" fmla="*/ 1506071 w 2017059"/>
              <a:gd name="csY62" fmla="*/ 1686566 h 2374604"/>
              <a:gd name="csX63" fmla="*/ 1479177 w 2017059"/>
              <a:gd name="csY63" fmla="*/ 1695531 h 2374604"/>
              <a:gd name="csX64" fmla="*/ 1335741 w 2017059"/>
              <a:gd name="csY64" fmla="*/ 1758284 h 2374604"/>
              <a:gd name="csX65" fmla="*/ 1264024 w 2017059"/>
              <a:gd name="csY65" fmla="*/ 1785178 h 2374604"/>
              <a:gd name="csX66" fmla="*/ 1237130 w 2017059"/>
              <a:gd name="csY66" fmla="*/ 1803108 h 2374604"/>
              <a:gd name="csX67" fmla="*/ 1075765 w 2017059"/>
              <a:gd name="csY67" fmla="*/ 1856896 h 2374604"/>
              <a:gd name="csX68" fmla="*/ 331694 w 2017059"/>
              <a:gd name="csY68" fmla="*/ 2340990 h 2374604"/>
              <a:gd name="csX69" fmla="*/ 259977 w 2017059"/>
              <a:gd name="csY69" fmla="*/ 2332025 h 2374604"/>
              <a:gd name="csX70" fmla="*/ 116542 w 2017059"/>
              <a:gd name="csY70" fmla="*/ 2323060 h 2374604"/>
              <a:gd name="csX71" fmla="*/ 152400 w 2017059"/>
              <a:gd name="csY71" fmla="*/ 2224449 h 2374604"/>
              <a:gd name="csX72" fmla="*/ 161365 w 2017059"/>
              <a:gd name="csY72" fmla="*/ 2179625 h 2374604"/>
              <a:gd name="csX73" fmla="*/ 89647 w 2017059"/>
              <a:gd name="csY73" fmla="*/ 2143766 h 2374604"/>
              <a:gd name="csX74" fmla="*/ 62753 w 2017059"/>
              <a:gd name="csY74" fmla="*/ 2125837 h 2374604"/>
              <a:gd name="csX75" fmla="*/ 26894 w 2017059"/>
              <a:gd name="csY75" fmla="*/ 2116872 h 2374604"/>
              <a:gd name="csX76" fmla="*/ 0 w 2017059"/>
              <a:gd name="csY76" fmla="*/ 2089978 h 2374604"/>
              <a:gd name="csX77" fmla="*/ 35859 w 2017059"/>
              <a:gd name="csY77" fmla="*/ 2072049 h 2374604"/>
              <a:gd name="csX78" fmla="*/ 125506 w 2017059"/>
              <a:gd name="csY78" fmla="*/ 2063084 h 2374604"/>
              <a:gd name="csX79" fmla="*/ 143436 w 2017059"/>
              <a:gd name="csY79" fmla="*/ 1946543 h 2374604"/>
              <a:gd name="csX80" fmla="*/ 268941 w 2017059"/>
              <a:gd name="csY80" fmla="*/ 1901719 h 2374604"/>
              <a:gd name="csX81" fmla="*/ 286871 w 2017059"/>
              <a:gd name="csY81" fmla="*/ 1874825 h 2374604"/>
              <a:gd name="csX82" fmla="*/ 376518 w 2017059"/>
              <a:gd name="csY82" fmla="*/ 1865861 h 2374604"/>
              <a:gd name="csX83" fmla="*/ 502024 w 2017059"/>
              <a:gd name="csY83" fmla="*/ 1847931 h 2374604"/>
              <a:gd name="csX84" fmla="*/ 609600 w 2017059"/>
              <a:gd name="csY84" fmla="*/ 1803108 h 2374604"/>
              <a:gd name="csX85" fmla="*/ 636494 w 2017059"/>
              <a:gd name="csY85" fmla="*/ 1740355 h 2374604"/>
              <a:gd name="csX86" fmla="*/ 663388 w 2017059"/>
              <a:gd name="csY86" fmla="*/ 1695531 h 2374604"/>
              <a:gd name="csX87" fmla="*/ 672353 w 2017059"/>
              <a:gd name="csY87" fmla="*/ 1659672 h 2374604"/>
              <a:gd name="csX88" fmla="*/ 681318 w 2017059"/>
              <a:gd name="csY88" fmla="*/ 1632778 h 2374604"/>
              <a:gd name="csX89" fmla="*/ 654424 w 2017059"/>
              <a:gd name="csY89" fmla="*/ 1596919 h 2374604"/>
              <a:gd name="csX90" fmla="*/ 627530 w 2017059"/>
              <a:gd name="csY90" fmla="*/ 1534166 h 2374604"/>
              <a:gd name="csX91" fmla="*/ 582706 w 2017059"/>
              <a:gd name="csY91" fmla="*/ 1435555 h 2374604"/>
              <a:gd name="csX92" fmla="*/ 555812 w 2017059"/>
              <a:gd name="csY92" fmla="*/ 1408661 h 2374604"/>
              <a:gd name="csX0" fmla="*/ 385483 w 2017059"/>
              <a:gd name="csY0" fmla="*/ 476331 h 2375208"/>
              <a:gd name="csX1" fmla="*/ 376518 w 2017059"/>
              <a:gd name="csY1" fmla="*/ 404614 h 2375208"/>
              <a:gd name="csX2" fmla="*/ 475130 w 2017059"/>
              <a:gd name="csY2" fmla="*/ 386684 h 2375208"/>
              <a:gd name="csX3" fmla="*/ 502024 w 2017059"/>
              <a:gd name="csY3" fmla="*/ 359790 h 2375208"/>
              <a:gd name="csX4" fmla="*/ 546847 w 2017059"/>
              <a:gd name="csY4" fmla="*/ 341861 h 2375208"/>
              <a:gd name="csX5" fmla="*/ 582706 w 2017059"/>
              <a:gd name="csY5" fmla="*/ 350825 h 2375208"/>
              <a:gd name="csX6" fmla="*/ 618565 w 2017059"/>
              <a:gd name="csY6" fmla="*/ 368755 h 2375208"/>
              <a:gd name="csX7" fmla="*/ 663388 w 2017059"/>
              <a:gd name="csY7" fmla="*/ 386684 h 2375208"/>
              <a:gd name="csX8" fmla="*/ 717177 w 2017059"/>
              <a:gd name="csY8" fmla="*/ 359790 h 2375208"/>
              <a:gd name="csX9" fmla="*/ 744071 w 2017059"/>
              <a:gd name="csY9" fmla="*/ 350825 h 2375208"/>
              <a:gd name="csX10" fmla="*/ 735106 w 2017059"/>
              <a:gd name="csY10" fmla="*/ 314966 h 2375208"/>
              <a:gd name="csX11" fmla="*/ 744071 w 2017059"/>
              <a:gd name="csY11" fmla="*/ 252214 h 2375208"/>
              <a:gd name="csX12" fmla="*/ 762000 w 2017059"/>
              <a:gd name="csY12" fmla="*/ 225319 h 2375208"/>
              <a:gd name="csX13" fmla="*/ 779930 w 2017059"/>
              <a:gd name="csY13" fmla="*/ 99814 h 2375208"/>
              <a:gd name="csX14" fmla="*/ 824753 w 2017059"/>
              <a:gd name="csY14" fmla="*/ 90849 h 2375208"/>
              <a:gd name="csX15" fmla="*/ 851647 w 2017059"/>
              <a:gd name="csY15" fmla="*/ 81884 h 2375208"/>
              <a:gd name="csX16" fmla="*/ 869577 w 2017059"/>
              <a:gd name="csY16" fmla="*/ 46025 h 2375208"/>
              <a:gd name="csX17" fmla="*/ 950259 w 2017059"/>
              <a:gd name="csY17" fmla="*/ 19131 h 2375208"/>
              <a:gd name="csX18" fmla="*/ 986118 w 2017059"/>
              <a:gd name="csY18" fmla="*/ 1202 h 2375208"/>
              <a:gd name="csX19" fmla="*/ 1004047 w 2017059"/>
              <a:gd name="csY19" fmla="*/ 46025 h 2375208"/>
              <a:gd name="csX20" fmla="*/ 1030941 w 2017059"/>
              <a:gd name="csY20" fmla="*/ 63955 h 2375208"/>
              <a:gd name="csX21" fmla="*/ 1048871 w 2017059"/>
              <a:gd name="csY21" fmla="*/ 81884 h 2375208"/>
              <a:gd name="csX22" fmla="*/ 1102659 w 2017059"/>
              <a:gd name="csY22" fmla="*/ 90849 h 2375208"/>
              <a:gd name="csX23" fmla="*/ 1147483 w 2017059"/>
              <a:gd name="csY23" fmla="*/ 99814 h 2375208"/>
              <a:gd name="csX24" fmla="*/ 1174377 w 2017059"/>
              <a:gd name="csY24" fmla="*/ 126708 h 2375208"/>
              <a:gd name="csX25" fmla="*/ 1165412 w 2017059"/>
              <a:gd name="csY25" fmla="*/ 153602 h 2375208"/>
              <a:gd name="csX26" fmla="*/ 1156447 w 2017059"/>
              <a:gd name="csY26" fmla="*/ 189461 h 2375208"/>
              <a:gd name="csX27" fmla="*/ 1183341 w 2017059"/>
              <a:gd name="csY27" fmla="*/ 288072 h 2375208"/>
              <a:gd name="csX28" fmla="*/ 1255059 w 2017059"/>
              <a:gd name="csY28" fmla="*/ 323931 h 2375208"/>
              <a:gd name="csX29" fmla="*/ 1272988 w 2017059"/>
              <a:gd name="csY29" fmla="*/ 341861 h 2375208"/>
              <a:gd name="csX30" fmla="*/ 1281953 w 2017059"/>
              <a:gd name="csY30" fmla="*/ 368755 h 2375208"/>
              <a:gd name="csX31" fmla="*/ 1299883 w 2017059"/>
              <a:gd name="csY31" fmla="*/ 619766 h 2375208"/>
              <a:gd name="csX32" fmla="*/ 1326777 w 2017059"/>
              <a:gd name="csY32" fmla="*/ 655625 h 2375208"/>
              <a:gd name="csX33" fmla="*/ 1389530 w 2017059"/>
              <a:gd name="csY33" fmla="*/ 673555 h 2375208"/>
              <a:gd name="csX34" fmla="*/ 1461247 w 2017059"/>
              <a:gd name="csY34" fmla="*/ 709414 h 2375208"/>
              <a:gd name="csX35" fmla="*/ 1470212 w 2017059"/>
              <a:gd name="csY35" fmla="*/ 736308 h 2375208"/>
              <a:gd name="csX36" fmla="*/ 1559859 w 2017059"/>
              <a:gd name="csY36" fmla="*/ 700449 h 2375208"/>
              <a:gd name="csX37" fmla="*/ 1595718 w 2017059"/>
              <a:gd name="csY37" fmla="*/ 790096 h 2375208"/>
              <a:gd name="csX38" fmla="*/ 1604683 w 2017059"/>
              <a:gd name="csY38" fmla="*/ 816990 h 2375208"/>
              <a:gd name="csX39" fmla="*/ 1613647 w 2017059"/>
              <a:gd name="csY39" fmla="*/ 852849 h 2375208"/>
              <a:gd name="csX40" fmla="*/ 1640541 w 2017059"/>
              <a:gd name="csY40" fmla="*/ 888708 h 2375208"/>
              <a:gd name="csX41" fmla="*/ 1658471 w 2017059"/>
              <a:gd name="csY41" fmla="*/ 933531 h 2375208"/>
              <a:gd name="csX42" fmla="*/ 1730188 w 2017059"/>
              <a:gd name="csY42" fmla="*/ 960425 h 2375208"/>
              <a:gd name="csX43" fmla="*/ 1757083 w 2017059"/>
              <a:gd name="csY43" fmla="*/ 969390 h 2375208"/>
              <a:gd name="csX44" fmla="*/ 1792941 w 2017059"/>
              <a:gd name="csY44" fmla="*/ 978355 h 2375208"/>
              <a:gd name="csX45" fmla="*/ 1864659 w 2017059"/>
              <a:gd name="csY45" fmla="*/ 1005249 h 2375208"/>
              <a:gd name="csX46" fmla="*/ 1891553 w 2017059"/>
              <a:gd name="csY46" fmla="*/ 1023178 h 2375208"/>
              <a:gd name="csX47" fmla="*/ 1936377 w 2017059"/>
              <a:gd name="csY47" fmla="*/ 1041108 h 2375208"/>
              <a:gd name="csX48" fmla="*/ 1954306 w 2017059"/>
              <a:gd name="csY48" fmla="*/ 1076966 h 2375208"/>
              <a:gd name="csX49" fmla="*/ 1981200 w 2017059"/>
              <a:gd name="csY49" fmla="*/ 1372802 h 2375208"/>
              <a:gd name="csX50" fmla="*/ 1981200 w 2017059"/>
              <a:gd name="csY50" fmla="*/ 1372802 h 2375208"/>
              <a:gd name="csX51" fmla="*/ 1990165 w 2017059"/>
              <a:gd name="csY51" fmla="*/ 1426590 h 2375208"/>
              <a:gd name="csX52" fmla="*/ 2017059 w 2017059"/>
              <a:gd name="csY52" fmla="*/ 1471414 h 2375208"/>
              <a:gd name="csX53" fmla="*/ 1972236 w 2017059"/>
              <a:gd name="csY53" fmla="*/ 1507272 h 2375208"/>
              <a:gd name="csX54" fmla="*/ 1936377 w 2017059"/>
              <a:gd name="csY54" fmla="*/ 1516237 h 2375208"/>
              <a:gd name="csX55" fmla="*/ 1900518 w 2017059"/>
              <a:gd name="csY55" fmla="*/ 1534166 h 2375208"/>
              <a:gd name="csX56" fmla="*/ 1855694 w 2017059"/>
              <a:gd name="csY56" fmla="*/ 1570025 h 2375208"/>
              <a:gd name="csX57" fmla="*/ 1757083 w 2017059"/>
              <a:gd name="csY57" fmla="*/ 1623814 h 2375208"/>
              <a:gd name="csX58" fmla="*/ 1703294 w 2017059"/>
              <a:gd name="csY58" fmla="*/ 1632778 h 2375208"/>
              <a:gd name="csX59" fmla="*/ 1667436 w 2017059"/>
              <a:gd name="csY59" fmla="*/ 1641743 h 2375208"/>
              <a:gd name="csX60" fmla="*/ 1613647 w 2017059"/>
              <a:gd name="csY60" fmla="*/ 1650708 h 2375208"/>
              <a:gd name="csX61" fmla="*/ 1577788 w 2017059"/>
              <a:gd name="csY61" fmla="*/ 1668637 h 2375208"/>
              <a:gd name="csX62" fmla="*/ 1506071 w 2017059"/>
              <a:gd name="csY62" fmla="*/ 1686566 h 2375208"/>
              <a:gd name="csX63" fmla="*/ 1479177 w 2017059"/>
              <a:gd name="csY63" fmla="*/ 1695531 h 2375208"/>
              <a:gd name="csX64" fmla="*/ 1335741 w 2017059"/>
              <a:gd name="csY64" fmla="*/ 1758284 h 2375208"/>
              <a:gd name="csX65" fmla="*/ 1264024 w 2017059"/>
              <a:gd name="csY65" fmla="*/ 1785178 h 2375208"/>
              <a:gd name="csX66" fmla="*/ 1237130 w 2017059"/>
              <a:gd name="csY66" fmla="*/ 1803108 h 2375208"/>
              <a:gd name="csX67" fmla="*/ 1075765 w 2017059"/>
              <a:gd name="csY67" fmla="*/ 1856896 h 2375208"/>
              <a:gd name="csX68" fmla="*/ 331694 w 2017059"/>
              <a:gd name="csY68" fmla="*/ 2340990 h 2375208"/>
              <a:gd name="csX69" fmla="*/ 116542 w 2017059"/>
              <a:gd name="csY69" fmla="*/ 2323060 h 2375208"/>
              <a:gd name="csX70" fmla="*/ 152400 w 2017059"/>
              <a:gd name="csY70" fmla="*/ 2224449 h 2375208"/>
              <a:gd name="csX71" fmla="*/ 161365 w 2017059"/>
              <a:gd name="csY71" fmla="*/ 2179625 h 2375208"/>
              <a:gd name="csX72" fmla="*/ 89647 w 2017059"/>
              <a:gd name="csY72" fmla="*/ 2143766 h 2375208"/>
              <a:gd name="csX73" fmla="*/ 62753 w 2017059"/>
              <a:gd name="csY73" fmla="*/ 2125837 h 2375208"/>
              <a:gd name="csX74" fmla="*/ 26894 w 2017059"/>
              <a:gd name="csY74" fmla="*/ 2116872 h 2375208"/>
              <a:gd name="csX75" fmla="*/ 0 w 2017059"/>
              <a:gd name="csY75" fmla="*/ 2089978 h 2375208"/>
              <a:gd name="csX76" fmla="*/ 35859 w 2017059"/>
              <a:gd name="csY76" fmla="*/ 2072049 h 2375208"/>
              <a:gd name="csX77" fmla="*/ 125506 w 2017059"/>
              <a:gd name="csY77" fmla="*/ 2063084 h 2375208"/>
              <a:gd name="csX78" fmla="*/ 143436 w 2017059"/>
              <a:gd name="csY78" fmla="*/ 1946543 h 2375208"/>
              <a:gd name="csX79" fmla="*/ 268941 w 2017059"/>
              <a:gd name="csY79" fmla="*/ 1901719 h 2375208"/>
              <a:gd name="csX80" fmla="*/ 286871 w 2017059"/>
              <a:gd name="csY80" fmla="*/ 1874825 h 2375208"/>
              <a:gd name="csX81" fmla="*/ 376518 w 2017059"/>
              <a:gd name="csY81" fmla="*/ 1865861 h 2375208"/>
              <a:gd name="csX82" fmla="*/ 502024 w 2017059"/>
              <a:gd name="csY82" fmla="*/ 1847931 h 2375208"/>
              <a:gd name="csX83" fmla="*/ 609600 w 2017059"/>
              <a:gd name="csY83" fmla="*/ 1803108 h 2375208"/>
              <a:gd name="csX84" fmla="*/ 636494 w 2017059"/>
              <a:gd name="csY84" fmla="*/ 1740355 h 2375208"/>
              <a:gd name="csX85" fmla="*/ 663388 w 2017059"/>
              <a:gd name="csY85" fmla="*/ 1695531 h 2375208"/>
              <a:gd name="csX86" fmla="*/ 672353 w 2017059"/>
              <a:gd name="csY86" fmla="*/ 1659672 h 2375208"/>
              <a:gd name="csX87" fmla="*/ 681318 w 2017059"/>
              <a:gd name="csY87" fmla="*/ 1632778 h 2375208"/>
              <a:gd name="csX88" fmla="*/ 654424 w 2017059"/>
              <a:gd name="csY88" fmla="*/ 1596919 h 2375208"/>
              <a:gd name="csX89" fmla="*/ 627530 w 2017059"/>
              <a:gd name="csY89" fmla="*/ 1534166 h 2375208"/>
              <a:gd name="csX90" fmla="*/ 582706 w 2017059"/>
              <a:gd name="csY90" fmla="*/ 1435555 h 2375208"/>
              <a:gd name="csX91" fmla="*/ 555812 w 2017059"/>
              <a:gd name="csY91" fmla="*/ 1408661 h 2375208"/>
              <a:gd name="csX0" fmla="*/ 385483 w 2017059"/>
              <a:gd name="csY0" fmla="*/ 476331 h 2338773"/>
              <a:gd name="csX1" fmla="*/ 376518 w 2017059"/>
              <a:gd name="csY1" fmla="*/ 404614 h 2338773"/>
              <a:gd name="csX2" fmla="*/ 475130 w 2017059"/>
              <a:gd name="csY2" fmla="*/ 386684 h 2338773"/>
              <a:gd name="csX3" fmla="*/ 502024 w 2017059"/>
              <a:gd name="csY3" fmla="*/ 359790 h 2338773"/>
              <a:gd name="csX4" fmla="*/ 546847 w 2017059"/>
              <a:gd name="csY4" fmla="*/ 341861 h 2338773"/>
              <a:gd name="csX5" fmla="*/ 582706 w 2017059"/>
              <a:gd name="csY5" fmla="*/ 350825 h 2338773"/>
              <a:gd name="csX6" fmla="*/ 618565 w 2017059"/>
              <a:gd name="csY6" fmla="*/ 368755 h 2338773"/>
              <a:gd name="csX7" fmla="*/ 663388 w 2017059"/>
              <a:gd name="csY7" fmla="*/ 386684 h 2338773"/>
              <a:gd name="csX8" fmla="*/ 717177 w 2017059"/>
              <a:gd name="csY8" fmla="*/ 359790 h 2338773"/>
              <a:gd name="csX9" fmla="*/ 744071 w 2017059"/>
              <a:gd name="csY9" fmla="*/ 350825 h 2338773"/>
              <a:gd name="csX10" fmla="*/ 735106 w 2017059"/>
              <a:gd name="csY10" fmla="*/ 314966 h 2338773"/>
              <a:gd name="csX11" fmla="*/ 744071 w 2017059"/>
              <a:gd name="csY11" fmla="*/ 252214 h 2338773"/>
              <a:gd name="csX12" fmla="*/ 762000 w 2017059"/>
              <a:gd name="csY12" fmla="*/ 225319 h 2338773"/>
              <a:gd name="csX13" fmla="*/ 779930 w 2017059"/>
              <a:gd name="csY13" fmla="*/ 99814 h 2338773"/>
              <a:gd name="csX14" fmla="*/ 824753 w 2017059"/>
              <a:gd name="csY14" fmla="*/ 90849 h 2338773"/>
              <a:gd name="csX15" fmla="*/ 851647 w 2017059"/>
              <a:gd name="csY15" fmla="*/ 81884 h 2338773"/>
              <a:gd name="csX16" fmla="*/ 869577 w 2017059"/>
              <a:gd name="csY16" fmla="*/ 46025 h 2338773"/>
              <a:gd name="csX17" fmla="*/ 950259 w 2017059"/>
              <a:gd name="csY17" fmla="*/ 19131 h 2338773"/>
              <a:gd name="csX18" fmla="*/ 986118 w 2017059"/>
              <a:gd name="csY18" fmla="*/ 1202 h 2338773"/>
              <a:gd name="csX19" fmla="*/ 1004047 w 2017059"/>
              <a:gd name="csY19" fmla="*/ 46025 h 2338773"/>
              <a:gd name="csX20" fmla="*/ 1030941 w 2017059"/>
              <a:gd name="csY20" fmla="*/ 63955 h 2338773"/>
              <a:gd name="csX21" fmla="*/ 1048871 w 2017059"/>
              <a:gd name="csY21" fmla="*/ 81884 h 2338773"/>
              <a:gd name="csX22" fmla="*/ 1102659 w 2017059"/>
              <a:gd name="csY22" fmla="*/ 90849 h 2338773"/>
              <a:gd name="csX23" fmla="*/ 1147483 w 2017059"/>
              <a:gd name="csY23" fmla="*/ 99814 h 2338773"/>
              <a:gd name="csX24" fmla="*/ 1174377 w 2017059"/>
              <a:gd name="csY24" fmla="*/ 126708 h 2338773"/>
              <a:gd name="csX25" fmla="*/ 1165412 w 2017059"/>
              <a:gd name="csY25" fmla="*/ 153602 h 2338773"/>
              <a:gd name="csX26" fmla="*/ 1156447 w 2017059"/>
              <a:gd name="csY26" fmla="*/ 189461 h 2338773"/>
              <a:gd name="csX27" fmla="*/ 1183341 w 2017059"/>
              <a:gd name="csY27" fmla="*/ 288072 h 2338773"/>
              <a:gd name="csX28" fmla="*/ 1255059 w 2017059"/>
              <a:gd name="csY28" fmla="*/ 323931 h 2338773"/>
              <a:gd name="csX29" fmla="*/ 1272988 w 2017059"/>
              <a:gd name="csY29" fmla="*/ 341861 h 2338773"/>
              <a:gd name="csX30" fmla="*/ 1281953 w 2017059"/>
              <a:gd name="csY30" fmla="*/ 368755 h 2338773"/>
              <a:gd name="csX31" fmla="*/ 1299883 w 2017059"/>
              <a:gd name="csY31" fmla="*/ 619766 h 2338773"/>
              <a:gd name="csX32" fmla="*/ 1326777 w 2017059"/>
              <a:gd name="csY32" fmla="*/ 655625 h 2338773"/>
              <a:gd name="csX33" fmla="*/ 1389530 w 2017059"/>
              <a:gd name="csY33" fmla="*/ 673555 h 2338773"/>
              <a:gd name="csX34" fmla="*/ 1461247 w 2017059"/>
              <a:gd name="csY34" fmla="*/ 709414 h 2338773"/>
              <a:gd name="csX35" fmla="*/ 1470212 w 2017059"/>
              <a:gd name="csY35" fmla="*/ 736308 h 2338773"/>
              <a:gd name="csX36" fmla="*/ 1559859 w 2017059"/>
              <a:gd name="csY36" fmla="*/ 700449 h 2338773"/>
              <a:gd name="csX37" fmla="*/ 1595718 w 2017059"/>
              <a:gd name="csY37" fmla="*/ 790096 h 2338773"/>
              <a:gd name="csX38" fmla="*/ 1604683 w 2017059"/>
              <a:gd name="csY38" fmla="*/ 816990 h 2338773"/>
              <a:gd name="csX39" fmla="*/ 1613647 w 2017059"/>
              <a:gd name="csY39" fmla="*/ 852849 h 2338773"/>
              <a:gd name="csX40" fmla="*/ 1640541 w 2017059"/>
              <a:gd name="csY40" fmla="*/ 888708 h 2338773"/>
              <a:gd name="csX41" fmla="*/ 1658471 w 2017059"/>
              <a:gd name="csY41" fmla="*/ 933531 h 2338773"/>
              <a:gd name="csX42" fmla="*/ 1730188 w 2017059"/>
              <a:gd name="csY42" fmla="*/ 960425 h 2338773"/>
              <a:gd name="csX43" fmla="*/ 1757083 w 2017059"/>
              <a:gd name="csY43" fmla="*/ 969390 h 2338773"/>
              <a:gd name="csX44" fmla="*/ 1792941 w 2017059"/>
              <a:gd name="csY44" fmla="*/ 978355 h 2338773"/>
              <a:gd name="csX45" fmla="*/ 1864659 w 2017059"/>
              <a:gd name="csY45" fmla="*/ 1005249 h 2338773"/>
              <a:gd name="csX46" fmla="*/ 1891553 w 2017059"/>
              <a:gd name="csY46" fmla="*/ 1023178 h 2338773"/>
              <a:gd name="csX47" fmla="*/ 1936377 w 2017059"/>
              <a:gd name="csY47" fmla="*/ 1041108 h 2338773"/>
              <a:gd name="csX48" fmla="*/ 1954306 w 2017059"/>
              <a:gd name="csY48" fmla="*/ 1076966 h 2338773"/>
              <a:gd name="csX49" fmla="*/ 1981200 w 2017059"/>
              <a:gd name="csY49" fmla="*/ 1372802 h 2338773"/>
              <a:gd name="csX50" fmla="*/ 1981200 w 2017059"/>
              <a:gd name="csY50" fmla="*/ 1372802 h 2338773"/>
              <a:gd name="csX51" fmla="*/ 1990165 w 2017059"/>
              <a:gd name="csY51" fmla="*/ 1426590 h 2338773"/>
              <a:gd name="csX52" fmla="*/ 2017059 w 2017059"/>
              <a:gd name="csY52" fmla="*/ 1471414 h 2338773"/>
              <a:gd name="csX53" fmla="*/ 1972236 w 2017059"/>
              <a:gd name="csY53" fmla="*/ 1507272 h 2338773"/>
              <a:gd name="csX54" fmla="*/ 1936377 w 2017059"/>
              <a:gd name="csY54" fmla="*/ 1516237 h 2338773"/>
              <a:gd name="csX55" fmla="*/ 1900518 w 2017059"/>
              <a:gd name="csY55" fmla="*/ 1534166 h 2338773"/>
              <a:gd name="csX56" fmla="*/ 1855694 w 2017059"/>
              <a:gd name="csY56" fmla="*/ 1570025 h 2338773"/>
              <a:gd name="csX57" fmla="*/ 1757083 w 2017059"/>
              <a:gd name="csY57" fmla="*/ 1623814 h 2338773"/>
              <a:gd name="csX58" fmla="*/ 1703294 w 2017059"/>
              <a:gd name="csY58" fmla="*/ 1632778 h 2338773"/>
              <a:gd name="csX59" fmla="*/ 1667436 w 2017059"/>
              <a:gd name="csY59" fmla="*/ 1641743 h 2338773"/>
              <a:gd name="csX60" fmla="*/ 1613647 w 2017059"/>
              <a:gd name="csY60" fmla="*/ 1650708 h 2338773"/>
              <a:gd name="csX61" fmla="*/ 1577788 w 2017059"/>
              <a:gd name="csY61" fmla="*/ 1668637 h 2338773"/>
              <a:gd name="csX62" fmla="*/ 1506071 w 2017059"/>
              <a:gd name="csY62" fmla="*/ 1686566 h 2338773"/>
              <a:gd name="csX63" fmla="*/ 1479177 w 2017059"/>
              <a:gd name="csY63" fmla="*/ 1695531 h 2338773"/>
              <a:gd name="csX64" fmla="*/ 1335741 w 2017059"/>
              <a:gd name="csY64" fmla="*/ 1758284 h 2338773"/>
              <a:gd name="csX65" fmla="*/ 1264024 w 2017059"/>
              <a:gd name="csY65" fmla="*/ 1785178 h 2338773"/>
              <a:gd name="csX66" fmla="*/ 1237130 w 2017059"/>
              <a:gd name="csY66" fmla="*/ 1803108 h 2338773"/>
              <a:gd name="csX67" fmla="*/ 1075765 w 2017059"/>
              <a:gd name="csY67" fmla="*/ 1856896 h 2338773"/>
              <a:gd name="csX68" fmla="*/ 116542 w 2017059"/>
              <a:gd name="csY68" fmla="*/ 2323060 h 2338773"/>
              <a:gd name="csX69" fmla="*/ 152400 w 2017059"/>
              <a:gd name="csY69" fmla="*/ 2224449 h 2338773"/>
              <a:gd name="csX70" fmla="*/ 161365 w 2017059"/>
              <a:gd name="csY70" fmla="*/ 2179625 h 2338773"/>
              <a:gd name="csX71" fmla="*/ 89647 w 2017059"/>
              <a:gd name="csY71" fmla="*/ 2143766 h 2338773"/>
              <a:gd name="csX72" fmla="*/ 62753 w 2017059"/>
              <a:gd name="csY72" fmla="*/ 2125837 h 2338773"/>
              <a:gd name="csX73" fmla="*/ 26894 w 2017059"/>
              <a:gd name="csY73" fmla="*/ 2116872 h 2338773"/>
              <a:gd name="csX74" fmla="*/ 0 w 2017059"/>
              <a:gd name="csY74" fmla="*/ 2089978 h 2338773"/>
              <a:gd name="csX75" fmla="*/ 35859 w 2017059"/>
              <a:gd name="csY75" fmla="*/ 2072049 h 2338773"/>
              <a:gd name="csX76" fmla="*/ 125506 w 2017059"/>
              <a:gd name="csY76" fmla="*/ 2063084 h 2338773"/>
              <a:gd name="csX77" fmla="*/ 143436 w 2017059"/>
              <a:gd name="csY77" fmla="*/ 1946543 h 2338773"/>
              <a:gd name="csX78" fmla="*/ 268941 w 2017059"/>
              <a:gd name="csY78" fmla="*/ 1901719 h 2338773"/>
              <a:gd name="csX79" fmla="*/ 286871 w 2017059"/>
              <a:gd name="csY79" fmla="*/ 1874825 h 2338773"/>
              <a:gd name="csX80" fmla="*/ 376518 w 2017059"/>
              <a:gd name="csY80" fmla="*/ 1865861 h 2338773"/>
              <a:gd name="csX81" fmla="*/ 502024 w 2017059"/>
              <a:gd name="csY81" fmla="*/ 1847931 h 2338773"/>
              <a:gd name="csX82" fmla="*/ 609600 w 2017059"/>
              <a:gd name="csY82" fmla="*/ 1803108 h 2338773"/>
              <a:gd name="csX83" fmla="*/ 636494 w 2017059"/>
              <a:gd name="csY83" fmla="*/ 1740355 h 2338773"/>
              <a:gd name="csX84" fmla="*/ 663388 w 2017059"/>
              <a:gd name="csY84" fmla="*/ 1695531 h 2338773"/>
              <a:gd name="csX85" fmla="*/ 672353 w 2017059"/>
              <a:gd name="csY85" fmla="*/ 1659672 h 2338773"/>
              <a:gd name="csX86" fmla="*/ 681318 w 2017059"/>
              <a:gd name="csY86" fmla="*/ 1632778 h 2338773"/>
              <a:gd name="csX87" fmla="*/ 654424 w 2017059"/>
              <a:gd name="csY87" fmla="*/ 1596919 h 2338773"/>
              <a:gd name="csX88" fmla="*/ 627530 w 2017059"/>
              <a:gd name="csY88" fmla="*/ 1534166 h 2338773"/>
              <a:gd name="csX89" fmla="*/ 582706 w 2017059"/>
              <a:gd name="csY89" fmla="*/ 1435555 h 2338773"/>
              <a:gd name="csX90" fmla="*/ 555812 w 2017059"/>
              <a:gd name="csY90" fmla="*/ 1408661 h 2338773"/>
              <a:gd name="csX0" fmla="*/ 385483 w 2017059"/>
              <a:gd name="csY0" fmla="*/ 476331 h 2242187"/>
              <a:gd name="csX1" fmla="*/ 376518 w 2017059"/>
              <a:gd name="csY1" fmla="*/ 404614 h 2242187"/>
              <a:gd name="csX2" fmla="*/ 475130 w 2017059"/>
              <a:gd name="csY2" fmla="*/ 386684 h 2242187"/>
              <a:gd name="csX3" fmla="*/ 502024 w 2017059"/>
              <a:gd name="csY3" fmla="*/ 359790 h 2242187"/>
              <a:gd name="csX4" fmla="*/ 546847 w 2017059"/>
              <a:gd name="csY4" fmla="*/ 341861 h 2242187"/>
              <a:gd name="csX5" fmla="*/ 582706 w 2017059"/>
              <a:gd name="csY5" fmla="*/ 350825 h 2242187"/>
              <a:gd name="csX6" fmla="*/ 618565 w 2017059"/>
              <a:gd name="csY6" fmla="*/ 368755 h 2242187"/>
              <a:gd name="csX7" fmla="*/ 663388 w 2017059"/>
              <a:gd name="csY7" fmla="*/ 386684 h 2242187"/>
              <a:gd name="csX8" fmla="*/ 717177 w 2017059"/>
              <a:gd name="csY8" fmla="*/ 359790 h 2242187"/>
              <a:gd name="csX9" fmla="*/ 744071 w 2017059"/>
              <a:gd name="csY9" fmla="*/ 350825 h 2242187"/>
              <a:gd name="csX10" fmla="*/ 735106 w 2017059"/>
              <a:gd name="csY10" fmla="*/ 314966 h 2242187"/>
              <a:gd name="csX11" fmla="*/ 744071 w 2017059"/>
              <a:gd name="csY11" fmla="*/ 252214 h 2242187"/>
              <a:gd name="csX12" fmla="*/ 762000 w 2017059"/>
              <a:gd name="csY12" fmla="*/ 225319 h 2242187"/>
              <a:gd name="csX13" fmla="*/ 779930 w 2017059"/>
              <a:gd name="csY13" fmla="*/ 99814 h 2242187"/>
              <a:gd name="csX14" fmla="*/ 824753 w 2017059"/>
              <a:gd name="csY14" fmla="*/ 90849 h 2242187"/>
              <a:gd name="csX15" fmla="*/ 851647 w 2017059"/>
              <a:gd name="csY15" fmla="*/ 81884 h 2242187"/>
              <a:gd name="csX16" fmla="*/ 869577 w 2017059"/>
              <a:gd name="csY16" fmla="*/ 46025 h 2242187"/>
              <a:gd name="csX17" fmla="*/ 950259 w 2017059"/>
              <a:gd name="csY17" fmla="*/ 19131 h 2242187"/>
              <a:gd name="csX18" fmla="*/ 986118 w 2017059"/>
              <a:gd name="csY18" fmla="*/ 1202 h 2242187"/>
              <a:gd name="csX19" fmla="*/ 1004047 w 2017059"/>
              <a:gd name="csY19" fmla="*/ 46025 h 2242187"/>
              <a:gd name="csX20" fmla="*/ 1030941 w 2017059"/>
              <a:gd name="csY20" fmla="*/ 63955 h 2242187"/>
              <a:gd name="csX21" fmla="*/ 1048871 w 2017059"/>
              <a:gd name="csY21" fmla="*/ 81884 h 2242187"/>
              <a:gd name="csX22" fmla="*/ 1102659 w 2017059"/>
              <a:gd name="csY22" fmla="*/ 90849 h 2242187"/>
              <a:gd name="csX23" fmla="*/ 1147483 w 2017059"/>
              <a:gd name="csY23" fmla="*/ 99814 h 2242187"/>
              <a:gd name="csX24" fmla="*/ 1174377 w 2017059"/>
              <a:gd name="csY24" fmla="*/ 126708 h 2242187"/>
              <a:gd name="csX25" fmla="*/ 1165412 w 2017059"/>
              <a:gd name="csY25" fmla="*/ 153602 h 2242187"/>
              <a:gd name="csX26" fmla="*/ 1156447 w 2017059"/>
              <a:gd name="csY26" fmla="*/ 189461 h 2242187"/>
              <a:gd name="csX27" fmla="*/ 1183341 w 2017059"/>
              <a:gd name="csY27" fmla="*/ 288072 h 2242187"/>
              <a:gd name="csX28" fmla="*/ 1255059 w 2017059"/>
              <a:gd name="csY28" fmla="*/ 323931 h 2242187"/>
              <a:gd name="csX29" fmla="*/ 1272988 w 2017059"/>
              <a:gd name="csY29" fmla="*/ 341861 h 2242187"/>
              <a:gd name="csX30" fmla="*/ 1281953 w 2017059"/>
              <a:gd name="csY30" fmla="*/ 368755 h 2242187"/>
              <a:gd name="csX31" fmla="*/ 1299883 w 2017059"/>
              <a:gd name="csY31" fmla="*/ 619766 h 2242187"/>
              <a:gd name="csX32" fmla="*/ 1326777 w 2017059"/>
              <a:gd name="csY32" fmla="*/ 655625 h 2242187"/>
              <a:gd name="csX33" fmla="*/ 1389530 w 2017059"/>
              <a:gd name="csY33" fmla="*/ 673555 h 2242187"/>
              <a:gd name="csX34" fmla="*/ 1461247 w 2017059"/>
              <a:gd name="csY34" fmla="*/ 709414 h 2242187"/>
              <a:gd name="csX35" fmla="*/ 1470212 w 2017059"/>
              <a:gd name="csY35" fmla="*/ 736308 h 2242187"/>
              <a:gd name="csX36" fmla="*/ 1559859 w 2017059"/>
              <a:gd name="csY36" fmla="*/ 700449 h 2242187"/>
              <a:gd name="csX37" fmla="*/ 1595718 w 2017059"/>
              <a:gd name="csY37" fmla="*/ 790096 h 2242187"/>
              <a:gd name="csX38" fmla="*/ 1604683 w 2017059"/>
              <a:gd name="csY38" fmla="*/ 816990 h 2242187"/>
              <a:gd name="csX39" fmla="*/ 1613647 w 2017059"/>
              <a:gd name="csY39" fmla="*/ 852849 h 2242187"/>
              <a:gd name="csX40" fmla="*/ 1640541 w 2017059"/>
              <a:gd name="csY40" fmla="*/ 888708 h 2242187"/>
              <a:gd name="csX41" fmla="*/ 1658471 w 2017059"/>
              <a:gd name="csY41" fmla="*/ 933531 h 2242187"/>
              <a:gd name="csX42" fmla="*/ 1730188 w 2017059"/>
              <a:gd name="csY42" fmla="*/ 960425 h 2242187"/>
              <a:gd name="csX43" fmla="*/ 1757083 w 2017059"/>
              <a:gd name="csY43" fmla="*/ 969390 h 2242187"/>
              <a:gd name="csX44" fmla="*/ 1792941 w 2017059"/>
              <a:gd name="csY44" fmla="*/ 978355 h 2242187"/>
              <a:gd name="csX45" fmla="*/ 1864659 w 2017059"/>
              <a:gd name="csY45" fmla="*/ 1005249 h 2242187"/>
              <a:gd name="csX46" fmla="*/ 1891553 w 2017059"/>
              <a:gd name="csY46" fmla="*/ 1023178 h 2242187"/>
              <a:gd name="csX47" fmla="*/ 1936377 w 2017059"/>
              <a:gd name="csY47" fmla="*/ 1041108 h 2242187"/>
              <a:gd name="csX48" fmla="*/ 1954306 w 2017059"/>
              <a:gd name="csY48" fmla="*/ 1076966 h 2242187"/>
              <a:gd name="csX49" fmla="*/ 1981200 w 2017059"/>
              <a:gd name="csY49" fmla="*/ 1372802 h 2242187"/>
              <a:gd name="csX50" fmla="*/ 1981200 w 2017059"/>
              <a:gd name="csY50" fmla="*/ 1372802 h 2242187"/>
              <a:gd name="csX51" fmla="*/ 1990165 w 2017059"/>
              <a:gd name="csY51" fmla="*/ 1426590 h 2242187"/>
              <a:gd name="csX52" fmla="*/ 2017059 w 2017059"/>
              <a:gd name="csY52" fmla="*/ 1471414 h 2242187"/>
              <a:gd name="csX53" fmla="*/ 1972236 w 2017059"/>
              <a:gd name="csY53" fmla="*/ 1507272 h 2242187"/>
              <a:gd name="csX54" fmla="*/ 1936377 w 2017059"/>
              <a:gd name="csY54" fmla="*/ 1516237 h 2242187"/>
              <a:gd name="csX55" fmla="*/ 1900518 w 2017059"/>
              <a:gd name="csY55" fmla="*/ 1534166 h 2242187"/>
              <a:gd name="csX56" fmla="*/ 1855694 w 2017059"/>
              <a:gd name="csY56" fmla="*/ 1570025 h 2242187"/>
              <a:gd name="csX57" fmla="*/ 1757083 w 2017059"/>
              <a:gd name="csY57" fmla="*/ 1623814 h 2242187"/>
              <a:gd name="csX58" fmla="*/ 1703294 w 2017059"/>
              <a:gd name="csY58" fmla="*/ 1632778 h 2242187"/>
              <a:gd name="csX59" fmla="*/ 1667436 w 2017059"/>
              <a:gd name="csY59" fmla="*/ 1641743 h 2242187"/>
              <a:gd name="csX60" fmla="*/ 1613647 w 2017059"/>
              <a:gd name="csY60" fmla="*/ 1650708 h 2242187"/>
              <a:gd name="csX61" fmla="*/ 1577788 w 2017059"/>
              <a:gd name="csY61" fmla="*/ 1668637 h 2242187"/>
              <a:gd name="csX62" fmla="*/ 1506071 w 2017059"/>
              <a:gd name="csY62" fmla="*/ 1686566 h 2242187"/>
              <a:gd name="csX63" fmla="*/ 1479177 w 2017059"/>
              <a:gd name="csY63" fmla="*/ 1695531 h 2242187"/>
              <a:gd name="csX64" fmla="*/ 1335741 w 2017059"/>
              <a:gd name="csY64" fmla="*/ 1758284 h 2242187"/>
              <a:gd name="csX65" fmla="*/ 1264024 w 2017059"/>
              <a:gd name="csY65" fmla="*/ 1785178 h 2242187"/>
              <a:gd name="csX66" fmla="*/ 1237130 w 2017059"/>
              <a:gd name="csY66" fmla="*/ 1803108 h 2242187"/>
              <a:gd name="csX67" fmla="*/ 1075765 w 2017059"/>
              <a:gd name="csY67" fmla="*/ 1856896 h 2242187"/>
              <a:gd name="csX68" fmla="*/ 152400 w 2017059"/>
              <a:gd name="csY68" fmla="*/ 2224449 h 2242187"/>
              <a:gd name="csX69" fmla="*/ 161365 w 2017059"/>
              <a:gd name="csY69" fmla="*/ 2179625 h 2242187"/>
              <a:gd name="csX70" fmla="*/ 89647 w 2017059"/>
              <a:gd name="csY70" fmla="*/ 2143766 h 2242187"/>
              <a:gd name="csX71" fmla="*/ 62753 w 2017059"/>
              <a:gd name="csY71" fmla="*/ 2125837 h 2242187"/>
              <a:gd name="csX72" fmla="*/ 26894 w 2017059"/>
              <a:gd name="csY72" fmla="*/ 2116872 h 2242187"/>
              <a:gd name="csX73" fmla="*/ 0 w 2017059"/>
              <a:gd name="csY73" fmla="*/ 2089978 h 2242187"/>
              <a:gd name="csX74" fmla="*/ 35859 w 2017059"/>
              <a:gd name="csY74" fmla="*/ 2072049 h 2242187"/>
              <a:gd name="csX75" fmla="*/ 125506 w 2017059"/>
              <a:gd name="csY75" fmla="*/ 2063084 h 2242187"/>
              <a:gd name="csX76" fmla="*/ 143436 w 2017059"/>
              <a:gd name="csY76" fmla="*/ 1946543 h 2242187"/>
              <a:gd name="csX77" fmla="*/ 268941 w 2017059"/>
              <a:gd name="csY77" fmla="*/ 1901719 h 2242187"/>
              <a:gd name="csX78" fmla="*/ 286871 w 2017059"/>
              <a:gd name="csY78" fmla="*/ 1874825 h 2242187"/>
              <a:gd name="csX79" fmla="*/ 376518 w 2017059"/>
              <a:gd name="csY79" fmla="*/ 1865861 h 2242187"/>
              <a:gd name="csX80" fmla="*/ 502024 w 2017059"/>
              <a:gd name="csY80" fmla="*/ 1847931 h 2242187"/>
              <a:gd name="csX81" fmla="*/ 609600 w 2017059"/>
              <a:gd name="csY81" fmla="*/ 1803108 h 2242187"/>
              <a:gd name="csX82" fmla="*/ 636494 w 2017059"/>
              <a:gd name="csY82" fmla="*/ 1740355 h 2242187"/>
              <a:gd name="csX83" fmla="*/ 663388 w 2017059"/>
              <a:gd name="csY83" fmla="*/ 1695531 h 2242187"/>
              <a:gd name="csX84" fmla="*/ 672353 w 2017059"/>
              <a:gd name="csY84" fmla="*/ 1659672 h 2242187"/>
              <a:gd name="csX85" fmla="*/ 681318 w 2017059"/>
              <a:gd name="csY85" fmla="*/ 1632778 h 2242187"/>
              <a:gd name="csX86" fmla="*/ 654424 w 2017059"/>
              <a:gd name="csY86" fmla="*/ 1596919 h 2242187"/>
              <a:gd name="csX87" fmla="*/ 627530 w 2017059"/>
              <a:gd name="csY87" fmla="*/ 1534166 h 2242187"/>
              <a:gd name="csX88" fmla="*/ 582706 w 2017059"/>
              <a:gd name="csY88" fmla="*/ 1435555 h 2242187"/>
              <a:gd name="csX89" fmla="*/ 555812 w 2017059"/>
              <a:gd name="csY89" fmla="*/ 1408661 h 2242187"/>
              <a:gd name="csX0" fmla="*/ 385483 w 2017059"/>
              <a:gd name="csY0" fmla="*/ 476331 h 2242470"/>
              <a:gd name="csX1" fmla="*/ 376518 w 2017059"/>
              <a:gd name="csY1" fmla="*/ 404614 h 2242470"/>
              <a:gd name="csX2" fmla="*/ 475130 w 2017059"/>
              <a:gd name="csY2" fmla="*/ 386684 h 2242470"/>
              <a:gd name="csX3" fmla="*/ 502024 w 2017059"/>
              <a:gd name="csY3" fmla="*/ 359790 h 2242470"/>
              <a:gd name="csX4" fmla="*/ 546847 w 2017059"/>
              <a:gd name="csY4" fmla="*/ 341861 h 2242470"/>
              <a:gd name="csX5" fmla="*/ 582706 w 2017059"/>
              <a:gd name="csY5" fmla="*/ 350825 h 2242470"/>
              <a:gd name="csX6" fmla="*/ 618565 w 2017059"/>
              <a:gd name="csY6" fmla="*/ 368755 h 2242470"/>
              <a:gd name="csX7" fmla="*/ 663388 w 2017059"/>
              <a:gd name="csY7" fmla="*/ 386684 h 2242470"/>
              <a:gd name="csX8" fmla="*/ 717177 w 2017059"/>
              <a:gd name="csY8" fmla="*/ 359790 h 2242470"/>
              <a:gd name="csX9" fmla="*/ 744071 w 2017059"/>
              <a:gd name="csY9" fmla="*/ 350825 h 2242470"/>
              <a:gd name="csX10" fmla="*/ 735106 w 2017059"/>
              <a:gd name="csY10" fmla="*/ 314966 h 2242470"/>
              <a:gd name="csX11" fmla="*/ 744071 w 2017059"/>
              <a:gd name="csY11" fmla="*/ 252214 h 2242470"/>
              <a:gd name="csX12" fmla="*/ 762000 w 2017059"/>
              <a:gd name="csY12" fmla="*/ 225319 h 2242470"/>
              <a:gd name="csX13" fmla="*/ 779930 w 2017059"/>
              <a:gd name="csY13" fmla="*/ 99814 h 2242470"/>
              <a:gd name="csX14" fmla="*/ 824753 w 2017059"/>
              <a:gd name="csY14" fmla="*/ 90849 h 2242470"/>
              <a:gd name="csX15" fmla="*/ 851647 w 2017059"/>
              <a:gd name="csY15" fmla="*/ 81884 h 2242470"/>
              <a:gd name="csX16" fmla="*/ 869577 w 2017059"/>
              <a:gd name="csY16" fmla="*/ 46025 h 2242470"/>
              <a:gd name="csX17" fmla="*/ 950259 w 2017059"/>
              <a:gd name="csY17" fmla="*/ 19131 h 2242470"/>
              <a:gd name="csX18" fmla="*/ 986118 w 2017059"/>
              <a:gd name="csY18" fmla="*/ 1202 h 2242470"/>
              <a:gd name="csX19" fmla="*/ 1004047 w 2017059"/>
              <a:gd name="csY19" fmla="*/ 46025 h 2242470"/>
              <a:gd name="csX20" fmla="*/ 1030941 w 2017059"/>
              <a:gd name="csY20" fmla="*/ 63955 h 2242470"/>
              <a:gd name="csX21" fmla="*/ 1048871 w 2017059"/>
              <a:gd name="csY21" fmla="*/ 81884 h 2242470"/>
              <a:gd name="csX22" fmla="*/ 1102659 w 2017059"/>
              <a:gd name="csY22" fmla="*/ 90849 h 2242470"/>
              <a:gd name="csX23" fmla="*/ 1147483 w 2017059"/>
              <a:gd name="csY23" fmla="*/ 99814 h 2242470"/>
              <a:gd name="csX24" fmla="*/ 1174377 w 2017059"/>
              <a:gd name="csY24" fmla="*/ 126708 h 2242470"/>
              <a:gd name="csX25" fmla="*/ 1165412 w 2017059"/>
              <a:gd name="csY25" fmla="*/ 153602 h 2242470"/>
              <a:gd name="csX26" fmla="*/ 1156447 w 2017059"/>
              <a:gd name="csY26" fmla="*/ 189461 h 2242470"/>
              <a:gd name="csX27" fmla="*/ 1183341 w 2017059"/>
              <a:gd name="csY27" fmla="*/ 288072 h 2242470"/>
              <a:gd name="csX28" fmla="*/ 1255059 w 2017059"/>
              <a:gd name="csY28" fmla="*/ 323931 h 2242470"/>
              <a:gd name="csX29" fmla="*/ 1272988 w 2017059"/>
              <a:gd name="csY29" fmla="*/ 341861 h 2242470"/>
              <a:gd name="csX30" fmla="*/ 1281953 w 2017059"/>
              <a:gd name="csY30" fmla="*/ 368755 h 2242470"/>
              <a:gd name="csX31" fmla="*/ 1299883 w 2017059"/>
              <a:gd name="csY31" fmla="*/ 619766 h 2242470"/>
              <a:gd name="csX32" fmla="*/ 1326777 w 2017059"/>
              <a:gd name="csY32" fmla="*/ 655625 h 2242470"/>
              <a:gd name="csX33" fmla="*/ 1389530 w 2017059"/>
              <a:gd name="csY33" fmla="*/ 673555 h 2242470"/>
              <a:gd name="csX34" fmla="*/ 1461247 w 2017059"/>
              <a:gd name="csY34" fmla="*/ 709414 h 2242470"/>
              <a:gd name="csX35" fmla="*/ 1470212 w 2017059"/>
              <a:gd name="csY35" fmla="*/ 736308 h 2242470"/>
              <a:gd name="csX36" fmla="*/ 1559859 w 2017059"/>
              <a:gd name="csY36" fmla="*/ 700449 h 2242470"/>
              <a:gd name="csX37" fmla="*/ 1595718 w 2017059"/>
              <a:gd name="csY37" fmla="*/ 790096 h 2242470"/>
              <a:gd name="csX38" fmla="*/ 1604683 w 2017059"/>
              <a:gd name="csY38" fmla="*/ 816990 h 2242470"/>
              <a:gd name="csX39" fmla="*/ 1613647 w 2017059"/>
              <a:gd name="csY39" fmla="*/ 852849 h 2242470"/>
              <a:gd name="csX40" fmla="*/ 1640541 w 2017059"/>
              <a:gd name="csY40" fmla="*/ 888708 h 2242470"/>
              <a:gd name="csX41" fmla="*/ 1658471 w 2017059"/>
              <a:gd name="csY41" fmla="*/ 933531 h 2242470"/>
              <a:gd name="csX42" fmla="*/ 1730188 w 2017059"/>
              <a:gd name="csY42" fmla="*/ 960425 h 2242470"/>
              <a:gd name="csX43" fmla="*/ 1757083 w 2017059"/>
              <a:gd name="csY43" fmla="*/ 969390 h 2242470"/>
              <a:gd name="csX44" fmla="*/ 1792941 w 2017059"/>
              <a:gd name="csY44" fmla="*/ 978355 h 2242470"/>
              <a:gd name="csX45" fmla="*/ 1864659 w 2017059"/>
              <a:gd name="csY45" fmla="*/ 1005249 h 2242470"/>
              <a:gd name="csX46" fmla="*/ 1891553 w 2017059"/>
              <a:gd name="csY46" fmla="*/ 1023178 h 2242470"/>
              <a:gd name="csX47" fmla="*/ 1936377 w 2017059"/>
              <a:gd name="csY47" fmla="*/ 1041108 h 2242470"/>
              <a:gd name="csX48" fmla="*/ 1954306 w 2017059"/>
              <a:gd name="csY48" fmla="*/ 1076966 h 2242470"/>
              <a:gd name="csX49" fmla="*/ 1981200 w 2017059"/>
              <a:gd name="csY49" fmla="*/ 1372802 h 2242470"/>
              <a:gd name="csX50" fmla="*/ 1981200 w 2017059"/>
              <a:gd name="csY50" fmla="*/ 1372802 h 2242470"/>
              <a:gd name="csX51" fmla="*/ 1990165 w 2017059"/>
              <a:gd name="csY51" fmla="*/ 1426590 h 2242470"/>
              <a:gd name="csX52" fmla="*/ 2017059 w 2017059"/>
              <a:gd name="csY52" fmla="*/ 1471414 h 2242470"/>
              <a:gd name="csX53" fmla="*/ 1972236 w 2017059"/>
              <a:gd name="csY53" fmla="*/ 1507272 h 2242470"/>
              <a:gd name="csX54" fmla="*/ 1936377 w 2017059"/>
              <a:gd name="csY54" fmla="*/ 1516237 h 2242470"/>
              <a:gd name="csX55" fmla="*/ 1900518 w 2017059"/>
              <a:gd name="csY55" fmla="*/ 1534166 h 2242470"/>
              <a:gd name="csX56" fmla="*/ 1855694 w 2017059"/>
              <a:gd name="csY56" fmla="*/ 1570025 h 2242470"/>
              <a:gd name="csX57" fmla="*/ 1757083 w 2017059"/>
              <a:gd name="csY57" fmla="*/ 1623814 h 2242470"/>
              <a:gd name="csX58" fmla="*/ 1703294 w 2017059"/>
              <a:gd name="csY58" fmla="*/ 1632778 h 2242470"/>
              <a:gd name="csX59" fmla="*/ 1667436 w 2017059"/>
              <a:gd name="csY59" fmla="*/ 1641743 h 2242470"/>
              <a:gd name="csX60" fmla="*/ 1613647 w 2017059"/>
              <a:gd name="csY60" fmla="*/ 1650708 h 2242470"/>
              <a:gd name="csX61" fmla="*/ 1577788 w 2017059"/>
              <a:gd name="csY61" fmla="*/ 1668637 h 2242470"/>
              <a:gd name="csX62" fmla="*/ 1506071 w 2017059"/>
              <a:gd name="csY62" fmla="*/ 1686566 h 2242470"/>
              <a:gd name="csX63" fmla="*/ 1479177 w 2017059"/>
              <a:gd name="csY63" fmla="*/ 1695531 h 2242470"/>
              <a:gd name="csX64" fmla="*/ 1335741 w 2017059"/>
              <a:gd name="csY64" fmla="*/ 1758284 h 2242470"/>
              <a:gd name="csX65" fmla="*/ 1264024 w 2017059"/>
              <a:gd name="csY65" fmla="*/ 1785178 h 2242470"/>
              <a:gd name="csX66" fmla="*/ 1237130 w 2017059"/>
              <a:gd name="csY66" fmla="*/ 1803108 h 2242470"/>
              <a:gd name="csX67" fmla="*/ 1075765 w 2017059"/>
              <a:gd name="csY67" fmla="*/ 1856896 h 2242470"/>
              <a:gd name="csX68" fmla="*/ 152400 w 2017059"/>
              <a:gd name="csY68" fmla="*/ 2224449 h 2242470"/>
              <a:gd name="csX69" fmla="*/ 161365 w 2017059"/>
              <a:gd name="csY69" fmla="*/ 2179625 h 2242470"/>
              <a:gd name="csX70" fmla="*/ 62753 w 2017059"/>
              <a:gd name="csY70" fmla="*/ 2125837 h 2242470"/>
              <a:gd name="csX71" fmla="*/ 26894 w 2017059"/>
              <a:gd name="csY71" fmla="*/ 2116872 h 2242470"/>
              <a:gd name="csX72" fmla="*/ 0 w 2017059"/>
              <a:gd name="csY72" fmla="*/ 2089978 h 2242470"/>
              <a:gd name="csX73" fmla="*/ 35859 w 2017059"/>
              <a:gd name="csY73" fmla="*/ 2072049 h 2242470"/>
              <a:gd name="csX74" fmla="*/ 125506 w 2017059"/>
              <a:gd name="csY74" fmla="*/ 2063084 h 2242470"/>
              <a:gd name="csX75" fmla="*/ 143436 w 2017059"/>
              <a:gd name="csY75" fmla="*/ 1946543 h 2242470"/>
              <a:gd name="csX76" fmla="*/ 268941 w 2017059"/>
              <a:gd name="csY76" fmla="*/ 1901719 h 2242470"/>
              <a:gd name="csX77" fmla="*/ 286871 w 2017059"/>
              <a:gd name="csY77" fmla="*/ 1874825 h 2242470"/>
              <a:gd name="csX78" fmla="*/ 376518 w 2017059"/>
              <a:gd name="csY78" fmla="*/ 1865861 h 2242470"/>
              <a:gd name="csX79" fmla="*/ 502024 w 2017059"/>
              <a:gd name="csY79" fmla="*/ 1847931 h 2242470"/>
              <a:gd name="csX80" fmla="*/ 609600 w 2017059"/>
              <a:gd name="csY80" fmla="*/ 1803108 h 2242470"/>
              <a:gd name="csX81" fmla="*/ 636494 w 2017059"/>
              <a:gd name="csY81" fmla="*/ 1740355 h 2242470"/>
              <a:gd name="csX82" fmla="*/ 663388 w 2017059"/>
              <a:gd name="csY82" fmla="*/ 1695531 h 2242470"/>
              <a:gd name="csX83" fmla="*/ 672353 w 2017059"/>
              <a:gd name="csY83" fmla="*/ 1659672 h 2242470"/>
              <a:gd name="csX84" fmla="*/ 681318 w 2017059"/>
              <a:gd name="csY84" fmla="*/ 1632778 h 2242470"/>
              <a:gd name="csX85" fmla="*/ 654424 w 2017059"/>
              <a:gd name="csY85" fmla="*/ 1596919 h 2242470"/>
              <a:gd name="csX86" fmla="*/ 627530 w 2017059"/>
              <a:gd name="csY86" fmla="*/ 1534166 h 2242470"/>
              <a:gd name="csX87" fmla="*/ 582706 w 2017059"/>
              <a:gd name="csY87" fmla="*/ 1435555 h 2242470"/>
              <a:gd name="csX88" fmla="*/ 555812 w 2017059"/>
              <a:gd name="csY88" fmla="*/ 1408661 h 2242470"/>
              <a:gd name="csX0" fmla="*/ 385483 w 2017059"/>
              <a:gd name="csY0" fmla="*/ 476331 h 2234060"/>
              <a:gd name="csX1" fmla="*/ 376518 w 2017059"/>
              <a:gd name="csY1" fmla="*/ 404614 h 2234060"/>
              <a:gd name="csX2" fmla="*/ 475130 w 2017059"/>
              <a:gd name="csY2" fmla="*/ 386684 h 2234060"/>
              <a:gd name="csX3" fmla="*/ 502024 w 2017059"/>
              <a:gd name="csY3" fmla="*/ 359790 h 2234060"/>
              <a:gd name="csX4" fmla="*/ 546847 w 2017059"/>
              <a:gd name="csY4" fmla="*/ 341861 h 2234060"/>
              <a:gd name="csX5" fmla="*/ 582706 w 2017059"/>
              <a:gd name="csY5" fmla="*/ 350825 h 2234060"/>
              <a:gd name="csX6" fmla="*/ 618565 w 2017059"/>
              <a:gd name="csY6" fmla="*/ 368755 h 2234060"/>
              <a:gd name="csX7" fmla="*/ 663388 w 2017059"/>
              <a:gd name="csY7" fmla="*/ 386684 h 2234060"/>
              <a:gd name="csX8" fmla="*/ 717177 w 2017059"/>
              <a:gd name="csY8" fmla="*/ 359790 h 2234060"/>
              <a:gd name="csX9" fmla="*/ 744071 w 2017059"/>
              <a:gd name="csY9" fmla="*/ 350825 h 2234060"/>
              <a:gd name="csX10" fmla="*/ 735106 w 2017059"/>
              <a:gd name="csY10" fmla="*/ 314966 h 2234060"/>
              <a:gd name="csX11" fmla="*/ 744071 w 2017059"/>
              <a:gd name="csY11" fmla="*/ 252214 h 2234060"/>
              <a:gd name="csX12" fmla="*/ 762000 w 2017059"/>
              <a:gd name="csY12" fmla="*/ 225319 h 2234060"/>
              <a:gd name="csX13" fmla="*/ 779930 w 2017059"/>
              <a:gd name="csY13" fmla="*/ 99814 h 2234060"/>
              <a:gd name="csX14" fmla="*/ 824753 w 2017059"/>
              <a:gd name="csY14" fmla="*/ 90849 h 2234060"/>
              <a:gd name="csX15" fmla="*/ 851647 w 2017059"/>
              <a:gd name="csY15" fmla="*/ 81884 h 2234060"/>
              <a:gd name="csX16" fmla="*/ 869577 w 2017059"/>
              <a:gd name="csY16" fmla="*/ 46025 h 2234060"/>
              <a:gd name="csX17" fmla="*/ 950259 w 2017059"/>
              <a:gd name="csY17" fmla="*/ 19131 h 2234060"/>
              <a:gd name="csX18" fmla="*/ 986118 w 2017059"/>
              <a:gd name="csY18" fmla="*/ 1202 h 2234060"/>
              <a:gd name="csX19" fmla="*/ 1004047 w 2017059"/>
              <a:gd name="csY19" fmla="*/ 46025 h 2234060"/>
              <a:gd name="csX20" fmla="*/ 1030941 w 2017059"/>
              <a:gd name="csY20" fmla="*/ 63955 h 2234060"/>
              <a:gd name="csX21" fmla="*/ 1048871 w 2017059"/>
              <a:gd name="csY21" fmla="*/ 81884 h 2234060"/>
              <a:gd name="csX22" fmla="*/ 1102659 w 2017059"/>
              <a:gd name="csY22" fmla="*/ 90849 h 2234060"/>
              <a:gd name="csX23" fmla="*/ 1147483 w 2017059"/>
              <a:gd name="csY23" fmla="*/ 99814 h 2234060"/>
              <a:gd name="csX24" fmla="*/ 1174377 w 2017059"/>
              <a:gd name="csY24" fmla="*/ 126708 h 2234060"/>
              <a:gd name="csX25" fmla="*/ 1165412 w 2017059"/>
              <a:gd name="csY25" fmla="*/ 153602 h 2234060"/>
              <a:gd name="csX26" fmla="*/ 1156447 w 2017059"/>
              <a:gd name="csY26" fmla="*/ 189461 h 2234060"/>
              <a:gd name="csX27" fmla="*/ 1183341 w 2017059"/>
              <a:gd name="csY27" fmla="*/ 288072 h 2234060"/>
              <a:gd name="csX28" fmla="*/ 1255059 w 2017059"/>
              <a:gd name="csY28" fmla="*/ 323931 h 2234060"/>
              <a:gd name="csX29" fmla="*/ 1272988 w 2017059"/>
              <a:gd name="csY29" fmla="*/ 341861 h 2234060"/>
              <a:gd name="csX30" fmla="*/ 1281953 w 2017059"/>
              <a:gd name="csY30" fmla="*/ 368755 h 2234060"/>
              <a:gd name="csX31" fmla="*/ 1299883 w 2017059"/>
              <a:gd name="csY31" fmla="*/ 619766 h 2234060"/>
              <a:gd name="csX32" fmla="*/ 1326777 w 2017059"/>
              <a:gd name="csY32" fmla="*/ 655625 h 2234060"/>
              <a:gd name="csX33" fmla="*/ 1389530 w 2017059"/>
              <a:gd name="csY33" fmla="*/ 673555 h 2234060"/>
              <a:gd name="csX34" fmla="*/ 1461247 w 2017059"/>
              <a:gd name="csY34" fmla="*/ 709414 h 2234060"/>
              <a:gd name="csX35" fmla="*/ 1470212 w 2017059"/>
              <a:gd name="csY35" fmla="*/ 736308 h 2234060"/>
              <a:gd name="csX36" fmla="*/ 1559859 w 2017059"/>
              <a:gd name="csY36" fmla="*/ 700449 h 2234060"/>
              <a:gd name="csX37" fmla="*/ 1595718 w 2017059"/>
              <a:gd name="csY37" fmla="*/ 790096 h 2234060"/>
              <a:gd name="csX38" fmla="*/ 1604683 w 2017059"/>
              <a:gd name="csY38" fmla="*/ 816990 h 2234060"/>
              <a:gd name="csX39" fmla="*/ 1613647 w 2017059"/>
              <a:gd name="csY39" fmla="*/ 852849 h 2234060"/>
              <a:gd name="csX40" fmla="*/ 1640541 w 2017059"/>
              <a:gd name="csY40" fmla="*/ 888708 h 2234060"/>
              <a:gd name="csX41" fmla="*/ 1658471 w 2017059"/>
              <a:gd name="csY41" fmla="*/ 933531 h 2234060"/>
              <a:gd name="csX42" fmla="*/ 1730188 w 2017059"/>
              <a:gd name="csY42" fmla="*/ 960425 h 2234060"/>
              <a:gd name="csX43" fmla="*/ 1757083 w 2017059"/>
              <a:gd name="csY43" fmla="*/ 969390 h 2234060"/>
              <a:gd name="csX44" fmla="*/ 1792941 w 2017059"/>
              <a:gd name="csY44" fmla="*/ 978355 h 2234060"/>
              <a:gd name="csX45" fmla="*/ 1864659 w 2017059"/>
              <a:gd name="csY45" fmla="*/ 1005249 h 2234060"/>
              <a:gd name="csX46" fmla="*/ 1891553 w 2017059"/>
              <a:gd name="csY46" fmla="*/ 1023178 h 2234060"/>
              <a:gd name="csX47" fmla="*/ 1936377 w 2017059"/>
              <a:gd name="csY47" fmla="*/ 1041108 h 2234060"/>
              <a:gd name="csX48" fmla="*/ 1954306 w 2017059"/>
              <a:gd name="csY48" fmla="*/ 1076966 h 2234060"/>
              <a:gd name="csX49" fmla="*/ 1981200 w 2017059"/>
              <a:gd name="csY49" fmla="*/ 1372802 h 2234060"/>
              <a:gd name="csX50" fmla="*/ 1981200 w 2017059"/>
              <a:gd name="csY50" fmla="*/ 1372802 h 2234060"/>
              <a:gd name="csX51" fmla="*/ 1990165 w 2017059"/>
              <a:gd name="csY51" fmla="*/ 1426590 h 2234060"/>
              <a:gd name="csX52" fmla="*/ 2017059 w 2017059"/>
              <a:gd name="csY52" fmla="*/ 1471414 h 2234060"/>
              <a:gd name="csX53" fmla="*/ 1972236 w 2017059"/>
              <a:gd name="csY53" fmla="*/ 1507272 h 2234060"/>
              <a:gd name="csX54" fmla="*/ 1936377 w 2017059"/>
              <a:gd name="csY54" fmla="*/ 1516237 h 2234060"/>
              <a:gd name="csX55" fmla="*/ 1900518 w 2017059"/>
              <a:gd name="csY55" fmla="*/ 1534166 h 2234060"/>
              <a:gd name="csX56" fmla="*/ 1855694 w 2017059"/>
              <a:gd name="csY56" fmla="*/ 1570025 h 2234060"/>
              <a:gd name="csX57" fmla="*/ 1757083 w 2017059"/>
              <a:gd name="csY57" fmla="*/ 1623814 h 2234060"/>
              <a:gd name="csX58" fmla="*/ 1703294 w 2017059"/>
              <a:gd name="csY58" fmla="*/ 1632778 h 2234060"/>
              <a:gd name="csX59" fmla="*/ 1667436 w 2017059"/>
              <a:gd name="csY59" fmla="*/ 1641743 h 2234060"/>
              <a:gd name="csX60" fmla="*/ 1613647 w 2017059"/>
              <a:gd name="csY60" fmla="*/ 1650708 h 2234060"/>
              <a:gd name="csX61" fmla="*/ 1577788 w 2017059"/>
              <a:gd name="csY61" fmla="*/ 1668637 h 2234060"/>
              <a:gd name="csX62" fmla="*/ 1506071 w 2017059"/>
              <a:gd name="csY62" fmla="*/ 1686566 h 2234060"/>
              <a:gd name="csX63" fmla="*/ 1479177 w 2017059"/>
              <a:gd name="csY63" fmla="*/ 1695531 h 2234060"/>
              <a:gd name="csX64" fmla="*/ 1335741 w 2017059"/>
              <a:gd name="csY64" fmla="*/ 1758284 h 2234060"/>
              <a:gd name="csX65" fmla="*/ 1264024 w 2017059"/>
              <a:gd name="csY65" fmla="*/ 1785178 h 2234060"/>
              <a:gd name="csX66" fmla="*/ 1237130 w 2017059"/>
              <a:gd name="csY66" fmla="*/ 1803108 h 2234060"/>
              <a:gd name="csX67" fmla="*/ 1075765 w 2017059"/>
              <a:gd name="csY67" fmla="*/ 1856896 h 2234060"/>
              <a:gd name="csX68" fmla="*/ 152400 w 2017059"/>
              <a:gd name="csY68" fmla="*/ 2224449 h 2234060"/>
              <a:gd name="csX69" fmla="*/ 62753 w 2017059"/>
              <a:gd name="csY69" fmla="*/ 2125837 h 2234060"/>
              <a:gd name="csX70" fmla="*/ 26894 w 2017059"/>
              <a:gd name="csY70" fmla="*/ 2116872 h 2234060"/>
              <a:gd name="csX71" fmla="*/ 0 w 2017059"/>
              <a:gd name="csY71" fmla="*/ 2089978 h 2234060"/>
              <a:gd name="csX72" fmla="*/ 35859 w 2017059"/>
              <a:gd name="csY72" fmla="*/ 2072049 h 2234060"/>
              <a:gd name="csX73" fmla="*/ 125506 w 2017059"/>
              <a:gd name="csY73" fmla="*/ 2063084 h 2234060"/>
              <a:gd name="csX74" fmla="*/ 143436 w 2017059"/>
              <a:gd name="csY74" fmla="*/ 1946543 h 2234060"/>
              <a:gd name="csX75" fmla="*/ 268941 w 2017059"/>
              <a:gd name="csY75" fmla="*/ 1901719 h 2234060"/>
              <a:gd name="csX76" fmla="*/ 286871 w 2017059"/>
              <a:gd name="csY76" fmla="*/ 1874825 h 2234060"/>
              <a:gd name="csX77" fmla="*/ 376518 w 2017059"/>
              <a:gd name="csY77" fmla="*/ 1865861 h 2234060"/>
              <a:gd name="csX78" fmla="*/ 502024 w 2017059"/>
              <a:gd name="csY78" fmla="*/ 1847931 h 2234060"/>
              <a:gd name="csX79" fmla="*/ 609600 w 2017059"/>
              <a:gd name="csY79" fmla="*/ 1803108 h 2234060"/>
              <a:gd name="csX80" fmla="*/ 636494 w 2017059"/>
              <a:gd name="csY80" fmla="*/ 1740355 h 2234060"/>
              <a:gd name="csX81" fmla="*/ 663388 w 2017059"/>
              <a:gd name="csY81" fmla="*/ 1695531 h 2234060"/>
              <a:gd name="csX82" fmla="*/ 672353 w 2017059"/>
              <a:gd name="csY82" fmla="*/ 1659672 h 2234060"/>
              <a:gd name="csX83" fmla="*/ 681318 w 2017059"/>
              <a:gd name="csY83" fmla="*/ 1632778 h 2234060"/>
              <a:gd name="csX84" fmla="*/ 654424 w 2017059"/>
              <a:gd name="csY84" fmla="*/ 1596919 h 2234060"/>
              <a:gd name="csX85" fmla="*/ 627530 w 2017059"/>
              <a:gd name="csY85" fmla="*/ 1534166 h 2234060"/>
              <a:gd name="csX86" fmla="*/ 582706 w 2017059"/>
              <a:gd name="csY86" fmla="*/ 1435555 h 2234060"/>
              <a:gd name="csX87" fmla="*/ 555812 w 2017059"/>
              <a:gd name="csY87" fmla="*/ 1408661 h 2234060"/>
              <a:gd name="csX0" fmla="*/ 385483 w 2017059"/>
              <a:gd name="csY0" fmla="*/ 476331 h 2237067"/>
              <a:gd name="csX1" fmla="*/ 376518 w 2017059"/>
              <a:gd name="csY1" fmla="*/ 404614 h 2237067"/>
              <a:gd name="csX2" fmla="*/ 475130 w 2017059"/>
              <a:gd name="csY2" fmla="*/ 386684 h 2237067"/>
              <a:gd name="csX3" fmla="*/ 502024 w 2017059"/>
              <a:gd name="csY3" fmla="*/ 359790 h 2237067"/>
              <a:gd name="csX4" fmla="*/ 546847 w 2017059"/>
              <a:gd name="csY4" fmla="*/ 341861 h 2237067"/>
              <a:gd name="csX5" fmla="*/ 582706 w 2017059"/>
              <a:gd name="csY5" fmla="*/ 350825 h 2237067"/>
              <a:gd name="csX6" fmla="*/ 618565 w 2017059"/>
              <a:gd name="csY6" fmla="*/ 368755 h 2237067"/>
              <a:gd name="csX7" fmla="*/ 663388 w 2017059"/>
              <a:gd name="csY7" fmla="*/ 386684 h 2237067"/>
              <a:gd name="csX8" fmla="*/ 717177 w 2017059"/>
              <a:gd name="csY8" fmla="*/ 359790 h 2237067"/>
              <a:gd name="csX9" fmla="*/ 744071 w 2017059"/>
              <a:gd name="csY9" fmla="*/ 350825 h 2237067"/>
              <a:gd name="csX10" fmla="*/ 735106 w 2017059"/>
              <a:gd name="csY10" fmla="*/ 314966 h 2237067"/>
              <a:gd name="csX11" fmla="*/ 744071 w 2017059"/>
              <a:gd name="csY11" fmla="*/ 252214 h 2237067"/>
              <a:gd name="csX12" fmla="*/ 762000 w 2017059"/>
              <a:gd name="csY12" fmla="*/ 225319 h 2237067"/>
              <a:gd name="csX13" fmla="*/ 779930 w 2017059"/>
              <a:gd name="csY13" fmla="*/ 99814 h 2237067"/>
              <a:gd name="csX14" fmla="*/ 824753 w 2017059"/>
              <a:gd name="csY14" fmla="*/ 90849 h 2237067"/>
              <a:gd name="csX15" fmla="*/ 851647 w 2017059"/>
              <a:gd name="csY15" fmla="*/ 81884 h 2237067"/>
              <a:gd name="csX16" fmla="*/ 869577 w 2017059"/>
              <a:gd name="csY16" fmla="*/ 46025 h 2237067"/>
              <a:gd name="csX17" fmla="*/ 950259 w 2017059"/>
              <a:gd name="csY17" fmla="*/ 19131 h 2237067"/>
              <a:gd name="csX18" fmla="*/ 986118 w 2017059"/>
              <a:gd name="csY18" fmla="*/ 1202 h 2237067"/>
              <a:gd name="csX19" fmla="*/ 1004047 w 2017059"/>
              <a:gd name="csY19" fmla="*/ 46025 h 2237067"/>
              <a:gd name="csX20" fmla="*/ 1030941 w 2017059"/>
              <a:gd name="csY20" fmla="*/ 63955 h 2237067"/>
              <a:gd name="csX21" fmla="*/ 1048871 w 2017059"/>
              <a:gd name="csY21" fmla="*/ 81884 h 2237067"/>
              <a:gd name="csX22" fmla="*/ 1102659 w 2017059"/>
              <a:gd name="csY22" fmla="*/ 90849 h 2237067"/>
              <a:gd name="csX23" fmla="*/ 1147483 w 2017059"/>
              <a:gd name="csY23" fmla="*/ 99814 h 2237067"/>
              <a:gd name="csX24" fmla="*/ 1174377 w 2017059"/>
              <a:gd name="csY24" fmla="*/ 126708 h 2237067"/>
              <a:gd name="csX25" fmla="*/ 1165412 w 2017059"/>
              <a:gd name="csY25" fmla="*/ 153602 h 2237067"/>
              <a:gd name="csX26" fmla="*/ 1156447 w 2017059"/>
              <a:gd name="csY26" fmla="*/ 189461 h 2237067"/>
              <a:gd name="csX27" fmla="*/ 1183341 w 2017059"/>
              <a:gd name="csY27" fmla="*/ 288072 h 2237067"/>
              <a:gd name="csX28" fmla="*/ 1255059 w 2017059"/>
              <a:gd name="csY28" fmla="*/ 323931 h 2237067"/>
              <a:gd name="csX29" fmla="*/ 1272988 w 2017059"/>
              <a:gd name="csY29" fmla="*/ 341861 h 2237067"/>
              <a:gd name="csX30" fmla="*/ 1281953 w 2017059"/>
              <a:gd name="csY30" fmla="*/ 368755 h 2237067"/>
              <a:gd name="csX31" fmla="*/ 1299883 w 2017059"/>
              <a:gd name="csY31" fmla="*/ 619766 h 2237067"/>
              <a:gd name="csX32" fmla="*/ 1326777 w 2017059"/>
              <a:gd name="csY32" fmla="*/ 655625 h 2237067"/>
              <a:gd name="csX33" fmla="*/ 1389530 w 2017059"/>
              <a:gd name="csY33" fmla="*/ 673555 h 2237067"/>
              <a:gd name="csX34" fmla="*/ 1461247 w 2017059"/>
              <a:gd name="csY34" fmla="*/ 709414 h 2237067"/>
              <a:gd name="csX35" fmla="*/ 1470212 w 2017059"/>
              <a:gd name="csY35" fmla="*/ 736308 h 2237067"/>
              <a:gd name="csX36" fmla="*/ 1559859 w 2017059"/>
              <a:gd name="csY36" fmla="*/ 700449 h 2237067"/>
              <a:gd name="csX37" fmla="*/ 1595718 w 2017059"/>
              <a:gd name="csY37" fmla="*/ 790096 h 2237067"/>
              <a:gd name="csX38" fmla="*/ 1604683 w 2017059"/>
              <a:gd name="csY38" fmla="*/ 816990 h 2237067"/>
              <a:gd name="csX39" fmla="*/ 1613647 w 2017059"/>
              <a:gd name="csY39" fmla="*/ 852849 h 2237067"/>
              <a:gd name="csX40" fmla="*/ 1640541 w 2017059"/>
              <a:gd name="csY40" fmla="*/ 888708 h 2237067"/>
              <a:gd name="csX41" fmla="*/ 1658471 w 2017059"/>
              <a:gd name="csY41" fmla="*/ 933531 h 2237067"/>
              <a:gd name="csX42" fmla="*/ 1730188 w 2017059"/>
              <a:gd name="csY42" fmla="*/ 960425 h 2237067"/>
              <a:gd name="csX43" fmla="*/ 1757083 w 2017059"/>
              <a:gd name="csY43" fmla="*/ 969390 h 2237067"/>
              <a:gd name="csX44" fmla="*/ 1792941 w 2017059"/>
              <a:gd name="csY44" fmla="*/ 978355 h 2237067"/>
              <a:gd name="csX45" fmla="*/ 1864659 w 2017059"/>
              <a:gd name="csY45" fmla="*/ 1005249 h 2237067"/>
              <a:gd name="csX46" fmla="*/ 1891553 w 2017059"/>
              <a:gd name="csY46" fmla="*/ 1023178 h 2237067"/>
              <a:gd name="csX47" fmla="*/ 1936377 w 2017059"/>
              <a:gd name="csY47" fmla="*/ 1041108 h 2237067"/>
              <a:gd name="csX48" fmla="*/ 1954306 w 2017059"/>
              <a:gd name="csY48" fmla="*/ 1076966 h 2237067"/>
              <a:gd name="csX49" fmla="*/ 1981200 w 2017059"/>
              <a:gd name="csY49" fmla="*/ 1372802 h 2237067"/>
              <a:gd name="csX50" fmla="*/ 1981200 w 2017059"/>
              <a:gd name="csY50" fmla="*/ 1372802 h 2237067"/>
              <a:gd name="csX51" fmla="*/ 1990165 w 2017059"/>
              <a:gd name="csY51" fmla="*/ 1426590 h 2237067"/>
              <a:gd name="csX52" fmla="*/ 2017059 w 2017059"/>
              <a:gd name="csY52" fmla="*/ 1471414 h 2237067"/>
              <a:gd name="csX53" fmla="*/ 1972236 w 2017059"/>
              <a:gd name="csY53" fmla="*/ 1507272 h 2237067"/>
              <a:gd name="csX54" fmla="*/ 1936377 w 2017059"/>
              <a:gd name="csY54" fmla="*/ 1516237 h 2237067"/>
              <a:gd name="csX55" fmla="*/ 1900518 w 2017059"/>
              <a:gd name="csY55" fmla="*/ 1534166 h 2237067"/>
              <a:gd name="csX56" fmla="*/ 1855694 w 2017059"/>
              <a:gd name="csY56" fmla="*/ 1570025 h 2237067"/>
              <a:gd name="csX57" fmla="*/ 1757083 w 2017059"/>
              <a:gd name="csY57" fmla="*/ 1623814 h 2237067"/>
              <a:gd name="csX58" fmla="*/ 1703294 w 2017059"/>
              <a:gd name="csY58" fmla="*/ 1632778 h 2237067"/>
              <a:gd name="csX59" fmla="*/ 1667436 w 2017059"/>
              <a:gd name="csY59" fmla="*/ 1641743 h 2237067"/>
              <a:gd name="csX60" fmla="*/ 1613647 w 2017059"/>
              <a:gd name="csY60" fmla="*/ 1650708 h 2237067"/>
              <a:gd name="csX61" fmla="*/ 1577788 w 2017059"/>
              <a:gd name="csY61" fmla="*/ 1668637 h 2237067"/>
              <a:gd name="csX62" fmla="*/ 1506071 w 2017059"/>
              <a:gd name="csY62" fmla="*/ 1686566 h 2237067"/>
              <a:gd name="csX63" fmla="*/ 1479177 w 2017059"/>
              <a:gd name="csY63" fmla="*/ 1695531 h 2237067"/>
              <a:gd name="csX64" fmla="*/ 1335741 w 2017059"/>
              <a:gd name="csY64" fmla="*/ 1758284 h 2237067"/>
              <a:gd name="csX65" fmla="*/ 1264024 w 2017059"/>
              <a:gd name="csY65" fmla="*/ 1785178 h 2237067"/>
              <a:gd name="csX66" fmla="*/ 1237130 w 2017059"/>
              <a:gd name="csY66" fmla="*/ 1803108 h 2237067"/>
              <a:gd name="csX67" fmla="*/ 152400 w 2017059"/>
              <a:gd name="csY67" fmla="*/ 2224449 h 2237067"/>
              <a:gd name="csX68" fmla="*/ 62753 w 2017059"/>
              <a:gd name="csY68" fmla="*/ 2125837 h 2237067"/>
              <a:gd name="csX69" fmla="*/ 26894 w 2017059"/>
              <a:gd name="csY69" fmla="*/ 2116872 h 2237067"/>
              <a:gd name="csX70" fmla="*/ 0 w 2017059"/>
              <a:gd name="csY70" fmla="*/ 2089978 h 2237067"/>
              <a:gd name="csX71" fmla="*/ 35859 w 2017059"/>
              <a:gd name="csY71" fmla="*/ 2072049 h 2237067"/>
              <a:gd name="csX72" fmla="*/ 125506 w 2017059"/>
              <a:gd name="csY72" fmla="*/ 2063084 h 2237067"/>
              <a:gd name="csX73" fmla="*/ 143436 w 2017059"/>
              <a:gd name="csY73" fmla="*/ 1946543 h 2237067"/>
              <a:gd name="csX74" fmla="*/ 268941 w 2017059"/>
              <a:gd name="csY74" fmla="*/ 1901719 h 2237067"/>
              <a:gd name="csX75" fmla="*/ 286871 w 2017059"/>
              <a:gd name="csY75" fmla="*/ 1874825 h 2237067"/>
              <a:gd name="csX76" fmla="*/ 376518 w 2017059"/>
              <a:gd name="csY76" fmla="*/ 1865861 h 2237067"/>
              <a:gd name="csX77" fmla="*/ 502024 w 2017059"/>
              <a:gd name="csY77" fmla="*/ 1847931 h 2237067"/>
              <a:gd name="csX78" fmla="*/ 609600 w 2017059"/>
              <a:gd name="csY78" fmla="*/ 1803108 h 2237067"/>
              <a:gd name="csX79" fmla="*/ 636494 w 2017059"/>
              <a:gd name="csY79" fmla="*/ 1740355 h 2237067"/>
              <a:gd name="csX80" fmla="*/ 663388 w 2017059"/>
              <a:gd name="csY80" fmla="*/ 1695531 h 2237067"/>
              <a:gd name="csX81" fmla="*/ 672353 w 2017059"/>
              <a:gd name="csY81" fmla="*/ 1659672 h 2237067"/>
              <a:gd name="csX82" fmla="*/ 681318 w 2017059"/>
              <a:gd name="csY82" fmla="*/ 1632778 h 2237067"/>
              <a:gd name="csX83" fmla="*/ 654424 w 2017059"/>
              <a:gd name="csY83" fmla="*/ 1596919 h 2237067"/>
              <a:gd name="csX84" fmla="*/ 627530 w 2017059"/>
              <a:gd name="csY84" fmla="*/ 1534166 h 2237067"/>
              <a:gd name="csX85" fmla="*/ 582706 w 2017059"/>
              <a:gd name="csY85" fmla="*/ 1435555 h 2237067"/>
              <a:gd name="csX86" fmla="*/ 555812 w 2017059"/>
              <a:gd name="csY86" fmla="*/ 1408661 h 2237067"/>
              <a:gd name="csX0" fmla="*/ 385483 w 2017059"/>
              <a:gd name="csY0" fmla="*/ 476331 h 2238106"/>
              <a:gd name="csX1" fmla="*/ 376518 w 2017059"/>
              <a:gd name="csY1" fmla="*/ 404614 h 2238106"/>
              <a:gd name="csX2" fmla="*/ 475130 w 2017059"/>
              <a:gd name="csY2" fmla="*/ 386684 h 2238106"/>
              <a:gd name="csX3" fmla="*/ 502024 w 2017059"/>
              <a:gd name="csY3" fmla="*/ 359790 h 2238106"/>
              <a:gd name="csX4" fmla="*/ 546847 w 2017059"/>
              <a:gd name="csY4" fmla="*/ 341861 h 2238106"/>
              <a:gd name="csX5" fmla="*/ 582706 w 2017059"/>
              <a:gd name="csY5" fmla="*/ 350825 h 2238106"/>
              <a:gd name="csX6" fmla="*/ 618565 w 2017059"/>
              <a:gd name="csY6" fmla="*/ 368755 h 2238106"/>
              <a:gd name="csX7" fmla="*/ 663388 w 2017059"/>
              <a:gd name="csY7" fmla="*/ 386684 h 2238106"/>
              <a:gd name="csX8" fmla="*/ 717177 w 2017059"/>
              <a:gd name="csY8" fmla="*/ 359790 h 2238106"/>
              <a:gd name="csX9" fmla="*/ 744071 w 2017059"/>
              <a:gd name="csY9" fmla="*/ 350825 h 2238106"/>
              <a:gd name="csX10" fmla="*/ 735106 w 2017059"/>
              <a:gd name="csY10" fmla="*/ 314966 h 2238106"/>
              <a:gd name="csX11" fmla="*/ 744071 w 2017059"/>
              <a:gd name="csY11" fmla="*/ 252214 h 2238106"/>
              <a:gd name="csX12" fmla="*/ 762000 w 2017059"/>
              <a:gd name="csY12" fmla="*/ 225319 h 2238106"/>
              <a:gd name="csX13" fmla="*/ 779930 w 2017059"/>
              <a:gd name="csY13" fmla="*/ 99814 h 2238106"/>
              <a:gd name="csX14" fmla="*/ 824753 w 2017059"/>
              <a:gd name="csY14" fmla="*/ 90849 h 2238106"/>
              <a:gd name="csX15" fmla="*/ 851647 w 2017059"/>
              <a:gd name="csY15" fmla="*/ 81884 h 2238106"/>
              <a:gd name="csX16" fmla="*/ 869577 w 2017059"/>
              <a:gd name="csY16" fmla="*/ 46025 h 2238106"/>
              <a:gd name="csX17" fmla="*/ 950259 w 2017059"/>
              <a:gd name="csY17" fmla="*/ 19131 h 2238106"/>
              <a:gd name="csX18" fmla="*/ 986118 w 2017059"/>
              <a:gd name="csY18" fmla="*/ 1202 h 2238106"/>
              <a:gd name="csX19" fmla="*/ 1004047 w 2017059"/>
              <a:gd name="csY19" fmla="*/ 46025 h 2238106"/>
              <a:gd name="csX20" fmla="*/ 1030941 w 2017059"/>
              <a:gd name="csY20" fmla="*/ 63955 h 2238106"/>
              <a:gd name="csX21" fmla="*/ 1048871 w 2017059"/>
              <a:gd name="csY21" fmla="*/ 81884 h 2238106"/>
              <a:gd name="csX22" fmla="*/ 1102659 w 2017059"/>
              <a:gd name="csY22" fmla="*/ 90849 h 2238106"/>
              <a:gd name="csX23" fmla="*/ 1147483 w 2017059"/>
              <a:gd name="csY23" fmla="*/ 99814 h 2238106"/>
              <a:gd name="csX24" fmla="*/ 1174377 w 2017059"/>
              <a:gd name="csY24" fmla="*/ 126708 h 2238106"/>
              <a:gd name="csX25" fmla="*/ 1165412 w 2017059"/>
              <a:gd name="csY25" fmla="*/ 153602 h 2238106"/>
              <a:gd name="csX26" fmla="*/ 1156447 w 2017059"/>
              <a:gd name="csY26" fmla="*/ 189461 h 2238106"/>
              <a:gd name="csX27" fmla="*/ 1183341 w 2017059"/>
              <a:gd name="csY27" fmla="*/ 288072 h 2238106"/>
              <a:gd name="csX28" fmla="*/ 1255059 w 2017059"/>
              <a:gd name="csY28" fmla="*/ 323931 h 2238106"/>
              <a:gd name="csX29" fmla="*/ 1272988 w 2017059"/>
              <a:gd name="csY29" fmla="*/ 341861 h 2238106"/>
              <a:gd name="csX30" fmla="*/ 1281953 w 2017059"/>
              <a:gd name="csY30" fmla="*/ 368755 h 2238106"/>
              <a:gd name="csX31" fmla="*/ 1299883 w 2017059"/>
              <a:gd name="csY31" fmla="*/ 619766 h 2238106"/>
              <a:gd name="csX32" fmla="*/ 1326777 w 2017059"/>
              <a:gd name="csY32" fmla="*/ 655625 h 2238106"/>
              <a:gd name="csX33" fmla="*/ 1389530 w 2017059"/>
              <a:gd name="csY33" fmla="*/ 673555 h 2238106"/>
              <a:gd name="csX34" fmla="*/ 1461247 w 2017059"/>
              <a:gd name="csY34" fmla="*/ 709414 h 2238106"/>
              <a:gd name="csX35" fmla="*/ 1470212 w 2017059"/>
              <a:gd name="csY35" fmla="*/ 736308 h 2238106"/>
              <a:gd name="csX36" fmla="*/ 1559859 w 2017059"/>
              <a:gd name="csY36" fmla="*/ 700449 h 2238106"/>
              <a:gd name="csX37" fmla="*/ 1595718 w 2017059"/>
              <a:gd name="csY37" fmla="*/ 790096 h 2238106"/>
              <a:gd name="csX38" fmla="*/ 1604683 w 2017059"/>
              <a:gd name="csY38" fmla="*/ 816990 h 2238106"/>
              <a:gd name="csX39" fmla="*/ 1613647 w 2017059"/>
              <a:gd name="csY39" fmla="*/ 852849 h 2238106"/>
              <a:gd name="csX40" fmla="*/ 1640541 w 2017059"/>
              <a:gd name="csY40" fmla="*/ 888708 h 2238106"/>
              <a:gd name="csX41" fmla="*/ 1658471 w 2017059"/>
              <a:gd name="csY41" fmla="*/ 933531 h 2238106"/>
              <a:gd name="csX42" fmla="*/ 1730188 w 2017059"/>
              <a:gd name="csY42" fmla="*/ 960425 h 2238106"/>
              <a:gd name="csX43" fmla="*/ 1757083 w 2017059"/>
              <a:gd name="csY43" fmla="*/ 969390 h 2238106"/>
              <a:gd name="csX44" fmla="*/ 1792941 w 2017059"/>
              <a:gd name="csY44" fmla="*/ 978355 h 2238106"/>
              <a:gd name="csX45" fmla="*/ 1864659 w 2017059"/>
              <a:gd name="csY45" fmla="*/ 1005249 h 2238106"/>
              <a:gd name="csX46" fmla="*/ 1891553 w 2017059"/>
              <a:gd name="csY46" fmla="*/ 1023178 h 2238106"/>
              <a:gd name="csX47" fmla="*/ 1936377 w 2017059"/>
              <a:gd name="csY47" fmla="*/ 1041108 h 2238106"/>
              <a:gd name="csX48" fmla="*/ 1954306 w 2017059"/>
              <a:gd name="csY48" fmla="*/ 1076966 h 2238106"/>
              <a:gd name="csX49" fmla="*/ 1981200 w 2017059"/>
              <a:gd name="csY49" fmla="*/ 1372802 h 2238106"/>
              <a:gd name="csX50" fmla="*/ 1981200 w 2017059"/>
              <a:gd name="csY50" fmla="*/ 1372802 h 2238106"/>
              <a:gd name="csX51" fmla="*/ 1990165 w 2017059"/>
              <a:gd name="csY51" fmla="*/ 1426590 h 2238106"/>
              <a:gd name="csX52" fmla="*/ 2017059 w 2017059"/>
              <a:gd name="csY52" fmla="*/ 1471414 h 2238106"/>
              <a:gd name="csX53" fmla="*/ 1972236 w 2017059"/>
              <a:gd name="csY53" fmla="*/ 1507272 h 2238106"/>
              <a:gd name="csX54" fmla="*/ 1936377 w 2017059"/>
              <a:gd name="csY54" fmla="*/ 1516237 h 2238106"/>
              <a:gd name="csX55" fmla="*/ 1900518 w 2017059"/>
              <a:gd name="csY55" fmla="*/ 1534166 h 2238106"/>
              <a:gd name="csX56" fmla="*/ 1855694 w 2017059"/>
              <a:gd name="csY56" fmla="*/ 1570025 h 2238106"/>
              <a:gd name="csX57" fmla="*/ 1757083 w 2017059"/>
              <a:gd name="csY57" fmla="*/ 1623814 h 2238106"/>
              <a:gd name="csX58" fmla="*/ 1703294 w 2017059"/>
              <a:gd name="csY58" fmla="*/ 1632778 h 2238106"/>
              <a:gd name="csX59" fmla="*/ 1667436 w 2017059"/>
              <a:gd name="csY59" fmla="*/ 1641743 h 2238106"/>
              <a:gd name="csX60" fmla="*/ 1613647 w 2017059"/>
              <a:gd name="csY60" fmla="*/ 1650708 h 2238106"/>
              <a:gd name="csX61" fmla="*/ 1577788 w 2017059"/>
              <a:gd name="csY61" fmla="*/ 1668637 h 2238106"/>
              <a:gd name="csX62" fmla="*/ 1506071 w 2017059"/>
              <a:gd name="csY62" fmla="*/ 1686566 h 2238106"/>
              <a:gd name="csX63" fmla="*/ 1479177 w 2017059"/>
              <a:gd name="csY63" fmla="*/ 1695531 h 2238106"/>
              <a:gd name="csX64" fmla="*/ 1335741 w 2017059"/>
              <a:gd name="csY64" fmla="*/ 1758284 h 2238106"/>
              <a:gd name="csX65" fmla="*/ 1264024 w 2017059"/>
              <a:gd name="csY65" fmla="*/ 1785178 h 2238106"/>
              <a:gd name="csX66" fmla="*/ 152400 w 2017059"/>
              <a:gd name="csY66" fmla="*/ 2224449 h 2238106"/>
              <a:gd name="csX67" fmla="*/ 62753 w 2017059"/>
              <a:gd name="csY67" fmla="*/ 2125837 h 2238106"/>
              <a:gd name="csX68" fmla="*/ 26894 w 2017059"/>
              <a:gd name="csY68" fmla="*/ 2116872 h 2238106"/>
              <a:gd name="csX69" fmla="*/ 0 w 2017059"/>
              <a:gd name="csY69" fmla="*/ 2089978 h 2238106"/>
              <a:gd name="csX70" fmla="*/ 35859 w 2017059"/>
              <a:gd name="csY70" fmla="*/ 2072049 h 2238106"/>
              <a:gd name="csX71" fmla="*/ 125506 w 2017059"/>
              <a:gd name="csY71" fmla="*/ 2063084 h 2238106"/>
              <a:gd name="csX72" fmla="*/ 143436 w 2017059"/>
              <a:gd name="csY72" fmla="*/ 1946543 h 2238106"/>
              <a:gd name="csX73" fmla="*/ 268941 w 2017059"/>
              <a:gd name="csY73" fmla="*/ 1901719 h 2238106"/>
              <a:gd name="csX74" fmla="*/ 286871 w 2017059"/>
              <a:gd name="csY74" fmla="*/ 1874825 h 2238106"/>
              <a:gd name="csX75" fmla="*/ 376518 w 2017059"/>
              <a:gd name="csY75" fmla="*/ 1865861 h 2238106"/>
              <a:gd name="csX76" fmla="*/ 502024 w 2017059"/>
              <a:gd name="csY76" fmla="*/ 1847931 h 2238106"/>
              <a:gd name="csX77" fmla="*/ 609600 w 2017059"/>
              <a:gd name="csY77" fmla="*/ 1803108 h 2238106"/>
              <a:gd name="csX78" fmla="*/ 636494 w 2017059"/>
              <a:gd name="csY78" fmla="*/ 1740355 h 2238106"/>
              <a:gd name="csX79" fmla="*/ 663388 w 2017059"/>
              <a:gd name="csY79" fmla="*/ 1695531 h 2238106"/>
              <a:gd name="csX80" fmla="*/ 672353 w 2017059"/>
              <a:gd name="csY80" fmla="*/ 1659672 h 2238106"/>
              <a:gd name="csX81" fmla="*/ 681318 w 2017059"/>
              <a:gd name="csY81" fmla="*/ 1632778 h 2238106"/>
              <a:gd name="csX82" fmla="*/ 654424 w 2017059"/>
              <a:gd name="csY82" fmla="*/ 1596919 h 2238106"/>
              <a:gd name="csX83" fmla="*/ 627530 w 2017059"/>
              <a:gd name="csY83" fmla="*/ 1534166 h 2238106"/>
              <a:gd name="csX84" fmla="*/ 582706 w 2017059"/>
              <a:gd name="csY84" fmla="*/ 1435555 h 2238106"/>
              <a:gd name="csX85" fmla="*/ 555812 w 2017059"/>
              <a:gd name="csY85" fmla="*/ 1408661 h 2238106"/>
              <a:gd name="csX0" fmla="*/ 385483 w 2017059"/>
              <a:gd name="csY0" fmla="*/ 476331 h 2239694"/>
              <a:gd name="csX1" fmla="*/ 376518 w 2017059"/>
              <a:gd name="csY1" fmla="*/ 404614 h 2239694"/>
              <a:gd name="csX2" fmla="*/ 475130 w 2017059"/>
              <a:gd name="csY2" fmla="*/ 386684 h 2239694"/>
              <a:gd name="csX3" fmla="*/ 502024 w 2017059"/>
              <a:gd name="csY3" fmla="*/ 359790 h 2239694"/>
              <a:gd name="csX4" fmla="*/ 546847 w 2017059"/>
              <a:gd name="csY4" fmla="*/ 341861 h 2239694"/>
              <a:gd name="csX5" fmla="*/ 582706 w 2017059"/>
              <a:gd name="csY5" fmla="*/ 350825 h 2239694"/>
              <a:gd name="csX6" fmla="*/ 618565 w 2017059"/>
              <a:gd name="csY6" fmla="*/ 368755 h 2239694"/>
              <a:gd name="csX7" fmla="*/ 663388 w 2017059"/>
              <a:gd name="csY7" fmla="*/ 386684 h 2239694"/>
              <a:gd name="csX8" fmla="*/ 717177 w 2017059"/>
              <a:gd name="csY8" fmla="*/ 359790 h 2239694"/>
              <a:gd name="csX9" fmla="*/ 744071 w 2017059"/>
              <a:gd name="csY9" fmla="*/ 350825 h 2239694"/>
              <a:gd name="csX10" fmla="*/ 735106 w 2017059"/>
              <a:gd name="csY10" fmla="*/ 314966 h 2239694"/>
              <a:gd name="csX11" fmla="*/ 744071 w 2017059"/>
              <a:gd name="csY11" fmla="*/ 252214 h 2239694"/>
              <a:gd name="csX12" fmla="*/ 762000 w 2017059"/>
              <a:gd name="csY12" fmla="*/ 225319 h 2239694"/>
              <a:gd name="csX13" fmla="*/ 779930 w 2017059"/>
              <a:gd name="csY13" fmla="*/ 99814 h 2239694"/>
              <a:gd name="csX14" fmla="*/ 824753 w 2017059"/>
              <a:gd name="csY14" fmla="*/ 90849 h 2239694"/>
              <a:gd name="csX15" fmla="*/ 851647 w 2017059"/>
              <a:gd name="csY15" fmla="*/ 81884 h 2239694"/>
              <a:gd name="csX16" fmla="*/ 869577 w 2017059"/>
              <a:gd name="csY16" fmla="*/ 46025 h 2239694"/>
              <a:gd name="csX17" fmla="*/ 950259 w 2017059"/>
              <a:gd name="csY17" fmla="*/ 19131 h 2239694"/>
              <a:gd name="csX18" fmla="*/ 986118 w 2017059"/>
              <a:gd name="csY18" fmla="*/ 1202 h 2239694"/>
              <a:gd name="csX19" fmla="*/ 1004047 w 2017059"/>
              <a:gd name="csY19" fmla="*/ 46025 h 2239694"/>
              <a:gd name="csX20" fmla="*/ 1030941 w 2017059"/>
              <a:gd name="csY20" fmla="*/ 63955 h 2239694"/>
              <a:gd name="csX21" fmla="*/ 1048871 w 2017059"/>
              <a:gd name="csY21" fmla="*/ 81884 h 2239694"/>
              <a:gd name="csX22" fmla="*/ 1102659 w 2017059"/>
              <a:gd name="csY22" fmla="*/ 90849 h 2239694"/>
              <a:gd name="csX23" fmla="*/ 1147483 w 2017059"/>
              <a:gd name="csY23" fmla="*/ 99814 h 2239694"/>
              <a:gd name="csX24" fmla="*/ 1174377 w 2017059"/>
              <a:gd name="csY24" fmla="*/ 126708 h 2239694"/>
              <a:gd name="csX25" fmla="*/ 1165412 w 2017059"/>
              <a:gd name="csY25" fmla="*/ 153602 h 2239694"/>
              <a:gd name="csX26" fmla="*/ 1156447 w 2017059"/>
              <a:gd name="csY26" fmla="*/ 189461 h 2239694"/>
              <a:gd name="csX27" fmla="*/ 1183341 w 2017059"/>
              <a:gd name="csY27" fmla="*/ 288072 h 2239694"/>
              <a:gd name="csX28" fmla="*/ 1255059 w 2017059"/>
              <a:gd name="csY28" fmla="*/ 323931 h 2239694"/>
              <a:gd name="csX29" fmla="*/ 1272988 w 2017059"/>
              <a:gd name="csY29" fmla="*/ 341861 h 2239694"/>
              <a:gd name="csX30" fmla="*/ 1281953 w 2017059"/>
              <a:gd name="csY30" fmla="*/ 368755 h 2239694"/>
              <a:gd name="csX31" fmla="*/ 1299883 w 2017059"/>
              <a:gd name="csY31" fmla="*/ 619766 h 2239694"/>
              <a:gd name="csX32" fmla="*/ 1326777 w 2017059"/>
              <a:gd name="csY32" fmla="*/ 655625 h 2239694"/>
              <a:gd name="csX33" fmla="*/ 1389530 w 2017059"/>
              <a:gd name="csY33" fmla="*/ 673555 h 2239694"/>
              <a:gd name="csX34" fmla="*/ 1461247 w 2017059"/>
              <a:gd name="csY34" fmla="*/ 709414 h 2239694"/>
              <a:gd name="csX35" fmla="*/ 1470212 w 2017059"/>
              <a:gd name="csY35" fmla="*/ 736308 h 2239694"/>
              <a:gd name="csX36" fmla="*/ 1559859 w 2017059"/>
              <a:gd name="csY36" fmla="*/ 700449 h 2239694"/>
              <a:gd name="csX37" fmla="*/ 1595718 w 2017059"/>
              <a:gd name="csY37" fmla="*/ 790096 h 2239694"/>
              <a:gd name="csX38" fmla="*/ 1604683 w 2017059"/>
              <a:gd name="csY38" fmla="*/ 816990 h 2239694"/>
              <a:gd name="csX39" fmla="*/ 1613647 w 2017059"/>
              <a:gd name="csY39" fmla="*/ 852849 h 2239694"/>
              <a:gd name="csX40" fmla="*/ 1640541 w 2017059"/>
              <a:gd name="csY40" fmla="*/ 888708 h 2239694"/>
              <a:gd name="csX41" fmla="*/ 1658471 w 2017059"/>
              <a:gd name="csY41" fmla="*/ 933531 h 2239694"/>
              <a:gd name="csX42" fmla="*/ 1730188 w 2017059"/>
              <a:gd name="csY42" fmla="*/ 960425 h 2239694"/>
              <a:gd name="csX43" fmla="*/ 1757083 w 2017059"/>
              <a:gd name="csY43" fmla="*/ 969390 h 2239694"/>
              <a:gd name="csX44" fmla="*/ 1792941 w 2017059"/>
              <a:gd name="csY44" fmla="*/ 978355 h 2239694"/>
              <a:gd name="csX45" fmla="*/ 1864659 w 2017059"/>
              <a:gd name="csY45" fmla="*/ 1005249 h 2239694"/>
              <a:gd name="csX46" fmla="*/ 1891553 w 2017059"/>
              <a:gd name="csY46" fmla="*/ 1023178 h 2239694"/>
              <a:gd name="csX47" fmla="*/ 1936377 w 2017059"/>
              <a:gd name="csY47" fmla="*/ 1041108 h 2239694"/>
              <a:gd name="csX48" fmla="*/ 1954306 w 2017059"/>
              <a:gd name="csY48" fmla="*/ 1076966 h 2239694"/>
              <a:gd name="csX49" fmla="*/ 1981200 w 2017059"/>
              <a:gd name="csY49" fmla="*/ 1372802 h 2239694"/>
              <a:gd name="csX50" fmla="*/ 1981200 w 2017059"/>
              <a:gd name="csY50" fmla="*/ 1372802 h 2239694"/>
              <a:gd name="csX51" fmla="*/ 1990165 w 2017059"/>
              <a:gd name="csY51" fmla="*/ 1426590 h 2239694"/>
              <a:gd name="csX52" fmla="*/ 2017059 w 2017059"/>
              <a:gd name="csY52" fmla="*/ 1471414 h 2239694"/>
              <a:gd name="csX53" fmla="*/ 1972236 w 2017059"/>
              <a:gd name="csY53" fmla="*/ 1507272 h 2239694"/>
              <a:gd name="csX54" fmla="*/ 1936377 w 2017059"/>
              <a:gd name="csY54" fmla="*/ 1516237 h 2239694"/>
              <a:gd name="csX55" fmla="*/ 1900518 w 2017059"/>
              <a:gd name="csY55" fmla="*/ 1534166 h 2239694"/>
              <a:gd name="csX56" fmla="*/ 1855694 w 2017059"/>
              <a:gd name="csY56" fmla="*/ 1570025 h 2239694"/>
              <a:gd name="csX57" fmla="*/ 1757083 w 2017059"/>
              <a:gd name="csY57" fmla="*/ 1623814 h 2239694"/>
              <a:gd name="csX58" fmla="*/ 1703294 w 2017059"/>
              <a:gd name="csY58" fmla="*/ 1632778 h 2239694"/>
              <a:gd name="csX59" fmla="*/ 1667436 w 2017059"/>
              <a:gd name="csY59" fmla="*/ 1641743 h 2239694"/>
              <a:gd name="csX60" fmla="*/ 1613647 w 2017059"/>
              <a:gd name="csY60" fmla="*/ 1650708 h 2239694"/>
              <a:gd name="csX61" fmla="*/ 1577788 w 2017059"/>
              <a:gd name="csY61" fmla="*/ 1668637 h 2239694"/>
              <a:gd name="csX62" fmla="*/ 1506071 w 2017059"/>
              <a:gd name="csY62" fmla="*/ 1686566 h 2239694"/>
              <a:gd name="csX63" fmla="*/ 1479177 w 2017059"/>
              <a:gd name="csY63" fmla="*/ 1695531 h 2239694"/>
              <a:gd name="csX64" fmla="*/ 1335741 w 2017059"/>
              <a:gd name="csY64" fmla="*/ 1758284 h 2239694"/>
              <a:gd name="csX65" fmla="*/ 152400 w 2017059"/>
              <a:gd name="csY65" fmla="*/ 2224449 h 2239694"/>
              <a:gd name="csX66" fmla="*/ 62753 w 2017059"/>
              <a:gd name="csY66" fmla="*/ 2125837 h 2239694"/>
              <a:gd name="csX67" fmla="*/ 26894 w 2017059"/>
              <a:gd name="csY67" fmla="*/ 2116872 h 2239694"/>
              <a:gd name="csX68" fmla="*/ 0 w 2017059"/>
              <a:gd name="csY68" fmla="*/ 2089978 h 2239694"/>
              <a:gd name="csX69" fmla="*/ 35859 w 2017059"/>
              <a:gd name="csY69" fmla="*/ 2072049 h 2239694"/>
              <a:gd name="csX70" fmla="*/ 125506 w 2017059"/>
              <a:gd name="csY70" fmla="*/ 2063084 h 2239694"/>
              <a:gd name="csX71" fmla="*/ 143436 w 2017059"/>
              <a:gd name="csY71" fmla="*/ 1946543 h 2239694"/>
              <a:gd name="csX72" fmla="*/ 268941 w 2017059"/>
              <a:gd name="csY72" fmla="*/ 1901719 h 2239694"/>
              <a:gd name="csX73" fmla="*/ 286871 w 2017059"/>
              <a:gd name="csY73" fmla="*/ 1874825 h 2239694"/>
              <a:gd name="csX74" fmla="*/ 376518 w 2017059"/>
              <a:gd name="csY74" fmla="*/ 1865861 h 2239694"/>
              <a:gd name="csX75" fmla="*/ 502024 w 2017059"/>
              <a:gd name="csY75" fmla="*/ 1847931 h 2239694"/>
              <a:gd name="csX76" fmla="*/ 609600 w 2017059"/>
              <a:gd name="csY76" fmla="*/ 1803108 h 2239694"/>
              <a:gd name="csX77" fmla="*/ 636494 w 2017059"/>
              <a:gd name="csY77" fmla="*/ 1740355 h 2239694"/>
              <a:gd name="csX78" fmla="*/ 663388 w 2017059"/>
              <a:gd name="csY78" fmla="*/ 1695531 h 2239694"/>
              <a:gd name="csX79" fmla="*/ 672353 w 2017059"/>
              <a:gd name="csY79" fmla="*/ 1659672 h 2239694"/>
              <a:gd name="csX80" fmla="*/ 681318 w 2017059"/>
              <a:gd name="csY80" fmla="*/ 1632778 h 2239694"/>
              <a:gd name="csX81" fmla="*/ 654424 w 2017059"/>
              <a:gd name="csY81" fmla="*/ 1596919 h 2239694"/>
              <a:gd name="csX82" fmla="*/ 627530 w 2017059"/>
              <a:gd name="csY82" fmla="*/ 1534166 h 2239694"/>
              <a:gd name="csX83" fmla="*/ 582706 w 2017059"/>
              <a:gd name="csY83" fmla="*/ 1435555 h 2239694"/>
              <a:gd name="csX84" fmla="*/ 555812 w 2017059"/>
              <a:gd name="csY84" fmla="*/ 1408661 h 2239694"/>
              <a:gd name="csX0" fmla="*/ 385483 w 2017059"/>
              <a:gd name="csY0" fmla="*/ 476331 h 2243517"/>
              <a:gd name="csX1" fmla="*/ 376518 w 2017059"/>
              <a:gd name="csY1" fmla="*/ 404614 h 2243517"/>
              <a:gd name="csX2" fmla="*/ 475130 w 2017059"/>
              <a:gd name="csY2" fmla="*/ 386684 h 2243517"/>
              <a:gd name="csX3" fmla="*/ 502024 w 2017059"/>
              <a:gd name="csY3" fmla="*/ 359790 h 2243517"/>
              <a:gd name="csX4" fmla="*/ 546847 w 2017059"/>
              <a:gd name="csY4" fmla="*/ 341861 h 2243517"/>
              <a:gd name="csX5" fmla="*/ 582706 w 2017059"/>
              <a:gd name="csY5" fmla="*/ 350825 h 2243517"/>
              <a:gd name="csX6" fmla="*/ 618565 w 2017059"/>
              <a:gd name="csY6" fmla="*/ 368755 h 2243517"/>
              <a:gd name="csX7" fmla="*/ 663388 w 2017059"/>
              <a:gd name="csY7" fmla="*/ 386684 h 2243517"/>
              <a:gd name="csX8" fmla="*/ 717177 w 2017059"/>
              <a:gd name="csY8" fmla="*/ 359790 h 2243517"/>
              <a:gd name="csX9" fmla="*/ 744071 w 2017059"/>
              <a:gd name="csY9" fmla="*/ 350825 h 2243517"/>
              <a:gd name="csX10" fmla="*/ 735106 w 2017059"/>
              <a:gd name="csY10" fmla="*/ 314966 h 2243517"/>
              <a:gd name="csX11" fmla="*/ 744071 w 2017059"/>
              <a:gd name="csY11" fmla="*/ 252214 h 2243517"/>
              <a:gd name="csX12" fmla="*/ 762000 w 2017059"/>
              <a:gd name="csY12" fmla="*/ 225319 h 2243517"/>
              <a:gd name="csX13" fmla="*/ 779930 w 2017059"/>
              <a:gd name="csY13" fmla="*/ 99814 h 2243517"/>
              <a:gd name="csX14" fmla="*/ 824753 w 2017059"/>
              <a:gd name="csY14" fmla="*/ 90849 h 2243517"/>
              <a:gd name="csX15" fmla="*/ 851647 w 2017059"/>
              <a:gd name="csY15" fmla="*/ 81884 h 2243517"/>
              <a:gd name="csX16" fmla="*/ 869577 w 2017059"/>
              <a:gd name="csY16" fmla="*/ 46025 h 2243517"/>
              <a:gd name="csX17" fmla="*/ 950259 w 2017059"/>
              <a:gd name="csY17" fmla="*/ 19131 h 2243517"/>
              <a:gd name="csX18" fmla="*/ 986118 w 2017059"/>
              <a:gd name="csY18" fmla="*/ 1202 h 2243517"/>
              <a:gd name="csX19" fmla="*/ 1004047 w 2017059"/>
              <a:gd name="csY19" fmla="*/ 46025 h 2243517"/>
              <a:gd name="csX20" fmla="*/ 1030941 w 2017059"/>
              <a:gd name="csY20" fmla="*/ 63955 h 2243517"/>
              <a:gd name="csX21" fmla="*/ 1048871 w 2017059"/>
              <a:gd name="csY21" fmla="*/ 81884 h 2243517"/>
              <a:gd name="csX22" fmla="*/ 1102659 w 2017059"/>
              <a:gd name="csY22" fmla="*/ 90849 h 2243517"/>
              <a:gd name="csX23" fmla="*/ 1147483 w 2017059"/>
              <a:gd name="csY23" fmla="*/ 99814 h 2243517"/>
              <a:gd name="csX24" fmla="*/ 1174377 w 2017059"/>
              <a:gd name="csY24" fmla="*/ 126708 h 2243517"/>
              <a:gd name="csX25" fmla="*/ 1165412 w 2017059"/>
              <a:gd name="csY25" fmla="*/ 153602 h 2243517"/>
              <a:gd name="csX26" fmla="*/ 1156447 w 2017059"/>
              <a:gd name="csY26" fmla="*/ 189461 h 2243517"/>
              <a:gd name="csX27" fmla="*/ 1183341 w 2017059"/>
              <a:gd name="csY27" fmla="*/ 288072 h 2243517"/>
              <a:gd name="csX28" fmla="*/ 1255059 w 2017059"/>
              <a:gd name="csY28" fmla="*/ 323931 h 2243517"/>
              <a:gd name="csX29" fmla="*/ 1272988 w 2017059"/>
              <a:gd name="csY29" fmla="*/ 341861 h 2243517"/>
              <a:gd name="csX30" fmla="*/ 1281953 w 2017059"/>
              <a:gd name="csY30" fmla="*/ 368755 h 2243517"/>
              <a:gd name="csX31" fmla="*/ 1299883 w 2017059"/>
              <a:gd name="csY31" fmla="*/ 619766 h 2243517"/>
              <a:gd name="csX32" fmla="*/ 1326777 w 2017059"/>
              <a:gd name="csY32" fmla="*/ 655625 h 2243517"/>
              <a:gd name="csX33" fmla="*/ 1389530 w 2017059"/>
              <a:gd name="csY33" fmla="*/ 673555 h 2243517"/>
              <a:gd name="csX34" fmla="*/ 1461247 w 2017059"/>
              <a:gd name="csY34" fmla="*/ 709414 h 2243517"/>
              <a:gd name="csX35" fmla="*/ 1470212 w 2017059"/>
              <a:gd name="csY35" fmla="*/ 736308 h 2243517"/>
              <a:gd name="csX36" fmla="*/ 1559859 w 2017059"/>
              <a:gd name="csY36" fmla="*/ 700449 h 2243517"/>
              <a:gd name="csX37" fmla="*/ 1595718 w 2017059"/>
              <a:gd name="csY37" fmla="*/ 790096 h 2243517"/>
              <a:gd name="csX38" fmla="*/ 1604683 w 2017059"/>
              <a:gd name="csY38" fmla="*/ 816990 h 2243517"/>
              <a:gd name="csX39" fmla="*/ 1613647 w 2017059"/>
              <a:gd name="csY39" fmla="*/ 852849 h 2243517"/>
              <a:gd name="csX40" fmla="*/ 1640541 w 2017059"/>
              <a:gd name="csY40" fmla="*/ 888708 h 2243517"/>
              <a:gd name="csX41" fmla="*/ 1658471 w 2017059"/>
              <a:gd name="csY41" fmla="*/ 933531 h 2243517"/>
              <a:gd name="csX42" fmla="*/ 1730188 w 2017059"/>
              <a:gd name="csY42" fmla="*/ 960425 h 2243517"/>
              <a:gd name="csX43" fmla="*/ 1757083 w 2017059"/>
              <a:gd name="csY43" fmla="*/ 969390 h 2243517"/>
              <a:gd name="csX44" fmla="*/ 1792941 w 2017059"/>
              <a:gd name="csY44" fmla="*/ 978355 h 2243517"/>
              <a:gd name="csX45" fmla="*/ 1864659 w 2017059"/>
              <a:gd name="csY45" fmla="*/ 1005249 h 2243517"/>
              <a:gd name="csX46" fmla="*/ 1891553 w 2017059"/>
              <a:gd name="csY46" fmla="*/ 1023178 h 2243517"/>
              <a:gd name="csX47" fmla="*/ 1936377 w 2017059"/>
              <a:gd name="csY47" fmla="*/ 1041108 h 2243517"/>
              <a:gd name="csX48" fmla="*/ 1954306 w 2017059"/>
              <a:gd name="csY48" fmla="*/ 1076966 h 2243517"/>
              <a:gd name="csX49" fmla="*/ 1981200 w 2017059"/>
              <a:gd name="csY49" fmla="*/ 1372802 h 2243517"/>
              <a:gd name="csX50" fmla="*/ 1981200 w 2017059"/>
              <a:gd name="csY50" fmla="*/ 1372802 h 2243517"/>
              <a:gd name="csX51" fmla="*/ 1990165 w 2017059"/>
              <a:gd name="csY51" fmla="*/ 1426590 h 2243517"/>
              <a:gd name="csX52" fmla="*/ 2017059 w 2017059"/>
              <a:gd name="csY52" fmla="*/ 1471414 h 2243517"/>
              <a:gd name="csX53" fmla="*/ 1972236 w 2017059"/>
              <a:gd name="csY53" fmla="*/ 1507272 h 2243517"/>
              <a:gd name="csX54" fmla="*/ 1936377 w 2017059"/>
              <a:gd name="csY54" fmla="*/ 1516237 h 2243517"/>
              <a:gd name="csX55" fmla="*/ 1900518 w 2017059"/>
              <a:gd name="csY55" fmla="*/ 1534166 h 2243517"/>
              <a:gd name="csX56" fmla="*/ 1855694 w 2017059"/>
              <a:gd name="csY56" fmla="*/ 1570025 h 2243517"/>
              <a:gd name="csX57" fmla="*/ 1757083 w 2017059"/>
              <a:gd name="csY57" fmla="*/ 1623814 h 2243517"/>
              <a:gd name="csX58" fmla="*/ 1703294 w 2017059"/>
              <a:gd name="csY58" fmla="*/ 1632778 h 2243517"/>
              <a:gd name="csX59" fmla="*/ 1667436 w 2017059"/>
              <a:gd name="csY59" fmla="*/ 1641743 h 2243517"/>
              <a:gd name="csX60" fmla="*/ 1613647 w 2017059"/>
              <a:gd name="csY60" fmla="*/ 1650708 h 2243517"/>
              <a:gd name="csX61" fmla="*/ 1577788 w 2017059"/>
              <a:gd name="csY61" fmla="*/ 1668637 h 2243517"/>
              <a:gd name="csX62" fmla="*/ 1506071 w 2017059"/>
              <a:gd name="csY62" fmla="*/ 1686566 h 2243517"/>
              <a:gd name="csX63" fmla="*/ 1479177 w 2017059"/>
              <a:gd name="csY63" fmla="*/ 1695531 h 2243517"/>
              <a:gd name="csX64" fmla="*/ 152400 w 2017059"/>
              <a:gd name="csY64" fmla="*/ 2224449 h 2243517"/>
              <a:gd name="csX65" fmla="*/ 62753 w 2017059"/>
              <a:gd name="csY65" fmla="*/ 2125837 h 2243517"/>
              <a:gd name="csX66" fmla="*/ 26894 w 2017059"/>
              <a:gd name="csY66" fmla="*/ 2116872 h 2243517"/>
              <a:gd name="csX67" fmla="*/ 0 w 2017059"/>
              <a:gd name="csY67" fmla="*/ 2089978 h 2243517"/>
              <a:gd name="csX68" fmla="*/ 35859 w 2017059"/>
              <a:gd name="csY68" fmla="*/ 2072049 h 2243517"/>
              <a:gd name="csX69" fmla="*/ 125506 w 2017059"/>
              <a:gd name="csY69" fmla="*/ 2063084 h 2243517"/>
              <a:gd name="csX70" fmla="*/ 143436 w 2017059"/>
              <a:gd name="csY70" fmla="*/ 1946543 h 2243517"/>
              <a:gd name="csX71" fmla="*/ 268941 w 2017059"/>
              <a:gd name="csY71" fmla="*/ 1901719 h 2243517"/>
              <a:gd name="csX72" fmla="*/ 286871 w 2017059"/>
              <a:gd name="csY72" fmla="*/ 1874825 h 2243517"/>
              <a:gd name="csX73" fmla="*/ 376518 w 2017059"/>
              <a:gd name="csY73" fmla="*/ 1865861 h 2243517"/>
              <a:gd name="csX74" fmla="*/ 502024 w 2017059"/>
              <a:gd name="csY74" fmla="*/ 1847931 h 2243517"/>
              <a:gd name="csX75" fmla="*/ 609600 w 2017059"/>
              <a:gd name="csY75" fmla="*/ 1803108 h 2243517"/>
              <a:gd name="csX76" fmla="*/ 636494 w 2017059"/>
              <a:gd name="csY76" fmla="*/ 1740355 h 2243517"/>
              <a:gd name="csX77" fmla="*/ 663388 w 2017059"/>
              <a:gd name="csY77" fmla="*/ 1695531 h 2243517"/>
              <a:gd name="csX78" fmla="*/ 672353 w 2017059"/>
              <a:gd name="csY78" fmla="*/ 1659672 h 2243517"/>
              <a:gd name="csX79" fmla="*/ 681318 w 2017059"/>
              <a:gd name="csY79" fmla="*/ 1632778 h 2243517"/>
              <a:gd name="csX80" fmla="*/ 654424 w 2017059"/>
              <a:gd name="csY80" fmla="*/ 1596919 h 2243517"/>
              <a:gd name="csX81" fmla="*/ 627530 w 2017059"/>
              <a:gd name="csY81" fmla="*/ 1534166 h 2243517"/>
              <a:gd name="csX82" fmla="*/ 582706 w 2017059"/>
              <a:gd name="csY82" fmla="*/ 1435555 h 2243517"/>
              <a:gd name="csX83" fmla="*/ 555812 w 2017059"/>
              <a:gd name="csY83" fmla="*/ 1408661 h 2243517"/>
              <a:gd name="csX0" fmla="*/ 385483 w 2017059"/>
              <a:gd name="csY0" fmla="*/ 476331 h 2244074"/>
              <a:gd name="csX1" fmla="*/ 376518 w 2017059"/>
              <a:gd name="csY1" fmla="*/ 404614 h 2244074"/>
              <a:gd name="csX2" fmla="*/ 475130 w 2017059"/>
              <a:gd name="csY2" fmla="*/ 386684 h 2244074"/>
              <a:gd name="csX3" fmla="*/ 502024 w 2017059"/>
              <a:gd name="csY3" fmla="*/ 359790 h 2244074"/>
              <a:gd name="csX4" fmla="*/ 546847 w 2017059"/>
              <a:gd name="csY4" fmla="*/ 341861 h 2244074"/>
              <a:gd name="csX5" fmla="*/ 582706 w 2017059"/>
              <a:gd name="csY5" fmla="*/ 350825 h 2244074"/>
              <a:gd name="csX6" fmla="*/ 618565 w 2017059"/>
              <a:gd name="csY6" fmla="*/ 368755 h 2244074"/>
              <a:gd name="csX7" fmla="*/ 663388 w 2017059"/>
              <a:gd name="csY7" fmla="*/ 386684 h 2244074"/>
              <a:gd name="csX8" fmla="*/ 717177 w 2017059"/>
              <a:gd name="csY8" fmla="*/ 359790 h 2244074"/>
              <a:gd name="csX9" fmla="*/ 744071 w 2017059"/>
              <a:gd name="csY9" fmla="*/ 350825 h 2244074"/>
              <a:gd name="csX10" fmla="*/ 735106 w 2017059"/>
              <a:gd name="csY10" fmla="*/ 314966 h 2244074"/>
              <a:gd name="csX11" fmla="*/ 744071 w 2017059"/>
              <a:gd name="csY11" fmla="*/ 252214 h 2244074"/>
              <a:gd name="csX12" fmla="*/ 762000 w 2017059"/>
              <a:gd name="csY12" fmla="*/ 225319 h 2244074"/>
              <a:gd name="csX13" fmla="*/ 779930 w 2017059"/>
              <a:gd name="csY13" fmla="*/ 99814 h 2244074"/>
              <a:gd name="csX14" fmla="*/ 824753 w 2017059"/>
              <a:gd name="csY14" fmla="*/ 90849 h 2244074"/>
              <a:gd name="csX15" fmla="*/ 851647 w 2017059"/>
              <a:gd name="csY15" fmla="*/ 81884 h 2244074"/>
              <a:gd name="csX16" fmla="*/ 869577 w 2017059"/>
              <a:gd name="csY16" fmla="*/ 46025 h 2244074"/>
              <a:gd name="csX17" fmla="*/ 950259 w 2017059"/>
              <a:gd name="csY17" fmla="*/ 19131 h 2244074"/>
              <a:gd name="csX18" fmla="*/ 986118 w 2017059"/>
              <a:gd name="csY18" fmla="*/ 1202 h 2244074"/>
              <a:gd name="csX19" fmla="*/ 1004047 w 2017059"/>
              <a:gd name="csY19" fmla="*/ 46025 h 2244074"/>
              <a:gd name="csX20" fmla="*/ 1030941 w 2017059"/>
              <a:gd name="csY20" fmla="*/ 63955 h 2244074"/>
              <a:gd name="csX21" fmla="*/ 1048871 w 2017059"/>
              <a:gd name="csY21" fmla="*/ 81884 h 2244074"/>
              <a:gd name="csX22" fmla="*/ 1102659 w 2017059"/>
              <a:gd name="csY22" fmla="*/ 90849 h 2244074"/>
              <a:gd name="csX23" fmla="*/ 1147483 w 2017059"/>
              <a:gd name="csY23" fmla="*/ 99814 h 2244074"/>
              <a:gd name="csX24" fmla="*/ 1174377 w 2017059"/>
              <a:gd name="csY24" fmla="*/ 126708 h 2244074"/>
              <a:gd name="csX25" fmla="*/ 1165412 w 2017059"/>
              <a:gd name="csY25" fmla="*/ 153602 h 2244074"/>
              <a:gd name="csX26" fmla="*/ 1156447 w 2017059"/>
              <a:gd name="csY26" fmla="*/ 189461 h 2244074"/>
              <a:gd name="csX27" fmla="*/ 1183341 w 2017059"/>
              <a:gd name="csY27" fmla="*/ 288072 h 2244074"/>
              <a:gd name="csX28" fmla="*/ 1255059 w 2017059"/>
              <a:gd name="csY28" fmla="*/ 323931 h 2244074"/>
              <a:gd name="csX29" fmla="*/ 1272988 w 2017059"/>
              <a:gd name="csY29" fmla="*/ 341861 h 2244074"/>
              <a:gd name="csX30" fmla="*/ 1281953 w 2017059"/>
              <a:gd name="csY30" fmla="*/ 368755 h 2244074"/>
              <a:gd name="csX31" fmla="*/ 1299883 w 2017059"/>
              <a:gd name="csY31" fmla="*/ 619766 h 2244074"/>
              <a:gd name="csX32" fmla="*/ 1326777 w 2017059"/>
              <a:gd name="csY32" fmla="*/ 655625 h 2244074"/>
              <a:gd name="csX33" fmla="*/ 1389530 w 2017059"/>
              <a:gd name="csY33" fmla="*/ 673555 h 2244074"/>
              <a:gd name="csX34" fmla="*/ 1461247 w 2017059"/>
              <a:gd name="csY34" fmla="*/ 709414 h 2244074"/>
              <a:gd name="csX35" fmla="*/ 1470212 w 2017059"/>
              <a:gd name="csY35" fmla="*/ 736308 h 2244074"/>
              <a:gd name="csX36" fmla="*/ 1559859 w 2017059"/>
              <a:gd name="csY36" fmla="*/ 700449 h 2244074"/>
              <a:gd name="csX37" fmla="*/ 1595718 w 2017059"/>
              <a:gd name="csY37" fmla="*/ 790096 h 2244074"/>
              <a:gd name="csX38" fmla="*/ 1604683 w 2017059"/>
              <a:gd name="csY38" fmla="*/ 816990 h 2244074"/>
              <a:gd name="csX39" fmla="*/ 1613647 w 2017059"/>
              <a:gd name="csY39" fmla="*/ 852849 h 2244074"/>
              <a:gd name="csX40" fmla="*/ 1640541 w 2017059"/>
              <a:gd name="csY40" fmla="*/ 888708 h 2244074"/>
              <a:gd name="csX41" fmla="*/ 1658471 w 2017059"/>
              <a:gd name="csY41" fmla="*/ 933531 h 2244074"/>
              <a:gd name="csX42" fmla="*/ 1730188 w 2017059"/>
              <a:gd name="csY42" fmla="*/ 960425 h 2244074"/>
              <a:gd name="csX43" fmla="*/ 1757083 w 2017059"/>
              <a:gd name="csY43" fmla="*/ 969390 h 2244074"/>
              <a:gd name="csX44" fmla="*/ 1792941 w 2017059"/>
              <a:gd name="csY44" fmla="*/ 978355 h 2244074"/>
              <a:gd name="csX45" fmla="*/ 1864659 w 2017059"/>
              <a:gd name="csY45" fmla="*/ 1005249 h 2244074"/>
              <a:gd name="csX46" fmla="*/ 1891553 w 2017059"/>
              <a:gd name="csY46" fmla="*/ 1023178 h 2244074"/>
              <a:gd name="csX47" fmla="*/ 1936377 w 2017059"/>
              <a:gd name="csY47" fmla="*/ 1041108 h 2244074"/>
              <a:gd name="csX48" fmla="*/ 1954306 w 2017059"/>
              <a:gd name="csY48" fmla="*/ 1076966 h 2244074"/>
              <a:gd name="csX49" fmla="*/ 1981200 w 2017059"/>
              <a:gd name="csY49" fmla="*/ 1372802 h 2244074"/>
              <a:gd name="csX50" fmla="*/ 1981200 w 2017059"/>
              <a:gd name="csY50" fmla="*/ 1372802 h 2244074"/>
              <a:gd name="csX51" fmla="*/ 1990165 w 2017059"/>
              <a:gd name="csY51" fmla="*/ 1426590 h 2244074"/>
              <a:gd name="csX52" fmla="*/ 2017059 w 2017059"/>
              <a:gd name="csY52" fmla="*/ 1471414 h 2244074"/>
              <a:gd name="csX53" fmla="*/ 1972236 w 2017059"/>
              <a:gd name="csY53" fmla="*/ 1507272 h 2244074"/>
              <a:gd name="csX54" fmla="*/ 1936377 w 2017059"/>
              <a:gd name="csY54" fmla="*/ 1516237 h 2244074"/>
              <a:gd name="csX55" fmla="*/ 1900518 w 2017059"/>
              <a:gd name="csY55" fmla="*/ 1534166 h 2244074"/>
              <a:gd name="csX56" fmla="*/ 1855694 w 2017059"/>
              <a:gd name="csY56" fmla="*/ 1570025 h 2244074"/>
              <a:gd name="csX57" fmla="*/ 1757083 w 2017059"/>
              <a:gd name="csY57" fmla="*/ 1623814 h 2244074"/>
              <a:gd name="csX58" fmla="*/ 1703294 w 2017059"/>
              <a:gd name="csY58" fmla="*/ 1632778 h 2244074"/>
              <a:gd name="csX59" fmla="*/ 1667436 w 2017059"/>
              <a:gd name="csY59" fmla="*/ 1641743 h 2244074"/>
              <a:gd name="csX60" fmla="*/ 1613647 w 2017059"/>
              <a:gd name="csY60" fmla="*/ 1650708 h 2244074"/>
              <a:gd name="csX61" fmla="*/ 1577788 w 2017059"/>
              <a:gd name="csY61" fmla="*/ 1668637 h 2244074"/>
              <a:gd name="csX62" fmla="*/ 1506071 w 2017059"/>
              <a:gd name="csY62" fmla="*/ 1686566 h 2244074"/>
              <a:gd name="csX63" fmla="*/ 152400 w 2017059"/>
              <a:gd name="csY63" fmla="*/ 2224449 h 2244074"/>
              <a:gd name="csX64" fmla="*/ 62753 w 2017059"/>
              <a:gd name="csY64" fmla="*/ 2125837 h 2244074"/>
              <a:gd name="csX65" fmla="*/ 26894 w 2017059"/>
              <a:gd name="csY65" fmla="*/ 2116872 h 2244074"/>
              <a:gd name="csX66" fmla="*/ 0 w 2017059"/>
              <a:gd name="csY66" fmla="*/ 2089978 h 2244074"/>
              <a:gd name="csX67" fmla="*/ 35859 w 2017059"/>
              <a:gd name="csY67" fmla="*/ 2072049 h 2244074"/>
              <a:gd name="csX68" fmla="*/ 125506 w 2017059"/>
              <a:gd name="csY68" fmla="*/ 2063084 h 2244074"/>
              <a:gd name="csX69" fmla="*/ 143436 w 2017059"/>
              <a:gd name="csY69" fmla="*/ 1946543 h 2244074"/>
              <a:gd name="csX70" fmla="*/ 268941 w 2017059"/>
              <a:gd name="csY70" fmla="*/ 1901719 h 2244074"/>
              <a:gd name="csX71" fmla="*/ 286871 w 2017059"/>
              <a:gd name="csY71" fmla="*/ 1874825 h 2244074"/>
              <a:gd name="csX72" fmla="*/ 376518 w 2017059"/>
              <a:gd name="csY72" fmla="*/ 1865861 h 2244074"/>
              <a:gd name="csX73" fmla="*/ 502024 w 2017059"/>
              <a:gd name="csY73" fmla="*/ 1847931 h 2244074"/>
              <a:gd name="csX74" fmla="*/ 609600 w 2017059"/>
              <a:gd name="csY74" fmla="*/ 1803108 h 2244074"/>
              <a:gd name="csX75" fmla="*/ 636494 w 2017059"/>
              <a:gd name="csY75" fmla="*/ 1740355 h 2244074"/>
              <a:gd name="csX76" fmla="*/ 663388 w 2017059"/>
              <a:gd name="csY76" fmla="*/ 1695531 h 2244074"/>
              <a:gd name="csX77" fmla="*/ 672353 w 2017059"/>
              <a:gd name="csY77" fmla="*/ 1659672 h 2244074"/>
              <a:gd name="csX78" fmla="*/ 681318 w 2017059"/>
              <a:gd name="csY78" fmla="*/ 1632778 h 2244074"/>
              <a:gd name="csX79" fmla="*/ 654424 w 2017059"/>
              <a:gd name="csY79" fmla="*/ 1596919 h 2244074"/>
              <a:gd name="csX80" fmla="*/ 627530 w 2017059"/>
              <a:gd name="csY80" fmla="*/ 1534166 h 2244074"/>
              <a:gd name="csX81" fmla="*/ 582706 w 2017059"/>
              <a:gd name="csY81" fmla="*/ 1435555 h 2244074"/>
              <a:gd name="csX82" fmla="*/ 555812 w 2017059"/>
              <a:gd name="csY82" fmla="*/ 1408661 h 2244074"/>
              <a:gd name="csX0" fmla="*/ 385483 w 2017059"/>
              <a:gd name="csY0" fmla="*/ 476331 h 2245197"/>
              <a:gd name="csX1" fmla="*/ 376518 w 2017059"/>
              <a:gd name="csY1" fmla="*/ 404614 h 2245197"/>
              <a:gd name="csX2" fmla="*/ 475130 w 2017059"/>
              <a:gd name="csY2" fmla="*/ 386684 h 2245197"/>
              <a:gd name="csX3" fmla="*/ 502024 w 2017059"/>
              <a:gd name="csY3" fmla="*/ 359790 h 2245197"/>
              <a:gd name="csX4" fmla="*/ 546847 w 2017059"/>
              <a:gd name="csY4" fmla="*/ 341861 h 2245197"/>
              <a:gd name="csX5" fmla="*/ 582706 w 2017059"/>
              <a:gd name="csY5" fmla="*/ 350825 h 2245197"/>
              <a:gd name="csX6" fmla="*/ 618565 w 2017059"/>
              <a:gd name="csY6" fmla="*/ 368755 h 2245197"/>
              <a:gd name="csX7" fmla="*/ 663388 w 2017059"/>
              <a:gd name="csY7" fmla="*/ 386684 h 2245197"/>
              <a:gd name="csX8" fmla="*/ 717177 w 2017059"/>
              <a:gd name="csY8" fmla="*/ 359790 h 2245197"/>
              <a:gd name="csX9" fmla="*/ 744071 w 2017059"/>
              <a:gd name="csY9" fmla="*/ 350825 h 2245197"/>
              <a:gd name="csX10" fmla="*/ 735106 w 2017059"/>
              <a:gd name="csY10" fmla="*/ 314966 h 2245197"/>
              <a:gd name="csX11" fmla="*/ 744071 w 2017059"/>
              <a:gd name="csY11" fmla="*/ 252214 h 2245197"/>
              <a:gd name="csX12" fmla="*/ 762000 w 2017059"/>
              <a:gd name="csY12" fmla="*/ 225319 h 2245197"/>
              <a:gd name="csX13" fmla="*/ 779930 w 2017059"/>
              <a:gd name="csY13" fmla="*/ 99814 h 2245197"/>
              <a:gd name="csX14" fmla="*/ 824753 w 2017059"/>
              <a:gd name="csY14" fmla="*/ 90849 h 2245197"/>
              <a:gd name="csX15" fmla="*/ 851647 w 2017059"/>
              <a:gd name="csY15" fmla="*/ 81884 h 2245197"/>
              <a:gd name="csX16" fmla="*/ 869577 w 2017059"/>
              <a:gd name="csY16" fmla="*/ 46025 h 2245197"/>
              <a:gd name="csX17" fmla="*/ 950259 w 2017059"/>
              <a:gd name="csY17" fmla="*/ 19131 h 2245197"/>
              <a:gd name="csX18" fmla="*/ 986118 w 2017059"/>
              <a:gd name="csY18" fmla="*/ 1202 h 2245197"/>
              <a:gd name="csX19" fmla="*/ 1004047 w 2017059"/>
              <a:gd name="csY19" fmla="*/ 46025 h 2245197"/>
              <a:gd name="csX20" fmla="*/ 1030941 w 2017059"/>
              <a:gd name="csY20" fmla="*/ 63955 h 2245197"/>
              <a:gd name="csX21" fmla="*/ 1048871 w 2017059"/>
              <a:gd name="csY21" fmla="*/ 81884 h 2245197"/>
              <a:gd name="csX22" fmla="*/ 1102659 w 2017059"/>
              <a:gd name="csY22" fmla="*/ 90849 h 2245197"/>
              <a:gd name="csX23" fmla="*/ 1147483 w 2017059"/>
              <a:gd name="csY23" fmla="*/ 99814 h 2245197"/>
              <a:gd name="csX24" fmla="*/ 1174377 w 2017059"/>
              <a:gd name="csY24" fmla="*/ 126708 h 2245197"/>
              <a:gd name="csX25" fmla="*/ 1165412 w 2017059"/>
              <a:gd name="csY25" fmla="*/ 153602 h 2245197"/>
              <a:gd name="csX26" fmla="*/ 1156447 w 2017059"/>
              <a:gd name="csY26" fmla="*/ 189461 h 2245197"/>
              <a:gd name="csX27" fmla="*/ 1183341 w 2017059"/>
              <a:gd name="csY27" fmla="*/ 288072 h 2245197"/>
              <a:gd name="csX28" fmla="*/ 1255059 w 2017059"/>
              <a:gd name="csY28" fmla="*/ 323931 h 2245197"/>
              <a:gd name="csX29" fmla="*/ 1272988 w 2017059"/>
              <a:gd name="csY29" fmla="*/ 341861 h 2245197"/>
              <a:gd name="csX30" fmla="*/ 1281953 w 2017059"/>
              <a:gd name="csY30" fmla="*/ 368755 h 2245197"/>
              <a:gd name="csX31" fmla="*/ 1299883 w 2017059"/>
              <a:gd name="csY31" fmla="*/ 619766 h 2245197"/>
              <a:gd name="csX32" fmla="*/ 1326777 w 2017059"/>
              <a:gd name="csY32" fmla="*/ 655625 h 2245197"/>
              <a:gd name="csX33" fmla="*/ 1389530 w 2017059"/>
              <a:gd name="csY33" fmla="*/ 673555 h 2245197"/>
              <a:gd name="csX34" fmla="*/ 1461247 w 2017059"/>
              <a:gd name="csY34" fmla="*/ 709414 h 2245197"/>
              <a:gd name="csX35" fmla="*/ 1470212 w 2017059"/>
              <a:gd name="csY35" fmla="*/ 736308 h 2245197"/>
              <a:gd name="csX36" fmla="*/ 1559859 w 2017059"/>
              <a:gd name="csY36" fmla="*/ 700449 h 2245197"/>
              <a:gd name="csX37" fmla="*/ 1595718 w 2017059"/>
              <a:gd name="csY37" fmla="*/ 790096 h 2245197"/>
              <a:gd name="csX38" fmla="*/ 1604683 w 2017059"/>
              <a:gd name="csY38" fmla="*/ 816990 h 2245197"/>
              <a:gd name="csX39" fmla="*/ 1613647 w 2017059"/>
              <a:gd name="csY39" fmla="*/ 852849 h 2245197"/>
              <a:gd name="csX40" fmla="*/ 1640541 w 2017059"/>
              <a:gd name="csY40" fmla="*/ 888708 h 2245197"/>
              <a:gd name="csX41" fmla="*/ 1658471 w 2017059"/>
              <a:gd name="csY41" fmla="*/ 933531 h 2245197"/>
              <a:gd name="csX42" fmla="*/ 1730188 w 2017059"/>
              <a:gd name="csY42" fmla="*/ 960425 h 2245197"/>
              <a:gd name="csX43" fmla="*/ 1757083 w 2017059"/>
              <a:gd name="csY43" fmla="*/ 969390 h 2245197"/>
              <a:gd name="csX44" fmla="*/ 1792941 w 2017059"/>
              <a:gd name="csY44" fmla="*/ 978355 h 2245197"/>
              <a:gd name="csX45" fmla="*/ 1864659 w 2017059"/>
              <a:gd name="csY45" fmla="*/ 1005249 h 2245197"/>
              <a:gd name="csX46" fmla="*/ 1891553 w 2017059"/>
              <a:gd name="csY46" fmla="*/ 1023178 h 2245197"/>
              <a:gd name="csX47" fmla="*/ 1936377 w 2017059"/>
              <a:gd name="csY47" fmla="*/ 1041108 h 2245197"/>
              <a:gd name="csX48" fmla="*/ 1954306 w 2017059"/>
              <a:gd name="csY48" fmla="*/ 1076966 h 2245197"/>
              <a:gd name="csX49" fmla="*/ 1981200 w 2017059"/>
              <a:gd name="csY49" fmla="*/ 1372802 h 2245197"/>
              <a:gd name="csX50" fmla="*/ 1981200 w 2017059"/>
              <a:gd name="csY50" fmla="*/ 1372802 h 2245197"/>
              <a:gd name="csX51" fmla="*/ 1990165 w 2017059"/>
              <a:gd name="csY51" fmla="*/ 1426590 h 2245197"/>
              <a:gd name="csX52" fmla="*/ 2017059 w 2017059"/>
              <a:gd name="csY52" fmla="*/ 1471414 h 2245197"/>
              <a:gd name="csX53" fmla="*/ 1972236 w 2017059"/>
              <a:gd name="csY53" fmla="*/ 1507272 h 2245197"/>
              <a:gd name="csX54" fmla="*/ 1936377 w 2017059"/>
              <a:gd name="csY54" fmla="*/ 1516237 h 2245197"/>
              <a:gd name="csX55" fmla="*/ 1900518 w 2017059"/>
              <a:gd name="csY55" fmla="*/ 1534166 h 2245197"/>
              <a:gd name="csX56" fmla="*/ 1855694 w 2017059"/>
              <a:gd name="csY56" fmla="*/ 1570025 h 2245197"/>
              <a:gd name="csX57" fmla="*/ 1757083 w 2017059"/>
              <a:gd name="csY57" fmla="*/ 1623814 h 2245197"/>
              <a:gd name="csX58" fmla="*/ 1703294 w 2017059"/>
              <a:gd name="csY58" fmla="*/ 1632778 h 2245197"/>
              <a:gd name="csX59" fmla="*/ 1667436 w 2017059"/>
              <a:gd name="csY59" fmla="*/ 1641743 h 2245197"/>
              <a:gd name="csX60" fmla="*/ 1613647 w 2017059"/>
              <a:gd name="csY60" fmla="*/ 1650708 h 2245197"/>
              <a:gd name="csX61" fmla="*/ 1577788 w 2017059"/>
              <a:gd name="csY61" fmla="*/ 1668637 h 2245197"/>
              <a:gd name="csX62" fmla="*/ 152400 w 2017059"/>
              <a:gd name="csY62" fmla="*/ 2224449 h 2245197"/>
              <a:gd name="csX63" fmla="*/ 62753 w 2017059"/>
              <a:gd name="csY63" fmla="*/ 2125837 h 2245197"/>
              <a:gd name="csX64" fmla="*/ 26894 w 2017059"/>
              <a:gd name="csY64" fmla="*/ 2116872 h 2245197"/>
              <a:gd name="csX65" fmla="*/ 0 w 2017059"/>
              <a:gd name="csY65" fmla="*/ 2089978 h 2245197"/>
              <a:gd name="csX66" fmla="*/ 35859 w 2017059"/>
              <a:gd name="csY66" fmla="*/ 2072049 h 2245197"/>
              <a:gd name="csX67" fmla="*/ 125506 w 2017059"/>
              <a:gd name="csY67" fmla="*/ 2063084 h 2245197"/>
              <a:gd name="csX68" fmla="*/ 143436 w 2017059"/>
              <a:gd name="csY68" fmla="*/ 1946543 h 2245197"/>
              <a:gd name="csX69" fmla="*/ 268941 w 2017059"/>
              <a:gd name="csY69" fmla="*/ 1901719 h 2245197"/>
              <a:gd name="csX70" fmla="*/ 286871 w 2017059"/>
              <a:gd name="csY70" fmla="*/ 1874825 h 2245197"/>
              <a:gd name="csX71" fmla="*/ 376518 w 2017059"/>
              <a:gd name="csY71" fmla="*/ 1865861 h 2245197"/>
              <a:gd name="csX72" fmla="*/ 502024 w 2017059"/>
              <a:gd name="csY72" fmla="*/ 1847931 h 2245197"/>
              <a:gd name="csX73" fmla="*/ 609600 w 2017059"/>
              <a:gd name="csY73" fmla="*/ 1803108 h 2245197"/>
              <a:gd name="csX74" fmla="*/ 636494 w 2017059"/>
              <a:gd name="csY74" fmla="*/ 1740355 h 2245197"/>
              <a:gd name="csX75" fmla="*/ 663388 w 2017059"/>
              <a:gd name="csY75" fmla="*/ 1695531 h 2245197"/>
              <a:gd name="csX76" fmla="*/ 672353 w 2017059"/>
              <a:gd name="csY76" fmla="*/ 1659672 h 2245197"/>
              <a:gd name="csX77" fmla="*/ 681318 w 2017059"/>
              <a:gd name="csY77" fmla="*/ 1632778 h 2245197"/>
              <a:gd name="csX78" fmla="*/ 654424 w 2017059"/>
              <a:gd name="csY78" fmla="*/ 1596919 h 2245197"/>
              <a:gd name="csX79" fmla="*/ 627530 w 2017059"/>
              <a:gd name="csY79" fmla="*/ 1534166 h 2245197"/>
              <a:gd name="csX80" fmla="*/ 582706 w 2017059"/>
              <a:gd name="csY80" fmla="*/ 1435555 h 2245197"/>
              <a:gd name="csX81" fmla="*/ 555812 w 2017059"/>
              <a:gd name="csY81" fmla="*/ 1408661 h 2245197"/>
              <a:gd name="csX0" fmla="*/ 385483 w 2017059"/>
              <a:gd name="csY0" fmla="*/ 476331 h 2243183"/>
              <a:gd name="csX1" fmla="*/ 376518 w 2017059"/>
              <a:gd name="csY1" fmla="*/ 404614 h 2243183"/>
              <a:gd name="csX2" fmla="*/ 475130 w 2017059"/>
              <a:gd name="csY2" fmla="*/ 386684 h 2243183"/>
              <a:gd name="csX3" fmla="*/ 502024 w 2017059"/>
              <a:gd name="csY3" fmla="*/ 359790 h 2243183"/>
              <a:gd name="csX4" fmla="*/ 546847 w 2017059"/>
              <a:gd name="csY4" fmla="*/ 341861 h 2243183"/>
              <a:gd name="csX5" fmla="*/ 582706 w 2017059"/>
              <a:gd name="csY5" fmla="*/ 350825 h 2243183"/>
              <a:gd name="csX6" fmla="*/ 618565 w 2017059"/>
              <a:gd name="csY6" fmla="*/ 368755 h 2243183"/>
              <a:gd name="csX7" fmla="*/ 663388 w 2017059"/>
              <a:gd name="csY7" fmla="*/ 386684 h 2243183"/>
              <a:gd name="csX8" fmla="*/ 717177 w 2017059"/>
              <a:gd name="csY8" fmla="*/ 359790 h 2243183"/>
              <a:gd name="csX9" fmla="*/ 744071 w 2017059"/>
              <a:gd name="csY9" fmla="*/ 350825 h 2243183"/>
              <a:gd name="csX10" fmla="*/ 735106 w 2017059"/>
              <a:gd name="csY10" fmla="*/ 314966 h 2243183"/>
              <a:gd name="csX11" fmla="*/ 744071 w 2017059"/>
              <a:gd name="csY11" fmla="*/ 252214 h 2243183"/>
              <a:gd name="csX12" fmla="*/ 762000 w 2017059"/>
              <a:gd name="csY12" fmla="*/ 225319 h 2243183"/>
              <a:gd name="csX13" fmla="*/ 779930 w 2017059"/>
              <a:gd name="csY13" fmla="*/ 99814 h 2243183"/>
              <a:gd name="csX14" fmla="*/ 824753 w 2017059"/>
              <a:gd name="csY14" fmla="*/ 90849 h 2243183"/>
              <a:gd name="csX15" fmla="*/ 851647 w 2017059"/>
              <a:gd name="csY15" fmla="*/ 81884 h 2243183"/>
              <a:gd name="csX16" fmla="*/ 869577 w 2017059"/>
              <a:gd name="csY16" fmla="*/ 46025 h 2243183"/>
              <a:gd name="csX17" fmla="*/ 950259 w 2017059"/>
              <a:gd name="csY17" fmla="*/ 19131 h 2243183"/>
              <a:gd name="csX18" fmla="*/ 986118 w 2017059"/>
              <a:gd name="csY18" fmla="*/ 1202 h 2243183"/>
              <a:gd name="csX19" fmla="*/ 1004047 w 2017059"/>
              <a:gd name="csY19" fmla="*/ 46025 h 2243183"/>
              <a:gd name="csX20" fmla="*/ 1030941 w 2017059"/>
              <a:gd name="csY20" fmla="*/ 63955 h 2243183"/>
              <a:gd name="csX21" fmla="*/ 1048871 w 2017059"/>
              <a:gd name="csY21" fmla="*/ 81884 h 2243183"/>
              <a:gd name="csX22" fmla="*/ 1102659 w 2017059"/>
              <a:gd name="csY22" fmla="*/ 90849 h 2243183"/>
              <a:gd name="csX23" fmla="*/ 1147483 w 2017059"/>
              <a:gd name="csY23" fmla="*/ 99814 h 2243183"/>
              <a:gd name="csX24" fmla="*/ 1174377 w 2017059"/>
              <a:gd name="csY24" fmla="*/ 126708 h 2243183"/>
              <a:gd name="csX25" fmla="*/ 1165412 w 2017059"/>
              <a:gd name="csY25" fmla="*/ 153602 h 2243183"/>
              <a:gd name="csX26" fmla="*/ 1156447 w 2017059"/>
              <a:gd name="csY26" fmla="*/ 189461 h 2243183"/>
              <a:gd name="csX27" fmla="*/ 1183341 w 2017059"/>
              <a:gd name="csY27" fmla="*/ 288072 h 2243183"/>
              <a:gd name="csX28" fmla="*/ 1255059 w 2017059"/>
              <a:gd name="csY28" fmla="*/ 323931 h 2243183"/>
              <a:gd name="csX29" fmla="*/ 1272988 w 2017059"/>
              <a:gd name="csY29" fmla="*/ 341861 h 2243183"/>
              <a:gd name="csX30" fmla="*/ 1281953 w 2017059"/>
              <a:gd name="csY30" fmla="*/ 368755 h 2243183"/>
              <a:gd name="csX31" fmla="*/ 1299883 w 2017059"/>
              <a:gd name="csY31" fmla="*/ 619766 h 2243183"/>
              <a:gd name="csX32" fmla="*/ 1326777 w 2017059"/>
              <a:gd name="csY32" fmla="*/ 655625 h 2243183"/>
              <a:gd name="csX33" fmla="*/ 1389530 w 2017059"/>
              <a:gd name="csY33" fmla="*/ 673555 h 2243183"/>
              <a:gd name="csX34" fmla="*/ 1461247 w 2017059"/>
              <a:gd name="csY34" fmla="*/ 709414 h 2243183"/>
              <a:gd name="csX35" fmla="*/ 1470212 w 2017059"/>
              <a:gd name="csY35" fmla="*/ 736308 h 2243183"/>
              <a:gd name="csX36" fmla="*/ 1559859 w 2017059"/>
              <a:gd name="csY36" fmla="*/ 700449 h 2243183"/>
              <a:gd name="csX37" fmla="*/ 1595718 w 2017059"/>
              <a:gd name="csY37" fmla="*/ 790096 h 2243183"/>
              <a:gd name="csX38" fmla="*/ 1604683 w 2017059"/>
              <a:gd name="csY38" fmla="*/ 816990 h 2243183"/>
              <a:gd name="csX39" fmla="*/ 1613647 w 2017059"/>
              <a:gd name="csY39" fmla="*/ 852849 h 2243183"/>
              <a:gd name="csX40" fmla="*/ 1640541 w 2017059"/>
              <a:gd name="csY40" fmla="*/ 888708 h 2243183"/>
              <a:gd name="csX41" fmla="*/ 1658471 w 2017059"/>
              <a:gd name="csY41" fmla="*/ 933531 h 2243183"/>
              <a:gd name="csX42" fmla="*/ 1730188 w 2017059"/>
              <a:gd name="csY42" fmla="*/ 960425 h 2243183"/>
              <a:gd name="csX43" fmla="*/ 1757083 w 2017059"/>
              <a:gd name="csY43" fmla="*/ 969390 h 2243183"/>
              <a:gd name="csX44" fmla="*/ 1792941 w 2017059"/>
              <a:gd name="csY44" fmla="*/ 978355 h 2243183"/>
              <a:gd name="csX45" fmla="*/ 1864659 w 2017059"/>
              <a:gd name="csY45" fmla="*/ 1005249 h 2243183"/>
              <a:gd name="csX46" fmla="*/ 1891553 w 2017059"/>
              <a:gd name="csY46" fmla="*/ 1023178 h 2243183"/>
              <a:gd name="csX47" fmla="*/ 1936377 w 2017059"/>
              <a:gd name="csY47" fmla="*/ 1041108 h 2243183"/>
              <a:gd name="csX48" fmla="*/ 1954306 w 2017059"/>
              <a:gd name="csY48" fmla="*/ 1076966 h 2243183"/>
              <a:gd name="csX49" fmla="*/ 1981200 w 2017059"/>
              <a:gd name="csY49" fmla="*/ 1372802 h 2243183"/>
              <a:gd name="csX50" fmla="*/ 1981200 w 2017059"/>
              <a:gd name="csY50" fmla="*/ 1372802 h 2243183"/>
              <a:gd name="csX51" fmla="*/ 1990165 w 2017059"/>
              <a:gd name="csY51" fmla="*/ 1426590 h 2243183"/>
              <a:gd name="csX52" fmla="*/ 2017059 w 2017059"/>
              <a:gd name="csY52" fmla="*/ 1471414 h 2243183"/>
              <a:gd name="csX53" fmla="*/ 1972236 w 2017059"/>
              <a:gd name="csY53" fmla="*/ 1507272 h 2243183"/>
              <a:gd name="csX54" fmla="*/ 1936377 w 2017059"/>
              <a:gd name="csY54" fmla="*/ 1516237 h 2243183"/>
              <a:gd name="csX55" fmla="*/ 1900518 w 2017059"/>
              <a:gd name="csY55" fmla="*/ 1534166 h 2243183"/>
              <a:gd name="csX56" fmla="*/ 1855694 w 2017059"/>
              <a:gd name="csY56" fmla="*/ 1570025 h 2243183"/>
              <a:gd name="csX57" fmla="*/ 1757083 w 2017059"/>
              <a:gd name="csY57" fmla="*/ 1623814 h 2243183"/>
              <a:gd name="csX58" fmla="*/ 1703294 w 2017059"/>
              <a:gd name="csY58" fmla="*/ 1632778 h 2243183"/>
              <a:gd name="csX59" fmla="*/ 1667436 w 2017059"/>
              <a:gd name="csY59" fmla="*/ 1641743 h 2243183"/>
              <a:gd name="csX60" fmla="*/ 1613647 w 2017059"/>
              <a:gd name="csY60" fmla="*/ 1650708 h 2243183"/>
              <a:gd name="csX61" fmla="*/ 1577788 w 2017059"/>
              <a:gd name="csY61" fmla="*/ 1700910 h 2243183"/>
              <a:gd name="csX62" fmla="*/ 152400 w 2017059"/>
              <a:gd name="csY62" fmla="*/ 2224449 h 2243183"/>
              <a:gd name="csX63" fmla="*/ 62753 w 2017059"/>
              <a:gd name="csY63" fmla="*/ 2125837 h 2243183"/>
              <a:gd name="csX64" fmla="*/ 26894 w 2017059"/>
              <a:gd name="csY64" fmla="*/ 2116872 h 2243183"/>
              <a:gd name="csX65" fmla="*/ 0 w 2017059"/>
              <a:gd name="csY65" fmla="*/ 2089978 h 2243183"/>
              <a:gd name="csX66" fmla="*/ 35859 w 2017059"/>
              <a:gd name="csY66" fmla="*/ 2072049 h 2243183"/>
              <a:gd name="csX67" fmla="*/ 125506 w 2017059"/>
              <a:gd name="csY67" fmla="*/ 2063084 h 2243183"/>
              <a:gd name="csX68" fmla="*/ 143436 w 2017059"/>
              <a:gd name="csY68" fmla="*/ 1946543 h 2243183"/>
              <a:gd name="csX69" fmla="*/ 268941 w 2017059"/>
              <a:gd name="csY69" fmla="*/ 1901719 h 2243183"/>
              <a:gd name="csX70" fmla="*/ 286871 w 2017059"/>
              <a:gd name="csY70" fmla="*/ 1874825 h 2243183"/>
              <a:gd name="csX71" fmla="*/ 376518 w 2017059"/>
              <a:gd name="csY71" fmla="*/ 1865861 h 2243183"/>
              <a:gd name="csX72" fmla="*/ 502024 w 2017059"/>
              <a:gd name="csY72" fmla="*/ 1847931 h 2243183"/>
              <a:gd name="csX73" fmla="*/ 609600 w 2017059"/>
              <a:gd name="csY73" fmla="*/ 1803108 h 2243183"/>
              <a:gd name="csX74" fmla="*/ 636494 w 2017059"/>
              <a:gd name="csY74" fmla="*/ 1740355 h 2243183"/>
              <a:gd name="csX75" fmla="*/ 663388 w 2017059"/>
              <a:gd name="csY75" fmla="*/ 1695531 h 2243183"/>
              <a:gd name="csX76" fmla="*/ 672353 w 2017059"/>
              <a:gd name="csY76" fmla="*/ 1659672 h 2243183"/>
              <a:gd name="csX77" fmla="*/ 681318 w 2017059"/>
              <a:gd name="csY77" fmla="*/ 1632778 h 2243183"/>
              <a:gd name="csX78" fmla="*/ 654424 w 2017059"/>
              <a:gd name="csY78" fmla="*/ 1596919 h 2243183"/>
              <a:gd name="csX79" fmla="*/ 627530 w 2017059"/>
              <a:gd name="csY79" fmla="*/ 1534166 h 2243183"/>
              <a:gd name="csX80" fmla="*/ 582706 w 2017059"/>
              <a:gd name="csY80" fmla="*/ 1435555 h 2243183"/>
              <a:gd name="csX81" fmla="*/ 555812 w 2017059"/>
              <a:gd name="csY81" fmla="*/ 1408661 h 2243183"/>
              <a:gd name="csX0" fmla="*/ 385483 w 2017059"/>
              <a:gd name="csY0" fmla="*/ 476331 h 2246329"/>
              <a:gd name="csX1" fmla="*/ 376518 w 2017059"/>
              <a:gd name="csY1" fmla="*/ 404614 h 2246329"/>
              <a:gd name="csX2" fmla="*/ 475130 w 2017059"/>
              <a:gd name="csY2" fmla="*/ 386684 h 2246329"/>
              <a:gd name="csX3" fmla="*/ 502024 w 2017059"/>
              <a:gd name="csY3" fmla="*/ 359790 h 2246329"/>
              <a:gd name="csX4" fmla="*/ 546847 w 2017059"/>
              <a:gd name="csY4" fmla="*/ 341861 h 2246329"/>
              <a:gd name="csX5" fmla="*/ 582706 w 2017059"/>
              <a:gd name="csY5" fmla="*/ 350825 h 2246329"/>
              <a:gd name="csX6" fmla="*/ 618565 w 2017059"/>
              <a:gd name="csY6" fmla="*/ 368755 h 2246329"/>
              <a:gd name="csX7" fmla="*/ 663388 w 2017059"/>
              <a:gd name="csY7" fmla="*/ 386684 h 2246329"/>
              <a:gd name="csX8" fmla="*/ 717177 w 2017059"/>
              <a:gd name="csY8" fmla="*/ 359790 h 2246329"/>
              <a:gd name="csX9" fmla="*/ 744071 w 2017059"/>
              <a:gd name="csY9" fmla="*/ 350825 h 2246329"/>
              <a:gd name="csX10" fmla="*/ 735106 w 2017059"/>
              <a:gd name="csY10" fmla="*/ 314966 h 2246329"/>
              <a:gd name="csX11" fmla="*/ 744071 w 2017059"/>
              <a:gd name="csY11" fmla="*/ 252214 h 2246329"/>
              <a:gd name="csX12" fmla="*/ 762000 w 2017059"/>
              <a:gd name="csY12" fmla="*/ 225319 h 2246329"/>
              <a:gd name="csX13" fmla="*/ 779930 w 2017059"/>
              <a:gd name="csY13" fmla="*/ 99814 h 2246329"/>
              <a:gd name="csX14" fmla="*/ 824753 w 2017059"/>
              <a:gd name="csY14" fmla="*/ 90849 h 2246329"/>
              <a:gd name="csX15" fmla="*/ 851647 w 2017059"/>
              <a:gd name="csY15" fmla="*/ 81884 h 2246329"/>
              <a:gd name="csX16" fmla="*/ 869577 w 2017059"/>
              <a:gd name="csY16" fmla="*/ 46025 h 2246329"/>
              <a:gd name="csX17" fmla="*/ 950259 w 2017059"/>
              <a:gd name="csY17" fmla="*/ 19131 h 2246329"/>
              <a:gd name="csX18" fmla="*/ 986118 w 2017059"/>
              <a:gd name="csY18" fmla="*/ 1202 h 2246329"/>
              <a:gd name="csX19" fmla="*/ 1004047 w 2017059"/>
              <a:gd name="csY19" fmla="*/ 46025 h 2246329"/>
              <a:gd name="csX20" fmla="*/ 1030941 w 2017059"/>
              <a:gd name="csY20" fmla="*/ 63955 h 2246329"/>
              <a:gd name="csX21" fmla="*/ 1048871 w 2017059"/>
              <a:gd name="csY21" fmla="*/ 81884 h 2246329"/>
              <a:gd name="csX22" fmla="*/ 1102659 w 2017059"/>
              <a:gd name="csY22" fmla="*/ 90849 h 2246329"/>
              <a:gd name="csX23" fmla="*/ 1147483 w 2017059"/>
              <a:gd name="csY23" fmla="*/ 99814 h 2246329"/>
              <a:gd name="csX24" fmla="*/ 1174377 w 2017059"/>
              <a:gd name="csY24" fmla="*/ 126708 h 2246329"/>
              <a:gd name="csX25" fmla="*/ 1165412 w 2017059"/>
              <a:gd name="csY25" fmla="*/ 153602 h 2246329"/>
              <a:gd name="csX26" fmla="*/ 1156447 w 2017059"/>
              <a:gd name="csY26" fmla="*/ 189461 h 2246329"/>
              <a:gd name="csX27" fmla="*/ 1183341 w 2017059"/>
              <a:gd name="csY27" fmla="*/ 288072 h 2246329"/>
              <a:gd name="csX28" fmla="*/ 1255059 w 2017059"/>
              <a:gd name="csY28" fmla="*/ 323931 h 2246329"/>
              <a:gd name="csX29" fmla="*/ 1272988 w 2017059"/>
              <a:gd name="csY29" fmla="*/ 341861 h 2246329"/>
              <a:gd name="csX30" fmla="*/ 1281953 w 2017059"/>
              <a:gd name="csY30" fmla="*/ 368755 h 2246329"/>
              <a:gd name="csX31" fmla="*/ 1299883 w 2017059"/>
              <a:gd name="csY31" fmla="*/ 619766 h 2246329"/>
              <a:gd name="csX32" fmla="*/ 1326777 w 2017059"/>
              <a:gd name="csY32" fmla="*/ 655625 h 2246329"/>
              <a:gd name="csX33" fmla="*/ 1389530 w 2017059"/>
              <a:gd name="csY33" fmla="*/ 673555 h 2246329"/>
              <a:gd name="csX34" fmla="*/ 1461247 w 2017059"/>
              <a:gd name="csY34" fmla="*/ 709414 h 2246329"/>
              <a:gd name="csX35" fmla="*/ 1470212 w 2017059"/>
              <a:gd name="csY35" fmla="*/ 736308 h 2246329"/>
              <a:gd name="csX36" fmla="*/ 1559859 w 2017059"/>
              <a:gd name="csY36" fmla="*/ 700449 h 2246329"/>
              <a:gd name="csX37" fmla="*/ 1595718 w 2017059"/>
              <a:gd name="csY37" fmla="*/ 790096 h 2246329"/>
              <a:gd name="csX38" fmla="*/ 1604683 w 2017059"/>
              <a:gd name="csY38" fmla="*/ 816990 h 2246329"/>
              <a:gd name="csX39" fmla="*/ 1613647 w 2017059"/>
              <a:gd name="csY39" fmla="*/ 852849 h 2246329"/>
              <a:gd name="csX40" fmla="*/ 1640541 w 2017059"/>
              <a:gd name="csY40" fmla="*/ 888708 h 2246329"/>
              <a:gd name="csX41" fmla="*/ 1658471 w 2017059"/>
              <a:gd name="csY41" fmla="*/ 933531 h 2246329"/>
              <a:gd name="csX42" fmla="*/ 1730188 w 2017059"/>
              <a:gd name="csY42" fmla="*/ 960425 h 2246329"/>
              <a:gd name="csX43" fmla="*/ 1757083 w 2017059"/>
              <a:gd name="csY43" fmla="*/ 969390 h 2246329"/>
              <a:gd name="csX44" fmla="*/ 1792941 w 2017059"/>
              <a:gd name="csY44" fmla="*/ 978355 h 2246329"/>
              <a:gd name="csX45" fmla="*/ 1864659 w 2017059"/>
              <a:gd name="csY45" fmla="*/ 1005249 h 2246329"/>
              <a:gd name="csX46" fmla="*/ 1891553 w 2017059"/>
              <a:gd name="csY46" fmla="*/ 1023178 h 2246329"/>
              <a:gd name="csX47" fmla="*/ 1936377 w 2017059"/>
              <a:gd name="csY47" fmla="*/ 1041108 h 2246329"/>
              <a:gd name="csX48" fmla="*/ 1954306 w 2017059"/>
              <a:gd name="csY48" fmla="*/ 1076966 h 2246329"/>
              <a:gd name="csX49" fmla="*/ 1981200 w 2017059"/>
              <a:gd name="csY49" fmla="*/ 1372802 h 2246329"/>
              <a:gd name="csX50" fmla="*/ 1981200 w 2017059"/>
              <a:gd name="csY50" fmla="*/ 1372802 h 2246329"/>
              <a:gd name="csX51" fmla="*/ 1990165 w 2017059"/>
              <a:gd name="csY51" fmla="*/ 1426590 h 2246329"/>
              <a:gd name="csX52" fmla="*/ 2017059 w 2017059"/>
              <a:gd name="csY52" fmla="*/ 1471414 h 2246329"/>
              <a:gd name="csX53" fmla="*/ 1972236 w 2017059"/>
              <a:gd name="csY53" fmla="*/ 1507272 h 2246329"/>
              <a:gd name="csX54" fmla="*/ 1936377 w 2017059"/>
              <a:gd name="csY54" fmla="*/ 1516237 h 2246329"/>
              <a:gd name="csX55" fmla="*/ 1900518 w 2017059"/>
              <a:gd name="csY55" fmla="*/ 1534166 h 2246329"/>
              <a:gd name="csX56" fmla="*/ 1855694 w 2017059"/>
              <a:gd name="csY56" fmla="*/ 1570025 h 2246329"/>
              <a:gd name="csX57" fmla="*/ 1757083 w 2017059"/>
              <a:gd name="csY57" fmla="*/ 1623814 h 2246329"/>
              <a:gd name="csX58" fmla="*/ 1703294 w 2017059"/>
              <a:gd name="csY58" fmla="*/ 1632778 h 2246329"/>
              <a:gd name="csX59" fmla="*/ 1667436 w 2017059"/>
              <a:gd name="csY59" fmla="*/ 1641743 h 2246329"/>
              <a:gd name="csX60" fmla="*/ 1613647 w 2017059"/>
              <a:gd name="csY60" fmla="*/ 1650708 h 2246329"/>
              <a:gd name="csX61" fmla="*/ 152400 w 2017059"/>
              <a:gd name="csY61" fmla="*/ 2224449 h 2246329"/>
              <a:gd name="csX62" fmla="*/ 62753 w 2017059"/>
              <a:gd name="csY62" fmla="*/ 2125837 h 2246329"/>
              <a:gd name="csX63" fmla="*/ 26894 w 2017059"/>
              <a:gd name="csY63" fmla="*/ 2116872 h 2246329"/>
              <a:gd name="csX64" fmla="*/ 0 w 2017059"/>
              <a:gd name="csY64" fmla="*/ 2089978 h 2246329"/>
              <a:gd name="csX65" fmla="*/ 35859 w 2017059"/>
              <a:gd name="csY65" fmla="*/ 2072049 h 2246329"/>
              <a:gd name="csX66" fmla="*/ 125506 w 2017059"/>
              <a:gd name="csY66" fmla="*/ 2063084 h 2246329"/>
              <a:gd name="csX67" fmla="*/ 143436 w 2017059"/>
              <a:gd name="csY67" fmla="*/ 1946543 h 2246329"/>
              <a:gd name="csX68" fmla="*/ 268941 w 2017059"/>
              <a:gd name="csY68" fmla="*/ 1901719 h 2246329"/>
              <a:gd name="csX69" fmla="*/ 286871 w 2017059"/>
              <a:gd name="csY69" fmla="*/ 1874825 h 2246329"/>
              <a:gd name="csX70" fmla="*/ 376518 w 2017059"/>
              <a:gd name="csY70" fmla="*/ 1865861 h 2246329"/>
              <a:gd name="csX71" fmla="*/ 502024 w 2017059"/>
              <a:gd name="csY71" fmla="*/ 1847931 h 2246329"/>
              <a:gd name="csX72" fmla="*/ 609600 w 2017059"/>
              <a:gd name="csY72" fmla="*/ 1803108 h 2246329"/>
              <a:gd name="csX73" fmla="*/ 636494 w 2017059"/>
              <a:gd name="csY73" fmla="*/ 1740355 h 2246329"/>
              <a:gd name="csX74" fmla="*/ 663388 w 2017059"/>
              <a:gd name="csY74" fmla="*/ 1695531 h 2246329"/>
              <a:gd name="csX75" fmla="*/ 672353 w 2017059"/>
              <a:gd name="csY75" fmla="*/ 1659672 h 2246329"/>
              <a:gd name="csX76" fmla="*/ 681318 w 2017059"/>
              <a:gd name="csY76" fmla="*/ 1632778 h 2246329"/>
              <a:gd name="csX77" fmla="*/ 654424 w 2017059"/>
              <a:gd name="csY77" fmla="*/ 1596919 h 2246329"/>
              <a:gd name="csX78" fmla="*/ 627530 w 2017059"/>
              <a:gd name="csY78" fmla="*/ 1534166 h 2246329"/>
              <a:gd name="csX79" fmla="*/ 582706 w 2017059"/>
              <a:gd name="csY79" fmla="*/ 1435555 h 2246329"/>
              <a:gd name="csX80" fmla="*/ 555812 w 2017059"/>
              <a:gd name="csY80" fmla="*/ 1408661 h 2246329"/>
              <a:gd name="csX0" fmla="*/ 385483 w 2017059"/>
              <a:gd name="csY0" fmla="*/ 476331 h 2246898"/>
              <a:gd name="csX1" fmla="*/ 376518 w 2017059"/>
              <a:gd name="csY1" fmla="*/ 404614 h 2246898"/>
              <a:gd name="csX2" fmla="*/ 475130 w 2017059"/>
              <a:gd name="csY2" fmla="*/ 386684 h 2246898"/>
              <a:gd name="csX3" fmla="*/ 502024 w 2017059"/>
              <a:gd name="csY3" fmla="*/ 359790 h 2246898"/>
              <a:gd name="csX4" fmla="*/ 546847 w 2017059"/>
              <a:gd name="csY4" fmla="*/ 341861 h 2246898"/>
              <a:gd name="csX5" fmla="*/ 582706 w 2017059"/>
              <a:gd name="csY5" fmla="*/ 350825 h 2246898"/>
              <a:gd name="csX6" fmla="*/ 618565 w 2017059"/>
              <a:gd name="csY6" fmla="*/ 368755 h 2246898"/>
              <a:gd name="csX7" fmla="*/ 663388 w 2017059"/>
              <a:gd name="csY7" fmla="*/ 386684 h 2246898"/>
              <a:gd name="csX8" fmla="*/ 717177 w 2017059"/>
              <a:gd name="csY8" fmla="*/ 359790 h 2246898"/>
              <a:gd name="csX9" fmla="*/ 744071 w 2017059"/>
              <a:gd name="csY9" fmla="*/ 350825 h 2246898"/>
              <a:gd name="csX10" fmla="*/ 735106 w 2017059"/>
              <a:gd name="csY10" fmla="*/ 314966 h 2246898"/>
              <a:gd name="csX11" fmla="*/ 744071 w 2017059"/>
              <a:gd name="csY11" fmla="*/ 252214 h 2246898"/>
              <a:gd name="csX12" fmla="*/ 762000 w 2017059"/>
              <a:gd name="csY12" fmla="*/ 225319 h 2246898"/>
              <a:gd name="csX13" fmla="*/ 779930 w 2017059"/>
              <a:gd name="csY13" fmla="*/ 99814 h 2246898"/>
              <a:gd name="csX14" fmla="*/ 824753 w 2017059"/>
              <a:gd name="csY14" fmla="*/ 90849 h 2246898"/>
              <a:gd name="csX15" fmla="*/ 851647 w 2017059"/>
              <a:gd name="csY15" fmla="*/ 81884 h 2246898"/>
              <a:gd name="csX16" fmla="*/ 869577 w 2017059"/>
              <a:gd name="csY16" fmla="*/ 46025 h 2246898"/>
              <a:gd name="csX17" fmla="*/ 950259 w 2017059"/>
              <a:gd name="csY17" fmla="*/ 19131 h 2246898"/>
              <a:gd name="csX18" fmla="*/ 986118 w 2017059"/>
              <a:gd name="csY18" fmla="*/ 1202 h 2246898"/>
              <a:gd name="csX19" fmla="*/ 1004047 w 2017059"/>
              <a:gd name="csY19" fmla="*/ 46025 h 2246898"/>
              <a:gd name="csX20" fmla="*/ 1030941 w 2017059"/>
              <a:gd name="csY20" fmla="*/ 63955 h 2246898"/>
              <a:gd name="csX21" fmla="*/ 1048871 w 2017059"/>
              <a:gd name="csY21" fmla="*/ 81884 h 2246898"/>
              <a:gd name="csX22" fmla="*/ 1102659 w 2017059"/>
              <a:gd name="csY22" fmla="*/ 90849 h 2246898"/>
              <a:gd name="csX23" fmla="*/ 1147483 w 2017059"/>
              <a:gd name="csY23" fmla="*/ 99814 h 2246898"/>
              <a:gd name="csX24" fmla="*/ 1174377 w 2017059"/>
              <a:gd name="csY24" fmla="*/ 126708 h 2246898"/>
              <a:gd name="csX25" fmla="*/ 1165412 w 2017059"/>
              <a:gd name="csY25" fmla="*/ 153602 h 2246898"/>
              <a:gd name="csX26" fmla="*/ 1156447 w 2017059"/>
              <a:gd name="csY26" fmla="*/ 189461 h 2246898"/>
              <a:gd name="csX27" fmla="*/ 1183341 w 2017059"/>
              <a:gd name="csY27" fmla="*/ 288072 h 2246898"/>
              <a:gd name="csX28" fmla="*/ 1255059 w 2017059"/>
              <a:gd name="csY28" fmla="*/ 323931 h 2246898"/>
              <a:gd name="csX29" fmla="*/ 1272988 w 2017059"/>
              <a:gd name="csY29" fmla="*/ 341861 h 2246898"/>
              <a:gd name="csX30" fmla="*/ 1281953 w 2017059"/>
              <a:gd name="csY30" fmla="*/ 368755 h 2246898"/>
              <a:gd name="csX31" fmla="*/ 1299883 w 2017059"/>
              <a:gd name="csY31" fmla="*/ 619766 h 2246898"/>
              <a:gd name="csX32" fmla="*/ 1326777 w 2017059"/>
              <a:gd name="csY32" fmla="*/ 655625 h 2246898"/>
              <a:gd name="csX33" fmla="*/ 1389530 w 2017059"/>
              <a:gd name="csY33" fmla="*/ 673555 h 2246898"/>
              <a:gd name="csX34" fmla="*/ 1461247 w 2017059"/>
              <a:gd name="csY34" fmla="*/ 709414 h 2246898"/>
              <a:gd name="csX35" fmla="*/ 1470212 w 2017059"/>
              <a:gd name="csY35" fmla="*/ 736308 h 2246898"/>
              <a:gd name="csX36" fmla="*/ 1559859 w 2017059"/>
              <a:gd name="csY36" fmla="*/ 700449 h 2246898"/>
              <a:gd name="csX37" fmla="*/ 1595718 w 2017059"/>
              <a:gd name="csY37" fmla="*/ 790096 h 2246898"/>
              <a:gd name="csX38" fmla="*/ 1604683 w 2017059"/>
              <a:gd name="csY38" fmla="*/ 816990 h 2246898"/>
              <a:gd name="csX39" fmla="*/ 1613647 w 2017059"/>
              <a:gd name="csY39" fmla="*/ 852849 h 2246898"/>
              <a:gd name="csX40" fmla="*/ 1640541 w 2017059"/>
              <a:gd name="csY40" fmla="*/ 888708 h 2246898"/>
              <a:gd name="csX41" fmla="*/ 1658471 w 2017059"/>
              <a:gd name="csY41" fmla="*/ 933531 h 2246898"/>
              <a:gd name="csX42" fmla="*/ 1730188 w 2017059"/>
              <a:gd name="csY42" fmla="*/ 960425 h 2246898"/>
              <a:gd name="csX43" fmla="*/ 1757083 w 2017059"/>
              <a:gd name="csY43" fmla="*/ 969390 h 2246898"/>
              <a:gd name="csX44" fmla="*/ 1792941 w 2017059"/>
              <a:gd name="csY44" fmla="*/ 978355 h 2246898"/>
              <a:gd name="csX45" fmla="*/ 1864659 w 2017059"/>
              <a:gd name="csY45" fmla="*/ 1005249 h 2246898"/>
              <a:gd name="csX46" fmla="*/ 1891553 w 2017059"/>
              <a:gd name="csY46" fmla="*/ 1023178 h 2246898"/>
              <a:gd name="csX47" fmla="*/ 1936377 w 2017059"/>
              <a:gd name="csY47" fmla="*/ 1041108 h 2246898"/>
              <a:gd name="csX48" fmla="*/ 1954306 w 2017059"/>
              <a:gd name="csY48" fmla="*/ 1076966 h 2246898"/>
              <a:gd name="csX49" fmla="*/ 1981200 w 2017059"/>
              <a:gd name="csY49" fmla="*/ 1372802 h 2246898"/>
              <a:gd name="csX50" fmla="*/ 1981200 w 2017059"/>
              <a:gd name="csY50" fmla="*/ 1372802 h 2246898"/>
              <a:gd name="csX51" fmla="*/ 1990165 w 2017059"/>
              <a:gd name="csY51" fmla="*/ 1426590 h 2246898"/>
              <a:gd name="csX52" fmla="*/ 2017059 w 2017059"/>
              <a:gd name="csY52" fmla="*/ 1471414 h 2246898"/>
              <a:gd name="csX53" fmla="*/ 1972236 w 2017059"/>
              <a:gd name="csY53" fmla="*/ 1507272 h 2246898"/>
              <a:gd name="csX54" fmla="*/ 1936377 w 2017059"/>
              <a:gd name="csY54" fmla="*/ 1516237 h 2246898"/>
              <a:gd name="csX55" fmla="*/ 1900518 w 2017059"/>
              <a:gd name="csY55" fmla="*/ 1534166 h 2246898"/>
              <a:gd name="csX56" fmla="*/ 1855694 w 2017059"/>
              <a:gd name="csY56" fmla="*/ 1570025 h 2246898"/>
              <a:gd name="csX57" fmla="*/ 1757083 w 2017059"/>
              <a:gd name="csY57" fmla="*/ 1623814 h 2246898"/>
              <a:gd name="csX58" fmla="*/ 1703294 w 2017059"/>
              <a:gd name="csY58" fmla="*/ 1632778 h 2246898"/>
              <a:gd name="csX59" fmla="*/ 1667436 w 2017059"/>
              <a:gd name="csY59" fmla="*/ 1641743 h 2246898"/>
              <a:gd name="csX60" fmla="*/ 152400 w 2017059"/>
              <a:gd name="csY60" fmla="*/ 2224449 h 2246898"/>
              <a:gd name="csX61" fmla="*/ 62753 w 2017059"/>
              <a:gd name="csY61" fmla="*/ 2125837 h 2246898"/>
              <a:gd name="csX62" fmla="*/ 26894 w 2017059"/>
              <a:gd name="csY62" fmla="*/ 2116872 h 2246898"/>
              <a:gd name="csX63" fmla="*/ 0 w 2017059"/>
              <a:gd name="csY63" fmla="*/ 2089978 h 2246898"/>
              <a:gd name="csX64" fmla="*/ 35859 w 2017059"/>
              <a:gd name="csY64" fmla="*/ 2072049 h 2246898"/>
              <a:gd name="csX65" fmla="*/ 125506 w 2017059"/>
              <a:gd name="csY65" fmla="*/ 2063084 h 2246898"/>
              <a:gd name="csX66" fmla="*/ 143436 w 2017059"/>
              <a:gd name="csY66" fmla="*/ 1946543 h 2246898"/>
              <a:gd name="csX67" fmla="*/ 268941 w 2017059"/>
              <a:gd name="csY67" fmla="*/ 1901719 h 2246898"/>
              <a:gd name="csX68" fmla="*/ 286871 w 2017059"/>
              <a:gd name="csY68" fmla="*/ 1874825 h 2246898"/>
              <a:gd name="csX69" fmla="*/ 376518 w 2017059"/>
              <a:gd name="csY69" fmla="*/ 1865861 h 2246898"/>
              <a:gd name="csX70" fmla="*/ 502024 w 2017059"/>
              <a:gd name="csY70" fmla="*/ 1847931 h 2246898"/>
              <a:gd name="csX71" fmla="*/ 609600 w 2017059"/>
              <a:gd name="csY71" fmla="*/ 1803108 h 2246898"/>
              <a:gd name="csX72" fmla="*/ 636494 w 2017059"/>
              <a:gd name="csY72" fmla="*/ 1740355 h 2246898"/>
              <a:gd name="csX73" fmla="*/ 663388 w 2017059"/>
              <a:gd name="csY73" fmla="*/ 1695531 h 2246898"/>
              <a:gd name="csX74" fmla="*/ 672353 w 2017059"/>
              <a:gd name="csY74" fmla="*/ 1659672 h 2246898"/>
              <a:gd name="csX75" fmla="*/ 681318 w 2017059"/>
              <a:gd name="csY75" fmla="*/ 1632778 h 2246898"/>
              <a:gd name="csX76" fmla="*/ 654424 w 2017059"/>
              <a:gd name="csY76" fmla="*/ 1596919 h 2246898"/>
              <a:gd name="csX77" fmla="*/ 627530 w 2017059"/>
              <a:gd name="csY77" fmla="*/ 1534166 h 2246898"/>
              <a:gd name="csX78" fmla="*/ 582706 w 2017059"/>
              <a:gd name="csY78" fmla="*/ 1435555 h 2246898"/>
              <a:gd name="csX79" fmla="*/ 555812 w 2017059"/>
              <a:gd name="csY79" fmla="*/ 1408661 h 2246898"/>
              <a:gd name="csX0" fmla="*/ 385483 w 2017059"/>
              <a:gd name="csY0" fmla="*/ 476331 h 2247470"/>
              <a:gd name="csX1" fmla="*/ 376518 w 2017059"/>
              <a:gd name="csY1" fmla="*/ 404614 h 2247470"/>
              <a:gd name="csX2" fmla="*/ 475130 w 2017059"/>
              <a:gd name="csY2" fmla="*/ 386684 h 2247470"/>
              <a:gd name="csX3" fmla="*/ 502024 w 2017059"/>
              <a:gd name="csY3" fmla="*/ 359790 h 2247470"/>
              <a:gd name="csX4" fmla="*/ 546847 w 2017059"/>
              <a:gd name="csY4" fmla="*/ 341861 h 2247470"/>
              <a:gd name="csX5" fmla="*/ 582706 w 2017059"/>
              <a:gd name="csY5" fmla="*/ 350825 h 2247470"/>
              <a:gd name="csX6" fmla="*/ 618565 w 2017059"/>
              <a:gd name="csY6" fmla="*/ 368755 h 2247470"/>
              <a:gd name="csX7" fmla="*/ 663388 w 2017059"/>
              <a:gd name="csY7" fmla="*/ 386684 h 2247470"/>
              <a:gd name="csX8" fmla="*/ 717177 w 2017059"/>
              <a:gd name="csY8" fmla="*/ 359790 h 2247470"/>
              <a:gd name="csX9" fmla="*/ 744071 w 2017059"/>
              <a:gd name="csY9" fmla="*/ 350825 h 2247470"/>
              <a:gd name="csX10" fmla="*/ 735106 w 2017059"/>
              <a:gd name="csY10" fmla="*/ 314966 h 2247470"/>
              <a:gd name="csX11" fmla="*/ 744071 w 2017059"/>
              <a:gd name="csY11" fmla="*/ 252214 h 2247470"/>
              <a:gd name="csX12" fmla="*/ 762000 w 2017059"/>
              <a:gd name="csY12" fmla="*/ 225319 h 2247470"/>
              <a:gd name="csX13" fmla="*/ 779930 w 2017059"/>
              <a:gd name="csY13" fmla="*/ 99814 h 2247470"/>
              <a:gd name="csX14" fmla="*/ 824753 w 2017059"/>
              <a:gd name="csY14" fmla="*/ 90849 h 2247470"/>
              <a:gd name="csX15" fmla="*/ 851647 w 2017059"/>
              <a:gd name="csY15" fmla="*/ 81884 h 2247470"/>
              <a:gd name="csX16" fmla="*/ 869577 w 2017059"/>
              <a:gd name="csY16" fmla="*/ 46025 h 2247470"/>
              <a:gd name="csX17" fmla="*/ 950259 w 2017059"/>
              <a:gd name="csY17" fmla="*/ 19131 h 2247470"/>
              <a:gd name="csX18" fmla="*/ 986118 w 2017059"/>
              <a:gd name="csY18" fmla="*/ 1202 h 2247470"/>
              <a:gd name="csX19" fmla="*/ 1004047 w 2017059"/>
              <a:gd name="csY19" fmla="*/ 46025 h 2247470"/>
              <a:gd name="csX20" fmla="*/ 1030941 w 2017059"/>
              <a:gd name="csY20" fmla="*/ 63955 h 2247470"/>
              <a:gd name="csX21" fmla="*/ 1048871 w 2017059"/>
              <a:gd name="csY21" fmla="*/ 81884 h 2247470"/>
              <a:gd name="csX22" fmla="*/ 1102659 w 2017059"/>
              <a:gd name="csY22" fmla="*/ 90849 h 2247470"/>
              <a:gd name="csX23" fmla="*/ 1147483 w 2017059"/>
              <a:gd name="csY23" fmla="*/ 99814 h 2247470"/>
              <a:gd name="csX24" fmla="*/ 1174377 w 2017059"/>
              <a:gd name="csY24" fmla="*/ 126708 h 2247470"/>
              <a:gd name="csX25" fmla="*/ 1165412 w 2017059"/>
              <a:gd name="csY25" fmla="*/ 153602 h 2247470"/>
              <a:gd name="csX26" fmla="*/ 1156447 w 2017059"/>
              <a:gd name="csY26" fmla="*/ 189461 h 2247470"/>
              <a:gd name="csX27" fmla="*/ 1183341 w 2017059"/>
              <a:gd name="csY27" fmla="*/ 288072 h 2247470"/>
              <a:gd name="csX28" fmla="*/ 1255059 w 2017059"/>
              <a:gd name="csY28" fmla="*/ 323931 h 2247470"/>
              <a:gd name="csX29" fmla="*/ 1272988 w 2017059"/>
              <a:gd name="csY29" fmla="*/ 341861 h 2247470"/>
              <a:gd name="csX30" fmla="*/ 1281953 w 2017059"/>
              <a:gd name="csY30" fmla="*/ 368755 h 2247470"/>
              <a:gd name="csX31" fmla="*/ 1299883 w 2017059"/>
              <a:gd name="csY31" fmla="*/ 619766 h 2247470"/>
              <a:gd name="csX32" fmla="*/ 1326777 w 2017059"/>
              <a:gd name="csY32" fmla="*/ 655625 h 2247470"/>
              <a:gd name="csX33" fmla="*/ 1389530 w 2017059"/>
              <a:gd name="csY33" fmla="*/ 673555 h 2247470"/>
              <a:gd name="csX34" fmla="*/ 1461247 w 2017059"/>
              <a:gd name="csY34" fmla="*/ 709414 h 2247470"/>
              <a:gd name="csX35" fmla="*/ 1470212 w 2017059"/>
              <a:gd name="csY35" fmla="*/ 736308 h 2247470"/>
              <a:gd name="csX36" fmla="*/ 1559859 w 2017059"/>
              <a:gd name="csY36" fmla="*/ 700449 h 2247470"/>
              <a:gd name="csX37" fmla="*/ 1595718 w 2017059"/>
              <a:gd name="csY37" fmla="*/ 790096 h 2247470"/>
              <a:gd name="csX38" fmla="*/ 1604683 w 2017059"/>
              <a:gd name="csY38" fmla="*/ 816990 h 2247470"/>
              <a:gd name="csX39" fmla="*/ 1613647 w 2017059"/>
              <a:gd name="csY39" fmla="*/ 852849 h 2247470"/>
              <a:gd name="csX40" fmla="*/ 1640541 w 2017059"/>
              <a:gd name="csY40" fmla="*/ 888708 h 2247470"/>
              <a:gd name="csX41" fmla="*/ 1658471 w 2017059"/>
              <a:gd name="csY41" fmla="*/ 933531 h 2247470"/>
              <a:gd name="csX42" fmla="*/ 1730188 w 2017059"/>
              <a:gd name="csY42" fmla="*/ 960425 h 2247470"/>
              <a:gd name="csX43" fmla="*/ 1757083 w 2017059"/>
              <a:gd name="csY43" fmla="*/ 969390 h 2247470"/>
              <a:gd name="csX44" fmla="*/ 1792941 w 2017059"/>
              <a:gd name="csY44" fmla="*/ 978355 h 2247470"/>
              <a:gd name="csX45" fmla="*/ 1864659 w 2017059"/>
              <a:gd name="csY45" fmla="*/ 1005249 h 2247470"/>
              <a:gd name="csX46" fmla="*/ 1891553 w 2017059"/>
              <a:gd name="csY46" fmla="*/ 1023178 h 2247470"/>
              <a:gd name="csX47" fmla="*/ 1936377 w 2017059"/>
              <a:gd name="csY47" fmla="*/ 1041108 h 2247470"/>
              <a:gd name="csX48" fmla="*/ 1954306 w 2017059"/>
              <a:gd name="csY48" fmla="*/ 1076966 h 2247470"/>
              <a:gd name="csX49" fmla="*/ 1981200 w 2017059"/>
              <a:gd name="csY49" fmla="*/ 1372802 h 2247470"/>
              <a:gd name="csX50" fmla="*/ 1981200 w 2017059"/>
              <a:gd name="csY50" fmla="*/ 1372802 h 2247470"/>
              <a:gd name="csX51" fmla="*/ 1990165 w 2017059"/>
              <a:gd name="csY51" fmla="*/ 1426590 h 2247470"/>
              <a:gd name="csX52" fmla="*/ 2017059 w 2017059"/>
              <a:gd name="csY52" fmla="*/ 1471414 h 2247470"/>
              <a:gd name="csX53" fmla="*/ 1972236 w 2017059"/>
              <a:gd name="csY53" fmla="*/ 1507272 h 2247470"/>
              <a:gd name="csX54" fmla="*/ 1936377 w 2017059"/>
              <a:gd name="csY54" fmla="*/ 1516237 h 2247470"/>
              <a:gd name="csX55" fmla="*/ 1900518 w 2017059"/>
              <a:gd name="csY55" fmla="*/ 1534166 h 2247470"/>
              <a:gd name="csX56" fmla="*/ 1855694 w 2017059"/>
              <a:gd name="csY56" fmla="*/ 1570025 h 2247470"/>
              <a:gd name="csX57" fmla="*/ 1757083 w 2017059"/>
              <a:gd name="csY57" fmla="*/ 1623814 h 2247470"/>
              <a:gd name="csX58" fmla="*/ 1703294 w 2017059"/>
              <a:gd name="csY58" fmla="*/ 1632778 h 2247470"/>
              <a:gd name="csX59" fmla="*/ 152400 w 2017059"/>
              <a:gd name="csY59" fmla="*/ 2224449 h 2247470"/>
              <a:gd name="csX60" fmla="*/ 62753 w 2017059"/>
              <a:gd name="csY60" fmla="*/ 2125837 h 2247470"/>
              <a:gd name="csX61" fmla="*/ 26894 w 2017059"/>
              <a:gd name="csY61" fmla="*/ 2116872 h 2247470"/>
              <a:gd name="csX62" fmla="*/ 0 w 2017059"/>
              <a:gd name="csY62" fmla="*/ 2089978 h 2247470"/>
              <a:gd name="csX63" fmla="*/ 35859 w 2017059"/>
              <a:gd name="csY63" fmla="*/ 2072049 h 2247470"/>
              <a:gd name="csX64" fmla="*/ 125506 w 2017059"/>
              <a:gd name="csY64" fmla="*/ 2063084 h 2247470"/>
              <a:gd name="csX65" fmla="*/ 143436 w 2017059"/>
              <a:gd name="csY65" fmla="*/ 1946543 h 2247470"/>
              <a:gd name="csX66" fmla="*/ 268941 w 2017059"/>
              <a:gd name="csY66" fmla="*/ 1901719 h 2247470"/>
              <a:gd name="csX67" fmla="*/ 286871 w 2017059"/>
              <a:gd name="csY67" fmla="*/ 1874825 h 2247470"/>
              <a:gd name="csX68" fmla="*/ 376518 w 2017059"/>
              <a:gd name="csY68" fmla="*/ 1865861 h 2247470"/>
              <a:gd name="csX69" fmla="*/ 502024 w 2017059"/>
              <a:gd name="csY69" fmla="*/ 1847931 h 2247470"/>
              <a:gd name="csX70" fmla="*/ 609600 w 2017059"/>
              <a:gd name="csY70" fmla="*/ 1803108 h 2247470"/>
              <a:gd name="csX71" fmla="*/ 636494 w 2017059"/>
              <a:gd name="csY71" fmla="*/ 1740355 h 2247470"/>
              <a:gd name="csX72" fmla="*/ 663388 w 2017059"/>
              <a:gd name="csY72" fmla="*/ 1695531 h 2247470"/>
              <a:gd name="csX73" fmla="*/ 672353 w 2017059"/>
              <a:gd name="csY73" fmla="*/ 1659672 h 2247470"/>
              <a:gd name="csX74" fmla="*/ 681318 w 2017059"/>
              <a:gd name="csY74" fmla="*/ 1632778 h 2247470"/>
              <a:gd name="csX75" fmla="*/ 654424 w 2017059"/>
              <a:gd name="csY75" fmla="*/ 1596919 h 2247470"/>
              <a:gd name="csX76" fmla="*/ 627530 w 2017059"/>
              <a:gd name="csY76" fmla="*/ 1534166 h 2247470"/>
              <a:gd name="csX77" fmla="*/ 582706 w 2017059"/>
              <a:gd name="csY77" fmla="*/ 1435555 h 2247470"/>
              <a:gd name="csX78" fmla="*/ 555812 w 2017059"/>
              <a:gd name="csY78" fmla="*/ 1408661 h 2247470"/>
              <a:gd name="csX0" fmla="*/ 385483 w 2017059"/>
              <a:gd name="csY0" fmla="*/ 476331 h 2248044"/>
              <a:gd name="csX1" fmla="*/ 376518 w 2017059"/>
              <a:gd name="csY1" fmla="*/ 404614 h 2248044"/>
              <a:gd name="csX2" fmla="*/ 475130 w 2017059"/>
              <a:gd name="csY2" fmla="*/ 386684 h 2248044"/>
              <a:gd name="csX3" fmla="*/ 502024 w 2017059"/>
              <a:gd name="csY3" fmla="*/ 359790 h 2248044"/>
              <a:gd name="csX4" fmla="*/ 546847 w 2017059"/>
              <a:gd name="csY4" fmla="*/ 341861 h 2248044"/>
              <a:gd name="csX5" fmla="*/ 582706 w 2017059"/>
              <a:gd name="csY5" fmla="*/ 350825 h 2248044"/>
              <a:gd name="csX6" fmla="*/ 618565 w 2017059"/>
              <a:gd name="csY6" fmla="*/ 368755 h 2248044"/>
              <a:gd name="csX7" fmla="*/ 663388 w 2017059"/>
              <a:gd name="csY7" fmla="*/ 386684 h 2248044"/>
              <a:gd name="csX8" fmla="*/ 717177 w 2017059"/>
              <a:gd name="csY8" fmla="*/ 359790 h 2248044"/>
              <a:gd name="csX9" fmla="*/ 744071 w 2017059"/>
              <a:gd name="csY9" fmla="*/ 350825 h 2248044"/>
              <a:gd name="csX10" fmla="*/ 735106 w 2017059"/>
              <a:gd name="csY10" fmla="*/ 314966 h 2248044"/>
              <a:gd name="csX11" fmla="*/ 744071 w 2017059"/>
              <a:gd name="csY11" fmla="*/ 252214 h 2248044"/>
              <a:gd name="csX12" fmla="*/ 762000 w 2017059"/>
              <a:gd name="csY12" fmla="*/ 225319 h 2248044"/>
              <a:gd name="csX13" fmla="*/ 779930 w 2017059"/>
              <a:gd name="csY13" fmla="*/ 99814 h 2248044"/>
              <a:gd name="csX14" fmla="*/ 824753 w 2017059"/>
              <a:gd name="csY14" fmla="*/ 90849 h 2248044"/>
              <a:gd name="csX15" fmla="*/ 851647 w 2017059"/>
              <a:gd name="csY15" fmla="*/ 81884 h 2248044"/>
              <a:gd name="csX16" fmla="*/ 869577 w 2017059"/>
              <a:gd name="csY16" fmla="*/ 46025 h 2248044"/>
              <a:gd name="csX17" fmla="*/ 950259 w 2017059"/>
              <a:gd name="csY17" fmla="*/ 19131 h 2248044"/>
              <a:gd name="csX18" fmla="*/ 986118 w 2017059"/>
              <a:gd name="csY18" fmla="*/ 1202 h 2248044"/>
              <a:gd name="csX19" fmla="*/ 1004047 w 2017059"/>
              <a:gd name="csY19" fmla="*/ 46025 h 2248044"/>
              <a:gd name="csX20" fmla="*/ 1030941 w 2017059"/>
              <a:gd name="csY20" fmla="*/ 63955 h 2248044"/>
              <a:gd name="csX21" fmla="*/ 1048871 w 2017059"/>
              <a:gd name="csY21" fmla="*/ 81884 h 2248044"/>
              <a:gd name="csX22" fmla="*/ 1102659 w 2017059"/>
              <a:gd name="csY22" fmla="*/ 90849 h 2248044"/>
              <a:gd name="csX23" fmla="*/ 1147483 w 2017059"/>
              <a:gd name="csY23" fmla="*/ 99814 h 2248044"/>
              <a:gd name="csX24" fmla="*/ 1174377 w 2017059"/>
              <a:gd name="csY24" fmla="*/ 126708 h 2248044"/>
              <a:gd name="csX25" fmla="*/ 1165412 w 2017059"/>
              <a:gd name="csY25" fmla="*/ 153602 h 2248044"/>
              <a:gd name="csX26" fmla="*/ 1156447 w 2017059"/>
              <a:gd name="csY26" fmla="*/ 189461 h 2248044"/>
              <a:gd name="csX27" fmla="*/ 1183341 w 2017059"/>
              <a:gd name="csY27" fmla="*/ 288072 h 2248044"/>
              <a:gd name="csX28" fmla="*/ 1255059 w 2017059"/>
              <a:gd name="csY28" fmla="*/ 323931 h 2248044"/>
              <a:gd name="csX29" fmla="*/ 1272988 w 2017059"/>
              <a:gd name="csY29" fmla="*/ 341861 h 2248044"/>
              <a:gd name="csX30" fmla="*/ 1281953 w 2017059"/>
              <a:gd name="csY30" fmla="*/ 368755 h 2248044"/>
              <a:gd name="csX31" fmla="*/ 1299883 w 2017059"/>
              <a:gd name="csY31" fmla="*/ 619766 h 2248044"/>
              <a:gd name="csX32" fmla="*/ 1326777 w 2017059"/>
              <a:gd name="csY32" fmla="*/ 655625 h 2248044"/>
              <a:gd name="csX33" fmla="*/ 1389530 w 2017059"/>
              <a:gd name="csY33" fmla="*/ 673555 h 2248044"/>
              <a:gd name="csX34" fmla="*/ 1461247 w 2017059"/>
              <a:gd name="csY34" fmla="*/ 709414 h 2248044"/>
              <a:gd name="csX35" fmla="*/ 1470212 w 2017059"/>
              <a:gd name="csY35" fmla="*/ 736308 h 2248044"/>
              <a:gd name="csX36" fmla="*/ 1559859 w 2017059"/>
              <a:gd name="csY36" fmla="*/ 700449 h 2248044"/>
              <a:gd name="csX37" fmla="*/ 1595718 w 2017059"/>
              <a:gd name="csY37" fmla="*/ 790096 h 2248044"/>
              <a:gd name="csX38" fmla="*/ 1604683 w 2017059"/>
              <a:gd name="csY38" fmla="*/ 816990 h 2248044"/>
              <a:gd name="csX39" fmla="*/ 1613647 w 2017059"/>
              <a:gd name="csY39" fmla="*/ 852849 h 2248044"/>
              <a:gd name="csX40" fmla="*/ 1640541 w 2017059"/>
              <a:gd name="csY40" fmla="*/ 888708 h 2248044"/>
              <a:gd name="csX41" fmla="*/ 1658471 w 2017059"/>
              <a:gd name="csY41" fmla="*/ 933531 h 2248044"/>
              <a:gd name="csX42" fmla="*/ 1730188 w 2017059"/>
              <a:gd name="csY42" fmla="*/ 960425 h 2248044"/>
              <a:gd name="csX43" fmla="*/ 1757083 w 2017059"/>
              <a:gd name="csY43" fmla="*/ 969390 h 2248044"/>
              <a:gd name="csX44" fmla="*/ 1792941 w 2017059"/>
              <a:gd name="csY44" fmla="*/ 978355 h 2248044"/>
              <a:gd name="csX45" fmla="*/ 1864659 w 2017059"/>
              <a:gd name="csY45" fmla="*/ 1005249 h 2248044"/>
              <a:gd name="csX46" fmla="*/ 1891553 w 2017059"/>
              <a:gd name="csY46" fmla="*/ 1023178 h 2248044"/>
              <a:gd name="csX47" fmla="*/ 1936377 w 2017059"/>
              <a:gd name="csY47" fmla="*/ 1041108 h 2248044"/>
              <a:gd name="csX48" fmla="*/ 1954306 w 2017059"/>
              <a:gd name="csY48" fmla="*/ 1076966 h 2248044"/>
              <a:gd name="csX49" fmla="*/ 1981200 w 2017059"/>
              <a:gd name="csY49" fmla="*/ 1372802 h 2248044"/>
              <a:gd name="csX50" fmla="*/ 1981200 w 2017059"/>
              <a:gd name="csY50" fmla="*/ 1372802 h 2248044"/>
              <a:gd name="csX51" fmla="*/ 1990165 w 2017059"/>
              <a:gd name="csY51" fmla="*/ 1426590 h 2248044"/>
              <a:gd name="csX52" fmla="*/ 2017059 w 2017059"/>
              <a:gd name="csY52" fmla="*/ 1471414 h 2248044"/>
              <a:gd name="csX53" fmla="*/ 1972236 w 2017059"/>
              <a:gd name="csY53" fmla="*/ 1507272 h 2248044"/>
              <a:gd name="csX54" fmla="*/ 1936377 w 2017059"/>
              <a:gd name="csY54" fmla="*/ 1516237 h 2248044"/>
              <a:gd name="csX55" fmla="*/ 1900518 w 2017059"/>
              <a:gd name="csY55" fmla="*/ 1534166 h 2248044"/>
              <a:gd name="csX56" fmla="*/ 1855694 w 2017059"/>
              <a:gd name="csY56" fmla="*/ 1570025 h 2248044"/>
              <a:gd name="csX57" fmla="*/ 1757083 w 2017059"/>
              <a:gd name="csY57" fmla="*/ 1623814 h 2248044"/>
              <a:gd name="csX58" fmla="*/ 152400 w 2017059"/>
              <a:gd name="csY58" fmla="*/ 2224449 h 2248044"/>
              <a:gd name="csX59" fmla="*/ 62753 w 2017059"/>
              <a:gd name="csY59" fmla="*/ 2125837 h 2248044"/>
              <a:gd name="csX60" fmla="*/ 26894 w 2017059"/>
              <a:gd name="csY60" fmla="*/ 2116872 h 2248044"/>
              <a:gd name="csX61" fmla="*/ 0 w 2017059"/>
              <a:gd name="csY61" fmla="*/ 2089978 h 2248044"/>
              <a:gd name="csX62" fmla="*/ 35859 w 2017059"/>
              <a:gd name="csY62" fmla="*/ 2072049 h 2248044"/>
              <a:gd name="csX63" fmla="*/ 125506 w 2017059"/>
              <a:gd name="csY63" fmla="*/ 2063084 h 2248044"/>
              <a:gd name="csX64" fmla="*/ 143436 w 2017059"/>
              <a:gd name="csY64" fmla="*/ 1946543 h 2248044"/>
              <a:gd name="csX65" fmla="*/ 268941 w 2017059"/>
              <a:gd name="csY65" fmla="*/ 1901719 h 2248044"/>
              <a:gd name="csX66" fmla="*/ 286871 w 2017059"/>
              <a:gd name="csY66" fmla="*/ 1874825 h 2248044"/>
              <a:gd name="csX67" fmla="*/ 376518 w 2017059"/>
              <a:gd name="csY67" fmla="*/ 1865861 h 2248044"/>
              <a:gd name="csX68" fmla="*/ 502024 w 2017059"/>
              <a:gd name="csY68" fmla="*/ 1847931 h 2248044"/>
              <a:gd name="csX69" fmla="*/ 609600 w 2017059"/>
              <a:gd name="csY69" fmla="*/ 1803108 h 2248044"/>
              <a:gd name="csX70" fmla="*/ 636494 w 2017059"/>
              <a:gd name="csY70" fmla="*/ 1740355 h 2248044"/>
              <a:gd name="csX71" fmla="*/ 663388 w 2017059"/>
              <a:gd name="csY71" fmla="*/ 1695531 h 2248044"/>
              <a:gd name="csX72" fmla="*/ 672353 w 2017059"/>
              <a:gd name="csY72" fmla="*/ 1659672 h 2248044"/>
              <a:gd name="csX73" fmla="*/ 681318 w 2017059"/>
              <a:gd name="csY73" fmla="*/ 1632778 h 2248044"/>
              <a:gd name="csX74" fmla="*/ 654424 w 2017059"/>
              <a:gd name="csY74" fmla="*/ 1596919 h 2248044"/>
              <a:gd name="csX75" fmla="*/ 627530 w 2017059"/>
              <a:gd name="csY75" fmla="*/ 1534166 h 2248044"/>
              <a:gd name="csX76" fmla="*/ 582706 w 2017059"/>
              <a:gd name="csY76" fmla="*/ 1435555 h 2248044"/>
              <a:gd name="csX77" fmla="*/ 555812 w 2017059"/>
              <a:gd name="csY77" fmla="*/ 1408661 h 2248044"/>
              <a:gd name="csX0" fmla="*/ 387706 w 2019282"/>
              <a:gd name="csY0" fmla="*/ 476331 h 2251526"/>
              <a:gd name="csX1" fmla="*/ 378741 w 2019282"/>
              <a:gd name="csY1" fmla="*/ 404614 h 2251526"/>
              <a:gd name="csX2" fmla="*/ 477353 w 2019282"/>
              <a:gd name="csY2" fmla="*/ 386684 h 2251526"/>
              <a:gd name="csX3" fmla="*/ 504247 w 2019282"/>
              <a:gd name="csY3" fmla="*/ 359790 h 2251526"/>
              <a:gd name="csX4" fmla="*/ 549070 w 2019282"/>
              <a:gd name="csY4" fmla="*/ 341861 h 2251526"/>
              <a:gd name="csX5" fmla="*/ 584929 w 2019282"/>
              <a:gd name="csY5" fmla="*/ 350825 h 2251526"/>
              <a:gd name="csX6" fmla="*/ 620788 w 2019282"/>
              <a:gd name="csY6" fmla="*/ 368755 h 2251526"/>
              <a:gd name="csX7" fmla="*/ 665611 w 2019282"/>
              <a:gd name="csY7" fmla="*/ 386684 h 2251526"/>
              <a:gd name="csX8" fmla="*/ 719400 w 2019282"/>
              <a:gd name="csY8" fmla="*/ 359790 h 2251526"/>
              <a:gd name="csX9" fmla="*/ 746294 w 2019282"/>
              <a:gd name="csY9" fmla="*/ 350825 h 2251526"/>
              <a:gd name="csX10" fmla="*/ 737329 w 2019282"/>
              <a:gd name="csY10" fmla="*/ 314966 h 2251526"/>
              <a:gd name="csX11" fmla="*/ 746294 w 2019282"/>
              <a:gd name="csY11" fmla="*/ 252214 h 2251526"/>
              <a:gd name="csX12" fmla="*/ 764223 w 2019282"/>
              <a:gd name="csY12" fmla="*/ 225319 h 2251526"/>
              <a:gd name="csX13" fmla="*/ 782153 w 2019282"/>
              <a:gd name="csY13" fmla="*/ 99814 h 2251526"/>
              <a:gd name="csX14" fmla="*/ 826976 w 2019282"/>
              <a:gd name="csY14" fmla="*/ 90849 h 2251526"/>
              <a:gd name="csX15" fmla="*/ 853870 w 2019282"/>
              <a:gd name="csY15" fmla="*/ 81884 h 2251526"/>
              <a:gd name="csX16" fmla="*/ 871800 w 2019282"/>
              <a:gd name="csY16" fmla="*/ 46025 h 2251526"/>
              <a:gd name="csX17" fmla="*/ 952482 w 2019282"/>
              <a:gd name="csY17" fmla="*/ 19131 h 2251526"/>
              <a:gd name="csX18" fmla="*/ 988341 w 2019282"/>
              <a:gd name="csY18" fmla="*/ 1202 h 2251526"/>
              <a:gd name="csX19" fmla="*/ 1006270 w 2019282"/>
              <a:gd name="csY19" fmla="*/ 46025 h 2251526"/>
              <a:gd name="csX20" fmla="*/ 1033164 w 2019282"/>
              <a:gd name="csY20" fmla="*/ 63955 h 2251526"/>
              <a:gd name="csX21" fmla="*/ 1051094 w 2019282"/>
              <a:gd name="csY21" fmla="*/ 81884 h 2251526"/>
              <a:gd name="csX22" fmla="*/ 1104882 w 2019282"/>
              <a:gd name="csY22" fmla="*/ 90849 h 2251526"/>
              <a:gd name="csX23" fmla="*/ 1149706 w 2019282"/>
              <a:gd name="csY23" fmla="*/ 99814 h 2251526"/>
              <a:gd name="csX24" fmla="*/ 1176600 w 2019282"/>
              <a:gd name="csY24" fmla="*/ 126708 h 2251526"/>
              <a:gd name="csX25" fmla="*/ 1167635 w 2019282"/>
              <a:gd name="csY25" fmla="*/ 153602 h 2251526"/>
              <a:gd name="csX26" fmla="*/ 1158670 w 2019282"/>
              <a:gd name="csY26" fmla="*/ 189461 h 2251526"/>
              <a:gd name="csX27" fmla="*/ 1185564 w 2019282"/>
              <a:gd name="csY27" fmla="*/ 288072 h 2251526"/>
              <a:gd name="csX28" fmla="*/ 1257282 w 2019282"/>
              <a:gd name="csY28" fmla="*/ 323931 h 2251526"/>
              <a:gd name="csX29" fmla="*/ 1275211 w 2019282"/>
              <a:gd name="csY29" fmla="*/ 341861 h 2251526"/>
              <a:gd name="csX30" fmla="*/ 1284176 w 2019282"/>
              <a:gd name="csY30" fmla="*/ 368755 h 2251526"/>
              <a:gd name="csX31" fmla="*/ 1302106 w 2019282"/>
              <a:gd name="csY31" fmla="*/ 619766 h 2251526"/>
              <a:gd name="csX32" fmla="*/ 1329000 w 2019282"/>
              <a:gd name="csY32" fmla="*/ 655625 h 2251526"/>
              <a:gd name="csX33" fmla="*/ 1391753 w 2019282"/>
              <a:gd name="csY33" fmla="*/ 673555 h 2251526"/>
              <a:gd name="csX34" fmla="*/ 1463470 w 2019282"/>
              <a:gd name="csY34" fmla="*/ 709414 h 2251526"/>
              <a:gd name="csX35" fmla="*/ 1472435 w 2019282"/>
              <a:gd name="csY35" fmla="*/ 736308 h 2251526"/>
              <a:gd name="csX36" fmla="*/ 1562082 w 2019282"/>
              <a:gd name="csY36" fmla="*/ 700449 h 2251526"/>
              <a:gd name="csX37" fmla="*/ 1597941 w 2019282"/>
              <a:gd name="csY37" fmla="*/ 790096 h 2251526"/>
              <a:gd name="csX38" fmla="*/ 1606906 w 2019282"/>
              <a:gd name="csY38" fmla="*/ 816990 h 2251526"/>
              <a:gd name="csX39" fmla="*/ 1615870 w 2019282"/>
              <a:gd name="csY39" fmla="*/ 852849 h 2251526"/>
              <a:gd name="csX40" fmla="*/ 1642764 w 2019282"/>
              <a:gd name="csY40" fmla="*/ 888708 h 2251526"/>
              <a:gd name="csX41" fmla="*/ 1660694 w 2019282"/>
              <a:gd name="csY41" fmla="*/ 933531 h 2251526"/>
              <a:gd name="csX42" fmla="*/ 1732411 w 2019282"/>
              <a:gd name="csY42" fmla="*/ 960425 h 2251526"/>
              <a:gd name="csX43" fmla="*/ 1759306 w 2019282"/>
              <a:gd name="csY43" fmla="*/ 969390 h 2251526"/>
              <a:gd name="csX44" fmla="*/ 1795164 w 2019282"/>
              <a:gd name="csY44" fmla="*/ 978355 h 2251526"/>
              <a:gd name="csX45" fmla="*/ 1866882 w 2019282"/>
              <a:gd name="csY45" fmla="*/ 1005249 h 2251526"/>
              <a:gd name="csX46" fmla="*/ 1893776 w 2019282"/>
              <a:gd name="csY46" fmla="*/ 1023178 h 2251526"/>
              <a:gd name="csX47" fmla="*/ 1938600 w 2019282"/>
              <a:gd name="csY47" fmla="*/ 1041108 h 2251526"/>
              <a:gd name="csX48" fmla="*/ 1956529 w 2019282"/>
              <a:gd name="csY48" fmla="*/ 1076966 h 2251526"/>
              <a:gd name="csX49" fmla="*/ 1983423 w 2019282"/>
              <a:gd name="csY49" fmla="*/ 1372802 h 2251526"/>
              <a:gd name="csX50" fmla="*/ 1983423 w 2019282"/>
              <a:gd name="csY50" fmla="*/ 1372802 h 2251526"/>
              <a:gd name="csX51" fmla="*/ 1992388 w 2019282"/>
              <a:gd name="csY51" fmla="*/ 1426590 h 2251526"/>
              <a:gd name="csX52" fmla="*/ 2019282 w 2019282"/>
              <a:gd name="csY52" fmla="*/ 1471414 h 2251526"/>
              <a:gd name="csX53" fmla="*/ 1974459 w 2019282"/>
              <a:gd name="csY53" fmla="*/ 1507272 h 2251526"/>
              <a:gd name="csX54" fmla="*/ 1938600 w 2019282"/>
              <a:gd name="csY54" fmla="*/ 1516237 h 2251526"/>
              <a:gd name="csX55" fmla="*/ 1902741 w 2019282"/>
              <a:gd name="csY55" fmla="*/ 1534166 h 2251526"/>
              <a:gd name="csX56" fmla="*/ 1857917 w 2019282"/>
              <a:gd name="csY56" fmla="*/ 1570025 h 2251526"/>
              <a:gd name="csX57" fmla="*/ 154623 w 2019282"/>
              <a:gd name="csY57" fmla="*/ 2224449 h 2251526"/>
              <a:gd name="csX58" fmla="*/ 64976 w 2019282"/>
              <a:gd name="csY58" fmla="*/ 2125837 h 2251526"/>
              <a:gd name="csX59" fmla="*/ 29117 w 2019282"/>
              <a:gd name="csY59" fmla="*/ 2116872 h 2251526"/>
              <a:gd name="csX60" fmla="*/ 2223 w 2019282"/>
              <a:gd name="csY60" fmla="*/ 2089978 h 2251526"/>
              <a:gd name="csX61" fmla="*/ 38082 w 2019282"/>
              <a:gd name="csY61" fmla="*/ 2072049 h 2251526"/>
              <a:gd name="csX62" fmla="*/ 127729 w 2019282"/>
              <a:gd name="csY62" fmla="*/ 2063084 h 2251526"/>
              <a:gd name="csX63" fmla="*/ 145659 w 2019282"/>
              <a:gd name="csY63" fmla="*/ 1946543 h 2251526"/>
              <a:gd name="csX64" fmla="*/ 271164 w 2019282"/>
              <a:gd name="csY64" fmla="*/ 1901719 h 2251526"/>
              <a:gd name="csX65" fmla="*/ 289094 w 2019282"/>
              <a:gd name="csY65" fmla="*/ 1874825 h 2251526"/>
              <a:gd name="csX66" fmla="*/ 378741 w 2019282"/>
              <a:gd name="csY66" fmla="*/ 1865861 h 2251526"/>
              <a:gd name="csX67" fmla="*/ 504247 w 2019282"/>
              <a:gd name="csY67" fmla="*/ 1847931 h 2251526"/>
              <a:gd name="csX68" fmla="*/ 611823 w 2019282"/>
              <a:gd name="csY68" fmla="*/ 1803108 h 2251526"/>
              <a:gd name="csX69" fmla="*/ 638717 w 2019282"/>
              <a:gd name="csY69" fmla="*/ 1740355 h 2251526"/>
              <a:gd name="csX70" fmla="*/ 665611 w 2019282"/>
              <a:gd name="csY70" fmla="*/ 1695531 h 2251526"/>
              <a:gd name="csX71" fmla="*/ 674576 w 2019282"/>
              <a:gd name="csY71" fmla="*/ 1659672 h 2251526"/>
              <a:gd name="csX72" fmla="*/ 683541 w 2019282"/>
              <a:gd name="csY72" fmla="*/ 1632778 h 2251526"/>
              <a:gd name="csX73" fmla="*/ 656647 w 2019282"/>
              <a:gd name="csY73" fmla="*/ 1596919 h 2251526"/>
              <a:gd name="csX74" fmla="*/ 629753 w 2019282"/>
              <a:gd name="csY74" fmla="*/ 1534166 h 2251526"/>
              <a:gd name="csX75" fmla="*/ 584929 w 2019282"/>
              <a:gd name="csY75" fmla="*/ 1435555 h 2251526"/>
              <a:gd name="csX76" fmla="*/ 558035 w 2019282"/>
              <a:gd name="csY76" fmla="*/ 1408661 h 2251526"/>
              <a:gd name="csX0" fmla="*/ 390933 w 2045002"/>
              <a:gd name="csY0" fmla="*/ 476331 h 2253882"/>
              <a:gd name="csX1" fmla="*/ 381968 w 2045002"/>
              <a:gd name="csY1" fmla="*/ 404614 h 2253882"/>
              <a:gd name="csX2" fmla="*/ 480580 w 2045002"/>
              <a:gd name="csY2" fmla="*/ 386684 h 2253882"/>
              <a:gd name="csX3" fmla="*/ 507474 w 2045002"/>
              <a:gd name="csY3" fmla="*/ 359790 h 2253882"/>
              <a:gd name="csX4" fmla="*/ 552297 w 2045002"/>
              <a:gd name="csY4" fmla="*/ 341861 h 2253882"/>
              <a:gd name="csX5" fmla="*/ 588156 w 2045002"/>
              <a:gd name="csY5" fmla="*/ 350825 h 2253882"/>
              <a:gd name="csX6" fmla="*/ 624015 w 2045002"/>
              <a:gd name="csY6" fmla="*/ 368755 h 2253882"/>
              <a:gd name="csX7" fmla="*/ 668838 w 2045002"/>
              <a:gd name="csY7" fmla="*/ 386684 h 2253882"/>
              <a:gd name="csX8" fmla="*/ 722627 w 2045002"/>
              <a:gd name="csY8" fmla="*/ 359790 h 2253882"/>
              <a:gd name="csX9" fmla="*/ 749521 w 2045002"/>
              <a:gd name="csY9" fmla="*/ 350825 h 2253882"/>
              <a:gd name="csX10" fmla="*/ 740556 w 2045002"/>
              <a:gd name="csY10" fmla="*/ 314966 h 2253882"/>
              <a:gd name="csX11" fmla="*/ 749521 w 2045002"/>
              <a:gd name="csY11" fmla="*/ 252214 h 2253882"/>
              <a:gd name="csX12" fmla="*/ 767450 w 2045002"/>
              <a:gd name="csY12" fmla="*/ 225319 h 2253882"/>
              <a:gd name="csX13" fmla="*/ 785380 w 2045002"/>
              <a:gd name="csY13" fmla="*/ 99814 h 2253882"/>
              <a:gd name="csX14" fmla="*/ 830203 w 2045002"/>
              <a:gd name="csY14" fmla="*/ 90849 h 2253882"/>
              <a:gd name="csX15" fmla="*/ 857097 w 2045002"/>
              <a:gd name="csY15" fmla="*/ 81884 h 2253882"/>
              <a:gd name="csX16" fmla="*/ 875027 w 2045002"/>
              <a:gd name="csY16" fmla="*/ 46025 h 2253882"/>
              <a:gd name="csX17" fmla="*/ 955709 w 2045002"/>
              <a:gd name="csY17" fmla="*/ 19131 h 2253882"/>
              <a:gd name="csX18" fmla="*/ 991568 w 2045002"/>
              <a:gd name="csY18" fmla="*/ 1202 h 2253882"/>
              <a:gd name="csX19" fmla="*/ 1009497 w 2045002"/>
              <a:gd name="csY19" fmla="*/ 46025 h 2253882"/>
              <a:gd name="csX20" fmla="*/ 1036391 w 2045002"/>
              <a:gd name="csY20" fmla="*/ 63955 h 2253882"/>
              <a:gd name="csX21" fmla="*/ 1054321 w 2045002"/>
              <a:gd name="csY21" fmla="*/ 81884 h 2253882"/>
              <a:gd name="csX22" fmla="*/ 1108109 w 2045002"/>
              <a:gd name="csY22" fmla="*/ 90849 h 2253882"/>
              <a:gd name="csX23" fmla="*/ 1152933 w 2045002"/>
              <a:gd name="csY23" fmla="*/ 99814 h 2253882"/>
              <a:gd name="csX24" fmla="*/ 1179827 w 2045002"/>
              <a:gd name="csY24" fmla="*/ 126708 h 2253882"/>
              <a:gd name="csX25" fmla="*/ 1170862 w 2045002"/>
              <a:gd name="csY25" fmla="*/ 153602 h 2253882"/>
              <a:gd name="csX26" fmla="*/ 1161897 w 2045002"/>
              <a:gd name="csY26" fmla="*/ 189461 h 2253882"/>
              <a:gd name="csX27" fmla="*/ 1188791 w 2045002"/>
              <a:gd name="csY27" fmla="*/ 288072 h 2253882"/>
              <a:gd name="csX28" fmla="*/ 1260509 w 2045002"/>
              <a:gd name="csY28" fmla="*/ 323931 h 2253882"/>
              <a:gd name="csX29" fmla="*/ 1278438 w 2045002"/>
              <a:gd name="csY29" fmla="*/ 341861 h 2253882"/>
              <a:gd name="csX30" fmla="*/ 1287403 w 2045002"/>
              <a:gd name="csY30" fmla="*/ 368755 h 2253882"/>
              <a:gd name="csX31" fmla="*/ 1305333 w 2045002"/>
              <a:gd name="csY31" fmla="*/ 619766 h 2253882"/>
              <a:gd name="csX32" fmla="*/ 1332227 w 2045002"/>
              <a:gd name="csY32" fmla="*/ 655625 h 2253882"/>
              <a:gd name="csX33" fmla="*/ 1394980 w 2045002"/>
              <a:gd name="csY33" fmla="*/ 673555 h 2253882"/>
              <a:gd name="csX34" fmla="*/ 1466697 w 2045002"/>
              <a:gd name="csY34" fmla="*/ 709414 h 2253882"/>
              <a:gd name="csX35" fmla="*/ 1475662 w 2045002"/>
              <a:gd name="csY35" fmla="*/ 736308 h 2253882"/>
              <a:gd name="csX36" fmla="*/ 1565309 w 2045002"/>
              <a:gd name="csY36" fmla="*/ 700449 h 2253882"/>
              <a:gd name="csX37" fmla="*/ 1601168 w 2045002"/>
              <a:gd name="csY37" fmla="*/ 790096 h 2253882"/>
              <a:gd name="csX38" fmla="*/ 1610133 w 2045002"/>
              <a:gd name="csY38" fmla="*/ 816990 h 2253882"/>
              <a:gd name="csX39" fmla="*/ 1619097 w 2045002"/>
              <a:gd name="csY39" fmla="*/ 852849 h 2253882"/>
              <a:gd name="csX40" fmla="*/ 1645991 w 2045002"/>
              <a:gd name="csY40" fmla="*/ 888708 h 2253882"/>
              <a:gd name="csX41" fmla="*/ 1663921 w 2045002"/>
              <a:gd name="csY41" fmla="*/ 933531 h 2253882"/>
              <a:gd name="csX42" fmla="*/ 1735638 w 2045002"/>
              <a:gd name="csY42" fmla="*/ 960425 h 2253882"/>
              <a:gd name="csX43" fmla="*/ 1762533 w 2045002"/>
              <a:gd name="csY43" fmla="*/ 969390 h 2253882"/>
              <a:gd name="csX44" fmla="*/ 1798391 w 2045002"/>
              <a:gd name="csY44" fmla="*/ 978355 h 2253882"/>
              <a:gd name="csX45" fmla="*/ 1870109 w 2045002"/>
              <a:gd name="csY45" fmla="*/ 1005249 h 2253882"/>
              <a:gd name="csX46" fmla="*/ 1897003 w 2045002"/>
              <a:gd name="csY46" fmla="*/ 1023178 h 2253882"/>
              <a:gd name="csX47" fmla="*/ 1941827 w 2045002"/>
              <a:gd name="csY47" fmla="*/ 1041108 h 2253882"/>
              <a:gd name="csX48" fmla="*/ 1959756 w 2045002"/>
              <a:gd name="csY48" fmla="*/ 1076966 h 2253882"/>
              <a:gd name="csX49" fmla="*/ 1986650 w 2045002"/>
              <a:gd name="csY49" fmla="*/ 1372802 h 2253882"/>
              <a:gd name="csX50" fmla="*/ 1986650 w 2045002"/>
              <a:gd name="csY50" fmla="*/ 1372802 h 2253882"/>
              <a:gd name="csX51" fmla="*/ 1995615 w 2045002"/>
              <a:gd name="csY51" fmla="*/ 1426590 h 2253882"/>
              <a:gd name="csX52" fmla="*/ 2022509 w 2045002"/>
              <a:gd name="csY52" fmla="*/ 1471414 h 2253882"/>
              <a:gd name="csX53" fmla="*/ 1977686 w 2045002"/>
              <a:gd name="csY53" fmla="*/ 1507272 h 2253882"/>
              <a:gd name="csX54" fmla="*/ 1941827 w 2045002"/>
              <a:gd name="csY54" fmla="*/ 1516237 h 2253882"/>
              <a:gd name="csX55" fmla="*/ 1905968 w 2045002"/>
              <a:gd name="csY55" fmla="*/ 1534166 h 2253882"/>
              <a:gd name="csX56" fmla="*/ 157850 w 2045002"/>
              <a:gd name="csY56" fmla="*/ 2224449 h 2253882"/>
              <a:gd name="csX57" fmla="*/ 68203 w 2045002"/>
              <a:gd name="csY57" fmla="*/ 2125837 h 2253882"/>
              <a:gd name="csX58" fmla="*/ 32344 w 2045002"/>
              <a:gd name="csY58" fmla="*/ 2116872 h 2253882"/>
              <a:gd name="csX59" fmla="*/ 5450 w 2045002"/>
              <a:gd name="csY59" fmla="*/ 2089978 h 2253882"/>
              <a:gd name="csX60" fmla="*/ 41309 w 2045002"/>
              <a:gd name="csY60" fmla="*/ 2072049 h 2253882"/>
              <a:gd name="csX61" fmla="*/ 130956 w 2045002"/>
              <a:gd name="csY61" fmla="*/ 2063084 h 2253882"/>
              <a:gd name="csX62" fmla="*/ 148886 w 2045002"/>
              <a:gd name="csY62" fmla="*/ 1946543 h 2253882"/>
              <a:gd name="csX63" fmla="*/ 274391 w 2045002"/>
              <a:gd name="csY63" fmla="*/ 1901719 h 2253882"/>
              <a:gd name="csX64" fmla="*/ 292321 w 2045002"/>
              <a:gd name="csY64" fmla="*/ 1874825 h 2253882"/>
              <a:gd name="csX65" fmla="*/ 381968 w 2045002"/>
              <a:gd name="csY65" fmla="*/ 1865861 h 2253882"/>
              <a:gd name="csX66" fmla="*/ 507474 w 2045002"/>
              <a:gd name="csY66" fmla="*/ 1847931 h 2253882"/>
              <a:gd name="csX67" fmla="*/ 615050 w 2045002"/>
              <a:gd name="csY67" fmla="*/ 1803108 h 2253882"/>
              <a:gd name="csX68" fmla="*/ 641944 w 2045002"/>
              <a:gd name="csY68" fmla="*/ 1740355 h 2253882"/>
              <a:gd name="csX69" fmla="*/ 668838 w 2045002"/>
              <a:gd name="csY69" fmla="*/ 1695531 h 2253882"/>
              <a:gd name="csX70" fmla="*/ 677803 w 2045002"/>
              <a:gd name="csY70" fmla="*/ 1659672 h 2253882"/>
              <a:gd name="csX71" fmla="*/ 686768 w 2045002"/>
              <a:gd name="csY71" fmla="*/ 1632778 h 2253882"/>
              <a:gd name="csX72" fmla="*/ 659874 w 2045002"/>
              <a:gd name="csY72" fmla="*/ 1596919 h 2253882"/>
              <a:gd name="csX73" fmla="*/ 632980 w 2045002"/>
              <a:gd name="csY73" fmla="*/ 1534166 h 2253882"/>
              <a:gd name="csX74" fmla="*/ 588156 w 2045002"/>
              <a:gd name="csY74" fmla="*/ 1435555 h 2253882"/>
              <a:gd name="csX75" fmla="*/ 561262 w 2045002"/>
              <a:gd name="csY75" fmla="*/ 1408661 h 2253882"/>
              <a:gd name="csX0" fmla="*/ 393519 w 2086520"/>
              <a:gd name="csY0" fmla="*/ 476331 h 2255068"/>
              <a:gd name="csX1" fmla="*/ 384554 w 2086520"/>
              <a:gd name="csY1" fmla="*/ 404614 h 2255068"/>
              <a:gd name="csX2" fmla="*/ 483166 w 2086520"/>
              <a:gd name="csY2" fmla="*/ 386684 h 2255068"/>
              <a:gd name="csX3" fmla="*/ 510060 w 2086520"/>
              <a:gd name="csY3" fmla="*/ 359790 h 2255068"/>
              <a:gd name="csX4" fmla="*/ 554883 w 2086520"/>
              <a:gd name="csY4" fmla="*/ 341861 h 2255068"/>
              <a:gd name="csX5" fmla="*/ 590742 w 2086520"/>
              <a:gd name="csY5" fmla="*/ 350825 h 2255068"/>
              <a:gd name="csX6" fmla="*/ 626601 w 2086520"/>
              <a:gd name="csY6" fmla="*/ 368755 h 2255068"/>
              <a:gd name="csX7" fmla="*/ 671424 w 2086520"/>
              <a:gd name="csY7" fmla="*/ 386684 h 2255068"/>
              <a:gd name="csX8" fmla="*/ 725213 w 2086520"/>
              <a:gd name="csY8" fmla="*/ 359790 h 2255068"/>
              <a:gd name="csX9" fmla="*/ 752107 w 2086520"/>
              <a:gd name="csY9" fmla="*/ 350825 h 2255068"/>
              <a:gd name="csX10" fmla="*/ 743142 w 2086520"/>
              <a:gd name="csY10" fmla="*/ 314966 h 2255068"/>
              <a:gd name="csX11" fmla="*/ 752107 w 2086520"/>
              <a:gd name="csY11" fmla="*/ 252214 h 2255068"/>
              <a:gd name="csX12" fmla="*/ 770036 w 2086520"/>
              <a:gd name="csY12" fmla="*/ 225319 h 2255068"/>
              <a:gd name="csX13" fmla="*/ 787966 w 2086520"/>
              <a:gd name="csY13" fmla="*/ 99814 h 2255068"/>
              <a:gd name="csX14" fmla="*/ 832789 w 2086520"/>
              <a:gd name="csY14" fmla="*/ 90849 h 2255068"/>
              <a:gd name="csX15" fmla="*/ 859683 w 2086520"/>
              <a:gd name="csY15" fmla="*/ 81884 h 2255068"/>
              <a:gd name="csX16" fmla="*/ 877613 w 2086520"/>
              <a:gd name="csY16" fmla="*/ 46025 h 2255068"/>
              <a:gd name="csX17" fmla="*/ 958295 w 2086520"/>
              <a:gd name="csY17" fmla="*/ 19131 h 2255068"/>
              <a:gd name="csX18" fmla="*/ 994154 w 2086520"/>
              <a:gd name="csY18" fmla="*/ 1202 h 2255068"/>
              <a:gd name="csX19" fmla="*/ 1012083 w 2086520"/>
              <a:gd name="csY19" fmla="*/ 46025 h 2255068"/>
              <a:gd name="csX20" fmla="*/ 1038977 w 2086520"/>
              <a:gd name="csY20" fmla="*/ 63955 h 2255068"/>
              <a:gd name="csX21" fmla="*/ 1056907 w 2086520"/>
              <a:gd name="csY21" fmla="*/ 81884 h 2255068"/>
              <a:gd name="csX22" fmla="*/ 1110695 w 2086520"/>
              <a:gd name="csY22" fmla="*/ 90849 h 2255068"/>
              <a:gd name="csX23" fmla="*/ 1155519 w 2086520"/>
              <a:gd name="csY23" fmla="*/ 99814 h 2255068"/>
              <a:gd name="csX24" fmla="*/ 1182413 w 2086520"/>
              <a:gd name="csY24" fmla="*/ 126708 h 2255068"/>
              <a:gd name="csX25" fmla="*/ 1173448 w 2086520"/>
              <a:gd name="csY25" fmla="*/ 153602 h 2255068"/>
              <a:gd name="csX26" fmla="*/ 1164483 w 2086520"/>
              <a:gd name="csY26" fmla="*/ 189461 h 2255068"/>
              <a:gd name="csX27" fmla="*/ 1191377 w 2086520"/>
              <a:gd name="csY27" fmla="*/ 288072 h 2255068"/>
              <a:gd name="csX28" fmla="*/ 1263095 w 2086520"/>
              <a:gd name="csY28" fmla="*/ 323931 h 2255068"/>
              <a:gd name="csX29" fmla="*/ 1281024 w 2086520"/>
              <a:gd name="csY29" fmla="*/ 341861 h 2255068"/>
              <a:gd name="csX30" fmla="*/ 1289989 w 2086520"/>
              <a:gd name="csY30" fmla="*/ 368755 h 2255068"/>
              <a:gd name="csX31" fmla="*/ 1307919 w 2086520"/>
              <a:gd name="csY31" fmla="*/ 619766 h 2255068"/>
              <a:gd name="csX32" fmla="*/ 1334813 w 2086520"/>
              <a:gd name="csY32" fmla="*/ 655625 h 2255068"/>
              <a:gd name="csX33" fmla="*/ 1397566 w 2086520"/>
              <a:gd name="csY33" fmla="*/ 673555 h 2255068"/>
              <a:gd name="csX34" fmla="*/ 1469283 w 2086520"/>
              <a:gd name="csY34" fmla="*/ 709414 h 2255068"/>
              <a:gd name="csX35" fmla="*/ 1478248 w 2086520"/>
              <a:gd name="csY35" fmla="*/ 736308 h 2255068"/>
              <a:gd name="csX36" fmla="*/ 1567895 w 2086520"/>
              <a:gd name="csY36" fmla="*/ 700449 h 2255068"/>
              <a:gd name="csX37" fmla="*/ 1603754 w 2086520"/>
              <a:gd name="csY37" fmla="*/ 790096 h 2255068"/>
              <a:gd name="csX38" fmla="*/ 1612719 w 2086520"/>
              <a:gd name="csY38" fmla="*/ 816990 h 2255068"/>
              <a:gd name="csX39" fmla="*/ 1621683 w 2086520"/>
              <a:gd name="csY39" fmla="*/ 852849 h 2255068"/>
              <a:gd name="csX40" fmla="*/ 1648577 w 2086520"/>
              <a:gd name="csY40" fmla="*/ 888708 h 2255068"/>
              <a:gd name="csX41" fmla="*/ 1666507 w 2086520"/>
              <a:gd name="csY41" fmla="*/ 933531 h 2255068"/>
              <a:gd name="csX42" fmla="*/ 1738224 w 2086520"/>
              <a:gd name="csY42" fmla="*/ 960425 h 2255068"/>
              <a:gd name="csX43" fmla="*/ 1765119 w 2086520"/>
              <a:gd name="csY43" fmla="*/ 969390 h 2255068"/>
              <a:gd name="csX44" fmla="*/ 1800977 w 2086520"/>
              <a:gd name="csY44" fmla="*/ 978355 h 2255068"/>
              <a:gd name="csX45" fmla="*/ 1872695 w 2086520"/>
              <a:gd name="csY45" fmla="*/ 1005249 h 2255068"/>
              <a:gd name="csX46" fmla="*/ 1899589 w 2086520"/>
              <a:gd name="csY46" fmla="*/ 1023178 h 2255068"/>
              <a:gd name="csX47" fmla="*/ 1944413 w 2086520"/>
              <a:gd name="csY47" fmla="*/ 1041108 h 2255068"/>
              <a:gd name="csX48" fmla="*/ 1962342 w 2086520"/>
              <a:gd name="csY48" fmla="*/ 1076966 h 2255068"/>
              <a:gd name="csX49" fmla="*/ 1989236 w 2086520"/>
              <a:gd name="csY49" fmla="*/ 1372802 h 2255068"/>
              <a:gd name="csX50" fmla="*/ 1989236 w 2086520"/>
              <a:gd name="csY50" fmla="*/ 1372802 h 2255068"/>
              <a:gd name="csX51" fmla="*/ 1998201 w 2086520"/>
              <a:gd name="csY51" fmla="*/ 1426590 h 2255068"/>
              <a:gd name="csX52" fmla="*/ 2025095 w 2086520"/>
              <a:gd name="csY52" fmla="*/ 1471414 h 2255068"/>
              <a:gd name="csX53" fmla="*/ 1980272 w 2086520"/>
              <a:gd name="csY53" fmla="*/ 1507272 h 2255068"/>
              <a:gd name="csX54" fmla="*/ 1944413 w 2086520"/>
              <a:gd name="csY54" fmla="*/ 1516237 h 2255068"/>
              <a:gd name="csX55" fmla="*/ 160436 w 2086520"/>
              <a:gd name="csY55" fmla="*/ 2224449 h 2255068"/>
              <a:gd name="csX56" fmla="*/ 70789 w 2086520"/>
              <a:gd name="csY56" fmla="*/ 2125837 h 2255068"/>
              <a:gd name="csX57" fmla="*/ 34930 w 2086520"/>
              <a:gd name="csY57" fmla="*/ 2116872 h 2255068"/>
              <a:gd name="csX58" fmla="*/ 8036 w 2086520"/>
              <a:gd name="csY58" fmla="*/ 2089978 h 2255068"/>
              <a:gd name="csX59" fmla="*/ 43895 w 2086520"/>
              <a:gd name="csY59" fmla="*/ 2072049 h 2255068"/>
              <a:gd name="csX60" fmla="*/ 133542 w 2086520"/>
              <a:gd name="csY60" fmla="*/ 2063084 h 2255068"/>
              <a:gd name="csX61" fmla="*/ 151472 w 2086520"/>
              <a:gd name="csY61" fmla="*/ 1946543 h 2255068"/>
              <a:gd name="csX62" fmla="*/ 276977 w 2086520"/>
              <a:gd name="csY62" fmla="*/ 1901719 h 2255068"/>
              <a:gd name="csX63" fmla="*/ 294907 w 2086520"/>
              <a:gd name="csY63" fmla="*/ 1874825 h 2255068"/>
              <a:gd name="csX64" fmla="*/ 384554 w 2086520"/>
              <a:gd name="csY64" fmla="*/ 1865861 h 2255068"/>
              <a:gd name="csX65" fmla="*/ 510060 w 2086520"/>
              <a:gd name="csY65" fmla="*/ 1847931 h 2255068"/>
              <a:gd name="csX66" fmla="*/ 617636 w 2086520"/>
              <a:gd name="csY66" fmla="*/ 1803108 h 2255068"/>
              <a:gd name="csX67" fmla="*/ 644530 w 2086520"/>
              <a:gd name="csY67" fmla="*/ 1740355 h 2255068"/>
              <a:gd name="csX68" fmla="*/ 671424 w 2086520"/>
              <a:gd name="csY68" fmla="*/ 1695531 h 2255068"/>
              <a:gd name="csX69" fmla="*/ 680389 w 2086520"/>
              <a:gd name="csY69" fmla="*/ 1659672 h 2255068"/>
              <a:gd name="csX70" fmla="*/ 689354 w 2086520"/>
              <a:gd name="csY70" fmla="*/ 1632778 h 2255068"/>
              <a:gd name="csX71" fmla="*/ 662460 w 2086520"/>
              <a:gd name="csY71" fmla="*/ 1596919 h 2255068"/>
              <a:gd name="csX72" fmla="*/ 635566 w 2086520"/>
              <a:gd name="csY72" fmla="*/ 1534166 h 2255068"/>
              <a:gd name="csX73" fmla="*/ 590742 w 2086520"/>
              <a:gd name="csY73" fmla="*/ 1435555 h 2255068"/>
              <a:gd name="csX74" fmla="*/ 563848 w 2086520"/>
              <a:gd name="csY74" fmla="*/ 1408661 h 2255068"/>
              <a:gd name="csX0" fmla="*/ 396108 w 2129865"/>
              <a:gd name="csY0" fmla="*/ 476331 h 2255663"/>
              <a:gd name="csX1" fmla="*/ 387143 w 2129865"/>
              <a:gd name="csY1" fmla="*/ 404614 h 2255663"/>
              <a:gd name="csX2" fmla="*/ 485755 w 2129865"/>
              <a:gd name="csY2" fmla="*/ 386684 h 2255663"/>
              <a:gd name="csX3" fmla="*/ 512649 w 2129865"/>
              <a:gd name="csY3" fmla="*/ 359790 h 2255663"/>
              <a:gd name="csX4" fmla="*/ 557472 w 2129865"/>
              <a:gd name="csY4" fmla="*/ 341861 h 2255663"/>
              <a:gd name="csX5" fmla="*/ 593331 w 2129865"/>
              <a:gd name="csY5" fmla="*/ 350825 h 2255663"/>
              <a:gd name="csX6" fmla="*/ 629190 w 2129865"/>
              <a:gd name="csY6" fmla="*/ 368755 h 2255663"/>
              <a:gd name="csX7" fmla="*/ 674013 w 2129865"/>
              <a:gd name="csY7" fmla="*/ 386684 h 2255663"/>
              <a:gd name="csX8" fmla="*/ 727802 w 2129865"/>
              <a:gd name="csY8" fmla="*/ 359790 h 2255663"/>
              <a:gd name="csX9" fmla="*/ 754696 w 2129865"/>
              <a:gd name="csY9" fmla="*/ 350825 h 2255663"/>
              <a:gd name="csX10" fmla="*/ 745731 w 2129865"/>
              <a:gd name="csY10" fmla="*/ 314966 h 2255663"/>
              <a:gd name="csX11" fmla="*/ 754696 w 2129865"/>
              <a:gd name="csY11" fmla="*/ 252214 h 2255663"/>
              <a:gd name="csX12" fmla="*/ 772625 w 2129865"/>
              <a:gd name="csY12" fmla="*/ 225319 h 2255663"/>
              <a:gd name="csX13" fmla="*/ 790555 w 2129865"/>
              <a:gd name="csY13" fmla="*/ 99814 h 2255663"/>
              <a:gd name="csX14" fmla="*/ 835378 w 2129865"/>
              <a:gd name="csY14" fmla="*/ 90849 h 2255663"/>
              <a:gd name="csX15" fmla="*/ 862272 w 2129865"/>
              <a:gd name="csY15" fmla="*/ 81884 h 2255663"/>
              <a:gd name="csX16" fmla="*/ 880202 w 2129865"/>
              <a:gd name="csY16" fmla="*/ 46025 h 2255663"/>
              <a:gd name="csX17" fmla="*/ 960884 w 2129865"/>
              <a:gd name="csY17" fmla="*/ 19131 h 2255663"/>
              <a:gd name="csX18" fmla="*/ 996743 w 2129865"/>
              <a:gd name="csY18" fmla="*/ 1202 h 2255663"/>
              <a:gd name="csX19" fmla="*/ 1014672 w 2129865"/>
              <a:gd name="csY19" fmla="*/ 46025 h 2255663"/>
              <a:gd name="csX20" fmla="*/ 1041566 w 2129865"/>
              <a:gd name="csY20" fmla="*/ 63955 h 2255663"/>
              <a:gd name="csX21" fmla="*/ 1059496 w 2129865"/>
              <a:gd name="csY21" fmla="*/ 81884 h 2255663"/>
              <a:gd name="csX22" fmla="*/ 1113284 w 2129865"/>
              <a:gd name="csY22" fmla="*/ 90849 h 2255663"/>
              <a:gd name="csX23" fmla="*/ 1158108 w 2129865"/>
              <a:gd name="csY23" fmla="*/ 99814 h 2255663"/>
              <a:gd name="csX24" fmla="*/ 1185002 w 2129865"/>
              <a:gd name="csY24" fmla="*/ 126708 h 2255663"/>
              <a:gd name="csX25" fmla="*/ 1176037 w 2129865"/>
              <a:gd name="csY25" fmla="*/ 153602 h 2255663"/>
              <a:gd name="csX26" fmla="*/ 1167072 w 2129865"/>
              <a:gd name="csY26" fmla="*/ 189461 h 2255663"/>
              <a:gd name="csX27" fmla="*/ 1193966 w 2129865"/>
              <a:gd name="csY27" fmla="*/ 288072 h 2255663"/>
              <a:gd name="csX28" fmla="*/ 1265684 w 2129865"/>
              <a:gd name="csY28" fmla="*/ 323931 h 2255663"/>
              <a:gd name="csX29" fmla="*/ 1283613 w 2129865"/>
              <a:gd name="csY29" fmla="*/ 341861 h 2255663"/>
              <a:gd name="csX30" fmla="*/ 1292578 w 2129865"/>
              <a:gd name="csY30" fmla="*/ 368755 h 2255663"/>
              <a:gd name="csX31" fmla="*/ 1310508 w 2129865"/>
              <a:gd name="csY31" fmla="*/ 619766 h 2255663"/>
              <a:gd name="csX32" fmla="*/ 1337402 w 2129865"/>
              <a:gd name="csY32" fmla="*/ 655625 h 2255663"/>
              <a:gd name="csX33" fmla="*/ 1400155 w 2129865"/>
              <a:gd name="csY33" fmla="*/ 673555 h 2255663"/>
              <a:gd name="csX34" fmla="*/ 1471872 w 2129865"/>
              <a:gd name="csY34" fmla="*/ 709414 h 2255663"/>
              <a:gd name="csX35" fmla="*/ 1480837 w 2129865"/>
              <a:gd name="csY35" fmla="*/ 736308 h 2255663"/>
              <a:gd name="csX36" fmla="*/ 1570484 w 2129865"/>
              <a:gd name="csY36" fmla="*/ 700449 h 2255663"/>
              <a:gd name="csX37" fmla="*/ 1606343 w 2129865"/>
              <a:gd name="csY37" fmla="*/ 790096 h 2255663"/>
              <a:gd name="csX38" fmla="*/ 1615308 w 2129865"/>
              <a:gd name="csY38" fmla="*/ 816990 h 2255663"/>
              <a:gd name="csX39" fmla="*/ 1624272 w 2129865"/>
              <a:gd name="csY39" fmla="*/ 852849 h 2255663"/>
              <a:gd name="csX40" fmla="*/ 1651166 w 2129865"/>
              <a:gd name="csY40" fmla="*/ 888708 h 2255663"/>
              <a:gd name="csX41" fmla="*/ 1669096 w 2129865"/>
              <a:gd name="csY41" fmla="*/ 933531 h 2255663"/>
              <a:gd name="csX42" fmla="*/ 1740813 w 2129865"/>
              <a:gd name="csY42" fmla="*/ 960425 h 2255663"/>
              <a:gd name="csX43" fmla="*/ 1767708 w 2129865"/>
              <a:gd name="csY43" fmla="*/ 969390 h 2255663"/>
              <a:gd name="csX44" fmla="*/ 1803566 w 2129865"/>
              <a:gd name="csY44" fmla="*/ 978355 h 2255663"/>
              <a:gd name="csX45" fmla="*/ 1875284 w 2129865"/>
              <a:gd name="csY45" fmla="*/ 1005249 h 2255663"/>
              <a:gd name="csX46" fmla="*/ 1902178 w 2129865"/>
              <a:gd name="csY46" fmla="*/ 1023178 h 2255663"/>
              <a:gd name="csX47" fmla="*/ 1947002 w 2129865"/>
              <a:gd name="csY47" fmla="*/ 1041108 h 2255663"/>
              <a:gd name="csX48" fmla="*/ 1964931 w 2129865"/>
              <a:gd name="csY48" fmla="*/ 1076966 h 2255663"/>
              <a:gd name="csX49" fmla="*/ 1991825 w 2129865"/>
              <a:gd name="csY49" fmla="*/ 1372802 h 2255663"/>
              <a:gd name="csX50" fmla="*/ 1991825 w 2129865"/>
              <a:gd name="csY50" fmla="*/ 1372802 h 2255663"/>
              <a:gd name="csX51" fmla="*/ 2000790 w 2129865"/>
              <a:gd name="csY51" fmla="*/ 1426590 h 2255663"/>
              <a:gd name="csX52" fmla="*/ 2027684 w 2129865"/>
              <a:gd name="csY52" fmla="*/ 1471414 h 2255663"/>
              <a:gd name="csX53" fmla="*/ 1982861 w 2129865"/>
              <a:gd name="csY53" fmla="*/ 1507272 h 2255663"/>
              <a:gd name="csX54" fmla="*/ 163025 w 2129865"/>
              <a:gd name="csY54" fmla="*/ 2224449 h 2255663"/>
              <a:gd name="csX55" fmla="*/ 73378 w 2129865"/>
              <a:gd name="csY55" fmla="*/ 2125837 h 2255663"/>
              <a:gd name="csX56" fmla="*/ 37519 w 2129865"/>
              <a:gd name="csY56" fmla="*/ 2116872 h 2255663"/>
              <a:gd name="csX57" fmla="*/ 10625 w 2129865"/>
              <a:gd name="csY57" fmla="*/ 2089978 h 2255663"/>
              <a:gd name="csX58" fmla="*/ 46484 w 2129865"/>
              <a:gd name="csY58" fmla="*/ 2072049 h 2255663"/>
              <a:gd name="csX59" fmla="*/ 136131 w 2129865"/>
              <a:gd name="csY59" fmla="*/ 2063084 h 2255663"/>
              <a:gd name="csX60" fmla="*/ 154061 w 2129865"/>
              <a:gd name="csY60" fmla="*/ 1946543 h 2255663"/>
              <a:gd name="csX61" fmla="*/ 279566 w 2129865"/>
              <a:gd name="csY61" fmla="*/ 1901719 h 2255663"/>
              <a:gd name="csX62" fmla="*/ 297496 w 2129865"/>
              <a:gd name="csY62" fmla="*/ 1874825 h 2255663"/>
              <a:gd name="csX63" fmla="*/ 387143 w 2129865"/>
              <a:gd name="csY63" fmla="*/ 1865861 h 2255663"/>
              <a:gd name="csX64" fmla="*/ 512649 w 2129865"/>
              <a:gd name="csY64" fmla="*/ 1847931 h 2255663"/>
              <a:gd name="csX65" fmla="*/ 620225 w 2129865"/>
              <a:gd name="csY65" fmla="*/ 1803108 h 2255663"/>
              <a:gd name="csX66" fmla="*/ 647119 w 2129865"/>
              <a:gd name="csY66" fmla="*/ 1740355 h 2255663"/>
              <a:gd name="csX67" fmla="*/ 674013 w 2129865"/>
              <a:gd name="csY67" fmla="*/ 1695531 h 2255663"/>
              <a:gd name="csX68" fmla="*/ 682978 w 2129865"/>
              <a:gd name="csY68" fmla="*/ 1659672 h 2255663"/>
              <a:gd name="csX69" fmla="*/ 691943 w 2129865"/>
              <a:gd name="csY69" fmla="*/ 1632778 h 2255663"/>
              <a:gd name="csX70" fmla="*/ 665049 w 2129865"/>
              <a:gd name="csY70" fmla="*/ 1596919 h 2255663"/>
              <a:gd name="csX71" fmla="*/ 638155 w 2129865"/>
              <a:gd name="csY71" fmla="*/ 1534166 h 2255663"/>
              <a:gd name="csX72" fmla="*/ 593331 w 2129865"/>
              <a:gd name="csY72" fmla="*/ 1435555 h 2255663"/>
              <a:gd name="csX73" fmla="*/ 566437 w 2129865"/>
              <a:gd name="csY73" fmla="*/ 1408661 h 2255663"/>
              <a:gd name="csX0" fmla="*/ 399348 w 2030924"/>
              <a:gd name="csY0" fmla="*/ 476331 h 2258058"/>
              <a:gd name="csX1" fmla="*/ 390383 w 2030924"/>
              <a:gd name="csY1" fmla="*/ 404614 h 2258058"/>
              <a:gd name="csX2" fmla="*/ 488995 w 2030924"/>
              <a:gd name="csY2" fmla="*/ 386684 h 2258058"/>
              <a:gd name="csX3" fmla="*/ 515889 w 2030924"/>
              <a:gd name="csY3" fmla="*/ 359790 h 2258058"/>
              <a:gd name="csX4" fmla="*/ 560712 w 2030924"/>
              <a:gd name="csY4" fmla="*/ 341861 h 2258058"/>
              <a:gd name="csX5" fmla="*/ 596571 w 2030924"/>
              <a:gd name="csY5" fmla="*/ 350825 h 2258058"/>
              <a:gd name="csX6" fmla="*/ 632430 w 2030924"/>
              <a:gd name="csY6" fmla="*/ 368755 h 2258058"/>
              <a:gd name="csX7" fmla="*/ 677253 w 2030924"/>
              <a:gd name="csY7" fmla="*/ 386684 h 2258058"/>
              <a:gd name="csX8" fmla="*/ 731042 w 2030924"/>
              <a:gd name="csY8" fmla="*/ 359790 h 2258058"/>
              <a:gd name="csX9" fmla="*/ 757936 w 2030924"/>
              <a:gd name="csY9" fmla="*/ 350825 h 2258058"/>
              <a:gd name="csX10" fmla="*/ 748971 w 2030924"/>
              <a:gd name="csY10" fmla="*/ 314966 h 2258058"/>
              <a:gd name="csX11" fmla="*/ 757936 w 2030924"/>
              <a:gd name="csY11" fmla="*/ 252214 h 2258058"/>
              <a:gd name="csX12" fmla="*/ 775865 w 2030924"/>
              <a:gd name="csY12" fmla="*/ 225319 h 2258058"/>
              <a:gd name="csX13" fmla="*/ 793795 w 2030924"/>
              <a:gd name="csY13" fmla="*/ 99814 h 2258058"/>
              <a:gd name="csX14" fmla="*/ 838618 w 2030924"/>
              <a:gd name="csY14" fmla="*/ 90849 h 2258058"/>
              <a:gd name="csX15" fmla="*/ 865512 w 2030924"/>
              <a:gd name="csY15" fmla="*/ 81884 h 2258058"/>
              <a:gd name="csX16" fmla="*/ 883442 w 2030924"/>
              <a:gd name="csY16" fmla="*/ 46025 h 2258058"/>
              <a:gd name="csX17" fmla="*/ 964124 w 2030924"/>
              <a:gd name="csY17" fmla="*/ 19131 h 2258058"/>
              <a:gd name="csX18" fmla="*/ 999983 w 2030924"/>
              <a:gd name="csY18" fmla="*/ 1202 h 2258058"/>
              <a:gd name="csX19" fmla="*/ 1017912 w 2030924"/>
              <a:gd name="csY19" fmla="*/ 46025 h 2258058"/>
              <a:gd name="csX20" fmla="*/ 1044806 w 2030924"/>
              <a:gd name="csY20" fmla="*/ 63955 h 2258058"/>
              <a:gd name="csX21" fmla="*/ 1062736 w 2030924"/>
              <a:gd name="csY21" fmla="*/ 81884 h 2258058"/>
              <a:gd name="csX22" fmla="*/ 1116524 w 2030924"/>
              <a:gd name="csY22" fmla="*/ 90849 h 2258058"/>
              <a:gd name="csX23" fmla="*/ 1161348 w 2030924"/>
              <a:gd name="csY23" fmla="*/ 99814 h 2258058"/>
              <a:gd name="csX24" fmla="*/ 1188242 w 2030924"/>
              <a:gd name="csY24" fmla="*/ 126708 h 2258058"/>
              <a:gd name="csX25" fmla="*/ 1179277 w 2030924"/>
              <a:gd name="csY25" fmla="*/ 153602 h 2258058"/>
              <a:gd name="csX26" fmla="*/ 1170312 w 2030924"/>
              <a:gd name="csY26" fmla="*/ 189461 h 2258058"/>
              <a:gd name="csX27" fmla="*/ 1197206 w 2030924"/>
              <a:gd name="csY27" fmla="*/ 288072 h 2258058"/>
              <a:gd name="csX28" fmla="*/ 1268924 w 2030924"/>
              <a:gd name="csY28" fmla="*/ 323931 h 2258058"/>
              <a:gd name="csX29" fmla="*/ 1286853 w 2030924"/>
              <a:gd name="csY29" fmla="*/ 341861 h 2258058"/>
              <a:gd name="csX30" fmla="*/ 1295818 w 2030924"/>
              <a:gd name="csY30" fmla="*/ 368755 h 2258058"/>
              <a:gd name="csX31" fmla="*/ 1313748 w 2030924"/>
              <a:gd name="csY31" fmla="*/ 619766 h 2258058"/>
              <a:gd name="csX32" fmla="*/ 1340642 w 2030924"/>
              <a:gd name="csY32" fmla="*/ 655625 h 2258058"/>
              <a:gd name="csX33" fmla="*/ 1403395 w 2030924"/>
              <a:gd name="csY33" fmla="*/ 673555 h 2258058"/>
              <a:gd name="csX34" fmla="*/ 1475112 w 2030924"/>
              <a:gd name="csY34" fmla="*/ 709414 h 2258058"/>
              <a:gd name="csX35" fmla="*/ 1484077 w 2030924"/>
              <a:gd name="csY35" fmla="*/ 736308 h 2258058"/>
              <a:gd name="csX36" fmla="*/ 1573724 w 2030924"/>
              <a:gd name="csY36" fmla="*/ 700449 h 2258058"/>
              <a:gd name="csX37" fmla="*/ 1609583 w 2030924"/>
              <a:gd name="csY37" fmla="*/ 790096 h 2258058"/>
              <a:gd name="csX38" fmla="*/ 1618548 w 2030924"/>
              <a:gd name="csY38" fmla="*/ 816990 h 2258058"/>
              <a:gd name="csX39" fmla="*/ 1627512 w 2030924"/>
              <a:gd name="csY39" fmla="*/ 852849 h 2258058"/>
              <a:gd name="csX40" fmla="*/ 1654406 w 2030924"/>
              <a:gd name="csY40" fmla="*/ 888708 h 2258058"/>
              <a:gd name="csX41" fmla="*/ 1672336 w 2030924"/>
              <a:gd name="csY41" fmla="*/ 933531 h 2258058"/>
              <a:gd name="csX42" fmla="*/ 1744053 w 2030924"/>
              <a:gd name="csY42" fmla="*/ 960425 h 2258058"/>
              <a:gd name="csX43" fmla="*/ 1770948 w 2030924"/>
              <a:gd name="csY43" fmla="*/ 969390 h 2258058"/>
              <a:gd name="csX44" fmla="*/ 1806806 w 2030924"/>
              <a:gd name="csY44" fmla="*/ 978355 h 2258058"/>
              <a:gd name="csX45" fmla="*/ 1878524 w 2030924"/>
              <a:gd name="csY45" fmla="*/ 1005249 h 2258058"/>
              <a:gd name="csX46" fmla="*/ 1905418 w 2030924"/>
              <a:gd name="csY46" fmla="*/ 1023178 h 2258058"/>
              <a:gd name="csX47" fmla="*/ 1950242 w 2030924"/>
              <a:gd name="csY47" fmla="*/ 1041108 h 2258058"/>
              <a:gd name="csX48" fmla="*/ 1968171 w 2030924"/>
              <a:gd name="csY48" fmla="*/ 1076966 h 2258058"/>
              <a:gd name="csX49" fmla="*/ 1995065 w 2030924"/>
              <a:gd name="csY49" fmla="*/ 1372802 h 2258058"/>
              <a:gd name="csX50" fmla="*/ 1995065 w 2030924"/>
              <a:gd name="csY50" fmla="*/ 1372802 h 2258058"/>
              <a:gd name="csX51" fmla="*/ 2004030 w 2030924"/>
              <a:gd name="csY51" fmla="*/ 1426590 h 2258058"/>
              <a:gd name="csX52" fmla="*/ 2030924 w 2030924"/>
              <a:gd name="csY52" fmla="*/ 1471414 h 2258058"/>
              <a:gd name="csX53" fmla="*/ 166265 w 2030924"/>
              <a:gd name="csY53" fmla="*/ 2224449 h 2258058"/>
              <a:gd name="csX54" fmla="*/ 76618 w 2030924"/>
              <a:gd name="csY54" fmla="*/ 2125837 h 2258058"/>
              <a:gd name="csX55" fmla="*/ 40759 w 2030924"/>
              <a:gd name="csY55" fmla="*/ 2116872 h 2258058"/>
              <a:gd name="csX56" fmla="*/ 13865 w 2030924"/>
              <a:gd name="csY56" fmla="*/ 2089978 h 2258058"/>
              <a:gd name="csX57" fmla="*/ 49724 w 2030924"/>
              <a:gd name="csY57" fmla="*/ 2072049 h 2258058"/>
              <a:gd name="csX58" fmla="*/ 139371 w 2030924"/>
              <a:gd name="csY58" fmla="*/ 2063084 h 2258058"/>
              <a:gd name="csX59" fmla="*/ 157301 w 2030924"/>
              <a:gd name="csY59" fmla="*/ 1946543 h 2258058"/>
              <a:gd name="csX60" fmla="*/ 282806 w 2030924"/>
              <a:gd name="csY60" fmla="*/ 1901719 h 2258058"/>
              <a:gd name="csX61" fmla="*/ 300736 w 2030924"/>
              <a:gd name="csY61" fmla="*/ 1874825 h 2258058"/>
              <a:gd name="csX62" fmla="*/ 390383 w 2030924"/>
              <a:gd name="csY62" fmla="*/ 1865861 h 2258058"/>
              <a:gd name="csX63" fmla="*/ 515889 w 2030924"/>
              <a:gd name="csY63" fmla="*/ 1847931 h 2258058"/>
              <a:gd name="csX64" fmla="*/ 623465 w 2030924"/>
              <a:gd name="csY64" fmla="*/ 1803108 h 2258058"/>
              <a:gd name="csX65" fmla="*/ 650359 w 2030924"/>
              <a:gd name="csY65" fmla="*/ 1740355 h 2258058"/>
              <a:gd name="csX66" fmla="*/ 677253 w 2030924"/>
              <a:gd name="csY66" fmla="*/ 1695531 h 2258058"/>
              <a:gd name="csX67" fmla="*/ 686218 w 2030924"/>
              <a:gd name="csY67" fmla="*/ 1659672 h 2258058"/>
              <a:gd name="csX68" fmla="*/ 695183 w 2030924"/>
              <a:gd name="csY68" fmla="*/ 1632778 h 2258058"/>
              <a:gd name="csX69" fmla="*/ 668289 w 2030924"/>
              <a:gd name="csY69" fmla="*/ 1596919 h 2258058"/>
              <a:gd name="csX70" fmla="*/ 641395 w 2030924"/>
              <a:gd name="csY70" fmla="*/ 1534166 h 2258058"/>
              <a:gd name="csX71" fmla="*/ 596571 w 2030924"/>
              <a:gd name="csY71" fmla="*/ 1435555 h 2258058"/>
              <a:gd name="csX72" fmla="*/ 569677 w 2030924"/>
              <a:gd name="csY72" fmla="*/ 1408661 h 2258058"/>
              <a:gd name="csX0" fmla="*/ 397404 w 2135914"/>
              <a:gd name="csY0" fmla="*/ 476331 h 2261077"/>
              <a:gd name="csX1" fmla="*/ 388439 w 2135914"/>
              <a:gd name="csY1" fmla="*/ 404614 h 2261077"/>
              <a:gd name="csX2" fmla="*/ 487051 w 2135914"/>
              <a:gd name="csY2" fmla="*/ 386684 h 2261077"/>
              <a:gd name="csX3" fmla="*/ 513945 w 2135914"/>
              <a:gd name="csY3" fmla="*/ 359790 h 2261077"/>
              <a:gd name="csX4" fmla="*/ 558768 w 2135914"/>
              <a:gd name="csY4" fmla="*/ 341861 h 2261077"/>
              <a:gd name="csX5" fmla="*/ 594627 w 2135914"/>
              <a:gd name="csY5" fmla="*/ 350825 h 2261077"/>
              <a:gd name="csX6" fmla="*/ 630486 w 2135914"/>
              <a:gd name="csY6" fmla="*/ 368755 h 2261077"/>
              <a:gd name="csX7" fmla="*/ 675309 w 2135914"/>
              <a:gd name="csY7" fmla="*/ 386684 h 2261077"/>
              <a:gd name="csX8" fmla="*/ 729098 w 2135914"/>
              <a:gd name="csY8" fmla="*/ 359790 h 2261077"/>
              <a:gd name="csX9" fmla="*/ 755992 w 2135914"/>
              <a:gd name="csY9" fmla="*/ 350825 h 2261077"/>
              <a:gd name="csX10" fmla="*/ 747027 w 2135914"/>
              <a:gd name="csY10" fmla="*/ 314966 h 2261077"/>
              <a:gd name="csX11" fmla="*/ 755992 w 2135914"/>
              <a:gd name="csY11" fmla="*/ 252214 h 2261077"/>
              <a:gd name="csX12" fmla="*/ 773921 w 2135914"/>
              <a:gd name="csY12" fmla="*/ 225319 h 2261077"/>
              <a:gd name="csX13" fmla="*/ 791851 w 2135914"/>
              <a:gd name="csY13" fmla="*/ 99814 h 2261077"/>
              <a:gd name="csX14" fmla="*/ 836674 w 2135914"/>
              <a:gd name="csY14" fmla="*/ 90849 h 2261077"/>
              <a:gd name="csX15" fmla="*/ 863568 w 2135914"/>
              <a:gd name="csY15" fmla="*/ 81884 h 2261077"/>
              <a:gd name="csX16" fmla="*/ 881498 w 2135914"/>
              <a:gd name="csY16" fmla="*/ 46025 h 2261077"/>
              <a:gd name="csX17" fmla="*/ 962180 w 2135914"/>
              <a:gd name="csY17" fmla="*/ 19131 h 2261077"/>
              <a:gd name="csX18" fmla="*/ 998039 w 2135914"/>
              <a:gd name="csY18" fmla="*/ 1202 h 2261077"/>
              <a:gd name="csX19" fmla="*/ 1015968 w 2135914"/>
              <a:gd name="csY19" fmla="*/ 46025 h 2261077"/>
              <a:gd name="csX20" fmla="*/ 1042862 w 2135914"/>
              <a:gd name="csY20" fmla="*/ 63955 h 2261077"/>
              <a:gd name="csX21" fmla="*/ 1060792 w 2135914"/>
              <a:gd name="csY21" fmla="*/ 81884 h 2261077"/>
              <a:gd name="csX22" fmla="*/ 1114580 w 2135914"/>
              <a:gd name="csY22" fmla="*/ 90849 h 2261077"/>
              <a:gd name="csX23" fmla="*/ 1159404 w 2135914"/>
              <a:gd name="csY23" fmla="*/ 99814 h 2261077"/>
              <a:gd name="csX24" fmla="*/ 1186298 w 2135914"/>
              <a:gd name="csY24" fmla="*/ 126708 h 2261077"/>
              <a:gd name="csX25" fmla="*/ 1177333 w 2135914"/>
              <a:gd name="csY25" fmla="*/ 153602 h 2261077"/>
              <a:gd name="csX26" fmla="*/ 1168368 w 2135914"/>
              <a:gd name="csY26" fmla="*/ 189461 h 2261077"/>
              <a:gd name="csX27" fmla="*/ 1195262 w 2135914"/>
              <a:gd name="csY27" fmla="*/ 288072 h 2261077"/>
              <a:gd name="csX28" fmla="*/ 1266980 w 2135914"/>
              <a:gd name="csY28" fmla="*/ 323931 h 2261077"/>
              <a:gd name="csX29" fmla="*/ 1284909 w 2135914"/>
              <a:gd name="csY29" fmla="*/ 341861 h 2261077"/>
              <a:gd name="csX30" fmla="*/ 1293874 w 2135914"/>
              <a:gd name="csY30" fmla="*/ 368755 h 2261077"/>
              <a:gd name="csX31" fmla="*/ 1311804 w 2135914"/>
              <a:gd name="csY31" fmla="*/ 619766 h 2261077"/>
              <a:gd name="csX32" fmla="*/ 1338698 w 2135914"/>
              <a:gd name="csY32" fmla="*/ 655625 h 2261077"/>
              <a:gd name="csX33" fmla="*/ 1401451 w 2135914"/>
              <a:gd name="csY33" fmla="*/ 673555 h 2261077"/>
              <a:gd name="csX34" fmla="*/ 1473168 w 2135914"/>
              <a:gd name="csY34" fmla="*/ 709414 h 2261077"/>
              <a:gd name="csX35" fmla="*/ 1482133 w 2135914"/>
              <a:gd name="csY35" fmla="*/ 736308 h 2261077"/>
              <a:gd name="csX36" fmla="*/ 1571780 w 2135914"/>
              <a:gd name="csY36" fmla="*/ 700449 h 2261077"/>
              <a:gd name="csX37" fmla="*/ 1607639 w 2135914"/>
              <a:gd name="csY37" fmla="*/ 790096 h 2261077"/>
              <a:gd name="csX38" fmla="*/ 1616604 w 2135914"/>
              <a:gd name="csY38" fmla="*/ 816990 h 2261077"/>
              <a:gd name="csX39" fmla="*/ 1625568 w 2135914"/>
              <a:gd name="csY39" fmla="*/ 852849 h 2261077"/>
              <a:gd name="csX40" fmla="*/ 1652462 w 2135914"/>
              <a:gd name="csY40" fmla="*/ 888708 h 2261077"/>
              <a:gd name="csX41" fmla="*/ 1670392 w 2135914"/>
              <a:gd name="csY41" fmla="*/ 933531 h 2261077"/>
              <a:gd name="csX42" fmla="*/ 1742109 w 2135914"/>
              <a:gd name="csY42" fmla="*/ 960425 h 2261077"/>
              <a:gd name="csX43" fmla="*/ 1769004 w 2135914"/>
              <a:gd name="csY43" fmla="*/ 969390 h 2261077"/>
              <a:gd name="csX44" fmla="*/ 1804862 w 2135914"/>
              <a:gd name="csY44" fmla="*/ 978355 h 2261077"/>
              <a:gd name="csX45" fmla="*/ 1876580 w 2135914"/>
              <a:gd name="csY45" fmla="*/ 1005249 h 2261077"/>
              <a:gd name="csX46" fmla="*/ 1903474 w 2135914"/>
              <a:gd name="csY46" fmla="*/ 1023178 h 2261077"/>
              <a:gd name="csX47" fmla="*/ 1948298 w 2135914"/>
              <a:gd name="csY47" fmla="*/ 1041108 h 2261077"/>
              <a:gd name="csX48" fmla="*/ 1966227 w 2135914"/>
              <a:gd name="csY48" fmla="*/ 1076966 h 2261077"/>
              <a:gd name="csX49" fmla="*/ 1993121 w 2135914"/>
              <a:gd name="csY49" fmla="*/ 1372802 h 2261077"/>
              <a:gd name="csX50" fmla="*/ 1993121 w 2135914"/>
              <a:gd name="csY50" fmla="*/ 1372802 h 2261077"/>
              <a:gd name="csX51" fmla="*/ 2002086 w 2135914"/>
              <a:gd name="csY51" fmla="*/ 1426590 h 2261077"/>
              <a:gd name="csX52" fmla="*/ 164321 w 2135914"/>
              <a:gd name="csY52" fmla="*/ 2224449 h 2261077"/>
              <a:gd name="csX53" fmla="*/ 74674 w 2135914"/>
              <a:gd name="csY53" fmla="*/ 2125837 h 2261077"/>
              <a:gd name="csX54" fmla="*/ 38815 w 2135914"/>
              <a:gd name="csY54" fmla="*/ 2116872 h 2261077"/>
              <a:gd name="csX55" fmla="*/ 11921 w 2135914"/>
              <a:gd name="csY55" fmla="*/ 2089978 h 2261077"/>
              <a:gd name="csX56" fmla="*/ 47780 w 2135914"/>
              <a:gd name="csY56" fmla="*/ 2072049 h 2261077"/>
              <a:gd name="csX57" fmla="*/ 137427 w 2135914"/>
              <a:gd name="csY57" fmla="*/ 2063084 h 2261077"/>
              <a:gd name="csX58" fmla="*/ 155357 w 2135914"/>
              <a:gd name="csY58" fmla="*/ 1946543 h 2261077"/>
              <a:gd name="csX59" fmla="*/ 280862 w 2135914"/>
              <a:gd name="csY59" fmla="*/ 1901719 h 2261077"/>
              <a:gd name="csX60" fmla="*/ 298792 w 2135914"/>
              <a:gd name="csY60" fmla="*/ 1874825 h 2261077"/>
              <a:gd name="csX61" fmla="*/ 388439 w 2135914"/>
              <a:gd name="csY61" fmla="*/ 1865861 h 2261077"/>
              <a:gd name="csX62" fmla="*/ 513945 w 2135914"/>
              <a:gd name="csY62" fmla="*/ 1847931 h 2261077"/>
              <a:gd name="csX63" fmla="*/ 621521 w 2135914"/>
              <a:gd name="csY63" fmla="*/ 1803108 h 2261077"/>
              <a:gd name="csX64" fmla="*/ 648415 w 2135914"/>
              <a:gd name="csY64" fmla="*/ 1740355 h 2261077"/>
              <a:gd name="csX65" fmla="*/ 675309 w 2135914"/>
              <a:gd name="csY65" fmla="*/ 1695531 h 2261077"/>
              <a:gd name="csX66" fmla="*/ 684274 w 2135914"/>
              <a:gd name="csY66" fmla="*/ 1659672 h 2261077"/>
              <a:gd name="csX67" fmla="*/ 693239 w 2135914"/>
              <a:gd name="csY67" fmla="*/ 1632778 h 2261077"/>
              <a:gd name="csX68" fmla="*/ 666345 w 2135914"/>
              <a:gd name="csY68" fmla="*/ 1596919 h 2261077"/>
              <a:gd name="csX69" fmla="*/ 639451 w 2135914"/>
              <a:gd name="csY69" fmla="*/ 1534166 h 2261077"/>
              <a:gd name="csX70" fmla="*/ 594627 w 2135914"/>
              <a:gd name="csY70" fmla="*/ 1435555 h 2261077"/>
              <a:gd name="csX71" fmla="*/ 567733 w 2135914"/>
              <a:gd name="csY71" fmla="*/ 1408661 h 2261077"/>
              <a:gd name="csX0" fmla="*/ 396756 w 1992473"/>
              <a:gd name="csY0" fmla="*/ 476331 h 2264735"/>
              <a:gd name="csX1" fmla="*/ 387791 w 1992473"/>
              <a:gd name="csY1" fmla="*/ 404614 h 2264735"/>
              <a:gd name="csX2" fmla="*/ 486403 w 1992473"/>
              <a:gd name="csY2" fmla="*/ 386684 h 2264735"/>
              <a:gd name="csX3" fmla="*/ 513297 w 1992473"/>
              <a:gd name="csY3" fmla="*/ 359790 h 2264735"/>
              <a:gd name="csX4" fmla="*/ 558120 w 1992473"/>
              <a:gd name="csY4" fmla="*/ 341861 h 2264735"/>
              <a:gd name="csX5" fmla="*/ 593979 w 1992473"/>
              <a:gd name="csY5" fmla="*/ 350825 h 2264735"/>
              <a:gd name="csX6" fmla="*/ 629838 w 1992473"/>
              <a:gd name="csY6" fmla="*/ 368755 h 2264735"/>
              <a:gd name="csX7" fmla="*/ 674661 w 1992473"/>
              <a:gd name="csY7" fmla="*/ 386684 h 2264735"/>
              <a:gd name="csX8" fmla="*/ 728450 w 1992473"/>
              <a:gd name="csY8" fmla="*/ 359790 h 2264735"/>
              <a:gd name="csX9" fmla="*/ 755344 w 1992473"/>
              <a:gd name="csY9" fmla="*/ 350825 h 2264735"/>
              <a:gd name="csX10" fmla="*/ 746379 w 1992473"/>
              <a:gd name="csY10" fmla="*/ 314966 h 2264735"/>
              <a:gd name="csX11" fmla="*/ 755344 w 1992473"/>
              <a:gd name="csY11" fmla="*/ 252214 h 2264735"/>
              <a:gd name="csX12" fmla="*/ 773273 w 1992473"/>
              <a:gd name="csY12" fmla="*/ 225319 h 2264735"/>
              <a:gd name="csX13" fmla="*/ 791203 w 1992473"/>
              <a:gd name="csY13" fmla="*/ 99814 h 2264735"/>
              <a:gd name="csX14" fmla="*/ 836026 w 1992473"/>
              <a:gd name="csY14" fmla="*/ 90849 h 2264735"/>
              <a:gd name="csX15" fmla="*/ 862920 w 1992473"/>
              <a:gd name="csY15" fmla="*/ 81884 h 2264735"/>
              <a:gd name="csX16" fmla="*/ 880850 w 1992473"/>
              <a:gd name="csY16" fmla="*/ 46025 h 2264735"/>
              <a:gd name="csX17" fmla="*/ 961532 w 1992473"/>
              <a:gd name="csY17" fmla="*/ 19131 h 2264735"/>
              <a:gd name="csX18" fmla="*/ 997391 w 1992473"/>
              <a:gd name="csY18" fmla="*/ 1202 h 2264735"/>
              <a:gd name="csX19" fmla="*/ 1015320 w 1992473"/>
              <a:gd name="csY19" fmla="*/ 46025 h 2264735"/>
              <a:gd name="csX20" fmla="*/ 1042214 w 1992473"/>
              <a:gd name="csY20" fmla="*/ 63955 h 2264735"/>
              <a:gd name="csX21" fmla="*/ 1060144 w 1992473"/>
              <a:gd name="csY21" fmla="*/ 81884 h 2264735"/>
              <a:gd name="csX22" fmla="*/ 1113932 w 1992473"/>
              <a:gd name="csY22" fmla="*/ 90849 h 2264735"/>
              <a:gd name="csX23" fmla="*/ 1158756 w 1992473"/>
              <a:gd name="csY23" fmla="*/ 99814 h 2264735"/>
              <a:gd name="csX24" fmla="*/ 1185650 w 1992473"/>
              <a:gd name="csY24" fmla="*/ 126708 h 2264735"/>
              <a:gd name="csX25" fmla="*/ 1176685 w 1992473"/>
              <a:gd name="csY25" fmla="*/ 153602 h 2264735"/>
              <a:gd name="csX26" fmla="*/ 1167720 w 1992473"/>
              <a:gd name="csY26" fmla="*/ 189461 h 2264735"/>
              <a:gd name="csX27" fmla="*/ 1194614 w 1992473"/>
              <a:gd name="csY27" fmla="*/ 288072 h 2264735"/>
              <a:gd name="csX28" fmla="*/ 1266332 w 1992473"/>
              <a:gd name="csY28" fmla="*/ 323931 h 2264735"/>
              <a:gd name="csX29" fmla="*/ 1284261 w 1992473"/>
              <a:gd name="csY29" fmla="*/ 341861 h 2264735"/>
              <a:gd name="csX30" fmla="*/ 1293226 w 1992473"/>
              <a:gd name="csY30" fmla="*/ 368755 h 2264735"/>
              <a:gd name="csX31" fmla="*/ 1311156 w 1992473"/>
              <a:gd name="csY31" fmla="*/ 619766 h 2264735"/>
              <a:gd name="csX32" fmla="*/ 1338050 w 1992473"/>
              <a:gd name="csY32" fmla="*/ 655625 h 2264735"/>
              <a:gd name="csX33" fmla="*/ 1400803 w 1992473"/>
              <a:gd name="csY33" fmla="*/ 673555 h 2264735"/>
              <a:gd name="csX34" fmla="*/ 1472520 w 1992473"/>
              <a:gd name="csY34" fmla="*/ 709414 h 2264735"/>
              <a:gd name="csX35" fmla="*/ 1481485 w 1992473"/>
              <a:gd name="csY35" fmla="*/ 736308 h 2264735"/>
              <a:gd name="csX36" fmla="*/ 1571132 w 1992473"/>
              <a:gd name="csY36" fmla="*/ 700449 h 2264735"/>
              <a:gd name="csX37" fmla="*/ 1606991 w 1992473"/>
              <a:gd name="csY37" fmla="*/ 790096 h 2264735"/>
              <a:gd name="csX38" fmla="*/ 1615956 w 1992473"/>
              <a:gd name="csY38" fmla="*/ 816990 h 2264735"/>
              <a:gd name="csX39" fmla="*/ 1624920 w 1992473"/>
              <a:gd name="csY39" fmla="*/ 852849 h 2264735"/>
              <a:gd name="csX40" fmla="*/ 1651814 w 1992473"/>
              <a:gd name="csY40" fmla="*/ 888708 h 2264735"/>
              <a:gd name="csX41" fmla="*/ 1669744 w 1992473"/>
              <a:gd name="csY41" fmla="*/ 933531 h 2264735"/>
              <a:gd name="csX42" fmla="*/ 1741461 w 1992473"/>
              <a:gd name="csY42" fmla="*/ 960425 h 2264735"/>
              <a:gd name="csX43" fmla="*/ 1768356 w 1992473"/>
              <a:gd name="csY43" fmla="*/ 969390 h 2264735"/>
              <a:gd name="csX44" fmla="*/ 1804214 w 1992473"/>
              <a:gd name="csY44" fmla="*/ 978355 h 2264735"/>
              <a:gd name="csX45" fmla="*/ 1875932 w 1992473"/>
              <a:gd name="csY45" fmla="*/ 1005249 h 2264735"/>
              <a:gd name="csX46" fmla="*/ 1902826 w 1992473"/>
              <a:gd name="csY46" fmla="*/ 1023178 h 2264735"/>
              <a:gd name="csX47" fmla="*/ 1947650 w 1992473"/>
              <a:gd name="csY47" fmla="*/ 1041108 h 2264735"/>
              <a:gd name="csX48" fmla="*/ 1965579 w 1992473"/>
              <a:gd name="csY48" fmla="*/ 1076966 h 2264735"/>
              <a:gd name="csX49" fmla="*/ 1992473 w 1992473"/>
              <a:gd name="csY49" fmla="*/ 1372802 h 2264735"/>
              <a:gd name="csX50" fmla="*/ 1992473 w 1992473"/>
              <a:gd name="csY50" fmla="*/ 1372802 h 2264735"/>
              <a:gd name="csX51" fmla="*/ 163673 w 1992473"/>
              <a:gd name="csY51" fmla="*/ 2224449 h 2264735"/>
              <a:gd name="csX52" fmla="*/ 74026 w 1992473"/>
              <a:gd name="csY52" fmla="*/ 2125837 h 2264735"/>
              <a:gd name="csX53" fmla="*/ 38167 w 1992473"/>
              <a:gd name="csY53" fmla="*/ 2116872 h 2264735"/>
              <a:gd name="csX54" fmla="*/ 11273 w 1992473"/>
              <a:gd name="csY54" fmla="*/ 2089978 h 2264735"/>
              <a:gd name="csX55" fmla="*/ 47132 w 1992473"/>
              <a:gd name="csY55" fmla="*/ 2072049 h 2264735"/>
              <a:gd name="csX56" fmla="*/ 136779 w 1992473"/>
              <a:gd name="csY56" fmla="*/ 2063084 h 2264735"/>
              <a:gd name="csX57" fmla="*/ 154709 w 1992473"/>
              <a:gd name="csY57" fmla="*/ 1946543 h 2264735"/>
              <a:gd name="csX58" fmla="*/ 280214 w 1992473"/>
              <a:gd name="csY58" fmla="*/ 1901719 h 2264735"/>
              <a:gd name="csX59" fmla="*/ 298144 w 1992473"/>
              <a:gd name="csY59" fmla="*/ 1874825 h 2264735"/>
              <a:gd name="csX60" fmla="*/ 387791 w 1992473"/>
              <a:gd name="csY60" fmla="*/ 1865861 h 2264735"/>
              <a:gd name="csX61" fmla="*/ 513297 w 1992473"/>
              <a:gd name="csY61" fmla="*/ 1847931 h 2264735"/>
              <a:gd name="csX62" fmla="*/ 620873 w 1992473"/>
              <a:gd name="csY62" fmla="*/ 1803108 h 2264735"/>
              <a:gd name="csX63" fmla="*/ 647767 w 1992473"/>
              <a:gd name="csY63" fmla="*/ 1740355 h 2264735"/>
              <a:gd name="csX64" fmla="*/ 674661 w 1992473"/>
              <a:gd name="csY64" fmla="*/ 1695531 h 2264735"/>
              <a:gd name="csX65" fmla="*/ 683626 w 1992473"/>
              <a:gd name="csY65" fmla="*/ 1659672 h 2264735"/>
              <a:gd name="csX66" fmla="*/ 692591 w 1992473"/>
              <a:gd name="csY66" fmla="*/ 1632778 h 2264735"/>
              <a:gd name="csX67" fmla="*/ 665697 w 1992473"/>
              <a:gd name="csY67" fmla="*/ 1596919 h 2264735"/>
              <a:gd name="csX68" fmla="*/ 638803 w 1992473"/>
              <a:gd name="csY68" fmla="*/ 1534166 h 2264735"/>
              <a:gd name="csX69" fmla="*/ 593979 w 1992473"/>
              <a:gd name="csY69" fmla="*/ 1435555 h 2264735"/>
              <a:gd name="csX70" fmla="*/ 567085 w 1992473"/>
              <a:gd name="csY70" fmla="*/ 1408661 h 2264735"/>
              <a:gd name="csX0" fmla="*/ 396756 w 1992473"/>
              <a:gd name="csY0" fmla="*/ 476331 h 2264735"/>
              <a:gd name="csX1" fmla="*/ 387791 w 1992473"/>
              <a:gd name="csY1" fmla="*/ 404614 h 2264735"/>
              <a:gd name="csX2" fmla="*/ 486403 w 1992473"/>
              <a:gd name="csY2" fmla="*/ 386684 h 2264735"/>
              <a:gd name="csX3" fmla="*/ 513297 w 1992473"/>
              <a:gd name="csY3" fmla="*/ 359790 h 2264735"/>
              <a:gd name="csX4" fmla="*/ 558120 w 1992473"/>
              <a:gd name="csY4" fmla="*/ 341861 h 2264735"/>
              <a:gd name="csX5" fmla="*/ 593979 w 1992473"/>
              <a:gd name="csY5" fmla="*/ 350825 h 2264735"/>
              <a:gd name="csX6" fmla="*/ 629838 w 1992473"/>
              <a:gd name="csY6" fmla="*/ 368755 h 2264735"/>
              <a:gd name="csX7" fmla="*/ 674661 w 1992473"/>
              <a:gd name="csY7" fmla="*/ 386684 h 2264735"/>
              <a:gd name="csX8" fmla="*/ 728450 w 1992473"/>
              <a:gd name="csY8" fmla="*/ 359790 h 2264735"/>
              <a:gd name="csX9" fmla="*/ 755344 w 1992473"/>
              <a:gd name="csY9" fmla="*/ 350825 h 2264735"/>
              <a:gd name="csX10" fmla="*/ 746379 w 1992473"/>
              <a:gd name="csY10" fmla="*/ 314966 h 2264735"/>
              <a:gd name="csX11" fmla="*/ 755344 w 1992473"/>
              <a:gd name="csY11" fmla="*/ 252214 h 2264735"/>
              <a:gd name="csX12" fmla="*/ 773273 w 1992473"/>
              <a:gd name="csY12" fmla="*/ 225319 h 2264735"/>
              <a:gd name="csX13" fmla="*/ 791203 w 1992473"/>
              <a:gd name="csY13" fmla="*/ 99814 h 2264735"/>
              <a:gd name="csX14" fmla="*/ 836026 w 1992473"/>
              <a:gd name="csY14" fmla="*/ 90849 h 2264735"/>
              <a:gd name="csX15" fmla="*/ 862920 w 1992473"/>
              <a:gd name="csY15" fmla="*/ 81884 h 2264735"/>
              <a:gd name="csX16" fmla="*/ 880850 w 1992473"/>
              <a:gd name="csY16" fmla="*/ 46025 h 2264735"/>
              <a:gd name="csX17" fmla="*/ 961532 w 1992473"/>
              <a:gd name="csY17" fmla="*/ 19131 h 2264735"/>
              <a:gd name="csX18" fmla="*/ 997391 w 1992473"/>
              <a:gd name="csY18" fmla="*/ 1202 h 2264735"/>
              <a:gd name="csX19" fmla="*/ 1015320 w 1992473"/>
              <a:gd name="csY19" fmla="*/ 46025 h 2264735"/>
              <a:gd name="csX20" fmla="*/ 1042214 w 1992473"/>
              <a:gd name="csY20" fmla="*/ 63955 h 2264735"/>
              <a:gd name="csX21" fmla="*/ 1060144 w 1992473"/>
              <a:gd name="csY21" fmla="*/ 81884 h 2264735"/>
              <a:gd name="csX22" fmla="*/ 1113932 w 1992473"/>
              <a:gd name="csY22" fmla="*/ 90849 h 2264735"/>
              <a:gd name="csX23" fmla="*/ 1158756 w 1992473"/>
              <a:gd name="csY23" fmla="*/ 99814 h 2264735"/>
              <a:gd name="csX24" fmla="*/ 1185650 w 1992473"/>
              <a:gd name="csY24" fmla="*/ 126708 h 2264735"/>
              <a:gd name="csX25" fmla="*/ 1176685 w 1992473"/>
              <a:gd name="csY25" fmla="*/ 153602 h 2264735"/>
              <a:gd name="csX26" fmla="*/ 1167720 w 1992473"/>
              <a:gd name="csY26" fmla="*/ 189461 h 2264735"/>
              <a:gd name="csX27" fmla="*/ 1194614 w 1992473"/>
              <a:gd name="csY27" fmla="*/ 288072 h 2264735"/>
              <a:gd name="csX28" fmla="*/ 1266332 w 1992473"/>
              <a:gd name="csY28" fmla="*/ 323931 h 2264735"/>
              <a:gd name="csX29" fmla="*/ 1284261 w 1992473"/>
              <a:gd name="csY29" fmla="*/ 341861 h 2264735"/>
              <a:gd name="csX30" fmla="*/ 1293226 w 1992473"/>
              <a:gd name="csY30" fmla="*/ 368755 h 2264735"/>
              <a:gd name="csX31" fmla="*/ 1311156 w 1992473"/>
              <a:gd name="csY31" fmla="*/ 619766 h 2264735"/>
              <a:gd name="csX32" fmla="*/ 1338050 w 1992473"/>
              <a:gd name="csY32" fmla="*/ 655625 h 2264735"/>
              <a:gd name="csX33" fmla="*/ 1400803 w 1992473"/>
              <a:gd name="csY33" fmla="*/ 673555 h 2264735"/>
              <a:gd name="csX34" fmla="*/ 1472520 w 1992473"/>
              <a:gd name="csY34" fmla="*/ 709414 h 2264735"/>
              <a:gd name="csX35" fmla="*/ 1481485 w 1992473"/>
              <a:gd name="csY35" fmla="*/ 736308 h 2264735"/>
              <a:gd name="csX36" fmla="*/ 1571132 w 1992473"/>
              <a:gd name="csY36" fmla="*/ 700449 h 2264735"/>
              <a:gd name="csX37" fmla="*/ 1606991 w 1992473"/>
              <a:gd name="csY37" fmla="*/ 790096 h 2264735"/>
              <a:gd name="csX38" fmla="*/ 1615956 w 1992473"/>
              <a:gd name="csY38" fmla="*/ 816990 h 2264735"/>
              <a:gd name="csX39" fmla="*/ 1624920 w 1992473"/>
              <a:gd name="csY39" fmla="*/ 852849 h 2264735"/>
              <a:gd name="csX40" fmla="*/ 1651814 w 1992473"/>
              <a:gd name="csY40" fmla="*/ 888708 h 2264735"/>
              <a:gd name="csX41" fmla="*/ 1669744 w 1992473"/>
              <a:gd name="csY41" fmla="*/ 933531 h 2264735"/>
              <a:gd name="csX42" fmla="*/ 1741461 w 1992473"/>
              <a:gd name="csY42" fmla="*/ 960425 h 2264735"/>
              <a:gd name="csX43" fmla="*/ 1768356 w 1992473"/>
              <a:gd name="csY43" fmla="*/ 969390 h 2264735"/>
              <a:gd name="csX44" fmla="*/ 1804214 w 1992473"/>
              <a:gd name="csY44" fmla="*/ 978355 h 2264735"/>
              <a:gd name="csX45" fmla="*/ 1875932 w 1992473"/>
              <a:gd name="csY45" fmla="*/ 1005249 h 2264735"/>
              <a:gd name="csX46" fmla="*/ 1902826 w 1992473"/>
              <a:gd name="csY46" fmla="*/ 1023178 h 2264735"/>
              <a:gd name="csX47" fmla="*/ 1947650 w 1992473"/>
              <a:gd name="csY47" fmla="*/ 1041108 h 2264735"/>
              <a:gd name="csX48" fmla="*/ 1965579 w 1992473"/>
              <a:gd name="csY48" fmla="*/ 1076966 h 2264735"/>
              <a:gd name="csX49" fmla="*/ 1992473 w 1992473"/>
              <a:gd name="csY49" fmla="*/ 1372802 h 2264735"/>
              <a:gd name="csX50" fmla="*/ 163673 w 1992473"/>
              <a:gd name="csY50" fmla="*/ 2224449 h 2264735"/>
              <a:gd name="csX51" fmla="*/ 74026 w 1992473"/>
              <a:gd name="csY51" fmla="*/ 2125837 h 2264735"/>
              <a:gd name="csX52" fmla="*/ 38167 w 1992473"/>
              <a:gd name="csY52" fmla="*/ 2116872 h 2264735"/>
              <a:gd name="csX53" fmla="*/ 11273 w 1992473"/>
              <a:gd name="csY53" fmla="*/ 2089978 h 2264735"/>
              <a:gd name="csX54" fmla="*/ 47132 w 1992473"/>
              <a:gd name="csY54" fmla="*/ 2072049 h 2264735"/>
              <a:gd name="csX55" fmla="*/ 136779 w 1992473"/>
              <a:gd name="csY55" fmla="*/ 2063084 h 2264735"/>
              <a:gd name="csX56" fmla="*/ 154709 w 1992473"/>
              <a:gd name="csY56" fmla="*/ 1946543 h 2264735"/>
              <a:gd name="csX57" fmla="*/ 280214 w 1992473"/>
              <a:gd name="csY57" fmla="*/ 1901719 h 2264735"/>
              <a:gd name="csX58" fmla="*/ 298144 w 1992473"/>
              <a:gd name="csY58" fmla="*/ 1874825 h 2264735"/>
              <a:gd name="csX59" fmla="*/ 387791 w 1992473"/>
              <a:gd name="csY59" fmla="*/ 1865861 h 2264735"/>
              <a:gd name="csX60" fmla="*/ 513297 w 1992473"/>
              <a:gd name="csY60" fmla="*/ 1847931 h 2264735"/>
              <a:gd name="csX61" fmla="*/ 620873 w 1992473"/>
              <a:gd name="csY61" fmla="*/ 1803108 h 2264735"/>
              <a:gd name="csX62" fmla="*/ 647767 w 1992473"/>
              <a:gd name="csY62" fmla="*/ 1740355 h 2264735"/>
              <a:gd name="csX63" fmla="*/ 674661 w 1992473"/>
              <a:gd name="csY63" fmla="*/ 1695531 h 2264735"/>
              <a:gd name="csX64" fmla="*/ 683626 w 1992473"/>
              <a:gd name="csY64" fmla="*/ 1659672 h 2264735"/>
              <a:gd name="csX65" fmla="*/ 692591 w 1992473"/>
              <a:gd name="csY65" fmla="*/ 1632778 h 2264735"/>
              <a:gd name="csX66" fmla="*/ 665697 w 1992473"/>
              <a:gd name="csY66" fmla="*/ 1596919 h 2264735"/>
              <a:gd name="csX67" fmla="*/ 638803 w 1992473"/>
              <a:gd name="csY67" fmla="*/ 1534166 h 2264735"/>
              <a:gd name="csX68" fmla="*/ 593979 w 1992473"/>
              <a:gd name="csY68" fmla="*/ 1435555 h 2264735"/>
              <a:gd name="csX69" fmla="*/ 567085 w 1992473"/>
              <a:gd name="csY69" fmla="*/ 1408661 h 2264735"/>
              <a:gd name="csX0" fmla="*/ 394814 w 1963637"/>
              <a:gd name="csY0" fmla="*/ 476331 h 2285316"/>
              <a:gd name="csX1" fmla="*/ 385849 w 1963637"/>
              <a:gd name="csY1" fmla="*/ 404614 h 2285316"/>
              <a:gd name="csX2" fmla="*/ 484461 w 1963637"/>
              <a:gd name="csY2" fmla="*/ 386684 h 2285316"/>
              <a:gd name="csX3" fmla="*/ 511355 w 1963637"/>
              <a:gd name="csY3" fmla="*/ 359790 h 2285316"/>
              <a:gd name="csX4" fmla="*/ 556178 w 1963637"/>
              <a:gd name="csY4" fmla="*/ 341861 h 2285316"/>
              <a:gd name="csX5" fmla="*/ 592037 w 1963637"/>
              <a:gd name="csY5" fmla="*/ 350825 h 2285316"/>
              <a:gd name="csX6" fmla="*/ 627896 w 1963637"/>
              <a:gd name="csY6" fmla="*/ 368755 h 2285316"/>
              <a:gd name="csX7" fmla="*/ 672719 w 1963637"/>
              <a:gd name="csY7" fmla="*/ 386684 h 2285316"/>
              <a:gd name="csX8" fmla="*/ 726508 w 1963637"/>
              <a:gd name="csY8" fmla="*/ 359790 h 2285316"/>
              <a:gd name="csX9" fmla="*/ 753402 w 1963637"/>
              <a:gd name="csY9" fmla="*/ 350825 h 2285316"/>
              <a:gd name="csX10" fmla="*/ 744437 w 1963637"/>
              <a:gd name="csY10" fmla="*/ 314966 h 2285316"/>
              <a:gd name="csX11" fmla="*/ 753402 w 1963637"/>
              <a:gd name="csY11" fmla="*/ 252214 h 2285316"/>
              <a:gd name="csX12" fmla="*/ 771331 w 1963637"/>
              <a:gd name="csY12" fmla="*/ 225319 h 2285316"/>
              <a:gd name="csX13" fmla="*/ 789261 w 1963637"/>
              <a:gd name="csY13" fmla="*/ 99814 h 2285316"/>
              <a:gd name="csX14" fmla="*/ 834084 w 1963637"/>
              <a:gd name="csY14" fmla="*/ 90849 h 2285316"/>
              <a:gd name="csX15" fmla="*/ 860978 w 1963637"/>
              <a:gd name="csY15" fmla="*/ 81884 h 2285316"/>
              <a:gd name="csX16" fmla="*/ 878908 w 1963637"/>
              <a:gd name="csY16" fmla="*/ 46025 h 2285316"/>
              <a:gd name="csX17" fmla="*/ 959590 w 1963637"/>
              <a:gd name="csY17" fmla="*/ 19131 h 2285316"/>
              <a:gd name="csX18" fmla="*/ 995449 w 1963637"/>
              <a:gd name="csY18" fmla="*/ 1202 h 2285316"/>
              <a:gd name="csX19" fmla="*/ 1013378 w 1963637"/>
              <a:gd name="csY19" fmla="*/ 46025 h 2285316"/>
              <a:gd name="csX20" fmla="*/ 1040272 w 1963637"/>
              <a:gd name="csY20" fmla="*/ 63955 h 2285316"/>
              <a:gd name="csX21" fmla="*/ 1058202 w 1963637"/>
              <a:gd name="csY21" fmla="*/ 81884 h 2285316"/>
              <a:gd name="csX22" fmla="*/ 1111990 w 1963637"/>
              <a:gd name="csY22" fmla="*/ 90849 h 2285316"/>
              <a:gd name="csX23" fmla="*/ 1156814 w 1963637"/>
              <a:gd name="csY23" fmla="*/ 99814 h 2285316"/>
              <a:gd name="csX24" fmla="*/ 1183708 w 1963637"/>
              <a:gd name="csY24" fmla="*/ 126708 h 2285316"/>
              <a:gd name="csX25" fmla="*/ 1174743 w 1963637"/>
              <a:gd name="csY25" fmla="*/ 153602 h 2285316"/>
              <a:gd name="csX26" fmla="*/ 1165778 w 1963637"/>
              <a:gd name="csY26" fmla="*/ 189461 h 2285316"/>
              <a:gd name="csX27" fmla="*/ 1192672 w 1963637"/>
              <a:gd name="csY27" fmla="*/ 288072 h 2285316"/>
              <a:gd name="csX28" fmla="*/ 1264390 w 1963637"/>
              <a:gd name="csY28" fmla="*/ 323931 h 2285316"/>
              <a:gd name="csX29" fmla="*/ 1282319 w 1963637"/>
              <a:gd name="csY29" fmla="*/ 341861 h 2285316"/>
              <a:gd name="csX30" fmla="*/ 1291284 w 1963637"/>
              <a:gd name="csY30" fmla="*/ 368755 h 2285316"/>
              <a:gd name="csX31" fmla="*/ 1309214 w 1963637"/>
              <a:gd name="csY31" fmla="*/ 619766 h 2285316"/>
              <a:gd name="csX32" fmla="*/ 1336108 w 1963637"/>
              <a:gd name="csY32" fmla="*/ 655625 h 2285316"/>
              <a:gd name="csX33" fmla="*/ 1398861 w 1963637"/>
              <a:gd name="csY33" fmla="*/ 673555 h 2285316"/>
              <a:gd name="csX34" fmla="*/ 1470578 w 1963637"/>
              <a:gd name="csY34" fmla="*/ 709414 h 2285316"/>
              <a:gd name="csX35" fmla="*/ 1479543 w 1963637"/>
              <a:gd name="csY35" fmla="*/ 736308 h 2285316"/>
              <a:gd name="csX36" fmla="*/ 1569190 w 1963637"/>
              <a:gd name="csY36" fmla="*/ 700449 h 2285316"/>
              <a:gd name="csX37" fmla="*/ 1605049 w 1963637"/>
              <a:gd name="csY37" fmla="*/ 790096 h 2285316"/>
              <a:gd name="csX38" fmla="*/ 1614014 w 1963637"/>
              <a:gd name="csY38" fmla="*/ 816990 h 2285316"/>
              <a:gd name="csX39" fmla="*/ 1622978 w 1963637"/>
              <a:gd name="csY39" fmla="*/ 852849 h 2285316"/>
              <a:gd name="csX40" fmla="*/ 1649872 w 1963637"/>
              <a:gd name="csY40" fmla="*/ 888708 h 2285316"/>
              <a:gd name="csX41" fmla="*/ 1667802 w 1963637"/>
              <a:gd name="csY41" fmla="*/ 933531 h 2285316"/>
              <a:gd name="csX42" fmla="*/ 1739519 w 1963637"/>
              <a:gd name="csY42" fmla="*/ 960425 h 2285316"/>
              <a:gd name="csX43" fmla="*/ 1766414 w 1963637"/>
              <a:gd name="csY43" fmla="*/ 969390 h 2285316"/>
              <a:gd name="csX44" fmla="*/ 1802272 w 1963637"/>
              <a:gd name="csY44" fmla="*/ 978355 h 2285316"/>
              <a:gd name="csX45" fmla="*/ 1873990 w 1963637"/>
              <a:gd name="csY45" fmla="*/ 1005249 h 2285316"/>
              <a:gd name="csX46" fmla="*/ 1900884 w 1963637"/>
              <a:gd name="csY46" fmla="*/ 1023178 h 2285316"/>
              <a:gd name="csX47" fmla="*/ 1945708 w 1963637"/>
              <a:gd name="csY47" fmla="*/ 1041108 h 2285316"/>
              <a:gd name="csX48" fmla="*/ 1963637 w 1963637"/>
              <a:gd name="csY48" fmla="*/ 1076966 h 2285316"/>
              <a:gd name="csX49" fmla="*/ 161731 w 1963637"/>
              <a:gd name="csY49" fmla="*/ 2224449 h 2285316"/>
              <a:gd name="csX50" fmla="*/ 72084 w 1963637"/>
              <a:gd name="csY50" fmla="*/ 2125837 h 2285316"/>
              <a:gd name="csX51" fmla="*/ 36225 w 1963637"/>
              <a:gd name="csY51" fmla="*/ 2116872 h 2285316"/>
              <a:gd name="csX52" fmla="*/ 9331 w 1963637"/>
              <a:gd name="csY52" fmla="*/ 2089978 h 2285316"/>
              <a:gd name="csX53" fmla="*/ 45190 w 1963637"/>
              <a:gd name="csY53" fmla="*/ 2072049 h 2285316"/>
              <a:gd name="csX54" fmla="*/ 134837 w 1963637"/>
              <a:gd name="csY54" fmla="*/ 2063084 h 2285316"/>
              <a:gd name="csX55" fmla="*/ 152767 w 1963637"/>
              <a:gd name="csY55" fmla="*/ 1946543 h 2285316"/>
              <a:gd name="csX56" fmla="*/ 278272 w 1963637"/>
              <a:gd name="csY56" fmla="*/ 1901719 h 2285316"/>
              <a:gd name="csX57" fmla="*/ 296202 w 1963637"/>
              <a:gd name="csY57" fmla="*/ 1874825 h 2285316"/>
              <a:gd name="csX58" fmla="*/ 385849 w 1963637"/>
              <a:gd name="csY58" fmla="*/ 1865861 h 2285316"/>
              <a:gd name="csX59" fmla="*/ 511355 w 1963637"/>
              <a:gd name="csY59" fmla="*/ 1847931 h 2285316"/>
              <a:gd name="csX60" fmla="*/ 618931 w 1963637"/>
              <a:gd name="csY60" fmla="*/ 1803108 h 2285316"/>
              <a:gd name="csX61" fmla="*/ 645825 w 1963637"/>
              <a:gd name="csY61" fmla="*/ 1740355 h 2285316"/>
              <a:gd name="csX62" fmla="*/ 672719 w 1963637"/>
              <a:gd name="csY62" fmla="*/ 1695531 h 2285316"/>
              <a:gd name="csX63" fmla="*/ 681684 w 1963637"/>
              <a:gd name="csY63" fmla="*/ 1659672 h 2285316"/>
              <a:gd name="csX64" fmla="*/ 690649 w 1963637"/>
              <a:gd name="csY64" fmla="*/ 1632778 h 2285316"/>
              <a:gd name="csX65" fmla="*/ 663755 w 1963637"/>
              <a:gd name="csY65" fmla="*/ 1596919 h 2285316"/>
              <a:gd name="csX66" fmla="*/ 636861 w 1963637"/>
              <a:gd name="csY66" fmla="*/ 1534166 h 2285316"/>
              <a:gd name="csX67" fmla="*/ 592037 w 1963637"/>
              <a:gd name="csY67" fmla="*/ 1435555 h 2285316"/>
              <a:gd name="csX68" fmla="*/ 565143 w 1963637"/>
              <a:gd name="csY68" fmla="*/ 1408661 h 2285316"/>
              <a:gd name="csX0" fmla="*/ 472799 w 2041622"/>
              <a:gd name="csY0" fmla="*/ 476331 h 2201917"/>
              <a:gd name="csX1" fmla="*/ 463834 w 2041622"/>
              <a:gd name="csY1" fmla="*/ 404614 h 2201917"/>
              <a:gd name="csX2" fmla="*/ 562446 w 2041622"/>
              <a:gd name="csY2" fmla="*/ 386684 h 2201917"/>
              <a:gd name="csX3" fmla="*/ 589340 w 2041622"/>
              <a:gd name="csY3" fmla="*/ 359790 h 2201917"/>
              <a:gd name="csX4" fmla="*/ 634163 w 2041622"/>
              <a:gd name="csY4" fmla="*/ 341861 h 2201917"/>
              <a:gd name="csX5" fmla="*/ 670022 w 2041622"/>
              <a:gd name="csY5" fmla="*/ 350825 h 2201917"/>
              <a:gd name="csX6" fmla="*/ 705881 w 2041622"/>
              <a:gd name="csY6" fmla="*/ 368755 h 2201917"/>
              <a:gd name="csX7" fmla="*/ 750704 w 2041622"/>
              <a:gd name="csY7" fmla="*/ 386684 h 2201917"/>
              <a:gd name="csX8" fmla="*/ 804493 w 2041622"/>
              <a:gd name="csY8" fmla="*/ 359790 h 2201917"/>
              <a:gd name="csX9" fmla="*/ 831387 w 2041622"/>
              <a:gd name="csY9" fmla="*/ 350825 h 2201917"/>
              <a:gd name="csX10" fmla="*/ 822422 w 2041622"/>
              <a:gd name="csY10" fmla="*/ 314966 h 2201917"/>
              <a:gd name="csX11" fmla="*/ 831387 w 2041622"/>
              <a:gd name="csY11" fmla="*/ 252214 h 2201917"/>
              <a:gd name="csX12" fmla="*/ 849316 w 2041622"/>
              <a:gd name="csY12" fmla="*/ 225319 h 2201917"/>
              <a:gd name="csX13" fmla="*/ 867246 w 2041622"/>
              <a:gd name="csY13" fmla="*/ 99814 h 2201917"/>
              <a:gd name="csX14" fmla="*/ 912069 w 2041622"/>
              <a:gd name="csY14" fmla="*/ 90849 h 2201917"/>
              <a:gd name="csX15" fmla="*/ 938963 w 2041622"/>
              <a:gd name="csY15" fmla="*/ 81884 h 2201917"/>
              <a:gd name="csX16" fmla="*/ 956893 w 2041622"/>
              <a:gd name="csY16" fmla="*/ 46025 h 2201917"/>
              <a:gd name="csX17" fmla="*/ 1037575 w 2041622"/>
              <a:gd name="csY17" fmla="*/ 19131 h 2201917"/>
              <a:gd name="csX18" fmla="*/ 1073434 w 2041622"/>
              <a:gd name="csY18" fmla="*/ 1202 h 2201917"/>
              <a:gd name="csX19" fmla="*/ 1091363 w 2041622"/>
              <a:gd name="csY19" fmla="*/ 46025 h 2201917"/>
              <a:gd name="csX20" fmla="*/ 1118257 w 2041622"/>
              <a:gd name="csY20" fmla="*/ 63955 h 2201917"/>
              <a:gd name="csX21" fmla="*/ 1136187 w 2041622"/>
              <a:gd name="csY21" fmla="*/ 81884 h 2201917"/>
              <a:gd name="csX22" fmla="*/ 1189975 w 2041622"/>
              <a:gd name="csY22" fmla="*/ 90849 h 2201917"/>
              <a:gd name="csX23" fmla="*/ 1234799 w 2041622"/>
              <a:gd name="csY23" fmla="*/ 99814 h 2201917"/>
              <a:gd name="csX24" fmla="*/ 1261693 w 2041622"/>
              <a:gd name="csY24" fmla="*/ 126708 h 2201917"/>
              <a:gd name="csX25" fmla="*/ 1252728 w 2041622"/>
              <a:gd name="csY25" fmla="*/ 153602 h 2201917"/>
              <a:gd name="csX26" fmla="*/ 1243763 w 2041622"/>
              <a:gd name="csY26" fmla="*/ 189461 h 2201917"/>
              <a:gd name="csX27" fmla="*/ 1270657 w 2041622"/>
              <a:gd name="csY27" fmla="*/ 288072 h 2201917"/>
              <a:gd name="csX28" fmla="*/ 1342375 w 2041622"/>
              <a:gd name="csY28" fmla="*/ 323931 h 2201917"/>
              <a:gd name="csX29" fmla="*/ 1360304 w 2041622"/>
              <a:gd name="csY29" fmla="*/ 341861 h 2201917"/>
              <a:gd name="csX30" fmla="*/ 1369269 w 2041622"/>
              <a:gd name="csY30" fmla="*/ 368755 h 2201917"/>
              <a:gd name="csX31" fmla="*/ 1387199 w 2041622"/>
              <a:gd name="csY31" fmla="*/ 619766 h 2201917"/>
              <a:gd name="csX32" fmla="*/ 1414093 w 2041622"/>
              <a:gd name="csY32" fmla="*/ 655625 h 2201917"/>
              <a:gd name="csX33" fmla="*/ 1476846 w 2041622"/>
              <a:gd name="csY33" fmla="*/ 673555 h 2201917"/>
              <a:gd name="csX34" fmla="*/ 1548563 w 2041622"/>
              <a:gd name="csY34" fmla="*/ 709414 h 2201917"/>
              <a:gd name="csX35" fmla="*/ 1557528 w 2041622"/>
              <a:gd name="csY35" fmla="*/ 736308 h 2201917"/>
              <a:gd name="csX36" fmla="*/ 1647175 w 2041622"/>
              <a:gd name="csY36" fmla="*/ 700449 h 2201917"/>
              <a:gd name="csX37" fmla="*/ 1683034 w 2041622"/>
              <a:gd name="csY37" fmla="*/ 790096 h 2201917"/>
              <a:gd name="csX38" fmla="*/ 1691999 w 2041622"/>
              <a:gd name="csY38" fmla="*/ 816990 h 2201917"/>
              <a:gd name="csX39" fmla="*/ 1700963 w 2041622"/>
              <a:gd name="csY39" fmla="*/ 852849 h 2201917"/>
              <a:gd name="csX40" fmla="*/ 1727857 w 2041622"/>
              <a:gd name="csY40" fmla="*/ 888708 h 2201917"/>
              <a:gd name="csX41" fmla="*/ 1745787 w 2041622"/>
              <a:gd name="csY41" fmla="*/ 933531 h 2201917"/>
              <a:gd name="csX42" fmla="*/ 1817504 w 2041622"/>
              <a:gd name="csY42" fmla="*/ 960425 h 2201917"/>
              <a:gd name="csX43" fmla="*/ 1844399 w 2041622"/>
              <a:gd name="csY43" fmla="*/ 969390 h 2201917"/>
              <a:gd name="csX44" fmla="*/ 1880257 w 2041622"/>
              <a:gd name="csY44" fmla="*/ 978355 h 2201917"/>
              <a:gd name="csX45" fmla="*/ 1951975 w 2041622"/>
              <a:gd name="csY45" fmla="*/ 1005249 h 2201917"/>
              <a:gd name="csX46" fmla="*/ 1978869 w 2041622"/>
              <a:gd name="csY46" fmla="*/ 1023178 h 2201917"/>
              <a:gd name="csX47" fmla="*/ 2023693 w 2041622"/>
              <a:gd name="csY47" fmla="*/ 1041108 h 2201917"/>
              <a:gd name="csX48" fmla="*/ 2041622 w 2041622"/>
              <a:gd name="csY48" fmla="*/ 1076966 h 2201917"/>
              <a:gd name="csX49" fmla="*/ 150069 w 2041622"/>
              <a:gd name="csY49" fmla="*/ 2125837 h 2201917"/>
              <a:gd name="csX50" fmla="*/ 114210 w 2041622"/>
              <a:gd name="csY50" fmla="*/ 2116872 h 2201917"/>
              <a:gd name="csX51" fmla="*/ 87316 w 2041622"/>
              <a:gd name="csY51" fmla="*/ 2089978 h 2201917"/>
              <a:gd name="csX52" fmla="*/ 123175 w 2041622"/>
              <a:gd name="csY52" fmla="*/ 2072049 h 2201917"/>
              <a:gd name="csX53" fmla="*/ 212822 w 2041622"/>
              <a:gd name="csY53" fmla="*/ 2063084 h 2201917"/>
              <a:gd name="csX54" fmla="*/ 230752 w 2041622"/>
              <a:gd name="csY54" fmla="*/ 1946543 h 2201917"/>
              <a:gd name="csX55" fmla="*/ 356257 w 2041622"/>
              <a:gd name="csY55" fmla="*/ 1901719 h 2201917"/>
              <a:gd name="csX56" fmla="*/ 374187 w 2041622"/>
              <a:gd name="csY56" fmla="*/ 1874825 h 2201917"/>
              <a:gd name="csX57" fmla="*/ 463834 w 2041622"/>
              <a:gd name="csY57" fmla="*/ 1865861 h 2201917"/>
              <a:gd name="csX58" fmla="*/ 589340 w 2041622"/>
              <a:gd name="csY58" fmla="*/ 1847931 h 2201917"/>
              <a:gd name="csX59" fmla="*/ 696916 w 2041622"/>
              <a:gd name="csY59" fmla="*/ 1803108 h 2201917"/>
              <a:gd name="csX60" fmla="*/ 723810 w 2041622"/>
              <a:gd name="csY60" fmla="*/ 1740355 h 2201917"/>
              <a:gd name="csX61" fmla="*/ 750704 w 2041622"/>
              <a:gd name="csY61" fmla="*/ 1695531 h 2201917"/>
              <a:gd name="csX62" fmla="*/ 759669 w 2041622"/>
              <a:gd name="csY62" fmla="*/ 1659672 h 2201917"/>
              <a:gd name="csX63" fmla="*/ 768634 w 2041622"/>
              <a:gd name="csY63" fmla="*/ 1632778 h 2201917"/>
              <a:gd name="csX64" fmla="*/ 741740 w 2041622"/>
              <a:gd name="csY64" fmla="*/ 1596919 h 2201917"/>
              <a:gd name="csX65" fmla="*/ 714846 w 2041622"/>
              <a:gd name="csY65" fmla="*/ 1534166 h 2201917"/>
              <a:gd name="csX66" fmla="*/ 670022 w 2041622"/>
              <a:gd name="csY66" fmla="*/ 1435555 h 2201917"/>
              <a:gd name="csX67" fmla="*/ 643128 w 2041622"/>
              <a:gd name="csY67" fmla="*/ 1408661 h 2201917"/>
              <a:gd name="csX0" fmla="*/ 472799 w 2041622"/>
              <a:gd name="csY0" fmla="*/ 476331 h 2201917"/>
              <a:gd name="csX1" fmla="*/ 463834 w 2041622"/>
              <a:gd name="csY1" fmla="*/ 404614 h 2201917"/>
              <a:gd name="csX2" fmla="*/ 562446 w 2041622"/>
              <a:gd name="csY2" fmla="*/ 386684 h 2201917"/>
              <a:gd name="csX3" fmla="*/ 589340 w 2041622"/>
              <a:gd name="csY3" fmla="*/ 359790 h 2201917"/>
              <a:gd name="csX4" fmla="*/ 634163 w 2041622"/>
              <a:gd name="csY4" fmla="*/ 341861 h 2201917"/>
              <a:gd name="csX5" fmla="*/ 670022 w 2041622"/>
              <a:gd name="csY5" fmla="*/ 350825 h 2201917"/>
              <a:gd name="csX6" fmla="*/ 705881 w 2041622"/>
              <a:gd name="csY6" fmla="*/ 368755 h 2201917"/>
              <a:gd name="csX7" fmla="*/ 750704 w 2041622"/>
              <a:gd name="csY7" fmla="*/ 386684 h 2201917"/>
              <a:gd name="csX8" fmla="*/ 804493 w 2041622"/>
              <a:gd name="csY8" fmla="*/ 359790 h 2201917"/>
              <a:gd name="csX9" fmla="*/ 831387 w 2041622"/>
              <a:gd name="csY9" fmla="*/ 350825 h 2201917"/>
              <a:gd name="csX10" fmla="*/ 822422 w 2041622"/>
              <a:gd name="csY10" fmla="*/ 314966 h 2201917"/>
              <a:gd name="csX11" fmla="*/ 831387 w 2041622"/>
              <a:gd name="csY11" fmla="*/ 252214 h 2201917"/>
              <a:gd name="csX12" fmla="*/ 849316 w 2041622"/>
              <a:gd name="csY12" fmla="*/ 225319 h 2201917"/>
              <a:gd name="csX13" fmla="*/ 867246 w 2041622"/>
              <a:gd name="csY13" fmla="*/ 99814 h 2201917"/>
              <a:gd name="csX14" fmla="*/ 912069 w 2041622"/>
              <a:gd name="csY14" fmla="*/ 90849 h 2201917"/>
              <a:gd name="csX15" fmla="*/ 938963 w 2041622"/>
              <a:gd name="csY15" fmla="*/ 81884 h 2201917"/>
              <a:gd name="csX16" fmla="*/ 956893 w 2041622"/>
              <a:gd name="csY16" fmla="*/ 46025 h 2201917"/>
              <a:gd name="csX17" fmla="*/ 1037575 w 2041622"/>
              <a:gd name="csY17" fmla="*/ 19131 h 2201917"/>
              <a:gd name="csX18" fmla="*/ 1073434 w 2041622"/>
              <a:gd name="csY18" fmla="*/ 1202 h 2201917"/>
              <a:gd name="csX19" fmla="*/ 1091363 w 2041622"/>
              <a:gd name="csY19" fmla="*/ 46025 h 2201917"/>
              <a:gd name="csX20" fmla="*/ 1118257 w 2041622"/>
              <a:gd name="csY20" fmla="*/ 63955 h 2201917"/>
              <a:gd name="csX21" fmla="*/ 1136187 w 2041622"/>
              <a:gd name="csY21" fmla="*/ 81884 h 2201917"/>
              <a:gd name="csX22" fmla="*/ 1189975 w 2041622"/>
              <a:gd name="csY22" fmla="*/ 90849 h 2201917"/>
              <a:gd name="csX23" fmla="*/ 1234799 w 2041622"/>
              <a:gd name="csY23" fmla="*/ 99814 h 2201917"/>
              <a:gd name="csX24" fmla="*/ 1261693 w 2041622"/>
              <a:gd name="csY24" fmla="*/ 126708 h 2201917"/>
              <a:gd name="csX25" fmla="*/ 1252728 w 2041622"/>
              <a:gd name="csY25" fmla="*/ 153602 h 2201917"/>
              <a:gd name="csX26" fmla="*/ 1243763 w 2041622"/>
              <a:gd name="csY26" fmla="*/ 189461 h 2201917"/>
              <a:gd name="csX27" fmla="*/ 1270657 w 2041622"/>
              <a:gd name="csY27" fmla="*/ 288072 h 2201917"/>
              <a:gd name="csX28" fmla="*/ 1342375 w 2041622"/>
              <a:gd name="csY28" fmla="*/ 323931 h 2201917"/>
              <a:gd name="csX29" fmla="*/ 1360304 w 2041622"/>
              <a:gd name="csY29" fmla="*/ 341861 h 2201917"/>
              <a:gd name="csX30" fmla="*/ 1369269 w 2041622"/>
              <a:gd name="csY30" fmla="*/ 368755 h 2201917"/>
              <a:gd name="csX31" fmla="*/ 1387199 w 2041622"/>
              <a:gd name="csY31" fmla="*/ 619766 h 2201917"/>
              <a:gd name="csX32" fmla="*/ 1414093 w 2041622"/>
              <a:gd name="csY32" fmla="*/ 655625 h 2201917"/>
              <a:gd name="csX33" fmla="*/ 1476846 w 2041622"/>
              <a:gd name="csY33" fmla="*/ 673555 h 2201917"/>
              <a:gd name="csX34" fmla="*/ 1548563 w 2041622"/>
              <a:gd name="csY34" fmla="*/ 709414 h 2201917"/>
              <a:gd name="csX35" fmla="*/ 1557528 w 2041622"/>
              <a:gd name="csY35" fmla="*/ 736308 h 2201917"/>
              <a:gd name="csX36" fmla="*/ 1647175 w 2041622"/>
              <a:gd name="csY36" fmla="*/ 700449 h 2201917"/>
              <a:gd name="csX37" fmla="*/ 1683034 w 2041622"/>
              <a:gd name="csY37" fmla="*/ 790096 h 2201917"/>
              <a:gd name="csX38" fmla="*/ 1691999 w 2041622"/>
              <a:gd name="csY38" fmla="*/ 816990 h 2201917"/>
              <a:gd name="csX39" fmla="*/ 1700963 w 2041622"/>
              <a:gd name="csY39" fmla="*/ 852849 h 2201917"/>
              <a:gd name="csX40" fmla="*/ 1727857 w 2041622"/>
              <a:gd name="csY40" fmla="*/ 888708 h 2201917"/>
              <a:gd name="csX41" fmla="*/ 1745787 w 2041622"/>
              <a:gd name="csY41" fmla="*/ 933531 h 2201917"/>
              <a:gd name="csX42" fmla="*/ 1817504 w 2041622"/>
              <a:gd name="csY42" fmla="*/ 960425 h 2201917"/>
              <a:gd name="csX43" fmla="*/ 1844399 w 2041622"/>
              <a:gd name="csY43" fmla="*/ 969390 h 2201917"/>
              <a:gd name="csX44" fmla="*/ 1880257 w 2041622"/>
              <a:gd name="csY44" fmla="*/ 978355 h 2201917"/>
              <a:gd name="csX45" fmla="*/ 1951975 w 2041622"/>
              <a:gd name="csY45" fmla="*/ 1005249 h 2201917"/>
              <a:gd name="csX46" fmla="*/ 1978869 w 2041622"/>
              <a:gd name="csY46" fmla="*/ 1023178 h 2201917"/>
              <a:gd name="csX47" fmla="*/ 2023693 w 2041622"/>
              <a:gd name="csY47" fmla="*/ 1041108 h 2201917"/>
              <a:gd name="csX48" fmla="*/ 2041622 w 2041622"/>
              <a:gd name="csY48" fmla="*/ 1076966 h 2201917"/>
              <a:gd name="csX49" fmla="*/ 150069 w 2041622"/>
              <a:gd name="csY49" fmla="*/ 2125837 h 2201917"/>
              <a:gd name="csX50" fmla="*/ 114210 w 2041622"/>
              <a:gd name="csY50" fmla="*/ 2116872 h 2201917"/>
              <a:gd name="csX51" fmla="*/ 87316 w 2041622"/>
              <a:gd name="csY51" fmla="*/ 2089978 h 2201917"/>
              <a:gd name="csX52" fmla="*/ 212822 w 2041622"/>
              <a:gd name="csY52" fmla="*/ 2063084 h 2201917"/>
              <a:gd name="csX53" fmla="*/ 230752 w 2041622"/>
              <a:gd name="csY53" fmla="*/ 1946543 h 2201917"/>
              <a:gd name="csX54" fmla="*/ 356257 w 2041622"/>
              <a:gd name="csY54" fmla="*/ 1901719 h 2201917"/>
              <a:gd name="csX55" fmla="*/ 374187 w 2041622"/>
              <a:gd name="csY55" fmla="*/ 1874825 h 2201917"/>
              <a:gd name="csX56" fmla="*/ 463834 w 2041622"/>
              <a:gd name="csY56" fmla="*/ 1865861 h 2201917"/>
              <a:gd name="csX57" fmla="*/ 589340 w 2041622"/>
              <a:gd name="csY57" fmla="*/ 1847931 h 2201917"/>
              <a:gd name="csX58" fmla="*/ 696916 w 2041622"/>
              <a:gd name="csY58" fmla="*/ 1803108 h 2201917"/>
              <a:gd name="csX59" fmla="*/ 723810 w 2041622"/>
              <a:gd name="csY59" fmla="*/ 1740355 h 2201917"/>
              <a:gd name="csX60" fmla="*/ 750704 w 2041622"/>
              <a:gd name="csY60" fmla="*/ 1695531 h 2201917"/>
              <a:gd name="csX61" fmla="*/ 759669 w 2041622"/>
              <a:gd name="csY61" fmla="*/ 1659672 h 2201917"/>
              <a:gd name="csX62" fmla="*/ 768634 w 2041622"/>
              <a:gd name="csY62" fmla="*/ 1632778 h 2201917"/>
              <a:gd name="csX63" fmla="*/ 741740 w 2041622"/>
              <a:gd name="csY63" fmla="*/ 1596919 h 2201917"/>
              <a:gd name="csX64" fmla="*/ 714846 w 2041622"/>
              <a:gd name="csY64" fmla="*/ 1534166 h 2201917"/>
              <a:gd name="csX65" fmla="*/ 670022 w 2041622"/>
              <a:gd name="csY65" fmla="*/ 1435555 h 2201917"/>
              <a:gd name="csX66" fmla="*/ 643128 w 2041622"/>
              <a:gd name="csY66" fmla="*/ 1408661 h 2201917"/>
              <a:gd name="csX0" fmla="*/ 478065 w 2046888"/>
              <a:gd name="csY0" fmla="*/ 476331 h 2202868"/>
              <a:gd name="csX1" fmla="*/ 469100 w 2046888"/>
              <a:gd name="csY1" fmla="*/ 404614 h 2202868"/>
              <a:gd name="csX2" fmla="*/ 567712 w 2046888"/>
              <a:gd name="csY2" fmla="*/ 386684 h 2202868"/>
              <a:gd name="csX3" fmla="*/ 594606 w 2046888"/>
              <a:gd name="csY3" fmla="*/ 359790 h 2202868"/>
              <a:gd name="csX4" fmla="*/ 639429 w 2046888"/>
              <a:gd name="csY4" fmla="*/ 341861 h 2202868"/>
              <a:gd name="csX5" fmla="*/ 675288 w 2046888"/>
              <a:gd name="csY5" fmla="*/ 350825 h 2202868"/>
              <a:gd name="csX6" fmla="*/ 711147 w 2046888"/>
              <a:gd name="csY6" fmla="*/ 368755 h 2202868"/>
              <a:gd name="csX7" fmla="*/ 755970 w 2046888"/>
              <a:gd name="csY7" fmla="*/ 386684 h 2202868"/>
              <a:gd name="csX8" fmla="*/ 809759 w 2046888"/>
              <a:gd name="csY8" fmla="*/ 359790 h 2202868"/>
              <a:gd name="csX9" fmla="*/ 836653 w 2046888"/>
              <a:gd name="csY9" fmla="*/ 350825 h 2202868"/>
              <a:gd name="csX10" fmla="*/ 827688 w 2046888"/>
              <a:gd name="csY10" fmla="*/ 314966 h 2202868"/>
              <a:gd name="csX11" fmla="*/ 836653 w 2046888"/>
              <a:gd name="csY11" fmla="*/ 252214 h 2202868"/>
              <a:gd name="csX12" fmla="*/ 854582 w 2046888"/>
              <a:gd name="csY12" fmla="*/ 225319 h 2202868"/>
              <a:gd name="csX13" fmla="*/ 872512 w 2046888"/>
              <a:gd name="csY13" fmla="*/ 99814 h 2202868"/>
              <a:gd name="csX14" fmla="*/ 917335 w 2046888"/>
              <a:gd name="csY14" fmla="*/ 90849 h 2202868"/>
              <a:gd name="csX15" fmla="*/ 944229 w 2046888"/>
              <a:gd name="csY15" fmla="*/ 81884 h 2202868"/>
              <a:gd name="csX16" fmla="*/ 962159 w 2046888"/>
              <a:gd name="csY16" fmla="*/ 46025 h 2202868"/>
              <a:gd name="csX17" fmla="*/ 1042841 w 2046888"/>
              <a:gd name="csY17" fmla="*/ 19131 h 2202868"/>
              <a:gd name="csX18" fmla="*/ 1078700 w 2046888"/>
              <a:gd name="csY18" fmla="*/ 1202 h 2202868"/>
              <a:gd name="csX19" fmla="*/ 1096629 w 2046888"/>
              <a:gd name="csY19" fmla="*/ 46025 h 2202868"/>
              <a:gd name="csX20" fmla="*/ 1123523 w 2046888"/>
              <a:gd name="csY20" fmla="*/ 63955 h 2202868"/>
              <a:gd name="csX21" fmla="*/ 1141453 w 2046888"/>
              <a:gd name="csY21" fmla="*/ 81884 h 2202868"/>
              <a:gd name="csX22" fmla="*/ 1195241 w 2046888"/>
              <a:gd name="csY22" fmla="*/ 90849 h 2202868"/>
              <a:gd name="csX23" fmla="*/ 1240065 w 2046888"/>
              <a:gd name="csY23" fmla="*/ 99814 h 2202868"/>
              <a:gd name="csX24" fmla="*/ 1266959 w 2046888"/>
              <a:gd name="csY24" fmla="*/ 126708 h 2202868"/>
              <a:gd name="csX25" fmla="*/ 1257994 w 2046888"/>
              <a:gd name="csY25" fmla="*/ 153602 h 2202868"/>
              <a:gd name="csX26" fmla="*/ 1249029 w 2046888"/>
              <a:gd name="csY26" fmla="*/ 189461 h 2202868"/>
              <a:gd name="csX27" fmla="*/ 1275923 w 2046888"/>
              <a:gd name="csY27" fmla="*/ 288072 h 2202868"/>
              <a:gd name="csX28" fmla="*/ 1347641 w 2046888"/>
              <a:gd name="csY28" fmla="*/ 323931 h 2202868"/>
              <a:gd name="csX29" fmla="*/ 1365570 w 2046888"/>
              <a:gd name="csY29" fmla="*/ 341861 h 2202868"/>
              <a:gd name="csX30" fmla="*/ 1374535 w 2046888"/>
              <a:gd name="csY30" fmla="*/ 368755 h 2202868"/>
              <a:gd name="csX31" fmla="*/ 1392465 w 2046888"/>
              <a:gd name="csY31" fmla="*/ 619766 h 2202868"/>
              <a:gd name="csX32" fmla="*/ 1419359 w 2046888"/>
              <a:gd name="csY32" fmla="*/ 655625 h 2202868"/>
              <a:gd name="csX33" fmla="*/ 1482112 w 2046888"/>
              <a:gd name="csY33" fmla="*/ 673555 h 2202868"/>
              <a:gd name="csX34" fmla="*/ 1553829 w 2046888"/>
              <a:gd name="csY34" fmla="*/ 709414 h 2202868"/>
              <a:gd name="csX35" fmla="*/ 1562794 w 2046888"/>
              <a:gd name="csY35" fmla="*/ 736308 h 2202868"/>
              <a:gd name="csX36" fmla="*/ 1652441 w 2046888"/>
              <a:gd name="csY36" fmla="*/ 700449 h 2202868"/>
              <a:gd name="csX37" fmla="*/ 1688300 w 2046888"/>
              <a:gd name="csY37" fmla="*/ 790096 h 2202868"/>
              <a:gd name="csX38" fmla="*/ 1697265 w 2046888"/>
              <a:gd name="csY38" fmla="*/ 816990 h 2202868"/>
              <a:gd name="csX39" fmla="*/ 1706229 w 2046888"/>
              <a:gd name="csY39" fmla="*/ 852849 h 2202868"/>
              <a:gd name="csX40" fmla="*/ 1733123 w 2046888"/>
              <a:gd name="csY40" fmla="*/ 888708 h 2202868"/>
              <a:gd name="csX41" fmla="*/ 1751053 w 2046888"/>
              <a:gd name="csY41" fmla="*/ 933531 h 2202868"/>
              <a:gd name="csX42" fmla="*/ 1822770 w 2046888"/>
              <a:gd name="csY42" fmla="*/ 960425 h 2202868"/>
              <a:gd name="csX43" fmla="*/ 1849665 w 2046888"/>
              <a:gd name="csY43" fmla="*/ 969390 h 2202868"/>
              <a:gd name="csX44" fmla="*/ 1885523 w 2046888"/>
              <a:gd name="csY44" fmla="*/ 978355 h 2202868"/>
              <a:gd name="csX45" fmla="*/ 1957241 w 2046888"/>
              <a:gd name="csY45" fmla="*/ 1005249 h 2202868"/>
              <a:gd name="csX46" fmla="*/ 1984135 w 2046888"/>
              <a:gd name="csY46" fmla="*/ 1023178 h 2202868"/>
              <a:gd name="csX47" fmla="*/ 2028959 w 2046888"/>
              <a:gd name="csY47" fmla="*/ 1041108 h 2202868"/>
              <a:gd name="csX48" fmla="*/ 2046888 w 2046888"/>
              <a:gd name="csY48" fmla="*/ 1076966 h 2202868"/>
              <a:gd name="csX49" fmla="*/ 155335 w 2046888"/>
              <a:gd name="csY49" fmla="*/ 2125837 h 2202868"/>
              <a:gd name="csX50" fmla="*/ 119476 w 2046888"/>
              <a:gd name="csY50" fmla="*/ 2116872 h 2202868"/>
              <a:gd name="csX51" fmla="*/ 218088 w 2046888"/>
              <a:gd name="csY51" fmla="*/ 2063084 h 2202868"/>
              <a:gd name="csX52" fmla="*/ 236018 w 2046888"/>
              <a:gd name="csY52" fmla="*/ 1946543 h 2202868"/>
              <a:gd name="csX53" fmla="*/ 361523 w 2046888"/>
              <a:gd name="csY53" fmla="*/ 1901719 h 2202868"/>
              <a:gd name="csX54" fmla="*/ 379453 w 2046888"/>
              <a:gd name="csY54" fmla="*/ 1874825 h 2202868"/>
              <a:gd name="csX55" fmla="*/ 469100 w 2046888"/>
              <a:gd name="csY55" fmla="*/ 1865861 h 2202868"/>
              <a:gd name="csX56" fmla="*/ 594606 w 2046888"/>
              <a:gd name="csY56" fmla="*/ 1847931 h 2202868"/>
              <a:gd name="csX57" fmla="*/ 702182 w 2046888"/>
              <a:gd name="csY57" fmla="*/ 1803108 h 2202868"/>
              <a:gd name="csX58" fmla="*/ 729076 w 2046888"/>
              <a:gd name="csY58" fmla="*/ 1740355 h 2202868"/>
              <a:gd name="csX59" fmla="*/ 755970 w 2046888"/>
              <a:gd name="csY59" fmla="*/ 1695531 h 2202868"/>
              <a:gd name="csX60" fmla="*/ 764935 w 2046888"/>
              <a:gd name="csY60" fmla="*/ 1659672 h 2202868"/>
              <a:gd name="csX61" fmla="*/ 773900 w 2046888"/>
              <a:gd name="csY61" fmla="*/ 1632778 h 2202868"/>
              <a:gd name="csX62" fmla="*/ 747006 w 2046888"/>
              <a:gd name="csY62" fmla="*/ 1596919 h 2202868"/>
              <a:gd name="csX63" fmla="*/ 720112 w 2046888"/>
              <a:gd name="csY63" fmla="*/ 1534166 h 2202868"/>
              <a:gd name="csX64" fmla="*/ 675288 w 2046888"/>
              <a:gd name="csY64" fmla="*/ 1435555 h 2202868"/>
              <a:gd name="csX65" fmla="*/ 648394 w 2046888"/>
              <a:gd name="csY65" fmla="*/ 1408661 h 2202868"/>
              <a:gd name="csX0" fmla="*/ 446135 w 2014958"/>
              <a:gd name="csY0" fmla="*/ 476331 h 2190500"/>
              <a:gd name="csX1" fmla="*/ 437170 w 2014958"/>
              <a:gd name="csY1" fmla="*/ 404614 h 2190500"/>
              <a:gd name="csX2" fmla="*/ 535782 w 2014958"/>
              <a:gd name="csY2" fmla="*/ 386684 h 2190500"/>
              <a:gd name="csX3" fmla="*/ 562676 w 2014958"/>
              <a:gd name="csY3" fmla="*/ 359790 h 2190500"/>
              <a:gd name="csX4" fmla="*/ 607499 w 2014958"/>
              <a:gd name="csY4" fmla="*/ 341861 h 2190500"/>
              <a:gd name="csX5" fmla="*/ 643358 w 2014958"/>
              <a:gd name="csY5" fmla="*/ 350825 h 2190500"/>
              <a:gd name="csX6" fmla="*/ 679217 w 2014958"/>
              <a:gd name="csY6" fmla="*/ 368755 h 2190500"/>
              <a:gd name="csX7" fmla="*/ 724040 w 2014958"/>
              <a:gd name="csY7" fmla="*/ 386684 h 2190500"/>
              <a:gd name="csX8" fmla="*/ 777829 w 2014958"/>
              <a:gd name="csY8" fmla="*/ 359790 h 2190500"/>
              <a:gd name="csX9" fmla="*/ 804723 w 2014958"/>
              <a:gd name="csY9" fmla="*/ 350825 h 2190500"/>
              <a:gd name="csX10" fmla="*/ 795758 w 2014958"/>
              <a:gd name="csY10" fmla="*/ 314966 h 2190500"/>
              <a:gd name="csX11" fmla="*/ 804723 w 2014958"/>
              <a:gd name="csY11" fmla="*/ 252214 h 2190500"/>
              <a:gd name="csX12" fmla="*/ 822652 w 2014958"/>
              <a:gd name="csY12" fmla="*/ 225319 h 2190500"/>
              <a:gd name="csX13" fmla="*/ 840582 w 2014958"/>
              <a:gd name="csY13" fmla="*/ 99814 h 2190500"/>
              <a:gd name="csX14" fmla="*/ 885405 w 2014958"/>
              <a:gd name="csY14" fmla="*/ 90849 h 2190500"/>
              <a:gd name="csX15" fmla="*/ 912299 w 2014958"/>
              <a:gd name="csY15" fmla="*/ 81884 h 2190500"/>
              <a:gd name="csX16" fmla="*/ 930229 w 2014958"/>
              <a:gd name="csY16" fmla="*/ 46025 h 2190500"/>
              <a:gd name="csX17" fmla="*/ 1010911 w 2014958"/>
              <a:gd name="csY17" fmla="*/ 19131 h 2190500"/>
              <a:gd name="csX18" fmla="*/ 1046770 w 2014958"/>
              <a:gd name="csY18" fmla="*/ 1202 h 2190500"/>
              <a:gd name="csX19" fmla="*/ 1064699 w 2014958"/>
              <a:gd name="csY19" fmla="*/ 46025 h 2190500"/>
              <a:gd name="csX20" fmla="*/ 1091593 w 2014958"/>
              <a:gd name="csY20" fmla="*/ 63955 h 2190500"/>
              <a:gd name="csX21" fmla="*/ 1109523 w 2014958"/>
              <a:gd name="csY21" fmla="*/ 81884 h 2190500"/>
              <a:gd name="csX22" fmla="*/ 1163311 w 2014958"/>
              <a:gd name="csY22" fmla="*/ 90849 h 2190500"/>
              <a:gd name="csX23" fmla="*/ 1208135 w 2014958"/>
              <a:gd name="csY23" fmla="*/ 99814 h 2190500"/>
              <a:gd name="csX24" fmla="*/ 1235029 w 2014958"/>
              <a:gd name="csY24" fmla="*/ 126708 h 2190500"/>
              <a:gd name="csX25" fmla="*/ 1226064 w 2014958"/>
              <a:gd name="csY25" fmla="*/ 153602 h 2190500"/>
              <a:gd name="csX26" fmla="*/ 1217099 w 2014958"/>
              <a:gd name="csY26" fmla="*/ 189461 h 2190500"/>
              <a:gd name="csX27" fmla="*/ 1243993 w 2014958"/>
              <a:gd name="csY27" fmla="*/ 288072 h 2190500"/>
              <a:gd name="csX28" fmla="*/ 1315711 w 2014958"/>
              <a:gd name="csY28" fmla="*/ 323931 h 2190500"/>
              <a:gd name="csX29" fmla="*/ 1333640 w 2014958"/>
              <a:gd name="csY29" fmla="*/ 341861 h 2190500"/>
              <a:gd name="csX30" fmla="*/ 1342605 w 2014958"/>
              <a:gd name="csY30" fmla="*/ 368755 h 2190500"/>
              <a:gd name="csX31" fmla="*/ 1360535 w 2014958"/>
              <a:gd name="csY31" fmla="*/ 619766 h 2190500"/>
              <a:gd name="csX32" fmla="*/ 1387429 w 2014958"/>
              <a:gd name="csY32" fmla="*/ 655625 h 2190500"/>
              <a:gd name="csX33" fmla="*/ 1450182 w 2014958"/>
              <a:gd name="csY33" fmla="*/ 673555 h 2190500"/>
              <a:gd name="csX34" fmla="*/ 1521899 w 2014958"/>
              <a:gd name="csY34" fmla="*/ 709414 h 2190500"/>
              <a:gd name="csX35" fmla="*/ 1530864 w 2014958"/>
              <a:gd name="csY35" fmla="*/ 736308 h 2190500"/>
              <a:gd name="csX36" fmla="*/ 1620511 w 2014958"/>
              <a:gd name="csY36" fmla="*/ 700449 h 2190500"/>
              <a:gd name="csX37" fmla="*/ 1656370 w 2014958"/>
              <a:gd name="csY37" fmla="*/ 790096 h 2190500"/>
              <a:gd name="csX38" fmla="*/ 1665335 w 2014958"/>
              <a:gd name="csY38" fmla="*/ 816990 h 2190500"/>
              <a:gd name="csX39" fmla="*/ 1674299 w 2014958"/>
              <a:gd name="csY39" fmla="*/ 852849 h 2190500"/>
              <a:gd name="csX40" fmla="*/ 1701193 w 2014958"/>
              <a:gd name="csY40" fmla="*/ 888708 h 2190500"/>
              <a:gd name="csX41" fmla="*/ 1719123 w 2014958"/>
              <a:gd name="csY41" fmla="*/ 933531 h 2190500"/>
              <a:gd name="csX42" fmla="*/ 1790840 w 2014958"/>
              <a:gd name="csY42" fmla="*/ 960425 h 2190500"/>
              <a:gd name="csX43" fmla="*/ 1817735 w 2014958"/>
              <a:gd name="csY43" fmla="*/ 969390 h 2190500"/>
              <a:gd name="csX44" fmla="*/ 1853593 w 2014958"/>
              <a:gd name="csY44" fmla="*/ 978355 h 2190500"/>
              <a:gd name="csX45" fmla="*/ 1925311 w 2014958"/>
              <a:gd name="csY45" fmla="*/ 1005249 h 2190500"/>
              <a:gd name="csX46" fmla="*/ 1952205 w 2014958"/>
              <a:gd name="csY46" fmla="*/ 1023178 h 2190500"/>
              <a:gd name="csX47" fmla="*/ 1997029 w 2014958"/>
              <a:gd name="csY47" fmla="*/ 1041108 h 2190500"/>
              <a:gd name="csX48" fmla="*/ 2014958 w 2014958"/>
              <a:gd name="csY48" fmla="*/ 1076966 h 2190500"/>
              <a:gd name="csX49" fmla="*/ 123405 w 2014958"/>
              <a:gd name="csY49" fmla="*/ 2125837 h 2190500"/>
              <a:gd name="csX50" fmla="*/ 186158 w 2014958"/>
              <a:gd name="csY50" fmla="*/ 2063084 h 2190500"/>
              <a:gd name="csX51" fmla="*/ 204088 w 2014958"/>
              <a:gd name="csY51" fmla="*/ 1946543 h 2190500"/>
              <a:gd name="csX52" fmla="*/ 329593 w 2014958"/>
              <a:gd name="csY52" fmla="*/ 1901719 h 2190500"/>
              <a:gd name="csX53" fmla="*/ 347523 w 2014958"/>
              <a:gd name="csY53" fmla="*/ 1874825 h 2190500"/>
              <a:gd name="csX54" fmla="*/ 437170 w 2014958"/>
              <a:gd name="csY54" fmla="*/ 1865861 h 2190500"/>
              <a:gd name="csX55" fmla="*/ 562676 w 2014958"/>
              <a:gd name="csY55" fmla="*/ 1847931 h 2190500"/>
              <a:gd name="csX56" fmla="*/ 670252 w 2014958"/>
              <a:gd name="csY56" fmla="*/ 1803108 h 2190500"/>
              <a:gd name="csX57" fmla="*/ 697146 w 2014958"/>
              <a:gd name="csY57" fmla="*/ 1740355 h 2190500"/>
              <a:gd name="csX58" fmla="*/ 724040 w 2014958"/>
              <a:gd name="csY58" fmla="*/ 1695531 h 2190500"/>
              <a:gd name="csX59" fmla="*/ 733005 w 2014958"/>
              <a:gd name="csY59" fmla="*/ 1659672 h 2190500"/>
              <a:gd name="csX60" fmla="*/ 741970 w 2014958"/>
              <a:gd name="csY60" fmla="*/ 1632778 h 2190500"/>
              <a:gd name="csX61" fmla="*/ 715076 w 2014958"/>
              <a:gd name="csY61" fmla="*/ 1596919 h 2190500"/>
              <a:gd name="csX62" fmla="*/ 688182 w 2014958"/>
              <a:gd name="csY62" fmla="*/ 1534166 h 2190500"/>
              <a:gd name="csX63" fmla="*/ 643358 w 2014958"/>
              <a:gd name="csY63" fmla="*/ 1435555 h 2190500"/>
              <a:gd name="csX64" fmla="*/ 616464 w 2014958"/>
              <a:gd name="csY64" fmla="*/ 1408661 h 2190500"/>
              <a:gd name="csX0" fmla="*/ 444901 w 2013724"/>
              <a:gd name="csY0" fmla="*/ 476331 h 2166429"/>
              <a:gd name="csX1" fmla="*/ 435936 w 2013724"/>
              <a:gd name="csY1" fmla="*/ 404614 h 2166429"/>
              <a:gd name="csX2" fmla="*/ 534548 w 2013724"/>
              <a:gd name="csY2" fmla="*/ 386684 h 2166429"/>
              <a:gd name="csX3" fmla="*/ 561442 w 2013724"/>
              <a:gd name="csY3" fmla="*/ 359790 h 2166429"/>
              <a:gd name="csX4" fmla="*/ 606265 w 2013724"/>
              <a:gd name="csY4" fmla="*/ 341861 h 2166429"/>
              <a:gd name="csX5" fmla="*/ 642124 w 2013724"/>
              <a:gd name="csY5" fmla="*/ 350825 h 2166429"/>
              <a:gd name="csX6" fmla="*/ 677983 w 2013724"/>
              <a:gd name="csY6" fmla="*/ 368755 h 2166429"/>
              <a:gd name="csX7" fmla="*/ 722806 w 2013724"/>
              <a:gd name="csY7" fmla="*/ 386684 h 2166429"/>
              <a:gd name="csX8" fmla="*/ 776595 w 2013724"/>
              <a:gd name="csY8" fmla="*/ 359790 h 2166429"/>
              <a:gd name="csX9" fmla="*/ 803489 w 2013724"/>
              <a:gd name="csY9" fmla="*/ 350825 h 2166429"/>
              <a:gd name="csX10" fmla="*/ 794524 w 2013724"/>
              <a:gd name="csY10" fmla="*/ 314966 h 2166429"/>
              <a:gd name="csX11" fmla="*/ 803489 w 2013724"/>
              <a:gd name="csY11" fmla="*/ 252214 h 2166429"/>
              <a:gd name="csX12" fmla="*/ 821418 w 2013724"/>
              <a:gd name="csY12" fmla="*/ 225319 h 2166429"/>
              <a:gd name="csX13" fmla="*/ 839348 w 2013724"/>
              <a:gd name="csY13" fmla="*/ 99814 h 2166429"/>
              <a:gd name="csX14" fmla="*/ 884171 w 2013724"/>
              <a:gd name="csY14" fmla="*/ 90849 h 2166429"/>
              <a:gd name="csX15" fmla="*/ 911065 w 2013724"/>
              <a:gd name="csY15" fmla="*/ 81884 h 2166429"/>
              <a:gd name="csX16" fmla="*/ 928995 w 2013724"/>
              <a:gd name="csY16" fmla="*/ 46025 h 2166429"/>
              <a:gd name="csX17" fmla="*/ 1009677 w 2013724"/>
              <a:gd name="csY17" fmla="*/ 19131 h 2166429"/>
              <a:gd name="csX18" fmla="*/ 1045536 w 2013724"/>
              <a:gd name="csY18" fmla="*/ 1202 h 2166429"/>
              <a:gd name="csX19" fmla="*/ 1063465 w 2013724"/>
              <a:gd name="csY19" fmla="*/ 46025 h 2166429"/>
              <a:gd name="csX20" fmla="*/ 1090359 w 2013724"/>
              <a:gd name="csY20" fmla="*/ 63955 h 2166429"/>
              <a:gd name="csX21" fmla="*/ 1108289 w 2013724"/>
              <a:gd name="csY21" fmla="*/ 81884 h 2166429"/>
              <a:gd name="csX22" fmla="*/ 1162077 w 2013724"/>
              <a:gd name="csY22" fmla="*/ 90849 h 2166429"/>
              <a:gd name="csX23" fmla="*/ 1206901 w 2013724"/>
              <a:gd name="csY23" fmla="*/ 99814 h 2166429"/>
              <a:gd name="csX24" fmla="*/ 1233795 w 2013724"/>
              <a:gd name="csY24" fmla="*/ 126708 h 2166429"/>
              <a:gd name="csX25" fmla="*/ 1224830 w 2013724"/>
              <a:gd name="csY25" fmla="*/ 153602 h 2166429"/>
              <a:gd name="csX26" fmla="*/ 1215865 w 2013724"/>
              <a:gd name="csY26" fmla="*/ 189461 h 2166429"/>
              <a:gd name="csX27" fmla="*/ 1242759 w 2013724"/>
              <a:gd name="csY27" fmla="*/ 288072 h 2166429"/>
              <a:gd name="csX28" fmla="*/ 1314477 w 2013724"/>
              <a:gd name="csY28" fmla="*/ 323931 h 2166429"/>
              <a:gd name="csX29" fmla="*/ 1332406 w 2013724"/>
              <a:gd name="csY29" fmla="*/ 341861 h 2166429"/>
              <a:gd name="csX30" fmla="*/ 1341371 w 2013724"/>
              <a:gd name="csY30" fmla="*/ 368755 h 2166429"/>
              <a:gd name="csX31" fmla="*/ 1359301 w 2013724"/>
              <a:gd name="csY31" fmla="*/ 619766 h 2166429"/>
              <a:gd name="csX32" fmla="*/ 1386195 w 2013724"/>
              <a:gd name="csY32" fmla="*/ 655625 h 2166429"/>
              <a:gd name="csX33" fmla="*/ 1448948 w 2013724"/>
              <a:gd name="csY33" fmla="*/ 673555 h 2166429"/>
              <a:gd name="csX34" fmla="*/ 1520665 w 2013724"/>
              <a:gd name="csY34" fmla="*/ 709414 h 2166429"/>
              <a:gd name="csX35" fmla="*/ 1529630 w 2013724"/>
              <a:gd name="csY35" fmla="*/ 736308 h 2166429"/>
              <a:gd name="csX36" fmla="*/ 1619277 w 2013724"/>
              <a:gd name="csY36" fmla="*/ 700449 h 2166429"/>
              <a:gd name="csX37" fmla="*/ 1655136 w 2013724"/>
              <a:gd name="csY37" fmla="*/ 790096 h 2166429"/>
              <a:gd name="csX38" fmla="*/ 1664101 w 2013724"/>
              <a:gd name="csY38" fmla="*/ 816990 h 2166429"/>
              <a:gd name="csX39" fmla="*/ 1673065 w 2013724"/>
              <a:gd name="csY39" fmla="*/ 852849 h 2166429"/>
              <a:gd name="csX40" fmla="*/ 1699959 w 2013724"/>
              <a:gd name="csY40" fmla="*/ 888708 h 2166429"/>
              <a:gd name="csX41" fmla="*/ 1717889 w 2013724"/>
              <a:gd name="csY41" fmla="*/ 933531 h 2166429"/>
              <a:gd name="csX42" fmla="*/ 1789606 w 2013724"/>
              <a:gd name="csY42" fmla="*/ 960425 h 2166429"/>
              <a:gd name="csX43" fmla="*/ 1816501 w 2013724"/>
              <a:gd name="csY43" fmla="*/ 969390 h 2166429"/>
              <a:gd name="csX44" fmla="*/ 1852359 w 2013724"/>
              <a:gd name="csY44" fmla="*/ 978355 h 2166429"/>
              <a:gd name="csX45" fmla="*/ 1924077 w 2013724"/>
              <a:gd name="csY45" fmla="*/ 1005249 h 2166429"/>
              <a:gd name="csX46" fmla="*/ 1950971 w 2013724"/>
              <a:gd name="csY46" fmla="*/ 1023178 h 2166429"/>
              <a:gd name="csX47" fmla="*/ 1995795 w 2013724"/>
              <a:gd name="csY47" fmla="*/ 1041108 h 2166429"/>
              <a:gd name="csX48" fmla="*/ 2013724 w 2013724"/>
              <a:gd name="csY48" fmla="*/ 1076966 h 2166429"/>
              <a:gd name="csX49" fmla="*/ 122171 w 2013724"/>
              <a:gd name="csY49" fmla="*/ 2125837 h 2166429"/>
              <a:gd name="csX50" fmla="*/ 202854 w 2013724"/>
              <a:gd name="csY50" fmla="*/ 1946543 h 2166429"/>
              <a:gd name="csX51" fmla="*/ 328359 w 2013724"/>
              <a:gd name="csY51" fmla="*/ 1901719 h 2166429"/>
              <a:gd name="csX52" fmla="*/ 346289 w 2013724"/>
              <a:gd name="csY52" fmla="*/ 1874825 h 2166429"/>
              <a:gd name="csX53" fmla="*/ 435936 w 2013724"/>
              <a:gd name="csY53" fmla="*/ 1865861 h 2166429"/>
              <a:gd name="csX54" fmla="*/ 561442 w 2013724"/>
              <a:gd name="csY54" fmla="*/ 1847931 h 2166429"/>
              <a:gd name="csX55" fmla="*/ 669018 w 2013724"/>
              <a:gd name="csY55" fmla="*/ 1803108 h 2166429"/>
              <a:gd name="csX56" fmla="*/ 695912 w 2013724"/>
              <a:gd name="csY56" fmla="*/ 1740355 h 2166429"/>
              <a:gd name="csX57" fmla="*/ 722806 w 2013724"/>
              <a:gd name="csY57" fmla="*/ 1695531 h 2166429"/>
              <a:gd name="csX58" fmla="*/ 731771 w 2013724"/>
              <a:gd name="csY58" fmla="*/ 1659672 h 2166429"/>
              <a:gd name="csX59" fmla="*/ 740736 w 2013724"/>
              <a:gd name="csY59" fmla="*/ 1632778 h 2166429"/>
              <a:gd name="csX60" fmla="*/ 713842 w 2013724"/>
              <a:gd name="csY60" fmla="*/ 1596919 h 2166429"/>
              <a:gd name="csX61" fmla="*/ 686948 w 2013724"/>
              <a:gd name="csY61" fmla="*/ 1534166 h 2166429"/>
              <a:gd name="csX62" fmla="*/ 642124 w 2013724"/>
              <a:gd name="csY62" fmla="*/ 1435555 h 2166429"/>
              <a:gd name="csX63" fmla="*/ 615230 w 2013724"/>
              <a:gd name="csY63" fmla="*/ 1408661 h 2166429"/>
              <a:gd name="csX0" fmla="*/ 342956 w 1911779"/>
              <a:gd name="csY0" fmla="*/ 476331 h 1998464"/>
              <a:gd name="csX1" fmla="*/ 333991 w 1911779"/>
              <a:gd name="csY1" fmla="*/ 404614 h 1998464"/>
              <a:gd name="csX2" fmla="*/ 432603 w 1911779"/>
              <a:gd name="csY2" fmla="*/ 386684 h 1998464"/>
              <a:gd name="csX3" fmla="*/ 459497 w 1911779"/>
              <a:gd name="csY3" fmla="*/ 359790 h 1998464"/>
              <a:gd name="csX4" fmla="*/ 504320 w 1911779"/>
              <a:gd name="csY4" fmla="*/ 341861 h 1998464"/>
              <a:gd name="csX5" fmla="*/ 540179 w 1911779"/>
              <a:gd name="csY5" fmla="*/ 350825 h 1998464"/>
              <a:gd name="csX6" fmla="*/ 576038 w 1911779"/>
              <a:gd name="csY6" fmla="*/ 368755 h 1998464"/>
              <a:gd name="csX7" fmla="*/ 620861 w 1911779"/>
              <a:gd name="csY7" fmla="*/ 386684 h 1998464"/>
              <a:gd name="csX8" fmla="*/ 674650 w 1911779"/>
              <a:gd name="csY8" fmla="*/ 359790 h 1998464"/>
              <a:gd name="csX9" fmla="*/ 701544 w 1911779"/>
              <a:gd name="csY9" fmla="*/ 350825 h 1998464"/>
              <a:gd name="csX10" fmla="*/ 692579 w 1911779"/>
              <a:gd name="csY10" fmla="*/ 314966 h 1998464"/>
              <a:gd name="csX11" fmla="*/ 701544 w 1911779"/>
              <a:gd name="csY11" fmla="*/ 252214 h 1998464"/>
              <a:gd name="csX12" fmla="*/ 719473 w 1911779"/>
              <a:gd name="csY12" fmla="*/ 225319 h 1998464"/>
              <a:gd name="csX13" fmla="*/ 737403 w 1911779"/>
              <a:gd name="csY13" fmla="*/ 99814 h 1998464"/>
              <a:gd name="csX14" fmla="*/ 782226 w 1911779"/>
              <a:gd name="csY14" fmla="*/ 90849 h 1998464"/>
              <a:gd name="csX15" fmla="*/ 809120 w 1911779"/>
              <a:gd name="csY15" fmla="*/ 81884 h 1998464"/>
              <a:gd name="csX16" fmla="*/ 827050 w 1911779"/>
              <a:gd name="csY16" fmla="*/ 46025 h 1998464"/>
              <a:gd name="csX17" fmla="*/ 907732 w 1911779"/>
              <a:gd name="csY17" fmla="*/ 19131 h 1998464"/>
              <a:gd name="csX18" fmla="*/ 943591 w 1911779"/>
              <a:gd name="csY18" fmla="*/ 1202 h 1998464"/>
              <a:gd name="csX19" fmla="*/ 961520 w 1911779"/>
              <a:gd name="csY19" fmla="*/ 46025 h 1998464"/>
              <a:gd name="csX20" fmla="*/ 988414 w 1911779"/>
              <a:gd name="csY20" fmla="*/ 63955 h 1998464"/>
              <a:gd name="csX21" fmla="*/ 1006344 w 1911779"/>
              <a:gd name="csY21" fmla="*/ 81884 h 1998464"/>
              <a:gd name="csX22" fmla="*/ 1060132 w 1911779"/>
              <a:gd name="csY22" fmla="*/ 90849 h 1998464"/>
              <a:gd name="csX23" fmla="*/ 1104956 w 1911779"/>
              <a:gd name="csY23" fmla="*/ 99814 h 1998464"/>
              <a:gd name="csX24" fmla="*/ 1131850 w 1911779"/>
              <a:gd name="csY24" fmla="*/ 126708 h 1998464"/>
              <a:gd name="csX25" fmla="*/ 1122885 w 1911779"/>
              <a:gd name="csY25" fmla="*/ 153602 h 1998464"/>
              <a:gd name="csX26" fmla="*/ 1113920 w 1911779"/>
              <a:gd name="csY26" fmla="*/ 189461 h 1998464"/>
              <a:gd name="csX27" fmla="*/ 1140814 w 1911779"/>
              <a:gd name="csY27" fmla="*/ 288072 h 1998464"/>
              <a:gd name="csX28" fmla="*/ 1212532 w 1911779"/>
              <a:gd name="csY28" fmla="*/ 323931 h 1998464"/>
              <a:gd name="csX29" fmla="*/ 1230461 w 1911779"/>
              <a:gd name="csY29" fmla="*/ 341861 h 1998464"/>
              <a:gd name="csX30" fmla="*/ 1239426 w 1911779"/>
              <a:gd name="csY30" fmla="*/ 368755 h 1998464"/>
              <a:gd name="csX31" fmla="*/ 1257356 w 1911779"/>
              <a:gd name="csY31" fmla="*/ 619766 h 1998464"/>
              <a:gd name="csX32" fmla="*/ 1284250 w 1911779"/>
              <a:gd name="csY32" fmla="*/ 655625 h 1998464"/>
              <a:gd name="csX33" fmla="*/ 1347003 w 1911779"/>
              <a:gd name="csY33" fmla="*/ 673555 h 1998464"/>
              <a:gd name="csX34" fmla="*/ 1418720 w 1911779"/>
              <a:gd name="csY34" fmla="*/ 709414 h 1998464"/>
              <a:gd name="csX35" fmla="*/ 1427685 w 1911779"/>
              <a:gd name="csY35" fmla="*/ 736308 h 1998464"/>
              <a:gd name="csX36" fmla="*/ 1517332 w 1911779"/>
              <a:gd name="csY36" fmla="*/ 700449 h 1998464"/>
              <a:gd name="csX37" fmla="*/ 1553191 w 1911779"/>
              <a:gd name="csY37" fmla="*/ 790096 h 1998464"/>
              <a:gd name="csX38" fmla="*/ 1562156 w 1911779"/>
              <a:gd name="csY38" fmla="*/ 816990 h 1998464"/>
              <a:gd name="csX39" fmla="*/ 1571120 w 1911779"/>
              <a:gd name="csY39" fmla="*/ 852849 h 1998464"/>
              <a:gd name="csX40" fmla="*/ 1598014 w 1911779"/>
              <a:gd name="csY40" fmla="*/ 888708 h 1998464"/>
              <a:gd name="csX41" fmla="*/ 1615944 w 1911779"/>
              <a:gd name="csY41" fmla="*/ 933531 h 1998464"/>
              <a:gd name="csX42" fmla="*/ 1687661 w 1911779"/>
              <a:gd name="csY42" fmla="*/ 960425 h 1998464"/>
              <a:gd name="csX43" fmla="*/ 1714556 w 1911779"/>
              <a:gd name="csY43" fmla="*/ 969390 h 1998464"/>
              <a:gd name="csX44" fmla="*/ 1750414 w 1911779"/>
              <a:gd name="csY44" fmla="*/ 978355 h 1998464"/>
              <a:gd name="csX45" fmla="*/ 1822132 w 1911779"/>
              <a:gd name="csY45" fmla="*/ 1005249 h 1998464"/>
              <a:gd name="csX46" fmla="*/ 1849026 w 1911779"/>
              <a:gd name="csY46" fmla="*/ 1023178 h 1998464"/>
              <a:gd name="csX47" fmla="*/ 1893850 w 1911779"/>
              <a:gd name="csY47" fmla="*/ 1041108 h 1998464"/>
              <a:gd name="csX48" fmla="*/ 1911779 w 1911779"/>
              <a:gd name="csY48" fmla="*/ 1076966 h 1998464"/>
              <a:gd name="csX49" fmla="*/ 100909 w 1911779"/>
              <a:gd name="csY49" fmla="*/ 1946543 h 1998464"/>
              <a:gd name="csX50" fmla="*/ 226414 w 1911779"/>
              <a:gd name="csY50" fmla="*/ 1901719 h 1998464"/>
              <a:gd name="csX51" fmla="*/ 244344 w 1911779"/>
              <a:gd name="csY51" fmla="*/ 1874825 h 1998464"/>
              <a:gd name="csX52" fmla="*/ 333991 w 1911779"/>
              <a:gd name="csY52" fmla="*/ 1865861 h 1998464"/>
              <a:gd name="csX53" fmla="*/ 459497 w 1911779"/>
              <a:gd name="csY53" fmla="*/ 1847931 h 1998464"/>
              <a:gd name="csX54" fmla="*/ 567073 w 1911779"/>
              <a:gd name="csY54" fmla="*/ 1803108 h 1998464"/>
              <a:gd name="csX55" fmla="*/ 593967 w 1911779"/>
              <a:gd name="csY55" fmla="*/ 1740355 h 1998464"/>
              <a:gd name="csX56" fmla="*/ 620861 w 1911779"/>
              <a:gd name="csY56" fmla="*/ 1695531 h 1998464"/>
              <a:gd name="csX57" fmla="*/ 629826 w 1911779"/>
              <a:gd name="csY57" fmla="*/ 1659672 h 1998464"/>
              <a:gd name="csX58" fmla="*/ 638791 w 1911779"/>
              <a:gd name="csY58" fmla="*/ 1632778 h 1998464"/>
              <a:gd name="csX59" fmla="*/ 611897 w 1911779"/>
              <a:gd name="csY59" fmla="*/ 1596919 h 1998464"/>
              <a:gd name="csX60" fmla="*/ 585003 w 1911779"/>
              <a:gd name="csY60" fmla="*/ 1534166 h 1998464"/>
              <a:gd name="csX61" fmla="*/ 540179 w 1911779"/>
              <a:gd name="csY61" fmla="*/ 1435555 h 1998464"/>
              <a:gd name="csX62" fmla="*/ 513285 w 1911779"/>
              <a:gd name="csY62" fmla="*/ 1408661 h 1998464"/>
              <a:gd name="csX0" fmla="*/ 116542 w 1685365"/>
              <a:gd name="csY0" fmla="*/ 476331 h 1901719"/>
              <a:gd name="csX1" fmla="*/ 107577 w 1685365"/>
              <a:gd name="csY1" fmla="*/ 404614 h 1901719"/>
              <a:gd name="csX2" fmla="*/ 206189 w 1685365"/>
              <a:gd name="csY2" fmla="*/ 386684 h 1901719"/>
              <a:gd name="csX3" fmla="*/ 233083 w 1685365"/>
              <a:gd name="csY3" fmla="*/ 359790 h 1901719"/>
              <a:gd name="csX4" fmla="*/ 277906 w 1685365"/>
              <a:gd name="csY4" fmla="*/ 341861 h 1901719"/>
              <a:gd name="csX5" fmla="*/ 313765 w 1685365"/>
              <a:gd name="csY5" fmla="*/ 350825 h 1901719"/>
              <a:gd name="csX6" fmla="*/ 349624 w 1685365"/>
              <a:gd name="csY6" fmla="*/ 368755 h 1901719"/>
              <a:gd name="csX7" fmla="*/ 394447 w 1685365"/>
              <a:gd name="csY7" fmla="*/ 386684 h 1901719"/>
              <a:gd name="csX8" fmla="*/ 448236 w 1685365"/>
              <a:gd name="csY8" fmla="*/ 359790 h 1901719"/>
              <a:gd name="csX9" fmla="*/ 475130 w 1685365"/>
              <a:gd name="csY9" fmla="*/ 350825 h 1901719"/>
              <a:gd name="csX10" fmla="*/ 466165 w 1685365"/>
              <a:gd name="csY10" fmla="*/ 314966 h 1901719"/>
              <a:gd name="csX11" fmla="*/ 475130 w 1685365"/>
              <a:gd name="csY11" fmla="*/ 252214 h 1901719"/>
              <a:gd name="csX12" fmla="*/ 493059 w 1685365"/>
              <a:gd name="csY12" fmla="*/ 225319 h 1901719"/>
              <a:gd name="csX13" fmla="*/ 510989 w 1685365"/>
              <a:gd name="csY13" fmla="*/ 99814 h 1901719"/>
              <a:gd name="csX14" fmla="*/ 555812 w 1685365"/>
              <a:gd name="csY14" fmla="*/ 90849 h 1901719"/>
              <a:gd name="csX15" fmla="*/ 582706 w 1685365"/>
              <a:gd name="csY15" fmla="*/ 81884 h 1901719"/>
              <a:gd name="csX16" fmla="*/ 600636 w 1685365"/>
              <a:gd name="csY16" fmla="*/ 46025 h 1901719"/>
              <a:gd name="csX17" fmla="*/ 681318 w 1685365"/>
              <a:gd name="csY17" fmla="*/ 19131 h 1901719"/>
              <a:gd name="csX18" fmla="*/ 717177 w 1685365"/>
              <a:gd name="csY18" fmla="*/ 1202 h 1901719"/>
              <a:gd name="csX19" fmla="*/ 735106 w 1685365"/>
              <a:gd name="csY19" fmla="*/ 46025 h 1901719"/>
              <a:gd name="csX20" fmla="*/ 762000 w 1685365"/>
              <a:gd name="csY20" fmla="*/ 63955 h 1901719"/>
              <a:gd name="csX21" fmla="*/ 779930 w 1685365"/>
              <a:gd name="csY21" fmla="*/ 81884 h 1901719"/>
              <a:gd name="csX22" fmla="*/ 833718 w 1685365"/>
              <a:gd name="csY22" fmla="*/ 90849 h 1901719"/>
              <a:gd name="csX23" fmla="*/ 878542 w 1685365"/>
              <a:gd name="csY23" fmla="*/ 99814 h 1901719"/>
              <a:gd name="csX24" fmla="*/ 905436 w 1685365"/>
              <a:gd name="csY24" fmla="*/ 126708 h 1901719"/>
              <a:gd name="csX25" fmla="*/ 896471 w 1685365"/>
              <a:gd name="csY25" fmla="*/ 153602 h 1901719"/>
              <a:gd name="csX26" fmla="*/ 887506 w 1685365"/>
              <a:gd name="csY26" fmla="*/ 189461 h 1901719"/>
              <a:gd name="csX27" fmla="*/ 914400 w 1685365"/>
              <a:gd name="csY27" fmla="*/ 288072 h 1901719"/>
              <a:gd name="csX28" fmla="*/ 986118 w 1685365"/>
              <a:gd name="csY28" fmla="*/ 323931 h 1901719"/>
              <a:gd name="csX29" fmla="*/ 1004047 w 1685365"/>
              <a:gd name="csY29" fmla="*/ 341861 h 1901719"/>
              <a:gd name="csX30" fmla="*/ 1013012 w 1685365"/>
              <a:gd name="csY30" fmla="*/ 368755 h 1901719"/>
              <a:gd name="csX31" fmla="*/ 1030942 w 1685365"/>
              <a:gd name="csY31" fmla="*/ 619766 h 1901719"/>
              <a:gd name="csX32" fmla="*/ 1057836 w 1685365"/>
              <a:gd name="csY32" fmla="*/ 655625 h 1901719"/>
              <a:gd name="csX33" fmla="*/ 1120589 w 1685365"/>
              <a:gd name="csY33" fmla="*/ 673555 h 1901719"/>
              <a:gd name="csX34" fmla="*/ 1192306 w 1685365"/>
              <a:gd name="csY34" fmla="*/ 709414 h 1901719"/>
              <a:gd name="csX35" fmla="*/ 1201271 w 1685365"/>
              <a:gd name="csY35" fmla="*/ 736308 h 1901719"/>
              <a:gd name="csX36" fmla="*/ 1290918 w 1685365"/>
              <a:gd name="csY36" fmla="*/ 700449 h 1901719"/>
              <a:gd name="csX37" fmla="*/ 1326777 w 1685365"/>
              <a:gd name="csY37" fmla="*/ 790096 h 1901719"/>
              <a:gd name="csX38" fmla="*/ 1335742 w 1685365"/>
              <a:gd name="csY38" fmla="*/ 816990 h 1901719"/>
              <a:gd name="csX39" fmla="*/ 1344706 w 1685365"/>
              <a:gd name="csY39" fmla="*/ 852849 h 1901719"/>
              <a:gd name="csX40" fmla="*/ 1371600 w 1685365"/>
              <a:gd name="csY40" fmla="*/ 888708 h 1901719"/>
              <a:gd name="csX41" fmla="*/ 1389530 w 1685365"/>
              <a:gd name="csY41" fmla="*/ 933531 h 1901719"/>
              <a:gd name="csX42" fmla="*/ 1461247 w 1685365"/>
              <a:gd name="csY42" fmla="*/ 960425 h 1901719"/>
              <a:gd name="csX43" fmla="*/ 1488142 w 1685365"/>
              <a:gd name="csY43" fmla="*/ 969390 h 1901719"/>
              <a:gd name="csX44" fmla="*/ 1524000 w 1685365"/>
              <a:gd name="csY44" fmla="*/ 978355 h 1901719"/>
              <a:gd name="csX45" fmla="*/ 1595718 w 1685365"/>
              <a:gd name="csY45" fmla="*/ 1005249 h 1901719"/>
              <a:gd name="csX46" fmla="*/ 1622612 w 1685365"/>
              <a:gd name="csY46" fmla="*/ 1023178 h 1901719"/>
              <a:gd name="csX47" fmla="*/ 1667436 w 1685365"/>
              <a:gd name="csY47" fmla="*/ 1041108 h 1901719"/>
              <a:gd name="csX48" fmla="*/ 1685365 w 1685365"/>
              <a:gd name="csY48" fmla="*/ 1076966 h 1901719"/>
              <a:gd name="csX49" fmla="*/ 0 w 1685365"/>
              <a:gd name="csY49" fmla="*/ 1901719 h 1901719"/>
              <a:gd name="csX50" fmla="*/ 17930 w 1685365"/>
              <a:gd name="csY50" fmla="*/ 1874825 h 1901719"/>
              <a:gd name="csX51" fmla="*/ 107577 w 1685365"/>
              <a:gd name="csY51" fmla="*/ 1865861 h 1901719"/>
              <a:gd name="csX52" fmla="*/ 233083 w 1685365"/>
              <a:gd name="csY52" fmla="*/ 1847931 h 1901719"/>
              <a:gd name="csX53" fmla="*/ 340659 w 1685365"/>
              <a:gd name="csY53" fmla="*/ 1803108 h 1901719"/>
              <a:gd name="csX54" fmla="*/ 367553 w 1685365"/>
              <a:gd name="csY54" fmla="*/ 1740355 h 1901719"/>
              <a:gd name="csX55" fmla="*/ 394447 w 1685365"/>
              <a:gd name="csY55" fmla="*/ 1695531 h 1901719"/>
              <a:gd name="csX56" fmla="*/ 403412 w 1685365"/>
              <a:gd name="csY56" fmla="*/ 1659672 h 1901719"/>
              <a:gd name="csX57" fmla="*/ 412377 w 1685365"/>
              <a:gd name="csY57" fmla="*/ 1632778 h 1901719"/>
              <a:gd name="csX58" fmla="*/ 385483 w 1685365"/>
              <a:gd name="csY58" fmla="*/ 1596919 h 1901719"/>
              <a:gd name="csX59" fmla="*/ 358589 w 1685365"/>
              <a:gd name="csY59" fmla="*/ 1534166 h 1901719"/>
              <a:gd name="csX60" fmla="*/ 313765 w 1685365"/>
              <a:gd name="csY60" fmla="*/ 1435555 h 1901719"/>
              <a:gd name="csX61" fmla="*/ 286871 w 1685365"/>
              <a:gd name="csY61" fmla="*/ 1408661 h 1901719"/>
              <a:gd name="csX0" fmla="*/ 120108 w 1688931"/>
              <a:gd name="csY0" fmla="*/ 476331 h 1901719"/>
              <a:gd name="csX1" fmla="*/ 111143 w 1688931"/>
              <a:gd name="csY1" fmla="*/ 404614 h 1901719"/>
              <a:gd name="csX2" fmla="*/ 209755 w 1688931"/>
              <a:gd name="csY2" fmla="*/ 386684 h 1901719"/>
              <a:gd name="csX3" fmla="*/ 236649 w 1688931"/>
              <a:gd name="csY3" fmla="*/ 359790 h 1901719"/>
              <a:gd name="csX4" fmla="*/ 281472 w 1688931"/>
              <a:gd name="csY4" fmla="*/ 341861 h 1901719"/>
              <a:gd name="csX5" fmla="*/ 317331 w 1688931"/>
              <a:gd name="csY5" fmla="*/ 350825 h 1901719"/>
              <a:gd name="csX6" fmla="*/ 353190 w 1688931"/>
              <a:gd name="csY6" fmla="*/ 368755 h 1901719"/>
              <a:gd name="csX7" fmla="*/ 398013 w 1688931"/>
              <a:gd name="csY7" fmla="*/ 386684 h 1901719"/>
              <a:gd name="csX8" fmla="*/ 451802 w 1688931"/>
              <a:gd name="csY8" fmla="*/ 359790 h 1901719"/>
              <a:gd name="csX9" fmla="*/ 478696 w 1688931"/>
              <a:gd name="csY9" fmla="*/ 350825 h 1901719"/>
              <a:gd name="csX10" fmla="*/ 469731 w 1688931"/>
              <a:gd name="csY10" fmla="*/ 314966 h 1901719"/>
              <a:gd name="csX11" fmla="*/ 478696 w 1688931"/>
              <a:gd name="csY11" fmla="*/ 252214 h 1901719"/>
              <a:gd name="csX12" fmla="*/ 496625 w 1688931"/>
              <a:gd name="csY12" fmla="*/ 225319 h 1901719"/>
              <a:gd name="csX13" fmla="*/ 514555 w 1688931"/>
              <a:gd name="csY13" fmla="*/ 99814 h 1901719"/>
              <a:gd name="csX14" fmla="*/ 559378 w 1688931"/>
              <a:gd name="csY14" fmla="*/ 90849 h 1901719"/>
              <a:gd name="csX15" fmla="*/ 586272 w 1688931"/>
              <a:gd name="csY15" fmla="*/ 81884 h 1901719"/>
              <a:gd name="csX16" fmla="*/ 604202 w 1688931"/>
              <a:gd name="csY16" fmla="*/ 46025 h 1901719"/>
              <a:gd name="csX17" fmla="*/ 684884 w 1688931"/>
              <a:gd name="csY17" fmla="*/ 19131 h 1901719"/>
              <a:gd name="csX18" fmla="*/ 720743 w 1688931"/>
              <a:gd name="csY18" fmla="*/ 1202 h 1901719"/>
              <a:gd name="csX19" fmla="*/ 738672 w 1688931"/>
              <a:gd name="csY19" fmla="*/ 46025 h 1901719"/>
              <a:gd name="csX20" fmla="*/ 765566 w 1688931"/>
              <a:gd name="csY20" fmla="*/ 63955 h 1901719"/>
              <a:gd name="csX21" fmla="*/ 783496 w 1688931"/>
              <a:gd name="csY21" fmla="*/ 81884 h 1901719"/>
              <a:gd name="csX22" fmla="*/ 837284 w 1688931"/>
              <a:gd name="csY22" fmla="*/ 90849 h 1901719"/>
              <a:gd name="csX23" fmla="*/ 882108 w 1688931"/>
              <a:gd name="csY23" fmla="*/ 99814 h 1901719"/>
              <a:gd name="csX24" fmla="*/ 909002 w 1688931"/>
              <a:gd name="csY24" fmla="*/ 126708 h 1901719"/>
              <a:gd name="csX25" fmla="*/ 900037 w 1688931"/>
              <a:gd name="csY25" fmla="*/ 153602 h 1901719"/>
              <a:gd name="csX26" fmla="*/ 891072 w 1688931"/>
              <a:gd name="csY26" fmla="*/ 189461 h 1901719"/>
              <a:gd name="csX27" fmla="*/ 917966 w 1688931"/>
              <a:gd name="csY27" fmla="*/ 288072 h 1901719"/>
              <a:gd name="csX28" fmla="*/ 989684 w 1688931"/>
              <a:gd name="csY28" fmla="*/ 323931 h 1901719"/>
              <a:gd name="csX29" fmla="*/ 1007613 w 1688931"/>
              <a:gd name="csY29" fmla="*/ 341861 h 1901719"/>
              <a:gd name="csX30" fmla="*/ 1016578 w 1688931"/>
              <a:gd name="csY30" fmla="*/ 368755 h 1901719"/>
              <a:gd name="csX31" fmla="*/ 1034508 w 1688931"/>
              <a:gd name="csY31" fmla="*/ 619766 h 1901719"/>
              <a:gd name="csX32" fmla="*/ 1061402 w 1688931"/>
              <a:gd name="csY32" fmla="*/ 655625 h 1901719"/>
              <a:gd name="csX33" fmla="*/ 1124155 w 1688931"/>
              <a:gd name="csY33" fmla="*/ 673555 h 1901719"/>
              <a:gd name="csX34" fmla="*/ 1195872 w 1688931"/>
              <a:gd name="csY34" fmla="*/ 709414 h 1901719"/>
              <a:gd name="csX35" fmla="*/ 1204837 w 1688931"/>
              <a:gd name="csY35" fmla="*/ 736308 h 1901719"/>
              <a:gd name="csX36" fmla="*/ 1294484 w 1688931"/>
              <a:gd name="csY36" fmla="*/ 700449 h 1901719"/>
              <a:gd name="csX37" fmla="*/ 1330343 w 1688931"/>
              <a:gd name="csY37" fmla="*/ 790096 h 1901719"/>
              <a:gd name="csX38" fmla="*/ 1339308 w 1688931"/>
              <a:gd name="csY38" fmla="*/ 816990 h 1901719"/>
              <a:gd name="csX39" fmla="*/ 1348272 w 1688931"/>
              <a:gd name="csY39" fmla="*/ 852849 h 1901719"/>
              <a:gd name="csX40" fmla="*/ 1375166 w 1688931"/>
              <a:gd name="csY40" fmla="*/ 888708 h 1901719"/>
              <a:gd name="csX41" fmla="*/ 1393096 w 1688931"/>
              <a:gd name="csY41" fmla="*/ 933531 h 1901719"/>
              <a:gd name="csX42" fmla="*/ 1464813 w 1688931"/>
              <a:gd name="csY42" fmla="*/ 960425 h 1901719"/>
              <a:gd name="csX43" fmla="*/ 1491708 w 1688931"/>
              <a:gd name="csY43" fmla="*/ 969390 h 1901719"/>
              <a:gd name="csX44" fmla="*/ 1527566 w 1688931"/>
              <a:gd name="csY44" fmla="*/ 978355 h 1901719"/>
              <a:gd name="csX45" fmla="*/ 1599284 w 1688931"/>
              <a:gd name="csY45" fmla="*/ 1005249 h 1901719"/>
              <a:gd name="csX46" fmla="*/ 1626178 w 1688931"/>
              <a:gd name="csY46" fmla="*/ 1023178 h 1901719"/>
              <a:gd name="csX47" fmla="*/ 1671002 w 1688931"/>
              <a:gd name="csY47" fmla="*/ 1041108 h 1901719"/>
              <a:gd name="csX48" fmla="*/ 1688931 w 1688931"/>
              <a:gd name="csY48" fmla="*/ 1076966 h 1901719"/>
              <a:gd name="csX49" fmla="*/ 3566 w 1688931"/>
              <a:gd name="csY49" fmla="*/ 1901719 h 1901719"/>
              <a:gd name="csX50" fmla="*/ 21496 w 1688931"/>
              <a:gd name="csY50" fmla="*/ 1874825 h 1901719"/>
              <a:gd name="csX51" fmla="*/ 236649 w 1688931"/>
              <a:gd name="csY51" fmla="*/ 1847931 h 1901719"/>
              <a:gd name="csX52" fmla="*/ 344225 w 1688931"/>
              <a:gd name="csY52" fmla="*/ 1803108 h 1901719"/>
              <a:gd name="csX53" fmla="*/ 371119 w 1688931"/>
              <a:gd name="csY53" fmla="*/ 1740355 h 1901719"/>
              <a:gd name="csX54" fmla="*/ 398013 w 1688931"/>
              <a:gd name="csY54" fmla="*/ 1695531 h 1901719"/>
              <a:gd name="csX55" fmla="*/ 406978 w 1688931"/>
              <a:gd name="csY55" fmla="*/ 1659672 h 1901719"/>
              <a:gd name="csX56" fmla="*/ 415943 w 1688931"/>
              <a:gd name="csY56" fmla="*/ 1632778 h 1901719"/>
              <a:gd name="csX57" fmla="*/ 389049 w 1688931"/>
              <a:gd name="csY57" fmla="*/ 1596919 h 1901719"/>
              <a:gd name="csX58" fmla="*/ 362155 w 1688931"/>
              <a:gd name="csY58" fmla="*/ 1534166 h 1901719"/>
              <a:gd name="csX59" fmla="*/ 317331 w 1688931"/>
              <a:gd name="csY59" fmla="*/ 1435555 h 1901719"/>
              <a:gd name="csX60" fmla="*/ 290437 w 1688931"/>
              <a:gd name="csY60" fmla="*/ 1408661 h 1901719"/>
              <a:gd name="csX0" fmla="*/ 127729 w 1696552"/>
              <a:gd name="csY0" fmla="*/ 476331 h 1901719"/>
              <a:gd name="csX1" fmla="*/ 118764 w 1696552"/>
              <a:gd name="csY1" fmla="*/ 404614 h 1901719"/>
              <a:gd name="csX2" fmla="*/ 217376 w 1696552"/>
              <a:gd name="csY2" fmla="*/ 386684 h 1901719"/>
              <a:gd name="csX3" fmla="*/ 244270 w 1696552"/>
              <a:gd name="csY3" fmla="*/ 359790 h 1901719"/>
              <a:gd name="csX4" fmla="*/ 289093 w 1696552"/>
              <a:gd name="csY4" fmla="*/ 341861 h 1901719"/>
              <a:gd name="csX5" fmla="*/ 324952 w 1696552"/>
              <a:gd name="csY5" fmla="*/ 350825 h 1901719"/>
              <a:gd name="csX6" fmla="*/ 360811 w 1696552"/>
              <a:gd name="csY6" fmla="*/ 368755 h 1901719"/>
              <a:gd name="csX7" fmla="*/ 405634 w 1696552"/>
              <a:gd name="csY7" fmla="*/ 386684 h 1901719"/>
              <a:gd name="csX8" fmla="*/ 459423 w 1696552"/>
              <a:gd name="csY8" fmla="*/ 359790 h 1901719"/>
              <a:gd name="csX9" fmla="*/ 486317 w 1696552"/>
              <a:gd name="csY9" fmla="*/ 350825 h 1901719"/>
              <a:gd name="csX10" fmla="*/ 477352 w 1696552"/>
              <a:gd name="csY10" fmla="*/ 314966 h 1901719"/>
              <a:gd name="csX11" fmla="*/ 486317 w 1696552"/>
              <a:gd name="csY11" fmla="*/ 252214 h 1901719"/>
              <a:gd name="csX12" fmla="*/ 504246 w 1696552"/>
              <a:gd name="csY12" fmla="*/ 225319 h 1901719"/>
              <a:gd name="csX13" fmla="*/ 522176 w 1696552"/>
              <a:gd name="csY13" fmla="*/ 99814 h 1901719"/>
              <a:gd name="csX14" fmla="*/ 566999 w 1696552"/>
              <a:gd name="csY14" fmla="*/ 90849 h 1901719"/>
              <a:gd name="csX15" fmla="*/ 593893 w 1696552"/>
              <a:gd name="csY15" fmla="*/ 81884 h 1901719"/>
              <a:gd name="csX16" fmla="*/ 611823 w 1696552"/>
              <a:gd name="csY16" fmla="*/ 46025 h 1901719"/>
              <a:gd name="csX17" fmla="*/ 692505 w 1696552"/>
              <a:gd name="csY17" fmla="*/ 19131 h 1901719"/>
              <a:gd name="csX18" fmla="*/ 728364 w 1696552"/>
              <a:gd name="csY18" fmla="*/ 1202 h 1901719"/>
              <a:gd name="csX19" fmla="*/ 746293 w 1696552"/>
              <a:gd name="csY19" fmla="*/ 46025 h 1901719"/>
              <a:gd name="csX20" fmla="*/ 773187 w 1696552"/>
              <a:gd name="csY20" fmla="*/ 63955 h 1901719"/>
              <a:gd name="csX21" fmla="*/ 791117 w 1696552"/>
              <a:gd name="csY21" fmla="*/ 81884 h 1901719"/>
              <a:gd name="csX22" fmla="*/ 844905 w 1696552"/>
              <a:gd name="csY22" fmla="*/ 90849 h 1901719"/>
              <a:gd name="csX23" fmla="*/ 889729 w 1696552"/>
              <a:gd name="csY23" fmla="*/ 99814 h 1901719"/>
              <a:gd name="csX24" fmla="*/ 916623 w 1696552"/>
              <a:gd name="csY24" fmla="*/ 126708 h 1901719"/>
              <a:gd name="csX25" fmla="*/ 907658 w 1696552"/>
              <a:gd name="csY25" fmla="*/ 153602 h 1901719"/>
              <a:gd name="csX26" fmla="*/ 898693 w 1696552"/>
              <a:gd name="csY26" fmla="*/ 189461 h 1901719"/>
              <a:gd name="csX27" fmla="*/ 925587 w 1696552"/>
              <a:gd name="csY27" fmla="*/ 288072 h 1901719"/>
              <a:gd name="csX28" fmla="*/ 997305 w 1696552"/>
              <a:gd name="csY28" fmla="*/ 323931 h 1901719"/>
              <a:gd name="csX29" fmla="*/ 1015234 w 1696552"/>
              <a:gd name="csY29" fmla="*/ 341861 h 1901719"/>
              <a:gd name="csX30" fmla="*/ 1024199 w 1696552"/>
              <a:gd name="csY30" fmla="*/ 368755 h 1901719"/>
              <a:gd name="csX31" fmla="*/ 1042129 w 1696552"/>
              <a:gd name="csY31" fmla="*/ 619766 h 1901719"/>
              <a:gd name="csX32" fmla="*/ 1069023 w 1696552"/>
              <a:gd name="csY32" fmla="*/ 655625 h 1901719"/>
              <a:gd name="csX33" fmla="*/ 1131776 w 1696552"/>
              <a:gd name="csY33" fmla="*/ 673555 h 1901719"/>
              <a:gd name="csX34" fmla="*/ 1203493 w 1696552"/>
              <a:gd name="csY34" fmla="*/ 709414 h 1901719"/>
              <a:gd name="csX35" fmla="*/ 1212458 w 1696552"/>
              <a:gd name="csY35" fmla="*/ 736308 h 1901719"/>
              <a:gd name="csX36" fmla="*/ 1302105 w 1696552"/>
              <a:gd name="csY36" fmla="*/ 700449 h 1901719"/>
              <a:gd name="csX37" fmla="*/ 1337964 w 1696552"/>
              <a:gd name="csY37" fmla="*/ 790096 h 1901719"/>
              <a:gd name="csX38" fmla="*/ 1346929 w 1696552"/>
              <a:gd name="csY38" fmla="*/ 816990 h 1901719"/>
              <a:gd name="csX39" fmla="*/ 1355893 w 1696552"/>
              <a:gd name="csY39" fmla="*/ 852849 h 1901719"/>
              <a:gd name="csX40" fmla="*/ 1382787 w 1696552"/>
              <a:gd name="csY40" fmla="*/ 888708 h 1901719"/>
              <a:gd name="csX41" fmla="*/ 1400717 w 1696552"/>
              <a:gd name="csY41" fmla="*/ 933531 h 1901719"/>
              <a:gd name="csX42" fmla="*/ 1472434 w 1696552"/>
              <a:gd name="csY42" fmla="*/ 960425 h 1901719"/>
              <a:gd name="csX43" fmla="*/ 1499329 w 1696552"/>
              <a:gd name="csY43" fmla="*/ 969390 h 1901719"/>
              <a:gd name="csX44" fmla="*/ 1535187 w 1696552"/>
              <a:gd name="csY44" fmla="*/ 978355 h 1901719"/>
              <a:gd name="csX45" fmla="*/ 1606905 w 1696552"/>
              <a:gd name="csY45" fmla="*/ 1005249 h 1901719"/>
              <a:gd name="csX46" fmla="*/ 1633799 w 1696552"/>
              <a:gd name="csY46" fmla="*/ 1023178 h 1901719"/>
              <a:gd name="csX47" fmla="*/ 1678623 w 1696552"/>
              <a:gd name="csY47" fmla="*/ 1041108 h 1901719"/>
              <a:gd name="csX48" fmla="*/ 1696552 w 1696552"/>
              <a:gd name="csY48" fmla="*/ 1076966 h 1901719"/>
              <a:gd name="csX49" fmla="*/ 11187 w 1696552"/>
              <a:gd name="csY49" fmla="*/ 1901719 h 1901719"/>
              <a:gd name="csX50" fmla="*/ 29117 w 1696552"/>
              <a:gd name="csY50" fmla="*/ 1874825 h 1901719"/>
              <a:gd name="csX51" fmla="*/ 351846 w 1696552"/>
              <a:gd name="csY51" fmla="*/ 1803108 h 1901719"/>
              <a:gd name="csX52" fmla="*/ 378740 w 1696552"/>
              <a:gd name="csY52" fmla="*/ 1740355 h 1901719"/>
              <a:gd name="csX53" fmla="*/ 405634 w 1696552"/>
              <a:gd name="csY53" fmla="*/ 1695531 h 1901719"/>
              <a:gd name="csX54" fmla="*/ 414599 w 1696552"/>
              <a:gd name="csY54" fmla="*/ 1659672 h 1901719"/>
              <a:gd name="csX55" fmla="*/ 423564 w 1696552"/>
              <a:gd name="csY55" fmla="*/ 1632778 h 1901719"/>
              <a:gd name="csX56" fmla="*/ 396670 w 1696552"/>
              <a:gd name="csY56" fmla="*/ 1596919 h 1901719"/>
              <a:gd name="csX57" fmla="*/ 369776 w 1696552"/>
              <a:gd name="csY57" fmla="*/ 1534166 h 1901719"/>
              <a:gd name="csX58" fmla="*/ 324952 w 1696552"/>
              <a:gd name="csY58" fmla="*/ 1435555 h 1901719"/>
              <a:gd name="csX59" fmla="*/ 298058 w 1696552"/>
              <a:gd name="csY59" fmla="*/ 1408661 h 1901719"/>
              <a:gd name="csX0" fmla="*/ 173662 w 1742485"/>
              <a:gd name="csY0" fmla="*/ 476331 h 1941282"/>
              <a:gd name="csX1" fmla="*/ 164697 w 1742485"/>
              <a:gd name="csY1" fmla="*/ 404614 h 1941282"/>
              <a:gd name="csX2" fmla="*/ 263309 w 1742485"/>
              <a:gd name="csY2" fmla="*/ 386684 h 1941282"/>
              <a:gd name="csX3" fmla="*/ 290203 w 1742485"/>
              <a:gd name="csY3" fmla="*/ 359790 h 1941282"/>
              <a:gd name="csX4" fmla="*/ 335026 w 1742485"/>
              <a:gd name="csY4" fmla="*/ 341861 h 1941282"/>
              <a:gd name="csX5" fmla="*/ 370885 w 1742485"/>
              <a:gd name="csY5" fmla="*/ 350825 h 1941282"/>
              <a:gd name="csX6" fmla="*/ 406744 w 1742485"/>
              <a:gd name="csY6" fmla="*/ 368755 h 1941282"/>
              <a:gd name="csX7" fmla="*/ 451567 w 1742485"/>
              <a:gd name="csY7" fmla="*/ 386684 h 1941282"/>
              <a:gd name="csX8" fmla="*/ 505356 w 1742485"/>
              <a:gd name="csY8" fmla="*/ 359790 h 1941282"/>
              <a:gd name="csX9" fmla="*/ 532250 w 1742485"/>
              <a:gd name="csY9" fmla="*/ 350825 h 1941282"/>
              <a:gd name="csX10" fmla="*/ 523285 w 1742485"/>
              <a:gd name="csY10" fmla="*/ 314966 h 1941282"/>
              <a:gd name="csX11" fmla="*/ 532250 w 1742485"/>
              <a:gd name="csY11" fmla="*/ 252214 h 1941282"/>
              <a:gd name="csX12" fmla="*/ 550179 w 1742485"/>
              <a:gd name="csY12" fmla="*/ 225319 h 1941282"/>
              <a:gd name="csX13" fmla="*/ 568109 w 1742485"/>
              <a:gd name="csY13" fmla="*/ 99814 h 1941282"/>
              <a:gd name="csX14" fmla="*/ 612932 w 1742485"/>
              <a:gd name="csY14" fmla="*/ 90849 h 1941282"/>
              <a:gd name="csX15" fmla="*/ 639826 w 1742485"/>
              <a:gd name="csY15" fmla="*/ 81884 h 1941282"/>
              <a:gd name="csX16" fmla="*/ 657756 w 1742485"/>
              <a:gd name="csY16" fmla="*/ 46025 h 1941282"/>
              <a:gd name="csX17" fmla="*/ 738438 w 1742485"/>
              <a:gd name="csY17" fmla="*/ 19131 h 1941282"/>
              <a:gd name="csX18" fmla="*/ 774297 w 1742485"/>
              <a:gd name="csY18" fmla="*/ 1202 h 1941282"/>
              <a:gd name="csX19" fmla="*/ 792226 w 1742485"/>
              <a:gd name="csY19" fmla="*/ 46025 h 1941282"/>
              <a:gd name="csX20" fmla="*/ 819120 w 1742485"/>
              <a:gd name="csY20" fmla="*/ 63955 h 1941282"/>
              <a:gd name="csX21" fmla="*/ 837050 w 1742485"/>
              <a:gd name="csY21" fmla="*/ 81884 h 1941282"/>
              <a:gd name="csX22" fmla="*/ 890838 w 1742485"/>
              <a:gd name="csY22" fmla="*/ 90849 h 1941282"/>
              <a:gd name="csX23" fmla="*/ 935662 w 1742485"/>
              <a:gd name="csY23" fmla="*/ 99814 h 1941282"/>
              <a:gd name="csX24" fmla="*/ 962556 w 1742485"/>
              <a:gd name="csY24" fmla="*/ 126708 h 1941282"/>
              <a:gd name="csX25" fmla="*/ 953591 w 1742485"/>
              <a:gd name="csY25" fmla="*/ 153602 h 1941282"/>
              <a:gd name="csX26" fmla="*/ 944626 w 1742485"/>
              <a:gd name="csY26" fmla="*/ 189461 h 1941282"/>
              <a:gd name="csX27" fmla="*/ 971520 w 1742485"/>
              <a:gd name="csY27" fmla="*/ 288072 h 1941282"/>
              <a:gd name="csX28" fmla="*/ 1043238 w 1742485"/>
              <a:gd name="csY28" fmla="*/ 323931 h 1941282"/>
              <a:gd name="csX29" fmla="*/ 1061167 w 1742485"/>
              <a:gd name="csY29" fmla="*/ 341861 h 1941282"/>
              <a:gd name="csX30" fmla="*/ 1070132 w 1742485"/>
              <a:gd name="csY30" fmla="*/ 368755 h 1941282"/>
              <a:gd name="csX31" fmla="*/ 1088062 w 1742485"/>
              <a:gd name="csY31" fmla="*/ 619766 h 1941282"/>
              <a:gd name="csX32" fmla="*/ 1114956 w 1742485"/>
              <a:gd name="csY32" fmla="*/ 655625 h 1941282"/>
              <a:gd name="csX33" fmla="*/ 1177709 w 1742485"/>
              <a:gd name="csY33" fmla="*/ 673555 h 1941282"/>
              <a:gd name="csX34" fmla="*/ 1249426 w 1742485"/>
              <a:gd name="csY34" fmla="*/ 709414 h 1941282"/>
              <a:gd name="csX35" fmla="*/ 1258391 w 1742485"/>
              <a:gd name="csY35" fmla="*/ 736308 h 1941282"/>
              <a:gd name="csX36" fmla="*/ 1348038 w 1742485"/>
              <a:gd name="csY36" fmla="*/ 700449 h 1941282"/>
              <a:gd name="csX37" fmla="*/ 1383897 w 1742485"/>
              <a:gd name="csY37" fmla="*/ 790096 h 1941282"/>
              <a:gd name="csX38" fmla="*/ 1392862 w 1742485"/>
              <a:gd name="csY38" fmla="*/ 816990 h 1941282"/>
              <a:gd name="csX39" fmla="*/ 1401826 w 1742485"/>
              <a:gd name="csY39" fmla="*/ 852849 h 1941282"/>
              <a:gd name="csX40" fmla="*/ 1428720 w 1742485"/>
              <a:gd name="csY40" fmla="*/ 888708 h 1941282"/>
              <a:gd name="csX41" fmla="*/ 1446650 w 1742485"/>
              <a:gd name="csY41" fmla="*/ 933531 h 1941282"/>
              <a:gd name="csX42" fmla="*/ 1518367 w 1742485"/>
              <a:gd name="csY42" fmla="*/ 960425 h 1941282"/>
              <a:gd name="csX43" fmla="*/ 1545262 w 1742485"/>
              <a:gd name="csY43" fmla="*/ 969390 h 1941282"/>
              <a:gd name="csX44" fmla="*/ 1581120 w 1742485"/>
              <a:gd name="csY44" fmla="*/ 978355 h 1941282"/>
              <a:gd name="csX45" fmla="*/ 1652838 w 1742485"/>
              <a:gd name="csY45" fmla="*/ 1005249 h 1941282"/>
              <a:gd name="csX46" fmla="*/ 1679732 w 1742485"/>
              <a:gd name="csY46" fmla="*/ 1023178 h 1941282"/>
              <a:gd name="csX47" fmla="*/ 1724556 w 1742485"/>
              <a:gd name="csY47" fmla="*/ 1041108 h 1941282"/>
              <a:gd name="csX48" fmla="*/ 1742485 w 1742485"/>
              <a:gd name="csY48" fmla="*/ 1076966 h 1941282"/>
              <a:gd name="csX49" fmla="*/ 57120 w 1742485"/>
              <a:gd name="csY49" fmla="*/ 1901719 h 1941282"/>
              <a:gd name="csX50" fmla="*/ 397779 w 1742485"/>
              <a:gd name="csY50" fmla="*/ 1803108 h 1941282"/>
              <a:gd name="csX51" fmla="*/ 424673 w 1742485"/>
              <a:gd name="csY51" fmla="*/ 1740355 h 1941282"/>
              <a:gd name="csX52" fmla="*/ 451567 w 1742485"/>
              <a:gd name="csY52" fmla="*/ 1695531 h 1941282"/>
              <a:gd name="csX53" fmla="*/ 460532 w 1742485"/>
              <a:gd name="csY53" fmla="*/ 1659672 h 1941282"/>
              <a:gd name="csX54" fmla="*/ 469497 w 1742485"/>
              <a:gd name="csY54" fmla="*/ 1632778 h 1941282"/>
              <a:gd name="csX55" fmla="*/ 442603 w 1742485"/>
              <a:gd name="csY55" fmla="*/ 1596919 h 1941282"/>
              <a:gd name="csX56" fmla="*/ 415709 w 1742485"/>
              <a:gd name="csY56" fmla="*/ 1534166 h 1941282"/>
              <a:gd name="csX57" fmla="*/ 370885 w 1742485"/>
              <a:gd name="csY57" fmla="*/ 1435555 h 1941282"/>
              <a:gd name="csX58" fmla="*/ 343991 w 1742485"/>
              <a:gd name="csY58" fmla="*/ 1408661 h 1941282"/>
              <a:gd name="csX0" fmla="*/ 15189 w 1584012"/>
              <a:gd name="csY0" fmla="*/ 476331 h 1803108"/>
              <a:gd name="csX1" fmla="*/ 6224 w 1584012"/>
              <a:gd name="csY1" fmla="*/ 404614 h 1803108"/>
              <a:gd name="csX2" fmla="*/ 104836 w 1584012"/>
              <a:gd name="csY2" fmla="*/ 386684 h 1803108"/>
              <a:gd name="csX3" fmla="*/ 131730 w 1584012"/>
              <a:gd name="csY3" fmla="*/ 359790 h 1803108"/>
              <a:gd name="csX4" fmla="*/ 176553 w 1584012"/>
              <a:gd name="csY4" fmla="*/ 341861 h 1803108"/>
              <a:gd name="csX5" fmla="*/ 212412 w 1584012"/>
              <a:gd name="csY5" fmla="*/ 350825 h 1803108"/>
              <a:gd name="csX6" fmla="*/ 248271 w 1584012"/>
              <a:gd name="csY6" fmla="*/ 368755 h 1803108"/>
              <a:gd name="csX7" fmla="*/ 293094 w 1584012"/>
              <a:gd name="csY7" fmla="*/ 386684 h 1803108"/>
              <a:gd name="csX8" fmla="*/ 346883 w 1584012"/>
              <a:gd name="csY8" fmla="*/ 359790 h 1803108"/>
              <a:gd name="csX9" fmla="*/ 373777 w 1584012"/>
              <a:gd name="csY9" fmla="*/ 350825 h 1803108"/>
              <a:gd name="csX10" fmla="*/ 364812 w 1584012"/>
              <a:gd name="csY10" fmla="*/ 314966 h 1803108"/>
              <a:gd name="csX11" fmla="*/ 373777 w 1584012"/>
              <a:gd name="csY11" fmla="*/ 252214 h 1803108"/>
              <a:gd name="csX12" fmla="*/ 391706 w 1584012"/>
              <a:gd name="csY12" fmla="*/ 225319 h 1803108"/>
              <a:gd name="csX13" fmla="*/ 409636 w 1584012"/>
              <a:gd name="csY13" fmla="*/ 99814 h 1803108"/>
              <a:gd name="csX14" fmla="*/ 454459 w 1584012"/>
              <a:gd name="csY14" fmla="*/ 90849 h 1803108"/>
              <a:gd name="csX15" fmla="*/ 481353 w 1584012"/>
              <a:gd name="csY15" fmla="*/ 81884 h 1803108"/>
              <a:gd name="csX16" fmla="*/ 499283 w 1584012"/>
              <a:gd name="csY16" fmla="*/ 46025 h 1803108"/>
              <a:gd name="csX17" fmla="*/ 579965 w 1584012"/>
              <a:gd name="csY17" fmla="*/ 19131 h 1803108"/>
              <a:gd name="csX18" fmla="*/ 615824 w 1584012"/>
              <a:gd name="csY18" fmla="*/ 1202 h 1803108"/>
              <a:gd name="csX19" fmla="*/ 633753 w 1584012"/>
              <a:gd name="csY19" fmla="*/ 46025 h 1803108"/>
              <a:gd name="csX20" fmla="*/ 660647 w 1584012"/>
              <a:gd name="csY20" fmla="*/ 63955 h 1803108"/>
              <a:gd name="csX21" fmla="*/ 678577 w 1584012"/>
              <a:gd name="csY21" fmla="*/ 81884 h 1803108"/>
              <a:gd name="csX22" fmla="*/ 732365 w 1584012"/>
              <a:gd name="csY22" fmla="*/ 90849 h 1803108"/>
              <a:gd name="csX23" fmla="*/ 777189 w 1584012"/>
              <a:gd name="csY23" fmla="*/ 99814 h 1803108"/>
              <a:gd name="csX24" fmla="*/ 804083 w 1584012"/>
              <a:gd name="csY24" fmla="*/ 126708 h 1803108"/>
              <a:gd name="csX25" fmla="*/ 795118 w 1584012"/>
              <a:gd name="csY25" fmla="*/ 153602 h 1803108"/>
              <a:gd name="csX26" fmla="*/ 786153 w 1584012"/>
              <a:gd name="csY26" fmla="*/ 189461 h 1803108"/>
              <a:gd name="csX27" fmla="*/ 813047 w 1584012"/>
              <a:gd name="csY27" fmla="*/ 288072 h 1803108"/>
              <a:gd name="csX28" fmla="*/ 884765 w 1584012"/>
              <a:gd name="csY28" fmla="*/ 323931 h 1803108"/>
              <a:gd name="csX29" fmla="*/ 902694 w 1584012"/>
              <a:gd name="csY29" fmla="*/ 341861 h 1803108"/>
              <a:gd name="csX30" fmla="*/ 911659 w 1584012"/>
              <a:gd name="csY30" fmla="*/ 368755 h 1803108"/>
              <a:gd name="csX31" fmla="*/ 929589 w 1584012"/>
              <a:gd name="csY31" fmla="*/ 619766 h 1803108"/>
              <a:gd name="csX32" fmla="*/ 956483 w 1584012"/>
              <a:gd name="csY32" fmla="*/ 655625 h 1803108"/>
              <a:gd name="csX33" fmla="*/ 1019236 w 1584012"/>
              <a:gd name="csY33" fmla="*/ 673555 h 1803108"/>
              <a:gd name="csX34" fmla="*/ 1090953 w 1584012"/>
              <a:gd name="csY34" fmla="*/ 709414 h 1803108"/>
              <a:gd name="csX35" fmla="*/ 1099918 w 1584012"/>
              <a:gd name="csY35" fmla="*/ 736308 h 1803108"/>
              <a:gd name="csX36" fmla="*/ 1189565 w 1584012"/>
              <a:gd name="csY36" fmla="*/ 700449 h 1803108"/>
              <a:gd name="csX37" fmla="*/ 1225424 w 1584012"/>
              <a:gd name="csY37" fmla="*/ 790096 h 1803108"/>
              <a:gd name="csX38" fmla="*/ 1234389 w 1584012"/>
              <a:gd name="csY38" fmla="*/ 816990 h 1803108"/>
              <a:gd name="csX39" fmla="*/ 1243353 w 1584012"/>
              <a:gd name="csY39" fmla="*/ 852849 h 1803108"/>
              <a:gd name="csX40" fmla="*/ 1270247 w 1584012"/>
              <a:gd name="csY40" fmla="*/ 888708 h 1803108"/>
              <a:gd name="csX41" fmla="*/ 1288177 w 1584012"/>
              <a:gd name="csY41" fmla="*/ 933531 h 1803108"/>
              <a:gd name="csX42" fmla="*/ 1359894 w 1584012"/>
              <a:gd name="csY42" fmla="*/ 960425 h 1803108"/>
              <a:gd name="csX43" fmla="*/ 1386789 w 1584012"/>
              <a:gd name="csY43" fmla="*/ 969390 h 1803108"/>
              <a:gd name="csX44" fmla="*/ 1422647 w 1584012"/>
              <a:gd name="csY44" fmla="*/ 978355 h 1803108"/>
              <a:gd name="csX45" fmla="*/ 1494365 w 1584012"/>
              <a:gd name="csY45" fmla="*/ 1005249 h 1803108"/>
              <a:gd name="csX46" fmla="*/ 1521259 w 1584012"/>
              <a:gd name="csY46" fmla="*/ 1023178 h 1803108"/>
              <a:gd name="csX47" fmla="*/ 1566083 w 1584012"/>
              <a:gd name="csY47" fmla="*/ 1041108 h 1803108"/>
              <a:gd name="csX48" fmla="*/ 1584012 w 1584012"/>
              <a:gd name="csY48" fmla="*/ 1076966 h 1803108"/>
              <a:gd name="csX49" fmla="*/ 239306 w 1584012"/>
              <a:gd name="csY49" fmla="*/ 1803108 h 1803108"/>
              <a:gd name="csX50" fmla="*/ 266200 w 1584012"/>
              <a:gd name="csY50" fmla="*/ 1740355 h 1803108"/>
              <a:gd name="csX51" fmla="*/ 293094 w 1584012"/>
              <a:gd name="csY51" fmla="*/ 1695531 h 1803108"/>
              <a:gd name="csX52" fmla="*/ 302059 w 1584012"/>
              <a:gd name="csY52" fmla="*/ 1659672 h 1803108"/>
              <a:gd name="csX53" fmla="*/ 311024 w 1584012"/>
              <a:gd name="csY53" fmla="*/ 1632778 h 1803108"/>
              <a:gd name="csX54" fmla="*/ 284130 w 1584012"/>
              <a:gd name="csY54" fmla="*/ 1596919 h 1803108"/>
              <a:gd name="csX55" fmla="*/ 257236 w 1584012"/>
              <a:gd name="csY55" fmla="*/ 1534166 h 1803108"/>
              <a:gd name="csX56" fmla="*/ 212412 w 1584012"/>
              <a:gd name="csY56" fmla="*/ 1435555 h 1803108"/>
              <a:gd name="csX57" fmla="*/ 185518 w 1584012"/>
              <a:gd name="csY57" fmla="*/ 1408661 h 1803108"/>
              <a:gd name="csX0" fmla="*/ 15189 w 1584012"/>
              <a:gd name="csY0" fmla="*/ 476331 h 1781790"/>
              <a:gd name="csX1" fmla="*/ 6224 w 1584012"/>
              <a:gd name="csY1" fmla="*/ 404614 h 1781790"/>
              <a:gd name="csX2" fmla="*/ 104836 w 1584012"/>
              <a:gd name="csY2" fmla="*/ 386684 h 1781790"/>
              <a:gd name="csX3" fmla="*/ 131730 w 1584012"/>
              <a:gd name="csY3" fmla="*/ 359790 h 1781790"/>
              <a:gd name="csX4" fmla="*/ 176553 w 1584012"/>
              <a:gd name="csY4" fmla="*/ 341861 h 1781790"/>
              <a:gd name="csX5" fmla="*/ 212412 w 1584012"/>
              <a:gd name="csY5" fmla="*/ 350825 h 1781790"/>
              <a:gd name="csX6" fmla="*/ 248271 w 1584012"/>
              <a:gd name="csY6" fmla="*/ 368755 h 1781790"/>
              <a:gd name="csX7" fmla="*/ 293094 w 1584012"/>
              <a:gd name="csY7" fmla="*/ 386684 h 1781790"/>
              <a:gd name="csX8" fmla="*/ 346883 w 1584012"/>
              <a:gd name="csY8" fmla="*/ 359790 h 1781790"/>
              <a:gd name="csX9" fmla="*/ 373777 w 1584012"/>
              <a:gd name="csY9" fmla="*/ 350825 h 1781790"/>
              <a:gd name="csX10" fmla="*/ 364812 w 1584012"/>
              <a:gd name="csY10" fmla="*/ 314966 h 1781790"/>
              <a:gd name="csX11" fmla="*/ 373777 w 1584012"/>
              <a:gd name="csY11" fmla="*/ 252214 h 1781790"/>
              <a:gd name="csX12" fmla="*/ 391706 w 1584012"/>
              <a:gd name="csY12" fmla="*/ 225319 h 1781790"/>
              <a:gd name="csX13" fmla="*/ 409636 w 1584012"/>
              <a:gd name="csY13" fmla="*/ 99814 h 1781790"/>
              <a:gd name="csX14" fmla="*/ 454459 w 1584012"/>
              <a:gd name="csY14" fmla="*/ 90849 h 1781790"/>
              <a:gd name="csX15" fmla="*/ 481353 w 1584012"/>
              <a:gd name="csY15" fmla="*/ 81884 h 1781790"/>
              <a:gd name="csX16" fmla="*/ 499283 w 1584012"/>
              <a:gd name="csY16" fmla="*/ 46025 h 1781790"/>
              <a:gd name="csX17" fmla="*/ 579965 w 1584012"/>
              <a:gd name="csY17" fmla="*/ 19131 h 1781790"/>
              <a:gd name="csX18" fmla="*/ 615824 w 1584012"/>
              <a:gd name="csY18" fmla="*/ 1202 h 1781790"/>
              <a:gd name="csX19" fmla="*/ 633753 w 1584012"/>
              <a:gd name="csY19" fmla="*/ 46025 h 1781790"/>
              <a:gd name="csX20" fmla="*/ 660647 w 1584012"/>
              <a:gd name="csY20" fmla="*/ 63955 h 1781790"/>
              <a:gd name="csX21" fmla="*/ 678577 w 1584012"/>
              <a:gd name="csY21" fmla="*/ 81884 h 1781790"/>
              <a:gd name="csX22" fmla="*/ 732365 w 1584012"/>
              <a:gd name="csY22" fmla="*/ 90849 h 1781790"/>
              <a:gd name="csX23" fmla="*/ 777189 w 1584012"/>
              <a:gd name="csY23" fmla="*/ 99814 h 1781790"/>
              <a:gd name="csX24" fmla="*/ 804083 w 1584012"/>
              <a:gd name="csY24" fmla="*/ 126708 h 1781790"/>
              <a:gd name="csX25" fmla="*/ 795118 w 1584012"/>
              <a:gd name="csY25" fmla="*/ 153602 h 1781790"/>
              <a:gd name="csX26" fmla="*/ 786153 w 1584012"/>
              <a:gd name="csY26" fmla="*/ 189461 h 1781790"/>
              <a:gd name="csX27" fmla="*/ 813047 w 1584012"/>
              <a:gd name="csY27" fmla="*/ 288072 h 1781790"/>
              <a:gd name="csX28" fmla="*/ 884765 w 1584012"/>
              <a:gd name="csY28" fmla="*/ 323931 h 1781790"/>
              <a:gd name="csX29" fmla="*/ 902694 w 1584012"/>
              <a:gd name="csY29" fmla="*/ 341861 h 1781790"/>
              <a:gd name="csX30" fmla="*/ 911659 w 1584012"/>
              <a:gd name="csY30" fmla="*/ 368755 h 1781790"/>
              <a:gd name="csX31" fmla="*/ 929589 w 1584012"/>
              <a:gd name="csY31" fmla="*/ 619766 h 1781790"/>
              <a:gd name="csX32" fmla="*/ 956483 w 1584012"/>
              <a:gd name="csY32" fmla="*/ 655625 h 1781790"/>
              <a:gd name="csX33" fmla="*/ 1019236 w 1584012"/>
              <a:gd name="csY33" fmla="*/ 673555 h 1781790"/>
              <a:gd name="csX34" fmla="*/ 1090953 w 1584012"/>
              <a:gd name="csY34" fmla="*/ 709414 h 1781790"/>
              <a:gd name="csX35" fmla="*/ 1099918 w 1584012"/>
              <a:gd name="csY35" fmla="*/ 736308 h 1781790"/>
              <a:gd name="csX36" fmla="*/ 1189565 w 1584012"/>
              <a:gd name="csY36" fmla="*/ 700449 h 1781790"/>
              <a:gd name="csX37" fmla="*/ 1225424 w 1584012"/>
              <a:gd name="csY37" fmla="*/ 790096 h 1781790"/>
              <a:gd name="csX38" fmla="*/ 1234389 w 1584012"/>
              <a:gd name="csY38" fmla="*/ 816990 h 1781790"/>
              <a:gd name="csX39" fmla="*/ 1243353 w 1584012"/>
              <a:gd name="csY39" fmla="*/ 852849 h 1781790"/>
              <a:gd name="csX40" fmla="*/ 1270247 w 1584012"/>
              <a:gd name="csY40" fmla="*/ 888708 h 1781790"/>
              <a:gd name="csX41" fmla="*/ 1288177 w 1584012"/>
              <a:gd name="csY41" fmla="*/ 933531 h 1781790"/>
              <a:gd name="csX42" fmla="*/ 1359894 w 1584012"/>
              <a:gd name="csY42" fmla="*/ 960425 h 1781790"/>
              <a:gd name="csX43" fmla="*/ 1386789 w 1584012"/>
              <a:gd name="csY43" fmla="*/ 969390 h 1781790"/>
              <a:gd name="csX44" fmla="*/ 1422647 w 1584012"/>
              <a:gd name="csY44" fmla="*/ 978355 h 1781790"/>
              <a:gd name="csX45" fmla="*/ 1494365 w 1584012"/>
              <a:gd name="csY45" fmla="*/ 1005249 h 1781790"/>
              <a:gd name="csX46" fmla="*/ 1521259 w 1584012"/>
              <a:gd name="csY46" fmla="*/ 1023178 h 1781790"/>
              <a:gd name="csX47" fmla="*/ 1566083 w 1584012"/>
              <a:gd name="csY47" fmla="*/ 1041108 h 1781790"/>
              <a:gd name="csX48" fmla="*/ 1584012 w 1584012"/>
              <a:gd name="csY48" fmla="*/ 1076966 h 1781790"/>
              <a:gd name="csX49" fmla="*/ 266200 w 1584012"/>
              <a:gd name="csY49" fmla="*/ 1740355 h 1781790"/>
              <a:gd name="csX50" fmla="*/ 293094 w 1584012"/>
              <a:gd name="csY50" fmla="*/ 1695531 h 1781790"/>
              <a:gd name="csX51" fmla="*/ 302059 w 1584012"/>
              <a:gd name="csY51" fmla="*/ 1659672 h 1781790"/>
              <a:gd name="csX52" fmla="*/ 311024 w 1584012"/>
              <a:gd name="csY52" fmla="*/ 1632778 h 1781790"/>
              <a:gd name="csX53" fmla="*/ 284130 w 1584012"/>
              <a:gd name="csY53" fmla="*/ 1596919 h 1781790"/>
              <a:gd name="csX54" fmla="*/ 257236 w 1584012"/>
              <a:gd name="csY54" fmla="*/ 1534166 h 1781790"/>
              <a:gd name="csX55" fmla="*/ 212412 w 1584012"/>
              <a:gd name="csY55" fmla="*/ 1435555 h 1781790"/>
              <a:gd name="csX56" fmla="*/ 185518 w 1584012"/>
              <a:gd name="csY56" fmla="*/ 1408661 h 1781790"/>
              <a:gd name="csX0" fmla="*/ 15189 w 1584012"/>
              <a:gd name="csY0" fmla="*/ 476331 h 1781790"/>
              <a:gd name="csX1" fmla="*/ 6224 w 1584012"/>
              <a:gd name="csY1" fmla="*/ 404614 h 1781790"/>
              <a:gd name="csX2" fmla="*/ 104836 w 1584012"/>
              <a:gd name="csY2" fmla="*/ 386684 h 1781790"/>
              <a:gd name="csX3" fmla="*/ 131730 w 1584012"/>
              <a:gd name="csY3" fmla="*/ 359790 h 1781790"/>
              <a:gd name="csX4" fmla="*/ 176553 w 1584012"/>
              <a:gd name="csY4" fmla="*/ 341861 h 1781790"/>
              <a:gd name="csX5" fmla="*/ 212412 w 1584012"/>
              <a:gd name="csY5" fmla="*/ 350825 h 1781790"/>
              <a:gd name="csX6" fmla="*/ 248271 w 1584012"/>
              <a:gd name="csY6" fmla="*/ 368755 h 1781790"/>
              <a:gd name="csX7" fmla="*/ 293094 w 1584012"/>
              <a:gd name="csY7" fmla="*/ 386684 h 1781790"/>
              <a:gd name="csX8" fmla="*/ 346883 w 1584012"/>
              <a:gd name="csY8" fmla="*/ 359790 h 1781790"/>
              <a:gd name="csX9" fmla="*/ 373777 w 1584012"/>
              <a:gd name="csY9" fmla="*/ 350825 h 1781790"/>
              <a:gd name="csX10" fmla="*/ 364812 w 1584012"/>
              <a:gd name="csY10" fmla="*/ 314966 h 1781790"/>
              <a:gd name="csX11" fmla="*/ 373777 w 1584012"/>
              <a:gd name="csY11" fmla="*/ 252214 h 1781790"/>
              <a:gd name="csX12" fmla="*/ 391706 w 1584012"/>
              <a:gd name="csY12" fmla="*/ 225319 h 1781790"/>
              <a:gd name="csX13" fmla="*/ 409636 w 1584012"/>
              <a:gd name="csY13" fmla="*/ 99814 h 1781790"/>
              <a:gd name="csX14" fmla="*/ 454459 w 1584012"/>
              <a:gd name="csY14" fmla="*/ 90849 h 1781790"/>
              <a:gd name="csX15" fmla="*/ 481353 w 1584012"/>
              <a:gd name="csY15" fmla="*/ 81884 h 1781790"/>
              <a:gd name="csX16" fmla="*/ 499283 w 1584012"/>
              <a:gd name="csY16" fmla="*/ 46025 h 1781790"/>
              <a:gd name="csX17" fmla="*/ 579965 w 1584012"/>
              <a:gd name="csY17" fmla="*/ 19131 h 1781790"/>
              <a:gd name="csX18" fmla="*/ 615824 w 1584012"/>
              <a:gd name="csY18" fmla="*/ 1202 h 1781790"/>
              <a:gd name="csX19" fmla="*/ 633753 w 1584012"/>
              <a:gd name="csY19" fmla="*/ 46025 h 1781790"/>
              <a:gd name="csX20" fmla="*/ 660647 w 1584012"/>
              <a:gd name="csY20" fmla="*/ 63955 h 1781790"/>
              <a:gd name="csX21" fmla="*/ 678577 w 1584012"/>
              <a:gd name="csY21" fmla="*/ 81884 h 1781790"/>
              <a:gd name="csX22" fmla="*/ 732365 w 1584012"/>
              <a:gd name="csY22" fmla="*/ 90849 h 1781790"/>
              <a:gd name="csX23" fmla="*/ 777189 w 1584012"/>
              <a:gd name="csY23" fmla="*/ 99814 h 1781790"/>
              <a:gd name="csX24" fmla="*/ 804083 w 1584012"/>
              <a:gd name="csY24" fmla="*/ 126708 h 1781790"/>
              <a:gd name="csX25" fmla="*/ 795118 w 1584012"/>
              <a:gd name="csY25" fmla="*/ 153602 h 1781790"/>
              <a:gd name="csX26" fmla="*/ 786153 w 1584012"/>
              <a:gd name="csY26" fmla="*/ 189461 h 1781790"/>
              <a:gd name="csX27" fmla="*/ 813047 w 1584012"/>
              <a:gd name="csY27" fmla="*/ 288072 h 1781790"/>
              <a:gd name="csX28" fmla="*/ 884765 w 1584012"/>
              <a:gd name="csY28" fmla="*/ 323931 h 1781790"/>
              <a:gd name="csX29" fmla="*/ 902694 w 1584012"/>
              <a:gd name="csY29" fmla="*/ 341861 h 1781790"/>
              <a:gd name="csX30" fmla="*/ 911659 w 1584012"/>
              <a:gd name="csY30" fmla="*/ 368755 h 1781790"/>
              <a:gd name="csX31" fmla="*/ 929589 w 1584012"/>
              <a:gd name="csY31" fmla="*/ 619766 h 1781790"/>
              <a:gd name="csX32" fmla="*/ 956483 w 1584012"/>
              <a:gd name="csY32" fmla="*/ 655625 h 1781790"/>
              <a:gd name="csX33" fmla="*/ 1019236 w 1584012"/>
              <a:gd name="csY33" fmla="*/ 673555 h 1781790"/>
              <a:gd name="csX34" fmla="*/ 1090953 w 1584012"/>
              <a:gd name="csY34" fmla="*/ 709414 h 1781790"/>
              <a:gd name="csX35" fmla="*/ 1099918 w 1584012"/>
              <a:gd name="csY35" fmla="*/ 736308 h 1781790"/>
              <a:gd name="csX36" fmla="*/ 1189565 w 1584012"/>
              <a:gd name="csY36" fmla="*/ 700449 h 1781790"/>
              <a:gd name="csX37" fmla="*/ 1225424 w 1584012"/>
              <a:gd name="csY37" fmla="*/ 790096 h 1781790"/>
              <a:gd name="csX38" fmla="*/ 1234389 w 1584012"/>
              <a:gd name="csY38" fmla="*/ 816990 h 1781790"/>
              <a:gd name="csX39" fmla="*/ 1243353 w 1584012"/>
              <a:gd name="csY39" fmla="*/ 852849 h 1781790"/>
              <a:gd name="csX40" fmla="*/ 1270247 w 1584012"/>
              <a:gd name="csY40" fmla="*/ 888708 h 1781790"/>
              <a:gd name="csX41" fmla="*/ 1288177 w 1584012"/>
              <a:gd name="csY41" fmla="*/ 933531 h 1781790"/>
              <a:gd name="csX42" fmla="*/ 1359894 w 1584012"/>
              <a:gd name="csY42" fmla="*/ 960425 h 1781790"/>
              <a:gd name="csX43" fmla="*/ 1386789 w 1584012"/>
              <a:gd name="csY43" fmla="*/ 969390 h 1781790"/>
              <a:gd name="csX44" fmla="*/ 1422647 w 1584012"/>
              <a:gd name="csY44" fmla="*/ 978355 h 1781790"/>
              <a:gd name="csX45" fmla="*/ 1494365 w 1584012"/>
              <a:gd name="csY45" fmla="*/ 1005249 h 1781790"/>
              <a:gd name="csX46" fmla="*/ 1521259 w 1584012"/>
              <a:gd name="csY46" fmla="*/ 1023178 h 1781790"/>
              <a:gd name="csX47" fmla="*/ 1566083 w 1584012"/>
              <a:gd name="csY47" fmla="*/ 1041108 h 1781790"/>
              <a:gd name="csX48" fmla="*/ 1584012 w 1584012"/>
              <a:gd name="csY48" fmla="*/ 1076966 h 1781790"/>
              <a:gd name="csX49" fmla="*/ 266200 w 1584012"/>
              <a:gd name="csY49" fmla="*/ 1740355 h 1781790"/>
              <a:gd name="csX50" fmla="*/ 293094 w 1584012"/>
              <a:gd name="csY50" fmla="*/ 1695531 h 1781790"/>
              <a:gd name="csX51" fmla="*/ 311024 w 1584012"/>
              <a:gd name="csY51" fmla="*/ 1632778 h 1781790"/>
              <a:gd name="csX52" fmla="*/ 284130 w 1584012"/>
              <a:gd name="csY52" fmla="*/ 1596919 h 1781790"/>
              <a:gd name="csX53" fmla="*/ 257236 w 1584012"/>
              <a:gd name="csY53" fmla="*/ 1534166 h 1781790"/>
              <a:gd name="csX54" fmla="*/ 212412 w 1584012"/>
              <a:gd name="csY54" fmla="*/ 1435555 h 1781790"/>
              <a:gd name="csX55" fmla="*/ 185518 w 1584012"/>
              <a:gd name="csY55" fmla="*/ 1408661 h 1781790"/>
              <a:gd name="csX0" fmla="*/ 15189 w 1584012"/>
              <a:gd name="csY0" fmla="*/ 476331 h 1781790"/>
              <a:gd name="csX1" fmla="*/ 6224 w 1584012"/>
              <a:gd name="csY1" fmla="*/ 404614 h 1781790"/>
              <a:gd name="csX2" fmla="*/ 104836 w 1584012"/>
              <a:gd name="csY2" fmla="*/ 386684 h 1781790"/>
              <a:gd name="csX3" fmla="*/ 131730 w 1584012"/>
              <a:gd name="csY3" fmla="*/ 359790 h 1781790"/>
              <a:gd name="csX4" fmla="*/ 176553 w 1584012"/>
              <a:gd name="csY4" fmla="*/ 341861 h 1781790"/>
              <a:gd name="csX5" fmla="*/ 212412 w 1584012"/>
              <a:gd name="csY5" fmla="*/ 350825 h 1781790"/>
              <a:gd name="csX6" fmla="*/ 248271 w 1584012"/>
              <a:gd name="csY6" fmla="*/ 368755 h 1781790"/>
              <a:gd name="csX7" fmla="*/ 293094 w 1584012"/>
              <a:gd name="csY7" fmla="*/ 386684 h 1781790"/>
              <a:gd name="csX8" fmla="*/ 346883 w 1584012"/>
              <a:gd name="csY8" fmla="*/ 359790 h 1781790"/>
              <a:gd name="csX9" fmla="*/ 373777 w 1584012"/>
              <a:gd name="csY9" fmla="*/ 350825 h 1781790"/>
              <a:gd name="csX10" fmla="*/ 364812 w 1584012"/>
              <a:gd name="csY10" fmla="*/ 314966 h 1781790"/>
              <a:gd name="csX11" fmla="*/ 373777 w 1584012"/>
              <a:gd name="csY11" fmla="*/ 252214 h 1781790"/>
              <a:gd name="csX12" fmla="*/ 391706 w 1584012"/>
              <a:gd name="csY12" fmla="*/ 225319 h 1781790"/>
              <a:gd name="csX13" fmla="*/ 409636 w 1584012"/>
              <a:gd name="csY13" fmla="*/ 99814 h 1781790"/>
              <a:gd name="csX14" fmla="*/ 454459 w 1584012"/>
              <a:gd name="csY14" fmla="*/ 90849 h 1781790"/>
              <a:gd name="csX15" fmla="*/ 481353 w 1584012"/>
              <a:gd name="csY15" fmla="*/ 81884 h 1781790"/>
              <a:gd name="csX16" fmla="*/ 499283 w 1584012"/>
              <a:gd name="csY16" fmla="*/ 46025 h 1781790"/>
              <a:gd name="csX17" fmla="*/ 579965 w 1584012"/>
              <a:gd name="csY17" fmla="*/ 19131 h 1781790"/>
              <a:gd name="csX18" fmla="*/ 615824 w 1584012"/>
              <a:gd name="csY18" fmla="*/ 1202 h 1781790"/>
              <a:gd name="csX19" fmla="*/ 633753 w 1584012"/>
              <a:gd name="csY19" fmla="*/ 46025 h 1781790"/>
              <a:gd name="csX20" fmla="*/ 660647 w 1584012"/>
              <a:gd name="csY20" fmla="*/ 63955 h 1781790"/>
              <a:gd name="csX21" fmla="*/ 678577 w 1584012"/>
              <a:gd name="csY21" fmla="*/ 81884 h 1781790"/>
              <a:gd name="csX22" fmla="*/ 732365 w 1584012"/>
              <a:gd name="csY22" fmla="*/ 90849 h 1781790"/>
              <a:gd name="csX23" fmla="*/ 777189 w 1584012"/>
              <a:gd name="csY23" fmla="*/ 99814 h 1781790"/>
              <a:gd name="csX24" fmla="*/ 804083 w 1584012"/>
              <a:gd name="csY24" fmla="*/ 126708 h 1781790"/>
              <a:gd name="csX25" fmla="*/ 795118 w 1584012"/>
              <a:gd name="csY25" fmla="*/ 153602 h 1781790"/>
              <a:gd name="csX26" fmla="*/ 786153 w 1584012"/>
              <a:gd name="csY26" fmla="*/ 189461 h 1781790"/>
              <a:gd name="csX27" fmla="*/ 813047 w 1584012"/>
              <a:gd name="csY27" fmla="*/ 288072 h 1781790"/>
              <a:gd name="csX28" fmla="*/ 884765 w 1584012"/>
              <a:gd name="csY28" fmla="*/ 323931 h 1781790"/>
              <a:gd name="csX29" fmla="*/ 902694 w 1584012"/>
              <a:gd name="csY29" fmla="*/ 341861 h 1781790"/>
              <a:gd name="csX30" fmla="*/ 911659 w 1584012"/>
              <a:gd name="csY30" fmla="*/ 368755 h 1781790"/>
              <a:gd name="csX31" fmla="*/ 929589 w 1584012"/>
              <a:gd name="csY31" fmla="*/ 619766 h 1781790"/>
              <a:gd name="csX32" fmla="*/ 956483 w 1584012"/>
              <a:gd name="csY32" fmla="*/ 655625 h 1781790"/>
              <a:gd name="csX33" fmla="*/ 1019236 w 1584012"/>
              <a:gd name="csY33" fmla="*/ 673555 h 1781790"/>
              <a:gd name="csX34" fmla="*/ 1090953 w 1584012"/>
              <a:gd name="csY34" fmla="*/ 709414 h 1781790"/>
              <a:gd name="csX35" fmla="*/ 1099918 w 1584012"/>
              <a:gd name="csY35" fmla="*/ 736308 h 1781790"/>
              <a:gd name="csX36" fmla="*/ 1189565 w 1584012"/>
              <a:gd name="csY36" fmla="*/ 700449 h 1781790"/>
              <a:gd name="csX37" fmla="*/ 1225424 w 1584012"/>
              <a:gd name="csY37" fmla="*/ 790096 h 1781790"/>
              <a:gd name="csX38" fmla="*/ 1234389 w 1584012"/>
              <a:gd name="csY38" fmla="*/ 816990 h 1781790"/>
              <a:gd name="csX39" fmla="*/ 1243353 w 1584012"/>
              <a:gd name="csY39" fmla="*/ 852849 h 1781790"/>
              <a:gd name="csX40" fmla="*/ 1270247 w 1584012"/>
              <a:gd name="csY40" fmla="*/ 888708 h 1781790"/>
              <a:gd name="csX41" fmla="*/ 1288177 w 1584012"/>
              <a:gd name="csY41" fmla="*/ 933531 h 1781790"/>
              <a:gd name="csX42" fmla="*/ 1359894 w 1584012"/>
              <a:gd name="csY42" fmla="*/ 960425 h 1781790"/>
              <a:gd name="csX43" fmla="*/ 1386789 w 1584012"/>
              <a:gd name="csY43" fmla="*/ 969390 h 1781790"/>
              <a:gd name="csX44" fmla="*/ 1422647 w 1584012"/>
              <a:gd name="csY44" fmla="*/ 978355 h 1781790"/>
              <a:gd name="csX45" fmla="*/ 1494365 w 1584012"/>
              <a:gd name="csY45" fmla="*/ 1005249 h 1781790"/>
              <a:gd name="csX46" fmla="*/ 1521259 w 1584012"/>
              <a:gd name="csY46" fmla="*/ 1023178 h 1781790"/>
              <a:gd name="csX47" fmla="*/ 1566083 w 1584012"/>
              <a:gd name="csY47" fmla="*/ 1041108 h 1781790"/>
              <a:gd name="csX48" fmla="*/ 1584012 w 1584012"/>
              <a:gd name="csY48" fmla="*/ 1076966 h 1781790"/>
              <a:gd name="csX49" fmla="*/ 266200 w 1584012"/>
              <a:gd name="csY49" fmla="*/ 1740355 h 1781790"/>
              <a:gd name="csX50" fmla="*/ 293094 w 1584012"/>
              <a:gd name="csY50" fmla="*/ 1695531 h 1781790"/>
              <a:gd name="csX51" fmla="*/ 311024 w 1584012"/>
              <a:gd name="csY51" fmla="*/ 1632778 h 1781790"/>
              <a:gd name="csX52" fmla="*/ 284130 w 1584012"/>
              <a:gd name="csY52" fmla="*/ 1596919 h 1781790"/>
              <a:gd name="csX53" fmla="*/ 212412 w 1584012"/>
              <a:gd name="csY53" fmla="*/ 1435555 h 1781790"/>
              <a:gd name="csX54" fmla="*/ 185518 w 1584012"/>
              <a:gd name="csY54" fmla="*/ 1408661 h 1781790"/>
              <a:gd name="csX0" fmla="*/ 15189 w 1584012"/>
              <a:gd name="csY0" fmla="*/ 476331 h 1781790"/>
              <a:gd name="csX1" fmla="*/ 6224 w 1584012"/>
              <a:gd name="csY1" fmla="*/ 404614 h 1781790"/>
              <a:gd name="csX2" fmla="*/ 104836 w 1584012"/>
              <a:gd name="csY2" fmla="*/ 386684 h 1781790"/>
              <a:gd name="csX3" fmla="*/ 131730 w 1584012"/>
              <a:gd name="csY3" fmla="*/ 359790 h 1781790"/>
              <a:gd name="csX4" fmla="*/ 176553 w 1584012"/>
              <a:gd name="csY4" fmla="*/ 341861 h 1781790"/>
              <a:gd name="csX5" fmla="*/ 212412 w 1584012"/>
              <a:gd name="csY5" fmla="*/ 350825 h 1781790"/>
              <a:gd name="csX6" fmla="*/ 248271 w 1584012"/>
              <a:gd name="csY6" fmla="*/ 368755 h 1781790"/>
              <a:gd name="csX7" fmla="*/ 293094 w 1584012"/>
              <a:gd name="csY7" fmla="*/ 386684 h 1781790"/>
              <a:gd name="csX8" fmla="*/ 346883 w 1584012"/>
              <a:gd name="csY8" fmla="*/ 359790 h 1781790"/>
              <a:gd name="csX9" fmla="*/ 373777 w 1584012"/>
              <a:gd name="csY9" fmla="*/ 350825 h 1781790"/>
              <a:gd name="csX10" fmla="*/ 364812 w 1584012"/>
              <a:gd name="csY10" fmla="*/ 314966 h 1781790"/>
              <a:gd name="csX11" fmla="*/ 373777 w 1584012"/>
              <a:gd name="csY11" fmla="*/ 252214 h 1781790"/>
              <a:gd name="csX12" fmla="*/ 391706 w 1584012"/>
              <a:gd name="csY12" fmla="*/ 225319 h 1781790"/>
              <a:gd name="csX13" fmla="*/ 409636 w 1584012"/>
              <a:gd name="csY13" fmla="*/ 99814 h 1781790"/>
              <a:gd name="csX14" fmla="*/ 454459 w 1584012"/>
              <a:gd name="csY14" fmla="*/ 90849 h 1781790"/>
              <a:gd name="csX15" fmla="*/ 481353 w 1584012"/>
              <a:gd name="csY15" fmla="*/ 81884 h 1781790"/>
              <a:gd name="csX16" fmla="*/ 499283 w 1584012"/>
              <a:gd name="csY16" fmla="*/ 46025 h 1781790"/>
              <a:gd name="csX17" fmla="*/ 579965 w 1584012"/>
              <a:gd name="csY17" fmla="*/ 19131 h 1781790"/>
              <a:gd name="csX18" fmla="*/ 615824 w 1584012"/>
              <a:gd name="csY18" fmla="*/ 1202 h 1781790"/>
              <a:gd name="csX19" fmla="*/ 633753 w 1584012"/>
              <a:gd name="csY19" fmla="*/ 46025 h 1781790"/>
              <a:gd name="csX20" fmla="*/ 660647 w 1584012"/>
              <a:gd name="csY20" fmla="*/ 63955 h 1781790"/>
              <a:gd name="csX21" fmla="*/ 678577 w 1584012"/>
              <a:gd name="csY21" fmla="*/ 81884 h 1781790"/>
              <a:gd name="csX22" fmla="*/ 732365 w 1584012"/>
              <a:gd name="csY22" fmla="*/ 90849 h 1781790"/>
              <a:gd name="csX23" fmla="*/ 777189 w 1584012"/>
              <a:gd name="csY23" fmla="*/ 99814 h 1781790"/>
              <a:gd name="csX24" fmla="*/ 804083 w 1584012"/>
              <a:gd name="csY24" fmla="*/ 126708 h 1781790"/>
              <a:gd name="csX25" fmla="*/ 795118 w 1584012"/>
              <a:gd name="csY25" fmla="*/ 153602 h 1781790"/>
              <a:gd name="csX26" fmla="*/ 786153 w 1584012"/>
              <a:gd name="csY26" fmla="*/ 189461 h 1781790"/>
              <a:gd name="csX27" fmla="*/ 813047 w 1584012"/>
              <a:gd name="csY27" fmla="*/ 288072 h 1781790"/>
              <a:gd name="csX28" fmla="*/ 884765 w 1584012"/>
              <a:gd name="csY28" fmla="*/ 323931 h 1781790"/>
              <a:gd name="csX29" fmla="*/ 902694 w 1584012"/>
              <a:gd name="csY29" fmla="*/ 341861 h 1781790"/>
              <a:gd name="csX30" fmla="*/ 911659 w 1584012"/>
              <a:gd name="csY30" fmla="*/ 368755 h 1781790"/>
              <a:gd name="csX31" fmla="*/ 929589 w 1584012"/>
              <a:gd name="csY31" fmla="*/ 619766 h 1781790"/>
              <a:gd name="csX32" fmla="*/ 956483 w 1584012"/>
              <a:gd name="csY32" fmla="*/ 655625 h 1781790"/>
              <a:gd name="csX33" fmla="*/ 1019236 w 1584012"/>
              <a:gd name="csY33" fmla="*/ 673555 h 1781790"/>
              <a:gd name="csX34" fmla="*/ 1090953 w 1584012"/>
              <a:gd name="csY34" fmla="*/ 709414 h 1781790"/>
              <a:gd name="csX35" fmla="*/ 1099918 w 1584012"/>
              <a:gd name="csY35" fmla="*/ 736308 h 1781790"/>
              <a:gd name="csX36" fmla="*/ 1189565 w 1584012"/>
              <a:gd name="csY36" fmla="*/ 700449 h 1781790"/>
              <a:gd name="csX37" fmla="*/ 1225424 w 1584012"/>
              <a:gd name="csY37" fmla="*/ 790096 h 1781790"/>
              <a:gd name="csX38" fmla="*/ 1234389 w 1584012"/>
              <a:gd name="csY38" fmla="*/ 816990 h 1781790"/>
              <a:gd name="csX39" fmla="*/ 1243353 w 1584012"/>
              <a:gd name="csY39" fmla="*/ 852849 h 1781790"/>
              <a:gd name="csX40" fmla="*/ 1270247 w 1584012"/>
              <a:gd name="csY40" fmla="*/ 888708 h 1781790"/>
              <a:gd name="csX41" fmla="*/ 1288177 w 1584012"/>
              <a:gd name="csY41" fmla="*/ 933531 h 1781790"/>
              <a:gd name="csX42" fmla="*/ 1359894 w 1584012"/>
              <a:gd name="csY42" fmla="*/ 960425 h 1781790"/>
              <a:gd name="csX43" fmla="*/ 1386789 w 1584012"/>
              <a:gd name="csY43" fmla="*/ 969390 h 1781790"/>
              <a:gd name="csX44" fmla="*/ 1422647 w 1584012"/>
              <a:gd name="csY44" fmla="*/ 978355 h 1781790"/>
              <a:gd name="csX45" fmla="*/ 1494365 w 1584012"/>
              <a:gd name="csY45" fmla="*/ 1005249 h 1781790"/>
              <a:gd name="csX46" fmla="*/ 1521259 w 1584012"/>
              <a:gd name="csY46" fmla="*/ 1023178 h 1781790"/>
              <a:gd name="csX47" fmla="*/ 1566083 w 1584012"/>
              <a:gd name="csY47" fmla="*/ 1041108 h 1781790"/>
              <a:gd name="csX48" fmla="*/ 1584012 w 1584012"/>
              <a:gd name="csY48" fmla="*/ 1076966 h 1781790"/>
              <a:gd name="csX49" fmla="*/ 266200 w 1584012"/>
              <a:gd name="csY49" fmla="*/ 1740355 h 1781790"/>
              <a:gd name="csX50" fmla="*/ 293094 w 1584012"/>
              <a:gd name="csY50" fmla="*/ 1695531 h 1781790"/>
              <a:gd name="csX51" fmla="*/ 311024 w 1584012"/>
              <a:gd name="csY51" fmla="*/ 1632778 h 1781790"/>
              <a:gd name="csX52" fmla="*/ 212412 w 1584012"/>
              <a:gd name="csY52" fmla="*/ 1435555 h 1781790"/>
              <a:gd name="csX53" fmla="*/ 185518 w 1584012"/>
              <a:gd name="csY53" fmla="*/ 1408661 h 1781790"/>
              <a:gd name="csX0" fmla="*/ 15189 w 1584012"/>
              <a:gd name="csY0" fmla="*/ 476331 h 1781790"/>
              <a:gd name="csX1" fmla="*/ 6224 w 1584012"/>
              <a:gd name="csY1" fmla="*/ 404614 h 1781790"/>
              <a:gd name="csX2" fmla="*/ 104836 w 1584012"/>
              <a:gd name="csY2" fmla="*/ 386684 h 1781790"/>
              <a:gd name="csX3" fmla="*/ 131730 w 1584012"/>
              <a:gd name="csY3" fmla="*/ 359790 h 1781790"/>
              <a:gd name="csX4" fmla="*/ 176553 w 1584012"/>
              <a:gd name="csY4" fmla="*/ 341861 h 1781790"/>
              <a:gd name="csX5" fmla="*/ 212412 w 1584012"/>
              <a:gd name="csY5" fmla="*/ 350825 h 1781790"/>
              <a:gd name="csX6" fmla="*/ 248271 w 1584012"/>
              <a:gd name="csY6" fmla="*/ 368755 h 1781790"/>
              <a:gd name="csX7" fmla="*/ 293094 w 1584012"/>
              <a:gd name="csY7" fmla="*/ 386684 h 1781790"/>
              <a:gd name="csX8" fmla="*/ 346883 w 1584012"/>
              <a:gd name="csY8" fmla="*/ 359790 h 1781790"/>
              <a:gd name="csX9" fmla="*/ 373777 w 1584012"/>
              <a:gd name="csY9" fmla="*/ 350825 h 1781790"/>
              <a:gd name="csX10" fmla="*/ 364812 w 1584012"/>
              <a:gd name="csY10" fmla="*/ 314966 h 1781790"/>
              <a:gd name="csX11" fmla="*/ 373777 w 1584012"/>
              <a:gd name="csY11" fmla="*/ 252214 h 1781790"/>
              <a:gd name="csX12" fmla="*/ 391706 w 1584012"/>
              <a:gd name="csY12" fmla="*/ 225319 h 1781790"/>
              <a:gd name="csX13" fmla="*/ 409636 w 1584012"/>
              <a:gd name="csY13" fmla="*/ 99814 h 1781790"/>
              <a:gd name="csX14" fmla="*/ 454459 w 1584012"/>
              <a:gd name="csY14" fmla="*/ 90849 h 1781790"/>
              <a:gd name="csX15" fmla="*/ 481353 w 1584012"/>
              <a:gd name="csY15" fmla="*/ 81884 h 1781790"/>
              <a:gd name="csX16" fmla="*/ 499283 w 1584012"/>
              <a:gd name="csY16" fmla="*/ 46025 h 1781790"/>
              <a:gd name="csX17" fmla="*/ 579965 w 1584012"/>
              <a:gd name="csY17" fmla="*/ 19131 h 1781790"/>
              <a:gd name="csX18" fmla="*/ 615824 w 1584012"/>
              <a:gd name="csY18" fmla="*/ 1202 h 1781790"/>
              <a:gd name="csX19" fmla="*/ 633753 w 1584012"/>
              <a:gd name="csY19" fmla="*/ 46025 h 1781790"/>
              <a:gd name="csX20" fmla="*/ 660647 w 1584012"/>
              <a:gd name="csY20" fmla="*/ 63955 h 1781790"/>
              <a:gd name="csX21" fmla="*/ 678577 w 1584012"/>
              <a:gd name="csY21" fmla="*/ 81884 h 1781790"/>
              <a:gd name="csX22" fmla="*/ 732365 w 1584012"/>
              <a:gd name="csY22" fmla="*/ 90849 h 1781790"/>
              <a:gd name="csX23" fmla="*/ 777189 w 1584012"/>
              <a:gd name="csY23" fmla="*/ 99814 h 1781790"/>
              <a:gd name="csX24" fmla="*/ 804083 w 1584012"/>
              <a:gd name="csY24" fmla="*/ 126708 h 1781790"/>
              <a:gd name="csX25" fmla="*/ 795118 w 1584012"/>
              <a:gd name="csY25" fmla="*/ 153602 h 1781790"/>
              <a:gd name="csX26" fmla="*/ 786153 w 1584012"/>
              <a:gd name="csY26" fmla="*/ 189461 h 1781790"/>
              <a:gd name="csX27" fmla="*/ 813047 w 1584012"/>
              <a:gd name="csY27" fmla="*/ 288072 h 1781790"/>
              <a:gd name="csX28" fmla="*/ 884765 w 1584012"/>
              <a:gd name="csY28" fmla="*/ 323931 h 1781790"/>
              <a:gd name="csX29" fmla="*/ 902694 w 1584012"/>
              <a:gd name="csY29" fmla="*/ 341861 h 1781790"/>
              <a:gd name="csX30" fmla="*/ 911659 w 1584012"/>
              <a:gd name="csY30" fmla="*/ 368755 h 1781790"/>
              <a:gd name="csX31" fmla="*/ 929589 w 1584012"/>
              <a:gd name="csY31" fmla="*/ 619766 h 1781790"/>
              <a:gd name="csX32" fmla="*/ 956483 w 1584012"/>
              <a:gd name="csY32" fmla="*/ 655625 h 1781790"/>
              <a:gd name="csX33" fmla="*/ 1019236 w 1584012"/>
              <a:gd name="csY33" fmla="*/ 673555 h 1781790"/>
              <a:gd name="csX34" fmla="*/ 1090953 w 1584012"/>
              <a:gd name="csY34" fmla="*/ 709414 h 1781790"/>
              <a:gd name="csX35" fmla="*/ 1099918 w 1584012"/>
              <a:gd name="csY35" fmla="*/ 736308 h 1781790"/>
              <a:gd name="csX36" fmla="*/ 1189565 w 1584012"/>
              <a:gd name="csY36" fmla="*/ 700449 h 1781790"/>
              <a:gd name="csX37" fmla="*/ 1225424 w 1584012"/>
              <a:gd name="csY37" fmla="*/ 790096 h 1781790"/>
              <a:gd name="csX38" fmla="*/ 1234389 w 1584012"/>
              <a:gd name="csY38" fmla="*/ 816990 h 1781790"/>
              <a:gd name="csX39" fmla="*/ 1243353 w 1584012"/>
              <a:gd name="csY39" fmla="*/ 852849 h 1781790"/>
              <a:gd name="csX40" fmla="*/ 1270247 w 1584012"/>
              <a:gd name="csY40" fmla="*/ 888708 h 1781790"/>
              <a:gd name="csX41" fmla="*/ 1288177 w 1584012"/>
              <a:gd name="csY41" fmla="*/ 933531 h 1781790"/>
              <a:gd name="csX42" fmla="*/ 1359894 w 1584012"/>
              <a:gd name="csY42" fmla="*/ 960425 h 1781790"/>
              <a:gd name="csX43" fmla="*/ 1386789 w 1584012"/>
              <a:gd name="csY43" fmla="*/ 969390 h 1781790"/>
              <a:gd name="csX44" fmla="*/ 1422647 w 1584012"/>
              <a:gd name="csY44" fmla="*/ 978355 h 1781790"/>
              <a:gd name="csX45" fmla="*/ 1494365 w 1584012"/>
              <a:gd name="csY45" fmla="*/ 1005249 h 1781790"/>
              <a:gd name="csX46" fmla="*/ 1521259 w 1584012"/>
              <a:gd name="csY46" fmla="*/ 1023178 h 1781790"/>
              <a:gd name="csX47" fmla="*/ 1566083 w 1584012"/>
              <a:gd name="csY47" fmla="*/ 1041108 h 1781790"/>
              <a:gd name="csX48" fmla="*/ 1584012 w 1584012"/>
              <a:gd name="csY48" fmla="*/ 1076966 h 1781790"/>
              <a:gd name="csX49" fmla="*/ 266200 w 1584012"/>
              <a:gd name="csY49" fmla="*/ 1740355 h 1781790"/>
              <a:gd name="csX50" fmla="*/ 293094 w 1584012"/>
              <a:gd name="csY50" fmla="*/ 1695531 h 1781790"/>
              <a:gd name="csX51" fmla="*/ 212412 w 1584012"/>
              <a:gd name="csY51" fmla="*/ 1435555 h 1781790"/>
              <a:gd name="csX52" fmla="*/ 185518 w 1584012"/>
              <a:gd name="csY52" fmla="*/ 1408661 h 1781790"/>
              <a:gd name="csX0" fmla="*/ 15189 w 1584012"/>
              <a:gd name="csY0" fmla="*/ 476331 h 1747984"/>
              <a:gd name="csX1" fmla="*/ 6224 w 1584012"/>
              <a:gd name="csY1" fmla="*/ 404614 h 1747984"/>
              <a:gd name="csX2" fmla="*/ 104836 w 1584012"/>
              <a:gd name="csY2" fmla="*/ 386684 h 1747984"/>
              <a:gd name="csX3" fmla="*/ 131730 w 1584012"/>
              <a:gd name="csY3" fmla="*/ 359790 h 1747984"/>
              <a:gd name="csX4" fmla="*/ 176553 w 1584012"/>
              <a:gd name="csY4" fmla="*/ 341861 h 1747984"/>
              <a:gd name="csX5" fmla="*/ 212412 w 1584012"/>
              <a:gd name="csY5" fmla="*/ 350825 h 1747984"/>
              <a:gd name="csX6" fmla="*/ 248271 w 1584012"/>
              <a:gd name="csY6" fmla="*/ 368755 h 1747984"/>
              <a:gd name="csX7" fmla="*/ 293094 w 1584012"/>
              <a:gd name="csY7" fmla="*/ 386684 h 1747984"/>
              <a:gd name="csX8" fmla="*/ 346883 w 1584012"/>
              <a:gd name="csY8" fmla="*/ 359790 h 1747984"/>
              <a:gd name="csX9" fmla="*/ 373777 w 1584012"/>
              <a:gd name="csY9" fmla="*/ 350825 h 1747984"/>
              <a:gd name="csX10" fmla="*/ 364812 w 1584012"/>
              <a:gd name="csY10" fmla="*/ 314966 h 1747984"/>
              <a:gd name="csX11" fmla="*/ 373777 w 1584012"/>
              <a:gd name="csY11" fmla="*/ 252214 h 1747984"/>
              <a:gd name="csX12" fmla="*/ 391706 w 1584012"/>
              <a:gd name="csY12" fmla="*/ 225319 h 1747984"/>
              <a:gd name="csX13" fmla="*/ 409636 w 1584012"/>
              <a:gd name="csY13" fmla="*/ 99814 h 1747984"/>
              <a:gd name="csX14" fmla="*/ 454459 w 1584012"/>
              <a:gd name="csY14" fmla="*/ 90849 h 1747984"/>
              <a:gd name="csX15" fmla="*/ 481353 w 1584012"/>
              <a:gd name="csY15" fmla="*/ 81884 h 1747984"/>
              <a:gd name="csX16" fmla="*/ 499283 w 1584012"/>
              <a:gd name="csY16" fmla="*/ 46025 h 1747984"/>
              <a:gd name="csX17" fmla="*/ 579965 w 1584012"/>
              <a:gd name="csY17" fmla="*/ 19131 h 1747984"/>
              <a:gd name="csX18" fmla="*/ 615824 w 1584012"/>
              <a:gd name="csY18" fmla="*/ 1202 h 1747984"/>
              <a:gd name="csX19" fmla="*/ 633753 w 1584012"/>
              <a:gd name="csY19" fmla="*/ 46025 h 1747984"/>
              <a:gd name="csX20" fmla="*/ 660647 w 1584012"/>
              <a:gd name="csY20" fmla="*/ 63955 h 1747984"/>
              <a:gd name="csX21" fmla="*/ 678577 w 1584012"/>
              <a:gd name="csY21" fmla="*/ 81884 h 1747984"/>
              <a:gd name="csX22" fmla="*/ 732365 w 1584012"/>
              <a:gd name="csY22" fmla="*/ 90849 h 1747984"/>
              <a:gd name="csX23" fmla="*/ 777189 w 1584012"/>
              <a:gd name="csY23" fmla="*/ 99814 h 1747984"/>
              <a:gd name="csX24" fmla="*/ 804083 w 1584012"/>
              <a:gd name="csY24" fmla="*/ 126708 h 1747984"/>
              <a:gd name="csX25" fmla="*/ 795118 w 1584012"/>
              <a:gd name="csY25" fmla="*/ 153602 h 1747984"/>
              <a:gd name="csX26" fmla="*/ 786153 w 1584012"/>
              <a:gd name="csY26" fmla="*/ 189461 h 1747984"/>
              <a:gd name="csX27" fmla="*/ 813047 w 1584012"/>
              <a:gd name="csY27" fmla="*/ 288072 h 1747984"/>
              <a:gd name="csX28" fmla="*/ 884765 w 1584012"/>
              <a:gd name="csY28" fmla="*/ 323931 h 1747984"/>
              <a:gd name="csX29" fmla="*/ 902694 w 1584012"/>
              <a:gd name="csY29" fmla="*/ 341861 h 1747984"/>
              <a:gd name="csX30" fmla="*/ 911659 w 1584012"/>
              <a:gd name="csY30" fmla="*/ 368755 h 1747984"/>
              <a:gd name="csX31" fmla="*/ 929589 w 1584012"/>
              <a:gd name="csY31" fmla="*/ 619766 h 1747984"/>
              <a:gd name="csX32" fmla="*/ 956483 w 1584012"/>
              <a:gd name="csY32" fmla="*/ 655625 h 1747984"/>
              <a:gd name="csX33" fmla="*/ 1019236 w 1584012"/>
              <a:gd name="csY33" fmla="*/ 673555 h 1747984"/>
              <a:gd name="csX34" fmla="*/ 1090953 w 1584012"/>
              <a:gd name="csY34" fmla="*/ 709414 h 1747984"/>
              <a:gd name="csX35" fmla="*/ 1099918 w 1584012"/>
              <a:gd name="csY35" fmla="*/ 736308 h 1747984"/>
              <a:gd name="csX36" fmla="*/ 1189565 w 1584012"/>
              <a:gd name="csY36" fmla="*/ 700449 h 1747984"/>
              <a:gd name="csX37" fmla="*/ 1225424 w 1584012"/>
              <a:gd name="csY37" fmla="*/ 790096 h 1747984"/>
              <a:gd name="csX38" fmla="*/ 1234389 w 1584012"/>
              <a:gd name="csY38" fmla="*/ 816990 h 1747984"/>
              <a:gd name="csX39" fmla="*/ 1243353 w 1584012"/>
              <a:gd name="csY39" fmla="*/ 852849 h 1747984"/>
              <a:gd name="csX40" fmla="*/ 1270247 w 1584012"/>
              <a:gd name="csY40" fmla="*/ 888708 h 1747984"/>
              <a:gd name="csX41" fmla="*/ 1288177 w 1584012"/>
              <a:gd name="csY41" fmla="*/ 933531 h 1747984"/>
              <a:gd name="csX42" fmla="*/ 1359894 w 1584012"/>
              <a:gd name="csY42" fmla="*/ 960425 h 1747984"/>
              <a:gd name="csX43" fmla="*/ 1386789 w 1584012"/>
              <a:gd name="csY43" fmla="*/ 969390 h 1747984"/>
              <a:gd name="csX44" fmla="*/ 1422647 w 1584012"/>
              <a:gd name="csY44" fmla="*/ 978355 h 1747984"/>
              <a:gd name="csX45" fmla="*/ 1494365 w 1584012"/>
              <a:gd name="csY45" fmla="*/ 1005249 h 1747984"/>
              <a:gd name="csX46" fmla="*/ 1521259 w 1584012"/>
              <a:gd name="csY46" fmla="*/ 1023178 h 1747984"/>
              <a:gd name="csX47" fmla="*/ 1566083 w 1584012"/>
              <a:gd name="csY47" fmla="*/ 1041108 h 1747984"/>
              <a:gd name="csX48" fmla="*/ 1584012 w 1584012"/>
              <a:gd name="csY48" fmla="*/ 1076966 h 1747984"/>
              <a:gd name="csX49" fmla="*/ 266200 w 1584012"/>
              <a:gd name="csY49" fmla="*/ 1740355 h 1747984"/>
              <a:gd name="csX50" fmla="*/ 212412 w 1584012"/>
              <a:gd name="csY50" fmla="*/ 1435555 h 1747984"/>
              <a:gd name="csX51" fmla="*/ 185518 w 1584012"/>
              <a:gd name="csY51" fmla="*/ 1408661 h 1747984"/>
              <a:gd name="csX0" fmla="*/ 15189 w 1584012"/>
              <a:gd name="csY0" fmla="*/ 476331 h 1435555"/>
              <a:gd name="csX1" fmla="*/ 6224 w 1584012"/>
              <a:gd name="csY1" fmla="*/ 404614 h 1435555"/>
              <a:gd name="csX2" fmla="*/ 104836 w 1584012"/>
              <a:gd name="csY2" fmla="*/ 386684 h 1435555"/>
              <a:gd name="csX3" fmla="*/ 131730 w 1584012"/>
              <a:gd name="csY3" fmla="*/ 359790 h 1435555"/>
              <a:gd name="csX4" fmla="*/ 176553 w 1584012"/>
              <a:gd name="csY4" fmla="*/ 341861 h 1435555"/>
              <a:gd name="csX5" fmla="*/ 212412 w 1584012"/>
              <a:gd name="csY5" fmla="*/ 350825 h 1435555"/>
              <a:gd name="csX6" fmla="*/ 248271 w 1584012"/>
              <a:gd name="csY6" fmla="*/ 368755 h 1435555"/>
              <a:gd name="csX7" fmla="*/ 293094 w 1584012"/>
              <a:gd name="csY7" fmla="*/ 386684 h 1435555"/>
              <a:gd name="csX8" fmla="*/ 346883 w 1584012"/>
              <a:gd name="csY8" fmla="*/ 359790 h 1435555"/>
              <a:gd name="csX9" fmla="*/ 373777 w 1584012"/>
              <a:gd name="csY9" fmla="*/ 350825 h 1435555"/>
              <a:gd name="csX10" fmla="*/ 364812 w 1584012"/>
              <a:gd name="csY10" fmla="*/ 314966 h 1435555"/>
              <a:gd name="csX11" fmla="*/ 373777 w 1584012"/>
              <a:gd name="csY11" fmla="*/ 252214 h 1435555"/>
              <a:gd name="csX12" fmla="*/ 391706 w 1584012"/>
              <a:gd name="csY12" fmla="*/ 225319 h 1435555"/>
              <a:gd name="csX13" fmla="*/ 409636 w 1584012"/>
              <a:gd name="csY13" fmla="*/ 99814 h 1435555"/>
              <a:gd name="csX14" fmla="*/ 454459 w 1584012"/>
              <a:gd name="csY14" fmla="*/ 90849 h 1435555"/>
              <a:gd name="csX15" fmla="*/ 481353 w 1584012"/>
              <a:gd name="csY15" fmla="*/ 81884 h 1435555"/>
              <a:gd name="csX16" fmla="*/ 499283 w 1584012"/>
              <a:gd name="csY16" fmla="*/ 46025 h 1435555"/>
              <a:gd name="csX17" fmla="*/ 579965 w 1584012"/>
              <a:gd name="csY17" fmla="*/ 19131 h 1435555"/>
              <a:gd name="csX18" fmla="*/ 615824 w 1584012"/>
              <a:gd name="csY18" fmla="*/ 1202 h 1435555"/>
              <a:gd name="csX19" fmla="*/ 633753 w 1584012"/>
              <a:gd name="csY19" fmla="*/ 46025 h 1435555"/>
              <a:gd name="csX20" fmla="*/ 660647 w 1584012"/>
              <a:gd name="csY20" fmla="*/ 63955 h 1435555"/>
              <a:gd name="csX21" fmla="*/ 678577 w 1584012"/>
              <a:gd name="csY21" fmla="*/ 81884 h 1435555"/>
              <a:gd name="csX22" fmla="*/ 732365 w 1584012"/>
              <a:gd name="csY22" fmla="*/ 90849 h 1435555"/>
              <a:gd name="csX23" fmla="*/ 777189 w 1584012"/>
              <a:gd name="csY23" fmla="*/ 99814 h 1435555"/>
              <a:gd name="csX24" fmla="*/ 804083 w 1584012"/>
              <a:gd name="csY24" fmla="*/ 126708 h 1435555"/>
              <a:gd name="csX25" fmla="*/ 795118 w 1584012"/>
              <a:gd name="csY25" fmla="*/ 153602 h 1435555"/>
              <a:gd name="csX26" fmla="*/ 786153 w 1584012"/>
              <a:gd name="csY26" fmla="*/ 189461 h 1435555"/>
              <a:gd name="csX27" fmla="*/ 813047 w 1584012"/>
              <a:gd name="csY27" fmla="*/ 288072 h 1435555"/>
              <a:gd name="csX28" fmla="*/ 884765 w 1584012"/>
              <a:gd name="csY28" fmla="*/ 323931 h 1435555"/>
              <a:gd name="csX29" fmla="*/ 902694 w 1584012"/>
              <a:gd name="csY29" fmla="*/ 341861 h 1435555"/>
              <a:gd name="csX30" fmla="*/ 911659 w 1584012"/>
              <a:gd name="csY30" fmla="*/ 368755 h 1435555"/>
              <a:gd name="csX31" fmla="*/ 929589 w 1584012"/>
              <a:gd name="csY31" fmla="*/ 619766 h 1435555"/>
              <a:gd name="csX32" fmla="*/ 956483 w 1584012"/>
              <a:gd name="csY32" fmla="*/ 655625 h 1435555"/>
              <a:gd name="csX33" fmla="*/ 1019236 w 1584012"/>
              <a:gd name="csY33" fmla="*/ 673555 h 1435555"/>
              <a:gd name="csX34" fmla="*/ 1090953 w 1584012"/>
              <a:gd name="csY34" fmla="*/ 709414 h 1435555"/>
              <a:gd name="csX35" fmla="*/ 1099918 w 1584012"/>
              <a:gd name="csY35" fmla="*/ 736308 h 1435555"/>
              <a:gd name="csX36" fmla="*/ 1189565 w 1584012"/>
              <a:gd name="csY36" fmla="*/ 700449 h 1435555"/>
              <a:gd name="csX37" fmla="*/ 1225424 w 1584012"/>
              <a:gd name="csY37" fmla="*/ 790096 h 1435555"/>
              <a:gd name="csX38" fmla="*/ 1234389 w 1584012"/>
              <a:gd name="csY38" fmla="*/ 816990 h 1435555"/>
              <a:gd name="csX39" fmla="*/ 1243353 w 1584012"/>
              <a:gd name="csY39" fmla="*/ 852849 h 1435555"/>
              <a:gd name="csX40" fmla="*/ 1270247 w 1584012"/>
              <a:gd name="csY40" fmla="*/ 888708 h 1435555"/>
              <a:gd name="csX41" fmla="*/ 1288177 w 1584012"/>
              <a:gd name="csY41" fmla="*/ 933531 h 1435555"/>
              <a:gd name="csX42" fmla="*/ 1359894 w 1584012"/>
              <a:gd name="csY42" fmla="*/ 960425 h 1435555"/>
              <a:gd name="csX43" fmla="*/ 1386789 w 1584012"/>
              <a:gd name="csY43" fmla="*/ 969390 h 1435555"/>
              <a:gd name="csX44" fmla="*/ 1422647 w 1584012"/>
              <a:gd name="csY44" fmla="*/ 978355 h 1435555"/>
              <a:gd name="csX45" fmla="*/ 1494365 w 1584012"/>
              <a:gd name="csY45" fmla="*/ 1005249 h 1435555"/>
              <a:gd name="csX46" fmla="*/ 1521259 w 1584012"/>
              <a:gd name="csY46" fmla="*/ 1023178 h 1435555"/>
              <a:gd name="csX47" fmla="*/ 1566083 w 1584012"/>
              <a:gd name="csY47" fmla="*/ 1041108 h 1435555"/>
              <a:gd name="csX48" fmla="*/ 1584012 w 1584012"/>
              <a:gd name="csY48" fmla="*/ 1076966 h 1435555"/>
              <a:gd name="csX49" fmla="*/ 212412 w 1584012"/>
              <a:gd name="csY49" fmla="*/ 1435555 h 1435555"/>
              <a:gd name="csX50" fmla="*/ 185518 w 1584012"/>
              <a:gd name="csY50" fmla="*/ 1408661 h 1435555"/>
              <a:gd name="csX0" fmla="*/ 15189 w 1655325"/>
              <a:gd name="csY0" fmla="*/ 476331 h 1435555"/>
              <a:gd name="csX1" fmla="*/ 6224 w 1655325"/>
              <a:gd name="csY1" fmla="*/ 404614 h 1435555"/>
              <a:gd name="csX2" fmla="*/ 104836 w 1655325"/>
              <a:gd name="csY2" fmla="*/ 386684 h 1435555"/>
              <a:gd name="csX3" fmla="*/ 131730 w 1655325"/>
              <a:gd name="csY3" fmla="*/ 359790 h 1435555"/>
              <a:gd name="csX4" fmla="*/ 176553 w 1655325"/>
              <a:gd name="csY4" fmla="*/ 341861 h 1435555"/>
              <a:gd name="csX5" fmla="*/ 212412 w 1655325"/>
              <a:gd name="csY5" fmla="*/ 350825 h 1435555"/>
              <a:gd name="csX6" fmla="*/ 248271 w 1655325"/>
              <a:gd name="csY6" fmla="*/ 368755 h 1435555"/>
              <a:gd name="csX7" fmla="*/ 293094 w 1655325"/>
              <a:gd name="csY7" fmla="*/ 386684 h 1435555"/>
              <a:gd name="csX8" fmla="*/ 346883 w 1655325"/>
              <a:gd name="csY8" fmla="*/ 359790 h 1435555"/>
              <a:gd name="csX9" fmla="*/ 373777 w 1655325"/>
              <a:gd name="csY9" fmla="*/ 350825 h 1435555"/>
              <a:gd name="csX10" fmla="*/ 364812 w 1655325"/>
              <a:gd name="csY10" fmla="*/ 314966 h 1435555"/>
              <a:gd name="csX11" fmla="*/ 373777 w 1655325"/>
              <a:gd name="csY11" fmla="*/ 252214 h 1435555"/>
              <a:gd name="csX12" fmla="*/ 391706 w 1655325"/>
              <a:gd name="csY12" fmla="*/ 225319 h 1435555"/>
              <a:gd name="csX13" fmla="*/ 409636 w 1655325"/>
              <a:gd name="csY13" fmla="*/ 99814 h 1435555"/>
              <a:gd name="csX14" fmla="*/ 454459 w 1655325"/>
              <a:gd name="csY14" fmla="*/ 90849 h 1435555"/>
              <a:gd name="csX15" fmla="*/ 481353 w 1655325"/>
              <a:gd name="csY15" fmla="*/ 81884 h 1435555"/>
              <a:gd name="csX16" fmla="*/ 499283 w 1655325"/>
              <a:gd name="csY16" fmla="*/ 46025 h 1435555"/>
              <a:gd name="csX17" fmla="*/ 579965 w 1655325"/>
              <a:gd name="csY17" fmla="*/ 19131 h 1435555"/>
              <a:gd name="csX18" fmla="*/ 615824 w 1655325"/>
              <a:gd name="csY18" fmla="*/ 1202 h 1435555"/>
              <a:gd name="csX19" fmla="*/ 633753 w 1655325"/>
              <a:gd name="csY19" fmla="*/ 46025 h 1435555"/>
              <a:gd name="csX20" fmla="*/ 660647 w 1655325"/>
              <a:gd name="csY20" fmla="*/ 63955 h 1435555"/>
              <a:gd name="csX21" fmla="*/ 678577 w 1655325"/>
              <a:gd name="csY21" fmla="*/ 81884 h 1435555"/>
              <a:gd name="csX22" fmla="*/ 732365 w 1655325"/>
              <a:gd name="csY22" fmla="*/ 90849 h 1435555"/>
              <a:gd name="csX23" fmla="*/ 777189 w 1655325"/>
              <a:gd name="csY23" fmla="*/ 99814 h 1435555"/>
              <a:gd name="csX24" fmla="*/ 804083 w 1655325"/>
              <a:gd name="csY24" fmla="*/ 126708 h 1435555"/>
              <a:gd name="csX25" fmla="*/ 795118 w 1655325"/>
              <a:gd name="csY25" fmla="*/ 153602 h 1435555"/>
              <a:gd name="csX26" fmla="*/ 786153 w 1655325"/>
              <a:gd name="csY26" fmla="*/ 189461 h 1435555"/>
              <a:gd name="csX27" fmla="*/ 813047 w 1655325"/>
              <a:gd name="csY27" fmla="*/ 288072 h 1435555"/>
              <a:gd name="csX28" fmla="*/ 884765 w 1655325"/>
              <a:gd name="csY28" fmla="*/ 323931 h 1435555"/>
              <a:gd name="csX29" fmla="*/ 902694 w 1655325"/>
              <a:gd name="csY29" fmla="*/ 341861 h 1435555"/>
              <a:gd name="csX30" fmla="*/ 911659 w 1655325"/>
              <a:gd name="csY30" fmla="*/ 368755 h 1435555"/>
              <a:gd name="csX31" fmla="*/ 929589 w 1655325"/>
              <a:gd name="csY31" fmla="*/ 619766 h 1435555"/>
              <a:gd name="csX32" fmla="*/ 956483 w 1655325"/>
              <a:gd name="csY32" fmla="*/ 655625 h 1435555"/>
              <a:gd name="csX33" fmla="*/ 1019236 w 1655325"/>
              <a:gd name="csY33" fmla="*/ 673555 h 1435555"/>
              <a:gd name="csX34" fmla="*/ 1090953 w 1655325"/>
              <a:gd name="csY34" fmla="*/ 709414 h 1435555"/>
              <a:gd name="csX35" fmla="*/ 1099918 w 1655325"/>
              <a:gd name="csY35" fmla="*/ 736308 h 1435555"/>
              <a:gd name="csX36" fmla="*/ 1189565 w 1655325"/>
              <a:gd name="csY36" fmla="*/ 700449 h 1435555"/>
              <a:gd name="csX37" fmla="*/ 1225424 w 1655325"/>
              <a:gd name="csY37" fmla="*/ 790096 h 1435555"/>
              <a:gd name="csX38" fmla="*/ 1234389 w 1655325"/>
              <a:gd name="csY38" fmla="*/ 816990 h 1435555"/>
              <a:gd name="csX39" fmla="*/ 1243353 w 1655325"/>
              <a:gd name="csY39" fmla="*/ 852849 h 1435555"/>
              <a:gd name="csX40" fmla="*/ 1270247 w 1655325"/>
              <a:gd name="csY40" fmla="*/ 888708 h 1435555"/>
              <a:gd name="csX41" fmla="*/ 1288177 w 1655325"/>
              <a:gd name="csY41" fmla="*/ 933531 h 1435555"/>
              <a:gd name="csX42" fmla="*/ 1359894 w 1655325"/>
              <a:gd name="csY42" fmla="*/ 960425 h 1435555"/>
              <a:gd name="csX43" fmla="*/ 1386789 w 1655325"/>
              <a:gd name="csY43" fmla="*/ 969390 h 1435555"/>
              <a:gd name="csX44" fmla="*/ 1422647 w 1655325"/>
              <a:gd name="csY44" fmla="*/ 978355 h 1435555"/>
              <a:gd name="csX45" fmla="*/ 1494365 w 1655325"/>
              <a:gd name="csY45" fmla="*/ 1005249 h 1435555"/>
              <a:gd name="csX46" fmla="*/ 1521259 w 1655325"/>
              <a:gd name="csY46" fmla="*/ 1023178 h 1435555"/>
              <a:gd name="csX47" fmla="*/ 1566083 w 1655325"/>
              <a:gd name="csY47" fmla="*/ 1041108 h 1435555"/>
              <a:gd name="csX48" fmla="*/ 212412 w 1655325"/>
              <a:gd name="csY48" fmla="*/ 1435555 h 1435555"/>
              <a:gd name="csX49" fmla="*/ 185518 w 1655325"/>
              <a:gd name="csY49" fmla="*/ 1408661 h 1435555"/>
              <a:gd name="csX0" fmla="*/ 15189 w 1611503"/>
              <a:gd name="csY0" fmla="*/ 476331 h 1435555"/>
              <a:gd name="csX1" fmla="*/ 6224 w 1611503"/>
              <a:gd name="csY1" fmla="*/ 404614 h 1435555"/>
              <a:gd name="csX2" fmla="*/ 104836 w 1611503"/>
              <a:gd name="csY2" fmla="*/ 386684 h 1435555"/>
              <a:gd name="csX3" fmla="*/ 131730 w 1611503"/>
              <a:gd name="csY3" fmla="*/ 359790 h 1435555"/>
              <a:gd name="csX4" fmla="*/ 176553 w 1611503"/>
              <a:gd name="csY4" fmla="*/ 341861 h 1435555"/>
              <a:gd name="csX5" fmla="*/ 212412 w 1611503"/>
              <a:gd name="csY5" fmla="*/ 350825 h 1435555"/>
              <a:gd name="csX6" fmla="*/ 248271 w 1611503"/>
              <a:gd name="csY6" fmla="*/ 368755 h 1435555"/>
              <a:gd name="csX7" fmla="*/ 293094 w 1611503"/>
              <a:gd name="csY7" fmla="*/ 386684 h 1435555"/>
              <a:gd name="csX8" fmla="*/ 346883 w 1611503"/>
              <a:gd name="csY8" fmla="*/ 359790 h 1435555"/>
              <a:gd name="csX9" fmla="*/ 373777 w 1611503"/>
              <a:gd name="csY9" fmla="*/ 350825 h 1435555"/>
              <a:gd name="csX10" fmla="*/ 364812 w 1611503"/>
              <a:gd name="csY10" fmla="*/ 314966 h 1435555"/>
              <a:gd name="csX11" fmla="*/ 373777 w 1611503"/>
              <a:gd name="csY11" fmla="*/ 252214 h 1435555"/>
              <a:gd name="csX12" fmla="*/ 391706 w 1611503"/>
              <a:gd name="csY12" fmla="*/ 225319 h 1435555"/>
              <a:gd name="csX13" fmla="*/ 409636 w 1611503"/>
              <a:gd name="csY13" fmla="*/ 99814 h 1435555"/>
              <a:gd name="csX14" fmla="*/ 454459 w 1611503"/>
              <a:gd name="csY14" fmla="*/ 90849 h 1435555"/>
              <a:gd name="csX15" fmla="*/ 481353 w 1611503"/>
              <a:gd name="csY15" fmla="*/ 81884 h 1435555"/>
              <a:gd name="csX16" fmla="*/ 499283 w 1611503"/>
              <a:gd name="csY16" fmla="*/ 46025 h 1435555"/>
              <a:gd name="csX17" fmla="*/ 579965 w 1611503"/>
              <a:gd name="csY17" fmla="*/ 19131 h 1435555"/>
              <a:gd name="csX18" fmla="*/ 615824 w 1611503"/>
              <a:gd name="csY18" fmla="*/ 1202 h 1435555"/>
              <a:gd name="csX19" fmla="*/ 633753 w 1611503"/>
              <a:gd name="csY19" fmla="*/ 46025 h 1435555"/>
              <a:gd name="csX20" fmla="*/ 660647 w 1611503"/>
              <a:gd name="csY20" fmla="*/ 63955 h 1435555"/>
              <a:gd name="csX21" fmla="*/ 678577 w 1611503"/>
              <a:gd name="csY21" fmla="*/ 81884 h 1435555"/>
              <a:gd name="csX22" fmla="*/ 732365 w 1611503"/>
              <a:gd name="csY22" fmla="*/ 90849 h 1435555"/>
              <a:gd name="csX23" fmla="*/ 777189 w 1611503"/>
              <a:gd name="csY23" fmla="*/ 99814 h 1435555"/>
              <a:gd name="csX24" fmla="*/ 804083 w 1611503"/>
              <a:gd name="csY24" fmla="*/ 126708 h 1435555"/>
              <a:gd name="csX25" fmla="*/ 795118 w 1611503"/>
              <a:gd name="csY25" fmla="*/ 153602 h 1435555"/>
              <a:gd name="csX26" fmla="*/ 786153 w 1611503"/>
              <a:gd name="csY26" fmla="*/ 189461 h 1435555"/>
              <a:gd name="csX27" fmla="*/ 813047 w 1611503"/>
              <a:gd name="csY27" fmla="*/ 288072 h 1435555"/>
              <a:gd name="csX28" fmla="*/ 884765 w 1611503"/>
              <a:gd name="csY28" fmla="*/ 323931 h 1435555"/>
              <a:gd name="csX29" fmla="*/ 902694 w 1611503"/>
              <a:gd name="csY29" fmla="*/ 341861 h 1435555"/>
              <a:gd name="csX30" fmla="*/ 911659 w 1611503"/>
              <a:gd name="csY30" fmla="*/ 368755 h 1435555"/>
              <a:gd name="csX31" fmla="*/ 929589 w 1611503"/>
              <a:gd name="csY31" fmla="*/ 619766 h 1435555"/>
              <a:gd name="csX32" fmla="*/ 956483 w 1611503"/>
              <a:gd name="csY32" fmla="*/ 655625 h 1435555"/>
              <a:gd name="csX33" fmla="*/ 1019236 w 1611503"/>
              <a:gd name="csY33" fmla="*/ 673555 h 1435555"/>
              <a:gd name="csX34" fmla="*/ 1090953 w 1611503"/>
              <a:gd name="csY34" fmla="*/ 709414 h 1435555"/>
              <a:gd name="csX35" fmla="*/ 1099918 w 1611503"/>
              <a:gd name="csY35" fmla="*/ 736308 h 1435555"/>
              <a:gd name="csX36" fmla="*/ 1189565 w 1611503"/>
              <a:gd name="csY36" fmla="*/ 700449 h 1435555"/>
              <a:gd name="csX37" fmla="*/ 1225424 w 1611503"/>
              <a:gd name="csY37" fmla="*/ 790096 h 1435555"/>
              <a:gd name="csX38" fmla="*/ 1234389 w 1611503"/>
              <a:gd name="csY38" fmla="*/ 816990 h 1435555"/>
              <a:gd name="csX39" fmla="*/ 1243353 w 1611503"/>
              <a:gd name="csY39" fmla="*/ 852849 h 1435555"/>
              <a:gd name="csX40" fmla="*/ 1270247 w 1611503"/>
              <a:gd name="csY40" fmla="*/ 888708 h 1435555"/>
              <a:gd name="csX41" fmla="*/ 1288177 w 1611503"/>
              <a:gd name="csY41" fmla="*/ 933531 h 1435555"/>
              <a:gd name="csX42" fmla="*/ 1359894 w 1611503"/>
              <a:gd name="csY42" fmla="*/ 960425 h 1435555"/>
              <a:gd name="csX43" fmla="*/ 1386789 w 1611503"/>
              <a:gd name="csY43" fmla="*/ 969390 h 1435555"/>
              <a:gd name="csX44" fmla="*/ 1422647 w 1611503"/>
              <a:gd name="csY44" fmla="*/ 978355 h 1435555"/>
              <a:gd name="csX45" fmla="*/ 1494365 w 1611503"/>
              <a:gd name="csY45" fmla="*/ 1005249 h 1435555"/>
              <a:gd name="csX46" fmla="*/ 1521259 w 1611503"/>
              <a:gd name="csY46" fmla="*/ 1023178 h 1435555"/>
              <a:gd name="csX47" fmla="*/ 212412 w 1611503"/>
              <a:gd name="csY47" fmla="*/ 1435555 h 1435555"/>
              <a:gd name="csX48" fmla="*/ 185518 w 1611503"/>
              <a:gd name="csY48" fmla="*/ 1408661 h 1435555"/>
              <a:gd name="csX0" fmla="*/ 15189 w 1494365"/>
              <a:gd name="csY0" fmla="*/ 476331 h 1435555"/>
              <a:gd name="csX1" fmla="*/ 6224 w 1494365"/>
              <a:gd name="csY1" fmla="*/ 404614 h 1435555"/>
              <a:gd name="csX2" fmla="*/ 104836 w 1494365"/>
              <a:gd name="csY2" fmla="*/ 386684 h 1435555"/>
              <a:gd name="csX3" fmla="*/ 131730 w 1494365"/>
              <a:gd name="csY3" fmla="*/ 359790 h 1435555"/>
              <a:gd name="csX4" fmla="*/ 176553 w 1494365"/>
              <a:gd name="csY4" fmla="*/ 341861 h 1435555"/>
              <a:gd name="csX5" fmla="*/ 212412 w 1494365"/>
              <a:gd name="csY5" fmla="*/ 350825 h 1435555"/>
              <a:gd name="csX6" fmla="*/ 248271 w 1494365"/>
              <a:gd name="csY6" fmla="*/ 368755 h 1435555"/>
              <a:gd name="csX7" fmla="*/ 293094 w 1494365"/>
              <a:gd name="csY7" fmla="*/ 386684 h 1435555"/>
              <a:gd name="csX8" fmla="*/ 346883 w 1494365"/>
              <a:gd name="csY8" fmla="*/ 359790 h 1435555"/>
              <a:gd name="csX9" fmla="*/ 373777 w 1494365"/>
              <a:gd name="csY9" fmla="*/ 350825 h 1435555"/>
              <a:gd name="csX10" fmla="*/ 364812 w 1494365"/>
              <a:gd name="csY10" fmla="*/ 314966 h 1435555"/>
              <a:gd name="csX11" fmla="*/ 373777 w 1494365"/>
              <a:gd name="csY11" fmla="*/ 252214 h 1435555"/>
              <a:gd name="csX12" fmla="*/ 391706 w 1494365"/>
              <a:gd name="csY12" fmla="*/ 225319 h 1435555"/>
              <a:gd name="csX13" fmla="*/ 409636 w 1494365"/>
              <a:gd name="csY13" fmla="*/ 99814 h 1435555"/>
              <a:gd name="csX14" fmla="*/ 454459 w 1494365"/>
              <a:gd name="csY14" fmla="*/ 90849 h 1435555"/>
              <a:gd name="csX15" fmla="*/ 481353 w 1494365"/>
              <a:gd name="csY15" fmla="*/ 81884 h 1435555"/>
              <a:gd name="csX16" fmla="*/ 499283 w 1494365"/>
              <a:gd name="csY16" fmla="*/ 46025 h 1435555"/>
              <a:gd name="csX17" fmla="*/ 579965 w 1494365"/>
              <a:gd name="csY17" fmla="*/ 19131 h 1435555"/>
              <a:gd name="csX18" fmla="*/ 615824 w 1494365"/>
              <a:gd name="csY18" fmla="*/ 1202 h 1435555"/>
              <a:gd name="csX19" fmla="*/ 633753 w 1494365"/>
              <a:gd name="csY19" fmla="*/ 46025 h 1435555"/>
              <a:gd name="csX20" fmla="*/ 660647 w 1494365"/>
              <a:gd name="csY20" fmla="*/ 63955 h 1435555"/>
              <a:gd name="csX21" fmla="*/ 678577 w 1494365"/>
              <a:gd name="csY21" fmla="*/ 81884 h 1435555"/>
              <a:gd name="csX22" fmla="*/ 732365 w 1494365"/>
              <a:gd name="csY22" fmla="*/ 90849 h 1435555"/>
              <a:gd name="csX23" fmla="*/ 777189 w 1494365"/>
              <a:gd name="csY23" fmla="*/ 99814 h 1435555"/>
              <a:gd name="csX24" fmla="*/ 804083 w 1494365"/>
              <a:gd name="csY24" fmla="*/ 126708 h 1435555"/>
              <a:gd name="csX25" fmla="*/ 795118 w 1494365"/>
              <a:gd name="csY25" fmla="*/ 153602 h 1435555"/>
              <a:gd name="csX26" fmla="*/ 786153 w 1494365"/>
              <a:gd name="csY26" fmla="*/ 189461 h 1435555"/>
              <a:gd name="csX27" fmla="*/ 813047 w 1494365"/>
              <a:gd name="csY27" fmla="*/ 288072 h 1435555"/>
              <a:gd name="csX28" fmla="*/ 884765 w 1494365"/>
              <a:gd name="csY28" fmla="*/ 323931 h 1435555"/>
              <a:gd name="csX29" fmla="*/ 902694 w 1494365"/>
              <a:gd name="csY29" fmla="*/ 341861 h 1435555"/>
              <a:gd name="csX30" fmla="*/ 911659 w 1494365"/>
              <a:gd name="csY30" fmla="*/ 368755 h 1435555"/>
              <a:gd name="csX31" fmla="*/ 929589 w 1494365"/>
              <a:gd name="csY31" fmla="*/ 619766 h 1435555"/>
              <a:gd name="csX32" fmla="*/ 956483 w 1494365"/>
              <a:gd name="csY32" fmla="*/ 655625 h 1435555"/>
              <a:gd name="csX33" fmla="*/ 1019236 w 1494365"/>
              <a:gd name="csY33" fmla="*/ 673555 h 1435555"/>
              <a:gd name="csX34" fmla="*/ 1090953 w 1494365"/>
              <a:gd name="csY34" fmla="*/ 709414 h 1435555"/>
              <a:gd name="csX35" fmla="*/ 1099918 w 1494365"/>
              <a:gd name="csY35" fmla="*/ 736308 h 1435555"/>
              <a:gd name="csX36" fmla="*/ 1189565 w 1494365"/>
              <a:gd name="csY36" fmla="*/ 700449 h 1435555"/>
              <a:gd name="csX37" fmla="*/ 1225424 w 1494365"/>
              <a:gd name="csY37" fmla="*/ 790096 h 1435555"/>
              <a:gd name="csX38" fmla="*/ 1234389 w 1494365"/>
              <a:gd name="csY38" fmla="*/ 816990 h 1435555"/>
              <a:gd name="csX39" fmla="*/ 1243353 w 1494365"/>
              <a:gd name="csY39" fmla="*/ 852849 h 1435555"/>
              <a:gd name="csX40" fmla="*/ 1270247 w 1494365"/>
              <a:gd name="csY40" fmla="*/ 888708 h 1435555"/>
              <a:gd name="csX41" fmla="*/ 1288177 w 1494365"/>
              <a:gd name="csY41" fmla="*/ 933531 h 1435555"/>
              <a:gd name="csX42" fmla="*/ 1359894 w 1494365"/>
              <a:gd name="csY42" fmla="*/ 960425 h 1435555"/>
              <a:gd name="csX43" fmla="*/ 1386789 w 1494365"/>
              <a:gd name="csY43" fmla="*/ 969390 h 1435555"/>
              <a:gd name="csX44" fmla="*/ 1422647 w 1494365"/>
              <a:gd name="csY44" fmla="*/ 978355 h 1435555"/>
              <a:gd name="csX45" fmla="*/ 1494365 w 1494365"/>
              <a:gd name="csY45" fmla="*/ 1005249 h 1435555"/>
              <a:gd name="csX46" fmla="*/ 212412 w 1494365"/>
              <a:gd name="csY46" fmla="*/ 1435555 h 1435555"/>
              <a:gd name="csX47" fmla="*/ 185518 w 1494365"/>
              <a:gd name="csY47" fmla="*/ 1408661 h 1435555"/>
              <a:gd name="csX0" fmla="*/ 15189 w 1503478"/>
              <a:gd name="csY0" fmla="*/ 476331 h 1435555"/>
              <a:gd name="csX1" fmla="*/ 6224 w 1503478"/>
              <a:gd name="csY1" fmla="*/ 404614 h 1435555"/>
              <a:gd name="csX2" fmla="*/ 104836 w 1503478"/>
              <a:gd name="csY2" fmla="*/ 386684 h 1435555"/>
              <a:gd name="csX3" fmla="*/ 131730 w 1503478"/>
              <a:gd name="csY3" fmla="*/ 359790 h 1435555"/>
              <a:gd name="csX4" fmla="*/ 176553 w 1503478"/>
              <a:gd name="csY4" fmla="*/ 341861 h 1435555"/>
              <a:gd name="csX5" fmla="*/ 212412 w 1503478"/>
              <a:gd name="csY5" fmla="*/ 350825 h 1435555"/>
              <a:gd name="csX6" fmla="*/ 248271 w 1503478"/>
              <a:gd name="csY6" fmla="*/ 368755 h 1435555"/>
              <a:gd name="csX7" fmla="*/ 293094 w 1503478"/>
              <a:gd name="csY7" fmla="*/ 386684 h 1435555"/>
              <a:gd name="csX8" fmla="*/ 346883 w 1503478"/>
              <a:gd name="csY8" fmla="*/ 359790 h 1435555"/>
              <a:gd name="csX9" fmla="*/ 373777 w 1503478"/>
              <a:gd name="csY9" fmla="*/ 350825 h 1435555"/>
              <a:gd name="csX10" fmla="*/ 364812 w 1503478"/>
              <a:gd name="csY10" fmla="*/ 314966 h 1435555"/>
              <a:gd name="csX11" fmla="*/ 373777 w 1503478"/>
              <a:gd name="csY11" fmla="*/ 252214 h 1435555"/>
              <a:gd name="csX12" fmla="*/ 391706 w 1503478"/>
              <a:gd name="csY12" fmla="*/ 225319 h 1435555"/>
              <a:gd name="csX13" fmla="*/ 409636 w 1503478"/>
              <a:gd name="csY13" fmla="*/ 99814 h 1435555"/>
              <a:gd name="csX14" fmla="*/ 454459 w 1503478"/>
              <a:gd name="csY14" fmla="*/ 90849 h 1435555"/>
              <a:gd name="csX15" fmla="*/ 481353 w 1503478"/>
              <a:gd name="csY15" fmla="*/ 81884 h 1435555"/>
              <a:gd name="csX16" fmla="*/ 499283 w 1503478"/>
              <a:gd name="csY16" fmla="*/ 46025 h 1435555"/>
              <a:gd name="csX17" fmla="*/ 579965 w 1503478"/>
              <a:gd name="csY17" fmla="*/ 19131 h 1435555"/>
              <a:gd name="csX18" fmla="*/ 615824 w 1503478"/>
              <a:gd name="csY18" fmla="*/ 1202 h 1435555"/>
              <a:gd name="csX19" fmla="*/ 633753 w 1503478"/>
              <a:gd name="csY19" fmla="*/ 46025 h 1435555"/>
              <a:gd name="csX20" fmla="*/ 660647 w 1503478"/>
              <a:gd name="csY20" fmla="*/ 63955 h 1435555"/>
              <a:gd name="csX21" fmla="*/ 678577 w 1503478"/>
              <a:gd name="csY21" fmla="*/ 81884 h 1435555"/>
              <a:gd name="csX22" fmla="*/ 732365 w 1503478"/>
              <a:gd name="csY22" fmla="*/ 90849 h 1435555"/>
              <a:gd name="csX23" fmla="*/ 777189 w 1503478"/>
              <a:gd name="csY23" fmla="*/ 99814 h 1435555"/>
              <a:gd name="csX24" fmla="*/ 804083 w 1503478"/>
              <a:gd name="csY24" fmla="*/ 126708 h 1435555"/>
              <a:gd name="csX25" fmla="*/ 795118 w 1503478"/>
              <a:gd name="csY25" fmla="*/ 153602 h 1435555"/>
              <a:gd name="csX26" fmla="*/ 786153 w 1503478"/>
              <a:gd name="csY26" fmla="*/ 189461 h 1435555"/>
              <a:gd name="csX27" fmla="*/ 813047 w 1503478"/>
              <a:gd name="csY27" fmla="*/ 288072 h 1435555"/>
              <a:gd name="csX28" fmla="*/ 884765 w 1503478"/>
              <a:gd name="csY28" fmla="*/ 323931 h 1435555"/>
              <a:gd name="csX29" fmla="*/ 902694 w 1503478"/>
              <a:gd name="csY29" fmla="*/ 341861 h 1435555"/>
              <a:gd name="csX30" fmla="*/ 911659 w 1503478"/>
              <a:gd name="csY30" fmla="*/ 368755 h 1435555"/>
              <a:gd name="csX31" fmla="*/ 929589 w 1503478"/>
              <a:gd name="csY31" fmla="*/ 619766 h 1435555"/>
              <a:gd name="csX32" fmla="*/ 956483 w 1503478"/>
              <a:gd name="csY32" fmla="*/ 655625 h 1435555"/>
              <a:gd name="csX33" fmla="*/ 1019236 w 1503478"/>
              <a:gd name="csY33" fmla="*/ 673555 h 1435555"/>
              <a:gd name="csX34" fmla="*/ 1090953 w 1503478"/>
              <a:gd name="csY34" fmla="*/ 709414 h 1435555"/>
              <a:gd name="csX35" fmla="*/ 1099918 w 1503478"/>
              <a:gd name="csY35" fmla="*/ 736308 h 1435555"/>
              <a:gd name="csX36" fmla="*/ 1189565 w 1503478"/>
              <a:gd name="csY36" fmla="*/ 700449 h 1435555"/>
              <a:gd name="csX37" fmla="*/ 1225424 w 1503478"/>
              <a:gd name="csY37" fmla="*/ 790096 h 1435555"/>
              <a:gd name="csX38" fmla="*/ 1234389 w 1503478"/>
              <a:gd name="csY38" fmla="*/ 816990 h 1435555"/>
              <a:gd name="csX39" fmla="*/ 1243353 w 1503478"/>
              <a:gd name="csY39" fmla="*/ 852849 h 1435555"/>
              <a:gd name="csX40" fmla="*/ 1270247 w 1503478"/>
              <a:gd name="csY40" fmla="*/ 888708 h 1435555"/>
              <a:gd name="csX41" fmla="*/ 1288177 w 1503478"/>
              <a:gd name="csY41" fmla="*/ 933531 h 1435555"/>
              <a:gd name="csX42" fmla="*/ 1359894 w 1503478"/>
              <a:gd name="csY42" fmla="*/ 960425 h 1435555"/>
              <a:gd name="csX43" fmla="*/ 1386789 w 1503478"/>
              <a:gd name="csY43" fmla="*/ 969390 h 1435555"/>
              <a:gd name="csX44" fmla="*/ 1422647 w 1503478"/>
              <a:gd name="csY44" fmla="*/ 978355 h 1435555"/>
              <a:gd name="csX45" fmla="*/ 212412 w 1503478"/>
              <a:gd name="csY45" fmla="*/ 1435555 h 1435555"/>
              <a:gd name="csX46" fmla="*/ 185518 w 1503478"/>
              <a:gd name="csY46" fmla="*/ 1408661 h 1435555"/>
              <a:gd name="csX0" fmla="*/ 15189 w 1467126"/>
              <a:gd name="csY0" fmla="*/ 476331 h 1435555"/>
              <a:gd name="csX1" fmla="*/ 6224 w 1467126"/>
              <a:gd name="csY1" fmla="*/ 404614 h 1435555"/>
              <a:gd name="csX2" fmla="*/ 104836 w 1467126"/>
              <a:gd name="csY2" fmla="*/ 386684 h 1435555"/>
              <a:gd name="csX3" fmla="*/ 131730 w 1467126"/>
              <a:gd name="csY3" fmla="*/ 359790 h 1435555"/>
              <a:gd name="csX4" fmla="*/ 176553 w 1467126"/>
              <a:gd name="csY4" fmla="*/ 341861 h 1435555"/>
              <a:gd name="csX5" fmla="*/ 212412 w 1467126"/>
              <a:gd name="csY5" fmla="*/ 350825 h 1435555"/>
              <a:gd name="csX6" fmla="*/ 248271 w 1467126"/>
              <a:gd name="csY6" fmla="*/ 368755 h 1435555"/>
              <a:gd name="csX7" fmla="*/ 293094 w 1467126"/>
              <a:gd name="csY7" fmla="*/ 386684 h 1435555"/>
              <a:gd name="csX8" fmla="*/ 346883 w 1467126"/>
              <a:gd name="csY8" fmla="*/ 359790 h 1435555"/>
              <a:gd name="csX9" fmla="*/ 373777 w 1467126"/>
              <a:gd name="csY9" fmla="*/ 350825 h 1435555"/>
              <a:gd name="csX10" fmla="*/ 364812 w 1467126"/>
              <a:gd name="csY10" fmla="*/ 314966 h 1435555"/>
              <a:gd name="csX11" fmla="*/ 373777 w 1467126"/>
              <a:gd name="csY11" fmla="*/ 252214 h 1435555"/>
              <a:gd name="csX12" fmla="*/ 391706 w 1467126"/>
              <a:gd name="csY12" fmla="*/ 225319 h 1435555"/>
              <a:gd name="csX13" fmla="*/ 409636 w 1467126"/>
              <a:gd name="csY13" fmla="*/ 99814 h 1435555"/>
              <a:gd name="csX14" fmla="*/ 454459 w 1467126"/>
              <a:gd name="csY14" fmla="*/ 90849 h 1435555"/>
              <a:gd name="csX15" fmla="*/ 481353 w 1467126"/>
              <a:gd name="csY15" fmla="*/ 81884 h 1435555"/>
              <a:gd name="csX16" fmla="*/ 499283 w 1467126"/>
              <a:gd name="csY16" fmla="*/ 46025 h 1435555"/>
              <a:gd name="csX17" fmla="*/ 579965 w 1467126"/>
              <a:gd name="csY17" fmla="*/ 19131 h 1435555"/>
              <a:gd name="csX18" fmla="*/ 615824 w 1467126"/>
              <a:gd name="csY18" fmla="*/ 1202 h 1435555"/>
              <a:gd name="csX19" fmla="*/ 633753 w 1467126"/>
              <a:gd name="csY19" fmla="*/ 46025 h 1435555"/>
              <a:gd name="csX20" fmla="*/ 660647 w 1467126"/>
              <a:gd name="csY20" fmla="*/ 63955 h 1435555"/>
              <a:gd name="csX21" fmla="*/ 678577 w 1467126"/>
              <a:gd name="csY21" fmla="*/ 81884 h 1435555"/>
              <a:gd name="csX22" fmla="*/ 732365 w 1467126"/>
              <a:gd name="csY22" fmla="*/ 90849 h 1435555"/>
              <a:gd name="csX23" fmla="*/ 777189 w 1467126"/>
              <a:gd name="csY23" fmla="*/ 99814 h 1435555"/>
              <a:gd name="csX24" fmla="*/ 804083 w 1467126"/>
              <a:gd name="csY24" fmla="*/ 126708 h 1435555"/>
              <a:gd name="csX25" fmla="*/ 795118 w 1467126"/>
              <a:gd name="csY25" fmla="*/ 153602 h 1435555"/>
              <a:gd name="csX26" fmla="*/ 786153 w 1467126"/>
              <a:gd name="csY26" fmla="*/ 189461 h 1435555"/>
              <a:gd name="csX27" fmla="*/ 813047 w 1467126"/>
              <a:gd name="csY27" fmla="*/ 288072 h 1435555"/>
              <a:gd name="csX28" fmla="*/ 884765 w 1467126"/>
              <a:gd name="csY28" fmla="*/ 323931 h 1435555"/>
              <a:gd name="csX29" fmla="*/ 902694 w 1467126"/>
              <a:gd name="csY29" fmla="*/ 341861 h 1435555"/>
              <a:gd name="csX30" fmla="*/ 911659 w 1467126"/>
              <a:gd name="csY30" fmla="*/ 368755 h 1435555"/>
              <a:gd name="csX31" fmla="*/ 929589 w 1467126"/>
              <a:gd name="csY31" fmla="*/ 619766 h 1435555"/>
              <a:gd name="csX32" fmla="*/ 956483 w 1467126"/>
              <a:gd name="csY32" fmla="*/ 655625 h 1435555"/>
              <a:gd name="csX33" fmla="*/ 1019236 w 1467126"/>
              <a:gd name="csY33" fmla="*/ 673555 h 1435555"/>
              <a:gd name="csX34" fmla="*/ 1090953 w 1467126"/>
              <a:gd name="csY34" fmla="*/ 709414 h 1435555"/>
              <a:gd name="csX35" fmla="*/ 1099918 w 1467126"/>
              <a:gd name="csY35" fmla="*/ 736308 h 1435555"/>
              <a:gd name="csX36" fmla="*/ 1189565 w 1467126"/>
              <a:gd name="csY36" fmla="*/ 700449 h 1435555"/>
              <a:gd name="csX37" fmla="*/ 1225424 w 1467126"/>
              <a:gd name="csY37" fmla="*/ 790096 h 1435555"/>
              <a:gd name="csX38" fmla="*/ 1234389 w 1467126"/>
              <a:gd name="csY38" fmla="*/ 816990 h 1435555"/>
              <a:gd name="csX39" fmla="*/ 1243353 w 1467126"/>
              <a:gd name="csY39" fmla="*/ 852849 h 1435555"/>
              <a:gd name="csX40" fmla="*/ 1270247 w 1467126"/>
              <a:gd name="csY40" fmla="*/ 888708 h 1435555"/>
              <a:gd name="csX41" fmla="*/ 1288177 w 1467126"/>
              <a:gd name="csY41" fmla="*/ 933531 h 1435555"/>
              <a:gd name="csX42" fmla="*/ 1359894 w 1467126"/>
              <a:gd name="csY42" fmla="*/ 960425 h 1435555"/>
              <a:gd name="csX43" fmla="*/ 1386789 w 1467126"/>
              <a:gd name="csY43" fmla="*/ 969390 h 1435555"/>
              <a:gd name="csX44" fmla="*/ 212412 w 1467126"/>
              <a:gd name="csY44" fmla="*/ 1435555 h 1435555"/>
              <a:gd name="csX45" fmla="*/ 185518 w 1467126"/>
              <a:gd name="csY45" fmla="*/ 1408661 h 1435555"/>
              <a:gd name="csX0" fmla="*/ 15189 w 1426591"/>
              <a:gd name="csY0" fmla="*/ 476331 h 1435555"/>
              <a:gd name="csX1" fmla="*/ 6224 w 1426591"/>
              <a:gd name="csY1" fmla="*/ 404614 h 1435555"/>
              <a:gd name="csX2" fmla="*/ 104836 w 1426591"/>
              <a:gd name="csY2" fmla="*/ 386684 h 1435555"/>
              <a:gd name="csX3" fmla="*/ 131730 w 1426591"/>
              <a:gd name="csY3" fmla="*/ 359790 h 1435555"/>
              <a:gd name="csX4" fmla="*/ 176553 w 1426591"/>
              <a:gd name="csY4" fmla="*/ 341861 h 1435555"/>
              <a:gd name="csX5" fmla="*/ 212412 w 1426591"/>
              <a:gd name="csY5" fmla="*/ 350825 h 1435555"/>
              <a:gd name="csX6" fmla="*/ 248271 w 1426591"/>
              <a:gd name="csY6" fmla="*/ 368755 h 1435555"/>
              <a:gd name="csX7" fmla="*/ 293094 w 1426591"/>
              <a:gd name="csY7" fmla="*/ 386684 h 1435555"/>
              <a:gd name="csX8" fmla="*/ 346883 w 1426591"/>
              <a:gd name="csY8" fmla="*/ 359790 h 1435555"/>
              <a:gd name="csX9" fmla="*/ 373777 w 1426591"/>
              <a:gd name="csY9" fmla="*/ 350825 h 1435555"/>
              <a:gd name="csX10" fmla="*/ 364812 w 1426591"/>
              <a:gd name="csY10" fmla="*/ 314966 h 1435555"/>
              <a:gd name="csX11" fmla="*/ 373777 w 1426591"/>
              <a:gd name="csY11" fmla="*/ 252214 h 1435555"/>
              <a:gd name="csX12" fmla="*/ 391706 w 1426591"/>
              <a:gd name="csY12" fmla="*/ 225319 h 1435555"/>
              <a:gd name="csX13" fmla="*/ 409636 w 1426591"/>
              <a:gd name="csY13" fmla="*/ 99814 h 1435555"/>
              <a:gd name="csX14" fmla="*/ 454459 w 1426591"/>
              <a:gd name="csY14" fmla="*/ 90849 h 1435555"/>
              <a:gd name="csX15" fmla="*/ 481353 w 1426591"/>
              <a:gd name="csY15" fmla="*/ 81884 h 1435555"/>
              <a:gd name="csX16" fmla="*/ 499283 w 1426591"/>
              <a:gd name="csY16" fmla="*/ 46025 h 1435555"/>
              <a:gd name="csX17" fmla="*/ 579965 w 1426591"/>
              <a:gd name="csY17" fmla="*/ 19131 h 1435555"/>
              <a:gd name="csX18" fmla="*/ 615824 w 1426591"/>
              <a:gd name="csY18" fmla="*/ 1202 h 1435555"/>
              <a:gd name="csX19" fmla="*/ 633753 w 1426591"/>
              <a:gd name="csY19" fmla="*/ 46025 h 1435555"/>
              <a:gd name="csX20" fmla="*/ 660647 w 1426591"/>
              <a:gd name="csY20" fmla="*/ 63955 h 1435555"/>
              <a:gd name="csX21" fmla="*/ 678577 w 1426591"/>
              <a:gd name="csY21" fmla="*/ 81884 h 1435555"/>
              <a:gd name="csX22" fmla="*/ 732365 w 1426591"/>
              <a:gd name="csY22" fmla="*/ 90849 h 1435555"/>
              <a:gd name="csX23" fmla="*/ 777189 w 1426591"/>
              <a:gd name="csY23" fmla="*/ 99814 h 1435555"/>
              <a:gd name="csX24" fmla="*/ 804083 w 1426591"/>
              <a:gd name="csY24" fmla="*/ 126708 h 1435555"/>
              <a:gd name="csX25" fmla="*/ 795118 w 1426591"/>
              <a:gd name="csY25" fmla="*/ 153602 h 1435555"/>
              <a:gd name="csX26" fmla="*/ 786153 w 1426591"/>
              <a:gd name="csY26" fmla="*/ 189461 h 1435555"/>
              <a:gd name="csX27" fmla="*/ 813047 w 1426591"/>
              <a:gd name="csY27" fmla="*/ 288072 h 1435555"/>
              <a:gd name="csX28" fmla="*/ 884765 w 1426591"/>
              <a:gd name="csY28" fmla="*/ 323931 h 1435555"/>
              <a:gd name="csX29" fmla="*/ 902694 w 1426591"/>
              <a:gd name="csY29" fmla="*/ 341861 h 1435555"/>
              <a:gd name="csX30" fmla="*/ 911659 w 1426591"/>
              <a:gd name="csY30" fmla="*/ 368755 h 1435555"/>
              <a:gd name="csX31" fmla="*/ 929589 w 1426591"/>
              <a:gd name="csY31" fmla="*/ 619766 h 1435555"/>
              <a:gd name="csX32" fmla="*/ 956483 w 1426591"/>
              <a:gd name="csY32" fmla="*/ 655625 h 1435555"/>
              <a:gd name="csX33" fmla="*/ 1019236 w 1426591"/>
              <a:gd name="csY33" fmla="*/ 673555 h 1435555"/>
              <a:gd name="csX34" fmla="*/ 1090953 w 1426591"/>
              <a:gd name="csY34" fmla="*/ 709414 h 1435555"/>
              <a:gd name="csX35" fmla="*/ 1099918 w 1426591"/>
              <a:gd name="csY35" fmla="*/ 736308 h 1435555"/>
              <a:gd name="csX36" fmla="*/ 1189565 w 1426591"/>
              <a:gd name="csY36" fmla="*/ 700449 h 1435555"/>
              <a:gd name="csX37" fmla="*/ 1225424 w 1426591"/>
              <a:gd name="csY37" fmla="*/ 790096 h 1435555"/>
              <a:gd name="csX38" fmla="*/ 1234389 w 1426591"/>
              <a:gd name="csY38" fmla="*/ 816990 h 1435555"/>
              <a:gd name="csX39" fmla="*/ 1243353 w 1426591"/>
              <a:gd name="csY39" fmla="*/ 852849 h 1435555"/>
              <a:gd name="csX40" fmla="*/ 1270247 w 1426591"/>
              <a:gd name="csY40" fmla="*/ 888708 h 1435555"/>
              <a:gd name="csX41" fmla="*/ 1288177 w 1426591"/>
              <a:gd name="csY41" fmla="*/ 933531 h 1435555"/>
              <a:gd name="csX42" fmla="*/ 1359894 w 1426591"/>
              <a:gd name="csY42" fmla="*/ 960425 h 1435555"/>
              <a:gd name="csX43" fmla="*/ 212412 w 1426591"/>
              <a:gd name="csY43" fmla="*/ 1435555 h 1435555"/>
              <a:gd name="csX44" fmla="*/ 185518 w 1426591"/>
              <a:gd name="csY44" fmla="*/ 1408661 h 1435555"/>
              <a:gd name="csX0" fmla="*/ 15189 w 1363740"/>
              <a:gd name="csY0" fmla="*/ 476331 h 1435555"/>
              <a:gd name="csX1" fmla="*/ 6224 w 1363740"/>
              <a:gd name="csY1" fmla="*/ 404614 h 1435555"/>
              <a:gd name="csX2" fmla="*/ 104836 w 1363740"/>
              <a:gd name="csY2" fmla="*/ 386684 h 1435555"/>
              <a:gd name="csX3" fmla="*/ 131730 w 1363740"/>
              <a:gd name="csY3" fmla="*/ 359790 h 1435555"/>
              <a:gd name="csX4" fmla="*/ 176553 w 1363740"/>
              <a:gd name="csY4" fmla="*/ 341861 h 1435555"/>
              <a:gd name="csX5" fmla="*/ 212412 w 1363740"/>
              <a:gd name="csY5" fmla="*/ 350825 h 1435555"/>
              <a:gd name="csX6" fmla="*/ 248271 w 1363740"/>
              <a:gd name="csY6" fmla="*/ 368755 h 1435555"/>
              <a:gd name="csX7" fmla="*/ 293094 w 1363740"/>
              <a:gd name="csY7" fmla="*/ 386684 h 1435555"/>
              <a:gd name="csX8" fmla="*/ 346883 w 1363740"/>
              <a:gd name="csY8" fmla="*/ 359790 h 1435555"/>
              <a:gd name="csX9" fmla="*/ 373777 w 1363740"/>
              <a:gd name="csY9" fmla="*/ 350825 h 1435555"/>
              <a:gd name="csX10" fmla="*/ 364812 w 1363740"/>
              <a:gd name="csY10" fmla="*/ 314966 h 1435555"/>
              <a:gd name="csX11" fmla="*/ 373777 w 1363740"/>
              <a:gd name="csY11" fmla="*/ 252214 h 1435555"/>
              <a:gd name="csX12" fmla="*/ 391706 w 1363740"/>
              <a:gd name="csY12" fmla="*/ 225319 h 1435555"/>
              <a:gd name="csX13" fmla="*/ 409636 w 1363740"/>
              <a:gd name="csY13" fmla="*/ 99814 h 1435555"/>
              <a:gd name="csX14" fmla="*/ 454459 w 1363740"/>
              <a:gd name="csY14" fmla="*/ 90849 h 1435555"/>
              <a:gd name="csX15" fmla="*/ 481353 w 1363740"/>
              <a:gd name="csY15" fmla="*/ 81884 h 1435555"/>
              <a:gd name="csX16" fmla="*/ 499283 w 1363740"/>
              <a:gd name="csY16" fmla="*/ 46025 h 1435555"/>
              <a:gd name="csX17" fmla="*/ 579965 w 1363740"/>
              <a:gd name="csY17" fmla="*/ 19131 h 1435555"/>
              <a:gd name="csX18" fmla="*/ 615824 w 1363740"/>
              <a:gd name="csY18" fmla="*/ 1202 h 1435555"/>
              <a:gd name="csX19" fmla="*/ 633753 w 1363740"/>
              <a:gd name="csY19" fmla="*/ 46025 h 1435555"/>
              <a:gd name="csX20" fmla="*/ 660647 w 1363740"/>
              <a:gd name="csY20" fmla="*/ 63955 h 1435555"/>
              <a:gd name="csX21" fmla="*/ 678577 w 1363740"/>
              <a:gd name="csY21" fmla="*/ 81884 h 1435555"/>
              <a:gd name="csX22" fmla="*/ 732365 w 1363740"/>
              <a:gd name="csY22" fmla="*/ 90849 h 1435555"/>
              <a:gd name="csX23" fmla="*/ 777189 w 1363740"/>
              <a:gd name="csY23" fmla="*/ 99814 h 1435555"/>
              <a:gd name="csX24" fmla="*/ 804083 w 1363740"/>
              <a:gd name="csY24" fmla="*/ 126708 h 1435555"/>
              <a:gd name="csX25" fmla="*/ 795118 w 1363740"/>
              <a:gd name="csY25" fmla="*/ 153602 h 1435555"/>
              <a:gd name="csX26" fmla="*/ 786153 w 1363740"/>
              <a:gd name="csY26" fmla="*/ 189461 h 1435555"/>
              <a:gd name="csX27" fmla="*/ 813047 w 1363740"/>
              <a:gd name="csY27" fmla="*/ 288072 h 1435555"/>
              <a:gd name="csX28" fmla="*/ 884765 w 1363740"/>
              <a:gd name="csY28" fmla="*/ 323931 h 1435555"/>
              <a:gd name="csX29" fmla="*/ 902694 w 1363740"/>
              <a:gd name="csY29" fmla="*/ 341861 h 1435555"/>
              <a:gd name="csX30" fmla="*/ 911659 w 1363740"/>
              <a:gd name="csY30" fmla="*/ 368755 h 1435555"/>
              <a:gd name="csX31" fmla="*/ 929589 w 1363740"/>
              <a:gd name="csY31" fmla="*/ 619766 h 1435555"/>
              <a:gd name="csX32" fmla="*/ 956483 w 1363740"/>
              <a:gd name="csY32" fmla="*/ 655625 h 1435555"/>
              <a:gd name="csX33" fmla="*/ 1019236 w 1363740"/>
              <a:gd name="csY33" fmla="*/ 673555 h 1435555"/>
              <a:gd name="csX34" fmla="*/ 1090953 w 1363740"/>
              <a:gd name="csY34" fmla="*/ 709414 h 1435555"/>
              <a:gd name="csX35" fmla="*/ 1099918 w 1363740"/>
              <a:gd name="csY35" fmla="*/ 736308 h 1435555"/>
              <a:gd name="csX36" fmla="*/ 1189565 w 1363740"/>
              <a:gd name="csY36" fmla="*/ 700449 h 1435555"/>
              <a:gd name="csX37" fmla="*/ 1225424 w 1363740"/>
              <a:gd name="csY37" fmla="*/ 790096 h 1435555"/>
              <a:gd name="csX38" fmla="*/ 1234389 w 1363740"/>
              <a:gd name="csY38" fmla="*/ 816990 h 1435555"/>
              <a:gd name="csX39" fmla="*/ 1243353 w 1363740"/>
              <a:gd name="csY39" fmla="*/ 852849 h 1435555"/>
              <a:gd name="csX40" fmla="*/ 1270247 w 1363740"/>
              <a:gd name="csY40" fmla="*/ 888708 h 1435555"/>
              <a:gd name="csX41" fmla="*/ 1288177 w 1363740"/>
              <a:gd name="csY41" fmla="*/ 933531 h 1435555"/>
              <a:gd name="csX42" fmla="*/ 212412 w 1363740"/>
              <a:gd name="csY42" fmla="*/ 1435555 h 1435555"/>
              <a:gd name="csX43" fmla="*/ 185518 w 1363740"/>
              <a:gd name="csY43" fmla="*/ 1408661 h 1435555"/>
              <a:gd name="csX0" fmla="*/ 15189 w 1341507"/>
              <a:gd name="csY0" fmla="*/ 476331 h 1435555"/>
              <a:gd name="csX1" fmla="*/ 6224 w 1341507"/>
              <a:gd name="csY1" fmla="*/ 404614 h 1435555"/>
              <a:gd name="csX2" fmla="*/ 104836 w 1341507"/>
              <a:gd name="csY2" fmla="*/ 386684 h 1435555"/>
              <a:gd name="csX3" fmla="*/ 131730 w 1341507"/>
              <a:gd name="csY3" fmla="*/ 359790 h 1435555"/>
              <a:gd name="csX4" fmla="*/ 176553 w 1341507"/>
              <a:gd name="csY4" fmla="*/ 341861 h 1435555"/>
              <a:gd name="csX5" fmla="*/ 212412 w 1341507"/>
              <a:gd name="csY5" fmla="*/ 350825 h 1435555"/>
              <a:gd name="csX6" fmla="*/ 248271 w 1341507"/>
              <a:gd name="csY6" fmla="*/ 368755 h 1435555"/>
              <a:gd name="csX7" fmla="*/ 293094 w 1341507"/>
              <a:gd name="csY7" fmla="*/ 386684 h 1435555"/>
              <a:gd name="csX8" fmla="*/ 346883 w 1341507"/>
              <a:gd name="csY8" fmla="*/ 359790 h 1435555"/>
              <a:gd name="csX9" fmla="*/ 373777 w 1341507"/>
              <a:gd name="csY9" fmla="*/ 350825 h 1435555"/>
              <a:gd name="csX10" fmla="*/ 364812 w 1341507"/>
              <a:gd name="csY10" fmla="*/ 314966 h 1435555"/>
              <a:gd name="csX11" fmla="*/ 373777 w 1341507"/>
              <a:gd name="csY11" fmla="*/ 252214 h 1435555"/>
              <a:gd name="csX12" fmla="*/ 391706 w 1341507"/>
              <a:gd name="csY12" fmla="*/ 225319 h 1435555"/>
              <a:gd name="csX13" fmla="*/ 409636 w 1341507"/>
              <a:gd name="csY13" fmla="*/ 99814 h 1435555"/>
              <a:gd name="csX14" fmla="*/ 454459 w 1341507"/>
              <a:gd name="csY14" fmla="*/ 90849 h 1435555"/>
              <a:gd name="csX15" fmla="*/ 481353 w 1341507"/>
              <a:gd name="csY15" fmla="*/ 81884 h 1435555"/>
              <a:gd name="csX16" fmla="*/ 499283 w 1341507"/>
              <a:gd name="csY16" fmla="*/ 46025 h 1435555"/>
              <a:gd name="csX17" fmla="*/ 579965 w 1341507"/>
              <a:gd name="csY17" fmla="*/ 19131 h 1435555"/>
              <a:gd name="csX18" fmla="*/ 615824 w 1341507"/>
              <a:gd name="csY18" fmla="*/ 1202 h 1435555"/>
              <a:gd name="csX19" fmla="*/ 633753 w 1341507"/>
              <a:gd name="csY19" fmla="*/ 46025 h 1435555"/>
              <a:gd name="csX20" fmla="*/ 660647 w 1341507"/>
              <a:gd name="csY20" fmla="*/ 63955 h 1435555"/>
              <a:gd name="csX21" fmla="*/ 678577 w 1341507"/>
              <a:gd name="csY21" fmla="*/ 81884 h 1435555"/>
              <a:gd name="csX22" fmla="*/ 732365 w 1341507"/>
              <a:gd name="csY22" fmla="*/ 90849 h 1435555"/>
              <a:gd name="csX23" fmla="*/ 777189 w 1341507"/>
              <a:gd name="csY23" fmla="*/ 99814 h 1435555"/>
              <a:gd name="csX24" fmla="*/ 804083 w 1341507"/>
              <a:gd name="csY24" fmla="*/ 126708 h 1435555"/>
              <a:gd name="csX25" fmla="*/ 795118 w 1341507"/>
              <a:gd name="csY25" fmla="*/ 153602 h 1435555"/>
              <a:gd name="csX26" fmla="*/ 786153 w 1341507"/>
              <a:gd name="csY26" fmla="*/ 189461 h 1435555"/>
              <a:gd name="csX27" fmla="*/ 813047 w 1341507"/>
              <a:gd name="csY27" fmla="*/ 288072 h 1435555"/>
              <a:gd name="csX28" fmla="*/ 884765 w 1341507"/>
              <a:gd name="csY28" fmla="*/ 323931 h 1435555"/>
              <a:gd name="csX29" fmla="*/ 902694 w 1341507"/>
              <a:gd name="csY29" fmla="*/ 341861 h 1435555"/>
              <a:gd name="csX30" fmla="*/ 911659 w 1341507"/>
              <a:gd name="csY30" fmla="*/ 368755 h 1435555"/>
              <a:gd name="csX31" fmla="*/ 929589 w 1341507"/>
              <a:gd name="csY31" fmla="*/ 619766 h 1435555"/>
              <a:gd name="csX32" fmla="*/ 956483 w 1341507"/>
              <a:gd name="csY32" fmla="*/ 655625 h 1435555"/>
              <a:gd name="csX33" fmla="*/ 1019236 w 1341507"/>
              <a:gd name="csY33" fmla="*/ 673555 h 1435555"/>
              <a:gd name="csX34" fmla="*/ 1090953 w 1341507"/>
              <a:gd name="csY34" fmla="*/ 709414 h 1435555"/>
              <a:gd name="csX35" fmla="*/ 1099918 w 1341507"/>
              <a:gd name="csY35" fmla="*/ 736308 h 1435555"/>
              <a:gd name="csX36" fmla="*/ 1189565 w 1341507"/>
              <a:gd name="csY36" fmla="*/ 700449 h 1435555"/>
              <a:gd name="csX37" fmla="*/ 1225424 w 1341507"/>
              <a:gd name="csY37" fmla="*/ 790096 h 1435555"/>
              <a:gd name="csX38" fmla="*/ 1234389 w 1341507"/>
              <a:gd name="csY38" fmla="*/ 816990 h 1435555"/>
              <a:gd name="csX39" fmla="*/ 1243353 w 1341507"/>
              <a:gd name="csY39" fmla="*/ 852849 h 1435555"/>
              <a:gd name="csX40" fmla="*/ 1270247 w 1341507"/>
              <a:gd name="csY40" fmla="*/ 888708 h 1435555"/>
              <a:gd name="csX41" fmla="*/ 212412 w 1341507"/>
              <a:gd name="csY41" fmla="*/ 1435555 h 1435555"/>
              <a:gd name="csX42" fmla="*/ 185518 w 1341507"/>
              <a:gd name="csY42" fmla="*/ 1408661 h 1435555"/>
              <a:gd name="csX0" fmla="*/ 15189 w 1318794"/>
              <a:gd name="csY0" fmla="*/ 476331 h 1435555"/>
              <a:gd name="csX1" fmla="*/ 6224 w 1318794"/>
              <a:gd name="csY1" fmla="*/ 404614 h 1435555"/>
              <a:gd name="csX2" fmla="*/ 104836 w 1318794"/>
              <a:gd name="csY2" fmla="*/ 386684 h 1435555"/>
              <a:gd name="csX3" fmla="*/ 131730 w 1318794"/>
              <a:gd name="csY3" fmla="*/ 359790 h 1435555"/>
              <a:gd name="csX4" fmla="*/ 176553 w 1318794"/>
              <a:gd name="csY4" fmla="*/ 341861 h 1435555"/>
              <a:gd name="csX5" fmla="*/ 212412 w 1318794"/>
              <a:gd name="csY5" fmla="*/ 350825 h 1435555"/>
              <a:gd name="csX6" fmla="*/ 248271 w 1318794"/>
              <a:gd name="csY6" fmla="*/ 368755 h 1435555"/>
              <a:gd name="csX7" fmla="*/ 293094 w 1318794"/>
              <a:gd name="csY7" fmla="*/ 386684 h 1435555"/>
              <a:gd name="csX8" fmla="*/ 346883 w 1318794"/>
              <a:gd name="csY8" fmla="*/ 359790 h 1435555"/>
              <a:gd name="csX9" fmla="*/ 373777 w 1318794"/>
              <a:gd name="csY9" fmla="*/ 350825 h 1435555"/>
              <a:gd name="csX10" fmla="*/ 364812 w 1318794"/>
              <a:gd name="csY10" fmla="*/ 314966 h 1435555"/>
              <a:gd name="csX11" fmla="*/ 373777 w 1318794"/>
              <a:gd name="csY11" fmla="*/ 252214 h 1435555"/>
              <a:gd name="csX12" fmla="*/ 391706 w 1318794"/>
              <a:gd name="csY12" fmla="*/ 225319 h 1435555"/>
              <a:gd name="csX13" fmla="*/ 409636 w 1318794"/>
              <a:gd name="csY13" fmla="*/ 99814 h 1435555"/>
              <a:gd name="csX14" fmla="*/ 454459 w 1318794"/>
              <a:gd name="csY14" fmla="*/ 90849 h 1435555"/>
              <a:gd name="csX15" fmla="*/ 481353 w 1318794"/>
              <a:gd name="csY15" fmla="*/ 81884 h 1435555"/>
              <a:gd name="csX16" fmla="*/ 499283 w 1318794"/>
              <a:gd name="csY16" fmla="*/ 46025 h 1435555"/>
              <a:gd name="csX17" fmla="*/ 579965 w 1318794"/>
              <a:gd name="csY17" fmla="*/ 19131 h 1435555"/>
              <a:gd name="csX18" fmla="*/ 615824 w 1318794"/>
              <a:gd name="csY18" fmla="*/ 1202 h 1435555"/>
              <a:gd name="csX19" fmla="*/ 633753 w 1318794"/>
              <a:gd name="csY19" fmla="*/ 46025 h 1435555"/>
              <a:gd name="csX20" fmla="*/ 660647 w 1318794"/>
              <a:gd name="csY20" fmla="*/ 63955 h 1435555"/>
              <a:gd name="csX21" fmla="*/ 678577 w 1318794"/>
              <a:gd name="csY21" fmla="*/ 81884 h 1435555"/>
              <a:gd name="csX22" fmla="*/ 732365 w 1318794"/>
              <a:gd name="csY22" fmla="*/ 90849 h 1435555"/>
              <a:gd name="csX23" fmla="*/ 777189 w 1318794"/>
              <a:gd name="csY23" fmla="*/ 99814 h 1435555"/>
              <a:gd name="csX24" fmla="*/ 804083 w 1318794"/>
              <a:gd name="csY24" fmla="*/ 126708 h 1435555"/>
              <a:gd name="csX25" fmla="*/ 795118 w 1318794"/>
              <a:gd name="csY25" fmla="*/ 153602 h 1435555"/>
              <a:gd name="csX26" fmla="*/ 786153 w 1318794"/>
              <a:gd name="csY26" fmla="*/ 189461 h 1435555"/>
              <a:gd name="csX27" fmla="*/ 813047 w 1318794"/>
              <a:gd name="csY27" fmla="*/ 288072 h 1435555"/>
              <a:gd name="csX28" fmla="*/ 884765 w 1318794"/>
              <a:gd name="csY28" fmla="*/ 323931 h 1435555"/>
              <a:gd name="csX29" fmla="*/ 902694 w 1318794"/>
              <a:gd name="csY29" fmla="*/ 341861 h 1435555"/>
              <a:gd name="csX30" fmla="*/ 911659 w 1318794"/>
              <a:gd name="csY30" fmla="*/ 368755 h 1435555"/>
              <a:gd name="csX31" fmla="*/ 929589 w 1318794"/>
              <a:gd name="csY31" fmla="*/ 619766 h 1435555"/>
              <a:gd name="csX32" fmla="*/ 956483 w 1318794"/>
              <a:gd name="csY32" fmla="*/ 655625 h 1435555"/>
              <a:gd name="csX33" fmla="*/ 1019236 w 1318794"/>
              <a:gd name="csY33" fmla="*/ 673555 h 1435555"/>
              <a:gd name="csX34" fmla="*/ 1090953 w 1318794"/>
              <a:gd name="csY34" fmla="*/ 709414 h 1435555"/>
              <a:gd name="csX35" fmla="*/ 1099918 w 1318794"/>
              <a:gd name="csY35" fmla="*/ 736308 h 1435555"/>
              <a:gd name="csX36" fmla="*/ 1189565 w 1318794"/>
              <a:gd name="csY36" fmla="*/ 700449 h 1435555"/>
              <a:gd name="csX37" fmla="*/ 1225424 w 1318794"/>
              <a:gd name="csY37" fmla="*/ 790096 h 1435555"/>
              <a:gd name="csX38" fmla="*/ 1234389 w 1318794"/>
              <a:gd name="csY38" fmla="*/ 816990 h 1435555"/>
              <a:gd name="csX39" fmla="*/ 1243353 w 1318794"/>
              <a:gd name="csY39" fmla="*/ 852849 h 1435555"/>
              <a:gd name="csX40" fmla="*/ 1270247 w 1318794"/>
              <a:gd name="csY40" fmla="*/ 888708 h 1435555"/>
              <a:gd name="csX41" fmla="*/ 212412 w 1318794"/>
              <a:gd name="csY41" fmla="*/ 1435555 h 1435555"/>
              <a:gd name="csX42" fmla="*/ 185518 w 1318794"/>
              <a:gd name="csY42" fmla="*/ 1408661 h 1435555"/>
              <a:gd name="csX0" fmla="*/ 15189 w 1368411"/>
              <a:gd name="csY0" fmla="*/ 476331 h 1435555"/>
              <a:gd name="csX1" fmla="*/ 6224 w 1368411"/>
              <a:gd name="csY1" fmla="*/ 404614 h 1435555"/>
              <a:gd name="csX2" fmla="*/ 104836 w 1368411"/>
              <a:gd name="csY2" fmla="*/ 386684 h 1435555"/>
              <a:gd name="csX3" fmla="*/ 131730 w 1368411"/>
              <a:gd name="csY3" fmla="*/ 359790 h 1435555"/>
              <a:gd name="csX4" fmla="*/ 176553 w 1368411"/>
              <a:gd name="csY4" fmla="*/ 341861 h 1435555"/>
              <a:gd name="csX5" fmla="*/ 212412 w 1368411"/>
              <a:gd name="csY5" fmla="*/ 350825 h 1435555"/>
              <a:gd name="csX6" fmla="*/ 248271 w 1368411"/>
              <a:gd name="csY6" fmla="*/ 368755 h 1435555"/>
              <a:gd name="csX7" fmla="*/ 293094 w 1368411"/>
              <a:gd name="csY7" fmla="*/ 386684 h 1435555"/>
              <a:gd name="csX8" fmla="*/ 346883 w 1368411"/>
              <a:gd name="csY8" fmla="*/ 359790 h 1435555"/>
              <a:gd name="csX9" fmla="*/ 373777 w 1368411"/>
              <a:gd name="csY9" fmla="*/ 350825 h 1435555"/>
              <a:gd name="csX10" fmla="*/ 364812 w 1368411"/>
              <a:gd name="csY10" fmla="*/ 314966 h 1435555"/>
              <a:gd name="csX11" fmla="*/ 373777 w 1368411"/>
              <a:gd name="csY11" fmla="*/ 252214 h 1435555"/>
              <a:gd name="csX12" fmla="*/ 391706 w 1368411"/>
              <a:gd name="csY12" fmla="*/ 225319 h 1435555"/>
              <a:gd name="csX13" fmla="*/ 409636 w 1368411"/>
              <a:gd name="csY13" fmla="*/ 99814 h 1435555"/>
              <a:gd name="csX14" fmla="*/ 454459 w 1368411"/>
              <a:gd name="csY14" fmla="*/ 90849 h 1435555"/>
              <a:gd name="csX15" fmla="*/ 481353 w 1368411"/>
              <a:gd name="csY15" fmla="*/ 81884 h 1435555"/>
              <a:gd name="csX16" fmla="*/ 499283 w 1368411"/>
              <a:gd name="csY16" fmla="*/ 46025 h 1435555"/>
              <a:gd name="csX17" fmla="*/ 579965 w 1368411"/>
              <a:gd name="csY17" fmla="*/ 19131 h 1435555"/>
              <a:gd name="csX18" fmla="*/ 615824 w 1368411"/>
              <a:gd name="csY18" fmla="*/ 1202 h 1435555"/>
              <a:gd name="csX19" fmla="*/ 633753 w 1368411"/>
              <a:gd name="csY19" fmla="*/ 46025 h 1435555"/>
              <a:gd name="csX20" fmla="*/ 660647 w 1368411"/>
              <a:gd name="csY20" fmla="*/ 63955 h 1435555"/>
              <a:gd name="csX21" fmla="*/ 678577 w 1368411"/>
              <a:gd name="csY21" fmla="*/ 81884 h 1435555"/>
              <a:gd name="csX22" fmla="*/ 732365 w 1368411"/>
              <a:gd name="csY22" fmla="*/ 90849 h 1435555"/>
              <a:gd name="csX23" fmla="*/ 777189 w 1368411"/>
              <a:gd name="csY23" fmla="*/ 99814 h 1435555"/>
              <a:gd name="csX24" fmla="*/ 804083 w 1368411"/>
              <a:gd name="csY24" fmla="*/ 126708 h 1435555"/>
              <a:gd name="csX25" fmla="*/ 795118 w 1368411"/>
              <a:gd name="csY25" fmla="*/ 153602 h 1435555"/>
              <a:gd name="csX26" fmla="*/ 786153 w 1368411"/>
              <a:gd name="csY26" fmla="*/ 189461 h 1435555"/>
              <a:gd name="csX27" fmla="*/ 813047 w 1368411"/>
              <a:gd name="csY27" fmla="*/ 288072 h 1435555"/>
              <a:gd name="csX28" fmla="*/ 884765 w 1368411"/>
              <a:gd name="csY28" fmla="*/ 323931 h 1435555"/>
              <a:gd name="csX29" fmla="*/ 902694 w 1368411"/>
              <a:gd name="csY29" fmla="*/ 341861 h 1435555"/>
              <a:gd name="csX30" fmla="*/ 911659 w 1368411"/>
              <a:gd name="csY30" fmla="*/ 368755 h 1435555"/>
              <a:gd name="csX31" fmla="*/ 929589 w 1368411"/>
              <a:gd name="csY31" fmla="*/ 619766 h 1435555"/>
              <a:gd name="csX32" fmla="*/ 956483 w 1368411"/>
              <a:gd name="csY32" fmla="*/ 655625 h 1435555"/>
              <a:gd name="csX33" fmla="*/ 1019236 w 1368411"/>
              <a:gd name="csY33" fmla="*/ 673555 h 1435555"/>
              <a:gd name="csX34" fmla="*/ 1090953 w 1368411"/>
              <a:gd name="csY34" fmla="*/ 709414 h 1435555"/>
              <a:gd name="csX35" fmla="*/ 1099918 w 1368411"/>
              <a:gd name="csY35" fmla="*/ 736308 h 1435555"/>
              <a:gd name="csX36" fmla="*/ 1189565 w 1368411"/>
              <a:gd name="csY36" fmla="*/ 700449 h 1435555"/>
              <a:gd name="csX37" fmla="*/ 1225424 w 1368411"/>
              <a:gd name="csY37" fmla="*/ 790096 h 1435555"/>
              <a:gd name="csX38" fmla="*/ 1234389 w 1368411"/>
              <a:gd name="csY38" fmla="*/ 816990 h 1435555"/>
              <a:gd name="csX39" fmla="*/ 1243353 w 1368411"/>
              <a:gd name="csY39" fmla="*/ 852849 h 1435555"/>
              <a:gd name="csX40" fmla="*/ 1318996 w 1368411"/>
              <a:gd name="csY40" fmla="*/ 855087 h 1435555"/>
              <a:gd name="csX41" fmla="*/ 1270247 w 1368411"/>
              <a:gd name="csY41" fmla="*/ 888708 h 1435555"/>
              <a:gd name="csX42" fmla="*/ 212412 w 1368411"/>
              <a:gd name="csY42" fmla="*/ 1435555 h 1435555"/>
              <a:gd name="csX43" fmla="*/ 185518 w 1368411"/>
              <a:gd name="csY43" fmla="*/ 1408661 h 1435555"/>
              <a:gd name="csX0" fmla="*/ 15189 w 1344990"/>
              <a:gd name="csY0" fmla="*/ 476331 h 1435555"/>
              <a:gd name="csX1" fmla="*/ 6224 w 1344990"/>
              <a:gd name="csY1" fmla="*/ 404614 h 1435555"/>
              <a:gd name="csX2" fmla="*/ 104836 w 1344990"/>
              <a:gd name="csY2" fmla="*/ 386684 h 1435555"/>
              <a:gd name="csX3" fmla="*/ 131730 w 1344990"/>
              <a:gd name="csY3" fmla="*/ 359790 h 1435555"/>
              <a:gd name="csX4" fmla="*/ 176553 w 1344990"/>
              <a:gd name="csY4" fmla="*/ 341861 h 1435555"/>
              <a:gd name="csX5" fmla="*/ 212412 w 1344990"/>
              <a:gd name="csY5" fmla="*/ 350825 h 1435555"/>
              <a:gd name="csX6" fmla="*/ 248271 w 1344990"/>
              <a:gd name="csY6" fmla="*/ 368755 h 1435555"/>
              <a:gd name="csX7" fmla="*/ 293094 w 1344990"/>
              <a:gd name="csY7" fmla="*/ 386684 h 1435555"/>
              <a:gd name="csX8" fmla="*/ 346883 w 1344990"/>
              <a:gd name="csY8" fmla="*/ 359790 h 1435555"/>
              <a:gd name="csX9" fmla="*/ 373777 w 1344990"/>
              <a:gd name="csY9" fmla="*/ 350825 h 1435555"/>
              <a:gd name="csX10" fmla="*/ 364812 w 1344990"/>
              <a:gd name="csY10" fmla="*/ 314966 h 1435555"/>
              <a:gd name="csX11" fmla="*/ 373777 w 1344990"/>
              <a:gd name="csY11" fmla="*/ 252214 h 1435555"/>
              <a:gd name="csX12" fmla="*/ 391706 w 1344990"/>
              <a:gd name="csY12" fmla="*/ 225319 h 1435555"/>
              <a:gd name="csX13" fmla="*/ 409636 w 1344990"/>
              <a:gd name="csY13" fmla="*/ 99814 h 1435555"/>
              <a:gd name="csX14" fmla="*/ 454459 w 1344990"/>
              <a:gd name="csY14" fmla="*/ 90849 h 1435555"/>
              <a:gd name="csX15" fmla="*/ 481353 w 1344990"/>
              <a:gd name="csY15" fmla="*/ 81884 h 1435555"/>
              <a:gd name="csX16" fmla="*/ 499283 w 1344990"/>
              <a:gd name="csY16" fmla="*/ 46025 h 1435555"/>
              <a:gd name="csX17" fmla="*/ 579965 w 1344990"/>
              <a:gd name="csY17" fmla="*/ 19131 h 1435555"/>
              <a:gd name="csX18" fmla="*/ 615824 w 1344990"/>
              <a:gd name="csY18" fmla="*/ 1202 h 1435555"/>
              <a:gd name="csX19" fmla="*/ 633753 w 1344990"/>
              <a:gd name="csY19" fmla="*/ 46025 h 1435555"/>
              <a:gd name="csX20" fmla="*/ 660647 w 1344990"/>
              <a:gd name="csY20" fmla="*/ 63955 h 1435555"/>
              <a:gd name="csX21" fmla="*/ 678577 w 1344990"/>
              <a:gd name="csY21" fmla="*/ 81884 h 1435555"/>
              <a:gd name="csX22" fmla="*/ 732365 w 1344990"/>
              <a:gd name="csY22" fmla="*/ 90849 h 1435555"/>
              <a:gd name="csX23" fmla="*/ 777189 w 1344990"/>
              <a:gd name="csY23" fmla="*/ 99814 h 1435555"/>
              <a:gd name="csX24" fmla="*/ 804083 w 1344990"/>
              <a:gd name="csY24" fmla="*/ 126708 h 1435555"/>
              <a:gd name="csX25" fmla="*/ 795118 w 1344990"/>
              <a:gd name="csY25" fmla="*/ 153602 h 1435555"/>
              <a:gd name="csX26" fmla="*/ 786153 w 1344990"/>
              <a:gd name="csY26" fmla="*/ 189461 h 1435555"/>
              <a:gd name="csX27" fmla="*/ 813047 w 1344990"/>
              <a:gd name="csY27" fmla="*/ 288072 h 1435555"/>
              <a:gd name="csX28" fmla="*/ 884765 w 1344990"/>
              <a:gd name="csY28" fmla="*/ 323931 h 1435555"/>
              <a:gd name="csX29" fmla="*/ 902694 w 1344990"/>
              <a:gd name="csY29" fmla="*/ 341861 h 1435555"/>
              <a:gd name="csX30" fmla="*/ 911659 w 1344990"/>
              <a:gd name="csY30" fmla="*/ 368755 h 1435555"/>
              <a:gd name="csX31" fmla="*/ 929589 w 1344990"/>
              <a:gd name="csY31" fmla="*/ 619766 h 1435555"/>
              <a:gd name="csX32" fmla="*/ 956483 w 1344990"/>
              <a:gd name="csY32" fmla="*/ 655625 h 1435555"/>
              <a:gd name="csX33" fmla="*/ 1019236 w 1344990"/>
              <a:gd name="csY33" fmla="*/ 673555 h 1435555"/>
              <a:gd name="csX34" fmla="*/ 1090953 w 1344990"/>
              <a:gd name="csY34" fmla="*/ 709414 h 1435555"/>
              <a:gd name="csX35" fmla="*/ 1099918 w 1344990"/>
              <a:gd name="csY35" fmla="*/ 736308 h 1435555"/>
              <a:gd name="csX36" fmla="*/ 1189565 w 1344990"/>
              <a:gd name="csY36" fmla="*/ 700449 h 1435555"/>
              <a:gd name="csX37" fmla="*/ 1225424 w 1344990"/>
              <a:gd name="csY37" fmla="*/ 790096 h 1435555"/>
              <a:gd name="csX38" fmla="*/ 1234389 w 1344990"/>
              <a:gd name="csY38" fmla="*/ 816990 h 1435555"/>
              <a:gd name="csX39" fmla="*/ 1243353 w 1344990"/>
              <a:gd name="csY39" fmla="*/ 852849 h 1435555"/>
              <a:gd name="csX40" fmla="*/ 1256131 w 1344990"/>
              <a:gd name="csY40" fmla="*/ 862707 h 1435555"/>
              <a:gd name="csX41" fmla="*/ 1270247 w 1344990"/>
              <a:gd name="csY41" fmla="*/ 888708 h 1435555"/>
              <a:gd name="csX42" fmla="*/ 212412 w 1344990"/>
              <a:gd name="csY42" fmla="*/ 1435555 h 1435555"/>
              <a:gd name="csX43" fmla="*/ 185518 w 1344990"/>
              <a:gd name="csY43" fmla="*/ 1408661 h 1435555"/>
              <a:gd name="csX0" fmla="*/ 15189 w 1347443"/>
              <a:gd name="csY0" fmla="*/ 476331 h 1435555"/>
              <a:gd name="csX1" fmla="*/ 6224 w 1347443"/>
              <a:gd name="csY1" fmla="*/ 404614 h 1435555"/>
              <a:gd name="csX2" fmla="*/ 104836 w 1347443"/>
              <a:gd name="csY2" fmla="*/ 386684 h 1435555"/>
              <a:gd name="csX3" fmla="*/ 131730 w 1347443"/>
              <a:gd name="csY3" fmla="*/ 359790 h 1435555"/>
              <a:gd name="csX4" fmla="*/ 176553 w 1347443"/>
              <a:gd name="csY4" fmla="*/ 341861 h 1435555"/>
              <a:gd name="csX5" fmla="*/ 212412 w 1347443"/>
              <a:gd name="csY5" fmla="*/ 350825 h 1435555"/>
              <a:gd name="csX6" fmla="*/ 248271 w 1347443"/>
              <a:gd name="csY6" fmla="*/ 368755 h 1435555"/>
              <a:gd name="csX7" fmla="*/ 293094 w 1347443"/>
              <a:gd name="csY7" fmla="*/ 386684 h 1435555"/>
              <a:gd name="csX8" fmla="*/ 346883 w 1347443"/>
              <a:gd name="csY8" fmla="*/ 359790 h 1435555"/>
              <a:gd name="csX9" fmla="*/ 373777 w 1347443"/>
              <a:gd name="csY9" fmla="*/ 350825 h 1435555"/>
              <a:gd name="csX10" fmla="*/ 364812 w 1347443"/>
              <a:gd name="csY10" fmla="*/ 314966 h 1435555"/>
              <a:gd name="csX11" fmla="*/ 373777 w 1347443"/>
              <a:gd name="csY11" fmla="*/ 252214 h 1435555"/>
              <a:gd name="csX12" fmla="*/ 391706 w 1347443"/>
              <a:gd name="csY12" fmla="*/ 225319 h 1435555"/>
              <a:gd name="csX13" fmla="*/ 409636 w 1347443"/>
              <a:gd name="csY13" fmla="*/ 99814 h 1435555"/>
              <a:gd name="csX14" fmla="*/ 454459 w 1347443"/>
              <a:gd name="csY14" fmla="*/ 90849 h 1435555"/>
              <a:gd name="csX15" fmla="*/ 481353 w 1347443"/>
              <a:gd name="csY15" fmla="*/ 81884 h 1435555"/>
              <a:gd name="csX16" fmla="*/ 499283 w 1347443"/>
              <a:gd name="csY16" fmla="*/ 46025 h 1435555"/>
              <a:gd name="csX17" fmla="*/ 579965 w 1347443"/>
              <a:gd name="csY17" fmla="*/ 19131 h 1435555"/>
              <a:gd name="csX18" fmla="*/ 615824 w 1347443"/>
              <a:gd name="csY18" fmla="*/ 1202 h 1435555"/>
              <a:gd name="csX19" fmla="*/ 633753 w 1347443"/>
              <a:gd name="csY19" fmla="*/ 46025 h 1435555"/>
              <a:gd name="csX20" fmla="*/ 660647 w 1347443"/>
              <a:gd name="csY20" fmla="*/ 63955 h 1435555"/>
              <a:gd name="csX21" fmla="*/ 678577 w 1347443"/>
              <a:gd name="csY21" fmla="*/ 81884 h 1435555"/>
              <a:gd name="csX22" fmla="*/ 732365 w 1347443"/>
              <a:gd name="csY22" fmla="*/ 90849 h 1435555"/>
              <a:gd name="csX23" fmla="*/ 777189 w 1347443"/>
              <a:gd name="csY23" fmla="*/ 99814 h 1435555"/>
              <a:gd name="csX24" fmla="*/ 804083 w 1347443"/>
              <a:gd name="csY24" fmla="*/ 126708 h 1435555"/>
              <a:gd name="csX25" fmla="*/ 795118 w 1347443"/>
              <a:gd name="csY25" fmla="*/ 153602 h 1435555"/>
              <a:gd name="csX26" fmla="*/ 786153 w 1347443"/>
              <a:gd name="csY26" fmla="*/ 189461 h 1435555"/>
              <a:gd name="csX27" fmla="*/ 813047 w 1347443"/>
              <a:gd name="csY27" fmla="*/ 288072 h 1435555"/>
              <a:gd name="csX28" fmla="*/ 884765 w 1347443"/>
              <a:gd name="csY28" fmla="*/ 323931 h 1435555"/>
              <a:gd name="csX29" fmla="*/ 902694 w 1347443"/>
              <a:gd name="csY29" fmla="*/ 341861 h 1435555"/>
              <a:gd name="csX30" fmla="*/ 911659 w 1347443"/>
              <a:gd name="csY30" fmla="*/ 368755 h 1435555"/>
              <a:gd name="csX31" fmla="*/ 929589 w 1347443"/>
              <a:gd name="csY31" fmla="*/ 619766 h 1435555"/>
              <a:gd name="csX32" fmla="*/ 956483 w 1347443"/>
              <a:gd name="csY32" fmla="*/ 655625 h 1435555"/>
              <a:gd name="csX33" fmla="*/ 1019236 w 1347443"/>
              <a:gd name="csY33" fmla="*/ 673555 h 1435555"/>
              <a:gd name="csX34" fmla="*/ 1090953 w 1347443"/>
              <a:gd name="csY34" fmla="*/ 709414 h 1435555"/>
              <a:gd name="csX35" fmla="*/ 1099918 w 1347443"/>
              <a:gd name="csY35" fmla="*/ 736308 h 1435555"/>
              <a:gd name="csX36" fmla="*/ 1189565 w 1347443"/>
              <a:gd name="csY36" fmla="*/ 700449 h 1435555"/>
              <a:gd name="csX37" fmla="*/ 1225424 w 1347443"/>
              <a:gd name="csY37" fmla="*/ 790096 h 1435555"/>
              <a:gd name="csX38" fmla="*/ 1234389 w 1347443"/>
              <a:gd name="csY38" fmla="*/ 816990 h 1435555"/>
              <a:gd name="csX39" fmla="*/ 1243353 w 1347443"/>
              <a:gd name="csY39" fmla="*/ 852849 h 1435555"/>
              <a:gd name="csX40" fmla="*/ 1263751 w 1347443"/>
              <a:gd name="csY40" fmla="*/ 868422 h 1435555"/>
              <a:gd name="csX41" fmla="*/ 1270247 w 1347443"/>
              <a:gd name="csY41" fmla="*/ 888708 h 1435555"/>
              <a:gd name="csX42" fmla="*/ 212412 w 1347443"/>
              <a:gd name="csY42" fmla="*/ 1435555 h 1435555"/>
              <a:gd name="csX43" fmla="*/ 185518 w 1347443"/>
              <a:gd name="csY43" fmla="*/ 1408661 h 1435555"/>
              <a:gd name="csX0" fmla="*/ 15189 w 1347443"/>
              <a:gd name="csY0" fmla="*/ 476331 h 1435555"/>
              <a:gd name="csX1" fmla="*/ 6224 w 1347443"/>
              <a:gd name="csY1" fmla="*/ 404614 h 1435555"/>
              <a:gd name="csX2" fmla="*/ 104836 w 1347443"/>
              <a:gd name="csY2" fmla="*/ 386684 h 1435555"/>
              <a:gd name="csX3" fmla="*/ 131730 w 1347443"/>
              <a:gd name="csY3" fmla="*/ 359790 h 1435555"/>
              <a:gd name="csX4" fmla="*/ 176553 w 1347443"/>
              <a:gd name="csY4" fmla="*/ 341861 h 1435555"/>
              <a:gd name="csX5" fmla="*/ 212412 w 1347443"/>
              <a:gd name="csY5" fmla="*/ 350825 h 1435555"/>
              <a:gd name="csX6" fmla="*/ 248271 w 1347443"/>
              <a:gd name="csY6" fmla="*/ 368755 h 1435555"/>
              <a:gd name="csX7" fmla="*/ 293094 w 1347443"/>
              <a:gd name="csY7" fmla="*/ 386684 h 1435555"/>
              <a:gd name="csX8" fmla="*/ 346883 w 1347443"/>
              <a:gd name="csY8" fmla="*/ 359790 h 1435555"/>
              <a:gd name="csX9" fmla="*/ 373777 w 1347443"/>
              <a:gd name="csY9" fmla="*/ 350825 h 1435555"/>
              <a:gd name="csX10" fmla="*/ 364812 w 1347443"/>
              <a:gd name="csY10" fmla="*/ 314966 h 1435555"/>
              <a:gd name="csX11" fmla="*/ 373777 w 1347443"/>
              <a:gd name="csY11" fmla="*/ 252214 h 1435555"/>
              <a:gd name="csX12" fmla="*/ 391706 w 1347443"/>
              <a:gd name="csY12" fmla="*/ 225319 h 1435555"/>
              <a:gd name="csX13" fmla="*/ 409636 w 1347443"/>
              <a:gd name="csY13" fmla="*/ 99814 h 1435555"/>
              <a:gd name="csX14" fmla="*/ 454459 w 1347443"/>
              <a:gd name="csY14" fmla="*/ 90849 h 1435555"/>
              <a:gd name="csX15" fmla="*/ 481353 w 1347443"/>
              <a:gd name="csY15" fmla="*/ 81884 h 1435555"/>
              <a:gd name="csX16" fmla="*/ 499283 w 1347443"/>
              <a:gd name="csY16" fmla="*/ 46025 h 1435555"/>
              <a:gd name="csX17" fmla="*/ 579965 w 1347443"/>
              <a:gd name="csY17" fmla="*/ 19131 h 1435555"/>
              <a:gd name="csX18" fmla="*/ 615824 w 1347443"/>
              <a:gd name="csY18" fmla="*/ 1202 h 1435555"/>
              <a:gd name="csX19" fmla="*/ 633753 w 1347443"/>
              <a:gd name="csY19" fmla="*/ 46025 h 1435555"/>
              <a:gd name="csX20" fmla="*/ 660647 w 1347443"/>
              <a:gd name="csY20" fmla="*/ 63955 h 1435555"/>
              <a:gd name="csX21" fmla="*/ 678577 w 1347443"/>
              <a:gd name="csY21" fmla="*/ 81884 h 1435555"/>
              <a:gd name="csX22" fmla="*/ 732365 w 1347443"/>
              <a:gd name="csY22" fmla="*/ 90849 h 1435555"/>
              <a:gd name="csX23" fmla="*/ 777189 w 1347443"/>
              <a:gd name="csY23" fmla="*/ 99814 h 1435555"/>
              <a:gd name="csX24" fmla="*/ 804083 w 1347443"/>
              <a:gd name="csY24" fmla="*/ 126708 h 1435555"/>
              <a:gd name="csX25" fmla="*/ 795118 w 1347443"/>
              <a:gd name="csY25" fmla="*/ 153602 h 1435555"/>
              <a:gd name="csX26" fmla="*/ 786153 w 1347443"/>
              <a:gd name="csY26" fmla="*/ 189461 h 1435555"/>
              <a:gd name="csX27" fmla="*/ 813047 w 1347443"/>
              <a:gd name="csY27" fmla="*/ 288072 h 1435555"/>
              <a:gd name="csX28" fmla="*/ 884765 w 1347443"/>
              <a:gd name="csY28" fmla="*/ 323931 h 1435555"/>
              <a:gd name="csX29" fmla="*/ 902694 w 1347443"/>
              <a:gd name="csY29" fmla="*/ 341861 h 1435555"/>
              <a:gd name="csX30" fmla="*/ 911659 w 1347443"/>
              <a:gd name="csY30" fmla="*/ 368755 h 1435555"/>
              <a:gd name="csX31" fmla="*/ 929589 w 1347443"/>
              <a:gd name="csY31" fmla="*/ 619766 h 1435555"/>
              <a:gd name="csX32" fmla="*/ 956483 w 1347443"/>
              <a:gd name="csY32" fmla="*/ 655625 h 1435555"/>
              <a:gd name="csX33" fmla="*/ 1019236 w 1347443"/>
              <a:gd name="csY33" fmla="*/ 673555 h 1435555"/>
              <a:gd name="csX34" fmla="*/ 1090953 w 1347443"/>
              <a:gd name="csY34" fmla="*/ 709414 h 1435555"/>
              <a:gd name="csX35" fmla="*/ 1099918 w 1347443"/>
              <a:gd name="csY35" fmla="*/ 736308 h 1435555"/>
              <a:gd name="csX36" fmla="*/ 1189565 w 1347443"/>
              <a:gd name="csY36" fmla="*/ 700449 h 1435555"/>
              <a:gd name="csX37" fmla="*/ 1225424 w 1347443"/>
              <a:gd name="csY37" fmla="*/ 790096 h 1435555"/>
              <a:gd name="csX38" fmla="*/ 1234389 w 1347443"/>
              <a:gd name="csY38" fmla="*/ 816990 h 1435555"/>
              <a:gd name="csX39" fmla="*/ 1243353 w 1347443"/>
              <a:gd name="csY39" fmla="*/ 852849 h 1435555"/>
              <a:gd name="csX40" fmla="*/ 1263751 w 1347443"/>
              <a:gd name="csY40" fmla="*/ 868422 h 1435555"/>
              <a:gd name="csX41" fmla="*/ 1270247 w 1347443"/>
              <a:gd name="csY41" fmla="*/ 888708 h 1435555"/>
              <a:gd name="csX42" fmla="*/ 212412 w 1347443"/>
              <a:gd name="csY42" fmla="*/ 1435555 h 1435555"/>
              <a:gd name="csX43" fmla="*/ 185518 w 1347443"/>
              <a:gd name="csY43" fmla="*/ 1408661 h 1435555"/>
              <a:gd name="csX0" fmla="*/ 15189 w 1378130"/>
              <a:gd name="csY0" fmla="*/ 476331 h 1435555"/>
              <a:gd name="csX1" fmla="*/ 6224 w 1378130"/>
              <a:gd name="csY1" fmla="*/ 404614 h 1435555"/>
              <a:gd name="csX2" fmla="*/ 104836 w 1378130"/>
              <a:gd name="csY2" fmla="*/ 386684 h 1435555"/>
              <a:gd name="csX3" fmla="*/ 131730 w 1378130"/>
              <a:gd name="csY3" fmla="*/ 359790 h 1435555"/>
              <a:gd name="csX4" fmla="*/ 176553 w 1378130"/>
              <a:gd name="csY4" fmla="*/ 341861 h 1435555"/>
              <a:gd name="csX5" fmla="*/ 212412 w 1378130"/>
              <a:gd name="csY5" fmla="*/ 350825 h 1435555"/>
              <a:gd name="csX6" fmla="*/ 248271 w 1378130"/>
              <a:gd name="csY6" fmla="*/ 368755 h 1435555"/>
              <a:gd name="csX7" fmla="*/ 293094 w 1378130"/>
              <a:gd name="csY7" fmla="*/ 386684 h 1435555"/>
              <a:gd name="csX8" fmla="*/ 346883 w 1378130"/>
              <a:gd name="csY8" fmla="*/ 359790 h 1435555"/>
              <a:gd name="csX9" fmla="*/ 373777 w 1378130"/>
              <a:gd name="csY9" fmla="*/ 350825 h 1435555"/>
              <a:gd name="csX10" fmla="*/ 364812 w 1378130"/>
              <a:gd name="csY10" fmla="*/ 314966 h 1435555"/>
              <a:gd name="csX11" fmla="*/ 373777 w 1378130"/>
              <a:gd name="csY11" fmla="*/ 252214 h 1435555"/>
              <a:gd name="csX12" fmla="*/ 391706 w 1378130"/>
              <a:gd name="csY12" fmla="*/ 225319 h 1435555"/>
              <a:gd name="csX13" fmla="*/ 409636 w 1378130"/>
              <a:gd name="csY13" fmla="*/ 99814 h 1435555"/>
              <a:gd name="csX14" fmla="*/ 454459 w 1378130"/>
              <a:gd name="csY14" fmla="*/ 90849 h 1435555"/>
              <a:gd name="csX15" fmla="*/ 481353 w 1378130"/>
              <a:gd name="csY15" fmla="*/ 81884 h 1435555"/>
              <a:gd name="csX16" fmla="*/ 499283 w 1378130"/>
              <a:gd name="csY16" fmla="*/ 46025 h 1435555"/>
              <a:gd name="csX17" fmla="*/ 579965 w 1378130"/>
              <a:gd name="csY17" fmla="*/ 19131 h 1435555"/>
              <a:gd name="csX18" fmla="*/ 615824 w 1378130"/>
              <a:gd name="csY18" fmla="*/ 1202 h 1435555"/>
              <a:gd name="csX19" fmla="*/ 633753 w 1378130"/>
              <a:gd name="csY19" fmla="*/ 46025 h 1435555"/>
              <a:gd name="csX20" fmla="*/ 660647 w 1378130"/>
              <a:gd name="csY20" fmla="*/ 63955 h 1435555"/>
              <a:gd name="csX21" fmla="*/ 678577 w 1378130"/>
              <a:gd name="csY21" fmla="*/ 81884 h 1435555"/>
              <a:gd name="csX22" fmla="*/ 732365 w 1378130"/>
              <a:gd name="csY22" fmla="*/ 90849 h 1435555"/>
              <a:gd name="csX23" fmla="*/ 777189 w 1378130"/>
              <a:gd name="csY23" fmla="*/ 99814 h 1435555"/>
              <a:gd name="csX24" fmla="*/ 804083 w 1378130"/>
              <a:gd name="csY24" fmla="*/ 126708 h 1435555"/>
              <a:gd name="csX25" fmla="*/ 795118 w 1378130"/>
              <a:gd name="csY25" fmla="*/ 153602 h 1435555"/>
              <a:gd name="csX26" fmla="*/ 786153 w 1378130"/>
              <a:gd name="csY26" fmla="*/ 189461 h 1435555"/>
              <a:gd name="csX27" fmla="*/ 813047 w 1378130"/>
              <a:gd name="csY27" fmla="*/ 288072 h 1435555"/>
              <a:gd name="csX28" fmla="*/ 884765 w 1378130"/>
              <a:gd name="csY28" fmla="*/ 323931 h 1435555"/>
              <a:gd name="csX29" fmla="*/ 902694 w 1378130"/>
              <a:gd name="csY29" fmla="*/ 341861 h 1435555"/>
              <a:gd name="csX30" fmla="*/ 911659 w 1378130"/>
              <a:gd name="csY30" fmla="*/ 368755 h 1435555"/>
              <a:gd name="csX31" fmla="*/ 929589 w 1378130"/>
              <a:gd name="csY31" fmla="*/ 619766 h 1435555"/>
              <a:gd name="csX32" fmla="*/ 956483 w 1378130"/>
              <a:gd name="csY32" fmla="*/ 655625 h 1435555"/>
              <a:gd name="csX33" fmla="*/ 1019236 w 1378130"/>
              <a:gd name="csY33" fmla="*/ 673555 h 1435555"/>
              <a:gd name="csX34" fmla="*/ 1090953 w 1378130"/>
              <a:gd name="csY34" fmla="*/ 709414 h 1435555"/>
              <a:gd name="csX35" fmla="*/ 1099918 w 1378130"/>
              <a:gd name="csY35" fmla="*/ 736308 h 1435555"/>
              <a:gd name="csX36" fmla="*/ 1189565 w 1378130"/>
              <a:gd name="csY36" fmla="*/ 700449 h 1435555"/>
              <a:gd name="csX37" fmla="*/ 1225424 w 1378130"/>
              <a:gd name="csY37" fmla="*/ 790096 h 1435555"/>
              <a:gd name="csX38" fmla="*/ 1234389 w 1378130"/>
              <a:gd name="csY38" fmla="*/ 816990 h 1435555"/>
              <a:gd name="csX39" fmla="*/ 1243353 w 1378130"/>
              <a:gd name="csY39" fmla="*/ 852849 h 1435555"/>
              <a:gd name="csX40" fmla="*/ 1339951 w 1378130"/>
              <a:gd name="csY40" fmla="*/ 803652 h 1435555"/>
              <a:gd name="csX41" fmla="*/ 1270247 w 1378130"/>
              <a:gd name="csY41" fmla="*/ 888708 h 1435555"/>
              <a:gd name="csX42" fmla="*/ 212412 w 1378130"/>
              <a:gd name="csY42" fmla="*/ 1435555 h 1435555"/>
              <a:gd name="csX43" fmla="*/ 185518 w 1378130"/>
              <a:gd name="csY43" fmla="*/ 1408661 h 1435555"/>
              <a:gd name="csX0" fmla="*/ 15189 w 1362779"/>
              <a:gd name="csY0" fmla="*/ 476331 h 1435555"/>
              <a:gd name="csX1" fmla="*/ 6224 w 1362779"/>
              <a:gd name="csY1" fmla="*/ 404614 h 1435555"/>
              <a:gd name="csX2" fmla="*/ 104836 w 1362779"/>
              <a:gd name="csY2" fmla="*/ 386684 h 1435555"/>
              <a:gd name="csX3" fmla="*/ 131730 w 1362779"/>
              <a:gd name="csY3" fmla="*/ 359790 h 1435555"/>
              <a:gd name="csX4" fmla="*/ 176553 w 1362779"/>
              <a:gd name="csY4" fmla="*/ 341861 h 1435555"/>
              <a:gd name="csX5" fmla="*/ 212412 w 1362779"/>
              <a:gd name="csY5" fmla="*/ 350825 h 1435555"/>
              <a:gd name="csX6" fmla="*/ 248271 w 1362779"/>
              <a:gd name="csY6" fmla="*/ 368755 h 1435555"/>
              <a:gd name="csX7" fmla="*/ 293094 w 1362779"/>
              <a:gd name="csY7" fmla="*/ 386684 h 1435555"/>
              <a:gd name="csX8" fmla="*/ 346883 w 1362779"/>
              <a:gd name="csY8" fmla="*/ 359790 h 1435555"/>
              <a:gd name="csX9" fmla="*/ 373777 w 1362779"/>
              <a:gd name="csY9" fmla="*/ 350825 h 1435555"/>
              <a:gd name="csX10" fmla="*/ 364812 w 1362779"/>
              <a:gd name="csY10" fmla="*/ 314966 h 1435555"/>
              <a:gd name="csX11" fmla="*/ 373777 w 1362779"/>
              <a:gd name="csY11" fmla="*/ 252214 h 1435555"/>
              <a:gd name="csX12" fmla="*/ 391706 w 1362779"/>
              <a:gd name="csY12" fmla="*/ 225319 h 1435555"/>
              <a:gd name="csX13" fmla="*/ 409636 w 1362779"/>
              <a:gd name="csY13" fmla="*/ 99814 h 1435555"/>
              <a:gd name="csX14" fmla="*/ 454459 w 1362779"/>
              <a:gd name="csY14" fmla="*/ 90849 h 1435555"/>
              <a:gd name="csX15" fmla="*/ 481353 w 1362779"/>
              <a:gd name="csY15" fmla="*/ 81884 h 1435555"/>
              <a:gd name="csX16" fmla="*/ 499283 w 1362779"/>
              <a:gd name="csY16" fmla="*/ 46025 h 1435555"/>
              <a:gd name="csX17" fmla="*/ 579965 w 1362779"/>
              <a:gd name="csY17" fmla="*/ 19131 h 1435555"/>
              <a:gd name="csX18" fmla="*/ 615824 w 1362779"/>
              <a:gd name="csY18" fmla="*/ 1202 h 1435555"/>
              <a:gd name="csX19" fmla="*/ 633753 w 1362779"/>
              <a:gd name="csY19" fmla="*/ 46025 h 1435555"/>
              <a:gd name="csX20" fmla="*/ 660647 w 1362779"/>
              <a:gd name="csY20" fmla="*/ 63955 h 1435555"/>
              <a:gd name="csX21" fmla="*/ 678577 w 1362779"/>
              <a:gd name="csY21" fmla="*/ 81884 h 1435555"/>
              <a:gd name="csX22" fmla="*/ 732365 w 1362779"/>
              <a:gd name="csY22" fmla="*/ 90849 h 1435555"/>
              <a:gd name="csX23" fmla="*/ 777189 w 1362779"/>
              <a:gd name="csY23" fmla="*/ 99814 h 1435555"/>
              <a:gd name="csX24" fmla="*/ 804083 w 1362779"/>
              <a:gd name="csY24" fmla="*/ 126708 h 1435555"/>
              <a:gd name="csX25" fmla="*/ 795118 w 1362779"/>
              <a:gd name="csY25" fmla="*/ 153602 h 1435555"/>
              <a:gd name="csX26" fmla="*/ 786153 w 1362779"/>
              <a:gd name="csY26" fmla="*/ 189461 h 1435555"/>
              <a:gd name="csX27" fmla="*/ 813047 w 1362779"/>
              <a:gd name="csY27" fmla="*/ 288072 h 1435555"/>
              <a:gd name="csX28" fmla="*/ 884765 w 1362779"/>
              <a:gd name="csY28" fmla="*/ 323931 h 1435555"/>
              <a:gd name="csX29" fmla="*/ 902694 w 1362779"/>
              <a:gd name="csY29" fmla="*/ 341861 h 1435555"/>
              <a:gd name="csX30" fmla="*/ 911659 w 1362779"/>
              <a:gd name="csY30" fmla="*/ 368755 h 1435555"/>
              <a:gd name="csX31" fmla="*/ 929589 w 1362779"/>
              <a:gd name="csY31" fmla="*/ 619766 h 1435555"/>
              <a:gd name="csX32" fmla="*/ 956483 w 1362779"/>
              <a:gd name="csY32" fmla="*/ 655625 h 1435555"/>
              <a:gd name="csX33" fmla="*/ 1019236 w 1362779"/>
              <a:gd name="csY33" fmla="*/ 673555 h 1435555"/>
              <a:gd name="csX34" fmla="*/ 1090953 w 1362779"/>
              <a:gd name="csY34" fmla="*/ 709414 h 1435555"/>
              <a:gd name="csX35" fmla="*/ 1099918 w 1362779"/>
              <a:gd name="csY35" fmla="*/ 736308 h 1435555"/>
              <a:gd name="csX36" fmla="*/ 1189565 w 1362779"/>
              <a:gd name="csY36" fmla="*/ 700449 h 1435555"/>
              <a:gd name="csX37" fmla="*/ 1225424 w 1362779"/>
              <a:gd name="csY37" fmla="*/ 790096 h 1435555"/>
              <a:gd name="csX38" fmla="*/ 1234389 w 1362779"/>
              <a:gd name="csY38" fmla="*/ 816990 h 1435555"/>
              <a:gd name="csX39" fmla="*/ 1243353 w 1362779"/>
              <a:gd name="csY39" fmla="*/ 852849 h 1435555"/>
              <a:gd name="csX40" fmla="*/ 1305661 w 1362779"/>
              <a:gd name="csY40" fmla="*/ 845562 h 1435555"/>
              <a:gd name="csX41" fmla="*/ 1270247 w 1362779"/>
              <a:gd name="csY41" fmla="*/ 888708 h 1435555"/>
              <a:gd name="csX42" fmla="*/ 212412 w 1362779"/>
              <a:gd name="csY42" fmla="*/ 1435555 h 1435555"/>
              <a:gd name="csX43" fmla="*/ 185518 w 1362779"/>
              <a:gd name="csY43" fmla="*/ 1408661 h 1435555"/>
              <a:gd name="csX0" fmla="*/ 15189 w 1348072"/>
              <a:gd name="csY0" fmla="*/ 476331 h 1435555"/>
              <a:gd name="csX1" fmla="*/ 6224 w 1348072"/>
              <a:gd name="csY1" fmla="*/ 404614 h 1435555"/>
              <a:gd name="csX2" fmla="*/ 104836 w 1348072"/>
              <a:gd name="csY2" fmla="*/ 386684 h 1435555"/>
              <a:gd name="csX3" fmla="*/ 131730 w 1348072"/>
              <a:gd name="csY3" fmla="*/ 359790 h 1435555"/>
              <a:gd name="csX4" fmla="*/ 176553 w 1348072"/>
              <a:gd name="csY4" fmla="*/ 341861 h 1435555"/>
              <a:gd name="csX5" fmla="*/ 212412 w 1348072"/>
              <a:gd name="csY5" fmla="*/ 350825 h 1435555"/>
              <a:gd name="csX6" fmla="*/ 248271 w 1348072"/>
              <a:gd name="csY6" fmla="*/ 368755 h 1435555"/>
              <a:gd name="csX7" fmla="*/ 293094 w 1348072"/>
              <a:gd name="csY7" fmla="*/ 386684 h 1435555"/>
              <a:gd name="csX8" fmla="*/ 346883 w 1348072"/>
              <a:gd name="csY8" fmla="*/ 359790 h 1435555"/>
              <a:gd name="csX9" fmla="*/ 373777 w 1348072"/>
              <a:gd name="csY9" fmla="*/ 350825 h 1435555"/>
              <a:gd name="csX10" fmla="*/ 364812 w 1348072"/>
              <a:gd name="csY10" fmla="*/ 314966 h 1435555"/>
              <a:gd name="csX11" fmla="*/ 373777 w 1348072"/>
              <a:gd name="csY11" fmla="*/ 252214 h 1435555"/>
              <a:gd name="csX12" fmla="*/ 391706 w 1348072"/>
              <a:gd name="csY12" fmla="*/ 225319 h 1435555"/>
              <a:gd name="csX13" fmla="*/ 409636 w 1348072"/>
              <a:gd name="csY13" fmla="*/ 99814 h 1435555"/>
              <a:gd name="csX14" fmla="*/ 454459 w 1348072"/>
              <a:gd name="csY14" fmla="*/ 90849 h 1435555"/>
              <a:gd name="csX15" fmla="*/ 481353 w 1348072"/>
              <a:gd name="csY15" fmla="*/ 81884 h 1435555"/>
              <a:gd name="csX16" fmla="*/ 499283 w 1348072"/>
              <a:gd name="csY16" fmla="*/ 46025 h 1435555"/>
              <a:gd name="csX17" fmla="*/ 579965 w 1348072"/>
              <a:gd name="csY17" fmla="*/ 19131 h 1435555"/>
              <a:gd name="csX18" fmla="*/ 615824 w 1348072"/>
              <a:gd name="csY18" fmla="*/ 1202 h 1435555"/>
              <a:gd name="csX19" fmla="*/ 633753 w 1348072"/>
              <a:gd name="csY19" fmla="*/ 46025 h 1435555"/>
              <a:gd name="csX20" fmla="*/ 660647 w 1348072"/>
              <a:gd name="csY20" fmla="*/ 63955 h 1435555"/>
              <a:gd name="csX21" fmla="*/ 678577 w 1348072"/>
              <a:gd name="csY21" fmla="*/ 81884 h 1435555"/>
              <a:gd name="csX22" fmla="*/ 732365 w 1348072"/>
              <a:gd name="csY22" fmla="*/ 90849 h 1435555"/>
              <a:gd name="csX23" fmla="*/ 777189 w 1348072"/>
              <a:gd name="csY23" fmla="*/ 99814 h 1435555"/>
              <a:gd name="csX24" fmla="*/ 804083 w 1348072"/>
              <a:gd name="csY24" fmla="*/ 126708 h 1435555"/>
              <a:gd name="csX25" fmla="*/ 795118 w 1348072"/>
              <a:gd name="csY25" fmla="*/ 153602 h 1435555"/>
              <a:gd name="csX26" fmla="*/ 786153 w 1348072"/>
              <a:gd name="csY26" fmla="*/ 189461 h 1435555"/>
              <a:gd name="csX27" fmla="*/ 813047 w 1348072"/>
              <a:gd name="csY27" fmla="*/ 288072 h 1435555"/>
              <a:gd name="csX28" fmla="*/ 884765 w 1348072"/>
              <a:gd name="csY28" fmla="*/ 323931 h 1435555"/>
              <a:gd name="csX29" fmla="*/ 902694 w 1348072"/>
              <a:gd name="csY29" fmla="*/ 341861 h 1435555"/>
              <a:gd name="csX30" fmla="*/ 911659 w 1348072"/>
              <a:gd name="csY30" fmla="*/ 368755 h 1435555"/>
              <a:gd name="csX31" fmla="*/ 929589 w 1348072"/>
              <a:gd name="csY31" fmla="*/ 619766 h 1435555"/>
              <a:gd name="csX32" fmla="*/ 956483 w 1348072"/>
              <a:gd name="csY32" fmla="*/ 655625 h 1435555"/>
              <a:gd name="csX33" fmla="*/ 1019236 w 1348072"/>
              <a:gd name="csY33" fmla="*/ 673555 h 1435555"/>
              <a:gd name="csX34" fmla="*/ 1090953 w 1348072"/>
              <a:gd name="csY34" fmla="*/ 709414 h 1435555"/>
              <a:gd name="csX35" fmla="*/ 1099918 w 1348072"/>
              <a:gd name="csY35" fmla="*/ 736308 h 1435555"/>
              <a:gd name="csX36" fmla="*/ 1189565 w 1348072"/>
              <a:gd name="csY36" fmla="*/ 700449 h 1435555"/>
              <a:gd name="csX37" fmla="*/ 1225424 w 1348072"/>
              <a:gd name="csY37" fmla="*/ 790096 h 1435555"/>
              <a:gd name="csX38" fmla="*/ 1234389 w 1348072"/>
              <a:gd name="csY38" fmla="*/ 816990 h 1435555"/>
              <a:gd name="csX39" fmla="*/ 1243353 w 1348072"/>
              <a:gd name="csY39" fmla="*/ 852849 h 1435555"/>
              <a:gd name="csX40" fmla="*/ 1265656 w 1348072"/>
              <a:gd name="csY40" fmla="*/ 870327 h 1435555"/>
              <a:gd name="csX41" fmla="*/ 1270247 w 1348072"/>
              <a:gd name="csY41" fmla="*/ 888708 h 1435555"/>
              <a:gd name="csX42" fmla="*/ 212412 w 1348072"/>
              <a:gd name="csY42" fmla="*/ 1435555 h 1435555"/>
              <a:gd name="csX43" fmla="*/ 185518 w 1348072"/>
              <a:gd name="csY43" fmla="*/ 1408661 h 1435555"/>
              <a:gd name="csX0" fmla="*/ 15189 w 1270153"/>
              <a:gd name="csY0" fmla="*/ 476331 h 1435555"/>
              <a:gd name="csX1" fmla="*/ 6224 w 1270153"/>
              <a:gd name="csY1" fmla="*/ 404614 h 1435555"/>
              <a:gd name="csX2" fmla="*/ 104836 w 1270153"/>
              <a:gd name="csY2" fmla="*/ 386684 h 1435555"/>
              <a:gd name="csX3" fmla="*/ 131730 w 1270153"/>
              <a:gd name="csY3" fmla="*/ 359790 h 1435555"/>
              <a:gd name="csX4" fmla="*/ 176553 w 1270153"/>
              <a:gd name="csY4" fmla="*/ 341861 h 1435555"/>
              <a:gd name="csX5" fmla="*/ 212412 w 1270153"/>
              <a:gd name="csY5" fmla="*/ 350825 h 1435555"/>
              <a:gd name="csX6" fmla="*/ 248271 w 1270153"/>
              <a:gd name="csY6" fmla="*/ 368755 h 1435555"/>
              <a:gd name="csX7" fmla="*/ 293094 w 1270153"/>
              <a:gd name="csY7" fmla="*/ 386684 h 1435555"/>
              <a:gd name="csX8" fmla="*/ 346883 w 1270153"/>
              <a:gd name="csY8" fmla="*/ 359790 h 1435555"/>
              <a:gd name="csX9" fmla="*/ 373777 w 1270153"/>
              <a:gd name="csY9" fmla="*/ 350825 h 1435555"/>
              <a:gd name="csX10" fmla="*/ 364812 w 1270153"/>
              <a:gd name="csY10" fmla="*/ 314966 h 1435555"/>
              <a:gd name="csX11" fmla="*/ 373777 w 1270153"/>
              <a:gd name="csY11" fmla="*/ 252214 h 1435555"/>
              <a:gd name="csX12" fmla="*/ 391706 w 1270153"/>
              <a:gd name="csY12" fmla="*/ 225319 h 1435555"/>
              <a:gd name="csX13" fmla="*/ 409636 w 1270153"/>
              <a:gd name="csY13" fmla="*/ 99814 h 1435555"/>
              <a:gd name="csX14" fmla="*/ 454459 w 1270153"/>
              <a:gd name="csY14" fmla="*/ 90849 h 1435555"/>
              <a:gd name="csX15" fmla="*/ 481353 w 1270153"/>
              <a:gd name="csY15" fmla="*/ 81884 h 1435555"/>
              <a:gd name="csX16" fmla="*/ 499283 w 1270153"/>
              <a:gd name="csY16" fmla="*/ 46025 h 1435555"/>
              <a:gd name="csX17" fmla="*/ 579965 w 1270153"/>
              <a:gd name="csY17" fmla="*/ 19131 h 1435555"/>
              <a:gd name="csX18" fmla="*/ 615824 w 1270153"/>
              <a:gd name="csY18" fmla="*/ 1202 h 1435555"/>
              <a:gd name="csX19" fmla="*/ 633753 w 1270153"/>
              <a:gd name="csY19" fmla="*/ 46025 h 1435555"/>
              <a:gd name="csX20" fmla="*/ 660647 w 1270153"/>
              <a:gd name="csY20" fmla="*/ 63955 h 1435555"/>
              <a:gd name="csX21" fmla="*/ 678577 w 1270153"/>
              <a:gd name="csY21" fmla="*/ 81884 h 1435555"/>
              <a:gd name="csX22" fmla="*/ 732365 w 1270153"/>
              <a:gd name="csY22" fmla="*/ 90849 h 1435555"/>
              <a:gd name="csX23" fmla="*/ 777189 w 1270153"/>
              <a:gd name="csY23" fmla="*/ 99814 h 1435555"/>
              <a:gd name="csX24" fmla="*/ 804083 w 1270153"/>
              <a:gd name="csY24" fmla="*/ 126708 h 1435555"/>
              <a:gd name="csX25" fmla="*/ 795118 w 1270153"/>
              <a:gd name="csY25" fmla="*/ 153602 h 1435555"/>
              <a:gd name="csX26" fmla="*/ 786153 w 1270153"/>
              <a:gd name="csY26" fmla="*/ 189461 h 1435555"/>
              <a:gd name="csX27" fmla="*/ 813047 w 1270153"/>
              <a:gd name="csY27" fmla="*/ 288072 h 1435555"/>
              <a:gd name="csX28" fmla="*/ 884765 w 1270153"/>
              <a:gd name="csY28" fmla="*/ 323931 h 1435555"/>
              <a:gd name="csX29" fmla="*/ 902694 w 1270153"/>
              <a:gd name="csY29" fmla="*/ 341861 h 1435555"/>
              <a:gd name="csX30" fmla="*/ 911659 w 1270153"/>
              <a:gd name="csY30" fmla="*/ 368755 h 1435555"/>
              <a:gd name="csX31" fmla="*/ 929589 w 1270153"/>
              <a:gd name="csY31" fmla="*/ 619766 h 1435555"/>
              <a:gd name="csX32" fmla="*/ 956483 w 1270153"/>
              <a:gd name="csY32" fmla="*/ 655625 h 1435555"/>
              <a:gd name="csX33" fmla="*/ 1019236 w 1270153"/>
              <a:gd name="csY33" fmla="*/ 673555 h 1435555"/>
              <a:gd name="csX34" fmla="*/ 1090953 w 1270153"/>
              <a:gd name="csY34" fmla="*/ 709414 h 1435555"/>
              <a:gd name="csX35" fmla="*/ 1099918 w 1270153"/>
              <a:gd name="csY35" fmla="*/ 736308 h 1435555"/>
              <a:gd name="csX36" fmla="*/ 1189565 w 1270153"/>
              <a:gd name="csY36" fmla="*/ 700449 h 1435555"/>
              <a:gd name="csX37" fmla="*/ 1225424 w 1270153"/>
              <a:gd name="csY37" fmla="*/ 790096 h 1435555"/>
              <a:gd name="csX38" fmla="*/ 1234389 w 1270153"/>
              <a:gd name="csY38" fmla="*/ 816990 h 1435555"/>
              <a:gd name="csX39" fmla="*/ 1243353 w 1270153"/>
              <a:gd name="csY39" fmla="*/ 852849 h 1435555"/>
              <a:gd name="csX40" fmla="*/ 1265656 w 1270153"/>
              <a:gd name="csY40" fmla="*/ 870327 h 1435555"/>
              <a:gd name="csX41" fmla="*/ 1123562 w 1270153"/>
              <a:gd name="csY41" fmla="*/ 964908 h 1435555"/>
              <a:gd name="csX42" fmla="*/ 212412 w 1270153"/>
              <a:gd name="csY42" fmla="*/ 1435555 h 1435555"/>
              <a:gd name="csX43" fmla="*/ 185518 w 1270153"/>
              <a:gd name="csY43" fmla="*/ 1408661 h 14355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</a:cxnLst>
            <a:rect l="l" t="t" r="r" b="b"/>
            <a:pathLst>
              <a:path w="1270153" h="1435555">
                <a:moveTo>
                  <a:pt x="15189" y="476331"/>
                </a:moveTo>
                <a:cubicBezTo>
                  <a:pt x="12201" y="452425"/>
                  <a:pt x="-10811" y="421649"/>
                  <a:pt x="6224" y="404614"/>
                </a:cubicBezTo>
                <a:cubicBezTo>
                  <a:pt x="29848" y="380990"/>
                  <a:pt x="73373" y="397921"/>
                  <a:pt x="104836" y="386684"/>
                </a:cubicBezTo>
                <a:cubicBezTo>
                  <a:pt x="116775" y="382420"/>
                  <a:pt x="120979" y="366509"/>
                  <a:pt x="131730" y="359790"/>
                </a:cubicBezTo>
                <a:cubicBezTo>
                  <a:pt x="145376" y="351261"/>
                  <a:pt x="161612" y="347837"/>
                  <a:pt x="176553" y="341861"/>
                </a:cubicBezTo>
                <a:cubicBezTo>
                  <a:pt x="188506" y="344849"/>
                  <a:pt x="200876" y="346499"/>
                  <a:pt x="212412" y="350825"/>
                </a:cubicBezTo>
                <a:cubicBezTo>
                  <a:pt x="224925" y="355517"/>
                  <a:pt x="236059" y="363327"/>
                  <a:pt x="248271" y="368755"/>
                </a:cubicBezTo>
                <a:cubicBezTo>
                  <a:pt x="262976" y="375291"/>
                  <a:pt x="278153" y="380708"/>
                  <a:pt x="293094" y="386684"/>
                </a:cubicBezTo>
                <a:cubicBezTo>
                  <a:pt x="311024" y="377719"/>
                  <a:pt x="328565" y="367931"/>
                  <a:pt x="346883" y="359790"/>
                </a:cubicBezTo>
                <a:cubicBezTo>
                  <a:pt x="355518" y="355952"/>
                  <a:pt x="370268" y="359599"/>
                  <a:pt x="373777" y="350825"/>
                </a:cubicBezTo>
                <a:cubicBezTo>
                  <a:pt x="378353" y="339385"/>
                  <a:pt x="367800" y="326919"/>
                  <a:pt x="364812" y="314966"/>
                </a:cubicBezTo>
                <a:cubicBezTo>
                  <a:pt x="367800" y="294049"/>
                  <a:pt x="367705" y="272453"/>
                  <a:pt x="373777" y="252214"/>
                </a:cubicBezTo>
                <a:cubicBezTo>
                  <a:pt x="376873" y="241894"/>
                  <a:pt x="389238" y="235807"/>
                  <a:pt x="391706" y="225319"/>
                </a:cubicBezTo>
                <a:cubicBezTo>
                  <a:pt x="401385" y="184183"/>
                  <a:pt x="391765" y="138109"/>
                  <a:pt x="409636" y="99814"/>
                </a:cubicBezTo>
                <a:cubicBezTo>
                  <a:pt x="416079" y="86007"/>
                  <a:pt x="439677" y="94545"/>
                  <a:pt x="454459" y="90849"/>
                </a:cubicBezTo>
                <a:cubicBezTo>
                  <a:pt x="463626" y="88557"/>
                  <a:pt x="472388" y="84872"/>
                  <a:pt x="481353" y="81884"/>
                </a:cubicBezTo>
                <a:cubicBezTo>
                  <a:pt x="487330" y="69931"/>
                  <a:pt x="490728" y="56291"/>
                  <a:pt x="499283" y="46025"/>
                </a:cubicBezTo>
                <a:cubicBezTo>
                  <a:pt x="519614" y="21628"/>
                  <a:pt x="552137" y="23769"/>
                  <a:pt x="579965" y="19131"/>
                </a:cubicBezTo>
                <a:cubicBezTo>
                  <a:pt x="591918" y="13155"/>
                  <a:pt x="603871" y="-4774"/>
                  <a:pt x="615824" y="1202"/>
                </a:cubicBezTo>
                <a:cubicBezTo>
                  <a:pt x="630217" y="8399"/>
                  <a:pt x="624400" y="32930"/>
                  <a:pt x="633753" y="46025"/>
                </a:cubicBezTo>
                <a:cubicBezTo>
                  <a:pt x="640015" y="54792"/>
                  <a:pt x="652234" y="57224"/>
                  <a:pt x="660647" y="63955"/>
                </a:cubicBezTo>
                <a:cubicBezTo>
                  <a:pt x="667247" y="69235"/>
                  <a:pt x="670663" y="78916"/>
                  <a:pt x="678577" y="81884"/>
                </a:cubicBezTo>
                <a:cubicBezTo>
                  <a:pt x="695596" y="88266"/>
                  <a:pt x="714482" y="87597"/>
                  <a:pt x="732365" y="90849"/>
                </a:cubicBezTo>
                <a:cubicBezTo>
                  <a:pt x="747356" y="93575"/>
                  <a:pt x="762248" y="96826"/>
                  <a:pt x="777189" y="99814"/>
                </a:cubicBezTo>
                <a:cubicBezTo>
                  <a:pt x="786154" y="108779"/>
                  <a:pt x="800074" y="114681"/>
                  <a:pt x="804083" y="126708"/>
                </a:cubicBezTo>
                <a:cubicBezTo>
                  <a:pt x="807071" y="135673"/>
                  <a:pt x="797714" y="144516"/>
                  <a:pt x="795118" y="153602"/>
                </a:cubicBezTo>
                <a:cubicBezTo>
                  <a:pt x="791733" y="165449"/>
                  <a:pt x="789141" y="177508"/>
                  <a:pt x="786153" y="189461"/>
                </a:cubicBezTo>
                <a:cubicBezTo>
                  <a:pt x="788786" y="210521"/>
                  <a:pt x="785184" y="268568"/>
                  <a:pt x="813047" y="288072"/>
                </a:cubicBezTo>
                <a:cubicBezTo>
                  <a:pt x="834943" y="303399"/>
                  <a:pt x="884765" y="323931"/>
                  <a:pt x="884765" y="323931"/>
                </a:cubicBezTo>
                <a:cubicBezTo>
                  <a:pt x="890741" y="329908"/>
                  <a:pt x="898346" y="334613"/>
                  <a:pt x="902694" y="341861"/>
                </a:cubicBezTo>
                <a:cubicBezTo>
                  <a:pt x="907556" y="349964"/>
                  <a:pt x="910749" y="359349"/>
                  <a:pt x="911659" y="368755"/>
                </a:cubicBezTo>
                <a:cubicBezTo>
                  <a:pt x="919739" y="452248"/>
                  <a:pt x="916639" y="536888"/>
                  <a:pt x="929589" y="619766"/>
                </a:cubicBezTo>
                <a:cubicBezTo>
                  <a:pt x="931896" y="634528"/>
                  <a:pt x="945005" y="646060"/>
                  <a:pt x="956483" y="655625"/>
                </a:cubicBezTo>
                <a:cubicBezTo>
                  <a:pt x="962239" y="660422"/>
                  <a:pt x="1017011" y="672813"/>
                  <a:pt x="1019236" y="673555"/>
                </a:cubicBezTo>
                <a:cubicBezTo>
                  <a:pt x="1063099" y="688176"/>
                  <a:pt x="1058011" y="687452"/>
                  <a:pt x="1090953" y="709414"/>
                </a:cubicBezTo>
                <a:cubicBezTo>
                  <a:pt x="1093941" y="718379"/>
                  <a:pt x="1090541" y="735136"/>
                  <a:pt x="1099918" y="736308"/>
                </a:cubicBezTo>
                <a:cubicBezTo>
                  <a:pt x="1135099" y="740705"/>
                  <a:pt x="1163356" y="717922"/>
                  <a:pt x="1189565" y="700449"/>
                </a:cubicBezTo>
                <a:cubicBezTo>
                  <a:pt x="1206237" y="767135"/>
                  <a:pt x="1188391" y="706772"/>
                  <a:pt x="1225424" y="790096"/>
                </a:cubicBezTo>
                <a:cubicBezTo>
                  <a:pt x="1229262" y="798731"/>
                  <a:pt x="1231793" y="807904"/>
                  <a:pt x="1234389" y="816990"/>
                </a:cubicBezTo>
                <a:cubicBezTo>
                  <a:pt x="1237774" y="828837"/>
                  <a:pt x="1238142" y="843960"/>
                  <a:pt x="1243353" y="852849"/>
                </a:cubicBezTo>
                <a:cubicBezTo>
                  <a:pt x="1248564" y="861739"/>
                  <a:pt x="1261174" y="864351"/>
                  <a:pt x="1265656" y="870327"/>
                </a:cubicBezTo>
                <a:cubicBezTo>
                  <a:pt x="1270138" y="876303"/>
                  <a:pt x="1299103" y="870703"/>
                  <a:pt x="1123562" y="964908"/>
                </a:cubicBezTo>
                <a:cubicBezTo>
                  <a:pt x="948021" y="1059113"/>
                  <a:pt x="393200" y="1348896"/>
                  <a:pt x="212412" y="1435555"/>
                </a:cubicBezTo>
                <a:cubicBezTo>
                  <a:pt x="185275" y="1402991"/>
                  <a:pt x="223194" y="1408661"/>
                  <a:pt x="185518" y="1408661"/>
                </a:cubicBezTo>
              </a:path>
            </a:pathLst>
          </a:custGeom>
          <a:solidFill>
            <a:srgbClr val="C51A1B">
              <a:alpha val="28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8BFA970D-CA11-1F7F-826F-5E6EE0E5E269}"/>
              </a:ext>
            </a:extLst>
          </p:cNvPr>
          <p:cNvSpPr/>
          <p:nvPr/>
        </p:nvSpPr>
        <p:spPr>
          <a:xfrm>
            <a:off x="5904582" y="3418222"/>
            <a:ext cx="812680" cy="472465"/>
          </a:xfrm>
          <a:custGeom>
            <a:avLst/>
            <a:gdLst>
              <a:gd name="csX0" fmla="*/ 80683 w 1326777"/>
              <a:gd name="csY0" fmla="*/ 152400 h 1972235"/>
              <a:gd name="csX1" fmla="*/ 107577 w 1326777"/>
              <a:gd name="csY1" fmla="*/ 224118 h 1972235"/>
              <a:gd name="csX2" fmla="*/ 134471 w 1326777"/>
              <a:gd name="csY2" fmla="*/ 313765 h 1972235"/>
              <a:gd name="csX3" fmla="*/ 152400 w 1326777"/>
              <a:gd name="csY3" fmla="*/ 340659 h 1972235"/>
              <a:gd name="csX4" fmla="*/ 197224 w 1326777"/>
              <a:gd name="csY4" fmla="*/ 394447 h 1972235"/>
              <a:gd name="csX5" fmla="*/ 197224 w 1326777"/>
              <a:gd name="csY5" fmla="*/ 519953 h 1972235"/>
              <a:gd name="csX6" fmla="*/ 179295 w 1326777"/>
              <a:gd name="csY6" fmla="*/ 681318 h 1972235"/>
              <a:gd name="csX7" fmla="*/ 161365 w 1326777"/>
              <a:gd name="csY7" fmla="*/ 717177 h 1972235"/>
              <a:gd name="csX8" fmla="*/ 143436 w 1326777"/>
              <a:gd name="csY8" fmla="*/ 806824 h 1972235"/>
              <a:gd name="csX9" fmla="*/ 125506 w 1326777"/>
              <a:gd name="csY9" fmla="*/ 824753 h 1972235"/>
              <a:gd name="csX10" fmla="*/ 89648 w 1326777"/>
              <a:gd name="csY10" fmla="*/ 869577 h 1972235"/>
              <a:gd name="csX11" fmla="*/ 80683 w 1326777"/>
              <a:gd name="csY11" fmla="*/ 914400 h 1972235"/>
              <a:gd name="csX12" fmla="*/ 17930 w 1326777"/>
              <a:gd name="csY12" fmla="*/ 1030941 h 1972235"/>
              <a:gd name="csX13" fmla="*/ 0 w 1326777"/>
              <a:gd name="csY13" fmla="*/ 1075765 h 1972235"/>
              <a:gd name="csX14" fmla="*/ 8965 w 1326777"/>
              <a:gd name="csY14" fmla="*/ 1174377 h 1972235"/>
              <a:gd name="csX15" fmla="*/ 35859 w 1326777"/>
              <a:gd name="csY15" fmla="*/ 1281953 h 1972235"/>
              <a:gd name="csX16" fmla="*/ 62753 w 1326777"/>
              <a:gd name="csY16" fmla="*/ 1299882 h 1972235"/>
              <a:gd name="csX17" fmla="*/ 89648 w 1326777"/>
              <a:gd name="csY17" fmla="*/ 1326777 h 1972235"/>
              <a:gd name="csX18" fmla="*/ 98612 w 1326777"/>
              <a:gd name="csY18" fmla="*/ 1362635 h 1972235"/>
              <a:gd name="csX19" fmla="*/ 116542 w 1326777"/>
              <a:gd name="csY19" fmla="*/ 1398494 h 1972235"/>
              <a:gd name="csX20" fmla="*/ 143436 w 1326777"/>
              <a:gd name="csY20" fmla="*/ 1461247 h 1972235"/>
              <a:gd name="csX21" fmla="*/ 170330 w 1326777"/>
              <a:gd name="csY21" fmla="*/ 1515035 h 1972235"/>
              <a:gd name="csX22" fmla="*/ 188259 w 1326777"/>
              <a:gd name="csY22" fmla="*/ 1568824 h 1972235"/>
              <a:gd name="csX23" fmla="*/ 224118 w 1326777"/>
              <a:gd name="csY23" fmla="*/ 1622612 h 1972235"/>
              <a:gd name="csX24" fmla="*/ 242048 w 1326777"/>
              <a:gd name="csY24" fmla="*/ 1667435 h 1972235"/>
              <a:gd name="csX25" fmla="*/ 277906 w 1326777"/>
              <a:gd name="csY25" fmla="*/ 1712259 h 1972235"/>
              <a:gd name="csX26" fmla="*/ 286871 w 1326777"/>
              <a:gd name="csY26" fmla="*/ 1739153 h 1972235"/>
              <a:gd name="csX27" fmla="*/ 295836 w 1326777"/>
              <a:gd name="csY27" fmla="*/ 1775012 h 1972235"/>
              <a:gd name="csX28" fmla="*/ 340659 w 1326777"/>
              <a:gd name="csY28" fmla="*/ 1837765 h 1972235"/>
              <a:gd name="csX29" fmla="*/ 349624 w 1326777"/>
              <a:gd name="csY29" fmla="*/ 1873624 h 1972235"/>
              <a:gd name="csX30" fmla="*/ 376518 w 1326777"/>
              <a:gd name="csY30" fmla="*/ 1891553 h 1972235"/>
              <a:gd name="csX31" fmla="*/ 484095 w 1326777"/>
              <a:gd name="csY31" fmla="*/ 1864659 h 1972235"/>
              <a:gd name="csX32" fmla="*/ 564777 w 1326777"/>
              <a:gd name="csY32" fmla="*/ 1846729 h 1972235"/>
              <a:gd name="csX33" fmla="*/ 744071 w 1326777"/>
              <a:gd name="csY33" fmla="*/ 1864659 h 1972235"/>
              <a:gd name="csX34" fmla="*/ 806824 w 1326777"/>
              <a:gd name="csY34" fmla="*/ 1882588 h 1972235"/>
              <a:gd name="csX35" fmla="*/ 833718 w 1326777"/>
              <a:gd name="csY35" fmla="*/ 1909482 h 1972235"/>
              <a:gd name="csX36" fmla="*/ 878542 w 1326777"/>
              <a:gd name="csY36" fmla="*/ 1918447 h 1972235"/>
              <a:gd name="csX37" fmla="*/ 905436 w 1326777"/>
              <a:gd name="csY37" fmla="*/ 1927412 h 1972235"/>
              <a:gd name="csX38" fmla="*/ 959224 w 1326777"/>
              <a:gd name="csY38" fmla="*/ 1972235 h 1972235"/>
              <a:gd name="csX39" fmla="*/ 968189 w 1326777"/>
              <a:gd name="csY39" fmla="*/ 1927412 h 1972235"/>
              <a:gd name="csX40" fmla="*/ 950259 w 1326777"/>
              <a:gd name="csY40" fmla="*/ 1909482 h 1972235"/>
              <a:gd name="csX41" fmla="*/ 941295 w 1326777"/>
              <a:gd name="csY41" fmla="*/ 1882588 h 1972235"/>
              <a:gd name="csX42" fmla="*/ 932330 w 1326777"/>
              <a:gd name="csY42" fmla="*/ 1819835 h 1972235"/>
              <a:gd name="csX43" fmla="*/ 914400 w 1326777"/>
              <a:gd name="csY43" fmla="*/ 1792941 h 1972235"/>
              <a:gd name="csX44" fmla="*/ 941295 w 1326777"/>
              <a:gd name="csY44" fmla="*/ 1766047 h 1972235"/>
              <a:gd name="csX45" fmla="*/ 932330 w 1326777"/>
              <a:gd name="csY45" fmla="*/ 1739153 h 1972235"/>
              <a:gd name="csX46" fmla="*/ 959224 w 1326777"/>
              <a:gd name="csY46" fmla="*/ 1667435 h 1972235"/>
              <a:gd name="csX47" fmla="*/ 1013012 w 1326777"/>
              <a:gd name="csY47" fmla="*/ 1658471 h 1972235"/>
              <a:gd name="csX48" fmla="*/ 1093695 w 1326777"/>
              <a:gd name="csY48" fmla="*/ 1595718 h 1972235"/>
              <a:gd name="csX49" fmla="*/ 1111624 w 1326777"/>
              <a:gd name="csY49" fmla="*/ 1568824 h 1972235"/>
              <a:gd name="csX50" fmla="*/ 1138518 w 1326777"/>
              <a:gd name="csY50" fmla="*/ 1559859 h 1972235"/>
              <a:gd name="csX51" fmla="*/ 1210236 w 1326777"/>
              <a:gd name="csY51" fmla="*/ 1497106 h 1972235"/>
              <a:gd name="csX52" fmla="*/ 1246095 w 1326777"/>
              <a:gd name="csY52" fmla="*/ 1461247 h 1972235"/>
              <a:gd name="csX53" fmla="*/ 1264024 w 1326777"/>
              <a:gd name="csY53" fmla="*/ 1416424 h 1972235"/>
              <a:gd name="csX54" fmla="*/ 1299883 w 1326777"/>
              <a:gd name="csY54" fmla="*/ 1362635 h 1972235"/>
              <a:gd name="csX55" fmla="*/ 1317812 w 1326777"/>
              <a:gd name="csY55" fmla="*/ 1308847 h 1972235"/>
              <a:gd name="csX56" fmla="*/ 1326777 w 1326777"/>
              <a:gd name="csY56" fmla="*/ 1281953 h 1972235"/>
              <a:gd name="csX57" fmla="*/ 1317812 w 1326777"/>
              <a:gd name="csY57" fmla="*/ 1246094 h 1972235"/>
              <a:gd name="csX58" fmla="*/ 1272989 w 1326777"/>
              <a:gd name="csY58" fmla="*/ 1237129 h 1972235"/>
              <a:gd name="csX59" fmla="*/ 1210236 w 1326777"/>
              <a:gd name="csY59" fmla="*/ 1210235 h 1972235"/>
              <a:gd name="csX60" fmla="*/ 1174377 w 1326777"/>
              <a:gd name="csY60" fmla="*/ 1201271 h 1972235"/>
              <a:gd name="csX61" fmla="*/ 1102659 w 1326777"/>
              <a:gd name="csY61" fmla="*/ 1174377 h 1972235"/>
              <a:gd name="csX62" fmla="*/ 1048871 w 1326777"/>
              <a:gd name="csY62" fmla="*/ 1156447 h 1972235"/>
              <a:gd name="csX63" fmla="*/ 1013012 w 1326777"/>
              <a:gd name="csY63" fmla="*/ 1129553 h 1972235"/>
              <a:gd name="csX64" fmla="*/ 986118 w 1326777"/>
              <a:gd name="csY64" fmla="*/ 1120588 h 1972235"/>
              <a:gd name="csX65" fmla="*/ 968189 w 1326777"/>
              <a:gd name="csY65" fmla="*/ 1093694 h 1972235"/>
              <a:gd name="csX66" fmla="*/ 941295 w 1326777"/>
              <a:gd name="csY66" fmla="*/ 1075765 h 1972235"/>
              <a:gd name="csX67" fmla="*/ 896471 w 1326777"/>
              <a:gd name="csY67" fmla="*/ 1039906 h 1972235"/>
              <a:gd name="csX68" fmla="*/ 878542 w 1326777"/>
              <a:gd name="csY68" fmla="*/ 1013012 h 1972235"/>
              <a:gd name="csX69" fmla="*/ 860612 w 1326777"/>
              <a:gd name="csY69" fmla="*/ 995082 h 1972235"/>
              <a:gd name="csX70" fmla="*/ 887506 w 1326777"/>
              <a:gd name="csY70" fmla="*/ 932329 h 1972235"/>
              <a:gd name="csX71" fmla="*/ 914400 w 1326777"/>
              <a:gd name="csY71" fmla="*/ 914400 h 1972235"/>
              <a:gd name="csX72" fmla="*/ 959224 w 1326777"/>
              <a:gd name="csY72" fmla="*/ 851647 h 1972235"/>
              <a:gd name="csX73" fmla="*/ 986118 w 1326777"/>
              <a:gd name="csY73" fmla="*/ 833718 h 1972235"/>
              <a:gd name="csX74" fmla="*/ 1004048 w 1326777"/>
              <a:gd name="csY74" fmla="*/ 815788 h 1972235"/>
              <a:gd name="csX75" fmla="*/ 1004048 w 1326777"/>
              <a:gd name="csY75" fmla="*/ 726141 h 1972235"/>
              <a:gd name="csX76" fmla="*/ 968189 w 1326777"/>
              <a:gd name="csY76" fmla="*/ 717177 h 1972235"/>
              <a:gd name="csX77" fmla="*/ 896471 w 1326777"/>
              <a:gd name="csY77" fmla="*/ 744071 h 1972235"/>
              <a:gd name="csX78" fmla="*/ 851648 w 1326777"/>
              <a:gd name="csY78" fmla="*/ 806824 h 1972235"/>
              <a:gd name="csX79" fmla="*/ 833718 w 1326777"/>
              <a:gd name="csY79" fmla="*/ 833718 h 1972235"/>
              <a:gd name="csX80" fmla="*/ 806824 w 1326777"/>
              <a:gd name="csY80" fmla="*/ 842682 h 1972235"/>
              <a:gd name="csX81" fmla="*/ 779930 w 1326777"/>
              <a:gd name="csY81" fmla="*/ 860612 h 1972235"/>
              <a:gd name="csX82" fmla="*/ 744071 w 1326777"/>
              <a:gd name="csY82" fmla="*/ 833718 h 1972235"/>
              <a:gd name="csX83" fmla="*/ 672353 w 1326777"/>
              <a:gd name="csY83" fmla="*/ 779929 h 1972235"/>
              <a:gd name="csX84" fmla="*/ 636495 w 1326777"/>
              <a:gd name="csY84" fmla="*/ 717177 h 1972235"/>
              <a:gd name="csX85" fmla="*/ 672353 w 1326777"/>
              <a:gd name="csY85" fmla="*/ 672353 h 1972235"/>
              <a:gd name="csX86" fmla="*/ 699248 w 1326777"/>
              <a:gd name="csY86" fmla="*/ 645459 h 1972235"/>
              <a:gd name="csX87" fmla="*/ 726142 w 1326777"/>
              <a:gd name="csY87" fmla="*/ 636494 h 1972235"/>
              <a:gd name="csX88" fmla="*/ 788895 w 1326777"/>
              <a:gd name="csY88" fmla="*/ 609600 h 1972235"/>
              <a:gd name="csX89" fmla="*/ 851648 w 1326777"/>
              <a:gd name="csY89" fmla="*/ 582706 h 1972235"/>
              <a:gd name="csX90" fmla="*/ 878542 w 1326777"/>
              <a:gd name="csY90" fmla="*/ 564777 h 1972235"/>
              <a:gd name="csX91" fmla="*/ 905436 w 1326777"/>
              <a:gd name="csY91" fmla="*/ 555812 h 1972235"/>
              <a:gd name="csX92" fmla="*/ 1138518 w 1326777"/>
              <a:gd name="csY92" fmla="*/ 537882 h 1972235"/>
              <a:gd name="csX93" fmla="*/ 1156448 w 1326777"/>
              <a:gd name="csY93" fmla="*/ 510988 h 1972235"/>
              <a:gd name="csX94" fmla="*/ 1111624 w 1326777"/>
              <a:gd name="csY94" fmla="*/ 484094 h 1972235"/>
              <a:gd name="csX95" fmla="*/ 1013012 w 1326777"/>
              <a:gd name="csY95" fmla="*/ 412377 h 1972235"/>
              <a:gd name="csX96" fmla="*/ 1004048 w 1326777"/>
              <a:gd name="csY96" fmla="*/ 385482 h 1972235"/>
              <a:gd name="csX97" fmla="*/ 1057836 w 1326777"/>
              <a:gd name="csY97" fmla="*/ 304800 h 1972235"/>
              <a:gd name="csX98" fmla="*/ 1093695 w 1326777"/>
              <a:gd name="csY98" fmla="*/ 277906 h 1972235"/>
              <a:gd name="csX99" fmla="*/ 1147483 w 1326777"/>
              <a:gd name="csY99" fmla="*/ 152400 h 1972235"/>
              <a:gd name="csX100" fmla="*/ 1066800 w 1326777"/>
              <a:gd name="csY100" fmla="*/ 125506 h 1972235"/>
              <a:gd name="csX101" fmla="*/ 1030942 w 1326777"/>
              <a:gd name="csY101" fmla="*/ 107577 h 1972235"/>
              <a:gd name="csX102" fmla="*/ 968189 w 1326777"/>
              <a:gd name="csY102" fmla="*/ 80682 h 1972235"/>
              <a:gd name="csX103" fmla="*/ 923365 w 1326777"/>
              <a:gd name="csY103" fmla="*/ 44824 h 1972235"/>
              <a:gd name="csX104" fmla="*/ 887506 w 1326777"/>
              <a:gd name="csY104" fmla="*/ 26894 h 1972235"/>
              <a:gd name="csX105" fmla="*/ 824753 w 1326777"/>
              <a:gd name="csY105" fmla="*/ 0 h 1972235"/>
              <a:gd name="csX106" fmla="*/ 672353 w 1326777"/>
              <a:gd name="csY106" fmla="*/ 26894 h 1972235"/>
              <a:gd name="csX107" fmla="*/ 654424 w 1326777"/>
              <a:gd name="csY107" fmla="*/ 44824 h 1972235"/>
              <a:gd name="csX108" fmla="*/ 788895 w 1326777"/>
              <a:gd name="csY108" fmla="*/ 53788 h 1972235"/>
              <a:gd name="csX109" fmla="*/ 762000 w 1326777"/>
              <a:gd name="csY109" fmla="*/ 125506 h 1972235"/>
              <a:gd name="csX110" fmla="*/ 735106 w 1326777"/>
              <a:gd name="csY110" fmla="*/ 134471 h 1972235"/>
              <a:gd name="csX111" fmla="*/ 663389 w 1326777"/>
              <a:gd name="csY111" fmla="*/ 152400 h 1972235"/>
              <a:gd name="csX112" fmla="*/ 636495 w 1326777"/>
              <a:gd name="csY112" fmla="*/ 161365 h 1972235"/>
              <a:gd name="csX113" fmla="*/ 609600 w 1326777"/>
              <a:gd name="csY113" fmla="*/ 179294 h 1972235"/>
              <a:gd name="csX114" fmla="*/ 573742 w 1326777"/>
              <a:gd name="csY114" fmla="*/ 197224 h 1972235"/>
              <a:gd name="csX115" fmla="*/ 546848 w 1326777"/>
              <a:gd name="csY115" fmla="*/ 215153 h 1972235"/>
              <a:gd name="csX116" fmla="*/ 519953 w 1326777"/>
              <a:gd name="csY116" fmla="*/ 224118 h 1972235"/>
              <a:gd name="csX117" fmla="*/ 457200 w 1326777"/>
              <a:gd name="csY117" fmla="*/ 242047 h 1972235"/>
              <a:gd name="csX118" fmla="*/ 304800 w 1326777"/>
              <a:gd name="csY118" fmla="*/ 233082 h 1972235"/>
              <a:gd name="csX119" fmla="*/ 277906 w 1326777"/>
              <a:gd name="csY119" fmla="*/ 224118 h 1972235"/>
              <a:gd name="csX120" fmla="*/ 197224 w 1326777"/>
              <a:gd name="csY120" fmla="*/ 188259 h 1972235"/>
              <a:gd name="csX121" fmla="*/ 107577 w 1326777"/>
              <a:gd name="csY121" fmla="*/ 170329 h 1972235"/>
              <a:gd name="csX122" fmla="*/ 80683 w 1326777"/>
              <a:gd name="csY122" fmla="*/ 152400 h 1972235"/>
              <a:gd name="csX0" fmla="*/ 107577 w 1326777"/>
              <a:gd name="csY0" fmla="*/ 170329 h 1972235"/>
              <a:gd name="csX1" fmla="*/ 107577 w 1326777"/>
              <a:gd name="csY1" fmla="*/ 224118 h 1972235"/>
              <a:gd name="csX2" fmla="*/ 134471 w 1326777"/>
              <a:gd name="csY2" fmla="*/ 313765 h 1972235"/>
              <a:gd name="csX3" fmla="*/ 152400 w 1326777"/>
              <a:gd name="csY3" fmla="*/ 340659 h 1972235"/>
              <a:gd name="csX4" fmla="*/ 197224 w 1326777"/>
              <a:gd name="csY4" fmla="*/ 394447 h 1972235"/>
              <a:gd name="csX5" fmla="*/ 197224 w 1326777"/>
              <a:gd name="csY5" fmla="*/ 519953 h 1972235"/>
              <a:gd name="csX6" fmla="*/ 179295 w 1326777"/>
              <a:gd name="csY6" fmla="*/ 681318 h 1972235"/>
              <a:gd name="csX7" fmla="*/ 161365 w 1326777"/>
              <a:gd name="csY7" fmla="*/ 717177 h 1972235"/>
              <a:gd name="csX8" fmla="*/ 143436 w 1326777"/>
              <a:gd name="csY8" fmla="*/ 806824 h 1972235"/>
              <a:gd name="csX9" fmla="*/ 125506 w 1326777"/>
              <a:gd name="csY9" fmla="*/ 824753 h 1972235"/>
              <a:gd name="csX10" fmla="*/ 89648 w 1326777"/>
              <a:gd name="csY10" fmla="*/ 869577 h 1972235"/>
              <a:gd name="csX11" fmla="*/ 80683 w 1326777"/>
              <a:gd name="csY11" fmla="*/ 914400 h 1972235"/>
              <a:gd name="csX12" fmla="*/ 17930 w 1326777"/>
              <a:gd name="csY12" fmla="*/ 1030941 h 1972235"/>
              <a:gd name="csX13" fmla="*/ 0 w 1326777"/>
              <a:gd name="csY13" fmla="*/ 1075765 h 1972235"/>
              <a:gd name="csX14" fmla="*/ 8965 w 1326777"/>
              <a:gd name="csY14" fmla="*/ 1174377 h 1972235"/>
              <a:gd name="csX15" fmla="*/ 35859 w 1326777"/>
              <a:gd name="csY15" fmla="*/ 1281953 h 1972235"/>
              <a:gd name="csX16" fmla="*/ 62753 w 1326777"/>
              <a:gd name="csY16" fmla="*/ 1299882 h 1972235"/>
              <a:gd name="csX17" fmla="*/ 89648 w 1326777"/>
              <a:gd name="csY17" fmla="*/ 1326777 h 1972235"/>
              <a:gd name="csX18" fmla="*/ 98612 w 1326777"/>
              <a:gd name="csY18" fmla="*/ 1362635 h 1972235"/>
              <a:gd name="csX19" fmla="*/ 116542 w 1326777"/>
              <a:gd name="csY19" fmla="*/ 1398494 h 1972235"/>
              <a:gd name="csX20" fmla="*/ 143436 w 1326777"/>
              <a:gd name="csY20" fmla="*/ 1461247 h 1972235"/>
              <a:gd name="csX21" fmla="*/ 170330 w 1326777"/>
              <a:gd name="csY21" fmla="*/ 1515035 h 1972235"/>
              <a:gd name="csX22" fmla="*/ 188259 w 1326777"/>
              <a:gd name="csY22" fmla="*/ 1568824 h 1972235"/>
              <a:gd name="csX23" fmla="*/ 224118 w 1326777"/>
              <a:gd name="csY23" fmla="*/ 1622612 h 1972235"/>
              <a:gd name="csX24" fmla="*/ 242048 w 1326777"/>
              <a:gd name="csY24" fmla="*/ 1667435 h 1972235"/>
              <a:gd name="csX25" fmla="*/ 277906 w 1326777"/>
              <a:gd name="csY25" fmla="*/ 1712259 h 1972235"/>
              <a:gd name="csX26" fmla="*/ 286871 w 1326777"/>
              <a:gd name="csY26" fmla="*/ 1739153 h 1972235"/>
              <a:gd name="csX27" fmla="*/ 295836 w 1326777"/>
              <a:gd name="csY27" fmla="*/ 1775012 h 1972235"/>
              <a:gd name="csX28" fmla="*/ 340659 w 1326777"/>
              <a:gd name="csY28" fmla="*/ 1837765 h 1972235"/>
              <a:gd name="csX29" fmla="*/ 349624 w 1326777"/>
              <a:gd name="csY29" fmla="*/ 1873624 h 1972235"/>
              <a:gd name="csX30" fmla="*/ 376518 w 1326777"/>
              <a:gd name="csY30" fmla="*/ 1891553 h 1972235"/>
              <a:gd name="csX31" fmla="*/ 484095 w 1326777"/>
              <a:gd name="csY31" fmla="*/ 1864659 h 1972235"/>
              <a:gd name="csX32" fmla="*/ 564777 w 1326777"/>
              <a:gd name="csY32" fmla="*/ 1846729 h 1972235"/>
              <a:gd name="csX33" fmla="*/ 744071 w 1326777"/>
              <a:gd name="csY33" fmla="*/ 1864659 h 1972235"/>
              <a:gd name="csX34" fmla="*/ 806824 w 1326777"/>
              <a:gd name="csY34" fmla="*/ 1882588 h 1972235"/>
              <a:gd name="csX35" fmla="*/ 833718 w 1326777"/>
              <a:gd name="csY35" fmla="*/ 1909482 h 1972235"/>
              <a:gd name="csX36" fmla="*/ 878542 w 1326777"/>
              <a:gd name="csY36" fmla="*/ 1918447 h 1972235"/>
              <a:gd name="csX37" fmla="*/ 905436 w 1326777"/>
              <a:gd name="csY37" fmla="*/ 1927412 h 1972235"/>
              <a:gd name="csX38" fmla="*/ 959224 w 1326777"/>
              <a:gd name="csY38" fmla="*/ 1972235 h 1972235"/>
              <a:gd name="csX39" fmla="*/ 968189 w 1326777"/>
              <a:gd name="csY39" fmla="*/ 1927412 h 1972235"/>
              <a:gd name="csX40" fmla="*/ 950259 w 1326777"/>
              <a:gd name="csY40" fmla="*/ 1909482 h 1972235"/>
              <a:gd name="csX41" fmla="*/ 941295 w 1326777"/>
              <a:gd name="csY41" fmla="*/ 1882588 h 1972235"/>
              <a:gd name="csX42" fmla="*/ 932330 w 1326777"/>
              <a:gd name="csY42" fmla="*/ 1819835 h 1972235"/>
              <a:gd name="csX43" fmla="*/ 914400 w 1326777"/>
              <a:gd name="csY43" fmla="*/ 1792941 h 1972235"/>
              <a:gd name="csX44" fmla="*/ 941295 w 1326777"/>
              <a:gd name="csY44" fmla="*/ 1766047 h 1972235"/>
              <a:gd name="csX45" fmla="*/ 932330 w 1326777"/>
              <a:gd name="csY45" fmla="*/ 1739153 h 1972235"/>
              <a:gd name="csX46" fmla="*/ 959224 w 1326777"/>
              <a:gd name="csY46" fmla="*/ 1667435 h 1972235"/>
              <a:gd name="csX47" fmla="*/ 1013012 w 1326777"/>
              <a:gd name="csY47" fmla="*/ 1658471 h 1972235"/>
              <a:gd name="csX48" fmla="*/ 1093695 w 1326777"/>
              <a:gd name="csY48" fmla="*/ 1595718 h 1972235"/>
              <a:gd name="csX49" fmla="*/ 1111624 w 1326777"/>
              <a:gd name="csY49" fmla="*/ 1568824 h 1972235"/>
              <a:gd name="csX50" fmla="*/ 1138518 w 1326777"/>
              <a:gd name="csY50" fmla="*/ 1559859 h 1972235"/>
              <a:gd name="csX51" fmla="*/ 1210236 w 1326777"/>
              <a:gd name="csY51" fmla="*/ 1497106 h 1972235"/>
              <a:gd name="csX52" fmla="*/ 1246095 w 1326777"/>
              <a:gd name="csY52" fmla="*/ 1461247 h 1972235"/>
              <a:gd name="csX53" fmla="*/ 1264024 w 1326777"/>
              <a:gd name="csY53" fmla="*/ 1416424 h 1972235"/>
              <a:gd name="csX54" fmla="*/ 1299883 w 1326777"/>
              <a:gd name="csY54" fmla="*/ 1362635 h 1972235"/>
              <a:gd name="csX55" fmla="*/ 1317812 w 1326777"/>
              <a:gd name="csY55" fmla="*/ 1308847 h 1972235"/>
              <a:gd name="csX56" fmla="*/ 1326777 w 1326777"/>
              <a:gd name="csY56" fmla="*/ 1281953 h 1972235"/>
              <a:gd name="csX57" fmla="*/ 1317812 w 1326777"/>
              <a:gd name="csY57" fmla="*/ 1246094 h 1972235"/>
              <a:gd name="csX58" fmla="*/ 1272989 w 1326777"/>
              <a:gd name="csY58" fmla="*/ 1237129 h 1972235"/>
              <a:gd name="csX59" fmla="*/ 1210236 w 1326777"/>
              <a:gd name="csY59" fmla="*/ 1210235 h 1972235"/>
              <a:gd name="csX60" fmla="*/ 1174377 w 1326777"/>
              <a:gd name="csY60" fmla="*/ 1201271 h 1972235"/>
              <a:gd name="csX61" fmla="*/ 1102659 w 1326777"/>
              <a:gd name="csY61" fmla="*/ 1174377 h 1972235"/>
              <a:gd name="csX62" fmla="*/ 1048871 w 1326777"/>
              <a:gd name="csY62" fmla="*/ 1156447 h 1972235"/>
              <a:gd name="csX63" fmla="*/ 1013012 w 1326777"/>
              <a:gd name="csY63" fmla="*/ 1129553 h 1972235"/>
              <a:gd name="csX64" fmla="*/ 986118 w 1326777"/>
              <a:gd name="csY64" fmla="*/ 1120588 h 1972235"/>
              <a:gd name="csX65" fmla="*/ 968189 w 1326777"/>
              <a:gd name="csY65" fmla="*/ 1093694 h 1972235"/>
              <a:gd name="csX66" fmla="*/ 941295 w 1326777"/>
              <a:gd name="csY66" fmla="*/ 1075765 h 1972235"/>
              <a:gd name="csX67" fmla="*/ 896471 w 1326777"/>
              <a:gd name="csY67" fmla="*/ 1039906 h 1972235"/>
              <a:gd name="csX68" fmla="*/ 878542 w 1326777"/>
              <a:gd name="csY68" fmla="*/ 1013012 h 1972235"/>
              <a:gd name="csX69" fmla="*/ 860612 w 1326777"/>
              <a:gd name="csY69" fmla="*/ 995082 h 1972235"/>
              <a:gd name="csX70" fmla="*/ 887506 w 1326777"/>
              <a:gd name="csY70" fmla="*/ 932329 h 1972235"/>
              <a:gd name="csX71" fmla="*/ 914400 w 1326777"/>
              <a:gd name="csY71" fmla="*/ 914400 h 1972235"/>
              <a:gd name="csX72" fmla="*/ 959224 w 1326777"/>
              <a:gd name="csY72" fmla="*/ 851647 h 1972235"/>
              <a:gd name="csX73" fmla="*/ 986118 w 1326777"/>
              <a:gd name="csY73" fmla="*/ 833718 h 1972235"/>
              <a:gd name="csX74" fmla="*/ 1004048 w 1326777"/>
              <a:gd name="csY74" fmla="*/ 815788 h 1972235"/>
              <a:gd name="csX75" fmla="*/ 1004048 w 1326777"/>
              <a:gd name="csY75" fmla="*/ 726141 h 1972235"/>
              <a:gd name="csX76" fmla="*/ 968189 w 1326777"/>
              <a:gd name="csY76" fmla="*/ 717177 h 1972235"/>
              <a:gd name="csX77" fmla="*/ 896471 w 1326777"/>
              <a:gd name="csY77" fmla="*/ 744071 h 1972235"/>
              <a:gd name="csX78" fmla="*/ 851648 w 1326777"/>
              <a:gd name="csY78" fmla="*/ 806824 h 1972235"/>
              <a:gd name="csX79" fmla="*/ 833718 w 1326777"/>
              <a:gd name="csY79" fmla="*/ 833718 h 1972235"/>
              <a:gd name="csX80" fmla="*/ 806824 w 1326777"/>
              <a:gd name="csY80" fmla="*/ 842682 h 1972235"/>
              <a:gd name="csX81" fmla="*/ 779930 w 1326777"/>
              <a:gd name="csY81" fmla="*/ 860612 h 1972235"/>
              <a:gd name="csX82" fmla="*/ 744071 w 1326777"/>
              <a:gd name="csY82" fmla="*/ 833718 h 1972235"/>
              <a:gd name="csX83" fmla="*/ 672353 w 1326777"/>
              <a:gd name="csY83" fmla="*/ 779929 h 1972235"/>
              <a:gd name="csX84" fmla="*/ 636495 w 1326777"/>
              <a:gd name="csY84" fmla="*/ 717177 h 1972235"/>
              <a:gd name="csX85" fmla="*/ 672353 w 1326777"/>
              <a:gd name="csY85" fmla="*/ 672353 h 1972235"/>
              <a:gd name="csX86" fmla="*/ 699248 w 1326777"/>
              <a:gd name="csY86" fmla="*/ 645459 h 1972235"/>
              <a:gd name="csX87" fmla="*/ 726142 w 1326777"/>
              <a:gd name="csY87" fmla="*/ 636494 h 1972235"/>
              <a:gd name="csX88" fmla="*/ 788895 w 1326777"/>
              <a:gd name="csY88" fmla="*/ 609600 h 1972235"/>
              <a:gd name="csX89" fmla="*/ 851648 w 1326777"/>
              <a:gd name="csY89" fmla="*/ 582706 h 1972235"/>
              <a:gd name="csX90" fmla="*/ 878542 w 1326777"/>
              <a:gd name="csY90" fmla="*/ 564777 h 1972235"/>
              <a:gd name="csX91" fmla="*/ 905436 w 1326777"/>
              <a:gd name="csY91" fmla="*/ 555812 h 1972235"/>
              <a:gd name="csX92" fmla="*/ 1138518 w 1326777"/>
              <a:gd name="csY92" fmla="*/ 537882 h 1972235"/>
              <a:gd name="csX93" fmla="*/ 1156448 w 1326777"/>
              <a:gd name="csY93" fmla="*/ 510988 h 1972235"/>
              <a:gd name="csX94" fmla="*/ 1111624 w 1326777"/>
              <a:gd name="csY94" fmla="*/ 484094 h 1972235"/>
              <a:gd name="csX95" fmla="*/ 1013012 w 1326777"/>
              <a:gd name="csY95" fmla="*/ 412377 h 1972235"/>
              <a:gd name="csX96" fmla="*/ 1004048 w 1326777"/>
              <a:gd name="csY96" fmla="*/ 385482 h 1972235"/>
              <a:gd name="csX97" fmla="*/ 1057836 w 1326777"/>
              <a:gd name="csY97" fmla="*/ 304800 h 1972235"/>
              <a:gd name="csX98" fmla="*/ 1093695 w 1326777"/>
              <a:gd name="csY98" fmla="*/ 277906 h 1972235"/>
              <a:gd name="csX99" fmla="*/ 1147483 w 1326777"/>
              <a:gd name="csY99" fmla="*/ 152400 h 1972235"/>
              <a:gd name="csX100" fmla="*/ 1066800 w 1326777"/>
              <a:gd name="csY100" fmla="*/ 125506 h 1972235"/>
              <a:gd name="csX101" fmla="*/ 1030942 w 1326777"/>
              <a:gd name="csY101" fmla="*/ 107577 h 1972235"/>
              <a:gd name="csX102" fmla="*/ 968189 w 1326777"/>
              <a:gd name="csY102" fmla="*/ 80682 h 1972235"/>
              <a:gd name="csX103" fmla="*/ 923365 w 1326777"/>
              <a:gd name="csY103" fmla="*/ 44824 h 1972235"/>
              <a:gd name="csX104" fmla="*/ 887506 w 1326777"/>
              <a:gd name="csY104" fmla="*/ 26894 h 1972235"/>
              <a:gd name="csX105" fmla="*/ 824753 w 1326777"/>
              <a:gd name="csY105" fmla="*/ 0 h 1972235"/>
              <a:gd name="csX106" fmla="*/ 672353 w 1326777"/>
              <a:gd name="csY106" fmla="*/ 26894 h 1972235"/>
              <a:gd name="csX107" fmla="*/ 654424 w 1326777"/>
              <a:gd name="csY107" fmla="*/ 44824 h 1972235"/>
              <a:gd name="csX108" fmla="*/ 788895 w 1326777"/>
              <a:gd name="csY108" fmla="*/ 53788 h 1972235"/>
              <a:gd name="csX109" fmla="*/ 762000 w 1326777"/>
              <a:gd name="csY109" fmla="*/ 125506 h 1972235"/>
              <a:gd name="csX110" fmla="*/ 735106 w 1326777"/>
              <a:gd name="csY110" fmla="*/ 134471 h 1972235"/>
              <a:gd name="csX111" fmla="*/ 663389 w 1326777"/>
              <a:gd name="csY111" fmla="*/ 152400 h 1972235"/>
              <a:gd name="csX112" fmla="*/ 636495 w 1326777"/>
              <a:gd name="csY112" fmla="*/ 161365 h 1972235"/>
              <a:gd name="csX113" fmla="*/ 609600 w 1326777"/>
              <a:gd name="csY113" fmla="*/ 179294 h 1972235"/>
              <a:gd name="csX114" fmla="*/ 573742 w 1326777"/>
              <a:gd name="csY114" fmla="*/ 197224 h 1972235"/>
              <a:gd name="csX115" fmla="*/ 546848 w 1326777"/>
              <a:gd name="csY115" fmla="*/ 215153 h 1972235"/>
              <a:gd name="csX116" fmla="*/ 519953 w 1326777"/>
              <a:gd name="csY116" fmla="*/ 224118 h 1972235"/>
              <a:gd name="csX117" fmla="*/ 457200 w 1326777"/>
              <a:gd name="csY117" fmla="*/ 242047 h 1972235"/>
              <a:gd name="csX118" fmla="*/ 304800 w 1326777"/>
              <a:gd name="csY118" fmla="*/ 233082 h 1972235"/>
              <a:gd name="csX119" fmla="*/ 277906 w 1326777"/>
              <a:gd name="csY119" fmla="*/ 224118 h 1972235"/>
              <a:gd name="csX120" fmla="*/ 197224 w 1326777"/>
              <a:gd name="csY120" fmla="*/ 188259 h 1972235"/>
              <a:gd name="csX121" fmla="*/ 107577 w 1326777"/>
              <a:gd name="csY121" fmla="*/ 170329 h 1972235"/>
              <a:gd name="csX0" fmla="*/ 197224 w 1326777"/>
              <a:gd name="csY0" fmla="*/ 188259 h 1972235"/>
              <a:gd name="csX1" fmla="*/ 107577 w 1326777"/>
              <a:gd name="csY1" fmla="*/ 224118 h 1972235"/>
              <a:gd name="csX2" fmla="*/ 134471 w 1326777"/>
              <a:gd name="csY2" fmla="*/ 313765 h 1972235"/>
              <a:gd name="csX3" fmla="*/ 152400 w 1326777"/>
              <a:gd name="csY3" fmla="*/ 340659 h 1972235"/>
              <a:gd name="csX4" fmla="*/ 197224 w 1326777"/>
              <a:gd name="csY4" fmla="*/ 394447 h 1972235"/>
              <a:gd name="csX5" fmla="*/ 197224 w 1326777"/>
              <a:gd name="csY5" fmla="*/ 519953 h 1972235"/>
              <a:gd name="csX6" fmla="*/ 179295 w 1326777"/>
              <a:gd name="csY6" fmla="*/ 681318 h 1972235"/>
              <a:gd name="csX7" fmla="*/ 161365 w 1326777"/>
              <a:gd name="csY7" fmla="*/ 717177 h 1972235"/>
              <a:gd name="csX8" fmla="*/ 143436 w 1326777"/>
              <a:gd name="csY8" fmla="*/ 806824 h 1972235"/>
              <a:gd name="csX9" fmla="*/ 125506 w 1326777"/>
              <a:gd name="csY9" fmla="*/ 824753 h 1972235"/>
              <a:gd name="csX10" fmla="*/ 89648 w 1326777"/>
              <a:gd name="csY10" fmla="*/ 869577 h 1972235"/>
              <a:gd name="csX11" fmla="*/ 80683 w 1326777"/>
              <a:gd name="csY11" fmla="*/ 914400 h 1972235"/>
              <a:gd name="csX12" fmla="*/ 17930 w 1326777"/>
              <a:gd name="csY12" fmla="*/ 1030941 h 1972235"/>
              <a:gd name="csX13" fmla="*/ 0 w 1326777"/>
              <a:gd name="csY13" fmla="*/ 1075765 h 1972235"/>
              <a:gd name="csX14" fmla="*/ 8965 w 1326777"/>
              <a:gd name="csY14" fmla="*/ 1174377 h 1972235"/>
              <a:gd name="csX15" fmla="*/ 35859 w 1326777"/>
              <a:gd name="csY15" fmla="*/ 1281953 h 1972235"/>
              <a:gd name="csX16" fmla="*/ 62753 w 1326777"/>
              <a:gd name="csY16" fmla="*/ 1299882 h 1972235"/>
              <a:gd name="csX17" fmla="*/ 89648 w 1326777"/>
              <a:gd name="csY17" fmla="*/ 1326777 h 1972235"/>
              <a:gd name="csX18" fmla="*/ 98612 w 1326777"/>
              <a:gd name="csY18" fmla="*/ 1362635 h 1972235"/>
              <a:gd name="csX19" fmla="*/ 116542 w 1326777"/>
              <a:gd name="csY19" fmla="*/ 1398494 h 1972235"/>
              <a:gd name="csX20" fmla="*/ 143436 w 1326777"/>
              <a:gd name="csY20" fmla="*/ 1461247 h 1972235"/>
              <a:gd name="csX21" fmla="*/ 170330 w 1326777"/>
              <a:gd name="csY21" fmla="*/ 1515035 h 1972235"/>
              <a:gd name="csX22" fmla="*/ 188259 w 1326777"/>
              <a:gd name="csY22" fmla="*/ 1568824 h 1972235"/>
              <a:gd name="csX23" fmla="*/ 224118 w 1326777"/>
              <a:gd name="csY23" fmla="*/ 1622612 h 1972235"/>
              <a:gd name="csX24" fmla="*/ 242048 w 1326777"/>
              <a:gd name="csY24" fmla="*/ 1667435 h 1972235"/>
              <a:gd name="csX25" fmla="*/ 277906 w 1326777"/>
              <a:gd name="csY25" fmla="*/ 1712259 h 1972235"/>
              <a:gd name="csX26" fmla="*/ 286871 w 1326777"/>
              <a:gd name="csY26" fmla="*/ 1739153 h 1972235"/>
              <a:gd name="csX27" fmla="*/ 295836 w 1326777"/>
              <a:gd name="csY27" fmla="*/ 1775012 h 1972235"/>
              <a:gd name="csX28" fmla="*/ 340659 w 1326777"/>
              <a:gd name="csY28" fmla="*/ 1837765 h 1972235"/>
              <a:gd name="csX29" fmla="*/ 349624 w 1326777"/>
              <a:gd name="csY29" fmla="*/ 1873624 h 1972235"/>
              <a:gd name="csX30" fmla="*/ 376518 w 1326777"/>
              <a:gd name="csY30" fmla="*/ 1891553 h 1972235"/>
              <a:gd name="csX31" fmla="*/ 484095 w 1326777"/>
              <a:gd name="csY31" fmla="*/ 1864659 h 1972235"/>
              <a:gd name="csX32" fmla="*/ 564777 w 1326777"/>
              <a:gd name="csY32" fmla="*/ 1846729 h 1972235"/>
              <a:gd name="csX33" fmla="*/ 744071 w 1326777"/>
              <a:gd name="csY33" fmla="*/ 1864659 h 1972235"/>
              <a:gd name="csX34" fmla="*/ 806824 w 1326777"/>
              <a:gd name="csY34" fmla="*/ 1882588 h 1972235"/>
              <a:gd name="csX35" fmla="*/ 833718 w 1326777"/>
              <a:gd name="csY35" fmla="*/ 1909482 h 1972235"/>
              <a:gd name="csX36" fmla="*/ 878542 w 1326777"/>
              <a:gd name="csY36" fmla="*/ 1918447 h 1972235"/>
              <a:gd name="csX37" fmla="*/ 905436 w 1326777"/>
              <a:gd name="csY37" fmla="*/ 1927412 h 1972235"/>
              <a:gd name="csX38" fmla="*/ 959224 w 1326777"/>
              <a:gd name="csY38" fmla="*/ 1972235 h 1972235"/>
              <a:gd name="csX39" fmla="*/ 968189 w 1326777"/>
              <a:gd name="csY39" fmla="*/ 1927412 h 1972235"/>
              <a:gd name="csX40" fmla="*/ 950259 w 1326777"/>
              <a:gd name="csY40" fmla="*/ 1909482 h 1972235"/>
              <a:gd name="csX41" fmla="*/ 941295 w 1326777"/>
              <a:gd name="csY41" fmla="*/ 1882588 h 1972235"/>
              <a:gd name="csX42" fmla="*/ 932330 w 1326777"/>
              <a:gd name="csY42" fmla="*/ 1819835 h 1972235"/>
              <a:gd name="csX43" fmla="*/ 914400 w 1326777"/>
              <a:gd name="csY43" fmla="*/ 1792941 h 1972235"/>
              <a:gd name="csX44" fmla="*/ 941295 w 1326777"/>
              <a:gd name="csY44" fmla="*/ 1766047 h 1972235"/>
              <a:gd name="csX45" fmla="*/ 932330 w 1326777"/>
              <a:gd name="csY45" fmla="*/ 1739153 h 1972235"/>
              <a:gd name="csX46" fmla="*/ 959224 w 1326777"/>
              <a:gd name="csY46" fmla="*/ 1667435 h 1972235"/>
              <a:gd name="csX47" fmla="*/ 1013012 w 1326777"/>
              <a:gd name="csY47" fmla="*/ 1658471 h 1972235"/>
              <a:gd name="csX48" fmla="*/ 1093695 w 1326777"/>
              <a:gd name="csY48" fmla="*/ 1595718 h 1972235"/>
              <a:gd name="csX49" fmla="*/ 1111624 w 1326777"/>
              <a:gd name="csY49" fmla="*/ 1568824 h 1972235"/>
              <a:gd name="csX50" fmla="*/ 1138518 w 1326777"/>
              <a:gd name="csY50" fmla="*/ 1559859 h 1972235"/>
              <a:gd name="csX51" fmla="*/ 1210236 w 1326777"/>
              <a:gd name="csY51" fmla="*/ 1497106 h 1972235"/>
              <a:gd name="csX52" fmla="*/ 1246095 w 1326777"/>
              <a:gd name="csY52" fmla="*/ 1461247 h 1972235"/>
              <a:gd name="csX53" fmla="*/ 1264024 w 1326777"/>
              <a:gd name="csY53" fmla="*/ 1416424 h 1972235"/>
              <a:gd name="csX54" fmla="*/ 1299883 w 1326777"/>
              <a:gd name="csY54" fmla="*/ 1362635 h 1972235"/>
              <a:gd name="csX55" fmla="*/ 1317812 w 1326777"/>
              <a:gd name="csY55" fmla="*/ 1308847 h 1972235"/>
              <a:gd name="csX56" fmla="*/ 1326777 w 1326777"/>
              <a:gd name="csY56" fmla="*/ 1281953 h 1972235"/>
              <a:gd name="csX57" fmla="*/ 1317812 w 1326777"/>
              <a:gd name="csY57" fmla="*/ 1246094 h 1972235"/>
              <a:gd name="csX58" fmla="*/ 1272989 w 1326777"/>
              <a:gd name="csY58" fmla="*/ 1237129 h 1972235"/>
              <a:gd name="csX59" fmla="*/ 1210236 w 1326777"/>
              <a:gd name="csY59" fmla="*/ 1210235 h 1972235"/>
              <a:gd name="csX60" fmla="*/ 1174377 w 1326777"/>
              <a:gd name="csY60" fmla="*/ 1201271 h 1972235"/>
              <a:gd name="csX61" fmla="*/ 1102659 w 1326777"/>
              <a:gd name="csY61" fmla="*/ 1174377 h 1972235"/>
              <a:gd name="csX62" fmla="*/ 1048871 w 1326777"/>
              <a:gd name="csY62" fmla="*/ 1156447 h 1972235"/>
              <a:gd name="csX63" fmla="*/ 1013012 w 1326777"/>
              <a:gd name="csY63" fmla="*/ 1129553 h 1972235"/>
              <a:gd name="csX64" fmla="*/ 986118 w 1326777"/>
              <a:gd name="csY64" fmla="*/ 1120588 h 1972235"/>
              <a:gd name="csX65" fmla="*/ 968189 w 1326777"/>
              <a:gd name="csY65" fmla="*/ 1093694 h 1972235"/>
              <a:gd name="csX66" fmla="*/ 941295 w 1326777"/>
              <a:gd name="csY66" fmla="*/ 1075765 h 1972235"/>
              <a:gd name="csX67" fmla="*/ 896471 w 1326777"/>
              <a:gd name="csY67" fmla="*/ 1039906 h 1972235"/>
              <a:gd name="csX68" fmla="*/ 878542 w 1326777"/>
              <a:gd name="csY68" fmla="*/ 1013012 h 1972235"/>
              <a:gd name="csX69" fmla="*/ 860612 w 1326777"/>
              <a:gd name="csY69" fmla="*/ 995082 h 1972235"/>
              <a:gd name="csX70" fmla="*/ 887506 w 1326777"/>
              <a:gd name="csY70" fmla="*/ 932329 h 1972235"/>
              <a:gd name="csX71" fmla="*/ 914400 w 1326777"/>
              <a:gd name="csY71" fmla="*/ 914400 h 1972235"/>
              <a:gd name="csX72" fmla="*/ 959224 w 1326777"/>
              <a:gd name="csY72" fmla="*/ 851647 h 1972235"/>
              <a:gd name="csX73" fmla="*/ 986118 w 1326777"/>
              <a:gd name="csY73" fmla="*/ 833718 h 1972235"/>
              <a:gd name="csX74" fmla="*/ 1004048 w 1326777"/>
              <a:gd name="csY74" fmla="*/ 815788 h 1972235"/>
              <a:gd name="csX75" fmla="*/ 1004048 w 1326777"/>
              <a:gd name="csY75" fmla="*/ 726141 h 1972235"/>
              <a:gd name="csX76" fmla="*/ 968189 w 1326777"/>
              <a:gd name="csY76" fmla="*/ 717177 h 1972235"/>
              <a:gd name="csX77" fmla="*/ 896471 w 1326777"/>
              <a:gd name="csY77" fmla="*/ 744071 h 1972235"/>
              <a:gd name="csX78" fmla="*/ 851648 w 1326777"/>
              <a:gd name="csY78" fmla="*/ 806824 h 1972235"/>
              <a:gd name="csX79" fmla="*/ 833718 w 1326777"/>
              <a:gd name="csY79" fmla="*/ 833718 h 1972235"/>
              <a:gd name="csX80" fmla="*/ 806824 w 1326777"/>
              <a:gd name="csY80" fmla="*/ 842682 h 1972235"/>
              <a:gd name="csX81" fmla="*/ 779930 w 1326777"/>
              <a:gd name="csY81" fmla="*/ 860612 h 1972235"/>
              <a:gd name="csX82" fmla="*/ 744071 w 1326777"/>
              <a:gd name="csY82" fmla="*/ 833718 h 1972235"/>
              <a:gd name="csX83" fmla="*/ 672353 w 1326777"/>
              <a:gd name="csY83" fmla="*/ 779929 h 1972235"/>
              <a:gd name="csX84" fmla="*/ 636495 w 1326777"/>
              <a:gd name="csY84" fmla="*/ 717177 h 1972235"/>
              <a:gd name="csX85" fmla="*/ 672353 w 1326777"/>
              <a:gd name="csY85" fmla="*/ 672353 h 1972235"/>
              <a:gd name="csX86" fmla="*/ 699248 w 1326777"/>
              <a:gd name="csY86" fmla="*/ 645459 h 1972235"/>
              <a:gd name="csX87" fmla="*/ 726142 w 1326777"/>
              <a:gd name="csY87" fmla="*/ 636494 h 1972235"/>
              <a:gd name="csX88" fmla="*/ 788895 w 1326777"/>
              <a:gd name="csY88" fmla="*/ 609600 h 1972235"/>
              <a:gd name="csX89" fmla="*/ 851648 w 1326777"/>
              <a:gd name="csY89" fmla="*/ 582706 h 1972235"/>
              <a:gd name="csX90" fmla="*/ 878542 w 1326777"/>
              <a:gd name="csY90" fmla="*/ 564777 h 1972235"/>
              <a:gd name="csX91" fmla="*/ 905436 w 1326777"/>
              <a:gd name="csY91" fmla="*/ 555812 h 1972235"/>
              <a:gd name="csX92" fmla="*/ 1138518 w 1326777"/>
              <a:gd name="csY92" fmla="*/ 537882 h 1972235"/>
              <a:gd name="csX93" fmla="*/ 1156448 w 1326777"/>
              <a:gd name="csY93" fmla="*/ 510988 h 1972235"/>
              <a:gd name="csX94" fmla="*/ 1111624 w 1326777"/>
              <a:gd name="csY94" fmla="*/ 484094 h 1972235"/>
              <a:gd name="csX95" fmla="*/ 1013012 w 1326777"/>
              <a:gd name="csY95" fmla="*/ 412377 h 1972235"/>
              <a:gd name="csX96" fmla="*/ 1004048 w 1326777"/>
              <a:gd name="csY96" fmla="*/ 385482 h 1972235"/>
              <a:gd name="csX97" fmla="*/ 1057836 w 1326777"/>
              <a:gd name="csY97" fmla="*/ 304800 h 1972235"/>
              <a:gd name="csX98" fmla="*/ 1093695 w 1326777"/>
              <a:gd name="csY98" fmla="*/ 277906 h 1972235"/>
              <a:gd name="csX99" fmla="*/ 1147483 w 1326777"/>
              <a:gd name="csY99" fmla="*/ 152400 h 1972235"/>
              <a:gd name="csX100" fmla="*/ 1066800 w 1326777"/>
              <a:gd name="csY100" fmla="*/ 125506 h 1972235"/>
              <a:gd name="csX101" fmla="*/ 1030942 w 1326777"/>
              <a:gd name="csY101" fmla="*/ 107577 h 1972235"/>
              <a:gd name="csX102" fmla="*/ 968189 w 1326777"/>
              <a:gd name="csY102" fmla="*/ 80682 h 1972235"/>
              <a:gd name="csX103" fmla="*/ 923365 w 1326777"/>
              <a:gd name="csY103" fmla="*/ 44824 h 1972235"/>
              <a:gd name="csX104" fmla="*/ 887506 w 1326777"/>
              <a:gd name="csY104" fmla="*/ 26894 h 1972235"/>
              <a:gd name="csX105" fmla="*/ 824753 w 1326777"/>
              <a:gd name="csY105" fmla="*/ 0 h 1972235"/>
              <a:gd name="csX106" fmla="*/ 672353 w 1326777"/>
              <a:gd name="csY106" fmla="*/ 26894 h 1972235"/>
              <a:gd name="csX107" fmla="*/ 654424 w 1326777"/>
              <a:gd name="csY107" fmla="*/ 44824 h 1972235"/>
              <a:gd name="csX108" fmla="*/ 788895 w 1326777"/>
              <a:gd name="csY108" fmla="*/ 53788 h 1972235"/>
              <a:gd name="csX109" fmla="*/ 762000 w 1326777"/>
              <a:gd name="csY109" fmla="*/ 125506 h 1972235"/>
              <a:gd name="csX110" fmla="*/ 735106 w 1326777"/>
              <a:gd name="csY110" fmla="*/ 134471 h 1972235"/>
              <a:gd name="csX111" fmla="*/ 663389 w 1326777"/>
              <a:gd name="csY111" fmla="*/ 152400 h 1972235"/>
              <a:gd name="csX112" fmla="*/ 636495 w 1326777"/>
              <a:gd name="csY112" fmla="*/ 161365 h 1972235"/>
              <a:gd name="csX113" fmla="*/ 609600 w 1326777"/>
              <a:gd name="csY113" fmla="*/ 179294 h 1972235"/>
              <a:gd name="csX114" fmla="*/ 573742 w 1326777"/>
              <a:gd name="csY114" fmla="*/ 197224 h 1972235"/>
              <a:gd name="csX115" fmla="*/ 546848 w 1326777"/>
              <a:gd name="csY115" fmla="*/ 215153 h 1972235"/>
              <a:gd name="csX116" fmla="*/ 519953 w 1326777"/>
              <a:gd name="csY116" fmla="*/ 224118 h 1972235"/>
              <a:gd name="csX117" fmla="*/ 457200 w 1326777"/>
              <a:gd name="csY117" fmla="*/ 242047 h 1972235"/>
              <a:gd name="csX118" fmla="*/ 304800 w 1326777"/>
              <a:gd name="csY118" fmla="*/ 233082 h 1972235"/>
              <a:gd name="csX119" fmla="*/ 277906 w 1326777"/>
              <a:gd name="csY119" fmla="*/ 224118 h 1972235"/>
              <a:gd name="csX120" fmla="*/ 197224 w 1326777"/>
              <a:gd name="csY120" fmla="*/ 188259 h 1972235"/>
              <a:gd name="csX0" fmla="*/ 277906 w 1326777"/>
              <a:gd name="csY0" fmla="*/ 224118 h 1972235"/>
              <a:gd name="csX1" fmla="*/ 107577 w 1326777"/>
              <a:gd name="csY1" fmla="*/ 224118 h 1972235"/>
              <a:gd name="csX2" fmla="*/ 134471 w 1326777"/>
              <a:gd name="csY2" fmla="*/ 313765 h 1972235"/>
              <a:gd name="csX3" fmla="*/ 152400 w 1326777"/>
              <a:gd name="csY3" fmla="*/ 340659 h 1972235"/>
              <a:gd name="csX4" fmla="*/ 197224 w 1326777"/>
              <a:gd name="csY4" fmla="*/ 394447 h 1972235"/>
              <a:gd name="csX5" fmla="*/ 197224 w 1326777"/>
              <a:gd name="csY5" fmla="*/ 519953 h 1972235"/>
              <a:gd name="csX6" fmla="*/ 179295 w 1326777"/>
              <a:gd name="csY6" fmla="*/ 681318 h 1972235"/>
              <a:gd name="csX7" fmla="*/ 161365 w 1326777"/>
              <a:gd name="csY7" fmla="*/ 717177 h 1972235"/>
              <a:gd name="csX8" fmla="*/ 143436 w 1326777"/>
              <a:gd name="csY8" fmla="*/ 806824 h 1972235"/>
              <a:gd name="csX9" fmla="*/ 125506 w 1326777"/>
              <a:gd name="csY9" fmla="*/ 824753 h 1972235"/>
              <a:gd name="csX10" fmla="*/ 89648 w 1326777"/>
              <a:gd name="csY10" fmla="*/ 869577 h 1972235"/>
              <a:gd name="csX11" fmla="*/ 80683 w 1326777"/>
              <a:gd name="csY11" fmla="*/ 914400 h 1972235"/>
              <a:gd name="csX12" fmla="*/ 17930 w 1326777"/>
              <a:gd name="csY12" fmla="*/ 1030941 h 1972235"/>
              <a:gd name="csX13" fmla="*/ 0 w 1326777"/>
              <a:gd name="csY13" fmla="*/ 1075765 h 1972235"/>
              <a:gd name="csX14" fmla="*/ 8965 w 1326777"/>
              <a:gd name="csY14" fmla="*/ 1174377 h 1972235"/>
              <a:gd name="csX15" fmla="*/ 35859 w 1326777"/>
              <a:gd name="csY15" fmla="*/ 1281953 h 1972235"/>
              <a:gd name="csX16" fmla="*/ 62753 w 1326777"/>
              <a:gd name="csY16" fmla="*/ 1299882 h 1972235"/>
              <a:gd name="csX17" fmla="*/ 89648 w 1326777"/>
              <a:gd name="csY17" fmla="*/ 1326777 h 1972235"/>
              <a:gd name="csX18" fmla="*/ 98612 w 1326777"/>
              <a:gd name="csY18" fmla="*/ 1362635 h 1972235"/>
              <a:gd name="csX19" fmla="*/ 116542 w 1326777"/>
              <a:gd name="csY19" fmla="*/ 1398494 h 1972235"/>
              <a:gd name="csX20" fmla="*/ 143436 w 1326777"/>
              <a:gd name="csY20" fmla="*/ 1461247 h 1972235"/>
              <a:gd name="csX21" fmla="*/ 170330 w 1326777"/>
              <a:gd name="csY21" fmla="*/ 1515035 h 1972235"/>
              <a:gd name="csX22" fmla="*/ 188259 w 1326777"/>
              <a:gd name="csY22" fmla="*/ 1568824 h 1972235"/>
              <a:gd name="csX23" fmla="*/ 224118 w 1326777"/>
              <a:gd name="csY23" fmla="*/ 1622612 h 1972235"/>
              <a:gd name="csX24" fmla="*/ 242048 w 1326777"/>
              <a:gd name="csY24" fmla="*/ 1667435 h 1972235"/>
              <a:gd name="csX25" fmla="*/ 277906 w 1326777"/>
              <a:gd name="csY25" fmla="*/ 1712259 h 1972235"/>
              <a:gd name="csX26" fmla="*/ 286871 w 1326777"/>
              <a:gd name="csY26" fmla="*/ 1739153 h 1972235"/>
              <a:gd name="csX27" fmla="*/ 295836 w 1326777"/>
              <a:gd name="csY27" fmla="*/ 1775012 h 1972235"/>
              <a:gd name="csX28" fmla="*/ 340659 w 1326777"/>
              <a:gd name="csY28" fmla="*/ 1837765 h 1972235"/>
              <a:gd name="csX29" fmla="*/ 349624 w 1326777"/>
              <a:gd name="csY29" fmla="*/ 1873624 h 1972235"/>
              <a:gd name="csX30" fmla="*/ 376518 w 1326777"/>
              <a:gd name="csY30" fmla="*/ 1891553 h 1972235"/>
              <a:gd name="csX31" fmla="*/ 484095 w 1326777"/>
              <a:gd name="csY31" fmla="*/ 1864659 h 1972235"/>
              <a:gd name="csX32" fmla="*/ 564777 w 1326777"/>
              <a:gd name="csY32" fmla="*/ 1846729 h 1972235"/>
              <a:gd name="csX33" fmla="*/ 744071 w 1326777"/>
              <a:gd name="csY33" fmla="*/ 1864659 h 1972235"/>
              <a:gd name="csX34" fmla="*/ 806824 w 1326777"/>
              <a:gd name="csY34" fmla="*/ 1882588 h 1972235"/>
              <a:gd name="csX35" fmla="*/ 833718 w 1326777"/>
              <a:gd name="csY35" fmla="*/ 1909482 h 1972235"/>
              <a:gd name="csX36" fmla="*/ 878542 w 1326777"/>
              <a:gd name="csY36" fmla="*/ 1918447 h 1972235"/>
              <a:gd name="csX37" fmla="*/ 905436 w 1326777"/>
              <a:gd name="csY37" fmla="*/ 1927412 h 1972235"/>
              <a:gd name="csX38" fmla="*/ 959224 w 1326777"/>
              <a:gd name="csY38" fmla="*/ 1972235 h 1972235"/>
              <a:gd name="csX39" fmla="*/ 968189 w 1326777"/>
              <a:gd name="csY39" fmla="*/ 1927412 h 1972235"/>
              <a:gd name="csX40" fmla="*/ 950259 w 1326777"/>
              <a:gd name="csY40" fmla="*/ 1909482 h 1972235"/>
              <a:gd name="csX41" fmla="*/ 941295 w 1326777"/>
              <a:gd name="csY41" fmla="*/ 1882588 h 1972235"/>
              <a:gd name="csX42" fmla="*/ 932330 w 1326777"/>
              <a:gd name="csY42" fmla="*/ 1819835 h 1972235"/>
              <a:gd name="csX43" fmla="*/ 914400 w 1326777"/>
              <a:gd name="csY43" fmla="*/ 1792941 h 1972235"/>
              <a:gd name="csX44" fmla="*/ 941295 w 1326777"/>
              <a:gd name="csY44" fmla="*/ 1766047 h 1972235"/>
              <a:gd name="csX45" fmla="*/ 932330 w 1326777"/>
              <a:gd name="csY45" fmla="*/ 1739153 h 1972235"/>
              <a:gd name="csX46" fmla="*/ 959224 w 1326777"/>
              <a:gd name="csY46" fmla="*/ 1667435 h 1972235"/>
              <a:gd name="csX47" fmla="*/ 1013012 w 1326777"/>
              <a:gd name="csY47" fmla="*/ 1658471 h 1972235"/>
              <a:gd name="csX48" fmla="*/ 1093695 w 1326777"/>
              <a:gd name="csY48" fmla="*/ 1595718 h 1972235"/>
              <a:gd name="csX49" fmla="*/ 1111624 w 1326777"/>
              <a:gd name="csY49" fmla="*/ 1568824 h 1972235"/>
              <a:gd name="csX50" fmla="*/ 1138518 w 1326777"/>
              <a:gd name="csY50" fmla="*/ 1559859 h 1972235"/>
              <a:gd name="csX51" fmla="*/ 1210236 w 1326777"/>
              <a:gd name="csY51" fmla="*/ 1497106 h 1972235"/>
              <a:gd name="csX52" fmla="*/ 1246095 w 1326777"/>
              <a:gd name="csY52" fmla="*/ 1461247 h 1972235"/>
              <a:gd name="csX53" fmla="*/ 1264024 w 1326777"/>
              <a:gd name="csY53" fmla="*/ 1416424 h 1972235"/>
              <a:gd name="csX54" fmla="*/ 1299883 w 1326777"/>
              <a:gd name="csY54" fmla="*/ 1362635 h 1972235"/>
              <a:gd name="csX55" fmla="*/ 1317812 w 1326777"/>
              <a:gd name="csY55" fmla="*/ 1308847 h 1972235"/>
              <a:gd name="csX56" fmla="*/ 1326777 w 1326777"/>
              <a:gd name="csY56" fmla="*/ 1281953 h 1972235"/>
              <a:gd name="csX57" fmla="*/ 1317812 w 1326777"/>
              <a:gd name="csY57" fmla="*/ 1246094 h 1972235"/>
              <a:gd name="csX58" fmla="*/ 1272989 w 1326777"/>
              <a:gd name="csY58" fmla="*/ 1237129 h 1972235"/>
              <a:gd name="csX59" fmla="*/ 1210236 w 1326777"/>
              <a:gd name="csY59" fmla="*/ 1210235 h 1972235"/>
              <a:gd name="csX60" fmla="*/ 1174377 w 1326777"/>
              <a:gd name="csY60" fmla="*/ 1201271 h 1972235"/>
              <a:gd name="csX61" fmla="*/ 1102659 w 1326777"/>
              <a:gd name="csY61" fmla="*/ 1174377 h 1972235"/>
              <a:gd name="csX62" fmla="*/ 1048871 w 1326777"/>
              <a:gd name="csY62" fmla="*/ 1156447 h 1972235"/>
              <a:gd name="csX63" fmla="*/ 1013012 w 1326777"/>
              <a:gd name="csY63" fmla="*/ 1129553 h 1972235"/>
              <a:gd name="csX64" fmla="*/ 986118 w 1326777"/>
              <a:gd name="csY64" fmla="*/ 1120588 h 1972235"/>
              <a:gd name="csX65" fmla="*/ 968189 w 1326777"/>
              <a:gd name="csY65" fmla="*/ 1093694 h 1972235"/>
              <a:gd name="csX66" fmla="*/ 941295 w 1326777"/>
              <a:gd name="csY66" fmla="*/ 1075765 h 1972235"/>
              <a:gd name="csX67" fmla="*/ 896471 w 1326777"/>
              <a:gd name="csY67" fmla="*/ 1039906 h 1972235"/>
              <a:gd name="csX68" fmla="*/ 878542 w 1326777"/>
              <a:gd name="csY68" fmla="*/ 1013012 h 1972235"/>
              <a:gd name="csX69" fmla="*/ 860612 w 1326777"/>
              <a:gd name="csY69" fmla="*/ 995082 h 1972235"/>
              <a:gd name="csX70" fmla="*/ 887506 w 1326777"/>
              <a:gd name="csY70" fmla="*/ 932329 h 1972235"/>
              <a:gd name="csX71" fmla="*/ 914400 w 1326777"/>
              <a:gd name="csY71" fmla="*/ 914400 h 1972235"/>
              <a:gd name="csX72" fmla="*/ 959224 w 1326777"/>
              <a:gd name="csY72" fmla="*/ 851647 h 1972235"/>
              <a:gd name="csX73" fmla="*/ 986118 w 1326777"/>
              <a:gd name="csY73" fmla="*/ 833718 h 1972235"/>
              <a:gd name="csX74" fmla="*/ 1004048 w 1326777"/>
              <a:gd name="csY74" fmla="*/ 815788 h 1972235"/>
              <a:gd name="csX75" fmla="*/ 1004048 w 1326777"/>
              <a:gd name="csY75" fmla="*/ 726141 h 1972235"/>
              <a:gd name="csX76" fmla="*/ 968189 w 1326777"/>
              <a:gd name="csY76" fmla="*/ 717177 h 1972235"/>
              <a:gd name="csX77" fmla="*/ 896471 w 1326777"/>
              <a:gd name="csY77" fmla="*/ 744071 h 1972235"/>
              <a:gd name="csX78" fmla="*/ 851648 w 1326777"/>
              <a:gd name="csY78" fmla="*/ 806824 h 1972235"/>
              <a:gd name="csX79" fmla="*/ 833718 w 1326777"/>
              <a:gd name="csY79" fmla="*/ 833718 h 1972235"/>
              <a:gd name="csX80" fmla="*/ 806824 w 1326777"/>
              <a:gd name="csY80" fmla="*/ 842682 h 1972235"/>
              <a:gd name="csX81" fmla="*/ 779930 w 1326777"/>
              <a:gd name="csY81" fmla="*/ 860612 h 1972235"/>
              <a:gd name="csX82" fmla="*/ 744071 w 1326777"/>
              <a:gd name="csY82" fmla="*/ 833718 h 1972235"/>
              <a:gd name="csX83" fmla="*/ 672353 w 1326777"/>
              <a:gd name="csY83" fmla="*/ 779929 h 1972235"/>
              <a:gd name="csX84" fmla="*/ 636495 w 1326777"/>
              <a:gd name="csY84" fmla="*/ 717177 h 1972235"/>
              <a:gd name="csX85" fmla="*/ 672353 w 1326777"/>
              <a:gd name="csY85" fmla="*/ 672353 h 1972235"/>
              <a:gd name="csX86" fmla="*/ 699248 w 1326777"/>
              <a:gd name="csY86" fmla="*/ 645459 h 1972235"/>
              <a:gd name="csX87" fmla="*/ 726142 w 1326777"/>
              <a:gd name="csY87" fmla="*/ 636494 h 1972235"/>
              <a:gd name="csX88" fmla="*/ 788895 w 1326777"/>
              <a:gd name="csY88" fmla="*/ 609600 h 1972235"/>
              <a:gd name="csX89" fmla="*/ 851648 w 1326777"/>
              <a:gd name="csY89" fmla="*/ 582706 h 1972235"/>
              <a:gd name="csX90" fmla="*/ 878542 w 1326777"/>
              <a:gd name="csY90" fmla="*/ 564777 h 1972235"/>
              <a:gd name="csX91" fmla="*/ 905436 w 1326777"/>
              <a:gd name="csY91" fmla="*/ 555812 h 1972235"/>
              <a:gd name="csX92" fmla="*/ 1138518 w 1326777"/>
              <a:gd name="csY92" fmla="*/ 537882 h 1972235"/>
              <a:gd name="csX93" fmla="*/ 1156448 w 1326777"/>
              <a:gd name="csY93" fmla="*/ 510988 h 1972235"/>
              <a:gd name="csX94" fmla="*/ 1111624 w 1326777"/>
              <a:gd name="csY94" fmla="*/ 484094 h 1972235"/>
              <a:gd name="csX95" fmla="*/ 1013012 w 1326777"/>
              <a:gd name="csY95" fmla="*/ 412377 h 1972235"/>
              <a:gd name="csX96" fmla="*/ 1004048 w 1326777"/>
              <a:gd name="csY96" fmla="*/ 385482 h 1972235"/>
              <a:gd name="csX97" fmla="*/ 1057836 w 1326777"/>
              <a:gd name="csY97" fmla="*/ 304800 h 1972235"/>
              <a:gd name="csX98" fmla="*/ 1093695 w 1326777"/>
              <a:gd name="csY98" fmla="*/ 277906 h 1972235"/>
              <a:gd name="csX99" fmla="*/ 1147483 w 1326777"/>
              <a:gd name="csY99" fmla="*/ 152400 h 1972235"/>
              <a:gd name="csX100" fmla="*/ 1066800 w 1326777"/>
              <a:gd name="csY100" fmla="*/ 125506 h 1972235"/>
              <a:gd name="csX101" fmla="*/ 1030942 w 1326777"/>
              <a:gd name="csY101" fmla="*/ 107577 h 1972235"/>
              <a:gd name="csX102" fmla="*/ 968189 w 1326777"/>
              <a:gd name="csY102" fmla="*/ 80682 h 1972235"/>
              <a:gd name="csX103" fmla="*/ 923365 w 1326777"/>
              <a:gd name="csY103" fmla="*/ 44824 h 1972235"/>
              <a:gd name="csX104" fmla="*/ 887506 w 1326777"/>
              <a:gd name="csY104" fmla="*/ 26894 h 1972235"/>
              <a:gd name="csX105" fmla="*/ 824753 w 1326777"/>
              <a:gd name="csY105" fmla="*/ 0 h 1972235"/>
              <a:gd name="csX106" fmla="*/ 672353 w 1326777"/>
              <a:gd name="csY106" fmla="*/ 26894 h 1972235"/>
              <a:gd name="csX107" fmla="*/ 654424 w 1326777"/>
              <a:gd name="csY107" fmla="*/ 44824 h 1972235"/>
              <a:gd name="csX108" fmla="*/ 788895 w 1326777"/>
              <a:gd name="csY108" fmla="*/ 53788 h 1972235"/>
              <a:gd name="csX109" fmla="*/ 762000 w 1326777"/>
              <a:gd name="csY109" fmla="*/ 125506 h 1972235"/>
              <a:gd name="csX110" fmla="*/ 735106 w 1326777"/>
              <a:gd name="csY110" fmla="*/ 134471 h 1972235"/>
              <a:gd name="csX111" fmla="*/ 663389 w 1326777"/>
              <a:gd name="csY111" fmla="*/ 152400 h 1972235"/>
              <a:gd name="csX112" fmla="*/ 636495 w 1326777"/>
              <a:gd name="csY112" fmla="*/ 161365 h 1972235"/>
              <a:gd name="csX113" fmla="*/ 609600 w 1326777"/>
              <a:gd name="csY113" fmla="*/ 179294 h 1972235"/>
              <a:gd name="csX114" fmla="*/ 573742 w 1326777"/>
              <a:gd name="csY114" fmla="*/ 197224 h 1972235"/>
              <a:gd name="csX115" fmla="*/ 546848 w 1326777"/>
              <a:gd name="csY115" fmla="*/ 215153 h 1972235"/>
              <a:gd name="csX116" fmla="*/ 519953 w 1326777"/>
              <a:gd name="csY116" fmla="*/ 224118 h 1972235"/>
              <a:gd name="csX117" fmla="*/ 457200 w 1326777"/>
              <a:gd name="csY117" fmla="*/ 242047 h 1972235"/>
              <a:gd name="csX118" fmla="*/ 304800 w 1326777"/>
              <a:gd name="csY118" fmla="*/ 233082 h 1972235"/>
              <a:gd name="csX119" fmla="*/ 277906 w 1326777"/>
              <a:gd name="csY119" fmla="*/ 224118 h 1972235"/>
              <a:gd name="csX0" fmla="*/ 304800 w 1326777"/>
              <a:gd name="csY0" fmla="*/ 233082 h 1972235"/>
              <a:gd name="csX1" fmla="*/ 107577 w 1326777"/>
              <a:gd name="csY1" fmla="*/ 224118 h 1972235"/>
              <a:gd name="csX2" fmla="*/ 134471 w 1326777"/>
              <a:gd name="csY2" fmla="*/ 313765 h 1972235"/>
              <a:gd name="csX3" fmla="*/ 152400 w 1326777"/>
              <a:gd name="csY3" fmla="*/ 340659 h 1972235"/>
              <a:gd name="csX4" fmla="*/ 197224 w 1326777"/>
              <a:gd name="csY4" fmla="*/ 394447 h 1972235"/>
              <a:gd name="csX5" fmla="*/ 197224 w 1326777"/>
              <a:gd name="csY5" fmla="*/ 519953 h 1972235"/>
              <a:gd name="csX6" fmla="*/ 179295 w 1326777"/>
              <a:gd name="csY6" fmla="*/ 681318 h 1972235"/>
              <a:gd name="csX7" fmla="*/ 161365 w 1326777"/>
              <a:gd name="csY7" fmla="*/ 717177 h 1972235"/>
              <a:gd name="csX8" fmla="*/ 143436 w 1326777"/>
              <a:gd name="csY8" fmla="*/ 806824 h 1972235"/>
              <a:gd name="csX9" fmla="*/ 125506 w 1326777"/>
              <a:gd name="csY9" fmla="*/ 824753 h 1972235"/>
              <a:gd name="csX10" fmla="*/ 89648 w 1326777"/>
              <a:gd name="csY10" fmla="*/ 869577 h 1972235"/>
              <a:gd name="csX11" fmla="*/ 80683 w 1326777"/>
              <a:gd name="csY11" fmla="*/ 914400 h 1972235"/>
              <a:gd name="csX12" fmla="*/ 17930 w 1326777"/>
              <a:gd name="csY12" fmla="*/ 1030941 h 1972235"/>
              <a:gd name="csX13" fmla="*/ 0 w 1326777"/>
              <a:gd name="csY13" fmla="*/ 1075765 h 1972235"/>
              <a:gd name="csX14" fmla="*/ 8965 w 1326777"/>
              <a:gd name="csY14" fmla="*/ 1174377 h 1972235"/>
              <a:gd name="csX15" fmla="*/ 35859 w 1326777"/>
              <a:gd name="csY15" fmla="*/ 1281953 h 1972235"/>
              <a:gd name="csX16" fmla="*/ 62753 w 1326777"/>
              <a:gd name="csY16" fmla="*/ 1299882 h 1972235"/>
              <a:gd name="csX17" fmla="*/ 89648 w 1326777"/>
              <a:gd name="csY17" fmla="*/ 1326777 h 1972235"/>
              <a:gd name="csX18" fmla="*/ 98612 w 1326777"/>
              <a:gd name="csY18" fmla="*/ 1362635 h 1972235"/>
              <a:gd name="csX19" fmla="*/ 116542 w 1326777"/>
              <a:gd name="csY19" fmla="*/ 1398494 h 1972235"/>
              <a:gd name="csX20" fmla="*/ 143436 w 1326777"/>
              <a:gd name="csY20" fmla="*/ 1461247 h 1972235"/>
              <a:gd name="csX21" fmla="*/ 170330 w 1326777"/>
              <a:gd name="csY21" fmla="*/ 1515035 h 1972235"/>
              <a:gd name="csX22" fmla="*/ 188259 w 1326777"/>
              <a:gd name="csY22" fmla="*/ 1568824 h 1972235"/>
              <a:gd name="csX23" fmla="*/ 224118 w 1326777"/>
              <a:gd name="csY23" fmla="*/ 1622612 h 1972235"/>
              <a:gd name="csX24" fmla="*/ 242048 w 1326777"/>
              <a:gd name="csY24" fmla="*/ 1667435 h 1972235"/>
              <a:gd name="csX25" fmla="*/ 277906 w 1326777"/>
              <a:gd name="csY25" fmla="*/ 1712259 h 1972235"/>
              <a:gd name="csX26" fmla="*/ 286871 w 1326777"/>
              <a:gd name="csY26" fmla="*/ 1739153 h 1972235"/>
              <a:gd name="csX27" fmla="*/ 295836 w 1326777"/>
              <a:gd name="csY27" fmla="*/ 1775012 h 1972235"/>
              <a:gd name="csX28" fmla="*/ 340659 w 1326777"/>
              <a:gd name="csY28" fmla="*/ 1837765 h 1972235"/>
              <a:gd name="csX29" fmla="*/ 349624 w 1326777"/>
              <a:gd name="csY29" fmla="*/ 1873624 h 1972235"/>
              <a:gd name="csX30" fmla="*/ 376518 w 1326777"/>
              <a:gd name="csY30" fmla="*/ 1891553 h 1972235"/>
              <a:gd name="csX31" fmla="*/ 484095 w 1326777"/>
              <a:gd name="csY31" fmla="*/ 1864659 h 1972235"/>
              <a:gd name="csX32" fmla="*/ 564777 w 1326777"/>
              <a:gd name="csY32" fmla="*/ 1846729 h 1972235"/>
              <a:gd name="csX33" fmla="*/ 744071 w 1326777"/>
              <a:gd name="csY33" fmla="*/ 1864659 h 1972235"/>
              <a:gd name="csX34" fmla="*/ 806824 w 1326777"/>
              <a:gd name="csY34" fmla="*/ 1882588 h 1972235"/>
              <a:gd name="csX35" fmla="*/ 833718 w 1326777"/>
              <a:gd name="csY35" fmla="*/ 1909482 h 1972235"/>
              <a:gd name="csX36" fmla="*/ 878542 w 1326777"/>
              <a:gd name="csY36" fmla="*/ 1918447 h 1972235"/>
              <a:gd name="csX37" fmla="*/ 905436 w 1326777"/>
              <a:gd name="csY37" fmla="*/ 1927412 h 1972235"/>
              <a:gd name="csX38" fmla="*/ 959224 w 1326777"/>
              <a:gd name="csY38" fmla="*/ 1972235 h 1972235"/>
              <a:gd name="csX39" fmla="*/ 968189 w 1326777"/>
              <a:gd name="csY39" fmla="*/ 1927412 h 1972235"/>
              <a:gd name="csX40" fmla="*/ 950259 w 1326777"/>
              <a:gd name="csY40" fmla="*/ 1909482 h 1972235"/>
              <a:gd name="csX41" fmla="*/ 941295 w 1326777"/>
              <a:gd name="csY41" fmla="*/ 1882588 h 1972235"/>
              <a:gd name="csX42" fmla="*/ 932330 w 1326777"/>
              <a:gd name="csY42" fmla="*/ 1819835 h 1972235"/>
              <a:gd name="csX43" fmla="*/ 914400 w 1326777"/>
              <a:gd name="csY43" fmla="*/ 1792941 h 1972235"/>
              <a:gd name="csX44" fmla="*/ 941295 w 1326777"/>
              <a:gd name="csY44" fmla="*/ 1766047 h 1972235"/>
              <a:gd name="csX45" fmla="*/ 932330 w 1326777"/>
              <a:gd name="csY45" fmla="*/ 1739153 h 1972235"/>
              <a:gd name="csX46" fmla="*/ 959224 w 1326777"/>
              <a:gd name="csY46" fmla="*/ 1667435 h 1972235"/>
              <a:gd name="csX47" fmla="*/ 1013012 w 1326777"/>
              <a:gd name="csY47" fmla="*/ 1658471 h 1972235"/>
              <a:gd name="csX48" fmla="*/ 1093695 w 1326777"/>
              <a:gd name="csY48" fmla="*/ 1595718 h 1972235"/>
              <a:gd name="csX49" fmla="*/ 1111624 w 1326777"/>
              <a:gd name="csY49" fmla="*/ 1568824 h 1972235"/>
              <a:gd name="csX50" fmla="*/ 1138518 w 1326777"/>
              <a:gd name="csY50" fmla="*/ 1559859 h 1972235"/>
              <a:gd name="csX51" fmla="*/ 1210236 w 1326777"/>
              <a:gd name="csY51" fmla="*/ 1497106 h 1972235"/>
              <a:gd name="csX52" fmla="*/ 1246095 w 1326777"/>
              <a:gd name="csY52" fmla="*/ 1461247 h 1972235"/>
              <a:gd name="csX53" fmla="*/ 1264024 w 1326777"/>
              <a:gd name="csY53" fmla="*/ 1416424 h 1972235"/>
              <a:gd name="csX54" fmla="*/ 1299883 w 1326777"/>
              <a:gd name="csY54" fmla="*/ 1362635 h 1972235"/>
              <a:gd name="csX55" fmla="*/ 1317812 w 1326777"/>
              <a:gd name="csY55" fmla="*/ 1308847 h 1972235"/>
              <a:gd name="csX56" fmla="*/ 1326777 w 1326777"/>
              <a:gd name="csY56" fmla="*/ 1281953 h 1972235"/>
              <a:gd name="csX57" fmla="*/ 1317812 w 1326777"/>
              <a:gd name="csY57" fmla="*/ 1246094 h 1972235"/>
              <a:gd name="csX58" fmla="*/ 1272989 w 1326777"/>
              <a:gd name="csY58" fmla="*/ 1237129 h 1972235"/>
              <a:gd name="csX59" fmla="*/ 1210236 w 1326777"/>
              <a:gd name="csY59" fmla="*/ 1210235 h 1972235"/>
              <a:gd name="csX60" fmla="*/ 1174377 w 1326777"/>
              <a:gd name="csY60" fmla="*/ 1201271 h 1972235"/>
              <a:gd name="csX61" fmla="*/ 1102659 w 1326777"/>
              <a:gd name="csY61" fmla="*/ 1174377 h 1972235"/>
              <a:gd name="csX62" fmla="*/ 1048871 w 1326777"/>
              <a:gd name="csY62" fmla="*/ 1156447 h 1972235"/>
              <a:gd name="csX63" fmla="*/ 1013012 w 1326777"/>
              <a:gd name="csY63" fmla="*/ 1129553 h 1972235"/>
              <a:gd name="csX64" fmla="*/ 986118 w 1326777"/>
              <a:gd name="csY64" fmla="*/ 1120588 h 1972235"/>
              <a:gd name="csX65" fmla="*/ 968189 w 1326777"/>
              <a:gd name="csY65" fmla="*/ 1093694 h 1972235"/>
              <a:gd name="csX66" fmla="*/ 941295 w 1326777"/>
              <a:gd name="csY66" fmla="*/ 1075765 h 1972235"/>
              <a:gd name="csX67" fmla="*/ 896471 w 1326777"/>
              <a:gd name="csY67" fmla="*/ 1039906 h 1972235"/>
              <a:gd name="csX68" fmla="*/ 878542 w 1326777"/>
              <a:gd name="csY68" fmla="*/ 1013012 h 1972235"/>
              <a:gd name="csX69" fmla="*/ 860612 w 1326777"/>
              <a:gd name="csY69" fmla="*/ 995082 h 1972235"/>
              <a:gd name="csX70" fmla="*/ 887506 w 1326777"/>
              <a:gd name="csY70" fmla="*/ 932329 h 1972235"/>
              <a:gd name="csX71" fmla="*/ 914400 w 1326777"/>
              <a:gd name="csY71" fmla="*/ 914400 h 1972235"/>
              <a:gd name="csX72" fmla="*/ 959224 w 1326777"/>
              <a:gd name="csY72" fmla="*/ 851647 h 1972235"/>
              <a:gd name="csX73" fmla="*/ 986118 w 1326777"/>
              <a:gd name="csY73" fmla="*/ 833718 h 1972235"/>
              <a:gd name="csX74" fmla="*/ 1004048 w 1326777"/>
              <a:gd name="csY74" fmla="*/ 815788 h 1972235"/>
              <a:gd name="csX75" fmla="*/ 1004048 w 1326777"/>
              <a:gd name="csY75" fmla="*/ 726141 h 1972235"/>
              <a:gd name="csX76" fmla="*/ 968189 w 1326777"/>
              <a:gd name="csY76" fmla="*/ 717177 h 1972235"/>
              <a:gd name="csX77" fmla="*/ 896471 w 1326777"/>
              <a:gd name="csY77" fmla="*/ 744071 h 1972235"/>
              <a:gd name="csX78" fmla="*/ 851648 w 1326777"/>
              <a:gd name="csY78" fmla="*/ 806824 h 1972235"/>
              <a:gd name="csX79" fmla="*/ 833718 w 1326777"/>
              <a:gd name="csY79" fmla="*/ 833718 h 1972235"/>
              <a:gd name="csX80" fmla="*/ 806824 w 1326777"/>
              <a:gd name="csY80" fmla="*/ 842682 h 1972235"/>
              <a:gd name="csX81" fmla="*/ 779930 w 1326777"/>
              <a:gd name="csY81" fmla="*/ 860612 h 1972235"/>
              <a:gd name="csX82" fmla="*/ 744071 w 1326777"/>
              <a:gd name="csY82" fmla="*/ 833718 h 1972235"/>
              <a:gd name="csX83" fmla="*/ 672353 w 1326777"/>
              <a:gd name="csY83" fmla="*/ 779929 h 1972235"/>
              <a:gd name="csX84" fmla="*/ 636495 w 1326777"/>
              <a:gd name="csY84" fmla="*/ 717177 h 1972235"/>
              <a:gd name="csX85" fmla="*/ 672353 w 1326777"/>
              <a:gd name="csY85" fmla="*/ 672353 h 1972235"/>
              <a:gd name="csX86" fmla="*/ 699248 w 1326777"/>
              <a:gd name="csY86" fmla="*/ 645459 h 1972235"/>
              <a:gd name="csX87" fmla="*/ 726142 w 1326777"/>
              <a:gd name="csY87" fmla="*/ 636494 h 1972235"/>
              <a:gd name="csX88" fmla="*/ 788895 w 1326777"/>
              <a:gd name="csY88" fmla="*/ 609600 h 1972235"/>
              <a:gd name="csX89" fmla="*/ 851648 w 1326777"/>
              <a:gd name="csY89" fmla="*/ 582706 h 1972235"/>
              <a:gd name="csX90" fmla="*/ 878542 w 1326777"/>
              <a:gd name="csY90" fmla="*/ 564777 h 1972235"/>
              <a:gd name="csX91" fmla="*/ 905436 w 1326777"/>
              <a:gd name="csY91" fmla="*/ 555812 h 1972235"/>
              <a:gd name="csX92" fmla="*/ 1138518 w 1326777"/>
              <a:gd name="csY92" fmla="*/ 537882 h 1972235"/>
              <a:gd name="csX93" fmla="*/ 1156448 w 1326777"/>
              <a:gd name="csY93" fmla="*/ 510988 h 1972235"/>
              <a:gd name="csX94" fmla="*/ 1111624 w 1326777"/>
              <a:gd name="csY94" fmla="*/ 484094 h 1972235"/>
              <a:gd name="csX95" fmla="*/ 1013012 w 1326777"/>
              <a:gd name="csY95" fmla="*/ 412377 h 1972235"/>
              <a:gd name="csX96" fmla="*/ 1004048 w 1326777"/>
              <a:gd name="csY96" fmla="*/ 385482 h 1972235"/>
              <a:gd name="csX97" fmla="*/ 1057836 w 1326777"/>
              <a:gd name="csY97" fmla="*/ 304800 h 1972235"/>
              <a:gd name="csX98" fmla="*/ 1093695 w 1326777"/>
              <a:gd name="csY98" fmla="*/ 277906 h 1972235"/>
              <a:gd name="csX99" fmla="*/ 1147483 w 1326777"/>
              <a:gd name="csY99" fmla="*/ 152400 h 1972235"/>
              <a:gd name="csX100" fmla="*/ 1066800 w 1326777"/>
              <a:gd name="csY100" fmla="*/ 125506 h 1972235"/>
              <a:gd name="csX101" fmla="*/ 1030942 w 1326777"/>
              <a:gd name="csY101" fmla="*/ 107577 h 1972235"/>
              <a:gd name="csX102" fmla="*/ 968189 w 1326777"/>
              <a:gd name="csY102" fmla="*/ 80682 h 1972235"/>
              <a:gd name="csX103" fmla="*/ 923365 w 1326777"/>
              <a:gd name="csY103" fmla="*/ 44824 h 1972235"/>
              <a:gd name="csX104" fmla="*/ 887506 w 1326777"/>
              <a:gd name="csY104" fmla="*/ 26894 h 1972235"/>
              <a:gd name="csX105" fmla="*/ 824753 w 1326777"/>
              <a:gd name="csY105" fmla="*/ 0 h 1972235"/>
              <a:gd name="csX106" fmla="*/ 672353 w 1326777"/>
              <a:gd name="csY106" fmla="*/ 26894 h 1972235"/>
              <a:gd name="csX107" fmla="*/ 654424 w 1326777"/>
              <a:gd name="csY107" fmla="*/ 44824 h 1972235"/>
              <a:gd name="csX108" fmla="*/ 788895 w 1326777"/>
              <a:gd name="csY108" fmla="*/ 53788 h 1972235"/>
              <a:gd name="csX109" fmla="*/ 762000 w 1326777"/>
              <a:gd name="csY109" fmla="*/ 125506 h 1972235"/>
              <a:gd name="csX110" fmla="*/ 735106 w 1326777"/>
              <a:gd name="csY110" fmla="*/ 134471 h 1972235"/>
              <a:gd name="csX111" fmla="*/ 663389 w 1326777"/>
              <a:gd name="csY111" fmla="*/ 152400 h 1972235"/>
              <a:gd name="csX112" fmla="*/ 636495 w 1326777"/>
              <a:gd name="csY112" fmla="*/ 161365 h 1972235"/>
              <a:gd name="csX113" fmla="*/ 609600 w 1326777"/>
              <a:gd name="csY113" fmla="*/ 179294 h 1972235"/>
              <a:gd name="csX114" fmla="*/ 573742 w 1326777"/>
              <a:gd name="csY114" fmla="*/ 197224 h 1972235"/>
              <a:gd name="csX115" fmla="*/ 546848 w 1326777"/>
              <a:gd name="csY115" fmla="*/ 215153 h 1972235"/>
              <a:gd name="csX116" fmla="*/ 519953 w 1326777"/>
              <a:gd name="csY116" fmla="*/ 224118 h 1972235"/>
              <a:gd name="csX117" fmla="*/ 457200 w 1326777"/>
              <a:gd name="csY117" fmla="*/ 242047 h 1972235"/>
              <a:gd name="csX118" fmla="*/ 304800 w 1326777"/>
              <a:gd name="csY118" fmla="*/ 233082 h 1972235"/>
              <a:gd name="csX0" fmla="*/ 457200 w 1326777"/>
              <a:gd name="csY0" fmla="*/ 242047 h 1972235"/>
              <a:gd name="csX1" fmla="*/ 107577 w 1326777"/>
              <a:gd name="csY1" fmla="*/ 224118 h 1972235"/>
              <a:gd name="csX2" fmla="*/ 134471 w 1326777"/>
              <a:gd name="csY2" fmla="*/ 313765 h 1972235"/>
              <a:gd name="csX3" fmla="*/ 152400 w 1326777"/>
              <a:gd name="csY3" fmla="*/ 340659 h 1972235"/>
              <a:gd name="csX4" fmla="*/ 197224 w 1326777"/>
              <a:gd name="csY4" fmla="*/ 394447 h 1972235"/>
              <a:gd name="csX5" fmla="*/ 197224 w 1326777"/>
              <a:gd name="csY5" fmla="*/ 519953 h 1972235"/>
              <a:gd name="csX6" fmla="*/ 179295 w 1326777"/>
              <a:gd name="csY6" fmla="*/ 681318 h 1972235"/>
              <a:gd name="csX7" fmla="*/ 161365 w 1326777"/>
              <a:gd name="csY7" fmla="*/ 717177 h 1972235"/>
              <a:gd name="csX8" fmla="*/ 143436 w 1326777"/>
              <a:gd name="csY8" fmla="*/ 806824 h 1972235"/>
              <a:gd name="csX9" fmla="*/ 125506 w 1326777"/>
              <a:gd name="csY9" fmla="*/ 824753 h 1972235"/>
              <a:gd name="csX10" fmla="*/ 89648 w 1326777"/>
              <a:gd name="csY10" fmla="*/ 869577 h 1972235"/>
              <a:gd name="csX11" fmla="*/ 80683 w 1326777"/>
              <a:gd name="csY11" fmla="*/ 914400 h 1972235"/>
              <a:gd name="csX12" fmla="*/ 17930 w 1326777"/>
              <a:gd name="csY12" fmla="*/ 1030941 h 1972235"/>
              <a:gd name="csX13" fmla="*/ 0 w 1326777"/>
              <a:gd name="csY13" fmla="*/ 1075765 h 1972235"/>
              <a:gd name="csX14" fmla="*/ 8965 w 1326777"/>
              <a:gd name="csY14" fmla="*/ 1174377 h 1972235"/>
              <a:gd name="csX15" fmla="*/ 35859 w 1326777"/>
              <a:gd name="csY15" fmla="*/ 1281953 h 1972235"/>
              <a:gd name="csX16" fmla="*/ 62753 w 1326777"/>
              <a:gd name="csY16" fmla="*/ 1299882 h 1972235"/>
              <a:gd name="csX17" fmla="*/ 89648 w 1326777"/>
              <a:gd name="csY17" fmla="*/ 1326777 h 1972235"/>
              <a:gd name="csX18" fmla="*/ 98612 w 1326777"/>
              <a:gd name="csY18" fmla="*/ 1362635 h 1972235"/>
              <a:gd name="csX19" fmla="*/ 116542 w 1326777"/>
              <a:gd name="csY19" fmla="*/ 1398494 h 1972235"/>
              <a:gd name="csX20" fmla="*/ 143436 w 1326777"/>
              <a:gd name="csY20" fmla="*/ 1461247 h 1972235"/>
              <a:gd name="csX21" fmla="*/ 170330 w 1326777"/>
              <a:gd name="csY21" fmla="*/ 1515035 h 1972235"/>
              <a:gd name="csX22" fmla="*/ 188259 w 1326777"/>
              <a:gd name="csY22" fmla="*/ 1568824 h 1972235"/>
              <a:gd name="csX23" fmla="*/ 224118 w 1326777"/>
              <a:gd name="csY23" fmla="*/ 1622612 h 1972235"/>
              <a:gd name="csX24" fmla="*/ 242048 w 1326777"/>
              <a:gd name="csY24" fmla="*/ 1667435 h 1972235"/>
              <a:gd name="csX25" fmla="*/ 277906 w 1326777"/>
              <a:gd name="csY25" fmla="*/ 1712259 h 1972235"/>
              <a:gd name="csX26" fmla="*/ 286871 w 1326777"/>
              <a:gd name="csY26" fmla="*/ 1739153 h 1972235"/>
              <a:gd name="csX27" fmla="*/ 295836 w 1326777"/>
              <a:gd name="csY27" fmla="*/ 1775012 h 1972235"/>
              <a:gd name="csX28" fmla="*/ 340659 w 1326777"/>
              <a:gd name="csY28" fmla="*/ 1837765 h 1972235"/>
              <a:gd name="csX29" fmla="*/ 349624 w 1326777"/>
              <a:gd name="csY29" fmla="*/ 1873624 h 1972235"/>
              <a:gd name="csX30" fmla="*/ 376518 w 1326777"/>
              <a:gd name="csY30" fmla="*/ 1891553 h 1972235"/>
              <a:gd name="csX31" fmla="*/ 484095 w 1326777"/>
              <a:gd name="csY31" fmla="*/ 1864659 h 1972235"/>
              <a:gd name="csX32" fmla="*/ 564777 w 1326777"/>
              <a:gd name="csY32" fmla="*/ 1846729 h 1972235"/>
              <a:gd name="csX33" fmla="*/ 744071 w 1326777"/>
              <a:gd name="csY33" fmla="*/ 1864659 h 1972235"/>
              <a:gd name="csX34" fmla="*/ 806824 w 1326777"/>
              <a:gd name="csY34" fmla="*/ 1882588 h 1972235"/>
              <a:gd name="csX35" fmla="*/ 833718 w 1326777"/>
              <a:gd name="csY35" fmla="*/ 1909482 h 1972235"/>
              <a:gd name="csX36" fmla="*/ 878542 w 1326777"/>
              <a:gd name="csY36" fmla="*/ 1918447 h 1972235"/>
              <a:gd name="csX37" fmla="*/ 905436 w 1326777"/>
              <a:gd name="csY37" fmla="*/ 1927412 h 1972235"/>
              <a:gd name="csX38" fmla="*/ 959224 w 1326777"/>
              <a:gd name="csY38" fmla="*/ 1972235 h 1972235"/>
              <a:gd name="csX39" fmla="*/ 968189 w 1326777"/>
              <a:gd name="csY39" fmla="*/ 1927412 h 1972235"/>
              <a:gd name="csX40" fmla="*/ 950259 w 1326777"/>
              <a:gd name="csY40" fmla="*/ 1909482 h 1972235"/>
              <a:gd name="csX41" fmla="*/ 941295 w 1326777"/>
              <a:gd name="csY41" fmla="*/ 1882588 h 1972235"/>
              <a:gd name="csX42" fmla="*/ 932330 w 1326777"/>
              <a:gd name="csY42" fmla="*/ 1819835 h 1972235"/>
              <a:gd name="csX43" fmla="*/ 914400 w 1326777"/>
              <a:gd name="csY43" fmla="*/ 1792941 h 1972235"/>
              <a:gd name="csX44" fmla="*/ 941295 w 1326777"/>
              <a:gd name="csY44" fmla="*/ 1766047 h 1972235"/>
              <a:gd name="csX45" fmla="*/ 932330 w 1326777"/>
              <a:gd name="csY45" fmla="*/ 1739153 h 1972235"/>
              <a:gd name="csX46" fmla="*/ 959224 w 1326777"/>
              <a:gd name="csY46" fmla="*/ 1667435 h 1972235"/>
              <a:gd name="csX47" fmla="*/ 1013012 w 1326777"/>
              <a:gd name="csY47" fmla="*/ 1658471 h 1972235"/>
              <a:gd name="csX48" fmla="*/ 1093695 w 1326777"/>
              <a:gd name="csY48" fmla="*/ 1595718 h 1972235"/>
              <a:gd name="csX49" fmla="*/ 1111624 w 1326777"/>
              <a:gd name="csY49" fmla="*/ 1568824 h 1972235"/>
              <a:gd name="csX50" fmla="*/ 1138518 w 1326777"/>
              <a:gd name="csY50" fmla="*/ 1559859 h 1972235"/>
              <a:gd name="csX51" fmla="*/ 1210236 w 1326777"/>
              <a:gd name="csY51" fmla="*/ 1497106 h 1972235"/>
              <a:gd name="csX52" fmla="*/ 1246095 w 1326777"/>
              <a:gd name="csY52" fmla="*/ 1461247 h 1972235"/>
              <a:gd name="csX53" fmla="*/ 1264024 w 1326777"/>
              <a:gd name="csY53" fmla="*/ 1416424 h 1972235"/>
              <a:gd name="csX54" fmla="*/ 1299883 w 1326777"/>
              <a:gd name="csY54" fmla="*/ 1362635 h 1972235"/>
              <a:gd name="csX55" fmla="*/ 1317812 w 1326777"/>
              <a:gd name="csY55" fmla="*/ 1308847 h 1972235"/>
              <a:gd name="csX56" fmla="*/ 1326777 w 1326777"/>
              <a:gd name="csY56" fmla="*/ 1281953 h 1972235"/>
              <a:gd name="csX57" fmla="*/ 1317812 w 1326777"/>
              <a:gd name="csY57" fmla="*/ 1246094 h 1972235"/>
              <a:gd name="csX58" fmla="*/ 1272989 w 1326777"/>
              <a:gd name="csY58" fmla="*/ 1237129 h 1972235"/>
              <a:gd name="csX59" fmla="*/ 1210236 w 1326777"/>
              <a:gd name="csY59" fmla="*/ 1210235 h 1972235"/>
              <a:gd name="csX60" fmla="*/ 1174377 w 1326777"/>
              <a:gd name="csY60" fmla="*/ 1201271 h 1972235"/>
              <a:gd name="csX61" fmla="*/ 1102659 w 1326777"/>
              <a:gd name="csY61" fmla="*/ 1174377 h 1972235"/>
              <a:gd name="csX62" fmla="*/ 1048871 w 1326777"/>
              <a:gd name="csY62" fmla="*/ 1156447 h 1972235"/>
              <a:gd name="csX63" fmla="*/ 1013012 w 1326777"/>
              <a:gd name="csY63" fmla="*/ 1129553 h 1972235"/>
              <a:gd name="csX64" fmla="*/ 986118 w 1326777"/>
              <a:gd name="csY64" fmla="*/ 1120588 h 1972235"/>
              <a:gd name="csX65" fmla="*/ 968189 w 1326777"/>
              <a:gd name="csY65" fmla="*/ 1093694 h 1972235"/>
              <a:gd name="csX66" fmla="*/ 941295 w 1326777"/>
              <a:gd name="csY66" fmla="*/ 1075765 h 1972235"/>
              <a:gd name="csX67" fmla="*/ 896471 w 1326777"/>
              <a:gd name="csY67" fmla="*/ 1039906 h 1972235"/>
              <a:gd name="csX68" fmla="*/ 878542 w 1326777"/>
              <a:gd name="csY68" fmla="*/ 1013012 h 1972235"/>
              <a:gd name="csX69" fmla="*/ 860612 w 1326777"/>
              <a:gd name="csY69" fmla="*/ 995082 h 1972235"/>
              <a:gd name="csX70" fmla="*/ 887506 w 1326777"/>
              <a:gd name="csY70" fmla="*/ 932329 h 1972235"/>
              <a:gd name="csX71" fmla="*/ 914400 w 1326777"/>
              <a:gd name="csY71" fmla="*/ 914400 h 1972235"/>
              <a:gd name="csX72" fmla="*/ 959224 w 1326777"/>
              <a:gd name="csY72" fmla="*/ 851647 h 1972235"/>
              <a:gd name="csX73" fmla="*/ 986118 w 1326777"/>
              <a:gd name="csY73" fmla="*/ 833718 h 1972235"/>
              <a:gd name="csX74" fmla="*/ 1004048 w 1326777"/>
              <a:gd name="csY74" fmla="*/ 815788 h 1972235"/>
              <a:gd name="csX75" fmla="*/ 1004048 w 1326777"/>
              <a:gd name="csY75" fmla="*/ 726141 h 1972235"/>
              <a:gd name="csX76" fmla="*/ 968189 w 1326777"/>
              <a:gd name="csY76" fmla="*/ 717177 h 1972235"/>
              <a:gd name="csX77" fmla="*/ 896471 w 1326777"/>
              <a:gd name="csY77" fmla="*/ 744071 h 1972235"/>
              <a:gd name="csX78" fmla="*/ 851648 w 1326777"/>
              <a:gd name="csY78" fmla="*/ 806824 h 1972235"/>
              <a:gd name="csX79" fmla="*/ 833718 w 1326777"/>
              <a:gd name="csY79" fmla="*/ 833718 h 1972235"/>
              <a:gd name="csX80" fmla="*/ 806824 w 1326777"/>
              <a:gd name="csY80" fmla="*/ 842682 h 1972235"/>
              <a:gd name="csX81" fmla="*/ 779930 w 1326777"/>
              <a:gd name="csY81" fmla="*/ 860612 h 1972235"/>
              <a:gd name="csX82" fmla="*/ 744071 w 1326777"/>
              <a:gd name="csY82" fmla="*/ 833718 h 1972235"/>
              <a:gd name="csX83" fmla="*/ 672353 w 1326777"/>
              <a:gd name="csY83" fmla="*/ 779929 h 1972235"/>
              <a:gd name="csX84" fmla="*/ 636495 w 1326777"/>
              <a:gd name="csY84" fmla="*/ 717177 h 1972235"/>
              <a:gd name="csX85" fmla="*/ 672353 w 1326777"/>
              <a:gd name="csY85" fmla="*/ 672353 h 1972235"/>
              <a:gd name="csX86" fmla="*/ 699248 w 1326777"/>
              <a:gd name="csY86" fmla="*/ 645459 h 1972235"/>
              <a:gd name="csX87" fmla="*/ 726142 w 1326777"/>
              <a:gd name="csY87" fmla="*/ 636494 h 1972235"/>
              <a:gd name="csX88" fmla="*/ 788895 w 1326777"/>
              <a:gd name="csY88" fmla="*/ 609600 h 1972235"/>
              <a:gd name="csX89" fmla="*/ 851648 w 1326777"/>
              <a:gd name="csY89" fmla="*/ 582706 h 1972235"/>
              <a:gd name="csX90" fmla="*/ 878542 w 1326777"/>
              <a:gd name="csY90" fmla="*/ 564777 h 1972235"/>
              <a:gd name="csX91" fmla="*/ 905436 w 1326777"/>
              <a:gd name="csY91" fmla="*/ 555812 h 1972235"/>
              <a:gd name="csX92" fmla="*/ 1138518 w 1326777"/>
              <a:gd name="csY92" fmla="*/ 537882 h 1972235"/>
              <a:gd name="csX93" fmla="*/ 1156448 w 1326777"/>
              <a:gd name="csY93" fmla="*/ 510988 h 1972235"/>
              <a:gd name="csX94" fmla="*/ 1111624 w 1326777"/>
              <a:gd name="csY94" fmla="*/ 484094 h 1972235"/>
              <a:gd name="csX95" fmla="*/ 1013012 w 1326777"/>
              <a:gd name="csY95" fmla="*/ 412377 h 1972235"/>
              <a:gd name="csX96" fmla="*/ 1004048 w 1326777"/>
              <a:gd name="csY96" fmla="*/ 385482 h 1972235"/>
              <a:gd name="csX97" fmla="*/ 1057836 w 1326777"/>
              <a:gd name="csY97" fmla="*/ 304800 h 1972235"/>
              <a:gd name="csX98" fmla="*/ 1093695 w 1326777"/>
              <a:gd name="csY98" fmla="*/ 277906 h 1972235"/>
              <a:gd name="csX99" fmla="*/ 1147483 w 1326777"/>
              <a:gd name="csY99" fmla="*/ 152400 h 1972235"/>
              <a:gd name="csX100" fmla="*/ 1066800 w 1326777"/>
              <a:gd name="csY100" fmla="*/ 125506 h 1972235"/>
              <a:gd name="csX101" fmla="*/ 1030942 w 1326777"/>
              <a:gd name="csY101" fmla="*/ 107577 h 1972235"/>
              <a:gd name="csX102" fmla="*/ 968189 w 1326777"/>
              <a:gd name="csY102" fmla="*/ 80682 h 1972235"/>
              <a:gd name="csX103" fmla="*/ 923365 w 1326777"/>
              <a:gd name="csY103" fmla="*/ 44824 h 1972235"/>
              <a:gd name="csX104" fmla="*/ 887506 w 1326777"/>
              <a:gd name="csY104" fmla="*/ 26894 h 1972235"/>
              <a:gd name="csX105" fmla="*/ 824753 w 1326777"/>
              <a:gd name="csY105" fmla="*/ 0 h 1972235"/>
              <a:gd name="csX106" fmla="*/ 672353 w 1326777"/>
              <a:gd name="csY106" fmla="*/ 26894 h 1972235"/>
              <a:gd name="csX107" fmla="*/ 654424 w 1326777"/>
              <a:gd name="csY107" fmla="*/ 44824 h 1972235"/>
              <a:gd name="csX108" fmla="*/ 788895 w 1326777"/>
              <a:gd name="csY108" fmla="*/ 53788 h 1972235"/>
              <a:gd name="csX109" fmla="*/ 762000 w 1326777"/>
              <a:gd name="csY109" fmla="*/ 125506 h 1972235"/>
              <a:gd name="csX110" fmla="*/ 735106 w 1326777"/>
              <a:gd name="csY110" fmla="*/ 134471 h 1972235"/>
              <a:gd name="csX111" fmla="*/ 663389 w 1326777"/>
              <a:gd name="csY111" fmla="*/ 152400 h 1972235"/>
              <a:gd name="csX112" fmla="*/ 636495 w 1326777"/>
              <a:gd name="csY112" fmla="*/ 161365 h 1972235"/>
              <a:gd name="csX113" fmla="*/ 609600 w 1326777"/>
              <a:gd name="csY113" fmla="*/ 179294 h 1972235"/>
              <a:gd name="csX114" fmla="*/ 573742 w 1326777"/>
              <a:gd name="csY114" fmla="*/ 197224 h 1972235"/>
              <a:gd name="csX115" fmla="*/ 546848 w 1326777"/>
              <a:gd name="csY115" fmla="*/ 215153 h 1972235"/>
              <a:gd name="csX116" fmla="*/ 519953 w 1326777"/>
              <a:gd name="csY116" fmla="*/ 224118 h 1972235"/>
              <a:gd name="csX117" fmla="*/ 457200 w 1326777"/>
              <a:gd name="csY117" fmla="*/ 242047 h 1972235"/>
              <a:gd name="csX0" fmla="*/ 457200 w 1326777"/>
              <a:gd name="csY0" fmla="*/ 242047 h 1972235"/>
              <a:gd name="csX1" fmla="*/ 134471 w 1326777"/>
              <a:gd name="csY1" fmla="*/ 313765 h 1972235"/>
              <a:gd name="csX2" fmla="*/ 152400 w 1326777"/>
              <a:gd name="csY2" fmla="*/ 340659 h 1972235"/>
              <a:gd name="csX3" fmla="*/ 197224 w 1326777"/>
              <a:gd name="csY3" fmla="*/ 394447 h 1972235"/>
              <a:gd name="csX4" fmla="*/ 197224 w 1326777"/>
              <a:gd name="csY4" fmla="*/ 519953 h 1972235"/>
              <a:gd name="csX5" fmla="*/ 179295 w 1326777"/>
              <a:gd name="csY5" fmla="*/ 681318 h 1972235"/>
              <a:gd name="csX6" fmla="*/ 161365 w 1326777"/>
              <a:gd name="csY6" fmla="*/ 717177 h 1972235"/>
              <a:gd name="csX7" fmla="*/ 143436 w 1326777"/>
              <a:gd name="csY7" fmla="*/ 806824 h 1972235"/>
              <a:gd name="csX8" fmla="*/ 125506 w 1326777"/>
              <a:gd name="csY8" fmla="*/ 824753 h 1972235"/>
              <a:gd name="csX9" fmla="*/ 89648 w 1326777"/>
              <a:gd name="csY9" fmla="*/ 869577 h 1972235"/>
              <a:gd name="csX10" fmla="*/ 80683 w 1326777"/>
              <a:gd name="csY10" fmla="*/ 914400 h 1972235"/>
              <a:gd name="csX11" fmla="*/ 17930 w 1326777"/>
              <a:gd name="csY11" fmla="*/ 1030941 h 1972235"/>
              <a:gd name="csX12" fmla="*/ 0 w 1326777"/>
              <a:gd name="csY12" fmla="*/ 1075765 h 1972235"/>
              <a:gd name="csX13" fmla="*/ 8965 w 1326777"/>
              <a:gd name="csY13" fmla="*/ 1174377 h 1972235"/>
              <a:gd name="csX14" fmla="*/ 35859 w 1326777"/>
              <a:gd name="csY14" fmla="*/ 1281953 h 1972235"/>
              <a:gd name="csX15" fmla="*/ 62753 w 1326777"/>
              <a:gd name="csY15" fmla="*/ 1299882 h 1972235"/>
              <a:gd name="csX16" fmla="*/ 89648 w 1326777"/>
              <a:gd name="csY16" fmla="*/ 1326777 h 1972235"/>
              <a:gd name="csX17" fmla="*/ 98612 w 1326777"/>
              <a:gd name="csY17" fmla="*/ 1362635 h 1972235"/>
              <a:gd name="csX18" fmla="*/ 116542 w 1326777"/>
              <a:gd name="csY18" fmla="*/ 1398494 h 1972235"/>
              <a:gd name="csX19" fmla="*/ 143436 w 1326777"/>
              <a:gd name="csY19" fmla="*/ 1461247 h 1972235"/>
              <a:gd name="csX20" fmla="*/ 170330 w 1326777"/>
              <a:gd name="csY20" fmla="*/ 1515035 h 1972235"/>
              <a:gd name="csX21" fmla="*/ 188259 w 1326777"/>
              <a:gd name="csY21" fmla="*/ 1568824 h 1972235"/>
              <a:gd name="csX22" fmla="*/ 224118 w 1326777"/>
              <a:gd name="csY22" fmla="*/ 1622612 h 1972235"/>
              <a:gd name="csX23" fmla="*/ 242048 w 1326777"/>
              <a:gd name="csY23" fmla="*/ 1667435 h 1972235"/>
              <a:gd name="csX24" fmla="*/ 277906 w 1326777"/>
              <a:gd name="csY24" fmla="*/ 1712259 h 1972235"/>
              <a:gd name="csX25" fmla="*/ 286871 w 1326777"/>
              <a:gd name="csY25" fmla="*/ 1739153 h 1972235"/>
              <a:gd name="csX26" fmla="*/ 295836 w 1326777"/>
              <a:gd name="csY26" fmla="*/ 1775012 h 1972235"/>
              <a:gd name="csX27" fmla="*/ 340659 w 1326777"/>
              <a:gd name="csY27" fmla="*/ 1837765 h 1972235"/>
              <a:gd name="csX28" fmla="*/ 349624 w 1326777"/>
              <a:gd name="csY28" fmla="*/ 1873624 h 1972235"/>
              <a:gd name="csX29" fmla="*/ 376518 w 1326777"/>
              <a:gd name="csY29" fmla="*/ 1891553 h 1972235"/>
              <a:gd name="csX30" fmla="*/ 484095 w 1326777"/>
              <a:gd name="csY30" fmla="*/ 1864659 h 1972235"/>
              <a:gd name="csX31" fmla="*/ 564777 w 1326777"/>
              <a:gd name="csY31" fmla="*/ 1846729 h 1972235"/>
              <a:gd name="csX32" fmla="*/ 744071 w 1326777"/>
              <a:gd name="csY32" fmla="*/ 1864659 h 1972235"/>
              <a:gd name="csX33" fmla="*/ 806824 w 1326777"/>
              <a:gd name="csY33" fmla="*/ 1882588 h 1972235"/>
              <a:gd name="csX34" fmla="*/ 833718 w 1326777"/>
              <a:gd name="csY34" fmla="*/ 1909482 h 1972235"/>
              <a:gd name="csX35" fmla="*/ 878542 w 1326777"/>
              <a:gd name="csY35" fmla="*/ 1918447 h 1972235"/>
              <a:gd name="csX36" fmla="*/ 905436 w 1326777"/>
              <a:gd name="csY36" fmla="*/ 1927412 h 1972235"/>
              <a:gd name="csX37" fmla="*/ 959224 w 1326777"/>
              <a:gd name="csY37" fmla="*/ 1972235 h 1972235"/>
              <a:gd name="csX38" fmla="*/ 968189 w 1326777"/>
              <a:gd name="csY38" fmla="*/ 1927412 h 1972235"/>
              <a:gd name="csX39" fmla="*/ 950259 w 1326777"/>
              <a:gd name="csY39" fmla="*/ 1909482 h 1972235"/>
              <a:gd name="csX40" fmla="*/ 941295 w 1326777"/>
              <a:gd name="csY40" fmla="*/ 1882588 h 1972235"/>
              <a:gd name="csX41" fmla="*/ 932330 w 1326777"/>
              <a:gd name="csY41" fmla="*/ 1819835 h 1972235"/>
              <a:gd name="csX42" fmla="*/ 914400 w 1326777"/>
              <a:gd name="csY42" fmla="*/ 1792941 h 1972235"/>
              <a:gd name="csX43" fmla="*/ 941295 w 1326777"/>
              <a:gd name="csY43" fmla="*/ 1766047 h 1972235"/>
              <a:gd name="csX44" fmla="*/ 932330 w 1326777"/>
              <a:gd name="csY44" fmla="*/ 1739153 h 1972235"/>
              <a:gd name="csX45" fmla="*/ 959224 w 1326777"/>
              <a:gd name="csY45" fmla="*/ 1667435 h 1972235"/>
              <a:gd name="csX46" fmla="*/ 1013012 w 1326777"/>
              <a:gd name="csY46" fmla="*/ 1658471 h 1972235"/>
              <a:gd name="csX47" fmla="*/ 1093695 w 1326777"/>
              <a:gd name="csY47" fmla="*/ 1595718 h 1972235"/>
              <a:gd name="csX48" fmla="*/ 1111624 w 1326777"/>
              <a:gd name="csY48" fmla="*/ 1568824 h 1972235"/>
              <a:gd name="csX49" fmla="*/ 1138518 w 1326777"/>
              <a:gd name="csY49" fmla="*/ 1559859 h 1972235"/>
              <a:gd name="csX50" fmla="*/ 1210236 w 1326777"/>
              <a:gd name="csY50" fmla="*/ 1497106 h 1972235"/>
              <a:gd name="csX51" fmla="*/ 1246095 w 1326777"/>
              <a:gd name="csY51" fmla="*/ 1461247 h 1972235"/>
              <a:gd name="csX52" fmla="*/ 1264024 w 1326777"/>
              <a:gd name="csY52" fmla="*/ 1416424 h 1972235"/>
              <a:gd name="csX53" fmla="*/ 1299883 w 1326777"/>
              <a:gd name="csY53" fmla="*/ 1362635 h 1972235"/>
              <a:gd name="csX54" fmla="*/ 1317812 w 1326777"/>
              <a:gd name="csY54" fmla="*/ 1308847 h 1972235"/>
              <a:gd name="csX55" fmla="*/ 1326777 w 1326777"/>
              <a:gd name="csY55" fmla="*/ 1281953 h 1972235"/>
              <a:gd name="csX56" fmla="*/ 1317812 w 1326777"/>
              <a:gd name="csY56" fmla="*/ 1246094 h 1972235"/>
              <a:gd name="csX57" fmla="*/ 1272989 w 1326777"/>
              <a:gd name="csY57" fmla="*/ 1237129 h 1972235"/>
              <a:gd name="csX58" fmla="*/ 1210236 w 1326777"/>
              <a:gd name="csY58" fmla="*/ 1210235 h 1972235"/>
              <a:gd name="csX59" fmla="*/ 1174377 w 1326777"/>
              <a:gd name="csY59" fmla="*/ 1201271 h 1972235"/>
              <a:gd name="csX60" fmla="*/ 1102659 w 1326777"/>
              <a:gd name="csY60" fmla="*/ 1174377 h 1972235"/>
              <a:gd name="csX61" fmla="*/ 1048871 w 1326777"/>
              <a:gd name="csY61" fmla="*/ 1156447 h 1972235"/>
              <a:gd name="csX62" fmla="*/ 1013012 w 1326777"/>
              <a:gd name="csY62" fmla="*/ 1129553 h 1972235"/>
              <a:gd name="csX63" fmla="*/ 986118 w 1326777"/>
              <a:gd name="csY63" fmla="*/ 1120588 h 1972235"/>
              <a:gd name="csX64" fmla="*/ 968189 w 1326777"/>
              <a:gd name="csY64" fmla="*/ 1093694 h 1972235"/>
              <a:gd name="csX65" fmla="*/ 941295 w 1326777"/>
              <a:gd name="csY65" fmla="*/ 1075765 h 1972235"/>
              <a:gd name="csX66" fmla="*/ 896471 w 1326777"/>
              <a:gd name="csY66" fmla="*/ 1039906 h 1972235"/>
              <a:gd name="csX67" fmla="*/ 878542 w 1326777"/>
              <a:gd name="csY67" fmla="*/ 1013012 h 1972235"/>
              <a:gd name="csX68" fmla="*/ 860612 w 1326777"/>
              <a:gd name="csY68" fmla="*/ 995082 h 1972235"/>
              <a:gd name="csX69" fmla="*/ 887506 w 1326777"/>
              <a:gd name="csY69" fmla="*/ 932329 h 1972235"/>
              <a:gd name="csX70" fmla="*/ 914400 w 1326777"/>
              <a:gd name="csY70" fmla="*/ 914400 h 1972235"/>
              <a:gd name="csX71" fmla="*/ 959224 w 1326777"/>
              <a:gd name="csY71" fmla="*/ 851647 h 1972235"/>
              <a:gd name="csX72" fmla="*/ 986118 w 1326777"/>
              <a:gd name="csY72" fmla="*/ 833718 h 1972235"/>
              <a:gd name="csX73" fmla="*/ 1004048 w 1326777"/>
              <a:gd name="csY73" fmla="*/ 815788 h 1972235"/>
              <a:gd name="csX74" fmla="*/ 1004048 w 1326777"/>
              <a:gd name="csY74" fmla="*/ 726141 h 1972235"/>
              <a:gd name="csX75" fmla="*/ 968189 w 1326777"/>
              <a:gd name="csY75" fmla="*/ 717177 h 1972235"/>
              <a:gd name="csX76" fmla="*/ 896471 w 1326777"/>
              <a:gd name="csY76" fmla="*/ 744071 h 1972235"/>
              <a:gd name="csX77" fmla="*/ 851648 w 1326777"/>
              <a:gd name="csY77" fmla="*/ 806824 h 1972235"/>
              <a:gd name="csX78" fmla="*/ 833718 w 1326777"/>
              <a:gd name="csY78" fmla="*/ 833718 h 1972235"/>
              <a:gd name="csX79" fmla="*/ 806824 w 1326777"/>
              <a:gd name="csY79" fmla="*/ 842682 h 1972235"/>
              <a:gd name="csX80" fmla="*/ 779930 w 1326777"/>
              <a:gd name="csY80" fmla="*/ 860612 h 1972235"/>
              <a:gd name="csX81" fmla="*/ 744071 w 1326777"/>
              <a:gd name="csY81" fmla="*/ 833718 h 1972235"/>
              <a:gd name="csX82" fmla="*/ 672353 w 1326777"/>
              <a:gd name="csY82" fmla="*/ 779929 h 1972235"/>
              <a:gd name="csX83" fmla="*/ 636495 w 1326777"/>
              <a:gd name="csY83" fmla="*/ 717177 h 1972235"/>
              <a:gd name="csX84" fmla="*/ 672353 w 1326777"/>
              <a:gd name="csY84" fmla="*/ 672353 h 1972235"/>
              <a:gd name="csX85" fmla="*/ 699248 w 1326777"/>
              <a:gd name="csY85" fmla="*/ 645459 h 1972235"/>
              <a:gd name="csX86" fmla="*/ 726142 w 1326777"/>
              <a:gd name="csY86" fmla="*/ 636494 h 1972235"/>
              <a:gd name="csX87" fmla="*/ 788895 w 1326777"/>
              <a:gd name="csY87" fmla="*/ 609600 h 1972235"/>
              <a:gd name="csX88" fmla="*/ 851648 w 1326777"/>
              <a:gd name="csY88" fmla="*/ 582706 h 1972235"/>
              <a:gd name="csX89" fmla="*/ 878542 w 1326777"/>
              <a:gd name="csY89" fmla="*/ 564777 h 1972235"/>
              <a:gd name="csX90" fmla="*/ 905436 w 1326777"/>
              <a:gd name="csY90" fmla="*/ 555812 h 1972235"/>
              <a:gd name="csX91" fmla="*/ 1138518 w 1326777"/>
              <a:gd name="csY91" fmla="*/ 537882 h 1972235"/>
              <a:gd name="csX92" fmla="*/ 1156448 w 1326777"/>
              <a:gd name="csY92" fmla="*/ 510988 h 1972235"/>
              <a:gd name="csX93" fmla="*/ 1111624 w 1326777"/>
              <a:gd name="csY93" fmla="*/ 484094 h 1972235"/>
              <a:gd name="csX94" fmla="*/ 1013012 w 1326777"/>
              <a:gd name="csY94" fmla="*/ 412377 h 1972235"/>
              <a:gd name="csX95" fmla="*/ 1004048 w 1326777"/>
              <a:gd name="csY95" fmla="*/ 385482 h 1972235"/>
              <a:gd name="csX96" fmla="*/ 1057836 w 1326777"/>
              <a:gd name="csY96" fmla="*/ 304800 h 1972235"/>
              <a:gd name="csX97" fmla="*/ 1093695 w 1326777"/>
              <a:gd name="csY97" fmla="*/ 277906 h 1972235"/>
              <a:gd name="csX98" fmla="*/ 1147483 w 1326777"/>
              <a:gd name="csY98" fmla="*/ 152400 h 1972235"/>
              <a:gd name="csX99" fmla="*/ 1066800 w 1326777"/>
              <a:gd name="csY99" fmla="*/ 125506 h 1972235"/>
              <a:gd name="csX100" fmla="*/ 1030942 w 1326777"/>
              <a:gd name="csY100" fmla="*/ 107577 h 1972235"/>
              <a:gd name="csX101" fmla="*/ 968189 w 1326777"/>
              <a:gd name="csY101" fmla="*/ 80682 h 1972235"/>
              <a:gd name="csX102" fmla="*/ 923365 w 1326777"/>
              <a:gd name="csY102" fmla="*/ 44824 h 1972235"/>
              <a:gd name="csX103" fmla="*/ 887506 w 1326777"/>
              <a:gd name="csY103" fmla="*/ 26894 h 1972235"/>
              <a:gd name="csX104" fmla="*/ 824753 w 1326777"/>
              <a:gd name="csY104" fmla="*/ 0 h 1972235"/>
              <a:gd name="csX105" fmla="*/ 672353 w 1326777"/>
              <a:gd name="csY105" fmla="*/ 26894 h 1972235"/>
              <a:gd name="csX106" fmla="*/ 654424 w 1326777"/>
              <a:gd name="csY106" fmla="*/ 44824 h 1972235"/>
              <a:gd name="csX107" fmla="*/ 788895 w 1326777"/>
              <a:gd name="csY107" fmla="*/ 53788 h 1972235"/>
              <a:gd name="csX108" fmla="*/ 762000 w 1326777"/>
              <a:gd name="csY108" fmla="*/ 125506 h 1972235"/>
              <a:gd name="csX109" fmla="*/ 735106 w 1326777"/>
              <a:gd name="csY109" fmla="*/ 134471 h 1972235"/>
              <a:gd name="csX110" fmla="*/ 663389 w 1326777"/>
              <a:gd name="csY110" fmla="*/ 152400 h 1972235"/>
              <a:gd name="csX111" fmla="*/ 636495 w 1326777"/>
              <a:gd name="csY111" fmla="*/ 161365 h 1972235"/>
              <a:gd name="csX112" fmla="*/ 609600 w 1326777"/>
              <a:gd name="csY112" fmla="*/ 179294 h 1972235"/>
              <a:gd name="csX113" fmla="*/ 573742 w 1326777"/>
              <a:gd name="csY113" fmla="*/ 197224 h 1972235"/>
              <a:gd name="csX114" fmla="*/ 546848 w 1326777"/>
              <a:gd name="csY114" fmla="*/ 215153 h 1972235"/>
              <a:gd name="csX115" fmla="*/ 519953 w 1326777"/>
              <a:gd name="csY115" fmla="*/ 224118 h 1972235"/>
              <a:gd name="csX116" fmla="*/ 457200 w 1326777"/>
              <a:gd name="csY116" fmla="*/ 242047 h 1972235"/>
              <a:gd name="csX0" fmla="*/ 457200 w 1326777"/>
              <a:gd name="csY0" fmla="*/ 242047 h 1972235"/>
              <a:gd name="csX1" fmla="*/ 134471 w 1326777"/>
              <a:gd name="csY1" fmla="*/ 313765 h 1972235"/>
              <a:gd name="csX2" fmla="*/ 152400 w 1326777"/>
              <a:gd name="csY2" fmla="*/ 340659 h 1972235"/>
              <a:gd name="csX3" fmla="*/ 197224 w 1326777"/>
              <a:gd name="csY3" fmla="*/ 519953 h 1972235"/>
              <a:gd name="csX4" fmla="*/ 179295 w 1326777"/>
              <a:gd name="csY4" fmla="*/ 681318 h 1972235"/>
              <a:gd name="csX5" fmla="*/ 161365 w 1326777"/>
              <a:gd name="csY5" fmla="*/ 717177 h 1972235"/>
              <a:gd name="csX6" fmla="*/ 143436 w 1326777"/>
              <a:gd name="csY6" fmla="*/ 806824 h 1972235"/>
              <a:gd name="csX7" fmla="*/ 125506 w 1326777"/>
              <a:gd name="csY7" fmla="*/ 824753 h 1972235"/>
              <a:gd name="csX8" fmla="*/ 89648 w 1326777"/>
              <a:gd name="csY8" fmla="*/ 869577 h 1972235"/>
              <a:gd name="csX9" fmla="*/ 80683 w 1326777"/>
              <a:gd name="csY9" fmla="*/ 914400 h 1972235"/>
              <a:gd name="csX10" fmla="*/ 17930 w 1326777"/>
              <a:gd name="csY10" fmla="*/ 1030941 h 1972235"/>
              <a:gd name="csX11" fmla="*/ 0 w 1326777"/>
              <a:gd name="csY11" fmla="*/ 1075765 h 1972235"/>
              <a:gd name="csX12" fmla="*/ 8965 w 1326777"/>
              <a:gd name="csY12" fmla="*/ 1174377 h 1972235"/>
              <a:gd name="csX13" fmla="*/ 35859 w 1326777"/>
              <a:gd name="csY13" fmla="*/ 1281953 h 1972235"/>
              <a:gd name="csX14" fmla="*/ 62753 w 1326777"/>
              <a:gd name="csY14" fmla="*/ 1299882 h 1972235"/>
              <a:gd name="csX15" fmla="*/ 89648 w 1326777"/>
              <a:gd name="csY15" fmla="*/ 1326777 h 1972235"/>
              <a:gd name="csX16" fmla="*/ 98612 w 1326777"/>
              <a:gd name="csY16" fmla="*/ 1362635 h 1972235"/>
              <a:gd name="csX17" fmla="*/ 116542 w 1326777"/>
              <a:gd name="csY17" fmla="*/ 1398494 h 1972235"/>
              <a:gd name="csX18" fmla="*/ 143436 w 1326777"/>
              <a:gd name="csY18" fmla="*/ 1461247 h 1972235"/>
              <a:gd name="csX19" fmla="*/ 170330 w 1326777"/>
              <a:gd name="csY19" fmla="*/ 1515035 h 1972235"/>
              <a:gd name="csX20" fmla="*/ 188259 w 1326777"/>
              <a:gd name="csY20" fmla="*/ 1568824 h 1972235"/>
              <a:gd name="csX21" fmla="*/ 224118 w 1326777"/>
              <a:gd name="csY21" fmla="*/ 1622612 h 1972235"/>
              <a:gd name="csX22" fmla="*/ 242048 w 1326777"/>
              <a:gd name="csY22" fmla="*/ 1667435 h 1972235"/>
              <a:gd name="csX23" fmla="*/ 277906 w 1326777"/>
              <a:gd name="csY23" fmla="*/ 1712259 h 1972235"/>
              <a:gd name="csX24" fmla="*/ 286871 w 1326777"/>
              <a:gd name="csY24" fmla="*/ 1739153 h 1972235"/>
              <a:gd name="csX25" fmla="*/ 295836 w 1326777"/>
              <a:gd name="csY25" fmla="*/ 1775012 h 1972235"/>
              <a:gd name="csX26" fmla="*/ 340659 w 1326777"/>
              <a:gd name="csY26" fmla="*/ 1837765 h 1972235"/>
              <a:gd name="csX27" fmla="*/ 349624 w 1326777"/>
              <a:gd name="csY27" fmla="*/ 1873624 h 1972235"/>
              <a:gd name="csX28" fmla="*/ 376518 w 1326777"/>
              <a:gd name="csY28" fmla="*/ 1891553 h 1972235"/>
              <a:gd name="csX29" fmla="*/ 484095 w 1326777"/>
              <a:gd name="csY29" fmla="*/ 1864659 h 1972235"/>
              <a:gd name="csX30" fmla="*/ 564777 w 1326777"/>
              <a:gd name="csY30" fmla="*/ 1846729 h 1972235"/>
              <a:gd name="csX31" fmla="*/ 744071 w 1326777"/>
              <a:gd name="csY31" fmla="*/ 1864659 h 1972235"/>
              <a:gd name="csX32" fmla="*/ 806824 w 1326777"/>
              <a:gd name="csY32" fmla="*/ 1882588 h 1972235"/>
              <a:gd name="csX33" fmla="*/ 833718 w 1326777"/>
              <a:gd name="csY33" fmla="*/ 1909482 h 1972235"/>
              <a:gd name="csX34" fmla="*/ 878542 w 1326777"/>
              <a:gd name="csY34" fmla="*/ 1918447 h 1972235"/>
              <a:gd name="csX35" fmla="*/ 905436 w 1326777"/>
              <a:gd name="csY35" fmla="*/ 1927412 h 1972235"/>
              <a:gd name="csX36" fmla="*/ 959224 w 1326777"/>
              <a:gd name="csY36" fmla="*/ 1972235 h 1972235"/>
              <a:gd name="csX37" fmla="*/ 968189 w 1326777"/>
              <a:gd name="csY37" fmla="*/ 1927412 h 1972235"/>
              <a:gd name="csX38" fmla="*/ 950259 w 1326777"/>
              <a:gd name="csY38" fmla="*/ 1909482 h 1972235"/>
              <a:gd name="csX39" fmla="*/ 941295 w 1326777"/>
              <a:gd name="csY39" fmla="*/ 1882588 h 1972235"/>
              <a:gd name="csX40" fmla="*/ 932330 w 1326777"/>
              <a:gd name="csY40" fmla="*/ 1819835 h 1972235"/>
              <a:gd name="csX41" fmla="*/ 914400 w 1326777"/>
              <a:gd name="csY41" fmla="*/ 1792941 h 1972235"/>
              <a:gd name="csX42" fmla="*/ 941295 w 1326777"/>
              <a:gd name="csY42" fmla="*/ 1766047 h 1972235"/>
              <a:gd name="csX43" fmla="*/ 932330 w 1326777"/>
              <a:gd name="csY43" fmla="*/ 1739153 h 1972235"/>
              <a:gd name="csX44" fmla="*/ 959224 w 1326777"/>
              <a:gd name="csY44" fmla="*/ 1667435 h 1972235"/>
              <a:gd name="csX45" fmla="*/ 1013012 w 1326777"/>
              <a:gd name="csY45" fmla="*/ 1658471 h 1972235"/>
              <a:gd name="csX46" fmla="*/ 1093695 w 1326777"/>
              <a:gd name="csY46" fmla="*/ 1595718 h 1972235"/>
              <a:gd name="csX47" fmla="*/ 1111624 w 1326777"/>
              <a:gd name="csY47" fmla="*/ 1568824 h 1972235"/>
              <a:gd name="csX48" fmla="*/ 1138518 w 1326777"/>
              <a:gd name="csY48" fmla="*/ 1559859 h 1972235"/>
              <a:gd name="csX49" fmla="*/ 1210236 w 1326777"/>
              <a:gd name="csY49" fmla="*/ 1497106 h 1972235"/>
              <a:gd name="csX50" fmla="*/ 1246095 w 1326777"/>
              <a:gd name="csY50" fmla="*/ 1461247 h 1972235"/>
              <a:gd name="csX51" fmla="*/ 1264024 w 1326777"/>
              <a:gd name="csY51" fmla="*/ 1416424 h 1972235"/>
              <a:gd name="csX52" fmla="*/ 1299883 w 1326777"/>
              <a:gd name="csY52" fmla="*/ 1362635 h 1972235"/>
              <a:gd name="csX53" fmla="*/ 1317812 w 1326777"/>
              <a:gd name="csY53" fmla="*/ 1308847 h 1972235"/>
              <a:gd name="csX54" fmla="*/ 1326777 w 1326777"/>
              <a:gd name="csY54" fmla="*/ 1281953 h 1972235"/>
              <a:gd name="csX55" fmla="*/ 1317812 w 1326777"/>
              <a:gd name="csY55" fmla="*/ 1246094 h 1972235"/>
              <a:gd name="csX56" fmla="*/ 1272989 w 1326777"/>
              <a:gd name="csY56" fmla="*/ 1237129 h 1972235"/>
              <a:gd name="csX57" fmla="*/ 1210236 w 1326777"/>
              <a:gd name="csY57" fmla="*/ 1210235 h 1972235"/>
              <a:gd name="csX58" fmla="*/ 1174377 w 1326777"/>
              <a:gd name="csY58" fmla="*/ 1201271 h 1972235"/>
              <a:gd name="csX59" fmla="*/ 1102659 w 1326777"/>
              <a:gd name="csY59" fmla="*/ 1174377 h 1972235"/>
              <a:gd name="csX60" fmla="*/ 1048871 w 1326777"/>
              <a:gd name="csY60" fmla="*/ 1156447 h 1972235"/>
              <a:gd name="csX61" fmla="*/ 1013012 w 1326777"/>
              <a:gd name="csY61" fmla="*/ 1129553 h 1972235"/>
              <a:gd name="csX62" fmla="*/ 986118 w 1326777"/>
              <a:gd name="csY62" fmla="*/ 1120588 h 1972235"/>
              <a:gd name="csX63" fmla="*/ 968189 w 1326777"/>
              <a:gd name="csY63" fmla="*/ 1093694 h 1972235"/>
              <a:gd name="csX64" fmla="*/ 941295 w 1326777"/>
              <a:gd name="csY64" fmla="*/ 1075765 h 1972235"/>
              <a:gd name="csX65" fmla="*/ 896471 w 1326777"/>
              <a:gd name="csY65" fmla="*/ 1039906 h 1972235"/>
              <a:gd name="csX66" fmla="*/ 878542 w 1326777"/>
              <a:gd name="csY66" fmla="*/ 1013012 h 1972235"/>
              <a:gd name="csX67" fmla="*/ 860612 w 1326777"/>
              <a:gd name="csY67" fmla="*/ 995082 h 1972235"/>
              <a:gd name="csX68" fmla="*/ 887506 w 1326777"/>
              <a:gd name="csY68" fmla="*/ 932329 h 1972235"/>
              <a:gd name="csX69" fmla="*/ 914400 w 1326777"/>
              <a:gd name="csY69" fmla="*/ 914400 h 1972235"/>
              <a:gd name="csX70" fmla="*/ 959224 w 1326777"/>
              <a:gd name="csY70" fmla="*/ 851647 h 1972235"/>
              <a:gd name="csX71" fmla="*/ 986118 w 1326777"/>
              <a:gd name="csY71" fmla="*/ 833718 h 1972235"/>
              <a:gd name="csX72" fmla="*/ 1004048 w 1326777"/>
              <a:gd name="csY72" fmla="*/ 815788 h 1972235"/>
              <a:gd name="csX73" fmla="*/ 1004048 w 1326777"/>
              <a:gd name="csY73" fmla="*/ 726141 h 1972235"/>
              <a:gd name="csX74" fmla="*/ 968189 w 1326777"/>
              <a:gd name="csY74" fmla="*/ 717177 h 1972235"/>
              <a:gd name="csX75" fmla="*/ 896471 w 1326777"/>
              <a:gd name="csY75" fmla="*/ 744071 h 1972235"/>
              <a:gd name="csX76" fmla="*/ 851648 w 1326777"/>
              <a:gd name="csY76" fmla="*/ 806824 h 1972235"/>
              <a:gd name="csX77" fmla="*/ 833718 w 1326777"/>
              <a:gd name="csY77" fmla="*/ 833718 h 1972235"/>
              <a:gd name="csX78" fmla="*/ 806824 w 1326777"/>
              <a:gd name="csY78" fmla="*/ 842682 h 1972235"/>
              <a:gd name="csX79" fmla="*/ 779930 w 1326777"/>
              <a:gd name="csY79" fmla="*/ 860612 h 1972235"/>
              <a:gd name="csX80" fmla="*/ 744071 w 1326777"/>
              <a:gd name="csY80" fmla="*/ 833718 h 1972235"/>
              <a:gd name="csX81" fmla="*/ 672353 w 1326777"/>
              <a:gd name="csY81" fmla="*/ 779929 h 1972235"/>
              <a:gd name="csX82" fmla="*/ 636495 w 1326777"/>
              <a:gd name="csY82" fmla="*/ 717177 h 1972235"/>
              <a:gd name="csX83" fmla="*/ 672353 w 1326777"/>
              <a:gd name="csY83" fmla="*/ 672353 h 1972235"/>
              <a:gd name="csX84" fmla="*/ 699248 w 1326777"/>
              <a:gd name="csY84" fmla="*/ 645459 h 1972235"/>
              <a:gd name="csX85" fmla="*/ 726142 w 1326777"/>
              <a:gd name="csY85" fmla="*/ 636494 h 1972235"/>
              <a:gd name="csX86" fmla="*/ 788895 w 1326777"/>
              <a:gd name="csY86" fmla="*/ 609600 h 1972235"/>
              <a:gd name="csX87" fmla="*/ 851648 w 1326777"/>
              <a:gd name="csY87" fmla="*/ 582706 h 1972235"/>
              <a:gd name="csX88" fmla="*/ 878542 w 1326777"/>
              <a:gd name="csY88" fmla="*/ 564777 h 1972235"/>
              <a:gd name="csX89" fmla="*/ 905436 w 1326777"/>
              <a:gd name="csY89" fmla="*/ 555812 h 1972235"/>
              <a:gd name="csX90" fmla="*/ 1138518 w 1326777"/>
              <a:gd name="csY90" fmla="*/ 537882 h 1972235"/>
              <a:gd name="csX91" fmla="*/ 1156448 w 1326777"/>
              <a:gd name="csY91" fmla="*/ 510988 h 1972235"/>
              <a:gd name="csX92" fmla="*/ 1111624 w 1326777"/>
              <a:gd name="csY92" fmla="*/ 484094 h 1972235"/>
              <a:gd name="csX93" fmla="*/ 1013012 w 1326777"/>
              <a:gd name="csY93" fmla="*/ 412377 h 1972235"/>
              <a:gd name="csX94" fmla="*/ 1004048 w 1326777"/>
              <a:gd name="csY94" fmla="*/ 385482 h 1972235"/>
              <a:gd name="csX95" fmla="*/ 1057836 w 1326777"/>
              <a:gd name="csY95" fmla="*/ 304800 h 1972235"/>
              <a:gd name="csX96" fmla="*/ 1093695 w 1326777"/>
              <a:gd name="csY96" fmla="*/ 277906 h 1972235"/>
              <a:gd name="csX97" fmla="*/ 1147483 w 1326777"/>
              <a:gd name="csY97" fmla="*/ 152400 h 1972235"/>
              <a:gd name="csX98" fmla="*/ 1066800 w 1326777"/>
              <a:gd name="csY98" fmla="*/ 125506 h 1972235"/>
              <a:gd name="csX99" fmla="*/ 1030942 w 1326777"/>
              <a:gd name="csY99" fmla="*/ 107577 h 1972235"/>
              <a:gd name="csX100" fmla="*/ 968189 w 1326777"/>
              <a:gd name="csY100" fmla="*/ 80682 h 1972235"/>
              <a:gd name="csX101" fmla="*/ 923365 w 1326777"/>
              <a:gd name="csY101" fmla="*/ 44824 h 1972235"/>
              <a:gd name="csX102" fmla="*/ 887506 w 1326777"/>
              <a:gd name="csY102" fmla="*/ 26894 h 1972235"/>
              <a:gd name="csX103" fmla="*/ 824753 w 1326777"/>
              <a:gd name="csY103" fmla="*/ 0 h 1972235"/>
              <a:gd name="csX104" fmla="*/ 672353 w 1326777"/>
              <a:gd name="csY104" fmla="*/ 26894 h 1972235"/>
              <a:gd name="csX105" fmla="*/ 654424 w 1326777"/>
              <a:gd name="csY105" fmla="*/ 44824 h 1972235"/>
              <a:gd name="csX106" fmla="*/ 788895 w 1326777"/>
              <a:gd name="csY106" fmla="*/ 53788 h 1972235"/>
              <a:gd name="csX107" fmla="*/ 762000 w 1326777"/>
              <a:gd name="csY107" fmla="*/ 125506 h 1972235"/>
              <a:gd name="csX108" fmla="*/ 735106 w 1326777"/>
              <a:gd name="csY108" fmla="*/ 134471 h 1972235"/>
              <a:gd name="csX109" fmla="*/ 663389 w 1326777"/>
              <a:gd name="csY109" fmla="*/ 152400 h 1972235"/>
              <a:gd name="csX110" fmla="*/ 636495 w 1326777"/>
              <a:gd name="csY110" fmla="*/ 161365 h 1972235"/>
              <a:gd name="csX111" fmla="*/ 609600 w 1326777"/>
              <a:gd name="csY111" fmla="*/ 179294 h 1972235"/>
              <a:gd name="csX112" fmla="*/ 573742 w 1326777"/>
              <a:gd name="csY112" fmla="*/ 197224 h 1972235"/>
              <a:gd name="csX113" fmla="*/ 546848 w 1326777"/>
              <a:gd name="csY113" fmla="*/ 215153 h 1972235"/>
              <a:gd name="csX114" fmla="*/ 519953 w 1326777"/>
              <a:gd name="csY114" fmla="*/ 224118 h 1972235"/>
              <a:gd name="csX115" fmla="*/ 457200 w 1326777"/>
              <a:gd name="csY115" fmla="*/ 242047 h 1972235"/>
              <a:gd name="csX0" fmla="*/ 457200 w 1326777"/>
              <a:gd name="csY0" fmla="*/ 242047 h 1972235"/>
              <a:gd name="csX1" fmla="*/ 134471 w 1326777"/>
              <a:gd name="csY1" fmla="*/ 313765 h 1972235"/>
              <a:gd name="csX2" fmla="*/ 197224 w 1326777"/>
              <a:gd name="csY2" fmla="*/ 519953 h 1972235"/>
              <a:gd name="csX3" fmla="*/ 179295 w 1326777"/>
              <a:gd name="csY3" fmla="*/ 681318 h 1972235"/>
              <a:gd name="csX4" fmla="*/ 161365 w 1326777"/>
              <a:gd name="csY4" fmla="*/ 717177 h 1972235"/>
              <a:gd name="csX5" fmla="*/ 143436 w 1326777"/>
              <a:gd name="csY5" fmla="*/ 806824 h 1972235"/>
              <a:gd name="csX6" fmla="*/ 125506 w 1326777"/>
              <a:gd name="csY6" fmla="*/ 824753 h 1972235"/>
              <a:gd name="csX7" fmla="*/ 89648 w 1326777"/>
              <a:gd name="csY7" fmla="*/ 869577 h 1972235"/>
              <a:gd name="csX8" fmla="*/ 80683 w 1326777"/>
              <a:gd name="csY8" fmla="*/ 914400 h 1972235"/>
              <a:gd name="csX9" fmla="*/ 17930 w 1326777"/>
              <a:gd name="csY9" fmla="*/ 1030941 h 1972235"/>
              <a:gd name="csX10" fmla="*/ 0 w 1326777"/>
              <a:gd name="csY10" fmla="*/ 1075765 h 1972235"/>
              <a:gd name="csX11" fmla="*/ 8965 w 1326777"/>
              <a:gd name="csY11" fmla="*/ 1174377 h 1972235"/>
              <a:gd name="csX12" fmla="*/ 35859 w 1326777"/>
              <a:gd name="csY12" fmla="*/ 1281953 h 1972235"/>
              <a:gd name="csX13" fmla="*/ 62753 w 1326777"/>
              <a:gd name="csY13" fmla="*/ 1299882 h 1972235"/>
              <a:gd name="csX14" fmla="*/ 89648 w 1326777"/>
              <a:gd name="csY14" fmla="*/ 1326777 h 1972235"/>
              <a:gd name="csX15" fmla="*/ 98612 w 1326777"/>
              <a:gd name="csY15" fmla="*/ 1362635 h 1972235"/>
              <a:gd name="csX16" fmla="*/ 116542 w 1326777"/>
              <a:gd name="csY16" fmla="*/ 1398494 h 1972235"/>
              <a:gd name="csX17" fmla="*/ 143436 w 1326777"/>
              <a:gd name="csY17" fmla="*/ 1461247 h 1972235"/>
              <a:gd name="csX18" fmla="*/ 170330 w 1326777"/>
              <a:gd name="csY18" fmla="*/ 1515035 h 1972235"/>
              <a:gd name="csX19" fmla="*/ 188259 w 1326777"/>
              <a:gd name="csY19" fmla="*/ 1568824 h 1972235"/>
              <a:gd name="csX20" fmla="*/ 224118 w 1326777"/>
              <a:gd name="csY20" fmla="*/ 1622612 h 1972235"/>
              <a:gd name="csX21" fmla="*/ 242048 w 1326777"/>
              <a:gd name="csY21" fmla="*/ 1667435 h 1972235"/>
              <a:gd name="csX22" fmla="*/ 277906 w 1326777"/>
              <a:gd name="csY22" fmla="*/ 1712259 h 1972235"/>
              <a:gd name="csX23" fmla="*/ 286871 w 1326777"/>
              <a:gd name="csY23" fmla="*/ 1739153 h 1972235"/>
              <a:gd name="csX24" fmla="*/ 295836 w 1326777"/>
              <a:gd name="csY24" fmla="*/ 1775012 h 1972235"/>
              <a:gd name="csX25" fmla="*/ 340659 w 1326777"/>
              <a:gd name="csY25" fmla="*/ 1837765 h 1972235"/>
              <a:gd name="csX26" fmla="*/ 349624 w 1326777"/>
              <a:gd name="csY26" fmla="*/ 1873624 h 1972235"/>
              <a:gd name="csX27" fmla="*/ 376518 w 1326777"/>
              <a:gd name="csY27" fmla="*/ 1891553 h 1972235"/>
              <a:gd name="csX28" fmla="*/ 484095 w 1326777"/>
              <a:gd name="csY28" fmla="*/ 1864659 h 1972235"/>
              <a:gd name="csX29" fmla="*/ 564777 w 1326777"/>
              <a:gd name="csY29" fmla="*/ 1846729 h 1972235"/>
              <a:gd name="csX30" fmla="*/ 744071 w 1326777"/>
              <a:gd name="csY30" fmla="*/ 1864659 h 1972235"/>
              <a:gd name="csX31" fmla="*/ 806824 w 1326777"/>
              <a:gd name="csY31" fmla="*/ 1882588 h 1972235"/>
              <a:gd name="csX32" fmla="*/ 833718 w 1326777"/>
              <a:gd name="csY32" fmla="*/ 1909482 h 1972235"/>
              <a:gd name="csX33" fmla="*/ 878542 w 1326777"/>
              <a:gd name="csY33" fmla="*/ 1918447 h 1972235"/>
              <a:gd name="csX34" fmla="*/ 905436 w 1326777"/>
              <a:gd name="csY34" fmla="*/ 1927412 h 1972235"/>
              <a:gd name="csX35" fmla="*/ 959224 w 1326777"/>
              <a:gd name="csY35" fmla="*/ 1972235 h 1972235"/>
              <a:gd name="csX36" fmla="*/ 968189 w 1326777"/>
              <a:gd name="csY36" fmla="*/ 1927412 h 1972235"/>
              <a:gd name="csX37" fmla="*/ 950259 w 1326777"/>
              <a:gd name="csY37" fmla="*/ 1909482 h 1972235"/>
              <a:gd name="csX38" fmla="*/ 941295 w 1326777"/>
              <a:gd name="csY38" fmla="*/ 1882588 h 1972235"/>
              <a:gd name="csX39" fmla="*/ 932330 w 1326777"/>
              <a:gd name="csY39" fmla="*/ 1819835 h 1972235"/>
              <a:gd name="csX40" fmla="*/ 914400 w 1326777"/>
              <a:gd name="csY40" fmla="*/ 1792941 h 1972235"/>
              <a:gd name="csX41" fmla="*/ 941295 w 1326777"/>
              <a:gd name="csY41" fmla="*/ 1766047 h 1972235"/>
              <a:gd name="csX42" fmla="*/ 932330 w 1326777"/>
              <a:gd name="csY42" fmla="*/ 1739153 h 1972235"/>
              <a:gd name="csX43" fmla="*/ 959224 w 1326777"/>
              <a:gd name="csY43" fmla="*/ 1667435 h 1972235"/>
              <a:gd name="csX44" fmla="*/ 1013012 w 1326777"/>
              <a:gd name="csY44" fmla="*/ 1658471 h 1972235"/>
              <a:gd name="csX45" fmla="*/ 1093695 w 1326777"/>
              <a:gd name="csY45" fmla="*/ 1595718 h 1972235"/>
              <a:gd name="csX46" fmla="*/ 1111624 w 1326777"/>
              <a:gd name="csY46" fmla="*/ 1568824 h 1972235"/>
              <a:gd name="csX47" fmla="*/ 1138518 w 1326777"/>
              <a:gd name="csY47" fmla="*/ 1559859 h 1972235"/>
              <a:gd name="csX48" fmla="*/ 1210236 w 1326777"/>
              <a:gd name="csY48" fmla="*/ 1497106 h 1972235"/>
              <a:gd name="csX49" fmla="*/ 1246095 w 1326777"/>
              <a:gd name="csY49" fmla="*/ 1461247 h 1972235"/>
              <a:gd name="csX50" fmla="*/ 1264024 w 1326777"/>
              <a:gd name="csY50" fmla="*/ 1416424 h 1972235"/>
              <a:gd name="csX51" fmla="*/ 1299883 w 1326777"/>
              <a:gd name="csY51" fmla="*/ 1362635 h 1972235"/>
              <a:gd name="csX52" fmla="*/ 1317812 w 1326777"/>
              <a:gd name="csY52" fmla="*/ 1308847 h 1972235"/>
              <a:gd name="csX53" fmla="*/ 1326777 w 1326777"/>
              <a:gd name="csY53" fmla="*/ 1281953 h 1972235"/>
              <a:gd name="csX54" fmla="*/ 1317812 w 1326777"/>
              <a:gd name="csY54" fmla="*/ 1246094 h 1972235"/>
              <a:gd name="csX55" fmla="*/ 1272989 w 1326777"/>
              <a:gd name="csY55" fmla="*/ 1237129 h 1972235"/>
              <a:gd name="csX56" fmla="*/ 1210236 w 1326777"/>
              <a:gd name="csY56" fmla="*/ 1210235 h 1972235"/>
              <a:gd name="csX57" fmla="*/ 1174377 w 1326777"/>
              <a:gd name="csY57" fmla="*/ 1201271 h 1972235"/>
              <a:gd name="csX58" fmla="*/ 1102659 w 1326777"/>
              <a:gd name="csY58" fmla="*/ 1174377 h 1972235"/>
              <a:gd name="csX59" fmla="*/ 1048871 w 1326777"/>
              <a:gd name="csY59" fmla="*/ 1156447 h 1972235"/>
              <a:gd name="csX60" fmla="*/ 1013012 w 1326777"/>
              <a:gd name="csY60" fmla="*/ 1129553 h 1972235"/>
              <a:gd name="csX61" fmla="*/ 986118 w 1326777"/>
              <a:gd name="csY61" fmla="*/ 1120588 h 1972235"/>
              <a:gd name="csX62" fmla="*/ 968189 w 1326777"/>
              <a:gd name="csY62" fmla="*/ 1093694 h 1972235"/>
              <a:gd name="csX63" fmla="*/ 941295 w 1326777"/>
              <a:gd name="csY63" fmla="*/ 1075765 h 1972235"/>
              <a:gd name="csX64" fmla="*/ 896471 w 1326777"/>
              <a:gd name="csY64" fmla="*/ 1039906 h 1972235"/>
              <a:gd name="csX65" fmla="*/ 878542 w 1326777"/>
              <a:gd name="csY65" fmla="*/ 1013012 h 1972235"/>
              <a:gd name="csX66" fmla="*/ 860612 w 1326777"/>
              <a:gd name="csY66" fmla="*/ 995082 h 1972235"/>
              <a:gd name="csX67" fmla="*/ 887506 w 1326777"/>
              <a:gd name="csY67" fmla="*/ 932329 h 1972235"/>
              <a:gd name="csX68" fmla="*/ 914400 w 1326777"/>
              <a:gd name="csY68" fmla="*/ 914400 h 1972235"/>
              <a:gd name="csX69" fmla="*/ 959224 w 1326777"/>
              <a:gd name="csY69" fmla="*/ 851647 h 1972235"/>
              <a:gd name="csX70" fmla="*/ 986118 w 1326777"/>
              <a:gd name="csY70" fmla="*/ 833718 h 1972235"/>
              <a:gd name="csX71" fmla="*/ 1004048 w 1326777"/>
              <a:gd name="csY71" fmla="*/ 815788 h 1972235"/>
              <a:gd name="csX72" fmla="*/ 1004048 w 1326777"/>
              <a:gd name="csY72" fmla="*/ 726141 h 1972235"/>
              <a:gd name="csX73" fmla="*/ 968189 w 1326777"/>
              <a:gd name="csY73" fmla="*/ 717177 h 1972235"/>
              <a:gd name="csX74" fmla="*/ 896471 w 1326777"/>
              <a:gd name="csY74" fmla="*/ 744071 h 1972235"/>
              <a:gd name="csX75" fmla="*/ 851648 w 1326777"/>
              <a:gd name="csY75" fmla="*/ 806824 h 1972235"/>
              <a:gd name="csX76" fmla="*/ 833718 w 1326777"/>
              <a:gd name="csY76" fmla="*/ 833718 h 1972235"/>
              <a:gd name="csX77" fmla="*/ 806824 w 1326777"/>
              <a:gd name="csY77" fmla="*/ 842682 h 1972235"/>
              <a:gd name="csX78" fmla="*/ 779930 w 1326777"/>
              <a:gd name="csY78" fmla="*/ 860612 h 1972235"/>
              <a:gd name="csX79" fmla="*/ 744071 w 1326777"/>
              <a:gd name="csY79" fmla="*/ 833718 h 1972235"/>
              <a:gd name="csX80" fmla="*/ 672353 w 1326777"/>
              <a:gd name="csY80" fmla="*/ 779929 h 1972235"/>
              <a:gd name="csX81" fmla="*/ 636495 w 1326777"/>
              <a:gd name="csY81" fmla="*/ 717177 h 1972235"/>
              <a:gd name="csX82" fmla="*/ 672353 w 1326777"/>
              <a:gd name="csY82" fmla="*/ 672353 h 1972235"/>
              <a:gd name="csX83" fmla="*/ 699248 w 1326777"/>
              <a:gd name="csY83" fmla="*/ 645459 h 1972235"/>
              <a:gd name="csX84" fmla="*/ 726142 w 1326777"/>
              <a:gd name="csY84" fmla="*/ 636494 h 1972235"/>
              <a:gd name="csX85" fmla="*/ 788895 w 1326777"/>
              <a:gd name="csY85" fmla="*/ 609600 h 1972235"/>
              <a:gd name="csX86" fmla="*/ 851648 w 1326777"/>
              <a:gd name="csY86" fmla="*/ 582706 h 1972235"/>
              <a:gd name="csX87" fmla="*/ 878542 w 1326777"/>
              <a:gd name="csY87" fmla="*/ 564777 h 1972235"/>
              <a:gd name="csX88" fmla="*/ 905436 w 1326777"/>
              <a:gd name="csY88" fmla="*/ 555812 h 1972235"/>
              <a:gd name="csX89" fmla="*/ 1138518 w 1326777"/>
              <a:gd name="csY89" fmla="*/ 537882 h 1972235"/>
              <a:gd name="csX90" fmla="*/ 1156448 w 1326777"/>
              <a:gd name="csY90" fmla="*/ 510988 h 1972235"/>
              <a:gd name="csX91" fmla="*/ 1111624 w 1326777"/>
              <a:gd name="csY91" fmla="*/ 484094 h 1972235"/>
              <a:gd name="csX92" fmla="*/ 1013012 w 1326777"/>
              <a:gd name="csY92" fmla="*/ 412377 h 1972235"/>
              <a:gd name="csX93" fmla="*/ 1004048 w 1326777"/>
              <a:gd name="csY93" fmla="*/ 385482 h 1972235"/>
              <a:gd name="csX94" fmla="*/ 1057836 w 1326777"/>
              <a:gd name="csY94" fmla="*/ 304800 h 1972235"/>
              <a:gd name="csX95" fmla="*/ 1093695 w 1326777"/>
              <a:gd name="csY95" fmla="*/ 277906 h 1972235"/>
              <a:gd name="csX96" fmla="*/ 1147483 w 1326777"/>
              <a:gd name="csY96" fmla="*/ 152400 h 1972235"/>
              <a:gd name="csX97" fmla="*/ 1066800 w 1326777"/>
              <a:gd name="csY97" fmla="*/ 125506 h 1972235"/>
              <a:gd name="csX98" fmla="*/ 1030942 w 1326777"/>
              <a:gd name="csY98" fmla="*/ 107577 h 1972235"/>
              <a:gd name="csX99" fmla="*/ 968189 w 1326777"/>
              <a:gd name="csY99" fmla="*/ 80682 h 1972235"/>
              <a:gd name="csX100" fmla="*/ 923365 w 1326777"/>
              <a:gd name="csY100" fmla="*/ 44824 h 1972235"/>
              <a:gd name="csX101" fmla="*/ 887506 w 1326777"/>
              <a:gd name="csY101" fmla="*/ 26894 h 1972235"/>
              <a:gd name="csX102" fmla="*/ 824753 w 1326777"/>
              <a:gd name="csY102" fmla="*/ 0 h 1972235"/>
              <a:gd name="csX103" fmla="*/ 672353 w 1326777"/>
              <a:gd name="csY103" fmla="*/ 26894 h 1972235"/>
              <a:gd name="csX104" fmla="*/ 654424 w 1326777"/>
              <a:gd name="csY104" fmla="*/ 44824 h 1972235"/>
              <a:gd name="csX105" fmla="*/ 788895 w 1326777"/>
              <a:gd name="csY105" fmla="*/ 53788 h 1972235"/>
              <a:gd name="csX106" fmla="*/ 762000 w 1326777"/>
              <a:gd name="csY106" fmla="*/ 125506 h 1972235"/>
              <a:gd name="csX107" fmla="*/ 735106 w 1326777"/>
              <a:gd name="csY107" fmla="*/ 134471 h 1972235"/>
              <a:gd name="csX108" fmla="*/ 663389 w 1326777"/>
              <a:gd name="csY108" fmla="*/ 152400 h 1972235"/>
              <a:gd name="csX109" fmla="*/ 636495 w 1326777"/>
              <a:gd name="csY109" fmla="*/ 161365 h 1972235"/>
              <a:gd name="csX110" fmla="*/ 609600 w 1326777"/>
              <a:gd name="csY110" fmla="*/ 179294 h 1972235"/>
              <a:gd name="csX111" fmla="*/ 573742 w 1326777"/>
              <a:gd name="csY111" fmla="*/ 197224 h 1972235"/>
              <a:gd name="csX112" fmla="*/ 546848 w 1326777"/>
              <a:gd name="csY112" fmla="*/ 215153 h 1972235"/>
              <a:gd name="csX113" fmla="*/ 519953 w 1326777"/>
              <a:gd name="csY113" fmla="*/ 224118 h 1972235"/>
              <a:gd name="csX114" fmla="*/ 457200 w 1326777"/>
              <a:gd name="csY114" fmla="*/ 242047 h 1972235"/>
              <a:gd name="csX0" fmla="*/ 457200 w 1326777"/>
              <a:gd name="csY0" fmla="*/ 242047 h 1972235"/>
              <a:gd name="csX1" fmla="*/ 197224 w 1326777"/>
              <a:gd name="csY1" fmla="*/ 519953 h 1972235"/>
              <a:gd name="csX2" fmla="*/ 179295 w 1326777"/>
              <a:gd name="csY2" fmla="*/ 681318 h 1972235"/>
              <a:gd name="csX3" fmla="*/ 161365 w 1326777"/>
              <a:gd name="csY3" fmla="*/ 717177 h 1972235"/>
              <a:gd name="csX4" fmla="*/ 143436 w 1326777"/>
              <a:gd name="csY4" fmla="*/ 806824 h 1972235"/>
              <a:gd name="csX5" fmla="*/ 125506 w 1326777"/>
              <a:gd name="csY5" fmla="*/ 824753 h 1972235"/>
              <a:gd name="csX6" fmla="*/ 89648 w 1326777"/>
              <a:gd name="csY6" fmla="*/ 869577 h 1972235"/>
              <a:gd name="csX7" fmla="*/ 80683 w 1326777"/>
              <a:gd name="csY7" fmla="*/ 914400 h 1972235"/>
              <a:gd name="csX8" fmla="*/ 17930 w 1326777"/>
              <a:gd name="csY8" fmla="*/ 1030941 h 1972235"/>
              <a:gd name="csX9" fmla="*/ 0 w 1326777"/>
              <a:gd name="csY9" fmla="*/ 1075765 h 1972235"/>
              <a:gd name="csX10" fmla="*/ 8965 w 1326777"/>
              <a:gd name="csY10" fmla="*/ 1174377 h 1972235"/>
              <a:gd name="csX11" fmla="*/ 35859 w 1326777"/>
              <a:gd name="csY11" fmla="*/ 1281953 h 1972235"/>
              <a:gd name="csX12" fmla="*/ 62753 w 1326777"/>
              <a:gd name="csY12" fmla="*/ 1299882 h 1972235"/>
              <a:gd name="csX13" fmla="*/ 89648 w 1326777"/>
              <a:gd name="csY13" fmla="*/ 1326777 h 1972235"/>
              <a:gd name="csX14" fmla="*/ 98612 w 1326777"/>
              <a:gd name="csY14" fmla="*/ 1362635 h 1972235"/>
              <a:gd name="csX15" fmla="*/ 116542 w 1326777"/>
              <a:gd name="csY15" fmla="*/ 1398494 h 1972235"/>
              <a:gd name="csX16" fmla="*/ 143436 w 1326777"/>
              <a:gd name="csY16" fmla="*/ 1461247 h 1972235"/>
              <a:gd name="csX17" fmla="*/ 170330 w 1326777"/>
              <a:gd name="csY17" fmla="*/ 1515035 h 1972235"/>
              <a:gd name="csX18" fmla="*/ 188259 w 1326777"/>
              <a:gd name="csY18" fmla="*/ 1568824 h 1972235"/>
              <a:gd name="csX19" fmla="*/ 224118 w 1326777"/>
              <a:gd name="csY19" fmla="*/ 1622612 h 1972235"/>
              <a:gd name="csX20" fmla="*/ 242048 w 1326777"/>
              <a:gd name="csY20" fmla="*/ 1667435 h 1972235"/>
              <a:gd name="csX21" fmla="*/ 277906 w 1326777"/>
              <a:gd name="csY21" fmla="*/ 1712259 h 1972235"/>
              <a:gd name="csX22" fmla="*/ 286871 w 1326777"/>
              <a:gd name="csY22" fmla="*/ 1739153 h 1972235"/>
              <a:gd name="csX23" fmla="*/ 295836 w 1326777"/>
              <a:gd name="csY23" fmla="*/ 1775012 h 1972235"/>
              <a:gd name="csX24" fmla="*/ 340659 w 1326777"/>
              <a:gd name="csY24" fmla="*/ 1837765 h 1972235"/>
              <a:gd name="csX25" fmla="*/ 349624 w 1326777"/>
              <a:gd name="csY25" fmla="*/ 1873624 h 1972235"/>
              <a:gd name="csX26" fmla="*/ 376518 w 1326777"/>
              <a:gd name="csY26" fmla="*/ 1891553 h 1972235"/>
              <a:gd name="csX27" fmla="*/ 484095 w 1326777"/>
              <a:gd name="csY27" fmla="*/ 1864659 h 1972235"/>
              <a:gd name="csX28" fmla="*/ 564777 w 1326777"/>
              <a:gd name="csY28" fmla="*/ 1846729 h 1972235"/>
              <a:gd name="csX29" fmla="*/ 744071 w 1326777"/>
              <a:gd name="csY29" fmla="*/ 1864659 h 1972235"/>
              <a:gd name="csX30" fmla="*/ 806824 w 1326777"/>
              <a:gd name="csY30" fmla="*/ 1882588 h 1972235"/>
              <a:gd name="csX31" fmla="*/ 833718 w 1326777"/>
              <a:gd name="csY31" fmla="*/ 1909482 h 1972235"/>
              <a:gd name="csX32" fmla="*/ 878542 w 1326777"/>
              <a:gd name="csY32" fmla="*/ 1918447 h 1972235"/>
              <a:gd name="csX33" fmla="*/ 905436 w 1326777"/>
              <a:gd name="csY33" fmla="*/ 1927412 h 1972235"/>
              <a:gd name="csX34" fmla="*/ 959224 w 1326777"/>
              <a:gd name="csY34" fmla="*/ 1972235 h 1972235"/>
              <a:gd name="csX35" fmla="*/ 968189 w 1326777"/>
              <a:gd name="csY35" fmla="*/ 1927412 h 1972235"/>
              <a:gd name="csX36" fmla="*/ 950259 w 1326777"/>
              <a:gd name="csY36" fmla="*/ 1909482 h 1972235"/>
              <a:gd name="csX37" fmla="*/ 941295 w 1326777"/>
              <a:gd name="csY37" fmla="*/ 1882588 h 1972235"/>
              <a:gd name="csX38" fmla="*/ 932330 w 1326777"/>
              <a:gd name="csY38" fmla="*/ 1819835 h 1972235"/>
              <a:gd name="csX39" fmla="*/ 914400 w 1326777"/>
              <a:gd name="csY39" fmla="*/ 1792941 h 1972235"/>
              <a:gd name="csX40" fmla="*/ 941295 w 1326777"/>
              <a:gd name="csY40" fmla="*/ 1766047 h 1972235"/>
              <a:gd name="csX41" fmla="*/ 932330 w 1326777"/>
              <a:gd name="csY41" fmla="*/ 1739153 h 1972235"/>
              <a:gd name="csX42" fmla="*/ 959224 w 1326777"/>
              <a:gd name="csY42" fmla="*/ 1667435 h 1972235"/>
              <a:gd name="csX43" fmla="*/ 1013012 w 1326777"/>
              <a:gd name="csY43" fmla="*/ 1658471 h 1972235"/>
              <a:gd name="csX44" fmla="*/ 1093695 w 1326777"/>
              <a:gd name="csY44" fmla="*/ 1595718 h 1972235"/>
              <a:gd name="csX45" fmla="*/ 1111624 w 1326777"/>
              <a:gd name="csY45" fmla="*/ 1568824 h 1972235"/>
              <a:gd name="csX46" fmla="*/ 1138518 w 1326777"/>
              <a:gd name="csY46" fmla="*/ 1559859 h 1972235"/>
              <a:gd name="csX47" fmla="*/ 1210236 w 1326777"/>
              <a:gd name="csY47" fmla="*/ 1497106 h 1972235"/>
              <a:gd name="csX48" fmla="*/ 1246095 w 1326777"/>
              <a:gd name="csY48" fmla="*/ 1461247 h 1972235"/>
              <a:gd name="csX49" fmla="*/ 1264024 w 1326777"/>
              <a:gd name="csY49" fmla="*/ 1416424 h 1972235"/>
              <a:gd name="csX50" fmla="*/ 1299883 w 1326777"/>
              <a:gd name="csY50" fmla="*/ 1362635 h 1972235"/>
              <a:gd name="csX51" fmla="*/ 1317812 w 1326777"/>
              <a:gd name="csY51" fmla="*/ 1308847 h 1972235"/>
              <a:gd name="csX52" fmla="*/ 1326777 w 1326777"/>
              <a:gd name="csY52" fmla="*/ 1281953 h 1972235"/>
              <a:gd name="csX53" fmla="*/ 1317812 w 1326777"/>
              <a:gd name="csY53" fmla="*/ 1246094 h 1972235"/>
              <a:gd name="csX54" fmla="*/ 1272989 w 1326777"/>
              <a:gd name="csY54" fmla="*/ 1237129 h 1972235"/>
              <a:gd name="csX55" fmla="*/ 1210236 w 1326777"/>
              <a:gd name="csY55" fmla="*/ 1210235 h 1972235"/>
              <a:gd name="csX56" fmla="*/ 1174377 w 1326777"/>
              <a:gd name="csY56" fmla="*/ 1201271 h 1972235"/>
              <a:gd name="csX57" fmla="*/ 1102659 w 1326777"/>
              <a:gd name="csY57" fmla="*/ 1174377 h 1972235"/>
              <a:gd name="csX58" fmla="*/ 1048871 w 1326777"/>
              <a:gd name="csY58" fmla="*/ 1156447 h 1972235"/>
              <a:gd name="csX59" fmla="*/ 1013012 w 1326777"/>
              <a:gd name="csY59" fmla="*/ 1129553 h 1972235"/>
              <a:gd name="csX60" fmla="*/ 986118 w 1326777"/>
              <a:gd name="csY60" fmla="*/ 1120588 h 1972235"/>
              <a:gd name="csX61" fmla="*/ 968189 w 1326777"/>
              <a:gd name="csY61" fmla="*/ 1093694 h 1972235"/>
              <a:gd name="csX62" fmla="*/ 941295 w 1326777"/>
              <a:gd name="csY62" fmla="*/ 1075765 h 1972235"/>
              <a:gd name="csX63" fmla="*/ 896471 w 1326777"/>
              <a:gd name="csY63" fmla="*/ 1039906 h 1972235"/>
              <a:gd name="csX64" fmla="*/ 878542 w 1326777"/>
              <a:gd name="csY64" fmla="*/ 1013012 h 1972235"/>
              <a:gd name="csX65" fmla="*/ 860612 w 1326777"/>
              <a:gd name="csY65" fmla="*/ 995082 h 1972235"/>
              <a:gd name="csX66" fmla="*/ 887506 w 1326777"/>
              <a:gd name="csY66" fmla="*/ 932329 h 1972235"/>
              <a:gd name="csX67" fmla="*/ 914400 w 1326777"/>
              <a:gd name="csY67" fmla="*/ 914400 h 1972235"/>
              <a:gd name="csX68" fmla="*/ 959224 w 1326777"/>
              <a:gd name="csY68" fmla="*/ 851647 h 1972235"/>
              <a:gd name="csX69" fmla="*/ 986118 w 1326777"/>
              <a:gd name="csY69" fmla="*/ 833718 h 1972235"/>
              <a:gd name="csX70" fmla="*/ 1004048 w 1326777"/>
              <a:gd name="csY70" fmla="*/ 815788 h 1972235"/>
              <a:gd name="csX71" fmla="*/ 1004048 w 1326777"/>
              <a:gd name="csY71" fmla="*/ 726141 h 1972235"/>
              <a:gd name="csX72" fmla="*/ 968189 w 1326777"/>
              <a:gd name="csY72" fmla="*/ 717177 h 1972235"/>
              <a:gd name="csX73" fmla="*/ 896471 w 1326777"/>
              <a:gd name="csY73" fmla="*/ 744071 h 1972235"/>
              <a:gd name="csX74" fmla="*/ 851648 w 1326777"/>
              <a:gd name="csY74" fmla="*/ 806824 h 1972235"/>
              <a:gd name="csX75" fmla="*/ 833718 w 1326777"/>
              <a:gd name="csY75" fmla="*/ 833718 h 1972235"/>
              <a:gd name="csX76" fmla="*/ 806824 w 1326777"/>
              <a:gd name="csY76" fmla="*/ 842682 h 1972235"/>
              <a:gd name="csX77" fmla="*/ 779930 w 1326777"/>
              <a:gd name="csY77" fmla="*/ 860612 h 1972235"/>
              <a:gd name="csX78" fmla="*/ 744071 w 1326777"/>
              <a:gd name="csY78" fmla="*/ 833718 h 1972235"/>
              <a:gd name="csX79" fmla="*/ 672353 w 1326777"/>
              <a:gd name="csY79" fmla="*/ 779929 h 1972235"/>
              <a:gd name="csX80" fmla="*/ 636495 w 1326777"/>
              <a:gd name="csY80" fmla="*/ 717177 h 1972235"/>
              <a:gd name="csX81" fmla="*/ 672353 w 1326777"/>
              <a:gd name="csY81" fmla="*/ 672353 h 1972235"/>
              <a:gd name="csX82" fmla="*/ 699248 w 1326777"/>
              <a:gd name="csY82" fmla="*/ 645459 h 1972235"/>
              <a:gd name="csX83" fmla="*/ 726142 w 1326777"/>
              <a:gd name="csY83" fmla="*/ 636494 h 1972235"/>
              <a:gd name="csX84" fmla="*/ 788895 w 1326777"/>
              <a:gd name="csY84" fmla="*/ 609600 h 1972235"/>
              <a:gd name="csX85" fmla="*/ 851648 w 1326777"/>
              <a:gd name="csY85" fmla="*/ 582706 h 1972235"/>
              <a:gd name="csX86" fmla="*/ 878542 w 1326777"/>
              <a:gd name="csY86" fmla="*/ 564777 h 1972235"/>
              <a:gd name="csX87" fmla="*/ 905436 w 1326777"/>
              <a:gd name="csY87" fmla="*/ 555812 h 1972235"/>
              <a:gd name="csX88" fmla="*/ 1138518 w 1326777"/>
              <a:gd name="csY88" fmla="*/ 537882 h 1972235"/>
              <a:gd name="csX89" fmla="*/ 1156448 w 1326777"/>
              <a:gd name="csY89" fmla="*/ 510988 h 1972235"/>
              <a:gd name="csX90" fmla="*/ 1111624 w 1326777"/>
              <a:gd name="csY90" fmla="*/ 484094 h 1972235"/>
              <a:gd name="csX91" fmla="*/ 1013012 w 1326777"/>
              <a:gd name="csY91" fmla="*/ 412377 h 1972235"/>
              <a:gd name="csX92" fmla="*/ 1004048 w 1326777"/>
              <a:gd name="csY92" fmla="*/ 385482 h 1972235"/>
              <a:gd name="csX93" fmla="*/ 1057836 w 1326777"/>
              <a:gd name="csY93" fmla="*/ 304800 h 1972235"/>
              <a:gd name="csX94" fmla="*/ 1093695 w 1326777"/>
              <a:gd name="csY94" fmla="*/ 277906 h 1972235"/>
              <a:gd name="csX95" fmla="*/ 1147483 w 1326777"/>
              <a:gd name="csY95" fmla="*/ 152400 h 1972235"/>
              <a:gd name="csX96" fmla="*/ 1066800 w 1326777"/>
              <a:gd name="csY96" fmla="*/ 125506 h 1972235"/>
              <a:gd name="csX97" fmla="*/ 1030942 w 1326777"/>
              <a:gd name="csY97" fmla="*/ 107577 h 1972235"/>
              <a:gd name="csX98" fmla="*/ 968189 w 1326777"/>
              <a:gd name="csY98" fmla="*/ 80682 h 1972235"/>
              <a:gd name="csX99" fmla="*/ 923365 w 1326777"/>
              <a:gd name="csY99" fmla="*/ 44824 h 1972235"/>
              <a:gd name="csX100" fmla="*/ 887506 w 1326777"/>
              <a:gd name="csY100" fmla="*/ 26894 h 1972235"/>
              <a:gd name="csX101" fmla="*/ 824753 w 1326777"/>
              <a:gd name="csY101" fmla="*/ 0 h 1972235"/>
              <a:gd name="csX102" fmla="*/ 672353 w 1326777"/>
              <a:gd name="csY102" fmla="*/ 26894 h 1972235"/>
              <a:gd name="csX103" fmla="*/ 654424 w 1326777"/>
              <a:gd name="csY103" fmla="*/ 44824 h 1972235"/>
              <a:gd name="csX104" fmla="*/ 788895 w 1326777"/>
              <a:gd name="csY104" fmla="*/ 53788 h 1972235"/>
              <a:gd name="csX105" fmla="*/ 762000 w 1326777"/>
              <a:gd name="csY105" fmla="*/ 125506 h 1972235"/>
              <a:gd name="csX106" fmla="*/ 735106 w 1326777"/>
              <a:gd name="csY106" fmla="*/ 134471 h 1972235"/>
              <a:gd name="csX107" fmla="*/ 663389 w 1326777"/>
              <a:gd name="csY107" fmla="*/ 152400 h 1972235"/>
              <a:gd name="csX108" fmla="*/ 636495 w 1326777"/>
              <a:gd name="csY108" fmla="*/ 161365 h 1972235"/>
              <a:gd name="csX109" fmla="*/ 609600 w 1326777"/>
              <a:gd name="csY109" fmla="*/ 179294 h 1972235"/>
              <a:gd name="csX110" fmla="*/ 573742 w 1326777"/>
              <a:gd name="csY110" fmla="*/ 197224 h 1972235"/>
              <a:gd name="csX111" fmla="*/ 546848 w 1326777"/>
              <a:gd name="csY111" fmla="*/ 215153 h 1972235"/>
              <a:gd name="csX112" fmla="*/ 519953 w 1326777"/>
              <a:gd name="csY112" fmla="*/ 224118 h 1972235"/>
              <a:gd name="csX113" fmla="*/ 457200 w 1326777"/>
              <a:gd name="csY113" fmla="*/ 242047 h 1972235"/>
              <a:gd name="csX0" fmla="*/ 457200 w 1326777"/>
              <a:gd name="csY0" fmla="*/ 242047 h 1972235"/>
              <a:gd name="csX1" fmla="*/ 179295 w 1326777"/>
              <a:gd name="csY1" fmla="*/ 681318 h 1972235"/>
              <a:gd name="csX2" fmla="*/ 161365 w 1326777"/>
              <a:gd name="csY2" fmla="*/ 717177 h 1972235"/>
              <a:gd name="csX3" fmla="*/ 143436 w 1326777"/>
              <a:gd name="csY3" fmla="*/ 806824 h 1972235"/>
              <a:gd name="csX4" fmla="*/ 125506 w 1326777"/>
              <a:gd name="csY4" fmla="*/ 824753 h 1972235"/>
              <a:gd name="csX5" fmla="*/ 89648 w 1326777"/>
              <a:gd name="csY5" fmla="*/ 869577 h 1972235"/>
              <a:gd name="csX6" fmla="*/ 80683 w 1326777"/>
              <a:gd name="csY6" fmla="*/ 914400 h 1972235"/>
              <a:gd name="csX7" fmla="*/ 17930 w 1326777"/>
              <a:gd name="csY7" fmla="*/ 1030941 h 1972235"/>
              <a:gd name="csX8" fmla="*/ 0 w 1326777"/>
              <a:gd name="csY8" fmla="*/ 1075765 h 1972235"/>
              <a:gd name="csX9" fmla="*/ 8965 w 1326777"/>
              <a:gd name="csY9" fmla="*/ 1174377 h 1972235"/>
              <a:gd name="csX10" fmla="*/ 35859 w 1326777"/>
              <a:gd name="csY10" fmla="*/ 1281953 h 1972235"/>
              <a:gd name="csX11" fmla="*/ 62753 w 1326777"/>
              <a:gd name="csY11" fmla="*/ 1299882 h 1972235"/>
              <a:gd name="csX12" fmla="*/ 89648 w 1326777"/>
              <a:gd name="csY12" fmla="*/ 1326777 h 1972235"/>
              <a:gd name="csX13" fmla="*/ 98612 w 1326777"/>
              <a:gd name="csY13" fmla="*/ 1362635 h 1972235"/>
              <a:gd name="csX14" fmla="*/ 116542 w 1326777"/>
              <a:gd name="csY14" fmla="*/ 1398494 h 1972235"/>
              <a:gd name="csX15" fmla="*/ 143436 w 1326777"/>
              <a:gd name="csY15" fmla="*/ 1461247 h 1972235"/>
              <a:gd name="csX16" fmla="*/ 170330 w 1326777"/>
              <a:gd name="csY16" fmla="*/ 1515035 h 1972235"/>
              <a:gd name="csX17" fmla="*/ 188259 w 1326777"/>
              <a:gd name="csY17" fmla="*/ 1568824 h 1972235"/>
              <a:gd name="csX18" fmla="*/ 224118 w 1326777"/>
              <a:gd name="csY18" fmla="*/ 1622612 h 1972235"/>
              <a:gd name="csX19" fmla="*/ 242048 w 1326777"/>
              <a:gd name="csY19" fmla="*/ 1667435 h 1972235"/>
              <a:gd name="csX20" fmla="*/ 277906 w 1326777"/>
              <a:gd name="csY20" fmla="*/ 1712259 h 1972235"/>
              <a:gd name="csX21" fmla="*/ 286871 w 1326777"/>
              <a:gd name="csY21" fmla="*/ 1739153 h 1972235"/>
              <a:gd name="csX22" fmla="*/ 295836 w 1326777"/>
              <a:gd name="csY22" fmla="*/ 1775012 h 1972235"/>
              <a:gd name="csX23" fmla="*/ 340659 w 1326777"/>
              <a:gd name="csY23" fmla="*/ 1837765 h 1972235"/>
              <a:gd name="csX24" fmla="*/ 349624 w 1326777"/>
              <a:gd name="csY24" fmla="*/ 1873624 h 1972235"/>
              <a:gd name="csX25" fmla="*/ 376518 w 1326777"/>
              <a:gd name="csY25" fmla="*/ 1891553 h 1972235"/>
              <a:gd name="csX26" fmla="*/ 484095 w 1326777"/>
              <a:gd name="csY26" fmla="*/ 1864659 h 1972235"/>
              <a:gd name="csX27" fmla="*/ 564777 w 1326777"/>
              <a:gd name="csY27" fmla="*/ 1846729 h 1972235"/>
              <a:gd name="csX28" fmla="*/ 744071 w 1326777"/>
              <a:gd name="csY28" fmla="*/ 1864659 h 1972235"/>
              <a:gd name="csX29" fmla="*/ 806824 w 1326777"/>
              <a:gd name="csY29" fmla="*/ 1882588 h 1972235"/>
              <a:gd name="csX30" fmla="*/ 833718 w 1326777"/>
              <a:gd name="csY30" fmla="*/ 1909482 h 1972235"/>
              <a:gd name="csX31" fmla="*/ 878542 w 1326777"/>
              <a:gd name="csY31" fmla="*/ 1918447 h 1972235"/>
              <a:gd name="csX32" fmla="*/ 905436 w 1326777"/>
              <a:gd name="csY32" fmla="*/ 1927412 h 1972235"/>
              <a:gd name="csX33" fmla="*/ 959224 w 1326777"/>
              <a:gd name="csY33" fmla="*/ 1972235 h 1972235"/>
              <a:gd name="csX34" fmla="*/ 968189 w 1326777"/>
              <a:gd name="csY34" fmla="*/ 1927412 h 1972235"/>
              <a:gd name="csX35" fmla="*/ 950259 w 1326777"/>
              <a:gd name="csY35" fmla="*/ 1909482 h 1972235"/>
              <a:gd name="csX36" fmla="*/ 941295 w 1326777"/>
              <a:gd name="csY36" fmla="*/ 1882588 h 1972235"/>
              <a:gd name="csX37" fmla="*/ 932330 w 1326777"/>
              <a:gd name="csY37" fmla="*/ 1819835 h 1972235"/>
              <a:gd name="csX38" fmla="*/ 914400 w 1326777"/>
              <a:gd name="csY38" fmla="*/ 1792941 h 1972235"/>
              <a:gd name="csX39" fmla="*/ 941295 w 1326777"/>
              <a:gd name="csY39" fmla="*/ 1766047 h 1972235"/>
              <a:gd name="csX40" fmla="*/ 932330 w 1326777"/>
              <a:gd name="csY40" fmla="*/ 1739153 h 1972235"/>
              <a:gd name="csX41" fmla="*/ 959224 w 1326777"/>
              <a:gd name="csY41" fmla="*/ 1667435 h 1972235"/>
              <a:gd name="csX42" fmla="*/ 1013012 w 1326777"/>
              <a:gd name="csY42" fmla="*/ 1658471 h 1972235"/>
              <a:gd name="csX43" fmla="*/ 1093695 w 1326777"/>
              <a:gd name="csY43" fmla="*/ 1595718 h 1972235"/>
              <a:gd name="csX44" fmla="*/ 1111624 w 1326777"/>
              <a:gd name="csY44" fmla="*/ 1568824 h 1972235"/>
              <a:gd name="csX45" fmla="*/ 1138518 w 1326777"/>
              <a:gd name="csY45" fmla="*/ 1559859 h 1972235"/>
              <a:gd name="csX46" fmla="*/ 1210236 w 1326777"/>
              <a:gd name="csY46" fmla="*/ 1497106 h 1972235"/>
              <a:gd name="csX47" fmla="*/ 1246095 w 1326777"/>
              <a:gd name="csY47" fmla="*/ 1461247 h 1972235"/>
              <a:gd name="csX48" fmla="*/ 1264024 w 1326777"/>
              <a:gd name="csY48" fmla="*/ 1416424 h 1972235"/>
              <a:gd name="csX49" fmla="*/ 1299883 w 1326777"/>
              <a:gd name="csY49" fmla="*/ 1362635 h 1972235"/>
              <a:gd name="csX50" fmla="*/ 1317812 w 1326777"/>
              <a:gd name="csY50" fmla="*/ 1308847 h 1972235"/>
              <a:gd name="csX51" fmla="*/ 1326777 w 1326777"/>
              <a:gd name="csY51" fmla="*/ 1281953 h 1972235"/>
              <a:gd name="csX52" fmla="*/ 1317812 w 1326777"/>
              <a:gd name="csY52" fmla="*/ 1246094 h 1972235"/>
              <a:gd name="csX53" fmla="*/ 1272989 w 1326777"/>
              <a:gd name="csY53" fmla="*/ 1237129 h 1972235"/>
              <a:gd name="csX54" fmla="*/ 1210236 w 1326777"/>
              <a:gd name="csY54" fmla="*/ 1210235 h 1972235"/>
              <a:gd name="csX55" fmla="*/ 1174377 w 1326777"/>
              <a:gd name="csY55" fmla="*/ 1201271 h 1972235"/>
              <a:gd name="csX56" fmla="*/ 1102659 w 1326777"/>
              <a:gd name="csY56" fmla="*/ 1174377 h 1972235"/>
              <a:gd name="csX57" fmla="*/ 1048871 w 1326777"/>
              <a:gd name="csY57" fmla="*/ 1156447 h 1972235"/>
              <a:gd name="csX58" fmla="*/ 1013012 w 1326777"/>
              <a:gd name="csY58" fmla="*/ 1129553 h 1972235"/>
              <a:gd name="csX59" fmla="*/ 986118 w 1326777"/>
              <a:gd name="csY59" fmla="*/ 1120588 h 1972235"/>
              <a:gd name="csX60" fmla="*/ 968189 w 1326777"/>
              <a:gd name="csY60" fmla="*/ 1093694 h 1972235"/>
              <a:gd name="csX61" fmla="*/ 941295 w 1326777"/>
              <a:gd name="csY61" fmla="*/ 1075765 h 1972235"/>
              <a:gd name="csX62" fmla="*/ 896471 w 1326777"/>
              <a:gd name="csY62" fmla="*/ 1039906 h 1972235"/>
              <a:gd name="csX63" fmla="*/ 878542 w 1326777"/>
              <a:gd name="csY63" fmla="*/ 1013012 h 1972235"/>
              <a:gd name="csX64" fmla="*/ 860612 w 1326777"/>
              <a:gd name="csY64" fmla="*/ 995082 h 1972235"/>
              <a:gd name="csX65" fmla="*/ 887506 w 1326777"/>
              <a:gd name="csY65" fmla="*/ 932329 h 1972235"/>
              <a:gd name="csX66" fmla="*/ 914400 w 1326777"/>
              <a:gd name="csY66" fmla="*/ 914400 h 1972235"/>
              <a:gd name="csX67" fmla="*/ 959224 w 1326777"/>
              <a:gd name="csY67" fmla="*/ 851647 h 1972235"/>
              <a:gd name="csX68" fmla="*/ 986118 w 1326777"/>
              <a:gd name="csY68" fmla="*/ 833718 h 1972235"/>
              <a:gd name="csX69" fmla="*/ 1004048 w 1326777"/>
              <a:gd name="csY69" fmla="*/ 815788 h 1972235"/>
              <a:gd name="csX70" fmla="*/ 1004048 w 1326777"/>
              <a:gd name="csY70" fmla="*/ 726141 h 1972235"/>
              <a:gd name="csX71" fmla="*/ 968189 w 1326777"/>
              <a:gd name="csY71" fmla="*/ 717177 h 1972235"/>
              <a:gd name="csX72" fmla="*/ 896471 w 1326777"/>
              <a:gd name="csY72" fmla="*/ 744071 h 1972235"/>
              <a:gd name="csX73" fmla="*/ 851648 w 1326777"/>
              <a:gd name="csY73" fmla="*/ 806824 h 1972235"/>
              <a:gd name="csX74" fmla="*/ 833718 w 1326777"/>
              <a:gd name="csY74" fmla="*/ 833718 h 1972235"/>
              <a:gd name="csX75" fmla="*/ 806824 w 1326777"/>
              <a:gd name="csY75" fmla="*/ 842682 h 1972235"/>
              <a:gd name="csX76" fmla="*/ 779930 w 1326777"/>
              <a:gd name="csY76" fmla="*/ 860612 h 1972235"/>
              <a:gd name="csX77" fmla="*/ 744071 w 1326777"/>
              <a:gd name="csY77" fmla="*/ 833718 h 1972235"/>
              <a:gd name="csX78" fmla="*/ 672353 w 1326777"/>
              <a:gd name="csY78" fmla="*/ 779929 h 1972235"/>
              <a:gd name="csX79" fmla="*/ 636495 w 1326777"/>
              <a:gd name="csY79" fmla="*/ 717177 h 1972235"/>
              <a:gd name="csX80" fmla="*/ 672353 w 1326777"/>
              <a:gd name="csY80" fmla="*/ 672353 h 1972235"/>
              <a:gd name="csX81" fmla="*/ 699248 w 1326777"/>
              <a:gd name="csY81" fmla="*/ 645459 h 1972235"/>
              <a:gd name="csX82" fmla="*/ 726142 w 1326777"/>
              <a:gd name="csY82" fmla="*/ 636494 h 1972235"/>
              <a:gd name="csX83" fmla="*/ 788895 w 1326777"/>
              <a:gd name="csY83" fmla="*/ 609600 h 1972235"/>
              <a:gd name="csX84" fmla="*/ 851648 w 1326777"/>
              <a:gd name="csY84" fmla="*/ 582706 h 1972235"/>
              <a:gd name="csX85" fmla="*/ 878542 w 1326777"/>
              <a:gd name="csY85" fmla="*/ 564777 h 1972235"/>
              <a:gd name="csX86" fmla="*/ 905436 w 1326777"/>
              <a:gd name="csY86" fmla="*/ 555812 h 1972235"/>
              <a:gd name="csX87" fmla="*/ 1138518 w 1326777"/>
              <a:gd name="csY87" fmla="*/ 537882 h 1972235"/>
              <a:gd name="csX88" fmla="*/ 1156448 w 1326777"/>
              <a:gd name="csY88" fmla="*/ 510988 h 1972235"/>
              <a:gd name="csX89" fmla="*/ 1111624 w 1326777"/>
              <a:gd name="csY89" fmla="*/ 484094 h 1972235"/>
              <a:gd name="csX90" fmla="*/ 1013012 w 1326777"/>
              <a:gd name="csY90" fmla="*/ 412377 h 1972235"/>
              <a:gd name="csX91" fmla="*/ 1004048 w 1326777"/>
              <a:gd name="csY91" fmla="*/ 385482 h 1972235"/>
              <a:gd name="csX92" fmla="*/ 1057836 w 1326777"/>
              <a:gd name="csY92" fmla="*/ 304800 h 1972235"/>
              <a:gd name="csX93" fmla="*/ 1093695 w 1326777"/>
              <a:gd name="csY93" fmla="*/ 277906 h 1972235"/>
              <a:gd name="csX94" fmla="*/ 1147483 w 1326777"/>
              <a:gd name="csY94" fmla="*/ 152400 h 1972235"/>
              <a:gd name="csX95" fmla="*/ 1066800 w 1326777"/>
              <a:gd name="csY95" fmla="*/ 125506 h 1972235"/>
              <a:gd name="csX96" fmla="*/ 1030942 w 1326777"/>
              <a:gd name="csY96" fmla="*/ 107577 h 1972235"/>
              <a:gd name="csX97" fmla="*/ 968189 w 1326777"/>
              <a:gd name="csY97" fmla="*/ 80682 h 1972235"/>
              <a:gd name="csX98" fmla="*/ 923365 w 1326777"/>
              <a:gd name="csY98" fmla="*/ 44824 h 1972235"/>
              <a:gd name="csX99" fmla="*/ 887506 w 1326777"/>
              <a:gd name="csY99" fmla="*/ 26894 h 1972235"/>
              <a:gd name="csX100" fmla="*/ 824753 w 1326777"/>
              <a:gd name="csY100" fmla="*/ 0 h 1972235"/>
              <a:gd name="csX101" fmla="*/ 672353 w 1326777"/>
              <a:gd name="csY101" fmla="*/ 26894 h 1972235"/>
              <a:gd name="csX102" fmla="*/ 654424 w 1326777"/>
              <a:gd name="csY102" fmla="*/ 44824 h 1972235"/>
              <a:gd name="csX103" fmla="*/ 788895 w 1326777"/>
              <a:gd name="csY103" fmla="*/ 53788 h 1972235"/>
              <a:gd name="csX104" fmla="*/ 762000 w 1326777"/>
              <a:gd name="csY104" fmla="*/ 125506 h 1972235"/>
              <a:gd name="csX105" fmla="*/ 735106 w 1326777"/>
              <a:gd name="csY105" fmla="*/ 134471 h 1972235"/>
              <a:gd name="csX106" fmla="*/ 663389 w 1326777"/>
              <a:gd name="csY106" fmla="*/ 152400 h 1972235"/>
              <a:gd name="csX107" fmla="*/ 636495 w 1326777"/>
              <a:gd name="csY107" fmla="*/ 161365 h 1972235"/>
              <a:gd name="csX108" fmla="*/ 609600 w 1326777"/>
              <a:gd name="csY108" fmla="*/ 179294 h 1972235"/>
              <a:gd name="csX109" fmla="*/ 573742 w 1326777"/>
              <a:gd name="csY109" fmla="*/ 197224 h 1972235"/>
              <a:gd name="csX110" fmla="*/ 546848 w 1326777"/>
              <a:gd name="csY110" fmla="*/ 215153 h 1972235"/>
              <a:gd name="csX111" fmla="*/ 519953 w 1326777"/>
              <a:gd name="csY111" fmla="*/ 224118 h 1972235"/>
              <a:gd name="csX112" fmla="*/ 457200 w 1326777"/>
              <a:gd name="csY112" fmla="*/ 242047 h 1972235"/>
              <a:gd name="csX0" fmla="*/ 457200 w 1326777"/>
              <a:gd name="csY0" fmla="*/ 242047 h 1972235"/>
              <a:gd name="csX1" fmla="*/ 179295 w 1326777"/>
              <a:gd name="csY1" fmla="*/ 681318 h 1972235"/>
              <a:gd name="csX2" fmla="*/ 143436 w 1326777"/>
              <a:gd name="csY2" fmla="*/ 806824 h 1972235"/>
              <a:gd name="csX3" fmla="*/ 125506 w 1326777"/>
              <a:gd name="csY3" fmla="*/ 824753 h 1972235"/>
              <a:gd name="csX4" fmla="*/ 89648 w 1326777"/>
              <a:gd name="csY4" fmla="*/ 869577 h 1972235"/>
              <a:gd name="csX5" fmla="*/ 80683 w 1326777"/>
              <a:gd name="csY5" fmla="*/ 914400 h 1972235"/>
              <a:gd name="csX6" fmla="*/ 17930 w 1326777"/>
              <a:gd name="csY6" fmla="*/ 1030941 h 1972235"/>
              <a:gd name="csX7" fmla="*/ 0 w 1326777"/>
              <a:gd name="csY7" fmla="*/ 1075765 h 1972235"/>
              <a:gd name="csX8" fmla="*/ 8965 w 1326777"/>
              <a:gd name="csY8" fmla="*/ 1174377 h 1972235"/>
              <a:gd name="csX9" fmla="*/ 35859 w 1326777"/>
              <a:gd name="csY9" fmla="*/ 1281953 h 1972235"/>
              <a:gd name="csX10" fmla="*/ 62753 w 1326777"/>
              <a:gd name="csY10" fmla="*/ 1299882 h 1972235"/>
              <a:gd name="csX11" fmla="*/ 89648 w 1326777"/>
              <a:gd name="csY11" fmla="*/ 1326777 h 1972235"/>
              <a:gd name="csX12" fmla="*/ 98612 w 1326777"/>
              <a:gd name="csY12" fmla="*/ 1362635 h 1972235"/>
              <a:gd name="csX13" fmla="*/ 116542 w 1326777"/>
              <a:gd name="csY13" fmla="*/ 1398494 h 1972235"/>
              <a:gd name="csX14" fmla="*/ 143436 w 1326777"/>
              <a:gd name="csY14" fmla="*/ 1461247 h 1972235"/>
              <a:gd name="csX15" fmla="*/ 170330 w 1326777"/>
              <a:gd name="csY15" fmla="*/ 1515035 h 1972235"/>
              <a:gd name="csX16" fmla="*/ 188259 w 1326777"/>
              <a:gd name="csY16" fmla="*/ 1568824 h 1972235"/>
              <a:gd name="csX17" fmla="*/ 224118 w 1326777"/>
              <a:gd name="csY17" fmla="*/ 1622612 h 1972235"/>
              <a:gd name="csX18" fmla="*/ 242048 w 1326777"/>
              <a:gd name="csY18" fmla="*/ 1667435 h 1972235"/>
              <a:gd name="csX19" fmla="*/ 277906 w 1326777"/>
              <a:gd name="csY19" fmla="*/ 1712259 h 1972235"/>
              <a:gd name="csX20" fmla="*/ 286871 w 1326777"/>
              <a:gd name="csY20" fmla="*/ 1739153 h 1972235"/>
              <a:gd name="csX21" fmla="*/ 295836 w 1326777"/>
              <a:gd name="csY21" fmla="*/ 1775012 h 1972235"/>
              <a:gd name="csX22" fmla="*/ 340659 w 1326777"/>
              <a:gd name="csY22" fmla="*/ 1837765 h 1972235"/>
              <a:gd name="csX23" fmla="*/ 349624 w 1326777"/>
              <a:gd name="csY23" fmla="*/ 1873624 h 1972235"/>
              <a:gd name="csX24" fmla="*/ 376518 w 1326777"/>
              <a:gd name="csY24" fmla="*/ 1891553 h 1972235"/>
              <a:gd name="csX25" fmla="*/ 484095 w 1326777"/>
              <a:gd name="csY25" fmla="*/ 1864659 h 1972235"/>
              <a:gd name="csX26" fmla="*/ 564777 w 1326777"/>
              <a:gd name="csY26" fmla="*/ 1846729 h 1972235"/>
              <a:gd name="csX27" fmla="*/ 744071 w 1326777"/>
              <a:gd name="csY27" fmla="*/ 1864659 h 1972235"/>
              <a:gd name="csX28" fmla="*/ 806824 w 1326777"/>
              <a:gd name="csY28" fmla="*/ 1882588 h 1972235"/>
              <a:gd name="csX29" fmla="*/ 833718 w 1326777"/>
              <a:gd name="csY29" fmla="*/ 1909482 h 1972235"/>
              <a:gd name="csX30" fmla="*/ 878542 w 1326777"/>
              <a:gd name="csY30" fmla="*/ 1918447 h 1972235"/>
              <a:gd name="csX31" fmla="*/ 905436 w 1326777"/>
              <a:gd name="csY31" fmla="*/ 1927412 h 1972235"/>
              <a:gd name="csX32" fmla="*/ 959224 w 1326777"/>
              <a:gd name="csY32" fmla="*/ 1972235 h 1972235"/>
              <a:gd name="csX33" fmla="*/ 968189 w 1326777"/>
              <a:gd name="csY33" fmla="*/ 1927412 h 1972235"/>
              <a:gd name="csX34" fmla="*/ 950259 w 1326777"/>
              <a:gd name="csY34" fmla="*/ 1909482 h 1972235"/>
              <a:gd name="csX35" fmla="*/ 941295 w 1326777"/>
              <a:gd name="csY35" fmla="*/ 1882588 h 1972235"/>
              <a:gd name="csX36" fmla="*/ 932330 w 1326777"/>
              <a:gd name="csY36" fmla="*/ 1819835 h 1972235"/>
              <a:gd name="csX37" fmla="*/ 914400 w 1326777"/>
              <a:gd name="csY37" fmla="*/ 1792941 h 1972235"/>
              <a:gd name="csX38" fmla="*/ 941295 w 1326777"/>
              <a:gd name="csY38" fmla="*/ 1766047 h 1972235"/>
              <a:gd name="csX39" fmla="*/ 932330 w 1326777"/>
              <a:gd name="csY39" fmla="*/ 1739153 h 1972235"/>
              <a:gd name="csX40" fmla="*/ 959224 w 1326777"/>
              <a:gd name="csY40" fmla="*/ 1667435 h 1972235"/>
              <a:gd name="csX41" fmla="*/ 1013012 w 1326777"/>
              <a:gd name="csY41" fmla="*/ 1658471 h 1972235"/>
              <a:gd name="csX42" fmla="*/ 1093695 w 1326777"/>
              <a:gd name="csY42" fmla="*/ 1595718 h 1972235"/>
              <a:gd name="csX43" fmla="*/ 1111624 w 1326777"/>
              <a:gd name="csY43" fmla="*/ 1568824 h 1972235"/>
              <a:gd name="csX44" fmla="*/ 1138518 w 1326777"/>
              <a:gd name="csY44" fmla="*/ 1559859 h 1972235"/>
              <a:gd name="csX45" fmla="*/ 1210236 w 1326777"/>
              <a:gd name="csY45" fmla="*/ 1497106 h 1972235"/>
              <a:gd name="csX46" fmla="*/ 1246095 w 1326777"/>
              <a:gd name="csY46" fmla="*/ 1461247 h 1972235"/>
              <a:gd name="csX47" fmla="*/ 1264024 w 1326777"/>
              <a:gd name="csY47" fmla="*/ 1416424 h 1972235"/>
              <a:gd name="csX48" fmla="*/ 1299883 w 1326777"/>
              <a:gd name="csY48" fmla="*/ 1362635 h 1972235"/>
              <a:gd name="csX49" fmla="*/ 1317812 w 1326777"/>
              <a:gd name="csY49" fmla="*/ 1308847 h 1972235"/>
              <a:gd name="csX50" fmla="*/ 1326777 w 1326777"/>
              <a:gd name="csY50" fmla="*/ 1281953 h 1972235"/>
              <a:gd name="csX51" fmla="*/ 1317812 w 1326777"/>
              <a:gd name="csY51" fmla="*/ 1246094 h 1972235"/>
              <a:gd name="csX52" fmla="*/ 1272989 w 1326777"/>
              <a:gd name="csY52" fmla="*/ 1237129 h 1972235"/>
              <a:gd name="csX53" fmla="*/ 1210236 w 1326777"/>
              <a:gd name="csY53" fmla="*/ 1210235 h 1972235"/>
              <a:gd name="csX54" fmla="*/ 1174377 w 1326777"/>
              <a:gd name="csY54" fmla="*/ 1201271 h 1972235"/>
              <a:gd name="csX55" fmla="*/ 1102659 w 1326777"/>
              <a:gd name="csY55" fmla="*/ 1174377 h 1972235"/>
              <a:gd name="csX56" fmla="*/ 1048871 w 1326777"/>
              <a:gd name="csY56" fmla="*/ 1156447 h 1972235"/>
              <a:gd name="csX57" fmla="*/ 1013012 w 1326777"/>
              <a:gd name="csY57" fmla="*/ 1129553 h 1972235"/>
              <a:gd name="csX58" fmla="*/ 986118 w 1326777"/>
              <a:gd name="csY58" fmla="*/ 1120588 h 1972235"/>
              <a:gd name="csX59" fmla="*/ 968189 w 1326777"/>
              <a:gd name="csY59" fmla="*/ 1093694 h 1972235"/>
              <a:gd name="csX60" fmla="*/ 941295 w 1326777"/>
              <a:gd name="csY60" fmla="*/ 1075765 h 1972235"/>
              <a:gd name="csX61" fmla="*/ 896471 w 1326777"/>
              <a:gd name="csY61" fmla="*/ 1039906 h 1972235"/>
              <a:gd name="csX62" fmla="*/ 878542 w 1326777"/>
              <a:gd name="csY62" fmla="*/ 1013012 h 1972235"/>
              <a:gd name="csX63" fmla="*/ 860612 w 1326777"/>
              <a:gd name="csY63" fmla="*/ 995082 h 1972235"/>
              <a:gd name="csX64" fmla="*/ 887506 w 1326777"/>
              <a:gd name="csY64" fmla="*/ 932329 h 1972235"/>
              <a:gd name="csX65" fmla="*/ 914400 w 1326777"/>
              <a:gd name="csY65" fmla="*/ 914400 h 1972235"/>
              <a:gd name="csX66" fmla="*/ 959224 w 1326777"/>
              <a:gd name="csY66" fmla="*/ 851647 h 1972235"/>
              <a:gd name="csX67" fmla="*/ 986118 w 1326777"/>
              <a:gd name="csY67" fmla="*/ 833718 h 1972235"/>
              <a:gd name="csX68" fmla="*/ 1004048 w 1326777"/>
              <a:gd name="csY68" fmla="*/ 815788 h 1972235"/>
              <a:gd name="csX69" fmla="*/ 1004048 w 1326777"/>
              <a:gd name="csY69" fmla="*/ 726141 h 1972235"/>
              <a:gd name="csX70" fmla="*/ 968189 w 1326777"/>
              <a:gd name="csY70" fmla="*/ 717177 h 1972235"/>
              <a:gd name="csX71" fmla="*/ 896471 w 1326777"/>
              <a:gd name="csY71" fmla="*/ 744071 h 1972235"/>
              <a:gd name="csX72" fmla="*/ 851648 w 1326777"/>
              <a:gd name="csY72" fmla="*/ 806824 h 1972235"/>
              <a:gd name="csX73" fmla="*/ 833718 w 1326777"/>
              <a:gd name="csY73" fmla="*/ 833718 h 1972235"/>
              <a:gd name="csX74" fmla="*/ 806824 w 1326777"/>
              <a:gd name="csY74" fmla="*/ 842682 h 1972235"/>
              <a:gd name="csX75" fmla="*/ 779930 w 1326777"/>
              <a:gd name="csY75" fmla="*/ 860612 h 1972235"/>
              <a:gd name="csX76" fmla="*/ 744071 w 1326777"/>
              <a:gd name="csY76" fmla="*/ 833718 h 1972235"/>
              <a:gd name="csX77" fmla="*/ 672353 w 1326777"/>
              <a:gd name="csY77" fmla="*/ 779929 h 1972235"/>
              <a:gd name="csX78" fmla="*/ 636495 w 1326777"/>
              <a:gd name="csY78" fmla="*/ 717177 h 1972235"/>
              <a:gd name="csX79" fmla="*/ 672353 w 1326777"/>
              <a:gd name="csY79" fmla="*/ 672353 h 1972235"/>
              <a:gd name="csX80" fmla="*/ 699248 w 1326777"/>
              <a:gd name="csY80" fmla="*/ 645459 h 1972235"/>
              <a:gd name="csX81" fmla="*/ 726142 w 1326777"/>
              <a:gd name="csY81" fmla="*/ 636494 h 1972235"/>
              <a:gd name="csX82" fmla="*/ 788895 w 1326777"/>
              <a:gd name="csY82" fmla="*/ 609600 h 1972235"/>
              <a:gd name="csX83" fmla="*/ 851648 w 1326777"/>
              <a:gd name="csY83" fmla="*/ 582706 h 1972235"/>
              <a:gd name="csX84" fmla="*/ 878542 w 1326777"/>
              <a:gd name="csY84" fmla="*/ 564777 h 1972235"/>
              <a:gd name="csX85" fmla="*/ 905436 w 1326777"/>
              <a:gd name="csY85" fmla="*/ 555812 h 1972235"/>
              <a:gd name="csX86" fmla="*/ 1138518 w 1326777"/>
              <a:gd name="csY86" fmla="*/ 537882 h 1972235"/>
              <a:gd name="csX87" fmla="*/ 1156448 w 1326777"/>
              <a:gd name="csY87" fmla="*/ 510988 h 1972235"/>
              <a:gd name="csX88" fmla="*/ 1111624 w 1326777"/>
              <a:gd name="csY88" fmla="*/ 484094 h 1972235"/>
              <a:gd name="csX89" fmla="*/ 1013012 w 1326777"/>
              <a:gd name="csY89" fmla="*/ 412377 h 1972235"/>
              <a:gd name="csX90" fmla="*/ 1004048 w 1326777"/>
              <a:gd name="csY90" fmla="*/ 385482 h 1972235"/>
              <a:gd name="csX91" fmla="*/ 1057836 w 1326777"/>
              <a:gd name="csY91" fmla="*/ 304800 h 1972235"/>
              <a:gd name="csX92" fmla="*/ 1093695 w 1326777"/>
              <a:gd name="csY92" fmla="*/ 277906 h 1972235"/>
              <a:gd name="csX93" fmla="*/ 1147483 w 1326777"/>
              <a:gd name="csY93" fmla="*/ 152400 h 1972235"/>
              <a:gd name="csX94" fmla="*/ 1066800 w 1326777"/>
              <a:gd name="csY94" fmla="*/ 125506 h 1972235"/>
              <a:gd name="csX95" fmla="*/ 1030942 w 1326777"/>
              <a:gd name="csY95" fmla="*/ 107577 h 1972235"/>
              <a:gd name="csX96" fmla="*/ 968189 w 1326777"/>
              <a:gd name="csY96" fmla="*/ 80682 h 1972235"/>
              <a:gd name="csX97" fmla="*/ 923365 w 1326777"/>
              <a:gd name="csY97" fmla="*/ 44824 h 1972235"/>
              <a:gd name="csX98" fmla="*/ 887506 w 1326777"/>
              <a:gd name="csY98" fmla="*/ 26894 h 1972235"/>
              <a:gd name="csX99" fmla="*/ 824753 w 1326777"/>
              <a:gd name="csY99" fmla="*/ 0 h 1972235"/>
              <a:gd name="csX100" fmla="*/ 672353 w 1326777"/>
              <a:gd name="csY100" fmla="*/ 26894 h 1972235"/>
              <a:gd name="csX101" fmla="*/ 654424 w 1326777"/>
              <a:gd name="csY101" fmla="*/ 44824 h 1972235"/>
              <a:gd name="csX102" fmla="*/ 788895 w 1326777"/>
              <a:gd name="csY102" fmla="*/ 53788 h 1972235"/>
              <a:gd name="csX103" fmla="*/ 762000 w 1326777"/>
              <a:gd name="csY103" fmla="*/ 125506 h 1972235"/>
              <a:gd name="csX104" fmla="*/ 735106 w 1326777"/>
              <a:gd name="csY104" fmla="*/ 134471 h 1972235"/>
              <a:gd name="csX105" fmla="*/ 663389 w 1326777"/>
              <a:gd name="csY105" fmla="*/ 152400 h 1972235"/>
              <a:gd name="csX106" fmla="*/ 636495 w 1326777"/>
              <a:gd name="csY106" fmla="*/ 161365 h 1972235"/>
              <a:gd name="csX107" fmla="*/ 609600 w 1326777"/>
              <a:gd name="csY107" fmla="*/ 179294 h 1972235"/>
              <a:gd name="csX108" fmla="*/ 573742 w 1326777"/>
              <a:gd name="csY108" fmla="*/ 197224 h 1972235"/>
              <a:gd name="csX109" fmla="*/ 546848 w 1326777"/>
              <a:gd name="csY109" fmla="*/ 215153 h 1972235"/>
              <a:gd name="csX110" fmla="*/ 519953 w 1326777"/>
              <a:gd name="csY110" fmla="*/ 224118 h 1972235"/>
              <a:gd name="csX111" fmla="*/ 457200 w 1326777"/>
              <a:gd name="csY111" fmla="*/ 242047 h 1972235"/>
              <a:gd name="csX0" fmla="*/ 457200 w 1326777"/>
              <a:gd name="csY0" fmla="*/ 242047 h 1972235"/>
              <a:gd name="csX1" fmla="*/ 143436 w 1326777"/>
              <a:gd name="csY1" fmla="*/ 806824 h 1972235"/>
              <a:gd name="csX2" fmla="*/ 125506 w 1326777"/>
              <a:gd name="csY2" fmla="*/ 824753 h 1972235"/>
              <a:gd name="csX3" fmla="*/ 89648 w 1326777"/>
              <a:gd name="csY3" fmla="*/ 869577 h 1972235"/>
              <a:gd name="csX4" fmla="*/ 80683 w 1326777"/>
              <a:gd name="csY4" fmla="*/ 914400 h 1972235"/>
              <a:gd name="csX5" fmla="*/ 17930 w 1326777"/>
              <a:gd name="csY5" fmla="*/ 1030941 h 1972235"/>
              <a:gd name="csX6" fmla="*/ 0 w 1326777"/>
              <a:gd name="csY6" fmla="*/ 1075765 h 1972235"/>
              <a:gd name="csX7" fmla="*/ 8965 w 1326777"/>
              <a:gd name="csY7" fmla="*/ 1174377 h 1972235"/>
              <a:gd name="csX8" fmla="*/ 35859 w 1326777"/>
              <a:gd name="csY8" fmla="*/ 1281953 h 1972235"/>
              <a:gd name="csX9" fmla="*/ 62753 w 1326777"/>
              <a:gd name="csY9" fmla="*/ 1299882 h 1972235"/>
              <a:gd name="csX10" fmla="*/ 89648 w 1326777"/>
              <a:gd name="csY10" fmla="*/ 1326777 h 1972235"/>
              <a:gd name="csX11" fmla="*/ 98612 w 1326777"/>
              <a:gd name="csY11" fmla="*/ 1362635 h 1972235"/>
              <a:gd name="csX12" fmla="*/ 116542 w 1326777"/>
              <a:gd name="csY12" fmla="*/ 1398494 h 1972235"/>
              <a:gd name="csX13" fmla="*/ 143436 w 1326777"/>
              <a:gd name="csY13" fmla="*/ 1461247 h 1972235"/>
              <a:gd name="csX14" fmla="*/ 170330 w 1326777"/>
              <a:gd name="csY14" fmla="*/ 1515035 h 1972235"/>
              <a:gd name="csX15" fmla="*/ 188259 w 1326777"/>
              <a:gd name="csY15" fmla="*/ 1568824 h 1972235"/>
              <a:gd name="csX16" fmla="*/ 224118 w 1326777"/>
              <a:gd name="csY16" fmla="*/ 1622612 h 1972235"/>
              <a:gd name="csX17" fmla="*/ 242048 w 1326777"/>
              <a:gd name="csY17" fmla="*/ 1667435 h 1972235"/>
              <a:gd name="csX18" fmla="*/ 277906 w 1326777"/>
              <a:gd name="csY18" fmla="*/ 1712259 h 1972235"/>
              <a:gd name="csX19" fmla="*/ 286871 w 1326777"/>
              <a:gd name="csY19" fmla="*/ 1739153 h 1972235"/>
              <a:gd name="csX20" fmla="*/ 295836 w 1326777"/>
              <a:gd name="csY20" fmla="*/ 1775012 h 1972235"/>
              <a:gd name="csX21" fmla="*/ 340659 w 1326777"/>
              <a:gd name="csY21" fmla="*/ 1837765 h 1972235"/>
              <a:gd name="csX22" fmla="*/ 349624 w 1326777"/>
              <a:gd name="csY22" fmla="*/ 1873624 h 1972235"/>
              <a:gd name="csX23" fmla="*/ 376518 w 1326777"/>
              <a:gd name="csY23" fmla="*/ 1891553 h 1972235"/>
              <a:gd name="csX24" fmla="*/ 484095 w 1326777"/>
              <a:gd name="csY24" fmla="*/ 1864659 h 1972235"/>
              <a:gd name="csX25" fmla="*/ 564777 w 1326777"/>
              <a:gd name="csY25" fmla="*/ 1846729 h 1972235"/>
              <a:gd name="csX26" fmla="*/ 744071 w 1326777"/>
              <a:gd name="csY26" fmla="*/ 1864659 h 1972235"/>
              <a:gd name="csX27" fmla="*/ 806824 w 1326777"/>
              <a:gd name="csY27" fmla="*/ 1882588 h 1972235"/>
              <a:gd name="csX28" fmla="*/ 833718 w 1326777"/>
              <a:gd name="csY28" fmla="*/ 1909482 h 1972235"/>
              <a:gd name="csX29" fmla="*/ 878542 w 1326777"/>
              <a:gd name="csY29" fmla="*/ 1918447 h 1972235"/>
              <a:gd name="csX30" fmla="*/ 905436 w 1326777"/>
              <a:gd name="csY30" fmla="*/ 1927412 h 1972235"/>
              <a:gd name="csX31" fmla="*/ 959224 w 1326777"/>
              <a:gd name="csY31" fmla="*/ 1972235 h 1972235"/>
              <a:gd name="csX32" fmla="*/ 968189 w 1326777"/>
              <a:gd name="csY32" fmla="*/ 1927412 h 1972235"/>
              <a:gd name="csX33" fmla="*/ 950259 w 1326777"/>
              <a:gd name="csY33" fmla="*/ 1909482 h 1972235"/>
              <a:gd name="csX34" fmla="*/ 941295 w 1326777"/>
              <a:gd name="csY34" fmla="*/ 1882588 h 1972235"/>
              <a:gd name="csX35" fmla="*/ 932330 w 1326777"/>
              <a:gd name="csY35" fmla="*/ 1819835 h 1972235"/>
              <a:gd name="csX36" fmla="*/ 914400 w 1326777"/>
              <a:gd name="csY36" fmla="*/ 1792941 h 1972235"/>
              <a:gd name="csX37" fmla="*/ 941295 w 1326777"/>
              <a:gd name="csY37" fmla="*/ 1766047 h 1972235"/>
              <a:gd name="csX38" fmla="*/ 932330 w 1326777"/>
              <a:gd name="csY38" fmla="*/ 1739153 h 1972235"/>
              <a:gd name="csX39" fmla="*/ 959224 w 1326777"/>
              <a:gd name="csY39" fmla="*/ 1667435 h 1972235"/>
              <a:gd name="csX40" fmla="*/ 1013012 w 1326777"/>
              <a:gd name="csY40" fmla="*/ 1658471 h 1972235"/>
              <a:gd name="csX41" fmla="*/ 1093695 w 1326777"/>
              <a:gd name="csY41" fmla="*/ 1595718 h 1972235"/>
              <a:gd name="csX42" fmla="*/ 1111624 w 1326777"/>
              <a:gd name="csY42" fmla="*/ 1568824 h 1972235"/>
              <a:gd name="csX43" fmla="*/ 1138518 w 1326777"/>
              <a:gd name="csY43" fmla="*/ 1559859 h 1972235"/>
              <a:gd name="csX44" fmla="*/ 1210236 w 1326777"/>
              <a:gd name="csY44" fmla="*/ 1497106 h 1972235"/>
              <a:gd name="csX45" fmla="*/ 1246095 w 1326777"/>
              <a:gd name="csY45" fmla="*/ 1461247 h 1972235"/>
              <a:gd name="csX46" fmla="*/ 1264024 w 1326777"/>
              <a:gd name="csY46" fmla="*/ 1416424 h 1972235"/>
              <a:gd name="csX47" fmla="*/ 1299883 w 1326777"/>
              <a:gd name="csY47" fmla="*/ 1362635 h 1972235"/>
              <a:gd name="csX48" fmla="*/ 1317812 w 1326777"/>
              <a:gd name="csY48" fmla="*/ 1308847 h 1972235"/>
              <a:gd name="csX49" fmla="*/ 1326777 w 1326777"/>
              <a:gd name="csY49" fmla="*/ 1281953 h 1972235"/>
              <a:gd name="csX50" fmla="*/ 1317812 w 1326777"/>
              <a:gd name="csY50" fmla="*/ 1246094 h 1972235"/>
              <a:gd name="csX51" fmla="*/ 1272989 w 1326777"/>
              <a:gd name="csY51" fmla="*/ 1237129 h 1972235"/>
              <a:gd name="csX52" fmla="*/ 1210236 w 1326777"/>
              <a:gd name="csY52" fmla="*/ 1210235 h 1972235"/>
              <a:gd name="csX53" fmla="*/ 1174377 w 1326777"/>
              <a:gd name="csY53" fmla="*/ 1201271 h 1972235"/>
              <a:gd name="csX54" fmla="*/ 1102659 w 1326777"/>
              <a:gd name="csY54" fmla="*/ 1174377 h 1972235"/>
              <a:gd name="csX55" fmla="*/ 1048871 w 1326777"/>
              <a:gd name="csY55" fmla="*/ 1156447 h 1972235"/>
              <a:gd name="csX56" fmla="*/ 1013012 w 1326777"/>
              <a:gd name="csY56" fmla="*/ 1129553 h 1972235"/>
              <a:gd name="csX57" fmla="*/ 986118 w 1326777"/>
              <a:gd name="csY57" fmla="*/ 1120588 h 1972235"/>
              <a:gd name="csX58" fmla="*/ 968189 w 1326777"/>
              <a:gd name="csY58" fmla="*/ 1093694 h 1972235"/>
              <a:gd name="csX59" fmla="*/ 941295 w 1326777"/>
              <a:gd name="csY59" fmla="*/ 1075765 h 1972235"/>
              <a:gd name="csX60" fmla="*/ 896471 w 1326777"/>
              <a:gd name="csY60" fmla="*/ 1039906 h 1972235"/>
              <a:gd name="csX61" fmla="*/ 878542 w 1326777"/>
              <a:gd name="csY61" fmla="*/ 1013012 h 1972235"/>
              <a:gd name="csX62" fmla="*/ 860612 w 1326777"/>
              <a:gd name="csY62" fmla="*/ 995082 h 1972235"/>
              <a:gd name="csX63" fmla="*/ 887506 w 1326777"/>
              <a:gd name="csY63" fmla="*/ 932329 h 1972235"/>
              <a:gd name="csX64" fmla="*/ 914400 w 1326777"/>
              <a:gd name="csY64" fmla="*/ 914400 h 1972235"/>
              <a:gd name="csX65" fmla="*/ 959224 w 1326777"/>
              <a:gd name="csY65" fmla="*/ 851647 h 1972235"/>
              <a:gd name="csX66" fmla="*/ 986118 w 1326777"/>
              <a:gd name="csY66" fmla="*/ 833718 h 1972235"/>
              <a:gd name="csX67" fmla="*/ 1004048 w 1326777"/>
              <a:gd name="csY67" fmla="*/ 815788 h 1972235"/>
              <a:gd name="csX68" fmla="*/ 1004048 w 1326777"/>
              <a:gd name="csY68" fmla="*/ 726141 h 1972235"/>
              <a:gd name="csX69" fmla="*/ 968189 w 1326777"/>
              <a:gd name="csY69" fmla="*/ 717177 h 1972235"/>
              <a:gd name="csX70" fmla="*/ 896471 w 1326777"/>
              <a:gd name="csY70" fmla="*/ 744071 h 1972235"/>
              <a:gd name="csX71" fmla="*/ 851648 w 1326777"/>
              <a:gd name="csY71" fmla="*/ 806824 h 1972235"/>
              <a:gd name="csX72" fmla="*/ 833718 w 1326777"/>
              <a:gd name="csY72" fmla="*/ 833718 h 1972235"/>
              <a:gd name="csX73" fmla="*/ 806824 w 1326777"/>
              <a:gd name="csY73" fmla="*/ 842682 h 1972235"/>
              <a:gd name="csX74" fmla="*/ 779930 w 1326777"/>
              <a:gd name="csY74" fmla="*/ 860612 h 1972235"/>
              <a:gd name="csX75" fmla="*/ 744071 w 1326777"/>
              <a:gd name="csY75" fmla="*/ 833718 h 1972235"/>
              <a:gd name="csX76" fmla="*/ 672353 w 1326777"/>
              <a:gd name="csY76" fmla="*/ 779929 h 1972235"/>
              <a:gd name="csX77" fmla="*/ 636495 w 1326777"/>
              <a:gd name="csY77" fmla="*/ 717177 h 1972235"/>
              <a:gd name="csX78" fmla="*/ 672353 w 1326777"/>
              <a:gd name="csY78" fmla="*/ 672353 h 1972235"/>
              <a:gd name="csX79" fmla="*/ 699248 w 1326777"/>
              <a:gd name="csY79" fmla="*/ 645459 h 1972235"/>
              <a:gd name="csX80" fmla="*/ 726142 w 1326777"/>
              <a:gd name="csY80" fmla="*/ 636494 h 1972235"/>
              <a:gd name="csX81" fmla="*/ 788895 w 1326777"/>
              <a:gd name="csY81" fmla="*/ 609600 h 1972235"/>
              <a:gd name="csX82" fmla="*/ 851648 w 1326777"/>
              <a:gd name="csY82" fmla="*/ 582706 h 1972235"/>
              <a:gd name="csX83" fmla="*/ 878542 w 1326777"/>
              <a:gd name="csY83" fmla="*/ 564777 h 1972235"/>
              <a:gd name="csX84" fmla="*/ 905436 w 1326777"/>
              <a:gd name="csY84" fmla="*/ 555812 h 1972235"/>
              <a:gd name="csX85" fmla="*/ 1138518 w 1326777"/>
              <a:gd name="csY85" fmla="*/ 537882 h 1972235"/>
              <a:gd name="csX86" fmla="*/ 1156448 w 1326777"/>
              <a:gd name="csY86" fmla="*/ 510988 h 1972235"/>
              <a:gd name="csX87" fmla="*/ 1111624 w 1326777"/>
              <a:gd name="csY87" fmla="*/ 484094 h 1972235"/>
              <a:gd name="csX88" fmla="*/ 1013012 w 1326777"/>
              <a:gd name="csY88" fmla="*/ 412377 h 1972235"/>
              <a:gd name="csX89" fmla="*/ 1004048 w 1326777"/>
              <a:gd name="csY89" fmla="*/ 385482 h 1972235"/>
              <a:gd name="csX90" fmla="*/ 1057836 w 1326777"/>
              <a:gd name="csY90" fmla="*/ 304800 h 1972235"/>
              <a:gd name="csX91" fmla="*/ 1093695 w 1326777"/>
              <a:gd name="csY91" fmla="*/ 277906 h 1972235"/>
              <a:gd name="csX92" fmla="*/ 1147483 w 1326777"/>
              <a:gd name="csY92" fmla="*/ 152400 h 1972235"/>
              <a:gd name="csX93" fmla="*/ 1066800 w 1326777"/>
              <a:gd name="csY93" fmla="*/ 125506 h 1972235"/>
              <a:gd name="csX94" fmla="*/ 1030942 w 1326777"/>
              <a:gd name="csY94" fmla="*/ 107577 h 1972235"/>
              <a:gd name="csX95" fmla="*/ 968189 w 1326777"/>
              <a:gd name="csY95" fmla="*/ 80682 h 1972235"/>
              <a:gd name="csX96" fmla="*/ 923365 w 1326777"/>
              <a:gd name="csY96" fmla="*/ 44824 h 1972235"/>
              <a:gd name="csX97" fmla="*/ 887506 w 1326777"/>
              <a:gd name="csY97" fmla="*/ 26894 h 1972235"/>
              <a:gd name="csX98" fmla="*/ 824753 w 1326777"/>
              <a:gd name="csY98" fmla="*/ 0 h 1972235"/>
              <a:gd name="csX99" fmla="*/ 672353 w 1326777"/>
              <a:gd name="csY99" fmla="*/ 26894 h 1972235"/>
              <a:gd name="csX100" fmla="*/ 654424 w 1326777"/>
              <a:gd name="csY100" fmla="*/ 44824 h 1972235"/>
              <a:gd name="csX101" fmla="*/ 788895 w 1326777"/>
              <a:gd name="csY101" fmla="*/ 53788 h 1972235"/>
              <a:gd name="csX102" fmla="*/ 762000 w 1326777"/>
              <a:gd name="csY102" fmla="*/ 125506 h 1972235"/>
              <a:gd name="csX103" fmla="*/ 735106 w 1326777"/>
              <a:gd name="csY103" fmla="*/ 134471 h 1972235"/>
              <a:gd name="csX104" fmla="*/ 663389 w 1326777"/>
              <a:gd name="csY104" fmla="*/ 152400 h 1972235"/>
              <a:gd name="csX105" fmla="*/ 636495 w 1326777"/>
              <a:gd name="csY105" fmla="*/ 161365 h 1972235"/>
              <a:gd name="csX106" fmla="*/ 609600 w 1326777"/>
              <a:gd name="csY106" fmla="*/ 179294 h 1972235"/>
              <a:gd name="csX107" fmla="*/ 573742 w 1326777"/>
              <a:gd name="csY107" fmla="*/ 197224 h 1972235"/>
              <a:gd name="csX108" fmla="*/ 546848 w 1326777"/>
              <a:gd name="csY108" fmla="*/ 215153 h 1972235"/>
              <a:gd name="csX109" fmla="*/ 519953 w 1326777"/>
              <a:gd name="csY109" fmla="*/ 224118 h 1972235"/>
              <a:gd name="csX110" fmla="*/ 457200 w 1326777"/>
              <a:gd name="csY110" fmla="*/ 242047 h 1972235"/>
              <a:gd name="csX0" fmla="*/ 457200 w 1326777"/>
              <a:gd name="csY0" fmla="*/ 242047 h 1972235"/>
              <a:gd name="csX1" fmla="*/ 143436 w 1326777"/>
              <a:gd name="csY1" fmla="*/ 806824 h 1972235"/>
              <a:gd name="csX2" fmla="*/ 125506 w 1326777"/>
              <a:gd name="csY2" fmla="*/ 824753 h 1972235"/>
              <a:gd name="csX3" fmla="*/ 89648 w 1326777"/>
              <a:gd name="csY3" fmla="*/ 869577 h 1972235"/>
              <a:gd name="csX4" fmla="*/ 17930 w 1326777"/>
              <a:gd name="csY4" fmla="*/ 1030941 h 1972235"/>
              <a:gd name="csX5" fmla="*/ 0 w 1326777"/>
              <a:gd name="csY5" fmla="*/ 1075765 h 1972235"/>
              <a:gd name="csX6" fmla="*/ 8965 w 1326777"/>
              <a:gd name="csY6" fmla="*/ 1174377 h 1972235"/>
              <a:gd name="csX7" fmla="*/ 35859 w 1326777"/>
              <a:gd name="csY7" fmla="*/ 1281953 h 1972235"/>
              <a:gd name="csX8" fmla="*/ 62753 w 1326777"/>
              <a:gd name="csY8" fmla="*/ 1299882 h 1972235"/>
              <a:gd name="csX9" fmla="*/ 89648 w 1326777"/>
              <a:gd name="csY9" fmla="*/ 1326777 h 1972235"/>
              <a:gd name="csX10" fmla="*/ 98612 w 1326777"/>
              <a:gd name="csY10" fmla="*/ 1362635 h 1972235"/>
              <a:gd name="csX11" fmla="*/ 116542 w 1326777"/>
              <a:gd name="csY11" fmla="*/ 1398494 h 1972235"/>
              <a:gd name="csX12" fmla="*/ 143436 w 1326777"/>
              <a:gd name="csY12" fmla="*/ 1461247 h 1972235"/>
              <a:gd name="csX13" fmla="*/ 170330 w 1326777"/>
              <a:gd name="csY13" fmla="*/ 1515035 h 1972235"/>
              <a:gd name="csX14" fmla="*/ 188259 w 1326777"/>
              <a:gd name="csY14" fmla="*/ 1568824 h 1972235"/>
              <a:gd name="csX15" fmla="*/ 224118 w 1326777"/>
              <a:gd name="csY15" fmla="*/ 1622612 h 1972235"/>
              <a:gd name="csX16" fmla="*/ 242048 w 1326777"/>
              <a:gd name="csY16" fmla="*/ 1667435 h 1972235"/>
              <a:gd name="csX17" fmla="*/ 277906 w 1326777"/>
              <a:gd name="csY17" fmla="*/ 1712259 h 1972235"/>
              <a:gd name="csX18" fmla="*/ 286871 w 1326777"/>
              <a:gd name="csY18" fmla="*/ 1739153 h 1972235"/>
              <a:gd name="csX19" fmla="*/ 295836 w 1326777"/>
              <a:gd name="csY19" fmla="*/ 1775012 h 1972235"/>
              <a:gd name="csX20" fmla="*/ 340659 w 1326777"/>
              <a:gd name="csY20" fmla="*/ 1837765 h 1972235"/>
              <a:gd name="csX21" fmla="*/ 349624 w 1326777"/>
              <a:gd name="csY21" fmla="*/ 1873624 h 1972235"/>
              <a:gd name="csX22" fmla="*/ 376518 w 1326777"/>
              <a:gd name="csY22" fmla="*/ 1891553 h 1972235"/>
              <a:gd name="csX23" fmla="*/ 484095 w 1326777"/>
              <a:gd name="csY23" fmla="*/ 1864659 h 1972235"/>
              <a:gd name="csX24" fmla="*/ 564777 w 1326777"/>
              <a:gd name="csY24" fmla="*/ 1846729 h 1972235"/>
              <a:gd name="csX25" fmla="*/ 744071 w 1326777"/>
              <a:gd name="csY25" fmla="*/ 1864659 h 1972235"/>
              <a:gd name="csX26" fmla="*/ 806824 w 1326777"/>
              <a:gd name="csY26" fmla="*/ 1882588 h 1972235"/>
              <a:gd name="csX27" fmla="*/ 833718 w 1326777"/>
              <a:gd name="csY27" fmla="*/ 1909482 h 1972235"/>
              <a:gd name="csX28" fmla="*/ 878542 w 1326777"/>
              <a:gd name="csY28" fmla="*/ 1918447 h 1972235"/>
              <a:gd name="csX29" fmla="*/ 905436 w 1326777"/>
              <a:gd name="csY29" fmla="*/ 1927412 h 1972235"/>
              <a:gd name="csX30" fmla="*/ 959224 w 1326777"/>
              <a:gd name="csY30" fmla="*/ 1972235 h 1972235"/>
              <a:gd name="csX31" fmla="*/ 968189 w 1326777"/>
              <a:gd name="csY31" fmla="*/ 1927412 h 1972235"/>
              <a:gd name="csX32" fmla="*/ 950259 w 1326777"/>
              <a:gd name="csY32" fmla="*/ 1909482 h 1972235"/>
              <a:gd name="csX33" fmla="*/ 941295 w 1326777"/>
              <a:gd name="csY33" fmla="*/ 1882588 h 1972235"/>
              <a:gd name="csX34" fmla="*/ 932330 w 1326777"/>
              <a:gd name="csY34" fmla="*/ 1819835 h 1972235"/>
              <a:gd name="csX35" fmla="*/ 914400 w 1326777"/>
              <a:gd name="csY35" fmla="*/ 1792941 h 1972235"/>
              <a:gd name="csX36" fmla="*/ 941295 w 1326777"/>
              <a:gd name="csY36" fmla="*/ 1766047 h 1972235"/>
              <a:gd name="csX37" fmla="*/ 932330 w 1326777"/>
              <a:gd name="csY37" fmla="*/ 1739153 h 1972235"/>
              <a:gd name="csX38" fmla="*/ 959224 w 1326777"/>
              <a:gd name="csY38" fmla="*/ 1667435 h 1972235"/>
              <a:gd name="csX39" fmla="*/ 1013012 w 1326777"/>
              <a:gd name="csY39" fmla="*/ 1658471 h 1972235"/>
              <a:gd name="csX40" fmla="*/ 1093695 w 1326777"/>
              <a:gd name="csY40" fmla="*/ 1595718 h 1972235"/>
              <a:gd name="csX41" fmla="*/ 1111624 w 1326777"/>
              <a:gd name="csY41" fmla="*/ 1568824 h 1972235"/>
              <a:gd name="csX42" fmla="*/ 1138518 w 1326777"/>
              <a:gd name="csY42" fmla="*/ 1559859 h 1972235"/>
              <a:gd name="csX43" fmla="*/ 1210236 w 1326777"/>
              <a:gd name="csY43" fmla="*/ 1497106 h 1972235"/>
              <a:gd name="csX44" fmla="*/ 1246095 w 1326777"/>
              <a:gd name="csY44" fmla="*/ 1461247 h 1972235"/>
              <a:gd name="csX45" fmla="*/ 1264024 w 1326777"/>
              <a:gd name="csY45" fmla="*/ 1416424 h 1972235"/>
              <a:gd name="csX46" fmla="*/ 1299883 w 1326777"/>
              <a:gd name="csY46" fmla="*/ 1362635 h 1972235"/>
              <a:gd name="csX47" fmla="*/ 1317812 w 1326777"/>
              <a:gd name="csY47" fmla="*/ 1308847 h 1972235"/>
              <a:gd name="csX48" fmla="*/ 1326777 w 1326777"/>
              <a:gd name="csY48" fmla="*/ 1281953 h 1972235"/>
              <a:gd name="csX49" fmla="*/ 1317812 w 1326777"/>
              <a:gd name="csY49" fmla="*/ 1246094 h 1972235"/>
              <a:gd name="csX50" fmla="*/ 1272989 w 1326777"/>
              <a:gd name="csY50" fmla="*/ 1237129 h 1972235"/>
              <a:gd name="csX51" fmla="*/ 1210236 w 1326777"/>
              <a:gd name="csY51" fmla="*/ 1210235 h 1972235"/>
              <a:gd name="csX52" fmla="*/ 1174377 w 1326777"/>
              <a:gd name="csY52" fmla="*/ 1201271 h 1972235"/>
              <a:gd name="csX53" fmla="*/ 1102659 w 1326777"/>
              <a:gd name="csY53" fmla="*/ 1174377 h 1972235"/>
              <a:gd name="csX54" fmla="*/ 1048871 w 1326777"/>
              <a:gd name="csY54" fmla="*/ 1156447 h 1972235"/>
              <a:gd name="csX55" fmla="*/ 1013012 w 1326777"/>
              <a:gd name="csY55" fmla="*/ 1129553 h 1972235"/>
              <a:gd name="csX56" fmla="*/ 986118 w 1326777"/>
              <a:gd name="csY56" fmla="*/ 1120588 h 1972235"/>
              <a:gd name="csX57" fmla="*/ 968189 w 1326777"/>
              <a:gd name="csY57" fmla="*/ 1093694 h 1972235"/>
              <a:gd name="csX58" fmla="*/ 941295 w 1326777"/>
              <a:gd name="csY58" fmla="*/ 1075765 h 1972235"/>
              <a:gd name="csX59" fmla="*/ 896471 w 1326777"/>
              <a:gd name="csY59" fmla="*/ 1039906 h 1972235"/>
              <a:gd name="csX60" fmla="*/ 878542 w 1326777"/>
              <a:gd name="csY60" fmla="*/ 1013012 h 1972235"/>
              <a:gd name="csX61" fmla="*/ 860612 w 1326777"/>
              <a:gd name="csY61" fmla="*/ 995082 h 1972235"/>
              <a:gd name="csX62" fmla="*/ 887506 w 1326777"/>
              <a:gd name="csY62" fmla="*/ 932329 h 1972235"/>
              <a:gd name="csX63" fmla="*/ 914400 w 1326777"/>
              <a:gd name="csY63" fmla="*/ 914400 h 1972235"/>
              <a:gd name="csX64" fmla="*/ 959224 w 1326777"/>
              <a:gd name="csY64" fmla="*/ 851647 h 1972235"/>
              <a:gd name="csX65" fmla="*/ 986118 w 1326777"/>
              <a:gd name="csY65" fmla="*/ 833718 h 1972235"/>
              <a:gd name="csX66" fmla="*/ 1004048 w 1326777"/>
              <a:gd name="csY66" fmla="*/ 815788 h 1972235"/>
              <a:gd name="csX67" fmla="*/ 1004048 w 1326777"/>
              <a:gd name="csY67" fmla="*/ 726141 h 1972235"/>
              <a:gd name="csX68" fmla="*/ 968189 w 1326777"/>
              <a:gd name="csY68" fmla="*/ 717177 h 1972235"/>
              <a:gd name="csX69" fmla="*/ 896471 w 1326777"/>
              <a:gd name="csY69" fmla="*/ 744071 h 1972235"/>
              <a:gd name="csX70" fmla="*/ 851648 w 1326777"/>
              <a:gd name="csY70" fmla="*/ 806824 h 1972235"/>
              <a:gd name="csX71" fmla="*/ 833718 w 1326777"/>
              <a:gd name="csY71" fmla="*/ 833718 h 1972235"/>
              <a:gd name="csX72" fmla="*/ 806824 w 1326777"/>
              <a:gd name="csY72" fmla="*/ 842682 h 1972235"/>
              <a:gd name="csX73" fmla="*/ 779930 w 1326777"/>
              <a:gd name="csY73" fmla="*/ 860612 h 1972235"/>
              <a:gd name="csX74" fmla="*/ 744071 w 1326777"/>
              <a:gd name="csY74" fmla="*/ 833718 h 1972235"/>
              <a:gd name="csX75" fmla="*/ 672353 w 1326777"/>
              <a:gd name="csY75" fmla="*/ 779929 h 1972235"/>
              <a:gd name="csX76" fmla="*/ 636495 w 1326777"/>
              <a:gd name="csY76" fmla="*/ 717177 h 1972235"/>
              <a:gd name="csX77" fmla="*/ 672353 w 1326777"/>
              <a:gd name="csY77" fmla="*/ 672353 h 1972235"/>
              <a:gd name="csX78" fmla="*/ 699248 w 1326777"/>
              <a:gd name="csY78" fmla="*/ 645459 h 1972235"/>
              <a:gd name="csX79" fmla="*/ 726142 w 1326777"/>
              <a:gd name="csY79" fmla="*/ 636494 h 1972235"/>
              <a:gd name="csX80" fmla="*/ 788895 w 1326777"/>
              <a:gd name="csY80" fmla="*/ 609600 h 1972235"/>
              <a:gd name="csX81" fmla="*/ 851648 w 1326777"/>
              <a:gd name="csY81" fmla="*/ 582706 h 1972235"/>
              <a:gd name="csX82" fmla="*/ 878542 w 1326777"/>
              <a:gd name="csY82" fmla="*/ 564777 h 1972235"/>
              <a:gd name="csX83" fmla="*/ 905436 w 1326777"/>
              <a:gd name="csY83" fmla="*/ 555812 h 1972235"/>
              <a:gd name="csX84" fmla="*/ 1138518 w 1326777"/>
              <a:gd name="csY84" fmla="*/ 537882 h 1972235"/>
              <a:gd name="csX85" fmla="*/ 1156448 w 1326777"/>
              <a:gd name="csY85" fmla="*/ 510988 h 1972235"/>
              <a:gd name="csX86" fmla="*/ 1111624 w 1326777"/>
              <a:gd name="csY86" fmla="*/ 484094 h 1972235"/>
              <a:gd name="csX87" fmla="*/ 1013012 w 1326777"/>
              <a:gd name="csY87" fmla="*/ 412377 h 1972235"/>
              <a:gd name="csX88" fmla="*/ 1004048 w 1326777"/>
              <a:gd name="csY88" fmla="*/ 385482 h 1972235"/>
              <a:gd name="csX89" fmla="*/ 1057836 w 1326777"/>
              <a:gd name="csY89" fmla="*/ 304800 h 1972235"/>
              <a:gd name="csX90" fmla="*/ 1093695 w 1326777"/>
              <a:gd name="csY90" fmla="*/ 277906 h 1972235"/>
              <a:gd name="csX91" fmla="*/ 1147483 w 1326777"/>
              <a:gd name="csY91" fmla="*/ 152400 h 1972235"/>
              <a:gd name="csX92" fmla="*/ 1066800 w 1326777"/>
              <a:gd name="csY92" fmla="*/ 125506 h 1972235"/>
              <a:gd name="csX93" fmla="*/ 1030942 w 1326777"/>
              <a:gd name="csY93" fmla="*/ 107577 h 1972235"/>
              <a:gd name="csX94" fmla="*/ 968189 w 1326777"/>
              <a:gd name="csY94" fmla="*/ 80682 h 1972235"/>
              <a:gd name="csX95" fmla="*/ 923365 w 1326777"/>
              <a:gd name="csY95" fmla="*/ 44824 h 1972235"/>
              <a:gd name="csX96" fmla="*/ 887506 w 1326777"/>
              <a:gd name="csY96" fmla="*/ 26894 h 1972235"/>
              <a:gd name="csX97" fmla="*/ 824753 w 1326777"/>
              <a:gd name="csY97" fmla="*/ 0 h 1972235"/>
              <a:gd name="csX98" fmla="*/ 672353 w 1326777"/>
              <a:gd name="csY98" fmla="*/ 26894 h 1972235"/>
              <a:gd name="csX99" fmla="*/ 654424 w 1326777"/>
              <a:gd name="csY99" fmla="*/ 44824 h 1972235"/>
              <a:gd name="csX100" fmla="*/ 788895 w 1326777"/>
              <a:gd name="csY100" fmla="*/ 53788 h 1972235"/>
              <a:gd name="csX101" fmla="*/ 762000 w 1326777"/>
              <a:gd name="csY101" fmla="*/ 125506 h 1972235"/>
              <a:gd name="csX102" fmla="*/ 735106 w 1326777"/>
              <a:gd name="csY102" fmla="*/ 134471 h 1972235"/>
              <a:gd name="csX103" fmla="*/ 663389 w 1326777"/>
              <a:gd name="csY103" fmla="*/ 152400 h 1972235"/>
              <a:gd name="csX104" fmla="*/ 636495 w 1326777"/>
              <a:gd name="csY104" fmla="*/ 161365 h 1972235"/>
              <a:gd name="csX105" fmla="*/ 609600 w 1326777"/>
              <a:gd name="csY105" fmla="*/ 179294 h 1972235"/>
              <a:gd name="csX106" fmla="*/ 573742 w 1326777"/>
              <a:gd name="csY106" fmla="*/ 197224 h 1972235"/>
              <a:gd name="csX107" fmla="*/ 546848 w 1326777"/>
              <a:gd name="csY107" fmla="*/ 215153 h 1972235"/>
              <a:gd name="csX108" fmla="*/ 519953 w 1326777"/>
              <a:gd name="csY108" fmla="*/ 224118 h 1972235"/>
              <a:gd name="csX109" fmla="*/ 457200 w 1326777"/>
              <a:gd name="csY109" fmla="*/ 242047 h 1972235"/>
              <a:gd name="csX0" fmla="*/ 457200 w 1326777"/>
              <a:gd name="csY0" fmla="*/ 242047 h 1972235"/>
              <a:gd name="csX1" fmla="*/ 143436 w 1326777"/>
              <a:gd name="csY1" fmla="*/ 806824 h 1972235"/>
              <a:gd name="csX2" fmla="*/ 125506 w 1326777"/>
              <a:gd name="csY2" fmla="*/ 824753 h 1972235"/>
              <a:gd name="csX3" fmla="*/ 17930 w 1326777"/>
              <a:gd name="csY3" fmla="*/ 1030941 h 1972235"/>
              <a:gd name="csX4" fmla="*/ 0 w 1326777"/>
              <a:gd name="csY4" fmla="*/ 1075765 h 1972235"/>
              <a:gd name="csX5" fmla="*/ 8965 w 1326777"/>
              <a:gd name="csY5" fmla="*/ 1174377 h 1972235"/>
              <a:gd name="csX6" fmla="*/ 35859 w 1326777"/>
              <a:gd name="csY6" fmla="*/ 1281953 h 1972235"/>
              <a:gd name="csX7" fmla="*/ 62753 w 1326777"/>
              <a:gd name="csY7" fmla="*/ 1299882 h 1972235"/>
              <a:gd name="csX8" fmla="*/ 89648 w 1326777"/>
              <a:gd name="csY8" fmla="*/ 1326777 h 1972235"/>
              <a:gd name="csX9" fmla="*/ 98612 w 1326777"/>
              <a:gd name="csY9" fmla="*/ 1362635 h 1972235"/>
              <a:gd name="csX10" fmla="*/ 116542 w 1326777"/>
              <a:gd name="csY10" fmla="*/ 1398494 h 1972235"/>
              <a:gd name="csX11" fmla="*/ 143436 w 1326777"/>
              <a:gd name="csY11" fmla="*/ 1461247 h 1972235"/>
              <a:gd name="csX12" fmla="*/ 170330 w 1326777"/>
              <a:gd name="csY12" fmla="*/ 1515035 h 1972235"/>
              <a:gd name="csX13" fmla="*/ 188259 w 1326777"/>
              <a:gd name="csY13" fmla="*/ 1568824 h 1972235"/>
              <a:gd name="csX14" fmla="*/ 224118 w 1326777"/>
              <a:gd name="csY14" fmla="*/ 1622612 h 1972235"/>
              <a:gd name="csX15" fmla="*/ 242048 w 1326777"/>
              <a:gd name="csY15" fmla="*/ 1667435 h 1972235"/>
              <a:gd name="csX16" fmla="*/ 277906 w 1326777"/>
              <a:gd name="csY16" fmla="*/ 1712259 h 1972235"/>
              <a:gd name="csX17" fmla="*/ 286871 w 1326777"/>
              <a:gd name="csY17" fmla="*/ 1739153 h 1972235"/>
              <a:gd name="csX18" fmla="*/ 295836 w 1326777"/>
              <a:gd name="csY18" fmla="*/ 1775012 h 1972235"/>
              <a:gd name="csX19" fmla="*/ 340659 w 1326777"/>
              <a:gd name="csY19" fmla="*/ 1837765 h 1972235"/>
              <a:gd name="csX20" fmla="*/ 349624 w 1326777"/>
              <a:gd name="csY20" fmla="*/ 1873624 h 1972235"/>
              <a:gd name="csX21" fmla="*/ 376518 w 1326777"/>
              <a:gd name="csY21" fmla="*/ 1891553 h 1972235"/>
              <a:gd name="csX22" fmla="*/ 484095 w 1326777"/>
              <a:gd name="csY22" fmla="*/ 1864659 h 1972235"/>
              <a:gd name="csX23" fmla="*/ 564777 w 1326777"/>
              <a:gd name="csY23" fmla="*/ 1846729 h 1972235"/>
              <a:gd name="csX24" fmla="*/ 744071 w 1326777"/>
              <a:gd name="csY24" fmla="*/ 1864659 h 1972235"/>
              <a:gd name="csX25" fmla="*/ 806824 w 1326777"/>
              <a:gd name="csY25" fmla="*/ 1882588 h 1972235"/>
              <a:gd name="csX26" fmla="*/ 833718 w 1326777"/>
              <a:gd name="csY26" fmla="*/ 1909482 h 1972235"/>
              <a:gd name="csX27" fmla="*/ 878542 w 1326777"/>
              <a:gd name="csY27" fmla="*/ 1918447 h 1972235"/>
              <a:gd name="csX28" fmla="*/ 905436 w 1326777"/>
              <a:gd name="csY28" fmla="*/ 1927412 h 1972235"/>
              <a:gd name="csX29" fmla="*/ 959224 w 1326777"/>
              <a:gd name="csY29" fmla="*/ 1972235 h 1972235"/>
              <a:gd name="csX30" fmla="*/ 968189 w 1326777"/>
              <a:gd name="csY30" fmla="*/ 1927412 h 1972235"/>
              <a:gd name="csX31" fmla="*/ 950259 w 1326777"/>
              <a:gd name="csY31" fmla="*/ 1909482 h 1972235"/>
              <a:gd name="csX32" fmla="*/ 941295 w 1326777"/>
              <a:gd name="csY32" fmla="*/ 1882588 h 1972235"/>
              <a:gd name="csX33" fmla="*/ 932330 w 1326777"/>
              <a:gd name="csY33" fmla="*/ 1819835 h 1972235"/>
              <a:gd name="csX34" fmla="*/ 914400 w 1326777"/>
              <a:gd name="csY34" fmla="*/ 1792941 h 1972235"/>
              <a:gd name="csX35" fmla="*/ 941295 w 1326777"/>
              <a:gd name="csY35" fmla="*/ 1766047 h 1972235"/>
              <a:gd name="csX36" fmla="*/ 932330 w 1326777"/>
              <a:gd name="csY36" fmla="*/ 1739153 h 1972235"/>
              <a:gd name="csX37" fmla="*/ 959224 w 1326777"/>
              <a:gd name="csY37" fmla="*/ 1667435 h 1972235"/>
              <a:gd name="csX38" fmla="*/ 1013012 w 1326777"/>
              <a:gd name="csY38" fmla="*/ 1658471 h 1972235"/>
              <a:gd name="csX39" fmla="*/ 1093695 w 1326777"/>
              <a:gd name="csY39" fmla="*/ 1595718 h 1972235"/>
              <a:gd name="csX40" fmla="*/ 1111624 w 1326777"/>
              <a:gd name="csY40" fmla="*/ 1568824 h 1972235"/>
              <a:gd name="csX41" fmla="*/ 1138518 w 1326777"/>
              <a:gd name="csY41" fmla="*/ 1559859 h 1972235"/>
              <a:gd name="csX42" fmla="*/ 1210236 w 1326777"/>
              <a:gd name="csY42" fmla="*/ 1497106 h 1972235"/>
              <a:gd name="csX43" fmla="*/ 1246095 w 1326777"/>
              <a:gd name="csY43" fmla="*/ 1461247 h 1972235"/>
              <a:gd name="csX44" fmla="*/ 1264024 w 1326777"/>
              <a:gd name="csY44" fmla="*/ 1416424 h 1972235"/>
              <a:gd name="csX45" fmla="*/ 1299883 w 1326777"/>
              <a:gd name="csY45" fmla="*/ 1362635 h 1972235"/>
              <a:gd name="csX46" fmla="*/ 1317812 w 1326777"/>
              <a:gd name="csY46" fmla="*/ 1308847 h 1972235"/>
              <a:gd name="csX47" fmla="*/ 1326777 w 1326777"/>
              <a:gd name="csY47" fmla="*/ 1281953 h 1972235"/>
              <a:gd name="csX48" fmla="*/ 1317812 w 1326777"/>
              <a:gd name="csY48" fmla="*/ 1246094 h 1972235"/>
              <a:gd name="csX49" fmla="*/ 1272989 w 1326777"/>
              <a:gd name="csY49" fmla="*/ 1237129 h 1972235"/>
              <a:gd name="csX50" fmla="*/ 1210236 w 1326777"/>
              <a:gd name="csY50" fmla="*/ 1210235 h 1972235"/>
              <a:gd name="csX51" fmla="*/ 1174377 w 1326777"/>
              <a:gd name="csY51" fmla="*/ 1201271 h 1972235"/>
              <a:gd name="csX52" fmla="*/ 1102659 w 1326777"/>
              <a:gd name="csY52" fmla="*/ 1174377 h 1972235"/>
              <a:gd name="csX53" fmla="*/ 1048871 w 1326777"/>
              <a:gd name="csY53" fmla="*/ 1156447 h 1972235"/>
              <a:gd name="csX54" fmla="*/ 1013012 w 1326777"/>
              <a:gd name="csY54" fmla="*/ 1129553 h 1972235"/>
              <a:gd name="csX55" fmla="*/ 986118 w 1326777"/>
              <a:gd name="csY55" fmla="*/ 1120588 h 1972235"/>
              <a:gd name="csX56" fmla="*/ 968189 w 1326777"/>
              <a:gd name="csY56" fmla="*/ 1093694 h 1972235"/>
              <a:gd name="csX57" fmla="*/ 941295 w 1326777"/>
              <a:gd name="csY57" fmla="*/ 1075765 h 1972235"/>
              <a:gd name="csX58" fmla="*/ 896471 w 1326777"/>
              <a:gd name="csY58" fmla="*/ 1039906 h 1972235"/>
              <a:gd name="csX59" fmla="*/ 878542 w 1326777"/>
              <a:gd name="csY59" fmla="*/ 1013012 h 1972235"/>
              <a:gd name="csX60" fmla="*/ 860612 w 1326777"/>
              <a:gd name="csY60" fmla="*/ 995082 h 1972235"/>
              <a:gd name="csX61" fmla="*/ 887506 w 1326777"/>
              <a:gd name="csY61" fmla="*/ 932329 h 1972235"/>
              <a:gd name="csX62" fmla="*/ 914400 w 1326777"/>
              <a:gd name="csY62" fmla="*/ 914400 h 1972235"/>
              <a:gd name="csX63" fmla="*/ 959224 w 1326777"/>
              <a:gd name="csY63" fmla="*/ 851647 h 1972235"/>
              <a:gd name="csX64" fmla="*/ 986118 w 1326777"/>
              <a:gd name="csY64" fmla="*/ 833718 h 1972235"/>
              <a:gd name="csX65" fmla="*/ 1004048 w 1326777"/>
              <a:gd name="csY65" fmla="*/ 815788 h 1972235"/>
              <a:gd name="csX66" fmla="*/ 1004048 w 1326777"/>
              <a:gd name="csY66" fmla="*/ 726141 h 1972235"/>
              <a:gd name="csX67" fmla="*/ 968189 w 1326777"/>
              <a:gd name="csY67" fmla="*/ 717177 h 1972235"/>
              <a:gd name="csX68" fmla="*/ 896471 w 1326777"/>
              <a:gd name="csY68" fmla="*/ 744071 h 1972235"/>
              <a:gd name="csX69" fmla="*/ 851648 w 1326777"/>
              <a:gd name="csY69" fmla="*/ 806824 h 1972235"/>
              <a:gd name="csX70" fmla="*/ 833718 w 1326777"/>
              <a:gd name="csY70" fmla="*/ 833718 h 1972235"/>
              <a:gd name="csX71" fmla="*/ 806824 w 1326777"/>
              <a:gd name="csY71" fmla="*/ 842682 h 1972235"/>
              <a:gd name="csX72" fmla="*/ 779930 w 1326777"/>
              <a:gd name="csY72" fmla="*/ 860612 h 1972235"/>
              <a:gd name="csX73" fmla="*/ 744071 w 1326777"/>
              <a:gd name="csY73" fmla="*/ 833718 h 1972235"/>
              <a:gd name="csX74" fmla="*/ 672353 w 1326777"/>
              <a:gd name="csY74" fmla="*/ 779929 h 1972235"/>
              <a:gd name="csX75" fmla="*/ 636495 w 1326777"/>
              <a:gd name="csY75" fmla="*/ 717177 h 1972235"/>
              <a:gd name="csX76" fmla="*/ 672353 w 1326777"/>
              <a:gd name="csY76" fmla="*/ 672353 h 1972235"/>
              <a:gd name="csX77" fmla="*/ 699248 w 1326777"/>
              <a:gd name="csY77" fmla="*/ 645459 h 1972235"/>
              <a:gd name="csX78" fmla="*/ 726142 w 1326777"/>
              <a:gd name="csY78" fmla="*/ 636494 h 1972235"/>
              <a:gd name="csX79" fmla="*/ 788895 w 1326777"/>
              <a:gd name="csY79" fmla="*/ 609600 h 1972235"/>
              <a:gd name="csX80" fmla="*/ 851648 w 1326777"/>
              <a:gd name="csY80" fmla="*/ 582706 h 1972235"/>
              <a:gd name="csX81" fmla="*/ 878542 w 1326777"/>
              <a:gd name="csY81" fmla="*/ 564777 h 1972235"/>
              <a:gd name="csX82" fmla="*/ 905436 w 1326777"/>
              <a:gd name="csY82" fmla="*/ 555812 h 1972235"/>
              <a:gd name="csX83" fmla="*/ 1138518 w 1326777"/>
              <a:gd name="csY83" fmla="*/ 537882 h 1972235"/>
              <a:gd name="csX84" fmla="*/ 1156448 w 1326777"/>
              <a:gd name="csY84" fmla="*/ 510988 h 1972235"/>
              <a:gd name="csX85" fmla="*/ 1111624 w 1326777"/>
              <a:gd name="csY85" fmla="*/ 484094 h 1972235"/>
              <a:gd name="csX86" fmla="*/ 1013012 w 1326777"/>
              <a:gd name="csY86" fmla="*/ 412377 h 1972235"/>
              <a:gd name="csX87" fmla="*/ 1004048 w 1326777"/>
              <a:gd name="csY87" fmla="*/ 385482 h 1972235"/>
              <a:gd name="csX88" fmla="*/ 1057836 w 1326777"/>
              <a:gd name="csY88" fmla="*/ 304800 h 1972235"/>
              <a:gd name="csX89" fmla="*/ 1093695 w 1326777"/>
              <a:gd name="csY89" fmla="*/ 277906 h 1972235"/>
              <a:gd name="csX90" fmla="*/ 1147483 w 1326777"/>
              <a:gd name="csY90" fmla="*/ 152400 h 1972235"/>
              <a:gd name="csX91" fmla="*/ 1066800 w 1326777"/>
              <a:gd name="csY91" fmla="*/ 125506 h 1972235"/>
              <a:gd name="csX92" fmla="*/ 1030942 w 1326777"/>
              <a:gd name="csY92" fmla="*/ 107577 h 1972235"/>
              <a:gd name="csX93" fmla="*/ 968189 w 1326777"/>
              <a:gd name="csY93" fmla="*/ 80682 h 1972235"/>
              <a:gd name="csX94" fmla="*/ 923365 w 1326777"/>
              <a:gd name="csY94" fmla="*/ 44824 h 1972235"/>
              <a:gd name="csX95" fmla="*/ 887506 w 1326777"/>
              <a:gd name="csY95" fmla="*/ 26894 h 1972235"/>
              <a:gd name="csX96" fmla="*/ 824753 w 1326777"/>
              <a:gd name="csY96" fmla="*/ 0 h 1972235"/>
              <a:gd name="csX97" fmla="*/ 672353 w 1326777"/>
              <a:gd name="csY97" fmla="*/ 26894 h 1972235"/>
              <a:gd name="csX98" fmla="*/ 654424 w 1326777"/>
              <a:gd name="csY98" fmla="*/ 44824 h 1972235"/>
              <a:gd name="csX99" fmla="*/ 788895 w 1326777"/>
              <a:gd name="csY99" fmla="*/ 53788 h 1972235"/>
              <a:gd name="csX100" fmla="*/ 762000 w 1326777"/>
              <a:gd name="csY100" fmla="*/ 125506 h 1972235"/>
              <a:gd name="csX101" fmla="*/ 735106 w 1326777"/>
              <a:gd name="csY101" fmla="*/ 134471 h 1972235"/>
              <a:gd name="csX102" fmla="*/ 663389 w 1326777"/>
              <a:gd name="csY102" fmla="*/ 152400 h 1972235"/>
              <a:gd name="csX103" fmla="*/ 636495 w 1326777"/>
              <a:gd name="csY103" fmla="*/ 161365 h 1972235"/>
              <a:gd name="csX104" fmla="*/ 609600 w 1326777"/>
              <a:gd name="csY104" fmla="*/ 179294 h 1972235"/>
              <a:gd name="csX105" fmla="*/ 573742 w 1326777"/>
              <a:gd name="csY105" fmla="*/ 197224 h 1972235"/>
              <a:gd name="csX106" fmla="*/ 546848 w 1326777"/>
              <a:gd name="csY106" fmla="*/ 215153 h 1972235"/>
              <a:gd name="csX107" fmla="*/ 519953 w 1326777"/>
              <a:gd name="csY107" fmla="*/ 224118 h 1972235"/>
              <a:gd name="csX108" fmla="*/ 457200 w 1326777"/>
              <a:gd name="csY108" fmla="*/ 242047 h 1972235"/>
              <a:gd name="csX0" fmla="*/ 457200 w 1326777"/>
              <a:gd name="csY0" fmla="*/ 242047 h 1972235"/>
              <a:gd name="csX1" fmla="*/ 143436 w 1326777"/>
              <a:gd name="csY1" fmla="*/ 806824 h 1972235"/>
              <a:gd name="csX2" fmla="*/ 17930 w 1326777"/>
              <a:gd name="csY2" fmla="*/ 1030941 h 1972235"/>
              <a:gd name="csX3" fmla="*/ 0 w 1326777"/>
              <a:gd name="csY3" fmla="*/ 1075765 h 1972235"/>
              <a:gd name="csX4" fmla="*/ 8965 w 1326777"/>
              <a:gd name="csY4" fmla="*/ 1174377 h 1972235"/>
              <a:gd name="csX5" fmla="*/ 35859 w 1326777"/>
              <a:gd name="csY5" fmla="*/ 1281953 h 1972235"/>
              <a:gd name="csX6" fmla="*/ 62753 w 1326777"/>
              <a:gd name="csY6" fmla="*/ 1299882 h 1972235"/>
              <a:gd name="csX7" fmla="*/ 89648 w 1326777"/>
              <a:gd name="csY7" fmla="*/ 1326777 h 1972235"/>
              <a:gd name="csX8" fmla="*/ 98612 w 1326777"/>
              <a:gd name="csY8" fmla="*/ 1362635 h 1972235"/>
              <a:gd name="csX9" fmla="*/ 116542 w 1326777"/>
              <a:gd name="csY9" fmla="*/ 1398494 h 1972235"/>
              <a:gd name="csX10" fmla="*/ 143436 w 1326777"/>
              <a:gd name="csY10" fmla="*/ 1461247 h 1972235"/>
              <a:gd name="csX11" fmla="*/ 170330 w 1326777"/>
              <a:gd name="csY11" fmla="*/ 1515035 h 1972235"/>
              <a:gd name="csX12" fmla="*/ 188259 w 1326777"/>
              <a:gd name="csY12" fmla="*/ 1568824 h 1972235"/>
              <a:gd name="csX13" fmla="*/ 224118 w 1326777"/>
              <a:gd name="csY13" fmla="*/ 1622612 h 1972235"/>
              <a:gd name="csX14" fmla="*/ 242048 w 1326777"/>
              <a:gd name="csY14" fmla="*/ 1667435 h 1972235"/>
              <a:gd name="csX15" fmla="*/ 277906 w 1326777"/>
              <a:gd name="csY15" fmla="*/ 1712259 h 1972235"/>
              <a:gd name="csX16" fmla="*/ 286871 w 1326777"/>
              <a:gd name="csY16" fmla="*/ 1739153 h 1972235"/>
              <a:gd name="csX17" fmla="*/ 295836 w 1326777"/>
              <a:gd name="csY17" fmla="*/ 1775012 h 1972235"/>
              <a:gd name="csX18" fmla="*/ 340659 w 1326777"/>
              <a:gd name="csY18" fmla="*/ 1837765 h 1972235"/>
              <a:gd name="csX19" fmla="*/ 349624 w 1326777"/>
              <a:gd name="csY19" fmla="*/ 1873624 h 1972235"/>
              <a:gd name="csX20" fmla="*/ 376518 w 1326777"/>
              <a:gd name="csY20" fmla="*/ 1891553 h 1972235"/>
              <a:gd name="csX21" fmla="*/ 484095 w 1326777"/>
              <a:gd name="csY21" fmla="*/ 1864659 h 1972235"/>
              <a:gd name="csX22" fmla="*/ 564777 w 1326777"/>
              <a:gd name="csY22" fmla="*/ 1846729 h 1972235"/>
              <a:gd name="csX23" fmla="*/ 744071 w 1326777"/>
              <a:gd name="csY23" fmla="*/ 1864659 h 1972235"/>
              <a:gd name="csX24" fmla="*/ 806824 w 1326777"/>
              <a:gd name="csY24" fmla="*/ 1882588 h 1972235"/>
              <a:gd name="csX25" fmla="*/ 833718 w 1326777"/>
              <a:gd name="csY25" fmla="*/ 1909482 h 1972235"/>
              <a:gd name="csX26" fmla="*/ 878542 w 1326777"/>
              <a:gd name="csY26" fmla="*/ 1918447 h 1972235"/>
              <a:gd name="csX27" fmla="*/ 905436 w 1326777"/>
              <a:gd name="csY27" fmla="*/ 1927412 h 1972235"/>
              <a:gd name="csX28" fmla="*/ 959224 w 1326777"/>
              <a:gd name="csY28" fmla="*/ 1972235 h 1972235"/>
              <a:gd name="csX29" fmla="*/ 968189 w 1326777"/>
              <a:gd name="csY29" fmla="*/ 1927412 h 1972235"/>
              <a:gd name="csX30" fmla="*/ 950259 w 1326777"/>
              <a:gd name="csY30" fmla="*/ 1909482 h 1972235"/>
              <a:gd name="csX31" fmla="*/ 941295 w 1326777"/>
              <a:gd name="csY31" fmla="*/ 1882588 h 1972235"/>
              <a:gd name="csX32" fmla="*/ 932330 w 1326777"/>
              <a:gd name="csY32" fmla="*/ 1819835 h 1972235"/>
              <a:gd name="csX33" fmla="*/ 914400 w 1326777"/>
              <a:gd name="csY33" fmla="*/ 1792941 h 1972235"/>
              <a:gd name="csX34" fmla="*/ 941295 w 1326777"/>
              <a:gd name="csY34" fmla="*/ 1766047 h 1972235"/>
              <a:gd name="csX35" fmla="*/ 932330 w 1326777"/>
              <a:gd name="csY35" fmla="*/ 1739153 h 1972235"/>
              <a:gd name="csX36" fmla="*/ 959224 w 1326777"/>
              <a:gd name="csY36" fmla="*/ 1667435 h 1972235"/>
              <a:gd name="csX37" fmla="*/ 1013012 w 1326777"/>
              <a:gd name="csY37" fmla="*/ 1658471 h 1972235"/>
              <a:gd name="csX38" fmla="*/ 1093695 w 1326777"/>
              <a:gd name="csY38" fmla="*/ 1595718 h 1972235"/>
              <a:gd name="csX39" fmla="*/ 1111624 w 1326777"/>
              <a:gd name="csY39" fmla="*/ 1568824 h 1972235"/>
              <a:gd name="csX40" fmla="*/ 1138518 w 1326777"/>
              <a:gd name="csY40" fmla="*/ 1559859 h 1972235"/>
              <a:gd name="csX41" fmla="*/ 1210236 w 1326777"/>
              <a:gd name="csY41" fmla="*/ 1497106 h 1972235"/>
              <a:gd name="csX42" fmla="*/ 1246095 w 1326777"/>
              <a:gd name="csY42" fmla="*/ 1461247 h 1972235"/>
              <a:gd name="csX43" fmla="*/ 1264024 w 1326777"/>
              <a:gd name="csY43" fmla="*/ 1416424 h 1972235"/>
              <a:gd name="csX44" fmla="*/ 1299883 w 1326777"/>
              <a:gd name="csY44" fmla="*/ 1362635 h 1972235"/>
              <a:gd name="csX45" fmla="*/ 1317812 w 1326777"/>
              <a:gd name="csY45" fmla="*/ 1308847 h 1972235"/>
              <a:gd name="csX46" fmla="*/ 1326777 w 1326777"/>
              <a:gd name="csY46" fmla="*/ 1281953 h 1972235"/>
              <a:gd name="csX47" fmla="*/ 1317812 w 1326777"/>
              <a:gd name="csY47" fmla="*/ 1246094 h 1972235"/>
              <a:gd name="csX48" fmla="*/ 1272989 w 1326777"/>
              <a:gd name="csY48" fmla="*/ 1237129 h 1972235"/>
              <a:gd name="csX49" fmla="*/ 1210236 w 1326777"/>
              <a:gd name="csY49" fmla="*/ 1210235 h 1972235"/>
              <a:gd name="csX50" fmla="*/ 1174377 w 1326777"/>
              <a:gd name="csY50" fmla="*/ 1201271 h 1972235"/>
              <a:gd name="csX51" fmla="*/ 1102659 w 1326777"/>
              <a:gd name="csY51" fmla="*/ 1174377 h 1972235"/>
              <a:gd name="csX52" fmla="*/ 1048871 w 1326777"/>
              <a:gd name="csY52" fmla="*/ 1156447 h 1972235"/>
              <a:gd name="csX53" fmla="*/ 1013012 w 1326777"/>
              <a:gd name="csY53" fmla="*/ 1129553 h 1972235"/>
              <a:gd name="csX54" fmla="*/ 986118 w 1326777"/>
              <a:gd name="csY54" fmla="*/ 1120588 h 1972235"/>
              <a:gd name="csX55" fmla="*/ 968189 w 1326777"/>
              <a:gd name="csY55" fmla="*/ 1093694 h 1972235"/>
              <a:gd name="csX56" fmla="*/ 941295 w 1326777"/>
              <a:gd name="csY56" fmla="*/ 1075765 h 1972235"/>
              <a:gd name="csX57" fmla="*/ 896471 w 1326777"/>
              <a:gd name="csY57" fmla="*/ 1039906 h 1972235"/>
              <a:gd name="csX58" fmla="*/ 878542 w 1326777"/>
              <a:gd name="csY58" fmla="*/ 1013012 h 1972235"/>
              <a:gd name="csX59" fmla="*/ 860612 w 1326777"/>
              <a:gd name="csY59" fmla="*/ 995082 h 1972235"/>
              <a:gd name="csX60" fmla="*/ 887506 w 1326777"/>
              <a:gd name="csY60" fmla="*/ 932329 h 1972235"/>
              <a:gd name="csX61" fmla="*/ 914400 w 1326777"/>
              <a:gd name="csY61" fmla="*/ 914400 h 1972235"/>
              <a:gd name="csX62" fmla="*/ 959224 w 1326777"/>
              <a:gd name="csY62" fmla="*/ 851647 h 1972235"/>
              <a:gd name="csX63" fmla="*/ 986118 w 1326777"/>
              <a:gd name="csY63" fmla="*/ 833718 h 1972235"/>
              <a:gd name="csX64" fmla="*/ 1004048 w 1326777"/>
              <a:gd name="csY64" fmla="*/ 815788 h 1972235"/>
              <a:gd name="csX65" fmla="*/ 1004048 w 1326777"/>
              <a:gd name="csY65" fmla="*/ 726141 h 1972235"/>
              <a:gd name="csX66" fmla="*/ 968189 w 1326777"/>
              <a:gd name="csY66" fmla="*/ 717177 h 1972235"/>
              <a:gd name="csX67" fmla="*/ 896471 w 1326777"/>
              <a:gd name="csY67" fmla="*/ 744071 h 1972235"/>
              <a:gd name="csX68" fmla="*/ 851648 w 1326777"/>
              <a:gd name="csY68" fmla="*/ 806824 h 1972235"/>
              <a:gd name="csX69" fmla="*/ 833718 w 1326777"/>
              <a:gd name="csY69" fmla="*/ 833718 h 1972235"/>
              <a:gd name="csX70" fmla="*/ 806824 w 1326777"/>
              <a:gd name="csY70" fmla="*/ 842682 h 1972235"/>
              <a:gd name="csX71" fmla="*/ 779930 w 1326777"/>
              <a:gd name="csY71" fmla="*/ 860612 h 1972235"/>
              <a:gd name="csX72" fmla="*/ 744071 w 1326777"/>
              <a:gd name="csY72" fmla="*/ 833718 h 1972235"/>
              <a:gd name="csX73" fmla="*/ 672353 w 1326777"/>
              <a:gd name="csY73" fmla="*/ 779929 h 1972235"/>
              <a:gd name="csX74" fmla="*/ 636495 w 1326777"/>
              <a:gd name="csY74" fmla="*/ 717177 h 1972235"/>
              <a:gd name="csX75" fmla="*/ 672353 w 1326777"/>
              <a:gd name="csY75" fmla="*/ 672353 h 1972235"/>
              <a:gd name="csX76" fmla="*/ 699248 w 1326777"/>
              <a:gd name="csY76" fmla="*/ 645459 h 1972235"/>
              <a:gd name="csX77" fmla="*/ 726142 w 1326777"/>
              <a:gd name="csY77" fmla="*/ 636494 h 1972235"/>
              <a:gd name="csX78" fmla="*/ 788895 w 1326777"/>
              <a:gd name="csY78" fmla="*/ 609600 h 1972235"/>
              <a:gd name="csX79" fmla="*/ 851648 w 1326777"/>
              <a:gd name="csY79" fmla="*/ 582706 h 1972235"/>
              <a:gd name="csX80" fmla="*/ 878542 w 1326777"/>
              <a:gd name="csY80" fmla="*/ 564777 h 1972235"/>
              <a:gd name="csX81" fmla="*/ 905436 w 1326777"/>
              <a:gd name="csY81" fmla="*/ 555812 h 1972235"/>
              <a:gd name="csX82" fmla="*/ 1138518 w 1326777"/>
              <a:gd name="csY82" fmla="*/ 537882 h 1972235"/>
              <a:gd name="csX83" fmla="*/ 1156448 w 1326777"/>
              <a:gd name="csY83" fmla="*/ 510988 h 1972235"/>
              <a:gd name="csX84" fmla="*/ 1111624 w 1326777"/>
              <a:gd name="csY84" fmla="*/ 484094 h 1972235"/>
              <a:gd name="csX85" fmla="*/ 1013012 w 1326777"/>
              <a:gd name="csY85" fmla="*/ 412377 h 1972235"/>
              <a:gd name="csX86" fmla="*/ 1004048 w 1326777"/>
              <a:gd name="csY86" fmla="*/ 385482 h 1972235"/>
              <a:gd name="csX87" fmla="*/ 1057836 w 1326777"/>
              <a:gd name="csY87" fmla="*/ 304800 h 1972235"/>
              <a:gd name="csX88" fmla="*/ 1093695 w 1326777"/>
              <a:gd name="csY88" fmla="*/ 277906 h 1972235"/>
              <a:gd name="csX89" fmla="*/ 1147483 w 1326777"/>
              <a:gd name="csY89" fmla="*/ 152400 h 1972235"/>
              <a:gd name="csX90" fmla="*/ 1066800 w 1326777"/>
              <a:gd name="csY90" fmla="*/ 125506 h 1972235"/>
              <a:gd name="csX91" fmla="*/ 1030942 w 1326777"/>
              <a:gd name="csY91" fmla="*/ 107577 h 1972235"/>
              <a:gd name="csX92" fmla="*/ 968189 w 1326777"/>
              <a:gd name="csY92" fmla="*/ 80682 h 1972235"/>
              <a:gd name="csX93" fmla="*/ 923365 w 1326777"/>
              <a:gd name="csY93" fmla="*/ 44824 h 1972235"/>
              <a:gd name="csX94" fmla="*/ 887506 w 1326777"/>
              <a:gd name="csY94" fmla="*/ 26894 h 1972235"/>
              <a:gd name="csX95" fmla="*/ 824753 w 1326777"/>
              <a:gd name="csY95" fmla="*/ 0 h 1972235"/>
              <a:gd name="csX96" fmla="*/ 672353 w 1326777"/>
              <a:gd name="csY96" fmla="*/ 26894 h 1972235"/>
              <a:gd name="csX97" fmla="*/ 654424 w 1326777"/>
              <a:gd name="csY97" fmla="*/ 44824 h 1972235"/>
              <a:gd name="csX98" fmla="*/ 788895 w 1326777"/>
              <a:gd name="csY98" fmla="*/ 53788 h 1972235"/>
              <a:gd name="csX99" fmla="*/ 762000 w 1326777"/>
              <a:gd name="csY99" fmla="*/ 125506 h 1972235"/>
              <a:gd name="csX100" fmla="*/ 735106 w 1326777"/>
              <a:gd name="csY100" fmla="*/ 134471 h 1972235"/>
              <a:gd name="csX101" fmla="*/ 663389 w 1326777"/>
              <a:gd name="csY101" fmla="*/ 152400 h 1972235"/>
              <a:gd name="csX102" fmla="*/ 636495 w 1326777"/>
              <a:gd name="csY102" fmla="*/ 161365 h 1972235"/>
              <a:gd name="csX103" fmla="*/ 609600 w 1326777"/>
              <a:gd name="csY103" fmla="*/ 179294 h 1972235"/>
              <a:gd name="csX104" fmla="*/ 573742 w 1326777"/>
              <a:gd name="csY104" fmla="*/ 197224 h 1972235"/>
              <a:gd name="csX105" fmla="*/ 546848 w 1326777"/>
              <a:gd name="csY105" fmla="*/ 215153 h 1972235"/>
              <a:gd name="csX106" fmla="*/ 519953 w 1326777"/>
              <a:gd name="csY106" fmla="*/ 224118 h 1972235"/>
              <a:gd name="csX107" fmla="*/ 457200 w 1326777"/>
              <a:gd name="csY107" fmla="*/ 242047 h 1972235"/>
              <a:gd name="csX0" fmla="*/ 476856 w 1346433"/>
              <a:gd name="csY0" fmla="*/ 242047 h 1972235"/>
              <a:gd name="csX1" fmla="*/ 37586 w 1346433"/>
              <a:gd name="csY1" fmla="*/ 1030941 h 1972235"/>
              <a:gd name="csX2" fmla="*/ 19656 w 1346433"/>
              <a:gd name="csY2" fmla="*/ 1075765 h 1972235"/>
              <a:gd name="csX3" fmla="*/ 28621 w 1346433"/>
              <a:gd name="csY3" fmla="*/ 1174377 h 1972235"/>
              <a:gd name="csX4" fmla="*/ 55515 w 1346433"/>
              <a:gd name="csY4" fmla="*/ 1281953 h 1972235"/>
              <a:gd name="csX5" fmla="*/ 82409 w 1346433"/>
              <a:gd name="csY5" fmla="*/ 1299882 h 1972235"/>
              <a:gd name="csX6" fmla="*/ 109304 w 1346433"/>
              <a:gd name="csY6" fmla="*/ 1326777 h 1972235"/>
              <a:gd name="csX7" fmla="*/ 118268 w 1346433"/>
              <a:gd name="csY7" fmla="*/ 1362635 h 1972235"/>
              <a:gd name="csX8" fmla="*/ 136198 w 1346433"/>
              <a:gd name="csY8" fmla="*/ 1398494 h 1972235"/>
              <a:gd name="csX9" fmla="*/ 163092 w 1346433"/>
              <a:gd name="csY9" fmla="*/ 1461247 h 1972235"/>
              <a:gd name="csX10" fmla="*/ 189986 w 1346433"/>
              <a:gd name="csY10" fmla="*/ 1515035 h 1972235"/>
              <a:gd name="csX11" fmla="*/ 207915 w 1346433"/>
              <a:gd name="csY11" fmla="*/ 1568824 h 1972235"/>
              <a:gd name="csX12" fmla="*/ 243774 w 1346433"/>
              <a:gd name="csY12" fmla="*/ 1622612 h 1972235"/>
              <a:gd name="csX13" fmla="*/ 261704 w 1346433"/>
              <a:gd name="csY13" fmla="*/ 1667435 h 1972235"/>
              <a:gd name="csX14" fmla="*/ 297562 w 1346433"/>
              <a:gd name="csY14" fmla="*/ 1712259 h 1972235"/>
              <a:gd name="csX15" fmla="*/ 306527 w 1346433"/>
              <a:gd name="csY15" fmla="*/ 1739153 h 1972235"/>
              <a:gd name="csX16" fmla="*/ 315492 w 1346433"/>
              <a:gd name="csY16" fmla="*/ 1775012 h 1972235"/>
              <a:gd name="csX17" fmla="*/ 360315 w 1346433"/>
              <a:gd name="csY17" fmla="*/ 1837765 h 1972235"/>
              <a:gd name="csX18" fmla="*/ 369280 w 1346433"/>
              <a:gd name="csY18" fmla="*/ 1873624 h 1972235"/>
              <a:gd name="csX19" fmla="*/ 396174 w 1346433"/>
              <a:gd name="csY19" fmla="*/ 1891553 h 1972235"/>
              <a:gd name="csX20" fmla="*/ 503751 w 1346433"/>
              <a:gd name="csY20" fmla="*/ 1864659 h 1972235"/>
              <a:gd name="csX21" fmla="*/ 584433 w 1346433"/>
              <a:gd name="csY21" fmla="*/ 1846729 h 1972235"/>
              <a:gd name="csX22" fmla="*/ 763727 w 1346433"/>
              <a:gd name="csY22" fmla="*/ 1864659 h 1972235"/>
              <a:gd name="csX23" fmla="*/ 826480 w 1346433"/>
              <a:gd name="csY23" fmla="*/ 1882588 h 1972235"/>
              <a:gd name="csX24" fmla="*/ 853374 w 1346433"/>
              <a:gd name="csY24" fmla="*/ 1909482 h 1972235"/>
              <a:gd name="csX25" fmla="*/ 898198 w 1346433"/>
              <a:gd name="csY25" fmla="*/ 1918447 h 1972235"/>
              <a:gd name="csX26" fmla="*/ 925092 w 1346433"/>
              <a:gd name="csY26" fmla="*/ 1927412 h 1972235"/>
              <a:gd name="csX27" fmla="*/ 978880 w 1346433"/>
              <a:gd name="csY27" fmla="*/ 1972235 h 1972235"/>
              <a:gd name="csX28" fmla="*/ 987845 w 1346433"/>
              <a:gd name="csY28" fmla="*/ 1927412 h 1972235"/>
              <a:gd name="csX29" fmla="*/ 969915 w 1346433"/>
              <a:gd name="csY29" fmla="*/ 1909482 h 1972235"/>
              <a:gd name="csX30" fmla="*/ 960951 w 1346433"/>
              <a:gd name="csY30" fmla="*/ 1882588 h 1972235"/>
              <a:gd name="csX31" fmla="*/ 951986 w 1346433"/>
              <a:gd name="csY31" fmla="*/ 1819835 h 1972235"/>
              <a:gd name="csX32" fmla="*/ 934056 w 1346433"/>
              <a:gd name="csY32" fmla="*/ 1792941 h 1972235"/>
              <a:gd name="csX33" fmla="*/ 960951 w 1346433"/>
              <a:gd name="csY33" fmla="*/ 1766047 h 1972235"/>
              <a:gd name="csX34" fmla="*/ 951986 w 1346433"/>
              <a:gd name="csY34" fmla="*/ 1739153 h 1972235"/>
              <a:gd name="csX35" fmla="*/ 978880 w 1346433"/>
              <a:gd name="csY35" fmla="*/ 1667435 h 1972235"/>
              <a:gd name="csX36" fmla="*/ 1032668 w 1346433"/>
              <a:gd name="csY36" fmla="*/ 1658471 h 1972235"/>
              <a:gd name="csX37" fmla="*/ 1113351 w 1346433"/>
              <a:gd name="csY37" fmla="*/ 1595718 h 1972235"/>
              <a:gd name="csX38" fmla="*/ 1131280 w 1346433"/>
              <a:gd name="csY38" fmla="*/ 1568824 h 1972235"/>
              <a:gd name="csX39" fmla="*/ 1158174 w 1346433"/>
              <a:gd name="csY39" fmla="*/ 1559859 h 1972235"/>
              <a:gd name="csX40" fmla="*/ 1229892 w 1346433"/>
              <a:gd name="csY40" fmla="*/ 1497106 h 1972235"/>
              <a:gd name="csX41" fmla="*/ 1265751 w 1346433"/>
              <a:gd name="csY41" fmla="*/ 1461247 h 1972235"/>
              <a:gd name="csX42" fmla="*/ 1283680 w 1346433"/>
              <a:gd name="csY42" fmla="*/ 1416424 h 1972235"/>
              <a:gd name="csX43" fmla="*/ 1319539 w 1346433"/>
              <a:gd name="csY43" fmla="*/ 1362635 h 1972235"/>
              <a:gd name="csX44" fmla="*/ 1337468 w 1346433"/>
              <a:gd name="csY44" fmla="*/ 1308847 h 1972235"/>
              <a:gd name="csX45" fmla="*/ 1346433 w 1346433"/>
              <a:gd name="csY45" fmla="*/ 1281953 h 1972235"/>
              <a:gd name="csX46" fmla="*/ 1337468 w 1346433"/>
              <a:gd name="csY46" fmla="*/ 1246094 h 1972235"/>
              <a:gd name="csX47" fmla="*/ 1292645 w 1346433"/>
              <a:gd name="csY47" fmla="*/ 1237129 h 1972235"/>
              <a:gd name="csX48" fmla="*/ 1229892 w 1346433"/>
              <a:gd name="csY48" fmla="*/ 1210235 h 1972235"/>
              <a:gd name="csX49" fmla="*/ 1194033 w 1346433"/>
              <a:gd name="csY49" fmla="*/ 1201271 h 1972235"/>
              <a:gd name="csX50" fmla="*/ 1122315 w 1346433"/>
              <a:gd name="csY50" fmla="*/ 1174377 h 1972235"/>
              <a:gd name="csX51" fmla="*/ 1068527 w 1346433"/>
              <a:gd name="csY51" fmla="*/ 1156447 h 1972235"/>
              <a:gd name="csX52" fmla="*/ 1032668 w 1346433"/>
              <a:gd name="csY52" fmla="*/ 1129553 h 1972235"/>
              <a:gd name="csX53" fmla="*/ 1005774 w 1346433"/>
              <a:gd name="csY53" fmla="*/ 1120588 h 1972235"/>
              <a:gd name="csX54" fmla="*/ 987845 w 1346433"/>
              <a:gd name="csY54" fmla="*/ 1093694 h 1972235"/>
              <a:gd name="csX55" fmla="*/ 960951 w 1346433"/>
              <a:gd name="csY55" fmla="*/ 1075765 h 1972235"/>
              <a:gd name="csX56" fmla="*/ 916127 w 1346433"/>
              <a:gd name="csY56" fmla="*/ 1039906 h 1972235"/>
              <a:gd name="csX57" fmla="*/ 898198 w 1346433"/>
              <a:gd name="csY57" fmla="*/ 1013012 h 1972235"/>
              <a:gd name="csX58" fmla="*/ 880268 w 1346433"/>
              <a:gd name="csY58" fmla="*/ 995082 h 1972235"/>
              <a:gd name="csX59" fmla="*/ 907162 w 1346433"/>
              <a:gd name="csY59" fmla="*/ 932329 h 1972235"/>
              <a:gd name="csX60" fmla="*/ 934056 w 1346433"/>
              <a:gd name="csY60" fmla="*/ 914400 h 1972235"/>
              <a:gd name="csX61" fmla="*/ 978880 w 1346433"/>
              <a:gd name="csY61" fmla="*/ 851647 h 1972235"/>
              <a:gd name="csX62" fmla="*/ 1005774 w 1346433"/>
              <a:gd name="csY62" fmla="*/ 833718 h 1972235"/>
              <a:gd name="csX63" fmla="*/ 1023704 w 1346433"/>
              <a:gd name="csY63" fmla="*/ 815788 h 1972235"/>
              <a:gd name="csX64" fmla="*/ 1023704 w 1346433"/>
              <a:gd name="csY64" fmla="*/ 726141 h 1972235"/>
              <a:gd name="csX65" fmla="*/ 987845 w 1346433"/>
              <a:gd name="csY65" fmla="*/ 717177 h 1972235"/>
              <a:gd name="csX66" fmla="*/ 916127 w 1346433"/>
              <a:gd name="csY66" fmla="*/ 744071 h 1972235"/>
              <a:gd name="csX67" fmla="*/ 871304 w 1346433"/>
              <a:gd name="csY67" fmla="*/ 806824 h 1972235"/>
              <a:gd name="csX68" fmla="*/ 853374 w 1346433"/>
              <a:gd name="csY68" fmla="*/ 833718 h 1972235"/>
              <a:gd name="csX69" fmla="*/ 826480 w 1346433"/>
              <a:gd name="csY69" fmla="*/ 842682 h 1972235"/>
              <a:gd name="csX70" fmla="*/ 799586 w 1346433"/>
              <a:gd name="csY70" fmla="*/ 860612 h 1972235"/>
              <a:gd name="csX71" fmla="*/ 763727 w 1346433"/>
              <a:gd name="csY71" fmla="*/ 833718 h 1972235"/>
              <a:gd name="csX72" fmla="*/ 692009 w 1346433"/>
              <a:gd name="csY72" fmla="*/ 779929 h 1972235"/>
              <a:gd name="csX73" fmla="*/ 656151 w 1346433"/>
              <a:gd name="csY73" fmla="*/ 717177 h 1972235"/>
              <a:gd name="csX74" fmla="*/ 692009 w 1346433"/>
              <a:gd name="csY74" fmla="*/ 672353 h 1972235"/>
              <a:gd name="csX75" fmla="*/ 718904 w 1346433"/>
              <a:gd name="csY75" fmla="*/ 645459 h 1972235"/>
              <a:gd name="csX76" fmla="*/ 745798 w 1346433"/>
              <a:gd name="csY76" fmla="*/ 636494 h 1972235"/>
              <a:gd name="csX77" fmla="*/ 808551 w 1346433"/>
              <a:gd name="csY77" fmla="*/ 609600 h 1972235"/>
              <a:gd name="csX78" fmla="*/ 871304 w 1346433"/>
              <a:gd name="csY78" fmla="*/ 582706 h 1972235"/>
              <a:gd name="csX79" fmla="*/ 898198 w 1346433"/>
              <a:gd name="csY79" fmla="*/ 564777 h 1972235"/>
              <a:gd name="csX80" fmla="*/ 925092 w 1346433"/>
              <a:gd name="csY80" fmla="*/ 555812 h 1972235"/>
              <a:gd name="csX81" fmla="*/ 1158174 w 1346433"/>
              <a:gd name="csY81" fmla="*/ 537882 h 1972235"/>
              <a:gd name="csX82" fmla="*/ 1176104 w 1346433"/>
              <a:gd name="csY82" fmla="*/ 510988 h 1972235"/>
              <a:gd name="csX83" fmla="*/ 1131280 w 1346433"/>
              <a:gd name="csY83" fmla="*/ 484094 h 1972235"/>
              <a:gd name="csX84" fmla="*/ 1032668 w 1346433"/>
              <a:gd name="csY84" fmla="*/ 412377 h 1972235"/>
              <a:gd name="csX85" fmla="*/ 1023704 w 1346433"/>
              <a:gd name="csY85" fmla="*/ 385482 h 1972235"/>
              <a:gd name="csX86" fmla="*/ 1077492 w 1346433"/>
              <a:gd name="csY86" fmla="*/ 304800 h 1972235"/>
              <a:gd name="csX87" fmla="*/ 1113351 w 1346433"/>
              <a:gd name="csY87" fmla="*/ 277906 h 1972235"/>
              <a:gd name="csX88" fmla="*/ 1167139 w 1346433"/>
              <a:gd name="csY88" fmla="*/ 152400 h 1972235"/>
              <a:gd name="csX89" fmla="*/ 1086456 w 1346433"/>
              <a:gd name="csY89" fmla="*/ 125506 h 1972235"/>
              <a:gd name="csX90" fmla="*/ 1050598 w 1346433"/>
              <a:gd name="csY90" fmla="*/ 107577 h 1972235"/>
              <a:gd name="csX91" fmla="*/ 987845 w 1346433"/>
              <a:gd name="csY91" fmla="*/ 80682 h 1972235"/>
              <a:gd name="csX92" fmla="*/ 943021 w 1346433"/>
              <a:gd name="csY92" fmla="*/ 44824 h 1972235"/>
              <a:gd name="csX93" fmla="*/ 907162 w 1346433"/>
              <a:gd name="csY93" fmla="*/ 26894 h 1972235"/>
              <a:gd name="csX94" fmla="*/ 844409 w 1346433"/>
              <a:gd name="csY94" fmla="*/ 0 h 1972235"/>
              <a:gd name="csX95" fmla="*/ 692009 w 1346433"/>
              <a:gd name="csY95" fmla="*/ 26894 h 1972235"/>
              <a:gd name="csX96" fmla="*/ 674080 w 1346433"/>
              <a:gd name="csY96" fmla="*/ 44824 h 1972235"/>
              <a:gd name="csX97" fmla="*/ 808551 w 1346433"/>
              <a:gd name="csY97" fmla="*/ 53788 h 1972235"/>
              <a:gd name="csX98" fmla="*/ 781656 w 1346433"/>
              <a:gd name="csY98" fmla="*/ 125506 h 1972235"/>
              <a:gd name="csX99" fmla="*/ 754762 w 1346433"/>
              <a:gd name="csY99" fmla="*/ 134471 h 1972235"/>
              <a:gd name="csX100" fmla="*/ 683045 w 1346433"/>
              <a:gd name="csY100" fmla="*/ 152400 h 1972235"/>
              <a:gd name="csX101" fmla="*/ 656151 w 1346433"/>
              <a:gd name="csY101" fmla="*/ 161365 h 1972235"/>
              <a:gd name="csX102" fmla="*/ 629256 w 1346433"/>
              <a:gd name="csY102" fmla="*/ 179294 h 1972235"/>
              <a:gd name="csX103" fmla="*/ 593398 w 1346433"/>
              <a:gd name="csY103" fmla="*/ 197224 h 1972235"/>
              <a:gd name="csX104" fmla="*/ 566504 w 1346433"/>
              <a:gd name="csY104" fmla="*/ 215153 h 1972235"/>
              <a:gd name="csX105" fmla="*/ 539609 w 1346433"/>
              <a:gd name="csY105" fmla="*/ 224118 h 1972235"/>
              <a:gd name="csX106" fmla="*/ 476856 w 1346433"/>
              <a:gd name="csY106" fmla="*/ 242047 h 1972235"/>
              <a:gd name="csX0" fmla="*/ 475730 w 1345307"/>
              <a:gd name="csY0" fmla="*/ 242047 h 1972235"/>
              <a:gd name="csX1" fmla="*/ 36460 w 1345307"/>
              <a:gd name="csY1" fmla="*/ 1030941 h 1972235"/>
              <a:gd name="csX2" fmla="*/ 27495 w 1345307"/>
              <a:gd name="csY2" fmla="*/ 1174377 h 1972235"/>
              <a:gd name="csX3" fmla="*/ 54389 w 1345307"/>
              <a:gd name="csY3" fmla="*/ 1281953 h 1972235"/>
              <a:gd name="csX4" fmla="*/ 81283 w 1345307"/>
              <a:gd name="csY4" fmla="*/ 1299882 h 1972235"/>
              <a:gd name="csX5" fmla="*/ 108178 w 1345307"/>
              <a:gd name="csY5" fmla="*/ 1326777 h 1972235"/>
              <a:gd name="csX6" fmla="*/ 117142 w 1345307"/>
              <a:gd name="csY6" fmla="*/ 1362635 h 1972235"/>
              <a:gd name="csX7" fmla="*/ 135072 w 1345307"/>
              <a:gd name="csY7" fmla="*/ 1398494 h 1972235"/>
              <a:gd name="csX8" fmla="*/ 161966 w 1345307"/>
              <a:gd name="csY8" fmla="*/ 1461247 h 1972235"/>
              <a:gd name="csX9" fmla="*/ 188860 w 1345307"/>
              <a:gd name="csY9" fmla="*/ 1515035 h 1972235"/>
              <a:gd name="csX10" fmla="*/ 206789 w 1345307"/>
              <a:gd name="csY10" fmla="*/ 1568824 h 1972235"/>
              <a:gd name="csX11" fmla="*/ 242648 w 1345307"/>
              <a:gd name="csY11" fmla="*/ 1622612 h 1972235"/>
              <a:gd name="csX12" fmla="*/ 260578 w 1345307"/>
              <a:gd name="csY12" fmla="*/ 1667435 h 1972235"/>
              <a:gd name="csX13" fmla="*/ 296436 w 1345307"/>
              <a:gd name="csY13" fmla="*/ 1712259 h 1972235"/>
              <a:gd name="csX14" fmla="*/ 305401 w 1345307"/>
              <a:gd name="csY14" fmla="*/ 1739153 h 1972235"/>
              <a:gd name="csX15" fmla="*/ 314366 w 1345307"/>
              <a:gd name="csY15" fmla="*/ 1775012 h 1972235"/>
              <a:gd name="csX16" fmla="*/ 359189 w 1345307"/>
              <a:gd name="csY16" fmla="*/ 1837765 h 1972235"/>
              <a:gd name="csX17" fmla="*/ 368154 w 1345307"/>
              <a:gd name="csY17" fmla="*/ 1873624 h 1972235"/>
              <a:gd name="csX18" fmla="*/ 395048 w 1345307"/>
              <a:gd name="csY18" fmla="*/ 1891553 h 1972235"/>
              <a:gd name="csX19" fmla="*/ 502625 w 1345307"/>
              <a:gd name="csY19" fmla="*/ 1864659 h 1972235"/>
              <a:gd name="csX20" fmla="*/ 583307 w 1345307"/>
              <a:gd name="csY20" fmla="*/ 1846729 h 1972235"/>
              <a:gd name="csX21" fmla="*/ 762601 w 1345307"/>
              <a:gd name="csY21" fmla="*/ 1864659 h 1972235"/>
              <a:gd name="csX22" fmla="*/ 825354 w 1345307"/>
              <a:gd name="csY22" fmla="*/ 1882588 h 1972235"/>
              <a:gd name="csX23" fmla="*/ 852248 w 1345307"/>
              <a:gd name="csY23" fmla="*/ 1909482 h 1972235"/>
              <a:gd name="csX24" fmla="*/ 897072 w 1345307"/>
              <a:gd name="csY24" fmla="*/ 1918447 h 1972235"/>
              <a:gd name="csX25" fmla="*/ 923966 w 1345307"/>
              <a:gd name="csY25" fmla="*/ 1927412 h 1972235"/>
              <a:gd name="csX26" fmla="*/ 977754 w 1345307"/>
              <a:gd name="csY26" fmla="*/ 1972235 h 1972235"/>
              <a:gd name="csX27" fmla="*/ 986719 w 1345307"/>
              <a:gd name="csY27" fmla="*/ 1927412 h 1972235"/>
              <a:gd name="csX28" fmla="*/ 968789 w 1345307"/>
              <a:gd name="csY28" fmla="*/ 1909482 h 1972235"/>
              <a:gd name="csX29" fmla="*/ 959825 w 1345307"/>
              <a:gd name="csY29" fmla="*/ 1882588 h 1972235"/>
              <a:gd name="csX30" fmla="*/ 950860 w 1345307"/>
              <a:gd name="csY30" fmla="*/ 1819835 h 1972235"/>
              <a:gd name="csX31" fmla="*/ 932930 w 1345307"/>
              <a:gd name="csY31" fmla="*/ 1792941 h 1972235"/>
              <a:gd name="csX32" fmla="*/ 959825 w 1345307"/>
              <a:gd name="csY32" fmla="*/ 1766047 h 1972235"/>
              <a:gd name="csX33" fmla="*/ 950860 w 1345307"/>
              <a:gd name="csY33" fmla="*/ 1739153 h 1972235"/>
              <a:gd name="csX34" fmla="*/ 977754 w 1345307"/>
              <a:gd name="csY34" fmla="*/ 1667435 h 1972235"/>
              <a:gd name="csX35" fmla="*/ 1031542 w 1345307"/>
              <a:gd name="csY35" fmla="*/ 1658471 h 1972235"/>
              <a:gd name="csX36" fmla="*/ 1112225 w 1345307"/>
              <a:gd name="csY36" fmla="*/ 1595718 h 1972235"/>
              <a:gd name="csX37" fmla="*/ 1130154 w 1345307"/>
              <a:gd name="csY37" fmla="*/ 1568824 h 1972235"/>
              <a:gd name="csX38" fmla="*/ 1157048 w 1345307"/>
              <a:gd name="csY38" fmla="*/ 1559859 h 1972235"/>
              <a:gd name="csX39" fmla="*/ 1228766 w 1345307"/>
              <a:gd name="csY39" fmla="*/ 1497106 h 1972235"/>
              <a:gd name="csX40" fmla="*/ 1264625 w 1345307"/>
              <a:gd name="csY40" fmla="*/ 1461247 h 1972235"/>
              <a:gd name="csX41" fmla="*/ 1282554 w 1345307"/>
              <a:gd name="csY41" fmla="*/ 1416424 h 1972235"/>
              <a:gd name="csX42" fmla="*/ 1318413 w 1345307"/>
              <a:gd name="csY42" fmla="*/ 1362635 h 1972235"/>
              <a:gd name="csX43" fmla="*/ 1336342 w 1345307"/>
              <a:gd name="csY43" fmla="*/ 1308847 h 1972235"/>
              <a:gd name="csX44" fmla="*/ 1345307 w 1345307"/>
              <a:gd name="csY44" fmla="*/ 1281953 h 1972235"/>
              <a:gd name="csX45" fmla="*/ 1336342 w 1345307"/>
              <a:gd name="csY45" fmla="*/ 1246094 h 1972235"/>
              <a:gd name="csX46" fmla="*/ 1291519 w 1345307"/>
              <a:gd name="csY46" fmla="*/ 1237129 h 1972235"/>
              <a:gd name="csX47" fmla="*/ 1228766 w 1345307"/>
              <a:gd name="csY47" fmla="*/ 1210235 h 1972235"/>
              <a:gd name="csX48" fmla="*/ 1192907 w 1345307"/>
              <a:gd name="csY48" fmla="*/ 1201271 h 1972235"/>
              <a:gd name="csX49" fmla="*/ 1121189 w 1345307"/>
              <a:gd name="csY49" fmla="*/ 1174377 h 1972235"/>
              <a:gd name="csX50" fmla="*/ 1067401 w 1345307"/>
              <a:gd name="csY50" fmla="*/ 1156447 h 1972235"/>
              <a:gd name="csX51" fmla="*/ 1031542 w 1345307"/>
              <a:gd name="csY51" fmla="*/ 1129553 h 1972235"/>
              <a:gd name="csX52" fmla="*/ 1004648 w 1345307"/>
              <a:gd name="csY52" fmla="*/ 1120588 h 1972235"/>
              <a:gd name="csX53" fmla="*/ 986719 w 1345307"/>
              <a:gd name="csY53" fmla="*/ 1093694 h 1972235"/>
              <a:gd name="csX54" fmla="*/ 959825 w 1345307"/>
              <a:gd name="csY54" fmla="*/ 1075765 h 1972235"/>
              <a:gd name="csX55" fmla="*/ 915001 w 1345307"/>
              <a:gd name="csY55" fmla="*/ 1039906 h 1972235"/>
              <a:gd name="csX56" fmla="*/ 897072 w 1345307"/>
              <a:gd name="csY56" fmla="*/ 1013012 h 1972235"/>
              <a:gd name="csX57" fmla="*/ 879142 w 1345307"/>
              <a:gd name="csY57" fmla="*/ 995082 h 1972235"/>
              <a:gd name="csX58" fmla="*/ 906036 w 1345307"/>
              <a:gd name="csY58" fmla="*/ 932329 h 1972235"/>
              <a:gd name="csX59" fmla="*/ 932930 w 1345307"/>
              <a:gd name="csY59" fmla="*/ 914400 h 1972235"/>
              <a:gd name="csX60" fmla="*/ 977754 w 1345307"/>
              <a:gd name="csY60" fmla="*/ 851647 h 1972235"/>
              <a:gd name="csX61" fmla="*/ 1004648 w 1345307"/>
              <a:gd name="csY61" fmla="*/ 833718 h 1972235"/>
              <a:gd name="csX62" fmla="*/ 1022578 w 1345307"/>
              <a:gd name="csY62" fmla="*/ 815788 h 1972235"/>
              <a:gd name="csX63" fmla="*/ 1022578 w 1345307"/>
              <a:gd name="csY63" fmla="*/ 726141 h 1972235"/>
              <a:gd name="csX64" fmla="*/ 986719 w 1345307"/>
              <a:gd name="csY64" fmla="*/ 717177 h 1972235"/>
              <a:gd name="csX65" fmla="*/ 915001 w 1345307"/>
              <a:gd name="csY65" fmla="*/ 744071 h 1972235"/>
              <a:gd name="csX66" fmla="*/ 870178 w 1345307"/>
              <a:gd name="csY66" fmla="*/ 806824 h 1972235"/>
              <a:gd name="csX67" fmla="*/ 852248 w 1345307"/>
              <a:gd name="csY67" fmla="*/ 833718 h 1972235"/>
              <a:gd name="csX68" fmla="*/ 825354 w 1345307"/>
              <a:gd name="csY68" fmla="*/ 842682 h 1972235"/>
              <a:gd name="csX69" fmla="*/ 798460 w 1345307"/>
              <a:gd name="csY69" fmla="*/ 860612 h 1972235"/>
              <a:gd name="csX70" fmla="*/ 762601 w 1345307"/>
              <a:gd name="csY70" fmla="*/ 833718 h 1972235"/>
              <a:gd name="csX71" fmla="*/ 690883 w 1345307"/>
              <a:gd name="csY71" fmla="*/ 779929 h 1972235"/>
              <a:gd name="csX72" fmla="*/ 655025 w 1345307"/>
              <a:gd name="csY72" fmla="*/ 717177 h 1972235"/>
              <a:gd name="csX73" fmla="*/ 690883 w 1345307"/>
              <a:gd name="csY73" fmla="*/ 672353 h 1972235"/>
              <a:gd name="csX74" fmla="*/ 717778 w 1345307"/>
              <a:gd name="csY74" fmla="*/ 645459 h 1972235"/>
              <a:gd name="csX75" fmla="*/ 744672 w 1345307"/>
              <a:gd name="csY75" fmla="*/ 636494 h 1972235"/>
              <a:gd name="csX76" fmla="*/ 807425 w 1345307"/>
              <a:gd name="csY76" fmla="*/ 609600 h 1972235"/>
              <a:gd name="csX77" fmla="*/ 870178 w 1345307"/>
              <a:gd name="csY77" fmla="*/ 582706 h 1972235"/>
              <a:gd name="csX78" fmla="*/ 897072 w 1345307"/>
              <a:gd name="csY78" fmla="*/ 564777 h 1972235"/>
              <a:gd name="csX79" fmla="*/ 923966 w 1345307"/>
              <a:gd name="csY79" fmla="*/ 555812 h 1972235"/>
              <a:gd name="csX80" fmla="*/ 1157048 w 1345307"/>
              <a:gd name="csY80" fmla="*/ 537882 h 1972235"/>
              <a:gd name="csX81" fmla="*/ 1174978 w 1345307"/>
              <a:gd name="csY81" fmla="*/ 510988 h 1972235"/>
              <a:gd name="csX82" fmla="*/ 1130154 w 1345307"/>
              <a:gd name="csY82" fmla="*/ 484094 h 1972235"/>
              <a:gd name="csX83" fmla="*/ 1031542 w 1345307"/>
              <a:gd name="csY83" fmla="*/ 412377 h 1972235"/>
              <a:gd name="csX84" fmla="*/ 1022578 w 1345307"/>
              <a:gd name="csY84" fmla="*/ 385482 h 1972235"/>
              <a:gd name="csX85" fmla="*/ 1076366 w 1345307"/>
              <a:gd name="csY85" fmla="*/ 304800 h 1972235"/>
              <a:gd name="csX86" fmla="*/ 1112225 w 1345307"/>
              <a:gd name="csY86" fmla="*/ 277906 h 1972235"/>
              <a:gd name="csX87" fmla="*/ 1166013 w 1345307"/>
              <a:gd name="csY87" fmla="*/ 152400 h 1972235"/>
              <a:gd name="csX88" fmla="*/ 1085330 w 1345307"/>
              <a:gd name="csY88" fmla="*/ 125506 h 1972235"/>
              <a:gd name="csX89" fmla="*/ 1049472 w 1345307"/>
              <a:gd name="csY89" fmla="*/ 107577 h 1972235"/>
              <a:gd name="csX90" fmla="*/ 986719 w 1345307"/>
              <a:gd name="csY90" fmla="*/ 80682 h 1972235"/>
              <a:gd name="csX91" fmla="*/ 941895 w 1345307"/>
              <a:gd name="csY91" fmla="*/ 44824 h 1972235"/>
              <a:gd name="csX92" fmla="*/ 906036 w 1345307"/>
              <a:gd name="csY92" fmla="*/ 26894 h 1972235"/>
              <a:gd name="csX93" fmla="*/ 843283 w 1345307"/>
              <a:gd name="csY93" fmla="*/ 0 h 1972235"/>
              <a:gd name="csX94" fmla="*/ 690883 w 1345307"/>
              <a:gd name="csY94" fmla="*/ 26894 h 1972235"/>
              <a:gd name="csX95" fmla="*/ 672954 w 1345307"/>
              <a:gd name="csY95" fmla="*/ 44824 h 1972235"/>
              <a:gd name="csX96" fmla="*/ 807425 w 1345307"/>
              <a:gd name="csY96" fmla="*/ 53788 h 1972235"/>
              <a:gd name="csX97" fmla="*/ 780530 w 1345307"/>
              <a:gd name="csY97" fmla="*/ 125506 h 1972235"/>
              <a:gd name="csX98" fmla="*/ 753636 w 1345307"/>
              <a:gd name="csY98" fmla="*/ 134471 h 1972235"/>
              <a:gd name="csX99" fmla="*/ 681919 w 1345307"/>
              <a:gd name="csY99" fmla="*/ 152400 h 1972235"/>
              <a:gd name="csX100" fmla="*/ 655025 w 1345307"/>
              <a:gd name="csY100" fmla="*/ 161365 h 1972235"/>
              <a:gd name="csX101" fmla="*/ 628130 w 1345307"/>
              <a:gd name="csY101" fmla="*/ 179294 h 1972235"/>
              <a:gd name="csX102" fmla="*/ 592272 w 1345307"/>
              <a:gd name="csY102" fmla="*/ 197224 h 1972235"/>
              <a:gd name="csX103" fmla="*/ 565378 w 1345307"/>
              <a:gd name="csY103" fmla="*/ 215153 h 1972235"/>
              <a:gd name="csX104" fmla="*/ 538483 w 1345307"/>
              <a:gd name="csY104" fmla="*/ 224118 h 1972235"/>
              <a:gd name="csX105" fmla="*/ 475730 w 1345307"/>
              <a:gd name="csY105" fmla="*/ 242047 h 1972235"/>
              <a:gd name="csX0" fmla="*/ 478124 w 1347701"/>
              <a:gd name="csY0" fmla="*/ 242047 h 1972235"/>
              <a:gd name="csX1" fmla="*/ 29889 w 1347701"/>
              <a:gd name="csY1" fmla="*/ 1174377 h 1972235"/>
              <a:gd name="csX2" fmla="*/ 56783 w 1347701"/>
              <a:gd name="csY2" fmla="*/ 1281953 h 1972235"/>
              <a:gd name="csX3" fmla="*/ 83677 w 1347701"/>
              <a:gd name="csY3" fmla="*/ 1299882 h 1972235"/>
              <a:gd name="csX4" fmla="*/ 110572 w 1347701"/>
              <a:gd name="csY4" fmla="*/ 1326777 h 1972235"/>
              <a:gd name="csX5" fmla="*/ 119536 w 1347701"/>
              <a:gd name="csY5" fmla="*/ 1362635 h 1972235"/>
              <a:gd name="csX6" fmla="*/ 137466 w 1347701"/>
              <a:gd name="csY6" fmla="*/ 1398494 h 1972235"/>
              <a:gd name="csX7" fmla="*/ 164360 w 1347701"/>
              <a:gd name="csY7" fmla="*/ 1461247 h 1972235"/>
              <a:gd name="csX8" fmla="*/ 191254 w 1347701"/>
              <a:gd name="csY8" fmla="*/ 1515035 h 1972235"/>
              <a:gd name="csX9" fmla="*/ 209183 w 1347701"/>
              <a:gd name="csY9" fmla="*/ 1568824 h 1972235"/>
              <a:gd name="csX10" fmla="*/ 245042 w 1347701"/>
              <a:gd name="csY10" fmla="*/ 1622612 h 1972235"/>
              <a:gd name="csX11" fmla="*/ 262972 w 1347701"/>
              <a:gd name="csY11" fmla="*/ 1667435 h 1972235"/>
              <a:gd name="csX12" fmla="*/ 298830 w 1347701"/>
              <a:gd name="csY12" fmla="*/ 1712259 h 1972235"/>
              <a:gd name="csX13" fmla="*/ 307795 w 1347701"/>
              <a:gd name="csY13" fmla="*/ 1739153 h 1972235"/>
              <a:gd name="csX14" fmla="*/ 316760 w 1347701"/>
              <a:gd name="csY14" fmla="*/ 1775012 h 1972235"/>
              <a:gd name="csX15" fmla="*/ 361583 w 1347701"/>
              <a:gd name="csY15" fmla="*/ 1837765 h 1972235"/>
              <a:gd name="csX16" fmla="*/ 370548 w 1347701"/>
              <a:gd name="csY16" fmla="*/ 1873624 h 1972235"/>
              <a:gd name="csX17" fmla="*/ 397442 w 1347701"/>
              <a:gd name="csY17" fmla="*/ 1891553 h 1972235"/>
              <a:gd name="csX18" fmla="*/ 505019 w 1347701"/>
              <a:gd name="csY18" fmla="*/ 1864659 h 1972235"/>
              <a:gd name="csX19" fmla="*/ 585701 w 1347701"/>
              <a:gd name="csY19" fmla="*/ 1846729 h 1972235"/>
              <a:gd name="csX20" fmla="*/ 764995 w 1347701"/>
              <a:gd name="csY20" fmla="*/ 1864659 h 1972235"/>
              <a:gd name="csX21" fmla="*/ 827748 w 1347701"/>
              <a:gd name="csY21" fmla="*/ 1882588 h 1972235"/>
              <a:gd name="csX22" fmla="*/ 854642 w 1347701"/>
              <a:gd name="csY22" fmla="*/ 1909482 h 1972235"/>
              <a:gd name="csX23" fmla="*/ 899466 w 1347701"/>
              <a:gd name="csY23" fmla="*/ 1918447 h 1972235"/>
              <a:gd name="csX24" fmla="*/ 926360 w 1347701"/>
              <a:gd name="csY24" fmla="*/ 1927412 h 1972235"/>
              <a:gd name="csX25" fmla="*/ 980148 w 1347701"/>
              <a:gd name="csY25" fmla="*/ 1972235 h 1972235"/>
              <a:gd name="csX26" fmla="*/ 989113 w 1347701"/>
              <a:gd name="csY26" fmla="*/ 1927412 h 1972235"/>
              <a:gd name="csX27" fmla="*/ 971183 w 1347701"/>
              <a:gd name="csY27" fmla="*/ 1909482 h 1972235"/>
              <a:gd name="csX28" fmla="*/ 962219 w 1347701"/>
              <a:gd name="csY28" fmla="*/ 1882588 h 1972235"/>
              <a:gd name="csX29" fmla="*/ 953254 w 1347701"/>
              <a:gd name="csY29" fmla="*/ 1819835 h 1972235"/>
              <a:gd name="csX30" fmla="*/ 935324 w 1347701"/>
              <a:gd name="csY30" fmla="*/ 1792941 h 1972235"/>
              <a:gd name="csX31" fmla="*/ 962219 w 1347701"/>
              <a:gd name="csY31" fmla="*/ 1766047 h 1972235"/>
              <a:gd name="csX32" fmla="*/ 953254 w 1347701"/>
              <a:gd name="csY32" fmla="*/ 1739153 h 1972235"/>
              <a:gd name="csX33" fmla="*/ 980148 w 1347701"/>
              <a:gd name="csY33" fmla="*/ 1667435 h 1972235"/>
              <a:gd name="csX34" fmla="*/ 1033936 w 1347701"/>
              <a:gd name="csY34" fmla="*/ 1658471 h 1972235"/>
              <a:gd name="csX35" fmla="*/ 1114619 w 1347701"/>
              <a:gd name="csY35" fmla="*/ 1595718 h 1972235"/>
              <a:gd name="csX36" fmla="*/ 1132548 w 1347701"/>
              <a:gd name="csY36" fmla="*/ 1568824 h 1972235"/>
              <a:gd name="csX37" fmla="*/ 1159442 w 1347701"/>
              <a:gd name="csY37" fmla="*/ 1559859 h 1972235"/>
              <a:gd name="csX38" fmla="*/ 1231160 w 1347701"/>
              <a:gd name="csY38" fmla="*/ 1497106 h 1972235"/>
              <a:gd name="csX39" fmla="*/ 1267019 w 1347701"/>
              <a:gd name="csY39" fmla="*/ 1461247 h 1972235"/>
              <a:gd name="csX40" fmla="*/ 1284948 w 1347701"/>
              <a:gd name="csY40" fmla="*/ 1416424 h 1972235"/>
              <a:gd name="csX41" fmla="*/ 1320807 w 1347701"/>
              <a:gd name="csY41" fmla="*/ 1362635 h 1972235"/>
              <a:gd name="csX42" fmla="*/ 1338736 w 1347701"/>
              <a:gd name="csY42" fmla="*/ 1308847 h 1972235"/>
              <a:gd name="csX43" fmla="*/ 1347701 w 1347701"/>
              <a:gd name="csY43" fmla="*/ 1281953 h 1972235"/>
              <a:gd name="csX44" fmla="*/ 1338736 w 1347701"/>
              <a:gd name="csY44" fmla="*/ 1246094 h 1972235"/>
              <a:gd name="csX45" fmla="*/ 1293913 w 1347701"/>
              <a:gd name="csY45" fmla="*/ 1237129 h 1972235"/>
              <a:gd name="csX46" fmla="*/ 1231160 w 1347701"/>
              <a:gd name="csY46" fmla="*/ 1210235 h 1972235"/>
              <a:gd name="csX47" fmla="*/ 1195301 w 1347701"/>
              <a:gd name="csY47" fmla="*/ 1201271 h 1972235"/>
              <a:gd name="csX48" fmla="*/ 1123583 w 1347701"/>
              <a:gd name="csY48" fmla="*/ 1174377 h 1972235"/>
              <a:gd name="csX49" fmla="*/ 1069795 w 1347701"/>
              <a:gd name="csY49" fmla="*/ 1156447 h 1972235"/>
              <a:gd name="csX50" fmla="*/ 1033936 w 1347701"/>
              <a:gd name="csY50" fmla="*/ 1129553 h 1972235"/>
              <a:gd name="csX51" fmla="*/ 1007042 w 1347701"/>
              <a:gd name="csY51" fmla="*/ 1120588 h 1972235"/>
              <a:gd name="csX52" fmla="*/ 989113 w 1347701"/>
              <a:gd name="csY52" fmla="*/ 1093694 h 1972235"/>
              <a:gd name="csX53" fmla="*/ 962219 w 1347701"/>
              <a:gd name="csY53" fmla="*/ 1075765 h 1972235"/>
              <a:gd name="csX54" fmla="*/ 917395 w 1347701"/>
              <a:gd name="csY54" fmla="*/ 1039906 h 1972235"/>
              <a:gd name="csX55" fmla="*/ 899466 w 1347701"/>
              <a:gd name="csY55" fmla="*/ 1013012 h 1972235"/>
              <a:gd name="csX56" fmla="*/ 881536 w 1347701"/>
              <a:gd name="csY56" fmla="*/ 995082 h 1972235"/>
              <a:gd name="csX57" fmla="*/ 908430 w 1347701"/>
              <a:gd name="csY57" fmla="*/ 932329 h 1972235"/>
              <a:gd name="csX58" fmla="*/ 935324 w 1347701"/>
              <a:gd name="csY58" fmla="*/ 914400 h 1972235"/>
              <a:gd name="csX59" fmla="*/ 980148 w 1347701"/>
              <a:gd name="csY59" fmla="*/ 851647 h 1972235"/>
              <a:gd name="csX60" fmla="*/ 1007042 w 1347701"/>
              <a:gd name="csY60" fmla="*/ 833718 h 1972235"/>
              <a:gd name="csX61" fmla="*/ 1024972 w 1347701"/>
              <a:gd name="csY61" fmla="*/ 815788 h 1972235"/>
              <a:gd name="csX62" fmla="*/ 1024972 w 1347701"/>
              <a:gd name="csY62" fmla="*/ 726141 h 1972235"/>
              <a:gd name="csX63" fmla="*/ 989113 w 1347701"/>
              <a:gd name="csY63" fmla="*/ 717177 h 1972235"/>
              <a:gd name="csX64" fmla="*/ 917395 w 1347701"/>
              <a:gd name="csY64" fmla="*/ 744071 h 1972235"/>
              <a:gd name="csX65" fmla="*/ 872572 w 1347701"/>
              <a:gd name="csY65" fmla="*/ 806824 h 1972235"/>
              <a:gd name="csX66" fmla="*/ 854642 w 1347701"/>
              <a:gd name="csY66" fmla="*/ 833718 h 1972235"/>
              <a:gd name="csX67" fmla="*/ 827748 w 1347701"/>
              <a:gd name="csY67" fmla="*/ 842682 h 1972235"/>
              <a:gd name="csX68" fmla="*/ 800854 w 1347701"/>
              <a:gd name="csY68" fmla="*/ 860612 h 1972235"/>
              <a:gd name="csX69" fmla="*/ 764995 w 1347701"/>
              <a:gd name="csY69" fmla="*/ 833718 h 1972235"/>
              <a:gd name="csX70" fmla="*/ 693277 w 1347701"/>
              <a:gd name="csY70" fmla="*/ 779929 h 1972235"/>
              <a:gd name="csX71" fmla="*/ 657419 w 1347701"/>
              <a:gd name="csY71" fmla="*/ 717177 h 1972235"/>
              <a:gd name="csX72" fmla="*/ 693277 w 1347701"/>
              <a:gd name="csY72" fmla="*/ 672353 h 1972235"/>
              <a:gd name="csX73" fmla="*/ 720172 w 1347701"/>
              <a:gd name="csY73" fmla="*/ 645459 h 1972235"/>
              <a:gd name="csX74" fmla="*/ 747066 w 1347701"/>
              <a:gd name="csY74" fmla="*/ 636494 h 1972235"/>
              <a:gd name="csX75" fmla="*/ 809819 w 1347701"/>
              <a:gd name="csY75" fmla="*/ 609600 h 1972235"/>
              <a:gd name="csX76" fmla="*/ 872572 w 1347701"/>
              <a:gd name="csY76" fmla="*/ 582706 h 1972235"/>
              <a:gd name="csX77" fmla="*/ 899466 w 1347701"/>
              <a:gd name="csY77" fmla="*/ 564777 h 1972235"/>
              <a:gd name="csX78" fmla="*/ 926360 w 1347701"/>
              <a:gd name="csY78" fmla="*/ 555812 h 1972235"/>
              <a:gd name="csX79" fmla="*/ 1159442 w 1347701"/>
              <a:gd name="csY79" fmla="*/ 537882 h 1972235"/>
              <a:gd name="csX80" fmla="*/ 1177372 w 1347701"/>
              <a:gd name="csY80" fmla="*/ 510988 h 1972235"/>
              <a:gd name="csX81" fmla="*/ 1132548 w 1347701"/>
              <a:gd name="csY81" fmla="*/ 484094 h 1972235"/>
              <a:gd name="csX82" fmla="*/ 1033936 w 1347701"/>
              <a:gd name="csY82" fmla="*/ 412377 h 1972235"/>
              <a:gd name="csX83" fmla="*/ 1024972 w 1347701"/>
              <a:gd name="csY83" fmla="*/ 385482 h 1972235"/>
              <a:gd name="csX84" fmla="*/ 1078760 w 1347701"/>
              <a:gd name="csY84" fmla="*/ 304800 h 1972235"/>
              <a:gd name="csX85" fmla="*/ 1114619 w 1347701"/>
              <a:gd name="csY85" fmla="*/ 277906 h 1972235"/>
              <a:gd name="csX86" fmla="*/ 1168407 w 1347701"/>
              <a:gd name="csY86" fmla="*/ 152400 h 1972235"/>
              <a:gd name="csX87" fmla="*/ 1087724 w 1347701"/>
              <a:gd name="csY87" fmla="*/ 125506 h 1972235"/>
              <a:gd name="csX88" fmla="*/ 1051866 w 1347701"/>
              <a:gd name="csY88" fmla="*/ 107577 h 1972235"/>
              <a:gd name="csX89" fmla="*/ 989113 w 1347701"/>
              <a:gd name="csY89" fmla="*/ 80682 h 1972235"/>
              <a:gd name="csX90" fmla="*/ 944289 w 1347701"/>
              <a:gd name="csY90" fmla="*/ 44824 h 1972235"/>
              <a:gd name="csX91" fmla="*/ 908430 w 1347701"/>
              <a:gd name="csY91" fmla="*/ 26894 h 1972235"/>
              <a:gd name="csX92" fmla="*/ 845677 w 1347701"/>
              <a:gd name="csY92" fmla="*/ 0 h 1972235"/>
              <a:gd name="csX93" fmla="*/ 693277 w 1347701"/>
              <a:gd name="csY93" fmla="*/ 26894 h 1972235"/>
              <a:gd name="csX94" fmla="*/ 675348 w 1347701"/>
              <a:gd name="csY94" fmla="*/ 44824 h 1972235"/>
              <a:gd name="csX95" fmla="*/ 809819 w 1347701"/>
              <a:gd name="csY95" fmla="*/ 53788 h 1972235"/>
              <a:gd name="csX96" fmla="*/ 782924 w 1347701"/>
              <a:gd name="csY96" fmla="*/ 125506 h 1972235"/>
              <a:gd name="csX97" fmla="*/ 756030 w 1347701"/>
              <a:gd name="csY97" fmla="*/ 134471 h 1972235"/>
              <a:gd name="csX98" fmla="*/ 684313 w 1347701"/>
              <a:gd name="csY98" fmla="*/ 152400 h 1972235"/>
              <a:gd name="csX99" fmla="*/ 657419 w 1347701"/>
              <a:gd name="csY99" fmla="*/ 161365 h 1972235"/>
              <a:gd name="csX100" fmla="*/ 630524 w 1347701"/>
              <a:gd name="csY100" fmla="*/ 179294 h 1972235"/>
              <a:gd name="csX101" fmla="*/ 594666 w 1347701"/>
              <a:gd name="csY101" fmla="*/ 197224 h 1972235"/>
              <a:gd name="csX102" fmla="*/ 567772 w 1347701"/>
              <a:gd name="csY102" fmla="*/ 215153 h 1972235"/>
              <a:gd name="csX103" fmla="*/ 540877 w 1347701"/>
              <a:gd name="csY103" fmla="*/ 224118 h 1972235"/>
              <a:gd name="csX104" fmla="*/ 478124 w 1347701"/>
              <a:gd name="csY104" fmla="*/ 242047 h 1972235"/>
              <a:gd name="csX0" fmla="*/ 446229 w 1315806"/>
              <a:gd name="csY0" fmla="*/ 242047 h 1972235"/>
              <a:gd name="csX1" fmla="*/ 24888 w 1315806"/>
              <a:gd name="csY1" fmla="*/ 1281953 h 1972235"/>
              <a:gd name="csX2" fmla="*/ 51782 w 1315806"/>
              <a:gd name="csY2" fmla="*/ 1299882 h 1972235"/>
              <a:gd name="csX3" fmla="*/ 78677 w 1315806"/>
              <a:gd name="csY3" fmla="*/ 1326777 h 1972235"/>
              <a:gd name="csX4" fmla="*/ 87641 w 1315806"/>
              <a:gd name="csY4" fmla="*/ 1362635 h 1972235"/>
              <a:gd name="csX5" fmla="*/ 105571 w 1315806"/>
              <a:gd name="csY5" fmla="*/ 1398494 h 1972235"/>
              <a:gd name="csX6" fmla="*/ 132465 w 1315806"/>
              <a:gd name="csY6" fmla="*/ 1461247 h 1972235"/>
              <a:gd name="csX7" fmla="*/ 159359 w 1315806"/>
              <a:gd name="csY7" fmla="*/ 1515035 h 1972235"/>
              <a:gd name="csX8" fmla="*/ 177288 w 1315806"/>
              <a:gd name="csY8" fmla="*/ 1568824 h 1972235"/>
              <a:gd name="csX9" fmla="*/ 213147 w 1315806"/>
              <a:gd name="csY9" fmla="*/ 1622612 h 1972235"/>
              <a:gd name="csX10" fmla="*/ 231077 w 1315806"/>
              <a:gd name="csY10" fmla="*/ 1667435 h 1972235"/>
              <a:gd name="csX11" fmla="*/ 266935 w 1315806"/>
              <a:gd name="csY11" fmla="*/ 1712259 h 1972235"/>
              <a:gd name="csX12" fmla="*/ 275900 w 1315806"/>
              <a:gd name="csY12" fmla="*/ 1739153 h 1972235"/>
              <a:gd name="csX13" fmla="*/ 284865 w 1315806"/>
              <a:gd name="csY13" fmla="*/ 1775012 h 1972235"/>
              <a:gd name="csX14" fmla="*/ 329688 w 1315806"/>
              <a:gd name="csY14" fmla="*/ 1837765 h 1972235"/>
              <a:gd name="csX15" fmla="*/ 338653 w 1315806"/>
              <a:gd name="csY15" fmla="*/ 1873624 h 1972235"/>
              <a:gd name="csX16" fmla="*/ 365547 w 1315806"/>
              <a:gd name="csY16" fmla="*/ 1891553 h 1972235"/>
              <a:gd name="csX17" fmla="*/ 473124 w 1315806"/>
              <a:gd name="csY17" fmla="*/ 1864659 h 1972235"/>
              <a:gd name="csX18" fmla="*/ 553806 w 1315806"/>
              <a:gd name="csY18" fmla="*/ 1846729 h 1972235"/>
              <a:gd name="csX19" fmla="*/ 733100 w 1315806"/>
              <a:gd name="csY19" fmla="*/ 1864659 h 1972235"/>
              <a:gd name="csX20" fmla="*/ 795853 w 1315806"/>
              <a:gd name="csY20" fmla="*/ 1882588 h 1972235"/>
              <a:gd name="csX21" fmla="*/ 822747 w 1315806"/>
              <a:gd name="csY21" fmla="*/ 1909482 h 1972235"/>
              <a:gd name="csX22" fmla="*/ 867571 w 1315806"/>
              <a:gd name="csY22" fmla="*/ 1918447 h 1972235"/>
              <a:gd name="csX23" fmla="*/ 894465 w 1315806"/>
              <a:gd name="csY23" fmla="*/ 1927412 h 1972235"/>
              <a:gd name="csX24" fmla="*/ 948253 w 1315806"/>
              <a:gd name="csY24" fmla="*/ 1972235 h 1972235"/>
              <a:gd name="csX25" fmla="*/ 957218 w 1315806"/>
              <a:gd name="csY25" fmla="*/ 1927412 h 1972235"/>
              <a:gd name="csX26" fmla="*/ 939288 w 1315806"/>
              <a:gd name="csY26" fmla="*/ 1909482 h 1972235"/>
              <a:gd name="csX27" fmla="*/ 930324 w 1315806"/>
              <a:gd name="csY27" fmla="*/ 1882588 h 1972235"/>
              <a:gd name="csX28" fmla="*/ 921359 w 1315806"/>
              <a:gd name="csY28" fmla="*/ 1819835 h 1972235"/>
              <a:gd name="csX29" fmla="*/ 903429 w 1315806"/>
              <a:gd name="csY29" fmla="*/ 1792941 h 1972235"/>
              <a:gd name="csX30" fmla="*/ 930324 w 1315806"/>
              <a:gd name="csY30" fmla="*/ 1766047 h 1972235"/>
              <a:gd name="csX31" fmla="*/ 921359 w 1315806"/>
              <a:gd name="csY31" fmla="*/ 1739153 h 1972235"/>
              <a:gd name="csX32" fmla="*/ 948253 w 1315806"/>
              <a:gd name="csY32" fmla="*/ 1667435 h 1972235"/>
              <a:gd name="csX33" fmla="*/ 1002041 w 1315806"/>
              <a:gd name="csY33" fmla="*/ 1658471 h 1972235"/>
              <a:gd name="csX34" fmla="*/ 1082724 w 1315806"/>
              <a:gd name="csY34" fmla="*/ 1595718 h 1972235"/>
              <a:gd name="csX35" fmla="*/ 1100653 w 1315806"/>
              <a:gd name="csY35" fmla="*/ 1568824 h 1972235"/>
              <a:gd name="csX36" fmla="*/ 1127547 w 1315806"/>
              <a:gd name="csY36" fmla="*/ 1559859 h 1972235"/>
              <a:gd name="csX37" fmla="*/ 1199265 w 1315806"/>
              <a:gd name="csY37" fmla="*/ 1497106 h 1972235"/>
              <a:gd name="csX38" fmla="*/ 1235124 w 1315806"/>
              <a:gd name="csY38" fmla="*/ 1461247 h 1972235"/>
              <a:gd name="csX39" fmla="*/ 1253053 w 1315806"/>
              <a:gd name="csY39" fmla="*/ 1416424 h 1972235"/>
              <a:gd name="csX40" fmla="*/ 1288912 w 1315806"/>
              <a:gd name="csY40" fmla="*/ 1362635 h 1972235"/>
              <a:gd name="csX41" fmla="*/ 1306841 w 1315806"/>
              <a:gd name="csY41" fmla="*/ 1308847 h 1972235"/>
              <a:gd name="csX42" fmla="*/ 1315806 w 1315806"/>
              <a:gd name="csY42" fmla="*/ 1281953 h 1972235"/>
              <a:gd name="csX43" fmla="*/ 1306841 w 1315806"/>
              <a:gd name="csY43" fmla="*/ 1246094 h 1972235"/>
              <a:gd name="csX44" fmla="*/ 1262018 w 1315806"/>
              <a:gd name="csY44" fmla="*/ 1237129 h 1972235"/>
              <a:gd name="csX45" fmla="*/ 1199265 w 1315806"/>
              <a:gd name="csY45" fmla="*/ 1210235 h 1972235"/>
              <a:gd name="csX46" fmla="*/ 1163406 w 1315806"/>
              <a:gd name="csY46" fmla="*/ 1201271 h 1972235"/>
              <a:gd name="csX47" fmla="*/ 1091688 w 1315806"/>
              <a:gd name="csY47" fmla="*/ 1174377 h 1972235"/>
              <a:gd name="csX48" fmla="*/ 1037900 w 1315806"/>
              <a:gd name="csY48" fmla="*/ 1156447 h 1972235"/>
              <a:gd name="csX49" fmla="*/ 1002041 w 1315806"/>
              <a:gd name="csY49" fmla="*/ 1129553 h 1972235"/>
              <a:gd name="csX50" fmla="*/ 975147 w 1315806"/>
              <a:gd name="csY50" fmla="*/ 1120588 h 1972235"/>
              <a:gd name="csX51" fmla="*/ 957218 w 1315806"/>
              <a:gd name="csY51" fmla="*/ 1093694 h 1972235"/>
              <a:gd name="csX52" fmla="*/ 930324 w 1315806"/>
              <a:gd name="csY52" fmla="*/ 1075765 h 1972235"/>
              <a:gd name="csX53" fmla="*/ 885500 w 1315806"/>
              <a:gd name="csY53" fmla="*/ 1039906 h 1972235"/>
              <a:gd name="csX54" fmla="*/ 867571 w 1315806"/>
              <a:gd name="csY54" fmla="*/ 1013012 h 1972235"/>
              <a:gd name="csX55" fmla="*/ 849641 w 1315806"/>
              <a:gd name="csY55" fmla="*/ 995082 h 1972235"/>
              <a:gd name="csX56" fmla="*/ 876535 w 1315806"/>
              <a:gd name="csY56" fmla="*/ 932329 h 1972235"/>
              <a:gd name="csX57" fmla="*/ 903429 w 1315806"/>
              <a:gd name="csY57" fmla="*/ 914400 h 1972235"/>
              <a:gd name="csX58" fmla="*/ 948253 w 1315806"/>
              <a:gd name="csY58" fmla="*/ 851647 h 1972235"/>
              <a:gd name="csX59" fmla="*/ 975147 w 1315806"/>
              <a:gd name="csY59" fmla="*/ 833718 h 1972235"/>
              <a:gd name="csX60" fmla="*/ 993077 w 1315806"/>
              <a:gd name="csY60" fmla="*/ 815788 h 1972235"/>
              <a:gd name="csX61" fmla="*/ 993077 w 1315806"/>
              <a:gd name="csY61" fmla="*/ 726141 h 1972235"/>
              <a:gd name="csX62" fmla="*/ 957218 w 1315806"/>
              <a:gd name="csY62" fmla="*/ 717177 h 1972235"/>
              <a:gd name="csX63" fmla="*/ 885500 w 1315806"/>
              <a:gd name="csY63" fmla="*/ 744071 h 1972235"/>
              <a:gd name="csX64" fmla="*/ 840677 w 1315806"/>
              <a:gd name="csY64" fmla="*/ 806824 h 1972235"/>
              <a:gd name="csX65" fmla="*/ 822747 w 1315806"/>
              <a:gd name="csY65" fmla="*/ 833718 h 1972235"/>
              <a:gd name="csX66" fmla="*/ 795853 w 1315806"/>
              <a:gd name="csY66" fmla="*/ 842682 h 1972235"/>
              <a:gd name="csX67" fmla="*/ 768959 w 1315806"/>
              <a:gd name="csY67" fmla="*/ 860612 h 1972235"/>
              <a:gd name="csX68" fmla="*/ 733100 w 1315806"/>
              <a:gd name="csY68" fmla="*/ 833718 h 1972235"/>
              <a:gd name="csX69" fmla="*/ 661382 w 1315806"/>
              <a:gd name="csY69" fmla="*/ 779929 h 1972235"/>
              <a:gd name="csX70" fmla="*/ 625524 w 1315806"/>
              <a:gd name="csY70" fmla="*/ 717177 h 1972235"/>
              <a:gd name="csX71" fmla="*/ 661382 w 1315806"/>
              <a:gd name="csY71" fmla="*/ 672353 h 1972235"/>
              <a:gd name="csX72" fmla="*/ 688277 w 1315806"/>
              <a:gd name="csY72" fmla="*/ 645459 h 1972235"/>
              <a:gd name="csX73" fmla="*/ 715171 w 1315806"/>
              <a:gd name="csY73" fmla="*/ 636494 h 1972235"/>
              <a:gd name="csX74" fmla="*/ 777924 w 1315806"/>
              <a:gd name="csY74" fmla="*/ 609600 h 1972235"/>
              <a:gd name="csX75" fmla="*/ 840677 w 1315806"/>
              <a:gd name="csY75" fmla="*/ 582706 h 1972235"/>
              <a:gd name="csX76" fmla="*/ 867571 w 1315806"/>
              <a:gd name="csY76" fmla="*/ 564777 h 1972235"/>
              <a:gd name="csX77" fmla="*/ 894465 w 1315806"/>
              <a:gd name="csY77" fmla="*/ 555812 h 1972235"/>
              <a:gd name="csX78" fmla="*/ 1127547 w 1315806"/>
              <a:gd name="csY78" fmla="*/ 537882 h 1972235"/>
              <a:gd name="csX79" fmla="*/ 1145477 w 1315806"/>
              <a:gd name="csY79" fmla="*/ 510988 h 1972235"/>
              <a:gd name="csX80" fmla="*/ 1100653 w 1315806"/>
              <a:gd name="csY80" fmla="*/ 484094 h 1972235"/>
              <a:gd name="csX81" fmla="*/ 1002041 w 1315806"/>
              <a:gd name="csY81" fmla="*/ 412377 h 1972235"/>
              <a:gd name="csX82" fmla="*/ 993077 w 1315806"/>
              <a:gd name="csY82" fmla="*/ 385482 h 1972235"/>
              <a:gd name="csX83" fmla="*/ 1046865 w 1315806"/>
              <a:gd name="csY83" fmla="*/ 304800 h 1972235"/>
              <a:gd name="csX84" fmla="*/ 1082724 w 1315806"/>
              <a:gd name="csY84" fmla="*/ 277906 h 1972235"/>
              <a:gd name="csX85" fmla="*/ 1136512 w 1315806"/>
              <a:gd name="csY85" fmla="*/ 152400 h 1972235"/>
              <a:gd name="csX86" fmla="*/ 1055829 w 1315806"/>
              <a:gd name="csY86" fmla="*/ 125506 h 1972235"/>
              <a:gd name="csX87" fmla="*/ 1019971 w 1315806"/>
              <a:gd name="csY87" fmla="*/ 107577 h 1972235"/>
              <a:gd name="csX88" fmla="*/ 957218 w 1315806"/>
              <a:gd name="csY88" fmla="*/ 80682 h 1972235"/>
              <a:gd name="csX89" fmla="*/ 912394 w 1315806"/>
              <a:gd name="csY89" fmla="*/ 44824 h 1972235"/>
              <a:gd name="csX90" fmla="*/ 876535 w 1315806"/>
              <a:gd name="csY90" fmla="*/ 26894 h 1972235"/>
              <a:gd name="csX91" fmla="*/ 813782 w 1315806"/>
              <a:gd name="csY91" fmla="*/ 0 h 1972235"/>
              <a:gd name="csX92" fmla="*/ 661382 w 1315806"/>
              <a:gd name="csY92" fmla="*/ 26894 h 1972235"/>
              <a:gd name="csX93" fmla="*/ 643453 w 1315806"/>
              <a:gd name="csY93" fmla="*/ 44824 h 1972235"/>
              <a:gd name="csX94" fmla="*/ 777924 w 1315806"/>
              <a:gd name="csY94" fmla="*/ 53788 h 1972235"/>
              <a:gd name="csX95" fmla="*/ 751029 w 1315806"/>
              <a:gd name="csY95" fmla="*/ 125506 h 1972235"/>
              <a:gd name="csX96" fmla="*/ 724135 w 1315806"/>
              <a:gd name="csY96" fmla="*/ 134471 h 1972235"/>
              <a:gd name="csX97" fmla="*/ 652418 w 1315806"/>
              <a:gd name="csY97" fmla="*/ 152400 h 1972235"/>
              <a:gd name="csX98" fmla="*/ 625524 w 1315806"/>
              <a:gd name="csY98" fmla="*/ 161365 h 1972235"/>
              <a:gd name="csX99" fmla="*/ 598629 w 1315806"/>
              <a:gd name="csY99" fmla="*/ 179294 h 1972235"/>
              <a:gd name="csX100" fmla="*/ 562771 w 1315806"/>
              <a:gd name="csY100" fmla="*/ 197224 h 1972235"/>
              <a:gd name="csX101" fmla="*/ 535877 w 1315806"/>
              <a:gd name="csY101" fmla="*/ 215153 h 1972235"/>
              <a:gd name="csX102" fmla="*/ 508982 w 1315806"/>
              <a:gd name="csY102" fmla="*/ 224118 h 1972235"/>
              <a:gd name="csX103" fmla="*/ 446229 w 1315806"/>
              <a:gd name="csY103" fmla="*/ 242047 h 1972235"/>
              <a:gd name="csX0" fmla="*/ 446229 w 1315806"/>
              <a:gd name="csY0" fmla="*/ 242047 h 1972235"/>
              <a:gd name="csX1" fmla="*/ 24888 w 1315806"/>
              <a:gd name="csY1" fmla="*/ 1281953 h 1972235"/>
              <a:gd name="csX2" fmla="*/ 51782 w 1315806"/>
              <a:gd name="csY2" fmla="*/ 1299882 h 1972235"/>
              <a:gd name="csX3" fmla="*/ 78677 w 1315806"/>
              <a:gd name="csY3" fmla="*/ 1326777 h 1972235"/>
              <a:gd name="csX4" fmla="*/ 105571 w 1315806"/>
              <a:gd name="csY4" fmla="*/ 1398494 h 1972235"/>
              <a:gd name="csX5" fmla="*/ 132465 w 1315806"/>
              <a:gd name="csY5" fmla="*/ 1461247 h 1972235"/>
              <a:gd name="csX6" fmla="*/ 159359 w 1315806"/>
              <a:gd name="csY6" fmla="*/ 1515035 h 1972235"/>
              <a:gd name="csX7" fmla="*/ 177288 w 1315806"/>
              <a:gd name="csY7" fmla="*/ 1568824 h 1972235"/>
              <a:gd name="csX8" fmla="*/ 213147 w 1315806"/>
              <a:gd name="csY8" fmla="*/ 1622612 h 1972235"/>
              <a:gd name="csX9" fmla="*/ 231077 w 1315806"/>
              <a:gd name="csY9" fmla="*/ 1667435 h 1972235"/>
              <a:gd name="csX10" fmla="*/ 266935 w 1315806"/>
              <a:gd name="csY10" fmla="*/ 1712259 h 1972235"/>
              <a:gd name="csX11" fmla="*/ 275900 w 1315806"/>
              <a:gd name="csY11" fmla="*/ 1739153 h 1972235"/>
              <a:gd name="csX12" fmla="*/ 284865 w 1315806"/>
              <a:gd name="csY12" fmla="*/ 1775012 h 1972235"/>
              <a:gd name="csX13" fmla="*/ 329688 w 1315806"/>
              <a:gd name="csY13" fmla="*/ 1837765 h 1972235"/>
              <a:gd name="csX14" fmla="*/ 338653 w 1315806"/>
              <a:gd name="csY14" fmla="*/ 1873624 h 1972235"/>
              <a:gd name="csX15" fmla="*/ 365547 w 1315806"/>
              <a:gd name="csY15" fmla="*/ 1891553 h 1972235"/>
              <a:gd name="csX16" fmla="*/ 473124 w 1315806"/>
              <a:gd name="csY16" fmla="*/ 1864659 h 1972235"/>
              <a:gd name="csX17" fmla="*/ 553806 w 1315806"/>
              <a:gd name="csY17" fmla="*/ 1846729 h 1972235"/>
              <a:gd name="csX18" fmla="*/ 733100 w 1315806"/>
              <a:gd name="csY18" fmla="*/ 1864659 h 1972235"/>
              <a:gd name="csX19" fmla="*/ 795853 w 1315806"/>
              <a:gd name="csY19" fmla="*/ 1882588 h 1972235"/>
              <a:gd name="csX20" fmla="*/ 822747 w 1315806"/>
              <a:gd name="csY20" fmla="*/ 1909482 h 1972235"/>
              <a:gd name="csX21" fmla="*/ 867571 w 1315806"/>
              <a:gd name="csY21" fmla="*/ 1918447 h 1972235"/>
              <a:gd name="csX22" fmla="*/ 894465 w 1315806"/>
              <a:gd name="csY22" fmla="*/ 1927412 h 1972235"/>
              <a:gd name="csX23" fmla="*/ 948253 w 1315806"/>
              <a:gd name="csY23" fmla="*/ 1972235 h 1972235"/>
              <a:gd name="csX24" fmla="*/ 957218 w 1315806"/>
              <a:gd name="csY24" fmla="*/ 1927412 h 1972235"/>
              <a:gd name="csX25" fmla="*/ 939288 w 1315806"/>
              <a:gd name="csY25" fmla="*/ 1909482 h 1972235"/>
              <a:gd name="csX26" fmla="*/ 930324 w 1315806"/>
              <a:gd name="csY26" fmla="*/ 1882588 h 1972235"/>
              <a:gd name="csX27" fmla="*/ 921359 w 1315806"/>
              <a:gd name="csY27" fmla="*/ 1819835 h 1972235"/>
              <a:gd name="csX28" fmla="*/ 903429 w 1315806"/>
              <a:gd name="csY28" fmla="*/ 1792941 h 1972235"/>
              <a:gd name="csX29" fmla="*/ 930324 w 1315806"/>
              <a:gd name="csY29" fmla="*/ 1766047 h 1972235"/>
              <a:gd name="csX30" fmla="*/ 921359 w 1315806"/>
              <a:gd name="csY30" fmla="*/ 1739153 h 1972235"/>
              <a:gd name="csX31" fmla="*/ 948253 w 1315806"/>
              <a:gd name="csY31" fmla="*/ 1667435 h 1972235"/>
              <a:gd name="csX32" fmla="*/ 1002041 w 1315806"/>
              <a:gd name="csY32" fmla="*/ 1658471 h 1972235"/>
              <a:gd name="csX33" fmla="*/ 1082724 w 1315806"/>
              <a:gd name="csY33" fmla="*/ 1595718 h 1972235"/>
              <a:gd name="csX34" fmla="*/ 1100653 w 1315806"/>
              <a:gd name="csY34" fmla="*/ 1568824 h 1972235"/>
              <a:gd name="csX35" fmla="*/ 1127547 w 1315806"/>
              <a:gd name="csY35" fmla="*/ 1559859 h 1972235"/>
              <a:gd name="csX36" fmla="*/ 1199265 w 1315806"/>
              <a:gd name="csY36" fmla="*/ 1497106 h 1972235"/>
              <a:gd name="csX37" fmla="*/ 1235124 w 1315806"/>
              <a:gd name="csY37" fmla="*/ 1461247 h 1972235"/>
              <a:gd name="csX38" fmla="*/ 1253053 w 1315806"/>
              <a:gd name="csY38" fmla="*/ 1416424 h 1972235"/>
              <a:gd name="csX39" fmla="*/ 1288912 w 1315806"/>
              <a:gd name="csY39" fmla="*/ 1362635 h 1972235"/>
              <a:gd name="csX40" fmla="*/ 1306841 w 1315806"/>
              <a:gd name="csY40" fmla="*/ 1308847 h 1972235"/>
              <a:gd name="csX41" fmla="*/ 1315806 w 1315806"/>
              <a:gd name="csY41" fmla="*/ 1281953 h 1972235"/>
              <a:gd name="csX42" fmla="*/ 1306841 w 1315806"/>
              <a:gd name="csY42" fmla="*/ 1246094 h 1972235"/>
              <a:gd name="csX43" fmla="*/ 1262018 w 1315806"/>
              <a:gd name="csY43" fmla="*/ 1237129 h 1972235"/>
              <a:gd name="csX44" fmla="*/ 1199265 w 1315806"/>
              <a:gd name="csY44" fmla="*/ 1210235 h 1972235"/>
              <a:gd name="csX45" fmla="*/ 1163406 w 1315806"/>
              <a:gd name="csY45" fmla="*/ 1201271 h 1972235"/>
              <a:gd name="csX46" fmla="*/ 1091688 w 1315806"/>
              <a:gd name="csY46" fmla="*/ 1174377 h 1972235"/>
              <a:gd name="csX47" fmla="*/ 1037900 w 1315806"/>
              <a:gd name="csY47" fmla="*/ 1156447 h 1972235"/>
              <a:gd name="csX48" fmla="*/ 1002041 w 1315806"/>
              <a:gd name="csY48" fmla="*/ 1129553 h 1972235"/>
              <a:gd name="csX49" fmla="*/ 975147 w 1315806"/>
              <a:gd name="csY49" fmla="*/ 1120588 h 1972235"/>
              <a:gd name="csX50" fmla="*/ 957218 w 1315806"/>
              <a:gd name="csY50" fmla="*/ 1093694 h 1972235"/>
              <a:gd name="csX51" fmla="*/ 930324 w 1315806"/>
              <a:gd name="csY51" fmla="*/ 1075765 h 1972235"/>
              <a:gd name="csX52" fmla="*/ 885500 w 1315806"/>
              <a:gd name="csY52" fmla="*/ 1039906 h 1972235"/>
              <a:gd name="csX53" fmla="*/ 867571 w 1315806"/>
              <a:gd name="csY53" fmla="*/ 1013012 h 1972235"/>
              <a:gd name="csX54" fmla="*/ 849641 w 1315806"/>
              <a:gd name="csY54" fmla="*/ 995082 h 1972235"/>
              <a:gd name="csX55" fmla="*/ 876535 w 1315806"/>
              <a:gd name="csY55" fmla="*/ 932329 h 1972235"/>
              <a:gd name="csX56" fmla="*/ 903429 w 1315806"/>
              <a:gd name="csY56" fmla="*/ 914400 h 1972235"/>
              <a:gd name="csX57" fmla="*/ 948253 w 1315806"/>
              <a:gd name="csY57" fmla="*/ 851647 h 1972235"/>
              <a:gd name="csX58" fmla="*/ 975147 w 1315806"/>
              <a:gd name="csY58" fmla="*/ 833718 h 1972235"/>
              <a:gd name="csX59" fmla="*/ 993077 w 1315806"/>
              <a:gd name="csY59" fmla="*/ 815788 h 1972235"/>
              <a:gd name="csX60" fmla="*/ 993077 w 1315806"/>
              <a:gd name="csY60" fmla="*/ 726141 h 1972235"/>
              <a:gd name="csX61" fmla="*/ 957218 w 1315806"/>
              <a:gd name="csY61" fmla="*/ 717177 h 1972235"/>
              <a:gd name="csX62" fmla="*/ 885500 w 1315806"/>
              <a:gd name="csY62" fmla="*/ 744071 h 1972235"/>
              <a:gd name="csX63" fmla="*/ 840677 w 1315806"/>
              <a:gd name="csY63" fmla="*/ 806824 h 1972235"/>
              <a:gd name="csX64" fmla="*/ 822747 w 1315806"/>
              <a:gd name="csY64" fmla="*/ 833718 h 1972235"/>
              <a:gd name="csX65" fmla="*/ 795853 w 1315806"/>
              <a:gd name="csY65" fmla="*/ 842682 h 1972235"/>
              <a:gd name="csX66" fmla="*/ 768959 w 1315806"/>
              <a:gd name="csY66" fmla="*/ 860612 h 1972235"/>
              <a:gd name="csX67" fmla="*/ 733100 w 1315806"/>
              <a:gd name="csY67" fmla="*/ 833718 h 1972235"/>
              <a:gd name="csX68" fmla="*/ 661382 w 1315806"/>
              <a:gd name="csY68" fmla="*/ 779929 h 1972235"/>
              <a:gd name="csX69" fmla="*/ 625524 w 1315806"/>
              <a:gd name="csY69" fmla="*/ 717177 h 1972235"/>
              <a:gd name="csX70" fmla="*/ 661382 w 1315806"/>
              <a:gd name="csY70" fmla="*/ 672353 h 1972235"/>
              <a:gd name="csX71" fmla="*/ 688277 w 1315806"/>
              <a:gd name="csY71" fmla="*/ 645459 h 1972235"/>
              <a:gd name="csX72" fmla="*/ 715171 w 1315806"/>
              <a:gd name="csY72" fmla="*/ 636494 h 1972235"/>
              <a:gd name="csX73" fmla="*/ 777924 w 1315806"/>
              <a:gd name="csY73" fmla="*/ 609600 h 1972235"/>
              <a:gd name="csX74" fmla="*/ 840677 w 1315806"/>
              <a:gd name="csY74" fmla="*/ 582706 h 1972235"/>
              <a:gd name="csX75" fmla="*/ 867571 w 1315806"/>
              <a:gd name="csY75" fmla="*/ 564777 h 1972235"/>
              <a:gd name="csX76" fmla="*/ 894465 w 1315806"/>
              <a:gd name="csY76" fmla="*/ 555812 h 1972235"/>
              <a:gd name="csX77" fmla="*/ 1127547 w 1315806"/>
              <a:gd name="csY77" fmla="*/ 537882 h 1972235"/>
              <a:gd name="csX78" fmla="*/ 1145477 w 1315806"/>
              <a:gd name="csY78" fmla="*/ 510988 h 1972235"/>
              <a:gd name="csX79" fmla="*/ 1100653 w 1315806"/>
              <a:gd name="csY79" fmla="*/ 484094 h 1972235"/>
              <a:gd name="csX80" fmla="*/ 1002041 w 1315806"/>
              <a:gd name="csY80" fmla="*/ 412377 h 1972235"/>
              <a:gd name="csX81" fmla="*/ 993077 w 1315806"/>
              <a:gd name="csY81" fmla="*/ 385482 h 1972235"/>
              <a:gd name="csX82" fmla="*/ 1046865 w 1315806"/>
              <a:gd name="csY82" fmla="*/ 304800 h 1972235"/>
              <a:gd name="csX83" fmla="*/ 1082724 w 1315806"/>
              <a:gd name="csY83" fmla="*/ 277906 h 1972235"/>
              <a:gd name="csX84" fmla="*/ 1136512 w 1315806"/>
              <a:gd name="csY84" fmla="*/ 152400 h 1972235"/>
              <a:gd name="csX85" fmla="*/ 1055829 w 1315806"/>
              <a:gd name="csY85" fmla="*/ 125506 h 1972235"/>
              <a:gd name="csX86" fmla="*/ 1019971 w 1315806"/>
              <a:gd name="csY86" fmla="*/ 107577 h 1972235"/>
              <a:gd name="csX87" fmla="*/ 957218 w 1315806"/>
              <a:gd name="csY87" fmla="*/ 80682 h 1972235"/>
              <a:gd name="csX88" fmla="*/ 912394 w 1315806"/>
              <a:gd name="csY88" fmla="*/ 44824 h 1972235"/>
              <a:gd name="csX89" fmla="*/ 876535 w 1315806"/>
              <a:gd name="csY89" fmla="*/ 26894 h 1972235"/>
              <a:gd name="csX90" fmla="*/ 813782 w 1315806"/>
              <a:gd name="csY90" fmla="*/ 0 h 1972235"/>
              <a:gd name="csX91" fmla="*/ 661382 w 1315806"/>
              <a:gd name="csY91" fmla="*/ 26894 h 1972235"/>
              <a:gd name="csX92" fmla="*/ 643453 w 1315806"/>
              <a:gd name="csY92" fmla="*/ 44824 h 1972235"/>
              <a:gd name="csX93" fmla="*/ 777924 w 1315806"/>
              <a:gd name="csY93" fmla="*/ 53788 h 1972235"/>
              <a:gd name="csX94" fmla="*/ 751029 w 1315806"/>
              <a:gd name="csY94" fmla="*/ 125506 h 1972235"/>
              <a:gd name="csX95" fmla="*/ 724135 w 1315806"/>
              <a:gd name="csY95" fmla="*/ 134471 h 1972235"/>
              <a:gd name="csX96" fmla="*/ 652418 w 1315806"/>
              <a:gd name="csY96" fmla="*/ 152400 h 1972235"/>
              <a:gd name="csX97" fmla="*/ 625524 w 1315806"/>
              <a:gd name="csY97" fmla="*/ 161365 h 1972235"/>
              <a:gd name="csX98" fmla="*/ 598629 w 1315806"/>
              <a:gd name="csY98" fmla="*/ 179294 h 1972235"/>
              <a:gd name="csX99" fmla="*/ 562771 w 1315806"/>
              <a:gd name="csY99" fmla="*/ 197224 h 1972235"/>
              <a:gd name="csX100" fmla="*/ 535877 w 1315806"/>
              <a:gd name="csY100" fmla="*/ 215153 h 1972235"/>
              <a:gd name="csX101" fmla="*/ 508982 w 1315806"/>
              <a:gd name="csY101" fmla="*/ 224118 h 1972235"/>
              <a:gd name="csX102" fmla="*/ 446229 w 1315806"/>
              <a:gd name="csY102" fmla="*/ 242047 h 1972235"/>
              <a:gd name="csX0" fmla="*/ 446229 w 1315806"/>
              <a:gd name="csY0" fmla="*/ 242047 h 1972235"/>
              <a:gd name="csX1" fmla="*/ 24888 w 1315806"/>
              <a:gd name="csY1" fmla="*/ 1281953 h 1972235"/>
              <a:gd name="csX2" fmla="*/ 51782 w 1315806"/>
              <a:gd name="csY2" fmla="*/ 1299882 h 1972235"/>
              <a:gd name="csX3" fmla="*/ 78677 w 1315806"/>
              <a:gd name="csY3" fmla="*/ 1326777 h 1972235"/>
              <a:gd name="csX4" fmla="*/ 132465 w 1315806"/>
              <a:gd name="csY4" fmla="*/ 1461247 h 1972235"/>
              <a:gd name="csX5" fmla="*/ 159359 w 1315806"/>
              <a:gd name="csY5" fmla="*/ 1515035 h 1972235"/>
              <a:gd name="csX6" fmla="*/ 177288 w 1315806"/>
              <a:gd name="csY6" fmla="*/ 1568824 h 1972235"/>
              <a:gd name="csX7" fmla="*/ 213147 w 1315806"/>
              <a:gd name="csY7" fmla="*/ 1622612 h 1972235"/>
              <a:gd name="csX8" fmla="*/ 231077 w 1315806"/>
              <a:gd name="csY8" fmla="*/ 1667435 h 1972235"/>
              <a:gd name="csX9" fmla="*/ 266935 w 1315806"/>
              <a:gd name="csY9" fmla="*/ 1712259 h 1972235"/>
              <a:gd name="csX10" fmla="*/ 275900 w 1315806"/>
              <a:gd name="csY10" fmla="*/ 1739153 h 1972235"/>
              <a:gd name="csX11" fmla="*/ 284865 w 1315806"/>
              <a:gd name="csY11" fmla="*/ 1775012 h 1972235"/>
              <a:gd name="csX12" fmla="*/ 329688 w 1315806"/>
              <a:gd name="csY12" fmla="*/ 1837765 h 1972235"/>
              <a:gd name="csX13" fmla="*/ 338653 w 1315806"/>
              <a:gd name="csY13" fmla="*/ 1873624 h 1972235"/>
              <a:gd name="csX14" fmla="*/ 365547 w 1315806"/>
              <a:gd name="csY14" fmla="*/ 1891553 h 1972235"/>
              <a:gd name="csX15" fmla="*/ 473124 w 1315806"/>
              <a:gd name="csY15" fmla="*/ 1864659 h 1972235"/>
              <a:gd name="csX16" fmla="*/ 553806 w 1315806"/>
              <a:gd name="csY16" fmla="*/ 1846729 h 1972235"/>
              <a:gd name="csX17" fmla="*/ 733100 w 1315806"/>
              <a:gd name="csY17" fmla="*/ 1864659 h 1972235"/>
              <a:gd name="csX18" fmla="*/ 795853 w 1315806"/>
              <a:gd name="csY18" fmla="*/ 1882588 h 1972235"/>
              <a:gd name="csX19" fmla="*/ 822747 w 1315806"/>
              <a:gd name="csY19" fmla="*/ 1909482 h 1972235"/>
              <a:gd name="csX20" fmla="*/ 867571 w 1315806"/>
              <a:gd name="csY20" fmla="*/ 1918447 h 1972235"/>
              <a:gd name="csX21" fmla="*/ 894465 w 1315806"/>
              <a:gd name="csY21" fmla="*/ 1927412 h 1972235"/>
              <a:gd name="csX22" fmla="*/ 948253 w 1315806"/>
              <a:gd name="csY22" fmla="*/ 1972235 h 1972235"/>
              <a:gd name="csX23" fmla="*/ 957218 w 1315806"/>
              <a:gd name="csY23" fmla="*/ 1927412 h 1972235"/>
              <a:gd name="csX24" fmla="*/ 939288 w 1315806"/>
              <a:gd name="csY24" fmla="*/ 1909482 h 1972235"/>
              <a:gd name="csX25" fmla="*/ 930324 w 1315806"/>
              <a:gd name="csY25" fmla="*/ 1882588 h 1972235"/>
              <a:gd name="csX26" fmla="*/ 921359 w 1315806"/>
              <a:gd name="csY26" fmla="*/ 1819835 h 1972235"/>
              <a:gd name="csX27" fmla="*/ 903429 w 1315806"/>
              <a:gd name="csY27" fmla="*/ 1792941 h 1972235"/>
              <a:gd name="csX28" fmla="*/ 930324 w 1315806"/>
              <a:gd name="csY28" fmla="*/ 1766047 h 1972235"/>
              <a:gd name="csX29" fmla="*/ 921359 w 1315806"/>
              <a:gd name="csY29" fmla="*/ 1739153 h 1972235"/>
              <a:gd name="csX30" fmla="*/ 948253 w 1315806"/>
              <a:gd name="csY30" fmla="*/ 1667435 h 1972235"/>
              <a:gd name="csX31" fmla="*/ 1002041 w 1315806"/>
              <a:gd name="csY31" fmla="*/ 1658471 h 1972235"/>
              <a:gd name="csX32" fmla="*/ 1082724 w 1315806"/>
              <a:gd name="csY32" fmla="*/ 1595718 h 1972235"/>
              <a:gd name="csX33" fmla="*/ 1100653 w 1315806"/>
              <a:gd name="csY33" fmla="*/ 1568824 h 1972235"/>
              <a:gd name="csX34" fmla="*/ 1127547 w 1315806"/>
              <a:gd name="csY34" fmla="*/ 1559859 h 1972235"/>
              <a:gd name="csX35" fmla="*/ 1199265 w 1315806"/>
              <a:gd name="csY35" fmla="*/ 1497106 h 1972235"/>
              <a:gd name="csX36" fmla="*/ 1235124 w 1315806"/>
              <a:gd name="csY36" fmla="*/ 1461247 h 1972235"/>
              <a:gd name="csX37" fmla="*/ 1253053 w 1315806"/>
              <a:gd name="csY37" fmla="*/ 1416424 h 1972235"/>
              <a:gd name="csX38" fmla="*/ 1288912 w 1315806"/>
              <a:gd name="csY38" fmla="*/ 1362635 h 1972235"/>
              <a:gd name="csX39" fmla="*/ 1306841 w 1315806"/>
              <a:gd name="csY39" fmla="*/ 1308847 h 1972235"/>
              <a:gd name="csX40" fmla="*/ 1315806 w 1315806"/>
              <a:gd name="csY40" fmla="*/ 1281953 h 1972235"/>
              <a:gd name="csX41" fmla="*/ 1306841 w 1315806"/>
              <a:gd name="csY41" fmla="*/ 1246094 h 1972235"/>
              <a:gd name="csX42" fmla="*/ 1262018 w 1315806"/>
              <a:gd name="csY42" fmla="*/ 1237129 h 1972235"/>
              <a:gd name="csX43" fmla="*/ 1199265 w 1315806"/>
              <a:gd name="csY43" fmla="*/ 1210235 h 1972235"/>
              <a:gd name="csX44" fmla="*/ 1163406 w 1315806"/>
              <a:gd name="csY44" fmla="*/ 1201271 h 1972235"/>
              <a:gd name="csX45" fmla="*/ 1091688 w 1315806"/>
              <a:gd name="csY45" fmla="*/ 1174377 h 1972235"/>
              <a:gd name="csX46" fmla="*/ 1037900 w 1315806"/>
              <a:gd name="csY46" fmla="*/ 1156447 h 1972235"/>
              <a:gd name="csX47" fmla="*/ 1002041 w 1315806"/>
              <a:gd name="csY47" fmla="*/ 1129553 h 1972235"/>
              <a:gd name="csX48" fmla="*/ 975147 w 1315806"/>
              <a:gd name="csY48" fmla="*/ 1120588 h 1972235"/>
              <a:gd name="csX49" fmla="*/ 957218 w 1315806"/>
              <a:gd name="csY49" fmla="*/ 1093694 h 1972235"/>
              <a:gd name="csX50" fmla="*/ 930324 w 1315806"/>
              <a:gd name="csY50" fmla="*/ 1075765 h 1972235"/>
              <a:gd name="csX51" fmla="*/ 885500 w 1315806"/>
              <a:gd name="csY51" fmla="*/ 1039906 h 1972235"/>
              <a:gd name="csX52" fmla="*/ 867571 w 1315806"/>
              <a:gd name="csY52" fmla="*/ 1013012 h 1972235"/>
              <a:gd name="csX53" fmla="*/ 849641 w 1315806"/>
              <a:gd name="csY53" fmla="*/ 995082 h 1972235"/>
              <a:gd name="csX54" fmla="*/ 876535 w 1315806"/>
              <a:gd name="csY54" fmla="*/ 932329 h 1972235"/>
              <a:gd name="csX55" fmla="*/ 903429 w 1315806"/>
              <a:gd name="csY55" fmla="*/ 914400 h 1972235"/>
              <a:gd name="csX56" fmla="*/ 948253 w 1315806"/>
              <a:gd name="csY56" fmla="*/ 851647 h 1972235"/>
              <a:gd name="csX57" fmla="*/ 975147 w 1315806"/>
              <a:gd name="csY57" fmla="*/ 833718 h 1972235"/>
              <a:gd name="csX58" fmla="*/ 993077 w 1315806"/>
              <a:gd name="csY58" fmla="*/ 815788 h 1972235"/>
              <a:gd name="csX59" fmla="*/ 993077 w 1315806"/>
              <a:gd name="csY59" fmla="*/ 726141 h 1972235"/>
              <a:gd name="csX60" fmla="*/ 957218 w 1315806"/>
              <a:gd name="csY60" fmla="*/ 717177 h 1972235"/>
              <a:gd name="csX61" fmla="*/ 885500 w 1315806"/>
              <a:gd name="csY61" fmla="*/ 744071 h 1972235"/>
              <a:gd name="csX62" fmla="*/ 840677 w 1315806"/>
              <a:gd name="csY62" fmla="*/ 806824 h 1972235"/>
              <a:gd name="csX63" fmla="*/ 822747 w 1315806"/>
              <a:gd name="csY63" fmla="*/ 833718 h 1972235"/>
              <a:gd name="csX64" fmla="*/ 795853 w 1315806"/>
              <a:gd name="csY64" fmla="*/ 842682 h 1972235"/>
              <a:gd name="csX65" fmla="*/ 768959 w 1315806"/>
              <a:gd name="csY65" fmla="*/ 860612 h 1972235"/>
              <a:gd name="csX66" fmla="*/ 733100 w 1315806"/>
              <a:gd name="csY66" fmla="*/ 833718 h 1972235"/>
              <a:gd name="csX67" fmla="*/ 661382 w 1315806"/>
              <a:gd name="csY67" fmla="*/ 779929 h 1972235"/>
              <a:gd name="csX68" fmla="*/ 625524 w 1315806"/>
              <a:gd name="csY68" fmla="*/ 717177 h 1972235"/>
              <a:gd name="csX69" fmla="*/ 661382 w 1315806"/>
              <a:gd name="csY69" fmla="*/ 672353 h 1972235"/>
              <a:gd name="csX70" fmla="*/ 688277 w 1315806"/>
              <a:gd name="csY70" fmla="*/ 645459 h 1972235"/>
              <a:gd name="csX71" fmla="*/ 715171 w 1315806"/>
              <a:gd name="csY71" fmla="*/ 636494 h 1972235"/>
              <a:gd name="csX72" fmla="*/ 777924 w 1315806"/>
              <a:gd name="csY72" fmla="*/ 609600 h 1972235"/>
              <a:gd name="csX73" fmla="*/ 840677 w 1315806"/>
              <a:gd name="csY73" fmla="*/ 582706 h 1972235"/>
              <a:gd name="csX74" fmla="*/ 867571 w 1315806"/>
              <a:gd name="csY74" fmla="*/ 564777 h 1972235"/>
              <a:gd name="csX75" fmla="*/ 894465 w 1315806"/>
              <a:gd name="csY75" fmla="*/ 555812 h 1972235"/>
              <a:gd name="csX76" fmla="*/ 1127547 w 1315806"/>
              <a:gd name="csY76" fmla="*/ 537882 h 1972235"/>
              <a:gd name="csX77" fmla="*/ 1145477 w 1315806"/>
              <a:gd name="csY77" fmla="*/ 510988 h 1972235"/>
              <a:gd name="csX78" fmla="*/ 1100653 w 1315806"/>
              <a:gd name="csY78" fmla="*/ 484094 h 1972235"/>
              <a:gd name="csX79" fmla="*/ 1002041 w 1315806"/>
              <a:gd name="csY79" fmla="*/ 412377 h 1972235"/>
              <a:gd name="csX80" fmla="*/ 993077 w 1315806"/>
              <a:gd name="csY80" fmla="*/ 385482 h 1972235"/>
              <a:gd name="csX81" fmla="*/ 1046865 w 1315806"/>
              <a:gd name="csY81" fmla="*/ 304800 h 1972235"/>
              <a:gd name="csX82" fmla="*/ 1082724 w 1315806"/>
              <a:gd name="csY82" fmla="*/ 277906 h 1972235"/>
              <a:gd name="csX83" fmla="*/ 1136512 w 1315806"/>
              <a:gd name="csY83" fmla="*/ 152400 h 1972235"/>
              <a:gd name="csX84" fmla="*/ 1055829 w 1315806"/>
              <a:gd name="csY84" fmla="*/ 125506 h 1972235"/>
              <a:gd name="csX85" fmla="*/ 1019971 w 1315806"/>
              <a:gd name="csY85" fmla="*/ 107577 h 1972235"/>
              <a:gd name="csX86" fmla="*/ 957218 w 1315806"/>
              <a:gd name="csY86" fmla="*/ 80682 h 1972235"/>
              <a:gd name="csX87" fmla="*/ 912394 w 1315806"/>
              <a:gd name="csY87" fmla="*/ 44824 h 1972235"/>
              <a:gd name="csX88" fmla="*/ 876535 w 1315806"/>
              <a:gd name="csY88" fmla="*/ 26894 h 1972235"/>
              <a:gd name="csX89" fmla="*/ 813782 w 1315806"/>
              <a:gd name="csY89" fmla="*/ 0 h 1972235"/>
              <a:gd name="csX90" fmla="*/ 661382 w 1315806"/>
              <a:gd name="csY90" fmla="*/ 26894 h 1972235"/>
              <a:gd name="csX91" fmla="*/ 643453 w 1315806"/>
              <a:gd name="csY91" fmla="*/ 44824 h 1972235"/>
              <a:gd name="csX92" fmla="*/ 777924 w 1315806"/>
              <a:gd name="csY92" fmla="*/ 53788 h 1972235"/>
              <a:gd name="csX93" fmla="*/ 751029 w 1315806"/>
              <a:gd name="csY93" fmla="*/ 125506 h 1972235"/>
              <a:gd name="csX94" fmla="*/ 724135 w 1315806"/>
              <a:gd name="csY94" fmla="*/ 134471 h 1972235"/>
              <a:gd name="csX95" fmla="*/ 652418 w 1315806"/>
              <a:gd name="csY95" fmla="*/ 152400 h 1972235"/>
              <a:gd name="csX96" fmla="*/ 625524 w 1315806"/>
              <a:gd name="csY96" fmla="*/ 161365 h 1972235"/>
              <a:gd name="csX97" fmla="*/ 598629 w 1315806"/>
              <a:gd name="csY97" fmla="*/ 179294 h 1972235"/>
              <a:gd name="csX98" fmla="*/ 562771 w 1315806"/>
              <a:gd name="csY98" fmla="*/ 197224 h 1972235"/>
              <a:gd name="csX99" fmla="*/ 535877 w 1315806"/>
              <a:gd name="csY99" fmla="*/ 215153 h 1972235"/>
              <a:gd name="csX100" fmla="*/ 508982 w 1315806"/>
              <a:gd name="csY100" fmla="*/ 224118 h 1972235"/>
              <a:gd name="csX101" fmla="*/ 446229 w 1315806"/>
              <a:gd name="csY101" fmla="*/ 242047 h 1972235"/>
              <a:gd name="csX0" fmla="*/ 447917 w 1317494"/>
              <a:gd name="csY0" fmla="*/ 242047 h 1972235"/>
              <a:gd name="csX1" fmla="*/ 26576 w 1317494"/>
              <a:gd name="csY1" fmla="*/ 1281953 h 1972235"/>
              <a:gd name="csX2" fmla="*/ 53470 w 1317494"/>
              <a:gd name="csY2" fmla="*/ 1299882 h 1972235"/>
              <a:gd name="csX3" fmla="*/ 134153 w 1317494"/>
              <a:gd name="csY3" fmla="*/ 1461247 h 1972235"/>
              <a:gd name="csX4" fmla="*/ 161047 w 1317494"/>
              <a:gd name="csY4" fmla="*/ 1515035 h 1972235"/>
              <a:gd name="csX5" fmla="*/ 178976 w 1317494"/>
              <a:gd name="csY5" fmla="*/ 1568824 h 1972235"/>
              <a:gd name="csX6" fmla="*/ 214835 w 1317494"/>
              <a:gd name="csY6" fmla="*/ 1622612 h 1972235"/>
              <a:gd name="csX7" fmla="*/ 232765 w 1317494"/>
              <a:gd name="csY7" fmla="*/ 1667435 h 1972235"/>
              <a:gd name="csX8" fmla="*/ 268623 w 1317494"/>
              <a:gd name="csY8" fmla="*/ 1712259 h 1972235"/>
              <a:gd name="csX9" fmla="*/ 277588 w 1317494"/>
              <a:gd name="csY9" fmla="*/ 1739153 h 1972235"/>
              <a:gd name="csX10" fmla="*/ 286553 w 1317494"/>
              <a:gd name="csY10" fmla="*/ 1775012 h 1972235"/>
              <a:gd name="csX11" fmla="*/ 331376 w 1317494"/>
              <a:gd name="csY11" fmla="*/ 1837765 h 1972235"/>
              <a:gd name="csX12" fmla="*/ 340341 w 1317494"/>
              <a:gd name="csY12" fmla="*/ 1873624 h 1972235"/>
              <a:gd name="csX13" fmla="*/ 367235 w 1317494"/>
              <a:gd name="csY13" fmla="*/ 1891553 h 1972235"/>
              <a:gd name="csX14" fmla="*/ 474812 w 1317494"/>
              <a:gd name="csY14" fmla="*/ 1864659 h 1972235"/>
              <a:gd name="csX15" fmla="*/ 555494 w 1317494"/>
              <a:gd name="csY15" fmla="*/ 1846729 h 1972235"/>
              <a:gd name="csX16" fmla="*/ 734788 w 1317494"/>
              <a:gd name="csY16" fmla="*/ 1864659 h 1972235"/>
              <a:gd name="csX17" fmla="*/ 797541 w 1317494"/>
              <a:gd name="csY17" fmla="*/ 1882588 h 1972235"/>
              <a:gd name="csX18" fmla="*/ 824435 w 1317494"/>
              <a:gd name="csY18" fmla="*/ 1909482 h 1972235"/>
              <a:gd name="csX19" fmla="*/ 869259 w 1317494"/>
              <a:gd name="csY19" fmla="*/ 1918447 h 1972235"/>
              <a:gd name="csX20" fmla="*/ 896153 w 1317494"/>
              <a:gd name="csY20" fmla="*/ 1927412 h 1972235"/>
              <a:gd name="csX21" fmla="*/ 949941 w 1317494"/>
              <a:gd name="csY21" fmla="*/ 1972235 h 1972235"/>
              <a:gd name="csX22" fmla="*/ 958906 w 1317494"/>
              <a:gd name="csY22" fmla="*/ 1927412 h 1972235"/>
              <a:gd name="csX23" fmla="*/ 940976 w 1317494"/>
              <a:gd name="csY23" fmla="*/ 1909482 h 1972235"/>
              <a:gd name="csX24" fmla="*/ 932012 w 1317494"/>
              <a:gd name="csY24" fmla="*/ 1882588 h 1972235"/>
              <a:gd name="csX25" fmla="*/ 923047 w 1317494"/>
              <a:gd name="csY25" fmla="*/ 1819835 h 1972235"/>
              <a:gd name="csX26" fmla="*/ 905117 w 1317494"/>
              <a:gd name="csY26" fmla="*/ 1792941 h 1972235"/>
              <a:gd name="csX27" fmla="*/ 932012 w 1317494"/>
              <a:gd name="csY27" fmla="*/ 1766047 h 1972235"/>
              <a:gd name="csX28" fmla="*/ 923047 w 1317494"/>
              <a:gd name="csY28" fmla="*/ 1739153 h 1972235"/>
              <a:gd name="csX29" fmla="*/ 949941 w 1317494"/>
              <a:gd name="csY29" fmla="*/ 1667435 h 1972235"/>
              <a:gd name="csX30" fmla="*/ 1003729 w 1317494"/>
              <a:gd name="csY30" fmla="*/ 1658471 h 1972235"/>
              <a:gd name="csX31" fmla="*/ 1084412 w 1317494"/>
              <a:gd name="csY31" fmla="*/ 1595718 h 1972235"/>
              <a:gd name="csX32" fmla="*/ 1102341 w 1317494"/>
              <a:gd name="csY32" fmla="*/ 1568824 h 1972235"/>
              <a:gd name="csX33" fmla="*/ 1129235 w 1317494"/>
              <a:gd name="csY33" fmla="*/ 1559859 h 1972235"/>
              <a:gd name="csX34" fmla="*/ 1200953 w 1317494"/>
              <a:gd name="csY34" fmla="*/ 1497106 h 1972235"/>
              <a:gd name="csX35" fmla="*/ 1236812 w 1317494"/>
              <a:gd name="csY35" fmla="*/ 1461247 h 1972235"/>
              <a:gd name="csX36" fmla="*/ 1254741 w 1317494"/>
              <a:gd name="csY36" fmla="*/ 1416424 h 1972235"/>
              <a:gd name="csX37" fmla="*/ 1290600 w 1317494"/>
              <a:gd name="csY37" fmla="*/ 1362635 h 1972235"/>
              <a:gd name="csX38" fmla="*/ 1308529 w 1317494"/>
              <a:gd name="csY38" fmla="*/ 1308847 h 1972235"/>
              <a:gd name="csX39" fmla="*/ 1317494 w 1317494"/>
              <a:gd name="csY39" fmla="*/ 1281953 h 1972235"/>
              <a:gd name="csX40" fmla="*/ 1308529 w 1317494"/>
              <a:gd name="csY40" fmla="*/ 1246094 h 1972235"/>
              <a:gd name="csX41" fmla="*/ 1263706 w 1317494"/>
              <a:gd name="csY41" fmla="*/ 1237129 h 1972235"/>
              <a:gd name="csX42" fmla="*/ 1200953 w 1317494"/>
              <a:gd name="csY42" fmla="*/ 1210235 h 1972235"/>
              <a:gd name="csX43" fmla="*/ 1165094 w 1317494"/>
              <a:gd name="csY43" fmla="*/ 1201271 h 1972235"/>
              <a:gd name="csX44" fmla="*/ 1093376 w 1317494"/>
              <a:gd name="csY44" fmla="*/ 1174377 h 1972235"/>
              <a:gd name="csX45" fmla="*/ 1039588 w 1317494"/>
              <a:gd name="csY45" fmla="*/ 1156447 h 1972235"/>
              <a:gd name="csX46" fmla="*/ 1003729 w 1317494"/>
              <a:gd name="csY46" fmla="*/ 1129553 h 1972235"/>
              <a:gd name="csX47" fmla="*/ 976835 w 1317494"/>
              <a:gd name="csY47" fmla="*/ 1120588 h 1972235"/>
              <a:gd name="csX48" fmla="*/ 958906 w 1317494"/>
              <a:gd name="csY48" fmla="*/ 1093694 h 1972235"/>
              <a:gd name="csX49" fmla="*/ 932012 w 1317494"/>
              <a:gd name="csY49" fmla="*/ 1075765 h 1972235"/>
              <a:gd name="csX50" fmla="*/ 887188 w 1317494"/>
              <a:gd name="csY50" fmla="*/ 1039906 h 1972235"/>
              <a:gd name="csX51" fmla="*/ 869259 w 1317494"/>
              <a:gd name="csY51" fmla="*/ 1013012 h 1972235"/>
              <a:gd name="csX52" fmla="*/ 851329 w 1317494"/>
              <a:gd name="csY52" fmla="*/ 995082 h 1972235"/>
              <a:gd name="csX53" fmla="*/ 878223 w 1317494"/>
              <a:gd name="csY53" fmla="*/ 932329 h 1972235"/>
              <a:gd name="csX54" fmla="*/ 905117 w 1317494"/>
              <a:gd name="csY54" fmla="*/ 914400 h 1972235"/>
              <a:gd name="csX55" fmla="*/ 949941 w 1317494"/>
              <a:gd name="csY55" fmla="*/ 851647 h 1972235"/>
              <a:gd name="csX56" fmla="*/ 976835 w 1317494"/>
              <a:gd name="csY56" fmla="*/ 833718 h 1972235"/>
              <a:gd name="csX57" fmla="*/ 994765 w 1317494"/>
              <a:gd name="csY57" fmla="*/ 815788 h 1972235"/>
              <a:gd name="csX58" fmla="*/ 994765 w 1317494"/>
              <a:gd name="csY58" fmla="*/ 726141 h 1972235"/>
              <a:gd name="csX59" fmla="*/ 958906 w 1317494"/>
              <a:gd name="csY59" fmla="*/ 717177 h 1972235"/>
              <a:gd name="csX60" fmla="*/ 887188 w 1317494"/>
              <a:gd name="csY60" fmla="*/ 744071 h 1972235"/>
              <a:gd name="csX61" fmla="*/ 842365 w 1317494"/>
              <a:gd name="csY61" fmla="*/ 806824 h 1972235"/>
              <a:gd name="csX62" fmla="*/ 824435 w 1317494"/>
              <a:gd name="csY62" fmla="*/ 833718 h 1972235"/>
              <a:gd name="csX63" fmla="*/ 797541 w 1317494"/>
              <a:gd name="csY63" fmla="*/ 842682 h 1972235"/>
              <a:gd name="csX64" fmla="*/ 770647 w 1317494"/>
              <a:gd name="csY64" fmla="*/ 860612 h 1972235"/>
              <a:gd name="csX65" fmla="*/ 734788 w 1317494"/>
              <a:gd name="csY65" fmla="*/ 833718 h 1972235"/>
              <a:gd name="csX66" fmla="*/ 663070 w 1317494"/>
              <a:gd name="csY66" fmla="*/ 779929 h 1972235"/>
              <a:gd name="csX67" fmla="*/ 627212 w 1317494"/>
              <a:gd name="csY67" fmla="*/ 717177 h 1972235"/>
              <a:gd name="csX68" fmla="*/ 663070 w 1317494"/>
              <a:gd name="csY68" fmla="*/ 672353 h 1972235"/>
              <a:gd name="csX69" fmla="*/ 689965 w 1317494"/>
              <a:gd name="csY69" fmla="*/ 645459 h 1972235"/>
              <a:gd name="csX70" fmla="*/ 716859 w 1317494"/>
              <a:gd name="csY70" fmla="*/ 636494 h 1972235"/>
              <a:gd name="csX71" fmla="*/ 779612 w 1317494"/>
              <a:gd name="csY71" fmla="*/ 609600 h 1972235"/>
              <a:gd name="csX72" fmla="*/ 842365 w 1317494"/>
              <a:gd name="csY72" fmla="*/ 582706 h 1972235"/>
              <a:gd name="csX73" fmla="*/ 869259 w 1317494"/>
              <a:gd name="csY73" fmla="*/ 564777 h 1972235"/>
              <a:gd name="csX74" fmla="*/ 896153 w 1317494"/>
              <a:gd name="csY74" fmla="*/ 555812 h 1972235"/>
              <a:gd name="csX75" fmla="*/ 1129235 w 1317494"/>
              <a:gd name="csY75" fmla="*/ 537882 h 1972235"/>
              <a:gd name="csX76" fmla="*/ 1147165 w 1317494"/>
              <a:gd name="csY76" fmla="*/ 510988 h 1972235"/>
              <a:gd name="csX77" fmla="*/ 1102341 w 1317494"/>
              <a:gd name="csY77" fmla="*/ 484094 h 1972235"/>
              <a:gd name="csX78" fmla="*/ 1003729 w 1317494"/>
              <a:gd name="csY78" fmla="*/ 412377 h 1972235"/>
              <a:gd name="csX79" fmla="*/ 994765 w 1317494"/>
              <a:gd name="csY79" fmla="*/ 385482 h 1972235"/>
              <a:gd name="csX80" fmla="*/ 1048553 w 1317494"/>
              <a:gd name="csY80" fmla="*/ 304800 h 1972235"/>
              <a:gd name="csX81" fmla="*/ 1084412 w 1317494"/>
              <a:gd name="csY81" fmla="*/ 277906 h 1972235"/>
              <a:gd name="csX82" fmla="*/ 1138200 w 1317494"/>
              <a:gd name="csY82" fmla="*/ 152400 h 1972235"/>
              <a:gd name="csX83" fmla="*/ 1057517 w 1317494"/>
              <a:gd name="csY83" fmla="*/ 125506 h 1972235"/>
              <a:gd name="csX84" fmla="*/ 1021659 w 1317494"/>
              <a:gd name="csY84" fmla="*/ 107577 h 1972235"/>
              <a:gd name="csX85" fmla="*/ 958906 w 1317494"/>
              <a:gd name="csY85" fmla="*/ 80682 h 1972235"/>
              <a:gd name="csX86" fmla="*/ 914082 w 1317494"/>
              <a:gd name="csY86" fmla="*/ 44824 h 1972235"/>
              <a:gd name="csX87" fmla="*/ 878223 w 1317494"/>
              <a:gd name="csY87" fmla="*/ 26894 h 1972235"/>
              <a:gd name="csX88" fmla="*/ 815470 w 1317494"/>
              <a:gd name="csY88" fmla="*/ 0 h 1972235"/>
              <a:gd name="csX89" fmla="*/ 663070 w 1317494"/>
              <a:gd name="csY89" fmla="*/ 26894 h 1972235"/>
              <a:gd name="csX90" fmla="*/ 645141 w 1317494"/>
              <a:gd name="csY90" fmla="*/ 44824 h 1972235"/>
              <a:gd name="csX91" fmla="*/ 779612 w 1317494"/>
              <a:gd name="csY91" fmla="*/ 53788 h 1972235"/>
              <a:gd name="csX92" fmla="*/ 752717 w 1317494"/>
              <a:gd name="csY92" fmla="*/ 125506 h 1972235"/>
              <a:gd name="csX93" fmla="*/ 725823 w 1317494"/>
              <a:gd name="csY93" fmla="*/ 134471 h 1972235"/>
              <a:gd name="csX94" fmla="*/ 654106 w 1317494"/>
              <a:gd name="csY94" fmla="*/ 152400 h 1972235"/>
              <a:gd name="csX95" fmla="*/ 627212 w 1317494"/>
              <a:gd name="csY95" fmla="*/ 161365 h 1972235"/>
              <a:gd name="csX96" fmla="*/ 600317 w 1317494"/>
              <a:gd name="csY96" fmla="*/ 179294 h 1972235"/>
              <a:gd name="csX97" fmla="*/ 564459 w 1317494"/>
              <a:gd name="csY97" fmla="*/ 197224 h 1972235"/>
              <a:gd name="csX98" fmla="*/ 537565 w 1317494"/>
              <a:gd name="csY98" fmla="*/ 215153 h 1972235"/>
              <a:gd name="csX99" fmla="*/ 510670 w 1317494"/>
              <a:gd name="csY99" fmla="*/ 224118 h 1972235"/>
              <a:gd name="csX100" fmla="*/ 447917 w 1317494"/>
              <a:gd name="csY100" fmla="*/ 242047 h 1972235"/>
              <a:gd name="csX0" fmla="*/ 433120 w 1302697"/>
              <a:gd name="csY0" fmla="*/ 242047 h 1972235"/>
              <a:gd name="csX1" fmla="*/ 11779 w 1302697"/>
              <a:gd name="csY1" fmla="*/ 1281953 h 1972235"/>
              <a:gd name="csX2" fmla="*/ 119356 w 1302697"/>
              <a:gd name="csY2" fmla="*/ 1461247 h 1972235"/>
              <a:gd name="csX3" fmla="*/ 146250 w 1302697"/>
              <a:gd name="csY3" fmla="*/ 1515035 h 1972235"/>
              <a:gd name="csX4" fmla="*/ 164179 w 1302697"/>
              <a:gd name="csY4" fmla="*/ 1568824 h 1972235"/>
              <a:gd name="csX5" fmla="*/ 200038 w 1302697"/>
              <a:gd name="csY5" fmla="*/ 1622612 h 1972235"/>
              <a:gd name="csX6" fmla="*/ 217968 w 1302697"/>
              <a:gd name="csY6" fmla="*/ 1667435 h 1972235"/>
              <a:gd name="csX7" fmla="*/ 253826 w 1302697"/>
              <a:gd name="csY7" fmla="*/ 1712259 h 1972235"/>
              <a:gd name="csX8" fmla="*/ 262791 w 1302697"/>
              <a:gd name="csY8" fmla="*/ 1739153 h 1972235"/>
              <a:gd name="csX9" fmla="*/ 271756 w 1302697"/>
              <a:gd name="csY9" fmla="*/ 1775012 h 1972235"/>
              <a:gd name="csX10" fmla="*/ 316579 w 1302697"/>
              <a:gd name="csY10" fmla="*/ 1837765 h 1972235"/>
              <a:gd name="csX11" fmla="*/ 325544 w 1302697"/>
              <a:gd name="csY11" fmla="*/ 1873624 h 1972235"/>
              <a:gd name="csX12" fmla="*/ 352438 w 1302697"/>
              <a:gd name="csY12" fmla="*/ 1891553 h 1972235"/>
              <a:gd name="csX13" fmla="*/ 460015 w 1302697"/>
              <a:gd name="csY13" fmla="*/ 1864659 h 1972235"/>
              <a:gd name="csX14" fmla="*/ 540697 w 1302697"/>
              <a:gd name="csY14" fmla="*/ 1846729 h 1972235"/>
              <a:gd name="csX15" fmla="*/ 719991 w 1302697"/>
              <a:gd name="csY15" fmla="*/ 1864659 h 1972235"/>
              <a:gd name="csX16" fmla="*/ 782744 w 1302697"/>
              <a:gd name="csY16" fmla="*/ 1882588 h 1972235"/>
              <a:gd name="csX17" fmla="*/ 809638 w 1302697"/>
              <a:gd name="csY17" fmla="*/ 1909482 h 1972235"/>
              <a:gd name="csX18" fmla="*/ 854462 w 1302697"/>
              <a:gd name="csY18" fmla="*/ 1918447 h 1972235"/>
              <a:gd name="csX19" fmla="*/ 881356 w 1302697"/>
              <a:gd name="csY19" fmla="*/ 1927412 h 1972235"/>
              <a:gd name="csX20" fmla="*/ 935144 w 1302697"/>
              <a:gd name="csY20" fmla="*/ 1972235 h 1972235"/>
              <a:gd name="csX21" fmla="*/ 944109 w 1302697"/>
              <a:gd name="csY21" fmla="*/ 1927412 h 1972235"/>
              <a:gd name="csX22" fmla="*/ 926179 w 1302697"/>
              <a:gd name="csY22" fmla="*/ 1909482 h 1972235"/>
              <a:gd name="csX23" fmla="*/ 917215 w 1302697"/>
              <a:gd name="csY23" fmla="*/ 1882588 h 1972235"/>
              <a:gd name="csX24" fmla="*/ 908250 w 1302697"/>
              <a:gd name="csY24" fmla="*/ 1819835 h 1972235"/>
              <a:gd name="csX25" fmla="*/ 890320 w 1302697"/>
              <a:gd name="csY25" fmla="*/ 1792941 h 1972235"/>
              <a:gd name="csX26" fmla="*/ 917215 w 1302697"/>
              <a:gd name="csY26" fmla="*/ 1766047 h 1972235"/>
              <a:gd name="csX27" fmla="*/ 908250 w 1302697"/>
              <a:gd name="csY27" fmla="*/ 1739153 h 1972235"/>
              <a:gd name="csX28" fmla="*/ 935144 w 1302697"/>
              <a:gd name="csY28" fmla="*/ 1667435 h 1972235"/>
              <a:gd name="csX29" fmla="*/ 988932 w 1302697"/>
              <a:gd name="csY29" fmla="*/ 1658471 h 1972235"/>
              <a:gd name="csX30" fmla="*/ 1069615 w 1302697"/>
              <a:gd name="csY30" fmla="*/ 1595718 h 1972235"/>
              <a:gd name="csX31" fmla="*/ 1087544 w 1302697"/>
              <a:gd name="csY31" fmla="*/ 1568824 h 1972235"/>
              <a:gd name="csX32" fmla="*/ 1114438 w 1302697"/>
              <a:gd name="csY32" fmla="*/ 1559859 h 1972235"/>
              <a:gd name="csX33" fmla="*/ 1186156 w 1302697"/>
              <a:gd name="csY33" fmla="*/ 1497106 h 1972235"/>
              <a:gd name="csX34" fmla="*/ 1222015 w 1302697"/>
              <a:gd name="csY34" fmla="*/ 1461247 h 1972235"/>
              <a:gd name="csX35" fmla="*/ 1239944 w 1302697"/>
              <a:gd name="csY35" fmla="*/ 1416424 h 1972235"/>
              <a:gd name="csX36" fmla="*/ 1275803 w 1302697"/>
              <a:gd name="csY36" fmla="*/ 1362635 h 1972235"/>
              <a:gd name="csX37" fmla="*/ 1293732 w 1302697"/>
              <a:gd name="csY37" fmla="*/ 1308847 h 1972235"/>
              <a:gd name="csX38" fmla="*/ 1302697 w 1302697"/>
              <a:gd name="csY38" fmla="*/ 1281953 h 1972235"/>
              <a:gd name="csX39" fmla="*/ 1293732 w 1302697"/>
              <a:gd name="csY39" fmla="*/ 1246094 h 1972235"/>
              <a:gd name="csX40" fmla="*/ 1248909 w 1302697"/>
              <a:gd name="csY40" fmla="*/ 1237129 h 1972235"/>
              <a:gd name="csX41" fmla="*/ 1186156 w 1302697"/>
              <a:gd name="csY41" fmla="*/ 1210235 h 1972235"/>
              <a:gd name="csX42" fmla="*/ 1150297 w 1302697"/>
              <a:gd name="csY42" fmla="*/ 1201271 h 1972235"/>
              <a:gd name="csX43" fmla="*/ 1078579 w 1302697"/>
              <a:gd name="csY43" fmla="*/ 1174377 h 1972235"/>
              <a:gd name="csX44" fmla="*/ 1024791 w 1302697"/>
              <a:gd name="csY44" fmla="*/ 1156447 h 1972235"/>
              <a:gd name="csX45" fmla="*/ 988932 w 1302697"/>
              <a:gd name="csY45" fmla="*/ 1129553 h 1972235"/>
              <a:gd name="csX46" fmla="*/ 962038 w 1302697"/>
              <a:gd name="csY46" fmla="*/ 1120588 h 1972235"/>
              <a:gd name="csX47" fmla="*/ 944109 w 1302697"/>
              <a:gd name="csY47" fmla="*/ 1093694 h 1972235"/>
              <a:gd name="csX48" fmla="*/ 917215 w 1302697"/>
              <a:gd name="csY48" fmla="*/ 1075765 h 1972235"/>
              <a:gd name="csX49" fmla="*/ 872391 w 1302697"/>
              <a:gd name="csY49" fmla="*/ 1039906 h 1972235"/>
              <a:gd name="csX50" fmla="*/ 854462 w 1302697"/>
              <a:gd name="csY50" fmla="*/ 1013012 h 1972235"/>
              <a:gd name="csX51" fmla="*/ 836532 w 1302697"/>
              <a:gd name="csY51" fmla="*/ 995082 h 1972235"/>
              <a:gd name="csX52" fmla="*/ 863426 w 1302697"/>
              <a:gd name="csY52" fmla="*/ 932329 h 1972235"/>
              <a:gd name="csX53" fmla="*/ 890320 w 1302697"/>
              <a:gd name="csY53" fmla="*/ 914400 h 1972235"/>
              <a:gd name="csX54" fmla="*/ 935144 w 1302697"/>
              <a:gd name="csY54" fmla="*/ 851647 h 1972235"/>
              <a:gd name="csX55" fmla="*/ 962038 w 1302697"/>
              <a:gd name="csY55" fmla="*/ 833718 h 1972235"/>
              <a:gd name="csX56" fmla="*/ 979968 w 1302697"/>
              <a:gd name="csY56" fmla="*/ 815788 h 1972235"/>
              <a:gd name="csX57" fmla="*/ 979968 w 1302697"/>
              <a:gd name="csY57" fmla="*/ 726141 h 1972235"/>
              <a:gd name="csX58" fmla="*/ 944109 w 1302697"/>
              <a:gd name="csY58" fmla="*/ 717177 h 1972235"/>
              <a:gd name="csX59" fmla="*/ 872391 w 1302697"/>
              <a:gd name="csY59" fmla="*/ 744071 h 1972235"/>
              <a:gd name="csX60" fmla="*/ 827568 w 1302697"/>
              <a:gd name="csY60" fmla="*/ 806824 h 1972235"/>
              <a:gd name="csX61" fmla="*/ 809638 w 1302697"/>
              <a:gd name="csY61" fmla="*/ 833718 h 1972235"/>
              <a:gd name="csX62" fmla="*/ 782744 w 1302697"/>
              <a:gd name="csY62" fmla="*/ 842682 h 1972235"/>
              <a:gd name="csX63" fmla="*/ 755850 w 1302697"/>
              <a:gd name="csY63" fmla="*/ 860612 h 1972235"/>
              <a:gd name="csX64" fmla="*/ 719991 w 1302697"/>
              <a:gd name="csY64" fmla="*/ 833718 h 1972235"/>
              <a:gd name="csX65" fmla="*/ 648273 w 1302697"/>
              <a:gd name="csY65" fmla="*/ 779929 h 1972235"/>
              <a:gd name="csX66" fmla="*/ 612415 w 1302697"/>
              <a:gd name="csY66" fmla="*/ 717177 h 1972235"/>
              <a:gd name="csX67" fmla="*/ 648273 w 1302697"/>
              <a:gd name="csY67" fmla="*/ 672353 h 1972235"/>
              <a:gd name="csX68" fmla="*/ 675168 w 1302697"/>
              <a:gd name="csY68" fmla="*/ 645459 h 1972235"/>
              <a:gd name="csX69" fmla="*/ 702062 w 1302697"/>
              <a:gd name="csY69" fmla="*/ 636494 h 1972235"/>
              <a:gd name="csX70" fmla="*/ 764815 w 1302697"/>
              <a:gd name="csY70" fmla="*/ 609600 h 1972235"/>
              <a:gd name="csX71" fmla="*/ 827568 w 1302697"/>
              <a:gd name="csY71" fmla="*/ 582706 h 1972235"/>
              <a:gd name="csX72" fmla="*/ 854462 w 1302697"/>
              <a:gd name="csY72" fmla="*/ 564777 h 1972235"/>
              <a:gd name="csX73" fmla="*/ 881356 w 1302697"/>
              <a:gd name="csY73" fmla="*/ 555812 h 1972235"/>
              <a:gd name="csX74" fmla="*/ 1114438 w 1302697"/>
              <a:gd name="csY74" fmla="*/ 537882 h 1972235"/>
              <a:gd name="csX75" fmla="*/ 1132368 w 1302697"/>
              <a:gd name="csY75" fmla="*/ 510988 h 1972235"/>
              <a:gd name="csX76" fmla="*/ 1087544 w 1302697"/>
              <a:gd name="csY76" fmla="*/ 484094 h 1972235"/>
              <a:gd name="csX77" fmla="*/ 988932 w 1302697"/>
              <a:gd name="csY77" fmla="*/ 412377 h 1972235"/>
              <a:gd name="csX78" fmla="*/ 979968 w 1302697"/>
              <a:gd name="csY78" fmla="*/ 385482 h 1972235"/>
              <a:gd name="csX79" fmla="*/ 1033756 w 1302697"/>
              <a:gd name="csY79" fmla="*/ 304800 h 1972235"/>
              <a:gd name="csX80" fmla="*/ 1069615 w 1302697"/>
              <a:gd name="csY80" fmla="*/ 277906 h 1972235"/>
              <a:gd name="csX81" fmla="*/ 1123403 w 1302697"/>
              <a:gd name="csY81" fmla="*/ 152400 h 1972235"/>
              <a:gd name="csX82" fmla="*/ 1042720 w 1302697"/>
              <a:gd name="csY82" fmla="*/ 125506 h 1972235"/>
              <a:gd name="csX83" fmla="*/ 1006862 w 1302697"/>
              <a:gd name="csY83" fmla="*/ 107577 h 1972235"/>
              <a:gd name="csX84" fmla="*/ 944109 w 1302697"/>
              <a:gd name="csY84" fmla="*/ 80682 h 1972235"/>
              <a:gd name="csX85" fmla="*/ 899285 w 1302697"/>
              <a:gd name="csY85" fmla="*/ 44824 h 1972235"/>
              <a:gd name="csX86" fmla="*/ 863426 w 1302697"/>
              <a:gd name="csY86" fmla="*/ 26894 h 1972235"/>
              <a:gd name="csX87" fmla="*/ 800673 w 1302697"/>
              <a:gd name="csY87" fmla="*/ 0 h 1972235"/>
              <a:gd name="csX88" fmla="*/ 648273 w 1302697"/>
              <a:gd name="csY88" fmla="*/ 26894 h 1972235"/>
              <a:gd name="csX89" fmla="*/ 630344 w 1302697"/>
              <a:gd name="csY89" fmla="*/ 44824 h 1972235"/>
              <a:gd name="csX90" fmla="*/ 764815 w 1302697"/>
              <a:gd name="csY90" fmla="*/ 53788 h 1972235"/>
              <a:gd name="csX91" fmla="*/ 737920 w 1302697"/>
              <a:gd name="csY91" fmla="*/ 125506 h 1972235"/>
              <a:gd name="csX92" fmla="*/ 711026 w 1302697"/>
              <a:gd name="csY92" fmla="*/ 134471 h 1972235"/>
              <a:gd name="csX93" fmla="*/ 639309 w 1302697"/>
              <a:gd name="csY93" fmla="*/ 152400 h 1972235"/>
              <a:gd name="csX94" fmla="*/ 612415 w 1302697"/>
              <a:gd name="csY94" fmla="*/ 161365 h 1972235"/>
              <a:gd name="csX95" fmla="*/ 585520 w 1302697"/>
              <a:gd name="csY95" fmla="*/ 179294 h 1972235"/>
              <a:gd name="csX96" fmla="*/ 549662 w 1302697"/>
              <a:gd name="csY96" fmla="*/ 197224 h 1972235"/>
              <a:gd name="csX97" fmla="*/ 522768 w 1302697"/>
              <a:gd name="csY97" fmla="*/ 215153 h 1972235"/>
              <a:gd name="csX98" fmla="*/ 495873 w 1302697"/>
              <a:gd name="csY98" fmla="*/ 224118 h 1972235"/>
              <a:gd name="csX99" fmla="*/ 433120 w 1302697"/>
              <a:gd name="csY99" fmla="*/ 242047 h 1972235"/>
              <a:gd name="csX0" fmla="*/ 313764 w 1183341"/>
              <a:gd name="csY0" fmla="*/ 242047 h 1972235"/>
              <a:gd name="csX1" fmla="*/ 0 w 1183341"/>
              <a:gd name="csY1" fmla="*/ 1461247 h 1972235"/>
              <a:gd name="csX2" fmla="*/ 26894 w 1183341"/>
              <a:gd name="csY2" fmla="*/ 1515035 h 1972235"/>
              <a:gd name="csX3" fmla="*/ 44823 w 1183341"/>
              <a:gd name="csY3" fmla="*/ 1568824 h 1972235"/>
              <a:gd name="csX4" fmla="*/ 80682 w 1183341"/>
              <a:gd name="csY4" fmla="*/ 1622612 h 1972235"/>
              <a:gd name="csX5" fmla="*/ 98612 w 1183341"/>
              <a:gd name="csY5" fmla="*/ 1667435 h 1972235"/>
              <a:gd name="csX6" fmla="*/ 134470 w 1183341"/>
              <a:gd name="csY6" fmla="*/ 1712259 h 1972235"/>
              <a:gd name="csX7" fmla="*/ 143435 w 1183341"/>
              <a:gd name="csY7" fmla="*/ 1739153 h 1972235"/>
              <a:gd name="csX8" fmla="*/ 152400 w 1183341"/>
              <a:gd name="csY8" fmla="*/ 1775012 h 1972235"/>
              <a:gd name="csX9" fmla="*/ 197223 w 1183341"/>
              <a:gd name="csY9" fmla="*/ 1837765 h 1972235"/>
              <a:gd name="csX10" fmla="*/ 206188 w 1183341"/>
              <a:gd name="csY10" fmla="*/ 1873624 h 1972235"/>
              <a:gd name="csX11" fmla="*/ 233082 w 1183341"/>
              <a:gd name="csY11" fmla="*/ 1891553 h 1972235"/>
              <a:gd name="csX12" fmla="*/ 340659 w 1183341"/>
              <a:gd name="csY12" fmla="*/ 1864659 h 1972235"/>
              <a:gd name="csX13" fmla="*/ 421341 w 1183341"/>
              <a:gd name="csY13" fmla="*/ 1846729 h 1972235"/>
              <a:gd name="csX14" fmla="*/ 600635 w 1183341"/>
              <a:gd name="csY14" fmla="*/ 1864659 h 1972235"/>
              <a:gd name="csX15" fmla="*/ 663388 w 1183341"/>
              <a:gd name="csY15" fmla="*/ 1882588 h 1972235"/>
              <a:gd name="csX16" fmla="*/ 690282 w 1183341"/>
              <a:gd name="csY16" fmla="*/ 1909482 h 1972235"/>
              <a:gd name="csX17" fmla="*/ 735106 w 1183341"/>
              <a:gd name="csY17" fmla="*/ 1918447 h 1972235"/>
              <a:gd name="csX18" fmla="*/ 762000 w 1183341"/>
              <a:gd name="csY18" fmla="*/ 1927412 h 1972235"/>
              <a:gd name="csX19" fmla="*/ 815788 w 1183341"/>
              <a:gd name="csY19" fmla="*/ 1972235 h 1972235"/>
              <a:gd name="csX20" fmla="*/ 824753 w 1183341"/>
              <a:gd name="csY20" fmla="*/ 1927412 h 1972235"/>
              <a:gd name="csX21" fmla="*/ 806823 w 1183341"/>
              <a:gd name="csY21" fmla="*/ 1909482 h 1972235"/>
              <a:gd name="csX22" fmla="*/ 797859 w 1183341"/>
              <a:gd name="csY22" fmla="*/ 1882588 h 1972235"/>
              <a:gd name="csX23" fmla="*/ 788894 w 1183341"/>
              <a:gd name="csY23" fmla="*/ 1819835 h 1972235"/>
              <a:gd name="csX24" fmla="*/ 770964 w 1183341"/>
              <a:gd name="csY24" fmla="*/ 1792941 h 1972235"/>
              <a:gd name="csX25" fmla="*/ 797859 w 1183341"/>
              <a:gd name="csY25" fmla="*/ 1766047 h 1972235"/>
              <a:gd name="csX26" fmla="*/ 788894 w 1183341"/>
              <a:gd name="csY26" fmla="*/ 1739153 h 1972235"/>
              <a:gd name="csX27" fmla="*/ 815788 w 1183341"/>
              <a:gd name="csY27" fmla="*/ 1667435 h 1972235"/>
              <a:gd name="csX28" fmla="*/ 869576 w 1183341"/>
              <a:gd name="csY28" fmla="*/ 1658471 h 1972235"/>
              <a:gd name="csX29" fmla="*/ 950259 w 1183341"/>
              <a:gd name="csY29" fmla="*/ 1595718 h 1972235"/>
              <a:gd name="csX30" fmla="*/ 968188 w 1183341"/>
              <a:gd name="csY30" fmla="*/ 1568824 h 1972235"/>
              <a:gd name="csX31" fmla="*/ 995082 w 1183341"/>
              <a:gd name="csY31" fmla="*/ 1559859 h 1972235"/>
              <a:gd name="csX32" fmla="*/ 1066800 w 1183341"/>
              <a:gd name="csY32" fmla="*/ 1497106 h 1972235"/>
              <a:gd name="csX33" fmla="*/ 1102659 w 1183341"/>
              <a:gd name="csY33" fmla="*/ 1461247 h 1972235"/>
              <a:gd name="csX34" fmla="*/ 1120588 w 1183341"/>
              <a:gd name="csY34" fmla="*/ 1416424 h 1972235"/>
              <a:gd name="csX35" fmla="*/ 1156447 w 1183341"/>
              <a:gd name="csY35" fmla="*/ 1362635 h 1972235"/>
              <a:gd name="csX36" fmla="*/ 1174376 w 1183341"/>
              <a:gd name="csY36" fmla="*/ 1308847 h 1972235"/>
              <a:gd name="csX37" fmla="*/ 1183341 w 1183341"/>
              <a:gd name="csY37" fmla="*/ 1281953 h 1972235"/>
              <a:gd name="csX38" fmla="*/ 1174376 w 1183341"/>
              <a:gd name="csY38" fmla="*/ 1246094 h 1972235"/>
              <a:gd name="csX39" fmla="*/ 1129553 w 1183341"/>
              <a:gd name="csY39" fmla="*/ 1237129 h 1972235"/>
              <a:gd name="csX40" fmla="*/ 1066800 w 1183341"/>
              <a:gd name="csY40" fmla="*/ 1210235 h 1972235"/>
              <a:gd name="csX41" fmla="*/ 1030941 w 1183341"/>
              <a:gd name="csY41" fmla="*/ 1201271 h 1972235"/>
              <a:gd name="csX42" fmla="*/ 959223 w 1183341"/>
              <a:gd name="csY42" fmla="*/ 1174377 h 1972235"/>
              <a:gd name="csX43" fmla="*/ 905435 w 1183341"/>
              <a:gd name="csY43" fmla="*/ 1156447 h 1972235"/>
              <a:gd name="csX44" fmla="*/ 869576 w 1183341"/>
              <a:gd name="csY44" fmla="*/ 1129553 h 1972235"/>
              <a:gd name="csX45" fmla="*/ 842682 w 1183341"/>
              <a:gd name="csY45" fmla="*/ 1120588 h 1972235"/>
              <a:gd name="csX46" fmla="*/ 824753 w 1183341"/>
              <a:gd name="csY46" fmla="*/ 1093694 h 1972235"/>
              <a:gd name="csX47" fmla="*/ 797859 w 1183341"/>
              <a:gd name="csY47" fmla="*/ 1075765 h 1972235"/>
              <a:gd name="csX48" fmla="*/ 753035 w 1183341"/>
              <a:gd name="csY48" fmla="*/ 1039906 h 1972235"/>
              <a:gd name="csX49" fmla="*/ 735106 w 1183341"/>
              <a:gd name="csY49" fmla="*/ 1013012 h 1972235"/>
              <a:gd name="csX50" fmla="*/ 717176 w 1183341"/>
              <a:gd name="csY50" fmla="*/ 995082 h 1972235"/>
              <a:gd name="csX51" fmla="*/ 744070 w 1183341"/>
              <a:gd name="csY51" fmla="*/ 932329 h 1972235"/>
              <a:gd name="csX52" fmla="*/ 770964 w 1183341"/>
              <a:gd name="csY52" fmla="*/ 914400 h 1972235"/>
              <a:gd name="csX53" fmla="*/ 815788 w 1183341"/>
              <a:gd name="csY53" fmla="*/ 851647 h 1972235"/>
              <a:gd name="csX54" fmla="*/ 842682 w 1183341"/>
              <a:gd name="csY54" fmla="*/ 833718 h 1972235"/>
              <a:gd name="csX55" fmla="*/ 860612 w 1183341"/>
              <a:gd name="csY55" fmla="*/ 815788 h 1972235"/>
              <a:gd name="csX56" fmla="*/ 860612 w 1183341"/>
              <a:gd name="csY56" fmla="*/ 726141 h 1972235"/>
              <a:gd name="csX57" fmla="*/ 824753 w 1183341"/>
              <a:gd name="csY57" fmla="*/ 717177 h 1972235"/>
              <a:gd name="csX58" fmla="*/ 753035 w 1183341"/>
              <a:gd name="csY58" fmla="*/ 744071 h 1972235"/>
              <a:gd name="csX59" fmla="*/ 708212 w 1183341"/>
              <a:gd name="csY59" fmla="*/ 806824 h 1972235"/>
              <a:gd name="csX60" fmla="*/ 690282 w 1183341"/>
              <a:gd name="csY60" fmla="*/ 833718 h 1972235"/>
              <a:gd name="csX61" fmla="*/ 663388 w 1183341"/>
              <a:gd name="csY61" fmla="*/ 842682 h 1972235"/>
              <a:gd name="csX62" fmla="*/ 636494 w 1183341"/>
              <a:gd name="csY62" fmla="*/ 860612 h 1972235"/>
              <a:gd name="csX63" fmla="*/ 600635 w 1183341"/>
              <a:gd name="csY63" fmla="*/ 833718 h 1972235"/>
              <a:gd name="csX64" fmla="*/ 528917 w 1183341"/>
              <a:gd name="csY64" fmla="*/ 779929 h 1972235"/>
              <a:gd name="csX65" fmla="*/ 493059 w 1183341"/>
              <a:gd name="csY65" fmla="*/ 717177 h 1972235"/>
              <a:gd name="csX66" fmla="*/ 528917 w 1183341"/>
              <a:gd name="csY66" fmla="*/ 672353 h 1972235"/>
              <a:gd name="csX67" fmla="*/ 555812 w 1183341"/>
              <a:gd name="csY67" fmla="*/ 645459 h 1972235"/>
              <a:gd name="csX68" fmla="*/ 582706 w 1183341"/>
              <a:gd name="csY68" fmla="*/ 636494 h 1972235"/>
              <a:gd name="csX69" fmla="*/ 645459 w 1183341"/>
              <a:gd name="csY69" fmla="*/ 609600 h 1972235"/>
              <a:gd name="csX70" fmla="*/ 708212 w 1183341"/>
              <a:gd name="csY70" fmla="*/ 582706 h 1972235"/>
              <a:gd name="csX71" fmla="*/ 735106 w 1183341"/>
              <a:gd name="csY71" fmla="*/ 564777 h 1972235"/>
              <a:gd name="csX72" fmla="*/ 762000 w 1183341"/>
              <a:gd name="csY72" fmla="*/ 555812 h 1972235"/>
              <a:gd name="csX73" fmla="*/ 995082 w 1183341"/>
              <a:gd name="csY73" fmla="*/ 537882 h 1972235"/>
              <a:gd name="csX74" fmla="*/ 1013012 w 1183341"/>
              <a:gd name="csY74" fmla="*/ 510988 h 1972235"/>
              <a:gd name="csX75" fmla="*/ 968188 w 1183341"/>
              <a:gd name="csY75" fmla="*/ 484094 h 1972235"/>
              <a:gd name="csX76" fmla="*/ 869576 w 1183341"/>
              <a:gd name="csY76" fmla="*/ 412377 h 1972235"/>
              <a:gd name="csX77" fmla="*/ 860612 w 1183341"/>
              <a:gd name="csY77" fmla="*/ 385482 h 1972235"/>
              <a:gd name="csX78" fmla="*/ 914400 w 1183341"/>
              <a:gd name="csY78" fmla="*/ 304800 h 1972235"/>
              <a:gd name="csX79" fmla="*/ 950259 w 1183341"/>
              <a:gd name="csY79" fmla="*/ 277906 h 1972235"/>
              <a:gd name="csX80" fmla="*/ 1004047 w 1183341"/>
              <a:gd name="csY80" fmla="*/ 152400 h 1972235"/>
              <a:gd name="csX81" fmla="*/ 923364 w 1183341"/>
              <a:gd name="csY81" fmla="*/ 125506 h 1972235"/>
              <a:gd name="csX82" fmla="*/ 887506 w 1183341"/>
              <a:gd name="csY82" fmla="*/ 107577 h 1972235"/>
              <a:gd name="csX83" fmla="*/ 824753 w 1183341"/>
              <a:gd name="csY83" fmla="*/ 80682 h 1972235"/>
              <a:gd name="csX84" fmla="*/ 779929 w 1183341"/>
              <a:gd name="csY84" fmla="*/ 44824 h 1972235"/>
              <a:gd name="csX85" fmla="*/ 744070 w 1183341"/>
              <a:gd name="csY85" fmla="*/ 26894 h 1972235"/>
              <a:gd name="csX86" fmla="*/ 681317 w 1183341"/>
              <a:gd name="csY86" fmla="*/ 0 h 1972235"/>
              <a:gd name="csX87" fmla="*/ 528917 w 1183341"/>
              <a:gd name="csY87" fmla="*/ 26894 h 1972235"/>
              <a:gd name="csX88" fmla="*/ 510988 w 1183341"/>
              <a:gd name="csY88" fmla="*/ 44824 h 1972235"/>
              <a:gd name="csX89" fmla="*/ 645459 w 1183341"/>
              <a:gd name="csY89" fmla="*/ 53788 h 1972235"/>
              <a:gd name="csX90" fmla="*/ 618564 w 1183341"/>
              <a:gd name="csY90" fmla="*/ 125506 h 1972235"/>
              <a:gd name="csX91" fmla="*/ 591670 w 1183341"/>
              <a:gd name="csY91" fmla="*/ 134471 h 1972235"/>
              <a:gd name="csX92" fmla="*/ 519953 w 1183341"/>
              <a:gd name="csY92" fmla="*/ 152400 h 1972235"/>
              <a:gd name="csX93" fmla="*/ 493059 w 1183341"/>
              <a:gd name="csY93" fmla="*/ 161365 h 1972235"/>
              <a:gd name="csX94" fmla="*/ 466164 w 1183341"/>
              <a:gd name="csY94" fmla="*/ 179294 h 1972235"/>
              <a:gd name="csX95" fmla="*/ 430306 w 1183341"/>
              <a:gd name="csY95" fmla="*/ 197224 h 1972235"/>
              <a:gd name="csX96" fmla="*/ 403412 w 1183341"/>
              <a:gd name="csY96" fmla="*/ 215153 h 1972235"/>
              <a:gd name="csX97" fmla="*/ 376517 w 1183341"/>
              <a:gd name="csY97" fmla="*/ 224118 h 1972235"/>
              <a:gd name="csX98" fmla="*/ 313764 w 1183341"/>
              <a:gd name="csY98" fmla="*/ 242047 h 1972235"/>
              <a:gd name="csX0" fmla="*/ 327734 w 1197311"/>
              <a:gd name="csY0" fmla="*/ 242047 h 1972235"/>
              <a:gd name="csX1" fmla="*/ 13970 w 1197311"/>
              <a:gd name="csY1" fmla="*/ 1461247 h 1972235"/>
              <a:gd name="csX2" fmla="*/ 58793 w 1197311"/>
              <a:gd name="csY2" fmla="*/ 1568824 h 1972235"/>
              <a:gd name="csX3" fmla="*/ 94652 w 1197311"/>
              <a:gd name="csY3" fmla="*/ 1622612 h 1972235"/>
              <a:gd name="csX4" fmla="*/ 112582 w 1197311"/>
              <a:gd name="csY4" fmla="*/ 1667435 h 1972235"/>
              <a:gd name="csX5" fmla="*/ 148440 w 1197311"/>
              <a:gd name="csY5" fmla="*/ 1712259 h 1972235"/>
              <a:gd name="csX6" fmla="*/ 157405 w 1197311"/>
              <a:gd name="csY6" fmla="*/ 1739153 h 1972235"/>
              <a:gd name="csX7" fmla="*/ 166370 w 1197311"/>
              <a:gd name="csY7" fmla="*/ 1775012 h 1972235"/>
              <a:gd name="csX8" fmla="*/ 211193 w 1197311"/>
              <a:gd name="csY8" fmla="*/ 1837765 h 1972235"/>
              <a:gd name="csX9" fmla="*/ 220158 w 1197311"/>
              <a:gd name="csY9" fmla="*/ 1873624 h 1972235"/>
              <a:gd name="csX10" fmla="*/ 247052 w 1197311"/>
              <a:gd name="csY10" fmla="*/ 1891553 h 1972235"/>
              <a:gd name="csX11" fmla="*/ 354629 w 1197311"/>
              <a:gd name="csY11" fmla="*/ 1864659 h 1972235"/>
              <a:gd name="csX12" fmla="*/ 435311 w 1197311"/>
              <a:gd name="csY12" fmla="*/ 1846729 h 1972235"/>
              <a:gd name="csX13" fmla="*/ 614605 w 1197311"/>
              <a:gd name="csY13" fmla="*/ 1864659 h 1972235"/>
              <a:gd name="csX14" fmla="*/ 677358 w 1197311"/>
              <a:gd name="csY14" fmla="*/ 1882588 h 1972235"/>
              <a:gd name="csX15" fmla="*/ 704252 w 1197311"/>
              <a:gd name="csY15" fmla="*/ 1909482 h 1972235"/>
              <a:gd name="csX16" fmla="*/ 749076 w 1197311"/>
              <a:gd name="csY16" fmla="*/ 1918447 h 1972235"/>
              <a:gd name="csX17" fmla="*/ 775970 w 1197311"/>
              <a:gd name="csY17" fmla="*/ 1927412 h 1972235"/>
              <a:gd name="csX18" fmla="*/ 829758 w 1197311"/>
              <a:gd name="csY18" fmla="*/ 1972235 h 1972235"/>
              <a:gd name="csX19" fmla="*/ 838723 w 1197311"/>
              <a:gd name="csY19" fmla="*/ 1927412 h 1972235"/>
              <a:gd name="csX20" fmla="*/ 820793 w 1197311"/>
              <a:gd name="csY20" fmla="*/ 1909482 h 1972235"/>
              <a:gd name="csX21" fmla="*/ 811829 w 1197311"/>
              <a:gd name="csY21" fmla="*/ 1882588 h 1972235"/>
              <a:gd name="csX22" fmla="*/ 802864 w 1197311"/>
              <a:gd name="csY22" fmla="*/ 1819835 h 1972235"/>
              <a:gd name="csX23" fmla="*/ 784934 w 1197311"/>
              <a:gd name="csY23" fmla="*/ 1792941 h 1972235"/>
              <a:gd name="csX24" fmla="*/ 811829 w 1197311"/>
              <a:gd name="csY24" fmla="*/ 1766047 h 1972235"/>
              <a:gd name="csX25" fmla="*/ 802864 w 1197311"/>
              <a:gd name="csY25" fmla="*/ 1739153 h 1972235"/>
              <a:gd name="csX26" fmla="*/ 829758 w 1197311"/>
              <a:gd name="csY26" fmla="*/ 1667435 h 1972235"/>
              <a:gd name="csX27" fmla="*/ 883546 w 1197311"/>
              <a:gd name="csY27" fmla="*/ 1658471 h 1972235"/>
              <a:gd name="csX28" fmla="*/ 964229 w 1197311"/>
              <a:gd name="csY28" fmla="*/ 1595718 h 1972235"/>
              <a:gd name="csX29" fmla="*/ 982158 w 1197311"/>
              <a:gd name="csY29" fmla="*/ 1568824 h 1972235"/>
              <a:gd name="csX30" fmla="*/ 1009052 w 1197311"/>
              <a:gd name="csY30" fmla="*/ 1559859 h 1972235"/>
              <a:gd name="csX31" fmla="*/ 1080770 w 1197311"/>
              <a:gd name="csY31" fmla="*/ 1497106 h 1972235"/>
              <a:gd name="csX32" fmla="*/ 1116629 w 1197311"/>
              <a:gd name="csY32" fmla="*/ 1461247 h 1972235"/>
              <a:gd name="csX33" fmla="*/ 1134558 w 1197311"/>
              <a:gd name="csY33" fmla="*/ 1416424 h 1972235"/>
              <a:gd name="csX34" fmla="*/ 1170417 w 1197311"/>
              <a:gd name="csY34" fmla="*/ 1362635 h 1972235"/>
              <a:gd name="csX35" fmla="*/ 1188346 w 1197311"/>
              <a:gd name="csY35" fmla="*/ 1308847 h 1972235"/>
              <a:gd name="csX36" fmla="*/ 1197311 w 1197311"/>
              <a:gd name="csY36" fmla="*/ 1281953 h 1972235"/>
              <a:gd name="csX37" fmla="*/ 1188346 w 1197311"/>
              <a:gd name="csY37" fmla="*/ 1246094 h 1972235"/>
              <a:gd name="csX38" fmla="*/ 1143523 w 1197311"/>
              <a:gd name="csY38" fmla="*/ 1237129 h 1972235"/>
              <a:gd name="csX39" fmla="*/ 1080770 w 1197311"/>
              <a:gd name="csY39" fmla="*/ 1210235 h 1972235"/>
              <a:gd name="csX40" fmla="*/ 1044911 w 1197311"/>
              <a:gd name="csY40" fmla="*/ 1201271 h 1972235"/>
              <a:gd name="csX41" fmla="*/ 973193 w 1197311"/>
              <a:gd name="csY41" fmla="*/ 1174377 h 1972235"/>
              <a:gd name="csX42" fmla="*/ 919405 w 1197311"/>
              <a:gd name="csY42" fmla="*/ 1156447 h 1972235"/>
              <a:gd name="csX43" fmla="*/ 883546 w 1197311"/>
              <a:gd name="csY43" fmla="*/ 1129553 h 1972235"/>
              <a:gd name="csX44" fmla="*/ 856652 w 1197311"/>
              <a:gd name="csY44" fmla="*/ 1120588 h 1972235"/>
              <a:gd name="csX45" fmla="*/ 838723 w 1197311"/>
              <a:gd name="csY45" fmla="*/ 1093694 h 1972235"/>
              <a:gd name="csX46" fmla="*/ 811829 w 1197311"/>
              <a:gd name="csY46" fmla="*/ 1075765 h 1972235"/>
              <a:gd name="csX47" fmla="*/ 767005 w 1197311"/>
              <a:gd name="csY47" fmla="*/ 1039906 h 1972235"/>
              <a:gd name="csX48" fmla="*/ 749076 w 1197311"/>
              <a:gd name="csY48" fmla="*/ 1013012 h 1972235"/>
              <a:gd name="csX49" fmla="*/ 731146 w 1197311"/>
              <a:gd name="csY49" fmla="*/ 995082 h 1972235"/>
              <a:gd name="csX50" fmla="*/ 758040 w 1197311"/>
              <a:gd name="csY50" fmla="*/ 932329 h 1972235"/>
              <a:gd name="csX51" fmla="*/ 784934 w 1197311"/>
              <a:gd name="csY51" fmla="*/ 914400 h 1972235"/>
              <a:gd name="csX52" fmla="*/ 829758 w 1197311"/>
              <a:gd name="csY52" fmla="*/ 851647 h 1972235"/>
              <a:gd name="csX53" fmla="*/ 856652 w 1197311"/>
              <a:gd name="csY53" fmla="*/ 833718 h 1972235"/>
              <a:gd name="csX54" fmla="*/ 874582 w 1197311"/>
              <a:gd name="csY54" fmla="*/ 815788 h 1972235"/>
              <a:gd name="csX55" fmla="*/ 874582 w 1197311"/>
              <a:gd name="csY55" fmla="*/ 726141 h 1972235"/>
              <a:gd name="csX56" fmla="*/ 838723 w 1197311"/>
              <a:gd name="csY56" fmla="*/ 717177 h 1972235"/>
              <a:gd name="csX57" fmla="*/ 767005 w 1197311"/>
              <a:gd name="csY57" fmla="*/ 744071 h 1972235"/>
              <a:gd name="csX58" fmla="*/ 722182 w 1197311"/>
              <a:gd name="csY58" fmla="*/ 806824 h 1972235"/>
              <a:gd name="csX59" fmla="*/ 704252 w 1197311"/>
              <a:gd name="csY59" fmla="*/ 833718 h 1972235"/>
              <a:gd name="csX60" fmla="*/ 677358 w 1197311"/>
              <a:gd name="csY60" fmla="*/ 842682 h 1972235"/>
              <a:gd name="csX61" fmla="*/ 650464 w 1197311"/>
              <a:gd name="csY61" fmla="*/ 860612 h 1972235"/>
              <a:gd name="csX62" fmla="*/ 614605 w 1197311"/>
              <a:gd name="csY62" fmla="*/ 833718 h 1972235"/>
              <a:gd name="csX63" fmla="*/ 542887 w 1197311"/>
              <a:gd name="csY63" fmla="*/ 779929 h 1972235"/>
              <a:gd name="csX64" fmla="*/ 507029 w 1197311"/>
              <a:gd name="csY64" fmla="*/ 717177 h 1972235"/>
              <a:gd name="csX65" fmla="*/ 542887 w 1197311"/>
              <a:gd name="csY65" fmla="*/ 672353 h 1972235"/>
              <a:gd name="csX66" fmla="*/ 569782 w 1197311"/>
              <a:gd name="csY66" fmla="*/ 645459 h 1972235"/>
              <a:gd name="csX67" fmla="*/ 596676 w 1197311"/>
              <a:gd name="csY67" fmla="*/ 636494 h 1972235"/>
              <a:gd name="csX68" fmla="*/ 659429 w 1197311"/>
              <a:gd name="csY68" fmla="*/ 609600 h 1972235"/>
              <a:gd name="csX69" fmla="*/ 722182 w 1197311"/>
              <a:gd name="csY69" fmla="*/ 582706 h 1972235"/>
              <a:gd name="csX70" fmla="*/ 749076 w 1197311"/>
              <a:gd name="csY70" fmla="*/ 564777 h 1972235"/>
              <a:gd name="csX71" fmla="*/ 775970 w 1197311"/>
              <a:gd name="csY71" fmla="*/ 555812 h 1972235"/>
              <a:gd name="csX72" fmla="*/ 1009052 w 1197311"/>
              <a:gd name="csY72" fmla="*/ 537882 h 1972235"/>
              <a:gd name="csX73" fmla="*/ 1026982 w 1197311"/>
              <a:gd name="csY73" fmla="*/ 510988 h 1972235"/>
              <a:gd name="csX74" fmla="*/ 982158 w 1197311"/>
              <a:gd name="csY74" fmla="*/ 484094 h 1972235"/>
              <a:gd name="csX75" fmla="*/ 883546 w 1197311"/>
              <a:gd name="csY75" fmla="*/ 412377 h 1972235"/>
              <a:gd name="csX76" fmla="*/ 874582 w 1197311"/>
              <a:gd name="csY76" fmla="*/ 385482 h 1972235"/>
              <a:gd name="csX77" fmla="*/ 928370 w 1197311"/>
              <a:gd name="csY77" fmla="*/ 304800 h 1972235"/>
              <a:gd name="csX78" fmla="*/ 964229 w 1197311"/>
              <a:gd name="csY78" fmla="*/ 277906 h 1972235"/>
              <a:gd name="csX79" fmla="*/ 1018017 w 1197311"/>
              <a:gd name="csY79" fmla="*/ 152400 h 1972235"/>
              <a:gd name="csX80" fmla="*/ 937334 w 1197311"/>
              <a:gd name="csY80" fmla="*/ 125506 h 1972235"/>
              <a:gd name="csX81" fmla="*/ 901476 w 1197311"/>
              <a:gd name="csY81" fmla="*/ 107577 h 1972235"/>
              <a:gd name="csX82" fmla="*/ 838723 w 1197311"/>
              <a:gd name="csY82" fmla="*/ 80682 h 1972235"/>
              <a:gd name="csX83" fmla="*/ 793899 w 1197311"/>
              <a:gd name="csY83" fmla="*/ 44824 h 1972235"/>
              <a:gd name="csX84" fmla="*/ 758040 w 1197311"/>
              <a:gd name="csY84" fmla="*/ 26894 h 1972235"/>
              <a:gd name="csX85" fmla="*/ 695287 w 1197311"/>
              <a:gd name="csY85" fmla="*/ 0 h 1972235"/>
              <a:gd name="csX86" fmla="*/ 542887 w 1197311"/>
              <a:gd name="csY86" fmla="*/ 26894 h 1972235"/>
              <a:gd name="csX87" fmla="*/ 524958 w 1197311"/>
              <a:gd name="csY87" fmla="*/ 44824 h 1972235"/>
              <a:gd name="csX88" fmla="*/ 659429 w 1197311"/>
              <a:gd name="csY88" fmla="*/ 53788 h 1972235"/>
              <a:gd name="csX89" fmla="*/ 632534 w 1197311"/>
              <a:gd name="csY89" fmla="*/ 125506 h 1972235"/>
              <a:gd name="csX90" fmla="*/ 605640 w 1197311"/>
              <a:gd name="csY90" fmla="*/ 134471 h 1972235"/>
              <a:gd name="csX91" fmla="*/ 533923 w 1197311"/>
              <a:gd name="csY91" fmla="*/ 152400 h 1972235"/>
              <a:gd name="csX92" fmla="*/ 507029 w 1197311"/>
              <a:gd name="csY92" fmla="*/ 161365 h 1972235"/>
              <a:gd name="csX93" fmla="*/ 480134 w 1197311"/>
              <a:gd name="csY93" fmla="*/ 179294 h 1972235"/>
              <a:gd name="csX94" fmla="*/ 444276 w 1197311"/>
              <a:gd name="csY94" fmla="*/ 197224 h 1972235"/>
              <a:gd name="csX95" fmla="*/ 417382 w 1197311"/>
              <a:gd name="csY95" fmla="*/ 215153 h 1972235"/>
              <a:gd name="csX96" fmla="*/ 390487 w 1197311"/>
              <a:gd name="csY96" fmla="*/ 224118 h 1972235"/>
              <a:gd name="csX97" fmla="*/ 327734 w 1197311"/>
              <a:gd name="csY97" fmla="*/ 242047 h 1972235"/>
              <a:gd name="csX0" fmla="*/ 281278 w 1150855"/>
              <a:gd name="csY0" fmla="*/ 242047 h 1972235"/>
              <a:gd name="csX1" fmla="*/ 12337 w 1150855"/>
              <a:gd name="csY1" fmla="*/ 1568824 h 1972235"/>
              <a:gd name="csX2" fmla="*/ 48196 w 1150855"/>
              <a:gd name="csY2" fmla="*/ 1622612 h 1972235"/>
              <a:gd name="csX3" fmla="*/ 66126 w 1150855"/>
              <a:gd name="csY3" fmla="*/ 1667435 h 1972235"/>
              <a:gd name="csX4" fmla="*/ 101984 w 1150855"/>
              <a:gd name="csY4" fmla="*/ 1712259 h 1972235"/>
              <a:gd name="csX5" fmla="*/ 110949 w 1150855"/>
              <a:gd name="csY5" fmla="*/ 1739153 h 1972235"/>
              <a:gd name="csX6" fmla="*/ 119914 w 1150855"/>
              <a:gd name="csY6" fmla="*/ 1775012 h 1972235"/>
              <a:gd name="csX7" fmla="*/ 164737 w 1150855"/>
              <a:gd name="csY7" fmla="*/ 1837765 h 1972235"/>
              <a:gd name="csX8" fmla="*/ 173702 w 1150855"/>
              <a:gd name="csY8" fmla="*/ 1873624 h 1972235"/>
              <a:gd name="csX9" fmla="*/ 200596 w 1150855"/>
              <a:gd name="csY9" fmla="*/ 1891553 h 1972235"/>
              <a:gd name="csX10" fmla="*/ 308173 w 1150855"/>
              <a:gd name="csY10" fmla="*/ 1864659 h 1972235"/>
              <a:gd name="csX11" fmla="*/ 388855 w 1150855"/>
              <a:gd name="csY11" fmla="*/ 1846729 h 1972235"/>
              <a:gd name="csX12" fmla="*/ 568149 w 1150855"/>
              <a:gd name="csY12" fmla="*/ 1864659 h 1972235"/>
              <a:gd name="csX13" fmla="*/ 630902 w 1150855"/>
              <a:gd name="csY13" fmla="*/ 1882588 h 1972235"/>
              <a:gd name="csX14" fmla="*/ 657796 w 1150855"/>
              <a:gd name="csY14" fmla="*/ 1909482 h 1972235"/>
              <a:gd name="csX15" fmla="*/ 702620 w 1150855"/>
              <a:gd name="csY15" fmla="*/ 1918447 h 1972235"/>
              <a:gd name="csX16" fmla="*/ 729514 w 1150855"/>
              <a:gd name="csY16" fmla="*/ 1927412 h 1972235"/>
              <a:gd name="csX17" fmla="*/ 783302 w 1150855"/>
              <a:gd name="csY17" fmla="*/ 1972235 h 1972235"/>
              <a:gd name="csX18" fmla="*/ 792267 w 1150855"/>
              <a:gd name="csY18" fmla="*/ 1927412 h 1972235"/>
              <a:gd name="csX19" fmla="*/ 774337 w 1150855"/>
              <a:gd name="csY19" fmla="*/ 1909482 h 1972235"/>
              <a:gd name="csX20" fmla="*/ 765373 w 1150855"/>
              <a:gd name="csY20" fmla="*/ 1882588 h 1972235"/>
              <a:gd name="csX21" fmla="*/ 756408 w 1150855"/>
              <a:gd name="csY21" fmla="*/ 1819835 h 1972235"/>
              <a:gd name="csX22" fmla="*/ 738478 w 1150855"/>
              <a:gd name="csY22" fmla="*/ 1792941 h 1972235"/>
              <a:gd name="csX23" fmla="*/ 765373 w 1150855"/>
              <a:gd name="csY23" fmla="*/ 1766047 h 1972235"/>
              <a:gd name="csX24" fmla="*/ 756408 w 1150855"/>
              <a:gd name="csY24" fmla="*/ 1739153 h 1972235"/>
              <a:gd name="csX25" fmla="*/ 783302 w 1150855"/>
              <a:gd name="csY25" fmla="*/ 1667435 h 1972235"/>
              <a:gd name="csX26" fmla="*/ 837090 w 1150855"/>
              <a:gd name="csY26" fmla="*/ 1658471 h 1972235"/>
              <a:gd name="csX27" fmla="*/ 917773 w 1150855"/>
              <a:gd name="csY27" fmla="*/ 1595718 h 1972235"/>
              <a:gd name="csX28" fmla="*/ 935702 w 1150855"/>
              <a:gd name="csY28" fmla="*/ 1568824 h 1972235"/>
              <a:gd name="csX29" fmla="*/ 962596 w 1150855"/>
              <a:gd name="csY29" fmla="*/ 1559859 h 1972235"/>
              <a:gd name="csX30" fmla="*/ 1034314 w 1150855"/>
              <a:gd name="csY30" fmla="*/ 1497106 h 1972235"/>
              <a:gd name="csX31" fmla="*/ 1070173 w 1150855"/>
              <a:gd name="csY31" fmla="*/ 1461247 h 1972235"/>
              <a:gd name="csX32" fmla="*/ 1088102 w 1150855"/>
              <a:gd name="csY32" fmla="*/ 1416424 h 1972235"/>
              <a:gd name="csX33" fmla="*/ 1123961 w 1150855"/>
              <a:gd name="csY33" fmla="*/ 1362635 h 1972235"/>
              <a:gd name="csX34" fmla="*/ 1141890 w 1150855"/>
              <a:gd name="csY34" fmla="*/ 1308847 h 1972235"/>
              <a:gd name="csX35" fmla="*/ 1150855 w 1150855"/>
              <a:gd name="csY35" fmla="*/ 1281953 h 1972235"/>
              <a:gd name="csX36" fmla="*/ 1141890 w 1150855"/>
              <a:gd name="csY36" fmla="*/ 1246094 h 1972235"/>
              <a:gd name="csX37" fmla="*/ 1097067 w 1150855"/>
              <a:gd name="csY37" fmla="*/ 1237129 h 1972235"/>
              <a:gd name="csX38" fmla="*/ 1034314 w 1150855"/>
              <a:gd name="csY38" fmla="*/ 1210235 h 1972235"/>
              <a:gd name="csX39" fmla="*/ 998455 w 1150855"/>
              <a:gd name="csY39" fmla="*/ 1201271 h 1972235"/>
              <a:gd name="csX40" fmla="*/ 926737 w 1150855"/>
              <a:gd name="csY40" fmla="*/ 1174377 h 1972235"/>
              <a:gd name="csX41" fmla="*/ 872949 w 1150855"/>
              <a:gd name="csY41" fmla="*/ 1156447 h 1972235"/>
              <a:gd name="csX42" fmla="*/ 837090 w 1150855"/>
              <a:gd name="csY42" fmla="*/ 1129553 h 1972235"/>
              <a:gd name="csX43" fmla="*/ 810196 w 1150855"/>
              <a:gd name="csY43" fmla="*/ 1120588 h 1972235"/>
              <a:gd name="csX44" fmla="*/ 792267 w 1150855"/>
              <a:gd name="csY44" fmla="*/ 1093694 h 1972235"/>
              <a:gd name="csX45" fmla="*/ 765373 w 1150855"/>
              <a:gd name="csY45" fmla="*/ 1075765 h 1972235"/>
              <a:gd name="csX46" fmla="*/ 720549 w 1150855"/>
              <a:gd name="csY46" fmla="*/ 1039906 h 1972235"/>
              <a:gd name="csX47" fmla="*/ 702620 w 1150855"/>
              <a:gd name="csY47" fmla="*/ 1013012 h 1972235"/>
              <a:gd name="csX48" fmla="*/ 684690 w 1150855"/>
              <a:gd name="csY48" fmla="*/ 995082 h 1972235"/>
              <a:gd name="csX49" fmla="*/ 711584 w 1150855"/>
              <a:gd name="csY49" fmla="*/ 932329 h 1972235"/>
              <a:gd name="csX50" fmla="*/ 738478 w 1150855"/>
              <a:gd name="csY50" fmla="*/ 914400 h 1972235"/>
              <a:gd name="csX51" fmla="*/ 783302 w 1150855"/>
              <a:gd name="csY51" fmla="*/ 851647 h 1972235"/>
              <a:gd name="csX52" fmla="*/ 810196 w 1150855"/>
              <a:gd name="csY52" fmla="*/ 833718 h 1972235"/>
              <a:gd name="csX53" fmla="*/ 828126 w 1150855"/>
              <a:gd name="csY53" fmla="*/ 815788 h 1972235"/>
              <a:gd name="csX54" fmla="*/ 828126 w 1150855"/>
              <a:gd name="csY54" fmla="*/ 726141 h 1972235"/>
              <a:gd name="csX55" fmla="*/ 792267 w 1150855"/>
              <a:gd name="csY55" fmla="*/ 717177 h 1972235"/>
              <a:gd name="csX56" fmla="*/ 720549 w 1150855"/>
              <a:gd name="csY56" fmla="*/ 744071 h 1972235"/>
              <a:gd name="csX57" fmla="*/ 675726 w 1150855"/>
              <a:gd name="csY57" fmla="*/ 806824 h 1972235"/>
              <a:gd name="csX58" fmla="*/ 657796 w 1150855"/>
              <a:gd name="csY58" fmla="*/ 833718 h 1972235"/>
              <a:gd name="csX59" fmla="*/ 630902 w 1150855"/>
              <a:gd name="csY59" fmla="*/ 842682 h 1972235"/>
              <a:gd name="csX60" fmla="*/ 604008 w 1150855"/>
              <a:gd name="csY60" fmla="*/ 860612 h 1972235"/>
              <a:gd name="csX61" fmla="*/ 568149 w 1150855"/>
              <a:gd name="csY61" fmla="*/ 833718 h 1972235"/>
              <a:gd name="csX62" fmla="*/ 496431 w 1150855"/>
              <a:gd name="csY62" fmla="*/ 779929 h 1972235"/>
              <a:gd name="csX63" fmla="*/ 460573 w 1150855"/>
              <a:gd name="csY63" fmla="*/ 717177 h 1972235"/>
              <a:gd name="csX64" fmla="*/ 496431 w 1150855"/>
              <a:gd name="csY64" fmla="*/ 672353 h 1972235"/>
              <a:gd name="csX65" fmla="*/ 523326 w 1150855"/>
              <a:gd name="csY65" fmla="*/ 645459 h 1972235"/>
              <a:gd name="csX66" fmla="*/ 550220 w 1150855"/>
              <a:gd name="csY66" fmla="*/ 636494 h 1972235"/>
              <a:gd name="csX67" fmla="*/ 612973 w 1150855"/>
              <a:gd name="csY67" fmla="*/ 609600 h 1972235"/>
              <a:gd name="csX68" fmla="*/ 675726 w 1150855"/>
              <a:gd name="csY68" fmla="*/ 582706 h 1972235"/>
              <a:gd name="csX69" fmla="*/ 702620 w 1150855"/>
              <a:gd name="csY69" fmla="*/ 564777 h 1972235"/>
              <a:gd name="csX70" fmla="*/ 729514 w 1150855"/>
              <a:gd name="csY70" fmla="*/ 555812 h 1972235"/>
              <a:gd name="csX71" fmla="*/ 962596 w 1150855"/>
              <a:gd name="csY71" fmla="*/ 537882 h 1972235"/>
              <a:gd name="csX72" fmla="*/ 980526 w 1150855"/>
              <a:gd name="csY72" fmla="*/ 510988 h 1972235"/>
              <a:gd name="csX73" fmla="*/ 935702 w 1150855"/>
              <a:gd name="csY73" fmla="*/ 484094 h 1972235"/>
              <a:gd name="csX74" fmla="*/ 837090 w 1150855"/>
              <a:gd name="csY74" fmla="*/ 412377 h 1972235"/>
              <a:gd name="csX75" fmla="*/ 828126 w 1150855"/>
              <a:gd name="csY75" fmla="*/ 385482 h 1972235"/>
              <a:gd name="csX76" fmla="*/ 881914 w 1150855"/>
              <a:gd name="csY76" fmla="*/ 304800 h 1972235"/>
              <a:gd name="csX77" fmla="*/ 917773 w 1150855"/>
              <a:gd name="csY77" fmla="*/ 277906 h 1972235"/>
              <a:gd name="csX78" fmla="*/ 971561 w 1150855"/>
              <a:gd name="csY78" fmla="*/ 152400 h 1972235"/>
              <a:gd name="csX79" fmla="*/ 890878 w 1150855"/>
              <a:gd name="csY79" fmla="*/ 125506 h 1972235"/>
              <a:gd name="csX80" fmla="*/ 855020 w 1150855"/>
              <a:gd name="csY80" fmla="*/ 107577 h 1972235"/>
              <a:gd name="csX81" fmla="*/ 792267 w 1150855"/>
              <a:gd name="csY81" fmla="*/ 80682 h 1972235"/>
              <a:gd name="csX82" fmla="*/ 747443 w 1150855"/>
              <a:gd name="csY82" fmla="*/ 44824 h 1972235"/>
              <a:gd name="csX83" fmla="*/ 711584 w 1150855"/>
              <a:gd name="csY83" fmla="*/ 26894 h 1972235"/>
              <a:gd name="csX84" fmla="*/ 648831 w 1150855"/>
              <a:gd name="csY84" fmla="*/ 0 h 1972235"/>
              <a:gd name="csX85" fmla="*/ 496431 w 1150855"/>
              <a:gd name="csY85" fmla="*/ 26894 h 1972235"/>
              <a:gd name="csX86" fmla="*/ 478502 w 1150855"/>
              <a:gd name="csY86" fmla="*/ 44824 h 1972235"/>
              <a:gd name="csX87" fmla="*/ 612973 w 1150855"/>
              <a:gd name="csY87" fmla="*/ 53788 h 1972235"/>
              <a:gd name="csX88" fmla="*/ 586078 w 1150855"/>
              <a:gd name="csY88" fmla="*/ 125506 h 1972235"/>
              <a:gd name="csX89" fmla="*/ 559184 w 1150855"/>
              <a:gd name="csY89" fmla="*/ 134471 h 1972235"/>
              <a:gd name="csX90" fmla="*/ 487467 w 1150855"/>
              <a:gd name="csY90" fmla="*/ 152400 h 1972235"/>
              <a:gd name="csX91" fmla="*/ 460573 w 1150855"/>
              <a:gd name="csY91" fmla="*/ 161365 h 1972235"/>
              <a:gd name="csX92" fmla="*/ 433678 w 1150855"/>
              <a:gd name="csY92" fmla="*/ 179294 h 1972235"/>
              <a:gd name="csX93" fmla="*/ 397820 w 1150855"/>
              <a:gd name="csY93" fmla="*/ 197224 h 1972235"/>
              <a:gd name="csX94" fmla="*/ 370926 w 1150855"/>
              <a:gd name="csY94" fmla="*/ 215153 h 1972235"/>
              <a:gd name="csX95" fmla="*/ 344031 w 1150855"/>
              <a:gd name="csY95" fmla="*/ 224118 h 1972235"/>
              <a:gd name="csX96" fmla="*/ 281278 w 1150855"/>
              <a:gd name="csY96" fmla="*/ 242047 h 1972235"/>
              <a:gd name="csX0" fmla="*/ 348352 w 1155176"/>
              <a:gd name="csY0" fmla="*/ 224118 h 1972235"/>
              <a:gd name="csX1" fmla="*/ 16658 w 1155176"/>
              <a:gd name="csY1" fmla="*/ 1568824 h 1972235"/>
              <a:gd name="csX2" fmla="*/ 52517 w 1155176"/>
              <a:gd name="csY2" fmla="*/ 1622612 h 1972235"/>
              <a:gd name="csX3" fmla="*/ 70447 w 1155176"/>
              <a:gd name="csY3" fmla="*/ 1667435 h 1972235"/>
              <a:gd name="csX4" fmla="*/ 106305 w 1155176"/>
              <a:gd name="csY4" fmla="*/ 1712259 h 1972235"/>
              <a:gd name="csX5" fmla="*/ 115270 w 1155176"/>
              <a:gd name="csY5" fmla="*/ 1739153 h 1972235"/>
              <a:gd name="csX6" fmla="*/ 124235 w 1155176"/>
              <a:gd name="csY6" fmla="*/ 1775012 h 1972235"/>
              <a:gd name="csX7" fmla="*/ 169058 w 1155176"/>
              <a:gd name="csY7" fmla="*/ 1837765 h 1972235"/>
              <a:gd name="csX8" fmla="*/ 178023 w 1155176"/>
              <a:gd name="csY8" fmla="*/ 1873624 h 1972235"/>
              <a:gd name="csX9" fmla="*/ 204917 w 1155176"/>
              <a:gd name="csY9" fmla="*/ 1891553 h 1972235"/>
              <a:gd name="csX10" fmla="*/ 312494 w 1155176"/>
              <a:gd name="csY10" fmla="*/ 1864659 h 1972235"/>
              <a:gd name="csX11" fmla="*/ 393176 w 1155176"/>
              <a:gd name="csY11" fmla="*/ 1846729 h 1972235"/>
              <a:gd name="csX12" fmla="*/ 572470 w 1155176"/>
              <a:gd name="csY12" fmla="*/ 1864659 h 1972235"/>
              <a:gd name="csX13" fmla="*/ 635223 w 1155176"/>
              <a:gd name="csY13" fmla="*/ 1882588 h 1972235"/>
              <a:gd name="csX14" fmla="*/ 662117 w 1155176"/>
              <a:gd name="csY14" fmla="*/ 1909482 h 1972235"/>
              <a:gd name="csX15" fmla="*/ 706941 w 1155176"/>
              <a:gd name="csY15" fmla="*/ 1918447 h 1972235"/>
              <a:gd name="csX16" fmla="*/ 733835 w 1155176"/>
              <a:gd name="csY16" fmla="*/ 1927412 h 1972235"/>
              <a:gd name="csX17" fmla="*/ 787623 w 1155176"/>
              <a:gd name="csY17" fmla="*/ 1972235 h 1972235"/>
              <a:gd name="csX18" fmla="*/ 796588 w 1155176"/>
              <a:gd name="csY18" fmla="*/ 1927412 h 1972235"/>
              <a:gd name="csX19" fmla="*/ 778658 w 1155176"/>
              <a:gd name="csY19" fmla="*/ 1909482 h 1972235"/>
              <a:gd name="csX20" fmla="*/ 769694 w 1155176"/>
              <a:gd name="csY20" fmla="*/ 1882588 h 1972235"/>
              <a:gd name="csX21" fmla="*/ 760729 w 1155176"/>
              <a:gd name="csY21" fmla="*/ 1819835 h 1972235"/>
              <a:gd name="csX22" fmla="*/ 742799 w 1155176"/>
              <a:gd name="csY22" fmla="*/ 1792941 h 1972235"/>
              <a:gd name="csX23" fmla="*/ 769694 w 1155176"/>
              <a:gd name="csY23" fmla="*/ 1766047 h 1972235"/>
              <a:gd name="csX24" fmla="*/ 760729 w 1155176"/>
              <a:gd name="csY24" fmla="*/ 1739153 h 1972235"/>
              <a:gd name="csX25" fmla="*/ 787623 w 1155176"/>
              <a:gd name="csY25" fmla="*/ 1667435 h 1972235"/>
              <a:gd name="csX26" fmla="*/ 841411 w 1155176"/>
              <a:gd name="csY26" fmla="*/ 1658471 h 1972235"/>
              <a:gd name="csX27" fmla="*/ 922094 w 1155176"/>
              <a:gd name="csY27" fmla="*/ 1595718 h 1972235"/>
              <a:gd name="csX28" fmla="*/ 940023 w 1155176"/>
              <a:gd name="csY28" fmla="*/ 1568824 h 1972235"/>
              <a:gd name="csX29" fmla="*/ 966917 w 1155176"/>
              <a:gd name="csY29" fmla="*/ 1559859 h 1972235"/>
              <a:gd name="csX30" fmla="*/ 1038635 w 1155176"/>
              <a:gd name="csY30" fmla="*/ 1497106 h 1972235"/>
              <a:gd name="csX31" fmla="*/ 1074494 w 1155176"/>
              <a:gd name="csY31" fmla="*/ 1461247 h 1972235"/>
              <a:gd name="csX32" fmla="*/ 1092423 w 1155176"/>
              <a:gd name="csY32" fmla="*/ 1416424 h 1972235"/>
              <a:gd name="csX33" fmla="*/ 1128282 w 1155176"/>
              <a:gd name="csY33" fmla="*/ 1362635 h 1972235"/>
              <a:gd name="csX34" fmla="*/ 1146211 w 1155176"/>
              <a:gd name="csY34" fmla="*/ 1308847 h 1972235"/>
              <a:gd name="csX35" fmla="*/ 1155176 w 1155176"/>
              <a:gd name="csY35" fmla="*/ 1281953 h 1972235"/>
              <a:gd name="csX36" fmla="*/ 1146211 w 1155176"/>
              <a:gd name="csY36" fmla="*/ 1246094 h 1972235"/>
              <a:gd name="csX37" fmla="*/ 1101388 w 1155176"/>
              <a:gd name="csY37" fmla="*/ 1237129 h 1972235"/>
              <a:gd name="csX38" fmla="*/ 1038635 w 1155176"/>
              <a:gd name="csY38" fmla="*/ 1210235 h 1972235"/>
              <a:gd name="csX39" fmla="*/ 1002776 w 1155176"/>
              <a:gd name="csY39" fmla="*/ 1201271 h 1972235"/>
              <a:gd name="csX40" fmla="*/ 931058 w 1155176"/>
              <a:gd name="csY40" fmla="*/ 1174377 h 1972235"/>
              <a:gd name="csX41" fmla="*/ 877270 w 1155176"/>
              <a:gd name="csY41" fmla="*/ 1156447 h 1972235"/>
              <a:gd name="csX42" fmla="*/ 841411 w 1155176"/>
              <a:gd name="csY42" fmla="*/ 1129553 h 1972235"/>
              <a:gd name="csX43" fmla="*/ 814517 w 1155176"/>
              <a:gd name="csY43" fmla="*/ 1120588 h 1972235"/>
              <a:gd name="csX44" fmla="*/ 796588 w 1155176"/>
              <a:gd name="csY44" fmla="*/ 1093694 h 1972235"/>
              <a:gd name="csX45" fmla="*/ 769694 w 1155176"/>
              <a:gd name="csY45" fmla="*/ 1075765 h 1972235"/>
              <a:gd name="csX46" fmla="*/ 724870 w 1155176"/>
              <a:gd name="csY46" fmla="*/ 1039906 h 1972235"/>
              <a:gd name="csX47" fmla="*/ 706941 w 1155176"/>
              <a:gd name="csY47" fmla="*/ 1013012 h 1972235"/>
              <a:gd name="csX48" fmla="*/ 689011 w 1155176"/>
              <a:gd name="csY48" fmla="*/ 995082 h 1972235"/>
              <a:gd name="csX49" fmla="*/ 715905 w 1155176"/>
              <a:gd name="csY49" fmla="*/ 932329 h 1972235"/>
              <a:gd name="csX50" fmla="*/ 742799 w 1155176"/>
              <a:gd name="csY50" fmla="*/ 914400 h 1972235"/>
              <a:gd name="csX51" fmla="*/ 787623 w 1155176"/>
              <a:gd name="csY51" fmla="*/ 851647 h 1972235"/>
              <a:gd name="csX52" fmla="*/ 814517 w 1155176"/>
              <a:gd name="csY52" fmla="*/ 833718 h 1972235"/>
              <a:gd name="csX53" fmla="*/ 832447 w 1155176"/>
              <a:gd name="csY53" fmla="*/ 815788 h 1972235"/>
              <a:gd name="csX54" fmla="*/ 832447 w 1155176"/>
              <a:gd name="csY54" fmla="*/ 726141 h 1972235"/>
              <a:gd name="csX55" fmla="*/ 796588 w 1155176"/>
              <a:gd name="csY55" fmla="*/ 717177 h 1972235"/>
              <a:gd name="csX56" fmla="*/ 724870 w 1155176"/>
              <a:gd name="csY56" fmla="*/ 744071 h 1972235"/>
              <a:gd name="csX57" fmla="*/ 680047 w 1155176"/>
              <a:gd name="csY57" fmla="*/ 806824 h 1972235"/>
              <a:gd name="csX58" fmla="*/ 662117 w 1155176"/>
              <a:gd name="csY58" fmla="*/ 833718 h 1972235"/>
              <a:gd name="csX59" fmla="*/ 635223 w 1155176"/>
              <a:gd name="csY59" fmla="*/ 842682 h 1972235"/>
              <a:gd name="csX60" fmla="*/ 608329 w 1155176"/>
              <a:gd name="csY60" fmla="*/ 860612 h 1972235"/>
              <a:gd name="csX61" fmla="*/ 572470 w 1155176"/>
              <a:gd name="csY61" fmla="*/ 833718 h 1972235"/>
              <a:gd name="csX62" fmla="*/ 500752 w 1155176"/>
              <a:gd name="csY62" fmla="*/ 779929 h 1972235"/>
              <a:gd name="csX63" fmla="*/ 464894 w 1155176"/>
              <a:gd name="csY63" fmla="*/ 717177 h 1972235"/>
              <a:gd name="csX64" fmla="*/ 500752 w 1155176"/>
              <a:gd name="csY64" fmla="*/ 672353 h 1972235"/>
              <a:gd name="csX65" fmla="*/ 527647 w 1155176"/>
              <a:gd name="csY65" fmla="*/ 645459 h 1972235"/>
              <a:gd name="csX66" fmla="*/ 554541 w 1155176"/>
              <a:gd name="csY66" fmla="*/ 636494 h 1972235"/>
              <a:gd name="csX67" fmla="*/ 617294 w 1155176"/>
              <a:gd name="csY67" fmla="*/ 609600 h 1972235"/>
              <a:gd name="csX68" fmla="*/ 680047 w 1155176"/>
              <a:gd name="csY68" fmla="*/ 582706 h 1972235"/>
              <a:gd name="csX69" fmla="*/ 706941 w 1155176"/>
              <a:gd name="csY69" fmla="*/ 564777 h 1972235"/>
              <a:gd name="csX70" fmla="*/ 733835 w 1155176"/>
              <a:gd name="csY70" fmla="*/ 555812 h 1972235"/>
              <a:gd name="csX71" fmla="*/ 966917 w 1155176"/>
              <a:gd name="csY71" fmla="*/ 537882 h 1972235"/>
              <a:gd name="csX72" fmla="*/ 984847 w 1155176"/>
              <a:gd name="csY72" fmla="*/ 510988 h 1972235"/>
              <a:gd name="csX73" fmla="*/ 940023 w 1155176"/>
              <a:gd name="csY73" fmla="*/ 484094 h 1972235"/>
              <a:gd name="csX74" fmla="*/ 841411 w 1155176"/>
              <a:gd name="csY74" fmla="*/ 412377 h 1972235"/>
              <a:gd name="csX75" fmla="*/ 832447 w 1155176"/>
              <a:gd name="csY75" fmla="*/ 385482 h 1972235"/>
              <a:gd name="csX76" fmla="*/ 886235 w 1155176"/>
              <a:gd name="csY76" fmla="*/ 304800 h 1972235"/>
              <a:gd name="csX77" fmla="*/ 922094 w 1155176"/>
              <a:gd name="csY77" fmla="*/ 277906 h 1972235"/>
              <a:gd name="csX78" fmla="*/ 975882 w 1155176"/>
              <a:gd name="csY78" fmla="*/ 152400 h 1972235"/>
              <a:gd name="csX79" fmla="*/ 895199 w 1155176"/>
              <a:gd name="csY79" fmla="*/ 125506 h 1972235"/>
              <a:gd name="csX80" fmla="*/ 859341 w 1155176"/>
              <a:gd name="csY80" fmla="*/ 107577 h 1972235"/>
              <a:gd name="csX81" fmla="*/ 796588 w 1155176"/>
              <a:gd name="csY81" fmla="*/ 80682 h 1972235"/>
              <a:gd name="csX82" fmla="*/ 751764 w 1155176"/>
              <a:gd name="csY82" fmla="*/ 44824 h 1972235"/>
              <a:gd name="csX83" fmla="*/ 715905 w 1155176"/>
              <a:gd name="csY83" fmla="*/ 26894 h 1972235"/>
              <a:gd name="csX84" fmla="*/ 653152 w 1155176"/>
              <a:gd name="csY84" fmla="*/ 0 h 1972235"/>
              <a:gd name="csX85" fmla="*/ 500752 w 1155176"/>
              <a:gd name="csY85" fmla="*/ 26894 h 1972235"/>
              <a:gd name="csX86" fmla="*/ 482823 w 1155176"/>
              <a:gd name="csY86" fmla="*/ 44824 h 1972235"/>
              <a:gd name="csX87" fmla="*/ 617294 w 1155176"/>
              <a:gd name="csY87" fmla="*/ 53788 h 1972235"/>
              <a:gd name="csX88" fmla="*/ 590399 w 1155176"/>
              <a:gd name="csY88" fmla="*/ 125506 h 1972235"/>
              <a:gd name="csX89" fmla="*/ 563505 w 1155176"/>
              <a:gd name="csY89" fmla="*/ 134471 h 1972235"/>
              <a:gd name="csX90" fmla="*/ 491788 w 1155176"/>
              <a:gd name="csY90" fmla="*/ 152400 h 1972235"/>
              <a:gd name="csX91" fmla="*/ 464894 w 1155176"/>
              <a:gd name="csY91" fmla="*/ 161365 h 1972235"/>
              <a:gd name="csX92" fmla="*/ 437999 w 1155176"/>
              <a:gd name="csY92" fmla="*/ 179294 h 1972235"/>
              <a:gd name="csX93" fmla="*/ 402141 w 1155176"/>
              <a:gd name="csY93" fmla="*/ 197224 h 1972235"/>
              <a:gd name="csX94" fmla="*/ 375247 w 1155176"/>
              <a:gd name="csY94" fmla="*/ 215153 h 1972235"/>
              <a:gd name="csX95" fmla="*/ 348352 w 1155176"/>
              <a:gd name="csY95" fmla="*/ 224118 h 1972235"/>
              <a:gd name="csX0" fmla="*/ 377129 w 1157058"/>
              <a:gd name="csY0" fmla="*/ 215153 h 1972235"/>
              <a:gd name="csX1" fmla="*/ 18540 w 1157058"/>
              <a:gd name="csY1" fmla="*/ 1568824 h 1972235"/>
              <a:gd name="csX2" fmla="*/ 54399 w 1157058"/>
              <a:gd name="csY2" fmla="*/ 1622612 h 1972235"/>
              <a:gd name="csX3" fmla="*/ 72329 w 1157058"/>
              <a:gd name="csY3" fmla="*/ 1667435 h 1972235"/>
              <a:gd name="csX4" fmla="*/ 108187 w 1157058"/>
              <a:gd name="csY4" fmla="*/ 1712259 h 1972235"/>
              <a:gd name="csX5" fmla="*/ 117152 w 1157058"/>
              <a:gd name="csY5" fmla="*/ 1739153 h 1972235"/>
              <a:gd name="csX6" fmla="*/ 126117 w 1157058"/>
              <a:gd name="csY6" fmla="*/ 1775012 h 1972235"/>
              <a:gd name="csX7" fmla="*/ 170940 w 1157058"/>
              <a:gd name="csY7" fmla="*/ 1837765 h 1972235"/>
              <a:gd name="csX8" fmla="*/ 179905 w 1157058"/>
              <a:gd name="csY8" fmla="*/ 1873624 h 1972235"/>
              <a:gd name="csX9" fmla="*/ 206799 w 1157058"/>
              <a:gd name="csY9" fmla="*/ 1891553 h 1972235"/>
              <a:gd name="csX10" fmla="*/ 314376 w 1157058"/>
              <a:gd name="csY10" fmla="*/ 1864659 h 1972235"/>
              <a:gd name="csX11" fmla="*/ 395058 w 1157058"/>
              <a:gd name="csY11" fmla="*/ 1846729 h 1972235"/>
              <a:gd name="csX12" fmla="*/ 574352 w 1157058"/>
              <a:gd name="csY12" fmla="*/ 1864659 h 1972235"/>
              <a:gd name="csX13" fmla="*/ 637105 w 1157058"/>
              <a:gd name="csY13" fmla="*/ 1882588 h 1972235"/>
              <a:gd name="csX14" fmla="*/ 663999 w 1157058"/>
              <a:gd name="csY14" fmla="*/ 1909482 h 1972235"/>
              <a:gd name="csX15" fmla="*/ 708823 w 1157058"/>
              <a:gd name="csY15" fmla="*/ 1918447 h 1972235"/>
              <a:gd name="csX16" fmla="*/ 735717 w 1157058"/>
              <a:gd name="csY16" fmla="*/ 1927412 h 1972235"/>
              <a:gd name="csX17" fmla="*/ 789505 w 1157058"/>
              <a:gd name="csY17" fmla="*/ 1972235 h 1972235"/>
              <a:gd name="csX18" fmla="*/ 798470 w 1157058"/>
              <a:gd name="csY18" fmla="*/ 1927412 h 1972235"/>
              <a:gd name="csX19" fmla="*/ 780540 w 1157058"/>
              <a:gd name="csY19" fmla="*/ 1909482 h 1972235"/>
              <a:gd name="csX20" fmla="*/ 771576 w 1157058"/>
              <a:gd name="csY20" fmla="*/ 1882588 h 1972235"/>
              <a:gd name="csX21" fmla="*/ 762611 w 1157058"/>
              <a:gd name="csY21" fmla="*/ 1819835 h 1972235"/>
              <a:gd name="csX22" fmla="*/ 744681 w 1157058"/>
              <a:gd name="csY22" fmla="*/ 1792941 h 1972235"/>
              <a:gd name="csX23" fmla="*/ 771576 w 1157058"/>
              <a:gd name="csY23" fmla="*/ 1766047 h 1972235"/>
              <a:gd name="csX24" fmla="*/ 762611 w 1157058"/>
              <a:gd name="csY24" fmla="*/ 1739153 h 1972235"/>
              <a:gd name="csX25" fmla="*/ 789505 w 1157058"/>
              <a:gd name="csY25" fmla="*/ 1667435 h 1972235"/>
              <a:gd name="csX26" fmla="*/ 843293 w 1157058"/>
              <a:gd name="csY26" fmla="*/ 1658471 h 1972235"/>
              <a:gd name="csX27" fmla="*/ 923976 w 1157058"/>
              <a:gd name="csY27" fmla="*/ 1595718 h 1972235"/>
              <a:gd name="csX28" fmla="*/ 941905 w 1157058"/>
              <a:gd name="csY28" fmla="*/ 1568824 h 1972235"/>
              <a:gd name="csX29" fmla="*/ 968799 w 1157058"/>
              <a:gd name="csY29" fmla="*/ 1559859 h 1972235"/>
              <a:gd name="csX30" fmla="*/ 1040517 w 1157058"/>
              <a:gd name="csY30" fmla="*/ 1497106 h 1972235"/>
              <a:gd name="csX31" fmla="*/ 1076376 w 1157058"/>
              <a:gd name="csY31" fmla="*/ 1461247 h 1972235"/>
              <a:gd name="csX32" fmla="*/ 1094305 w 1157058"/>
              <a:gd name="csY32" fmla="*/ 1416424 h 1972235"/>
              <a:gd name="csX33" fmla="*/ 1130164 w 1157058"/>
              <a:gd name="csY33" fmla="*/ 1362635 h 1972235"/>
              <a:gd name="csX34" fmla="*/ 1148093 w 1157058"/>
              <a:gd name="csY34" fmla="*/ 1308847 h 1972235"/>
              <a:gd name="csX35" fmla="*/ 1157058 w 1157058"/>
              <a:gd name="csY35" fmla="*/ 1281953 h 1972235"/>
              <a:gd name="csX36" fmla="*/ 1148093 w 1157058"/>
              <a:gd name="csY36" fmla="*/ 1246094 h 1972235"/>
              <a:gd name="csX37" fmla="*/ 1103270 w 1157058"/>
              <a:gd name="csY37" fmla="*/ 1237129 h 1972235"/>
              <a:gd name="csX38" fmla="*/ 1040517 w 1157058"/>
              <a:gd name="csY38" fmla="*/ 1210235 h 1972235"/>
              <a:gd name="csX39" fmla="*/ 1004658 w 1157058"/>
              <a:gd name="csY39" fmla="*/ 1201271 h 1972235"/>
              <a:gd name="csX40" fmla="*/ 932940 w 1157058"/>
              <a:gd name="csY40" fmla="*/ 1174377 h 1972235"/>
              <a:gd name="csX41" fmla="*/ 879152 w 1157058"/>
              <a:gd name="csY41" fmla="*/ 1156447 h 1972235"/>
              <a:gd name="csX42" fmla="*/ 843293 w 1157058"/>
              <a:gd name="csY42" fmla="*/ 1129553 h 1972235"/>
              <a:gd name="csX43" fmla="*/ 816399 w 1157058"/>
              <a:gd name="csY43" fmla="*/ 1120588 h 1972235"/>
              <a:gd name="csX44" fmla="*/ 798470 w 1157058"/>
              <a:gd name="csY44" fmla="*/ 1093694 h 1972235"/>
              <a:gd name="csX45" fmla="*/ 771576 w 1157058"/>
              <a:gd name="csY45" fmla="*/ 1075765 h 1972235"/>
              <a:gd name="csX46" fmla="*/ 726752 w 1157058"/>
              <a:gd name="csY46" fmla="*/ 1039906 h 1972235"/>
              <a:gd name="csX47" fmla="*/ 708823 w 1157058"/>
              <a:gd name="csY47" fmla="*/ 1013012 h 1972235"/>
              <a:gd name="csX48" fmla="*/ 690893 w 1157058"/>
              <a:gd name="csY48" fmla="*/ 995082 h 1972235"/>
              <a:gd name="csX49" fmla="*/ 717787 w 1157058"/>
              <a:gd name="csY49" fmla="*/ 932329 h 1972235"/>
              <a:gd name="csX50" fmla="*/ 744681 w 1157058"/>
              <a:gd name="csY50" fmla="*/ 914400 h 1972235"/>
              <a:gd name="csX51" fmla="*/ 789505 w 1157058"/>
              <a:gd name="csY51" fmla="*/ 851647 h 1972235"/>
              <a:gd name="csX52" fmla="*/ 816399 w 1157058"/>
              <a:gd name="csY52" fmla="*/ 833718 h 1972235"/>
              <a:gd name="csX53" fmla="*/ 834329 w 1157058"/>
              <a:gd name="csY53" fmla="*/ 815788 h 1972235"/>
              <a:gd name="csX54" fmla="*/ 834329 w 1157058"/>
              <a:gd name="csY54" fmla="*/ 726141 h 1972235"/>
              <a:gd name="csX55" fmla="*/ 798470 w 1157058"/>
              <a:gd name="csY55" fmla="*/ 717177 h 1972235"/>
              <a:gd name="csX56" fmla="*/ 726752 w 1157058"/>
              <a:gd name="csY56" fmla="*/ 744071 h 1972235"/>
              <a:gd name="csX57" fmla="*/ 681929 w 1157058"/>
              <a:gd name="csY57" fmla="*/ 806824 h 1972235"/>
              <a:gd name="csX58" fmla="*/ 663999 w 1157058"/>
              <a:gd name="csY58" fmla="*/ 833718 h 1972235"/>
              <a:gd name="csX59" fmla="*/ 637105 w 1157058"/>
              <a:gd name="csY59" fmla="*/ 842682 h 1972235"/>
              <a:gd name="csX60" fmla="*/ 610211 w 1157058"/>
              <a:gd name="csY60" fmla="*/ 860612 h 1972235"/>
              <a:gd name="csX61" fmla="*/ 574352 w 1157058"/>
              <a:gd name="csY61" fmla="*/ 833718 h 1972235"/>
              <a:gd name="csX62" fmla="*/ 502634 w 1157058"/>
              <a:gd name="csY62" fmla="*/ 779929 h 1972235"/>
              <a:gd name="csX63" fmla="*/ 466776 w 1157058"/>
              <a:gd name="csY63" fmla="*/ 717177 h 1972235"/>
              <a:gd name="csX64" fmla="*/ 502634 w 1157058"/>
              <a:gd name="csY64" fmla="*/ 672353 h 1972235"/>
              <a:gd name="csX65" fmla="*/ 529529 w 1157058"/>
              <a:gd name="csY65" fmla="*/ 645459 h 1972235"/>
              <a:gd name="csX66" fmla="*/ 556423 w 1157058"/>
              <a:gd name="csY66" fmla="*/ 636494 h 1972235"/>
              <a:gd name="csX67" fmla="*/ 619176 w 1157058"/>
              <a:gd name="csY67" fmla="*/ 609600 h 1972235"/>
              <a:gd name="csX68" fmla="*/ 681929 w 1157058"/>
              <a:gd name="csY68" fmla="*/ 582706 h 1972235"/>
              <a:gd name="csX69" fmla="*/ 708823 w 1157058"/>
              <a:gd name="csY69" fmla="*/ 564777 h 1972235"/>
              <a:gd name="csX70" fmla="*/ 735717 w 1157058"/>
              <a:gd name="csY70" fmla="*/ 555812 h 1972235"/>
              <a:gd name="csX71" fmla="*/ 968799 w 1157058"/>
              <a:gd name="csY71" fmla="*/ 537882 h 1972235"/>
              <a:gd name="csX72" fmla="*/ 986729 w 1157058"/>
              <a:gd name="csY72" fmla="*/ 510988 h 1972235"/>
              <a:gd name="csX73" fmla="*/ 941905 w 1157058"/>
              <a:gd name="csY73" fmla="*/ 484094 h 1972235"/>
              <a:gd name="csX74" fmla="*/ 843293 w 1157058"/>
              <a:gd name="csY74" fmla="*/ 412377 h 1972235"/>
              <a:gd name="csX75" fmla="*/ 834329 w 1157058"/>
              <a:gd name="csY75" fmla="*/ 385482 h 1972235"/>
              <a:gd name="csX76" fmla="*/ 888117 w 1157058"/>
              <a:gd name="csY76" fmla="*/ 304800 h 1972235"/>
              <a:gd name="csX77" fmla="*/ 923976 w 1157058"/>
              <a:gd name="csY77" fmla="*/ 277906 h 1972235"/>
              <a:gd name="csX78" fmla="*/ 977764 w 1157058"/>
              <a:gd name="csY78" fmla="*/ 152400 h 1972235"/>
              <a:gd name="csX79" fmla="*/ 897081 w 1157058"/>
              <a:gd name="csY79" fmla="*/ 125506 h 1972235"/>
              <a:gd name="csX80" fmla="*/ 861223 w 1157058"/>
              <a:gd name="csY80" fmla="*/ 107577 h 1972235"/>
              <a:gd name="csX81" fmla="*/ 798470 w 1157058"/>
              <a:gd name="csY81" fmla="*/ 80682 h 1972235"/>
              <a:gd name="csX82" fmla="*/ 753646 w 1157058"/>
              <a:gd name="csY82" fmla="*/ 44824 h 1972235"/>
              <a:gd name="csX83" fmla="*/ 717787 w 1157058"/>
              <a:gd name="csY83" fmla="*/ 26894 h 1972235"/>
              <a:gd name="csX84" fmla="*/ 655034 w 1157058"/>
              <a:gd name="csY84" fmla="*/ 0 h 1972235"/>
              <a:gd name="csX85" fmla="*/ 502634 w 1157058"/>
              <a:gd name="csY85" fmla="*/ 26894 h 1972235"/>
              <a:gd name="csX86" fmla="*/ 484705 w 1157058"/>
              <a:gd name="csY86" fmla="*/ 44824 h 1972235"/>
              <a:gd name="csX87" fmla="*/ 619176 w 1157058"/>
              <a:gd name="csY87" fmla="*/ 53788 h 1972235"/>
              <a:gd name="csX88" fmla="*/ 592281 w 1157058"/>
              <a:gd name="csY88" fmla="*/ 125506 h 1972235"/>
              <a:gd name="csX89" fmla="*/ 565387 w 1157058"/>
              <a:gd name="csY89" fmla="*/ 134471 h 1972235"/>
              <a:gd name="csX90" fmla="*/ 493670 w 1157058"/>
              <a:gd name="csY90" fmla="*/ 152400 h 1972235"/>
              <a:gd name="csX91" fmla="*/ 466776 w 1157058"/>
              <a:gd name="csY91" fmla="*/ 161365 h 1972235"/>
              <a:gd name="csX92" fmla="*/ 439881 w 1157058"/>
              <a:gd name="csY92" fmla="*/ 179294 h 1972235"/>
              <a:gd name="csX93" fmla="*/ 404023 w 1157058"/>
              <a:gd name="csY93" fmla="*/ 197224 h 1972235"/>
              <a:gd name="csX94" fmla="*/ 377129 w 1157058"/>
              <a:gd name="csY94" fmla="*/ 215153 h 1972235"/>
              <a:gd name="csX0" fmla="*/ 405918 w 1158953"/>
              <a:gd name="csY0" fmla="*/ 197224 h 1972235"/>
              <a:gd name="csX1" fmla="*/ 20435 w 1158953"/>
              <a:gd name="csY1" fmla="*/ 1568824 h 1972235"/>
              <a:gd name="csX2" fmla="*/ 56294 w 1158953"/>
              <a:gd name="csY2" fmla="*/ 1622612 h 1972235"/>
              <a:gd name="csX3" fmla="*/ 74224 w 1158953"/>
              <a:gd name="csY3" fmla="*/ 1667435 h 1972235"/>
              <a:gd name="csX4" fmla="*/ 110082 w 1158953"/>
              <a:gd name="csY4" fmla="*/ 1712259 h 1972235"/>
              <a:gd name="csX5" fmla="*/ 119047 w 1158953"/>
              <a:gd name="csY5" fmla="*/ 1739153 h 1972235"/>
              <a:gd name="csX6" fmla="*/ 128012 w 1158953"/>
              <a:gd name="csY6" fmla="*/ 1775012 h 1972235"/>
              <a:gd name="csX7" fmla="*/ 172835 w 1158953"/>
              <a:gd name="csY7" fmla="*/ 1837765 h 1972235"/>
              <a:gd name="csX8" fmla="*/ 181800 w 1158953"/>
              <a:gd name="csY8" fmla="*/ 1873624 h 1972235"/>
              <a:gd name="csX9" fmla="*/ 208694 w 1158953"/>
              <a:gd name="csY9" fmla="*/ 1891553 h 1972235"/>
              <a:gd name="csX10" fmla="*/ 316271 w 1158953"/>
              <a:gd name="csY10" fmla="*/ 1864659 h 1972235"/>
              <a:gd name="csX11" fmla="*/ 396953 w 1158953"/>
              <a:gd name="csY11" fmla="*/ 1846729 h 1972235"/>
              <a:gd name="csX12" fmla="*/ 576247 w 1158953"/>
              <a:gd name="csY12" fmla="*/ 1864659 h 1972235"/>
              <a:gd name="csX13" fmla="*/ 639000 w 1158953"/>
              <a:gd name="csY13" fmla="*/ 1882588 h 1972235"/>
              <a:gd name="csX14" fmla="*/ 665894 w 1158953"/>
              <a:gd name="csY14" fmla="*/ 1909482 h 1972235"/>
              <a:gd name="csX15" fmla="*/ 710718 w 1158953"/>
              <a:gd name="csY15" fmla="*/ 1918447 h 1972235"/>
              <a:gd name="csX16" fmla="*/ 737612 w 1158953"/>
              <a:gd name="csY16" fmla="*/ 1927412 h 1972235"/>
              <a:gd name="csX17" fmla="*/ 791400 w 1158953"/>
              <a:gd name="csY17" fmla="*/ 1972235 h 1972235"/>
              <a:gd name="csX18" fmla="*/ 800365 w 1158953"/>
              <a:gd name="csY18" fmla="*/ 1927412 h 1972235"/>
              <a:gd name="csX19" fmla="*/ 782435 w 1158953"/>
              <a:gd name="csY19" fmla="*/ 1909482 h 1972235"/>
              <a:gd name="csX20" fmla="*/ 773471 w 1158953"/>
              <a:gd name="csY20" fmla="*/ 1882588 h 1972235"/>
              <a:gd name="csX21" fmla="*/ 764506 w 1158953"/>
              <a:gd name="csY21" fmla="*/ 1819835 h 1972235"/>
              <a:gd name="csX22" fmla="*/ 746576 w 1158953"/>
              <a:gd name="csY22" fmla="*/ 1792941 h 1972235"/>
              <a:gd name="csX23" fmla="*/ 773471 w 1158953"/>
              <a:gd name="csY23" fmla="*/ 1766047 h 1972235"/>
              <a:gd name="csX24" fmla="*/ 764506 w 1158953"/>
              <a:gd name="csY24" fmla="*/ 1739153 h 1972235"/>
              <a:gd name="csX25" fmla="*/ 791400 w 1158953"/>
              <a:gd name="csY25" fmla="*/ 1667435 h 1972235"/>
              <a:gd name="csX26" fmla="*/ 845188 w 1158953"/>
              <a:gd name="csY26" fmla="*/ 1658471 h 1972235"/>
              <a:gd name="csX27" fmla="*/ 925871 w 1158953"/>
              <a:gd name="csY27" fmla="*/ 1595718 h 1972235"/>
              <a:gd name="csX28" fmla="*/ 943800 w 1158953"/>
              <a:gd name="csY28" fmla="*/ 1568824 h 1972235"/>
              <a:gd name="csX29" fmla="*/ 970694 w 1158953"/>
              <a:gd name="csY29" fmla="*/ 1559859 h 1972235"/>
              <a:gd name="csX30" fmla="*/ 1042412 w 1158953"/>
              <a:gd name="csY30" fmla="*/ 1497106 h 1972235"/>
              <a:gd name="csX31" fmla="*/ 1078271 w 1158953"/>
              <a:gd name="csY31" fmla="*/ 1461247 h 1972235"/>
              <a:gd name="csX32" fmla="*/ 1096200 w 1158953"/>
              <a:gd name="csY32" fmla="*/ 1416424 h 1972235"/>
              <a:gd name="csX33" fmla="*/ 1132059 w 1158953"/>
              <a:gd name="csY33" fmla="*/ 1362635 h 1972235"/>
              <a:gd name="csX34" fmla="*/ 1149988 w 1158953"/>
              <a:gd name="csY34" fmla="*/ 1308847 h 1972235"/>
              <a:gd name="csX35" fmla="*/ 1158953 w 1158953"/>
              <a:gd name="csY35" fmla="*/ 1281953 h 1972235"/>
              <a:gd name="csX36" fmla="*/ 1149988 w 1158953"/>
              <a:gd name="csY36" fmla="*/ 1246094 h 1972235"/>
              <a:gd name="csX37" fmla="*/ 1105165 w 1158953"/>
              <a:gd name="csY37" fmla="*/ 1237129 h 1972235"/>
              <a:gd name="csX38" fmla="*/ 1042412 w 1158953"/>
              <a:gd name="csY38" fmla="*/ 1210235 h 1972235"/>
              <a:gd name="csX39" fmla="*/ 1006553 w 1158953"/>
              <a:gd name="csY39" fmla="*/ 1201271 h 1972235"/>
              <a:gd name="csX40" fmla="*/ 934835 w 1158953"/>
              <a:gd name="csY40" fmla="*/ 1174377 h 1972235"/>
              <a:gd name="csX41" fmla="*/ 881047 w 1158953"/>
              <a:gd name="csY41" fmla="*/ 1156447 h 1972235"/>
              <a:gd name="csX42" fmla="*/ 845188 w 1158953"/>
              <a:gd name="csY42" fmla="*/ 1129553 h 1972235"/>
              <a:gd name="csX43" fmla="*/ 818294 w 1158953"/>
              <a:gd name="csY43" fmla="*/ 1120588 h 1972235"/>
              <a:gd name="csX44" fmla="*/ 800365 w 1158953"/>
              <a:gd name="csY44" fmla="*/ 1093694 h 1972235"/>
              <a:gd name="csX45" fmla="*/ 773471 w 1158953"/>
              <a:gd name="csY45" fmla="*/ 1075765 h 1972235"/>
              <a:gd name="csX46" fmla="*/ 728647 w 1158953"/>
              <a:gd name="csY46" fmla="*/ 1039906 h 1972235"/>
              <a:gd name="csX47" fmla="*/ 710718 w 1158953"/>
              <a:gd name="csY47" fmla="*/ 1013012 h 1972235"/>
              <a:gd name="csX48" fmla="*/ 692788 w 1158953"/>
              <a:gd name="csY48" fmla="*/ 995082 h 1972235"/>
              <a:gd name="csX49" fmla="*/ 719682 w 1158953"/>
              <a:gd name="csY49" fmla="*/ 932329 h 1972235"/>
              <a:gd name="csX50" fmla="*/ 746576 w 1158953"/>
              <a:gd name="csY50" fmla="*/ 914400 h 1972235"/>
              <a:gd name="csX51" fmla="*/ 791400 w 1158953"/>
              <a:gd name="csY51" fmla="*/ 851647 h 1972235"/>
              <a:gd name="csX52" fmla="*/ 818294 w 1158953"/>
              <a:gd name="csY52" fmla="*/ 833718 h 1972235"/>
              <a:gd name="csX53" fmla="*/ 836224 w 1158953"/>
              <a:gd name="csY53" fmla="*/ 815788 h 1972235"/>
              <a:gd name="csX54" fmla="*/ 836224 w 1158953"/>
              <a:gd name="csY54" fmla="*/ 726141 h 1972235"/>
              <a:gd name="csX55" fmla="*/ 800365 w 1158953"/>
              <a:gd name="csY55" fmla="*/ 717177 h 1972235"/>
              <a:gd name="csX56" fmla="*/ 728647 w 1158953"/>
              <a:gd name="csY56" fmla="*/ 744071 h 1972235"/>
              <a:gd name="csX57" fmla="*/ 683824 w 1158953"/>
              <a:gd name="csY57" fmla="*/ 806824 h 1972235"/>
              <a:gd name="csX58" fmla="*/ 665894 w 1158953"/>
              <a:gd name="csY58" fmla="*/ 833718 h 1972235"/>
              <a:gd name="csX59" fmla="*/ 639000 w 1158953"/>
              <a:gd name="csY59" fmla="*/ 842682 h 1972235"/>
              <a:gd name="csX60" fmla="*/ 612106 w 1158953"/>
              <a:gd name="csY60" fmla="*/ 860612 h 1972235"/>
              <a:gd name="csX61" fmla="*/ 576247 w 1158953"/>
              <a:gd name="csY61" fmla="*/ 833718 h 1972235"/>
              <a:gd name="csX62" fmla="*/ 504529 w 1158953"/>
              <a:gd name="csY62" fmla="*/ 779929 h 1972235"/>
              <a:gd name="csX63" fmla="*/ 468671 w 1158953"/>
              <a:gd name="csY63" fmla="*/ 717177 h 1972235"/>
              <a:gd name="csX64" fmla="*/ 504529 w 1158953"/>
              <a:gd name="csY64" fmla="*/ 672353 h 1972235"/>
              <a:gd name="csX65" fmla="*/ 531424 w 1158953"/>
              <a:gd name="csY65" fmla="*/ 645459 h 1972235"/>
              <a:gd name="csX66" fmla="*/ 558318 w 1158953"/>
              <a:gd name="csY66" fmla="*/ 636494 h 1972235"/>
              <a:gd name="csX67" fmla="*/ 621071 w 1158953"/>
              <a:gd name="csY67" fmla="*/ 609600 h 1972235"/>
              <a:gd name="csX68" fmla="*/ 683824 w 1158953"/>
              <a:gd name="csY68" fmla="*/ 582706 h 1972235"/>
              <a:gd name="csX69" fmla="*/ 710718 w 1158953"/>
              <a:gd name="csY69" fmla="*/ 564777 h 1972235"/>
              <a:gd name="csX70" fmla="*/ 737612 w 1158953"/>
              <a:gd name="csY70" fmla="*/ 555812 h 1972235"/>
              <a:gd name="csX71" fmla="*/ 970694 w 1158953"/>
              <a:gd name="csY71" fmla="*/ 537882 h 1972235"/>
              <a:gd name="csX72" fmla="*/ 988624 w 1158953"/>
              <a:gd name="csY72" fmla="*/ 510988 h 1972235"/>
              <a:gd name="csX73" fmla="*/ 943800 w 1158953"/>
              <a:gd name="csY73" fmla="*/ 484094 h 1972235"/>
              <a:gd name="csX74" fmla="*/ 845188 w 1158953"/>
              <a:gd name="csY74" fmla="*/ 412377 h 1972235"/>
              <a:gd name="csX75" fmla="*/ 836224 w 1158953"/>
              <a:gd name="csY75" fmla="*/ 385482 h 1972235"/>
              <a:gd name="csX76" fmla="*/ 890012 w 1158953"/>
              <a:gd name="csY76" fmla="*/ 304800 h 1972235"/>
              <a:gd name="csX77" fmla="*/ 925871 w 1158953"/>
              <a:gd name="csY77" fmla="*/ 277906 h 1972235"/>
              <a:gd name="csX78" fmla="*/ 979659 w 1158953"/>
              <a:gd name="csY78" fmla="*/ 152400 h 1972235"/>
              <a:gd name="csX79" fmla="*/ 898976 w 1158953"/>
              <a:gd name="csY79" fmla="*/ 125506 h 1972235"/>
              <a:gd name="csX80" fmla="*/ 863118 w 1158953"/>
              <a:gd name="csY80" fmla="*/ 107577 h 1972235"/>
              <a:gd name="csX81" fmla="*/ 800365 w 1158953"/>
              <a:gd name="csY81" fmla="*/ 80682 h 1972235"/>
              <a:gd name="csX82" fmla="*/ 755541 w 1158953"/>
              <a:gd name="csY82" fmla="*/ 44824 h 1972235"/>
              <a:gd name="csX83" fmla="*/ 719682 w 1158953"/>
              <a:gd name="csY83" fmla="*/ 26894 h 1972235"/>
              <a:gd name="csX84" fmla="*/ 656929 w 1158953"/>
              <a:gd name="csY84" fmla="*/ 0 h 1972235"/>
              <a:gd name="csX85" fmla="*/ 504529 w 1158953"/>
              <a:gd name="csY85" fmla="*/ 26894 h 1972235"/>
              <a:gd name="csX86" fmla="*/ 486600 w 1158953"/>
              <a:gd name="csY86" fmla="*/ 44824 h 1972235"/>
              <a:gd name="csX87" fmla="*/ 621071 w 1158953"/>
              <a:gd name="csY87" fmla="*/ 53788 h 1972235"/>
              <a:gd name="csX88" fmla="*/ 594176 w 1158953"/>
              <a:gd name="csY88" fmla="*/ 125506 h 1972235"/>
              <a:gd name="csX89" fmla="*/ 567282 w 1158953"/>
              <a:gd name="csY89" fmla="*/ 134471 h 1972235"/>
              <a:gd name="csX90" fmla="*/ 495565 w 1158953"/>
              <a:gd name="csY90" fmla="*/ 152400 h 1972235"/>
              <a:gd name="csX91" fmla="*/ 468671 w 1158953"/>
              <a:gd name="csY91" fmla="*/ 161365 h 1972235"/>
              <a:gd name="csX92" fmla="*/ 441776 w 1158953"/>
              <a:gd name="csY92" fmla="*/ 179294 h 1972235"/>
              <a:gd name="csX93" fmla="*/ 405918 w 1158953"/>
              <a:gd name="csY93" fmla="*/ 197224 h 1972235"/>
              <a:gd name="csX0" fmla="*/ 444319 w 1161496"/>
              <a:gd name="csY0" fmla="*/ 179294 h 1972235"/>
              <a:gd name="csX1" fmla="*/ 22978 w 1161496"/>
              <a:gd name="csY1" fmla="*/ 1568824 h 1972235"/>
              <a:gd name="csX2" fmla="*/ 58837 w 1161496"/>
              <a:gd name="csY2" fmla="*/ 1622612 h 1972235"/>
              <a:gd name="csX3" fmla="*/ 76767 w 1161496"/>
              <a:gd name="csY3" fmla="*/ 1667435 h 1972235"/>
              <a:gd name="csX4" fmla="*/ 112625 w 1161496"/>
              <a:gd name="csY4" fmla="*/ 1712259 h 1972235"/>
              <a:gd name="csX5" fmla="*/ 121590 w 1161496"/>
              <a:gd name="csY5" fmla="*/ 1739153 h 1972235"/>
              <a:gd name="csX6" fmla="*/ 130555 w 1161496"/>
              <a:gd name="csY6" fmla="*/ 1775012 h 1972235"/>
              <a:gd name="csX7" fmla="*/ 175378 w 1161496"/>
              <a:gd name="csY7" fmla="*/ 1837765 h 1972235"/>
              <a:gd name="csX8" fmla="*/ 184343 w 1161496"/>
              <a:gd name="csY8" fmla="*/ 1873624 h 1972235"/>
              <a:gd name="csX9" fmla="*/ 211237 w 1161496"/>
              <a:gd name="csY9" fmla="*/ 1891553 h 1972235"/>
              <a:gd name="csX10" fmla="*/ 318814 w 1161496"/>
              <a:gd name="csY10" fmla="*/ 1864659 h 1972235"/>
              <a:gd name="csX11" fmla="*/ 399496 w 1161496"/>
              <a:gd name="csY11" fmla="*/ 1846729 h 1972235"/>
              <a:gd name="csX12" fmla="*/ 578790 w 1161496"/>
              <a:gd name="csY12" fmla="*/ 1864659 h 1972235"/>
              <a:gd name="csX13" fmla="*/ 641543 w 1161496"/>
              <a:gd name="csY13" fmla="*/ 1882588 h 1972235"/>
              <a:gd name="csX14" fmla="*/ 668437 w 1161496"/>
              <a:gd name="csY14" fmla="*/ 1909482 h 1972235"/>
              <a:gd name="csX15" fmla="*/ 713261 w 1161496"/>
              <a:gd name="csY15" fmla="*/ 1918447 h 1972235"/>
              <a:gd name="csX16" fmla="*/ 740155 w 1161496"/>
              <a:gd name="csY16" fmla="*/ 1927412 h 1972235"/>
              <a:gd name="csX17" fmla="*/ 793943 w 1161496"/>
              <a:gd name="csY17" fmla="*/ 1972235 h 1972235"/>
              <a:gd name="csX18" fmla="*/ 802908 w 1161496"/>
              <a:gd name="csY18" fmla="*/ 1927412 h 1972235"/>
              <a:gd name="csX19" fmla="*/ 784978 w 1161496"/>
              <a:gd name="csY19" fmla="*/ 1909482 h 1972235"/>
              <a:gd name="csX20" fmla="*/ 776014 w 1161496"/>
              <a:gd name="csY20" fmla="*/ 1882588 h 1972235"/>
              <a:gd name="csX21" fmla="*/ 767049 w 1161496"/>
              <a:gd name="csY21" fmla="*/ 1819835 h 1972235"/>
              <a:gd name="csX22" fmla="*/ 749119 w 1161496"/>
              <a:gd name="csY22" fmla="*/ 1792941 h 1972235"/>
              <a:gd name="csX23" fmla="*/ 776014 w 1161496"/>
              <a:gd name="csY23" fmla="*/ 1766047 h 1972235"/>
              <a:gd name="csX24" fmla="*/ 767049 w 1161496"/>
              <a:gd name="csY24" fmla="*/ 1739153 h 1972235"/>
              <a:gd name="csX25" fmla="*/ 793943 w 1161496"/>
              <a:gd name="csY25" fmla="*/ 1667435 h 1972235"/>
              <a:gd name="csX26" fmla="*/ 847731 w 1161496"/>
              <a:gd name="csY26" fmla="*/ 1658471 h 1972235"/>
              <a:gd name="csX27" fmla="*/ 928414 w 1161496"/>
              <a:gd name="csY27" fmla="*/ 1595718 h 1972235"/>
              <a:gd name="csX28" fmla="*/ 946343 w 1161496"/>
              <a:gd name="csY28" fmla="*/ 1568824 h 1972235"/>
              <a:gd name="csX29" fmla="*/ 973237 w 1161496"/>
              <a:gd name="csY29" fmla="*/ 1559859 h 1972235"/>
              <a:gd name="csX30" fmla="*/ 1044955 w 1161496"/>
              <a:gd name="csY30" fmla="*/ 1497106 h 1972235"/>
              <a:gd name="csX31" fmla="*/ 1080814 w 1161496"/>
              <a:gd name="csY31" fmla="*/ 1461247 h 1972235"/>
              <a:gd name="csX32" fmla="*/ 1098743 w 1161496"/>
              <a:gd name="csY32" fmla="*/ 1416424 h 1972235"/>
              <a:gd name="csX33" fmla="*/ 1134602 w 1161496"/>
              <a:gd name="csY33" fmla="*/ 1362635 h 1972235"/>
              <a:gd name="csX34" fmla="*/ 1152531 w 1161496"/>
              <a:gd name="csY34" fmla="*/ 1308847 h 1972235"/>
              <a:gd name="csX35" fmla="*/ 1161496 w 1161496"/>
              <a:gd name="csY35" fmla="*/ 1281953 h 1972235"/>
              <a:gd name="csX36" fmla="*/ 1152531 w 1161496"/>
              <a:gd name="csY36" fmla="*/ 1246094 h 1972235"/>
              <a:gd name="csX37" fmla="*/ 1107708 w 1161496"/>
              <a:gd name="csY37" fmla="*/ 1237129 h 1972235"/>
              <a:gd name="csX38" fmla="*/ 1044955 w 1161496"/>
              <a:gd name="csY38" fmla="*/ 1210235 h 1972235"/>
              <a:gd name="csX39" fmla="*/ 1009096 w 1161496"/>
              <a:gd name="csY39" fmla="*/ 1201271 h 1972235"/>
              <a:gd name="csX40" fmla="*/ 937378 w 1161496"/>
              <a:gd name="csY40" fmla="*/ 1174377 h 1972235"/>
              <a:gd name="csX41" fmla="*/ 883590 w 1161496"/>
              <a:gd name="csY41" fmla="*/ 1156447 h 1972235"/>
              <a:gd name="csX42" fmla="*/ 847731 w 1161496"/>
              <a:gd name="csY42" fmla="*/ 1129553 h 1972235"/>
              <a:gd name="csX43" fmla="*/ 820837 w 1161496"/>
              <a:gd name="csY43" fmla="*/ 1120588 h 1972235"/>
              <a:gd name="csX44" fmla="*/ 802908 w 1161496"/>
              <a:gd name="csY44" fmla="*/ 1093694 h 1972235"/>
              <a:gd name="csX45" fmla="*/ 776014 w 1161496"/>
              <a:gd name="csY45" fmla="*/ 1075765 h 1972235"/>
              <a:gd name="csX46" fmla="*/ 731190 w 1161496"/>
              <a:gd name="csY46" fmla="*/ 1039906 h 1972235"/>
              <a:gd name="csX47" fmla="*/ 713261 w 1161496"/>
              <a:gd name="csY47" fmla="*/ 1013012 h 1972235"/>
              <a:gd name="csX48" fmla="*/ 695331 w 1161496"/>
              <a:gd name="csY48" fmla="*/ 995082 h 1972235"/>
              <a:gd name="csX49" fmla="*/ 722225 w 1161496"/>
              <a:gd name="csY49" fmla="*/ 932329 h 1972235"/>
              <a:gd name="csX50" fmla="*/ 749119 w 1161496"/>
              <a:gd name="csY50" fmla="*/ 914400 h 1972235"/>
              <a:gd name="csX51" fmla="*/ 793943 w 1161496"/>
              <a:gd name="csY51" fmla="*/ 851647 h 1972235"/>
              <a:gd name="csX52" fmla="*/ 820837 w 1161496"/>
              <a:gd name="csY52" fmla="*/ 833718 h 1972235"/>
              <a:gd name="csX53" fmla="*/ 838767 w 1161496"/>
              <a:gd name="csY53" fmla="*/ 815788 h 1972235"/>
              <a:gd name="csX54" fmla="*/ 838767 w 1161496"/>
              <a:gd name="csY54" fmla="*/ 726141 h 1972235"/>
              <a:gd name="csX55" fmla="*/ 802908 w 1161496"/>
              <a:gd name="csY55" fmla="*/ 717177 h 1972235"/>
              <a:gd name="csX56" fmla="*/ 731190 w 1161496"/>
              <a:gd name="csY56" fmla="*/ 744071 h 1972235"/>
              <a:gd name="csX57" fmla="*/ 686367 w 1161496"/>
              <a:gd name="csY57" fmla="*/ 806824 h 1972235"/>
              <a:gd name="csX58" fmla="*/ 668437 w 1161496"/>
              <a:gd name="csY58" fmla="*/ 833718 h 1972235"/>
              <a:gd name="csX59" fmla="*/ 641543 w 1161496"/>
              <a:gd name="csY59" fmla="*/ 842682 h 1972235"/>
              <a:gd name="csX60" fmla="*/ 614649 w 1161496"/>
              <a:gd name="csY60" fmla="*/ 860612 h 1972235"/>
              <a:gd name="csX61" fmla="*/ 578790 w 1161496"/>
              <a:gd name="csY61" fmla="*/ 833718 h 1972235"/>
              <a:gd name="csX62" fmla="*/ 507072 w 1161496"/>
              <a:gd name="csY62" fmla="*/ 779929 h 1972235"/>
              <a:gd name="csX63" fmla="*/ 471214 w 1161496"/>
              <a:gd name="csY63" fmla="*/ 717177 h 1972235"/>
              <a:gd name="csX64" fmla="*/ 507072 w 1161496"/>
              <a:gd name="csY64" fmla="*/ 672353 h 1972235"/>
              <a:gd name="csX65" fmla="*/ 533967 w 1161496"/>
              <a:gd name="csY65" fmla="*/ 645459 h 1972235"/>
              <a:gd name="csX66" fmla="*/ 560861 w 1161496"/>
              <a:gd name="csY66" fmla="*/ 636494 h 1972235"/>
              <a:gd name="csX67" fmla="*/ 623614 w 1161496"/>
              <a:gd name="csY67" fmla="*/ 609600 h 1972235"/>
              <a:gd name="csX68" fmla="*/ 686367 w 1161496"/>
              <a:gd name="csY68" fmla="*/ 582706 h 1972235"/>
              <a:gd name="csX69" fmla="*/ 713261 w 1161496"/>
              <a:gd name="csY69" fmla="*/ 564777 h 1972235"/>
              <a:gd name="csX70" fmla="*/ 740155 w 1161496"/>
              <a:gd name="csY70" fmla="*/ 555812 h 1972235"/>
              <a:gd name="csX71" fmla="*/ 973237 w 1161496"/>
              <a:gd name="csY71" fmla="*/ 537882 h 1972235"/>
              <a:gd name="csX72" fmla="*/ 991167 w 1161496"/>
              <a:gd name="csY72" fmla="*/ 510988 h 1972235"/>
              <a:gd name="csX73" fmla="*/ 946343 w 1161496"/>
              <a:gd name="csY73" fmla="*/ 484094 h 1972235"/>
              <a:gd name="csX74" fmla="*/ 847731 w 1161496"/>
              <a:gd name="csY74" fmla="*/ 412377 h 1972235"/>
              <a:gd name="csX75" fmla="*/ 838767 w 1161496"/>
              <a:gd name="csY75" fmla="*/ 385482 h 1972235"/>
              <a:gd name="csX76" fmla="*/ 892555 w 1161496"/>
              <a:gd name="csY76" fmla="*/ 304800 h 1972235"/>
              <a:gd name="csX77" fmla="*/ 928414 w 1161496"/>
              <a:gd name="csY77" fmla="*/ 277906 h 1972235"/>
              <a:gd name="csX78" fmla="*/ 982202 w 1161496"/>
              <a:gd name="csY78" fmla="*/ 152400 h 1972235"/>
              <a:gd name="csX79" fmla="*/ 901519 w 1161496"/>
              <a:gd name="csY79" fmla="*/ 125506 h 1972235"/>
              <a:gd name="csX80" fmla="*/ 865661 w 1161496"/>
              <a:gd name="csY80" fmla="*/ 107577 h 1972235"/>
              <a:gd name="csX81" fmla="*/ 802908 w 1161496"/>
              <a:gd name="csY81" fmla="*/ 80682 h 1972235"/>
              <a:gd name="csX82" fmla="*/ 758084 w 1161496"/>
              <a:gd name="csY82" fmla="*/ 44824 h 1972235"/>
              <a:gd name="csX83" fmla="*/ 722225 w 1161496"/>
              <a:gd name="csY83" fmla="*/ 26894 h 1972235"/>
              <a:gd name="csX84" fmla="*/ 659472 w 1161496"/>
              <a:gd name="csY84" fmla="*/ 0 h 1972235"/>
              <a:gd name="csX85" fmla="*/ 507072 w 1161496"/>
              <a:gd name="csY85" fmla="*/ 26894 h 1972235"/>
              <a:gd name="csX86" fmla="*/ 489143 w 1161496"/>
              <a:gd name="csY86" fmla="*/ 44824 h 1972235"/>
              <a:gd name="csX87" fmla="*/ 623614 w 1161496"/>
              <a:gd name="csY87" fmla="*/ 53788 h 1972235"/>
              <a:gd name="csX88" fmla="*/ 596719 w 1161496"/>
              <a:gd name="csY88" fmla="*/ 125506 h 1972235"/>
              <a:gd name="csX89" fmla="*/ 569825 w 1161496"/>
              <a:gd name="csY89" fmla="*/ 134471 h 1972235"/>
              <a:gd name="csX90" fmla="*/ 498108 w 1161496"/>
              <a:gd name="csY90" fmla="*/ 152400 h 1972235"/>
              <a:gd name="csX91" fmla="*/ 471214 w 1161496"/>
              <a:gd name="csY91" fmla="*/ 161365 h 1972235"/>
              <a:gd name="csX92" fmla="*/ 444319 w 1161496"/>
              <a:gd name="csY92" fmla="*/ 179294 h 1972235"/>
              <a:gd name="csX0" fmla="*/ 473132 w 1163414"/>
              <a:gd name="csY0" fmla="*/ 161365 h 1972235"/>
              <a:gd name="csX1" fmla="*/ 24896 w 1163414"/>
              <a:gd name="csY1" fmla="*/ 1568824 h 1972235"/>
              <a:gd name="csX2" fmla="*/ 60755 w 1163414"/>
              <a:gd name="csY2" fmla="*/ 1622612 h 1972235"/>
              <a:gd name="csX3" fmla="*/ 78685 w 1163414"/>
              <a:gd name="csY3" fmla="*/ 1667435 h 1972235"/>
              <a:gd name="csX4" fmla="*/ 114543 w 1163414"/>
              <a:gd name="csY4" fmla="*/ 1712259 h 1972235"/>
              <a:gd name="csX5" fmla="*/ 123508 w 1163414"/>
              <a:gd name="csY5" fmla="*/ 1739153 h 1972235"/>
              <a:gd name="csX6" fmla="*/ 132473 w 1163414"/>
              <a:gd name="csY6" fmla="*/ 1775012 h 1972235"/>
              <a:gd name="csX7" fmla="*/ 177296 w 1163414"/>
              <a:gd name="csY7" fmla="*/ 1837765 h 1972235"/>
              <a:gd name="csX8" fmla="*/ 186261 w 1163414"/>
              <a:gd name="csY8" fmla="*/ 1873624 h 1972235"/>
              <a:gd name="csX9" fmla="*/ 213155 w 1163414"/>
              <a:gd name="csY9" fmla="*/ 1891553 h 1972235"/>
              <a:gd name="csX10" fmla="*/ 320732 w 1163414"/>
              <a:gd name="csY10" fmla="*/ 1864659 h 1972235"/>
              <a:gd name="csX11" fmla="*/ 401414 w 1163414"/>
              <a:gd name="csY11" fmla="*/ 1846729 h 1972235"/>
              <a:gd name="csX12" fmla="*/ 580708 w 1163414"/>
              <a:gd name="csY12" fmla="*/ 1864659 h 1972235"/>
              <a:gd name="csX13" fmla="*/ 643461 w 1163414"/>
              <a:gd name="csY13" fmla="*/ 1882588 h 1972235"/>
              <a:gd name="csX14" fmla="*/ 670355 w 1163414"/>
              <a:gd name="csY14" fmla="*/ 1909482 h 1972235"/>
              <a:gd name="csX15" fmla="*/ 715179 w 1163414"/>
              <a:gd name="csY15" fmla="*/ 1918447 h 1972235"/>
              <a:gd name="csX16" fmla="*/ 742073 w 1163414"/>
              <a:gd name="csY16" fmla="*/ 1927412 h 1972235"/>
              <a:gd name="csX17" fmla="*/ 795861 w 1163414"/>
              <a:gd name="csY17" fmla="*/ 1972235 h 1972235"/>
              <a:gd name="csX18" fmla="*/ 804826 w 1163414"/>
              <a:gd name="csY18" fmla="*/ 1927412 h 1972235"/>
              <a:gd name="csX19" fmla="*/ 786896 w 1163414"/>
              <a:gd name="csY19" fmla="*/ 1909482 h 1972235"/>
              <a:gd name="csX20" fmla="*/ 777932 w 1163414"/>
              <a:gd name="csY20" fmla="*/ 1882588 h 1972235"/>
              <a:gd name="csX21" fmla="*/ 768967 w 1163414"/>
              <a:gd name="csY21" fmla="*/ 1819835 h 1972235"/>
              <a:gd name="csX22" fmla="*/ 751037 w 1163414"/>
              <a:gd name="csY22" fmla="*/ 1792941 h 1972235"/>
              <a:gd name="csX23" fmla="*/ 777932 w 1163414"/>
              <a:gd name="csY23" fmla="*/ 1766047 h 1972235"/>
              <a:gd name="csX24" fmla="*/ 768967 w 1163414"/>
              <a:gd name="csY24" fmla="*/ 1739153 h 1972235"/>
              <a:gd name="csX25" fmla="*/ 795861 w 1163414"/>
              <a:gd name="csY25" fmla="*/ 1667435 h 1972235"/>
              <a:gd name="csX26" fmla="*/ 849649 w 1163414"/>
              <a:gd name="csY26" fmla="*/ 1658471 h 1972235"/>
              <a:gd name="csX27" fmla="*/ 930332 w 1163414"/>
              <a:gd name="csY27" fmla="*/ 1595718 h 1972235"/>
              <a:gd name="csX28" fmla="*/ 948261 w 1163414"/>
              <a:gd name="csY28" fmla="*/ 1568824 h 1972235"/>
              <a:gd name="csX29" fmla="*/ 975155 w 1163414"/>
              <a:gd name="csY29" fmla="*/ 1559859 h 1972235"/>
              <a:gd name="csX30" fmla="*/ 1046873 w 1163414"/>
              <a:gd name="csY30" fmla="*/ 1497106 h 1972235"/>
              <a:gd name="csX31" fmla="*/ 1082732 w 1163414"/>
              <a:gd name="csY31" fmla="*/ 1461247 h 1972235"/>
              <a:gd name="csX32" fmla="*/ 1100661 w 1163414"/>
              <a:gd name="csY32" fmla="*/ 1416424 h 1972235"/>
              <a:gd name="csX33" fmla="*/ 1136520 w 1163414"/>
              <a:gd name="csY33" fmla="*/ 1362635 h 1972235"/>
              <a:gd name="csX34" fmla="*/ 1154449 w 1163414"/>
              <a:gd name="csY34" fmla="*/ 1308847 h 1972235"/>
              <a:gd name="csX35" fmla="*/ 1163414 w 1163414"/>
              <a:gd name="csY35" fmla="*/ 1281953 h 1972235"/>
              <a:gd name="csX36" fmla="*/ 1154449 w 1163414"/>
              <a:gd name="csY36" fmla="*/ 1246094 h 1972235"/>
              <a:gd name="csX37" fmla="*/ 1109626 w 1163414"/>
              <a:gd name="csY37" fmla="*/ 1237129 h 1972235"/>
              <a:gd name="csX38" fmla="*/ 1046873 w 1163414"/>
              <a:gd name="csY38" fmla="*/ 1210235 h 1972235"/>
              <a:gd name="csX39" fmla="*/ 1011014 w 1163414"/>
              <a:gd name="csY39" fmla="*/ 1201271 h 1972235"/>
              <a:gd name="csX40" fmla="*/ 939296 w 1163414"/>
              <a:gd name="csY40" fmla="*/ 1174377 h 1972235"/>
              <a:gd name="csX41" fmla="*/ 885508 w 1163414"/>
              <a:gd name="csY41" fmla="*/ 1156447 h 1972235"/>
              <a:gd name="csX42" fmla="*/ 849649 w 1163414"/>
              <a:gd name="csY42" fmla="*/ 1129553 h 1972235"/>
              <a:gd name="csX43" fmla="*/ 822755 w 1163414"/>
              <a:gd name="csY43" fmla="*/ 1120588 h 1972235"/>
              <a:gd name="csX44" fmla="*/ 804826 w 1163414"/>
              <a:gd name="csY44" fmla="*/ 1093694 h 1972235"/>
              <a:gd name="csX45" fmla="*/ 777932 w 1163414"/>
              <a:gd name="csY45" fmla="*/ 1075765 h 1972235"/>
              <a:gd name="csX46" fmla="*/ 733108 w 1163414"/>
              <a:gd name="csY46" fmla="*/ 1039906 h 1972235"/>
              <a:gd name="csX47" fmla="*/ 715179 w 1163414"/>
              <a:gd name="csY47" fmla="*/ 1013012 h 1972235"/>
              <a:gd name="csX48" fmla="*/ 697249 w 1163414"/>
              <a:gd name="csY48" fmla="*/ 995082 h 1972235"/>
              <a:gd name="csX49" fmla="*/ 724143 w 1163414"/>
              <a:gd name="csY49" fmla="*/ 932329 h 1972235"/>
              <a:gd name="csX50" fmla="*/ 751037 w 1163414"/>
              <a:gd name="csY50" fmla="*/ 914400 h 1972235"/>
              <a:gd name="csX51" fmla="*/ 795861 w 1163414"/>
              <a:gd name="csY51" fmla="*/ 851647 h 1972235"/>
              <a:gd name="csX52" fmla="*/ 822755 w 1163414"/>
              <a:gd name="csY52" fmla="*/ 833718 h 1972235"/>
              <a:gd name="csX53" fmla="*/ 840685 w 1163414"/>
              <a:gd name="csY53" fmla="*/ 815788 h 1972235"/>
              <a:gd name="csX54" fmla="*/ 840685 w 1163414"/>
              <a:gd name="csY54" fmla="*/ 726141 h 1972235"/>
              <a:gd name="csX55" fmla="*/ 804826 w 1163414"/>
              <a:gd name="csY55" fmla="*/ 717177 h 1972235"/>
              <a:gd name="csX56" fmla="*/ 733108 w 1163414"/>
              <a:gd name="csY56" fmla="*/ 744071 h 1972235"/>
              <a:gd name="csX57" fmla="*/ 688285 w 1163414"/>
              <a:gd name="csY57" fmla="*/ 806824 h 1972235"/>
              <a:gd name="csX58" fmla="*/ 670355 w 1163414"/>
              <a:gd name="csY58" fmla="*/ 833718 h 1972235"/>
              <a:gd name="csX59" fmla="*/ 643461 w 1163414"/>
              <a:gd name="csY59" fmla="*/ 842682 h 1972235"/>
              <a:gd name="csX60" fmla="*/ 616567 w 1163414"/>
              <a:gd name="csY60" fmla="*/ 860612 h 1972235"/>
              <a:gd name="csX61" fmla="*/ 580708 w 1163414"/>
              <a:gd name="csY61" fmla="*/ 833718 h 1972235"/>
              <a:gd name="csX62" fmla="*/ 508990 w 1163414"/>
              <a:gd name="csY62" fmla="*/ 779929 h 1972235"/>
              <a:gd name="csX63" fmla="*/ 473132 w 1163414"/>
              <a:gd name="csY63" fmla="*/ 717177 h 1972235"/>
              <a:gd name="csX64" fmla="*/ 508990 w 1163414"/>
              <a:gd name="csY64" fmla="*/ 672353 h 1972235"/>
              <a:gd name="csX65" fmla="*/ 535885 w 1163414"/>
              <a:gd name="csY65" fmla="*/ 645459 h 1972235"/>
              <a:gd name="csX66" fmla="*/ 562779 w 1163414"/>
              <a:gd name="csY66" fmla="*/ 636494 h 1972235"/>
              <a:gd name="csX67" fmla="*/ 625532 w 1163414"/>
              <a:gd name="csY67" fmla="*/ 609600 h 1972235"/>
              <a:gd name="csX68" fmla="*/ 688285 w 1163414"/>
              <a:gd name="csY68" fmla="*/ 582706 h 1972235"/>
              <a:gd name="csX69" fmla="*/ 715179 w 1163414"/>
              <a:gd name="csY69" fmla="*/ 564777 h 1972235"/>
              <a:gd name="csX70" fmla="*/ 742073 w 1163414"/>
              <a:gd name="csY70" fmla="*/ 555812 h 1972235"/>
              <a:gd name="csX71" fmla="*/ 975155 w 1163414"/>
              <a:gd name="csY71" fmla="*/ 537882 h 1972235"/>
              <a:gd name="csX72" fmla="*/ 993085 w 1163414"/>
              <a:gd name="csY72" fmla="*/ 510988 h 1972235"/>
              <a:gd name="csX73" fmla="*/ 948261 w 1163414"/>
              <a:gd name="csY73" fmla="*/ 484094 h 1972235"/>
              <a:gd name="csX74" fmla="*/ 849649 w 1163414"/>
              <a:gd name="csY74" fmla="*/ 412377 h 1972235"/>
              <a:gd name="csX75" fmla="*/ 840685 w 1163414"/>
              <a:gd name="csY75" fmla="*/ 385482 h 1972235"/>
              <a:gd name="csX76" fmla="*/ 894473 w 1163414"/>
              <a:gd name="csY76" fmla="*/ 304800 h 1972235"/>
              <a:gd name="csX77" fmla="*/ 930332 w 1163414"/>
              <a:gd name="csY77" fmla="*/ 277906 h 1972235"/>
              <a:gd name="csX78" fmla="*/ 984120 w 1163414"/>
              <a:gd name="csY78" fmla="*/ 152400 h 1972235"/>
              <a:gd name="csX79" fmla="*/ 903437 w 1163414"/>
              <a:gd name="csY79" fmla="*/ 125506 h 1972235"/>
              <a:gd name="csX80" fmla="*/ 867579 w 1163414"/>
              <a:gd name="csY80" fmla="*/ 107577 h 1972235"/>
              <a:gd name="csX81" fmla="*/ 804826 w 1163414"/>
              <a:gd name="csY81" fmla="*/ 80682 h 1972235"/>
              <a:gd name="csX82" fmla="*/ 760002 w 1163414"/>
              <a:gd name="csY82" fmla="*/ 44824 h 1972235"/>
              <a:gd name="csX83" fmla="*/ 724143 w 1163414"/>
              <a:gd name="csY83" fmla="*/ 26894 h 1972235"/>
              <a:gd name="csX84" fmla="*/ 661390 w 1163414"/>
              <a:gd name="csY84" fmla="*/ 0 h 1972235"/>
              <a:gd name="csX85" fmla="*/ 508990 w 1163414"/>
              <a:gd name="csY85" fmla="*/ 26894 h 1972235"/>
              <a:gd name="csX86" fmla="*/ 491061 w 1163414"/>
              <a:gd name="csY86" fmla="*/ 44824 h 1972235"/>
              <a:gd name="csX87" fmla="*/ 625532 w 1163414"/>
              <a:gd name="csY87" fmla="*/ 53788 h 1972235"/>
              <a:gd name="csX88" fmla="*/ 598637 w 1163414"/>
              <a:gd name="csY88" fmla="*/ 125506 h 1972235"/>
              <a:gd name="csX89" fmla="*/ 571743 w 1163414"/>
              <a:gd name="csY89" fmla="*/ 134471 h 1972235"/>
              <a:gd name="csX90" fmla="*/ 500026 w 1163414"/>
              <a:gd name="csY90" fmla="*/ 152400 h 1972235"/>
              <a:gd name="csX91" fmla="*/ 473132 w 1163414"/>
              <a:gd name="csY91" fmla="*/ 161365 h 1972235"/>
              <a:gd name="csX0" fmla="*/ 501951 w 1165339"/>
              <a:gd name="csY0" fmla="*/ 152400 h 1972235"/>
              <a:gd name="csX1" fmla="*/ 26821 w 1165339"/>
              <a:gd name="csY1" fmla="*/ 1568824 h 1972235"/>
              <a:gd name="csX2" fmla="*/ 62680 w 1165339"/>
              <a:gd name="csY2" fmla="*/ 1622612 h 1972235"/>
              <a:gd name="csX3" fmla="*/ 80610 w 1165339"/>
              <a:gd name="csY3" fmla="*/ 1667435 h 1972235"/>
              <a:gd name="csX4" fmla="*/ 116468 w 1165339"/>
              <a:gd name="csY4" fmla="*/ 1712259 h 1972235"/>
              <a:gd name="csX5" fmla="*/ 125433 w 1165339"/>
              <a:gd name="csY5" fmla="*/ 1739153 h 1972235"/>
              <a:gd name="csX6" fmla="*/ 134398 w 1165339"/>
              <a:gd name="csY6" fmla="*/ 1775012 h 1972235"/>
              <a:gd name="csX7" fmla="*/ 179221 w 1165339"/>
              <a:gd name="csY7" fmla="*/ 1837765 h 1972235"/>
              <a:gd name="csX8" fmla="*/ 188186 w 1165339"/>
              <a:gd name="csY8" fmla="*/ 1873624 h 1972235"/>
              <a:gd name="csX9" fmla="*/ 215080 w 1165339"/>
              <a:gd name="csY9" fmla="*/ 1891553 h 1972235"/>
              <a:gd name="csX10" fmla="*/ 322657 w 1165339"/>
              <a:gd name="csY10" fmla="*/ 1864659 h 1972235"/>
              <a:gd name="csX11" fmla="*/ 403339 w 1165339"/>
              <a:gd name="csY11" fmla="*/ 1846729 h 1972235"/>
              <a:gd name="csX12" fmla="*/ 582633 w 1165339"/>
              <a:gd name="csY12" fmla="*/ 1864659 h 1972235"/>
              <a:gd name="csX13" fmla="*/ 645386 w 1165339"/>
              <a:gd name="csY13" fmla="*/ 1882588 h 1972235"/>
              <a:gd name="csX14" fmla="*/ 672280 w 1165339"/>
              <a:gd name="csY14" fmla="*/ 1909482 h 1972235"/>
              <a:gd name="csX15" fmla="*/ 717104 w 1165339"/>
              <a:gd name="csY15" fmla="*/ 1918447 h 1972235"/>
              <a:gd name="csX16" fmla="*/ 743998 w 1165339"/>
              <a:gd name="csY16" fmla="*/ 1927412 h 1972235"/>
              <a:gd name="csX17" fmla="*/ 797786 w 1165339"/>
              <a:gd name="csY17" fmla="*/ 1972235 h 1972235"/>
              <a:gd name="csX18" fmla="*/ 806751 w 1165339"/>
              <a:gd name="csY18" fmla="*/ 1927412 h 1972235"/>
              <a:gd name="csX19" fmla="*/ 788821 w 1165339"/>
              <a:gd name="csY19" fmla="*/ 1909482 h 1972235"/>
              <a:gd name="csX20" fmla="*/ 779857 w 1165339"/>
              <a:gd name="csY20" fmla="*/ 1882588 h 1972235"/>
              <a:gd name="csX21" fmla="*/ 770892 w 1165339"/>
              <a:gd name="csY21" fmla="*/ 1819835 h 1972235"/>
              <a:gd name="csX22" fmla="*/ 752962 w 1165339"/>
              <a:gd name="csY22" fmla="*/ 1792941 h 1972235"/>
              <a:gd name="csX23" fmla="*/ 779857 w 1165339"/>
              <a:gd name="csY23" fmla="*/ 1766047 h 1972235"/>
              <a:gd name="csX24" fmla="*/ 770892 w 1165339"/>
              <a:gd name="csY24" fmla="*/ 1739153 h 1972235"/>
              <a:gd name="csX25" fmla="*/ 797786 w 1165339"/>
              <a:gd name="csY25" fmla="*/ 1667435 h 1972235"/>
              <a:gd name="csX26" fmla="*/ 851574 w 1165339"/>
              <a:gd name="csY26" fmla="*/ 1658471 h 1972235"/>
              <a:gd name="csX27" fmla="*/ 932257 w 1165339"/>
              <a:gd name="csY27" fmla="*/ 1595718 h 1972235"/>
              <a:gd name="csX28" fmla="*/ 950186 w 1165339"/>
              <a:gd name="csY28" fmla="*/ 1568824 h 1972235"/>
              <a:gd name="csX29" fmla="*/ 977080 w 1165339"/>
              <a:gd name="csY29" fmla="*/ 1559859 h 1972235"/>
              <a:gd name="csX30" fmla="*/ 1048798 w 1165339"/>
              <a:gd name="csY30" fmla="*/ 1497106 h 1972235"/>
              <a:gd name="csX31" fmla="*/ 1084657 w 1165339"/>
              <a:gd name="csY31" fmla="*/ 1461247 h 1972235"/>
              <a:gd name="csX32" fmla="*/ 1102586 w 1165339"/>
              <a:gd name="csY32" fmla="*/ 1416424 h 1972235"/>
              <a:gd name="csX33" fmla="*/ 1138445 w 1165339"/>
              <a:gd name="csY33" fmla="*/ 1362635 h 1972235"/>
              <a:gd name="csX34" fmla="*/ 1156374 w 1165339"/>
              <a:gd name="csY34" fmla="*/ 1308847 h 1972235"/>
              <a:gd name="csX35" fmla="*/ 1165339 w 1165339"/>
              <a:gd name="csY35" fmla="*/ 1281953 h 1972235"/>
              <a:gd name="csX36" fmla="*/ 1156374 w 1165339"/>
              <a:gd name="csY36" fmla="*/ 1246094 h 1972235"/>
              <a:gd name="csX37" fmla="*/ 1111551 w 1165339"/>
              <a:gd name="csY37" fmla="*/ 1237129 h 1972235"/>
              <a:gd name="csX38" fmla="*/ 1048798 w 1165339"/>
              <a:gd name="csY38" fmla="*/ 1210235 h 1972235"/>
              <a:gd name="csX39" fmla="*/ 1012939 w 1165339"/>
              <a:gd name="csY39" fmla="*/ 1201271 h 1972235"/>
              <a:gd name="csX40" fmla="*/ 941221 w 1165339"/>
              <a:gd name="csY40" fmla="*/ 1174377 h 1972235"/>
              <a:gd name="csX41" fmla="*/ 887433 w 1165339"/>
              <a:gd name="csY41" fmla="*/ 1156447 h 1972235"/>
              <a:gd name="csX42" fmla="*/ 851574 w 1165339"/>
              <a:gd name="csY42" fmla="*/ 1129553 h 1972235"/>
              <a:gd name="csX43" fmla="*/ 824680 w 1165339"/>
              <a:gd name="csY43" fmla="*/ 1120588 h 1972235"/>
              <a:gd name="csX44" fmla="*/ 806751 w 1165339"/>
              <a:gd name="csY44" fmla="*/ 1093694 h 1972235"/>
              <a:gd name="csX45" fmla="*/ 779857 w 1165339"/>
              <a:gd name="csY45" fmla="*/ 1075765 h 1972235"/>
              <a:gd name="csX46" fmla="*/ 735033 w 1165339"/>
              <a:gd name="csY46" fmla="*/ 1039906 h 1972235"/>
              <a:gd name="csX47" fmla="*/ 717104 w 1165339"/>
              <a:gd name="csY47" fmla="*/ 1013012 h 1972235"/>
              <a:gd name="csX48" fmla="*/ 699174 w 1165339"/>
              <a:gd name="csY48" fmla="*/ 995082 h 1972235"/>
              <a:gd name="csX49" fmla="*/ 726068 w 1165339"/>
              <a:gd name="csY49" fmla="*/ 932329 h 1972235"/>
              <a:gd name="csX50" fmla="*/ 752962 w 1165339"/>
              <a:gd name="csY50" fmla="*/ 914400 h 1972235"/>
              <a:gd name="csX51" fmla="*/ 797786 w 1165339"/>
              <a:gd name="csY51" fmla="*/ 851647 h 1972235"/>
              <a:gd name="csX52" fmla="*/ 824680 w 1165339"/>
              <a:gd name="csY52" fmla="*/ 833718 h 1972235"/>
              <a:gd name="csX53" fmla="*/ 842610 w 1165339"/>
              <a:gd name="csY53" fmla="*/ 815788 h 1972235"/>
              <a:gd name="csX54" fmla="*/ 842610 w 1165339"/>
              <a:gd name="csY54" fmla="*/ 726141 h 1972235"/>
              <a:gd name="csX55" fmla="*/ 806751 w 1165339"/>
              <a:gd name="csY55" fmla="*/ 717177 h 1972235"/>
              <a:gd name="csX56" fmla="*/ 735033 w 1165339"/>
              <a:gd name="csY56" fmla="*/ 744071 h 1972235"/>
              <a:gd name="csX57" fmla="*/ 690210 w 1165339"/>
              <a:gd name="csY57" fmla="*/ 806824 h 1972235"/>
              <a:gd name="csX58" fmla="*/ 672280 w 1165339"/>
              <a:gd name="csY58" fmla="*/ 833718 h 1972235"/>
              <a:gd name="csX59" fmla="*/ 645386 w 1165339"/>
              <a:gd name="csY59" fmla="*/ 842682 h 1972235"/>
              <a:gd name="csX60" fmla="*/ 618492 w 1165339"/>
              <a:gd name="csY60" fmla="*/ 860612 h 1972235"/>
              <a:gd name="csX61" fmla="*/ 582633 w 1165339"/>
              <a:gd name="csY61" fmla="*/ 833718 h 1972235"/>
              <a:gd name="csX62" fmla="*/ 510915 w 1165339"/>
              <a:gd name="csY62" fmla="*/ 779929 h 1972235"/>
              <a:gd name="csX63" fmla="*/ 475057 w 1165339"/>
              <a:gd name="csY63" fmla="*/ 717177 h 1972235"/>
              <a:gd name="csX64" fmla="*/ 510915 w 1165339"/>
              <a:gd name="csY64" fmla="*/ 672353 h 1972235"/>
              <a:gd name="csX65" fmla="*/ 537810 w 1165339"/>
              <a:gd name="csY65" fmla="*/ 645459 h 1972235"/>
              <a:gd name="csX66" fmla="*/ 564704 w 1165339"/>
              <a:gd name="csY66" fmla="*/ 636494 h 1972235"/>
              <a:gd name="csX67" fmla="*/ 627457 w 1165339"/>
              <a:gd name="csY67" fmla="*/ 609600 h 1972235"/>
              <a:gd name="csX68" fmla="*/ 690210 w 1165339"/>
              <a:gd name="csY68" fmla="*/ 582706 h 1972235"/>
              <a:gd name="csX69" fmla="*/ 717104 w 1165339"/>
              <a:gd name="csY69" fmla="*/ 564777 h 1972235"/>
              <a:gd name="csX70" fmla="*/ 743998 w 1165339"/>
              <a:gd name="csY70" fmla="*/ 555812 h 1972235"/>
              <a:gd name="csX71" fmla="*/ 977080 w 1165339"/>
              <a:gd name="csY71" fmla="*/ 537882 h 1972235"/>
              <a:gd name="csX72" fmla="*/ 995010 w 1165339"/>
              <a:gd name="csY72" fmla="*/ 510988 h 1972235"/>
              <a:gd name="csX73" fmla="*/ 950186 w 1165339"/>
              <a:gd name="csY73" fmla="*/ 484094 h 1972235"/>
              <a:gd name="csX74" fmla="*/ 851574 w 1165339"/>
              <a:gd name="csY74" fmla="*/ 412377 h 1972235"/>
              <a:gd name="csX75" fmla="*/ 842610 w 1165339"/>
              <a:gd name="csY75" fmla="*/ 385482 h 1972235"/>
              <a:gd name="csX76" fmla="*/ 896398 w 1165339"/>
              <a:gd name="csY76" fmla="*/ 304800 h 1972235"/>
              <a:gd name="csX77" fmla="*/ 932257 w 1165339"/>
              <a:gd name="csY77" fmla="*/ 277906 h 1972235"/>
              <a:gd name="csX78" fmla="*/ 986045 w 1165339"/>
              <a:gd name="csY78" fmla="*/ 152400 h 1972235"/>
              <a:gd name="csX79" fmla="*/ 905362 w 1165339"/>
              <a:gd name="csY79" fmla="*/ 125506 h 1972235"/>
              <a:gd name="csX80" fmla="*/ 869504 w 1165339"/>
              <a:gd name="csY80" fmla="*/ 107577 h 1972235"/>
              <a:gd name="csX81" fmla="*/ 806751 w 1165339"/>
              <a:gd name="csY81" fmla="*/ 80682 h 1972235"/>
              <a:gd name="csX82" fmla="*/ 761927 w 1165339"/>
              <a:gd name="csY82" fmla="*/ 44824 h 1972235"/>
              <a:gd name="csX83" fmla="*/ 726068 w 1165339"/>
              <a:gd name="csY83" fmla="*/ 26894 h 1972235"/>
              <a:gd name="csX84" fmla="*/ 663315 w 1165339"/>
              <a:gd name="csY84" fmla="*/ 0 h 1972235"/>
              <a:gd name="csX85" fmla="*/ 510915 w 1165339"/>
              <a:gd name="csY85" fmla="*/ 26894 h 1972235"/>
              <a:gd name="csX86" fmla="*/ 492986 w 1165339"/>
              <a:gd name="csY86" fmla="*/ 44824 h 1972235"/>
              <a:gd name="csX87" fmla="*/ 627457 w 1165339"/>
              <a:gd name="csY87" fmla="*/ 53788 h 1972235"/>
              <a:gd name="csX88" fmla="*/ 600562 w 1165339"/>
              <a:gd name="csY88" fmla="*/ 125506 h 1972235"/>
              <a:gd name="csX89" fmla="*/ 573668 w 1165339"/>
              <a:gd name="csY89" fmla="*/ 134471 h 1972235"/>
              <a:gd name="csX90" fmla="*/ 501951 w 1165339"/>
              <a:gd name="csY90" fmla="*/ 152400 h 1972235"/>
              <a:gd name="csX0" fmla="*/ 578831 w 1170502"/>
              <a:gd name="csY0" fmla="*/ 134471 h 1972235"/>
              <a:gd name="csX1" fmla="*/ 31984 w 1170502"/>
              <a:gd name="csY1" fmla="*/ 1568824 h 1972235"/>
              <a:gd name="csX2" fmla="*/ 67843 w 1170502"/>
              <a:gd name="csY2" fmla="*/ 1622612 h 1972235"/>
              <a:gd name="csX3" fmla="*/ 85773 w 1170502"/>
              <a:gd name="csY3" fmla="*/ 1667435 h 1972235"/>
              <a:gd name="csX4" fmla="*/ 121631 w 1170502"/>
              <a:gd name="csY4" fmla="*/ 1712259 h 1972235"/>
              <a:gd name="csX5" fmla="*/ 130596 w 1170502"/>
              <a:gd name="csY5" fmla="*/ 1739153 h 1972235"/>
              <a:gd name="csX6" fmla="*/ 139561 w 1170502"/>
              <a:gd name="csY6" fmla="*/ 1775012 h 1972235"/>
              <a:gd name="csX7" fmla="*/ 184384 w 1170502"/>
              <a:gd name="csY7" fmla="*/ 1837765 h 1972235"/>
              <a:gd name="csX8" fmla="*/ 193349 w 1170502"/>
              <a:gd name="csY8" fmla="*/ 1873624 h 1972235"/>
              <a:gd name="csX9" fmla="*/ 220243 w 1170502"/>
              <a:gd name="csY9" fmla="*/ 1891553 h 1972235"/>
              <a:gd name="csX10" fmla="*/ 327820 w 1170502"/>
              <a:gd name="csY10" fmla="*/ 1864659 h 1972235"/>
              <a:gd name="csX11" fmla="*/ 408502 w 1170502"/>
              <a:gd name="csY11" fmla="*/ 1846729 h 1972235"/>
              <a:gd name="csX12" fmla="*/ 587796 w 1170502"/>
              <a:gd name="csY12" fmla="*/ 1864659 h 1972235"/>
              <a:gd name="csX13" fmla="*/ 650549 w 1170502"/>
              <a:gd name="csY13" fmla="*/ 1882588 h 1972235"/>
              <a:gd name="csX14" fmla="*/ 677443 w 1170502"/>
              <a:gd name="csY14" fmla="*/ 1909482 h 1972235"/>
              <a:gd name="csX15" fmla="*/ 722267 w 1170502"/>
              <a:gd name="csY15" fmla="*/ 1918447 h 1972235"/>
              <a:gd name="csX16" fmla="*/ 749161 w 1170502"/>
              <a:gd name="csY16" fmla="*/ 1927412 h 1972235"/>
              <a:gd name="csX17" fmla="*/ 802949 w 1170502"/>
              <a:gd name="csY17" fmla="*/ 1972235 h 1972235"/>
              <a:gd name="csX18" fmla="*/ 811914 w 1170502"/>
              <a:gd name="csY18" fmla="*/ 1927412 h 1972235"/>
              <a:gd name="csX19" fmla="*/ 793984 w 1170502"/>
              <a:gd name="csY19" fmla="*/ 1909482 h 1972235"/>
              <a:gd name="csX20" fmla="*/ 785020 w 1170502"/>
              <a:gd name="csY20" fmla="*/ 1882588 h 1972235"/>
              <a:gd name="csX21" fmla="*/ 776055 w 1170502"/>
              <a:gd name="csY21" fmla="*/ 1819835 h 1972235"/>
              <a:gd name="csX22" fmla="*/ 758125 w 1170502"/>
              <a:gd name="csY22" fmla="*/ 1792941 h 1972235"/>
              <a:gd name="csX23" fmla="*/ 785020 w 1170502"/>
              <a:gd name="csY23" fmla="*/ 1766047 h 1972235"/>
              <a:gd name="csX24" fmla="*/ 776055 w 1170502"/>
              <a:gd name="csY24" fmla="*/ 1739153 h 1972235"/>
              <a:gd name="csX25" fmla="*/ 802949 w 1170502"/>
              <a:gd name="csY25" fmla="*/ 1667435 h 1972235"/>
              <a:gd name="csX26" fmla="*/ 856737 w 1170502"/>
              <a:gd name="csY26" fmla="*/ 1658471 h 1972235"/>
              <a:gd name="csX27" fmla="*/ 937420 w 1170502"/>
              <a:gd name="csY27" fmla="*/ 1595718 h 1972235"/>
              <a:gd name="csX28" fmla="*/ 955349 w 1170502"/>
              <a:gd name="csY28" fmla="*/ 1568824 h 1972235"/>
              <a:gd name="csX29" fmla="*/ 982243 w 1170502"/>
              <a:gd name="csY29" fmla="*/ 1559859 h 1972235"/>
              <a:gd name="csX30" fmla="*/ 1053961 w 1170502"/>
              <a:gd name="csY30" fmla="*/ 1497106 h 1972235"/>
              <a:gd name="csX31" fmla="*/ 1089820 w 1170502"/>
              <a:gd name="csY31" fmla="*/ 1461247 h 1972235"/>
              <a:gd name="csX32" fmla="*/ 1107749 w 1170502"/>
              <a:gd name="csY32" fmla="*/ 1416424 h 1972235"/>
              <a:gd name="csX33" fmla="*/ 1143608 w 1170502"/>
              <a:gd name="csY33" fmla="*/ 1362635 h 1972235"/>
              <a:gd name="csX34" fmla="*/ 1161537 w 1170502"/>
              <a:gd name="csY34" fmla="*/ 1308847 h 1972235"/>
              <a:gd name="csX35" fmla="*/ 1170502 w 1170502"/>
              <a:gd name="csY35" fmla="*/ 1281953 h 1972235"/>
              <a:gd name="csX36" fmla="*/ 1161537 w 1170502"/>
              <a:gd name="csY36" fmla="*/ 1246094 h 1972235"/>
              <a:gd name="csX37" fmla="*/ 1116714 w 1170502"/>
              <a:gd name="csY37" fmla="*/ 1237129 h 1972235"/>
              <a:gd name="csX38" fmla="*/ 1053961 w 1170502"/>
              <a:gd name="csY38" fmla="*/ 1210235 h 1972235"/>
              <a:gd name="csX39" fmla="*/ 1018102 w 1170502"/>
              <a:gd name="csY39" fmla="*/ 1201271 h 1972235"/>
              <a:gd name="csX40" fmla="*/ 946384 w 1170502"/>
              <a:gd name="csY40" fmla="*/ 1174377 h 1972235"/>
              <a:gd name="csX41" fmla="*/ 892596 w 1170502"/>
              <a:gd name="csY41" fmla="*/ 1156447 h 1972235"/>
              <a:gd name="csX42" fmla="*/ 856737 w 1170502"/>
              <a:gd name="csY42" fmla="*/ 1129553 h 1972235"/>
              <a:gd name="csX43" fmla="*/ 829843 w 1170502"/>
              <a:gd name="csY43" fmla="*/ 1120588 h 1972235"/>
              <a:gd name="csX44" fmla="*/ 811914 w 1170502"/>
              <a:gd name="csY44" fmla="*/ 1093694 h 1972235"/>
              <a:gd name="csX45" fmla="*/ 785020 w 1170502"/>
              <a:gd name="csY45" fmla="*/ 1075765 h 1972235"/>
              <a:gd name="csX46" fmla="*/ 740196 w 1170502"/>
              <a:gd name="csY46" fmla="*/ 1039906 h 1972235"/>
              <a:gd name="csX47" fmla="*/ 722267 w 1170502"/>
              <a:gd name="csY47" fmla="*/ 1013012 h 1972235"/>
              <a:gd name="csX48" fmla="*/ 704337 w 1170502"/>
              <a:gd name="csY48" fmla="*/ 995082 h 1972235"/>
              <a:gd name="csX49" fmla="*/ 731231 w 1170502"/>
              <a:gd name="csY49" fmla="*/ 932329 h 1972235"/>
              <a:gd name="csX50" fmla="*/ 758125 w 1170502"/>
              <a:gd name="csY50" fmla="*/ 914400 h 1972235"/>
              <a:gd name="csX51" fmla="*/ 802949 w 1170502"/>
              <a:gd name="csY51" fmla="*/ 851647 h 1972235"/>
              <a:gd name="csX52" fmla="*/ 829843 w 1170502"/>
              <a:gd name="csY52" fmla="*/ 833718 h 1972235"/>
              <a:gd name="csX53" fmla="*/ 847773 w 1170502"/>
              <a:gd name="csY53" fmla="*/ 815788 h 1972235"/>
              <a:gd name="csX54" fmla="*/ 847773 w 1170502"/>
              <a:gd name="csY54" fmla="*/ 726141 h 1972235"/>
              <a:gd name="csX55" fmla="*/ 811914 w 1170502"/>
              <a:gd name="csY55" fmla="*/ 717177 h 1972235"/>
              <a:gd name="csX56" fmla="*/ 740196 w 1170502"/>
              <a:gd name="csY56" fmla="*/ 744071 h 1972235"/>
              <a:gd name="csX57" fmla="*/ 695373 w 1170502"/>
              <a:gd name="csY57" fmla="*/ 806824 h 1972235"/>
              <a:gd name="csX58" fmla="*/ 677443 w 1170502"/>
              <a:gd name="csY58" fmla="*/ 833718 h 1972235"/>
              <a:gd name="csX59" fmla="*/ 650549 w 1170502"/>
              <a:gd name="csY59" fmla="*/ 842682 h 1972235"/>
              <a:gd name="csX60" fmla="*/ 623655 w 1170502"/>
              <a:gd name="csY60" fmla="*/ 860612 h 1972235"/>
              <a:gd name="csX61" fmla="*/ 587796 w 1170502"/>
              <a:gd name="csY61" fmla="*/ 833718 h 1972235"/>
              <a:gd name="csX62" fmla="*/ 516078 w 1170502"/>
              <a:gd name="csY62" fmla="*/ 779929 h 1972235"/>
              <a:gd name="csX63" fmla="*/ 480220 w 1170502"/>
              <a:gd name="csY63" fmla="*/ 717177 h 1972235"/>
              <a:gd name="csX64" fmla="*/ 516078 w 1170502"/>
              <a:gd name="csY64" fmla="*/ 672353 h 1972235"/>
              <a:gd name="csX65" fmla="*/ 542973 w 1170502"/>
              <a:gd name="csY65" fmla="*/ 645459 h 1972235"/>
              <a:gd name="csX66" fmla="*/ 569867 w 1170502"/>
              <a:gd name="csY66" fmla="*/ 636494 h 1972235"/>
              <a:gd name="csX67" fmla="*/ 632620 w 1170502"/>
              <a:gd name="csY67" fmla="*/ 609600 h 1972235"/>
              <a:gd name="csX68" fmla="*/ 695373 w 1170502"/>
              <a:gd name="csY68" fmla="*/ 582706 h 1972235"/>
              <a:gd name="csX69" fmla="*/ 722267 w 1170502"/>
              <a:gd name="csY69" fmla="*/ 564777 h 1972235"/>
              <a:gd name="csX70" fmla="*/ 749161 w 1170502"/>
              <a:gd name="csY70" fmla="*/ 555812 h 1972235"/>
              <a:gd name="csX71" fmla="*/ 982243 w 1170502"/>
              <a:gd name="csY71" fmla="*/ 537882 h 1972235"/>
              <a:gd name="csX72" fmla="*/ 1000173 w 1170502"/>
              <a:gd name="csY72" fmla="*/ 510988 h 1972235"/>
              <a:gd name="csX73" fmla="*/ 955349 w 1170502"/>
              <a:gd name="csY73" fmla="*/ 484094 h 1972235"/>
              <a:gd name="csX74" fmla="*/ 856737 w 1170502"/>
              <a:gd name="csY74" fmla="*/ 412377 h 1972235"/>
              <a:gd name="csX75" fmla="*/ 847773 w 1170502"/>
              <a:gd name="csY75" fmla="*/ 385482 h 1972235"/>
              <a:gd name="csX76" fmla="*/ 901561 w 1170502"/>
              <a:gd name="csY76" fmla="*/ 304800 h 1972235"/>
              <a:gd name="csX77" fmla="*/ 937420 w 1170502"/>
              <a:gd name="csY77" fmla="*/ 277906 h 1972235"/>
              <a:gd name="csX78" fmla="*/ 991208 w 1170502"/>
              <a:gd name="csY78" fmla="*/ 152400 h 1972235"/>
              <a:gd name="csX79" fmla="*/ 910525 w 1170502"/>
              <a:gd name="csY79" fmla="*/ 125506 h 1972235"/>
              <a:gd name="csX80" fmla="*/ 874667 w 1170502"/>
              <a:gd name="csY80" fmla="*/ 107577 h 1972235"/>
              <a:gd name="csX81" fmla="*/ 811914 w 1170502"/>
              <a:gd name="csY81" fmla="*/ 80682 h 1972235"/>
              <a:gd name="csX82" fmla="*/ 767090 w 1170502"/>
              <a:gd name="csY82" fmla="*/ 44824 h 1972235"/>
              <a:gd name="csX83" fmla="*/ 731231 w 1170502"/>
              <a:gd name="csY83" fmla="*/ 26894 h 1972235"/>
              <a:gd name="csX84" fmla="*/ 668478 w 1170502"/>
              <a:gd name="csY84" fmla="*/ 0 h 1972235"/>
              <a:gd name="csX85" fmla="*/ 516078 w 1170502"/>
              <a:gd name="csY85" fmla="*/ 26894 h 1972235"/>
              <a:gd name="csX86" fmla="*/ 498149 w 1170502"/>
              <a:gd name="csY86" fmla="*/ 44824 h 1972235"/>
              <a:gd name="csX87" fmla="*/ 632620 w 1170502"/>
              <a:gd name="csY87" fmla="*/ 53788 h 1972235"/>
              <a:gd name="csX88" fmla="*/ 605725 w 1170502"/>
              <a:gd name="csY88" fmla="*/ 125506 h 1972235"/>
              <a:gd name="csX89" fmla="*/ 578831 w 1170502"/>
              <a:gd name="csY89" fmla="*/ 134471 h 1972235"/>
              <a:gd name="csX0" fmla="*/ 578831 w 1170502"/>
              <a:gd name="csY0" fmla="*/ 134471 h 1972235"/>
              <a:gd name="csX1" fmla="*/ 31984 w 1170502"/>
              <a:gd name="csY1" fmla="*/ 1568824 h 1972235"/>
              <a:gd name="csX2" fmla="*/ 67843 w 1170502"/>
              <a:gd name="csY2" fmla="*/ 1622612 h 1972235"/>
              <a:gd name="csX3" fmla="*/ 85773 w 1170502"/>
              <a:gd name="csY3" fmla="*/ 1667435 h 1972235"/>
              <a:gd name="csX4" fmla="*/ 121631 w 1170502"/>
              <a:gd name="csY4" fmla="*/ 1712259 h 1972235"/>
              <a:gd name="csX5" fmla="*/ 130596 w 1170502"/>
              <a:gd name="csY5" fmla="*/ 1739153 h 1972235"/>
              <a:gd name="csX6" fmla="*/ 139561 w 1170502"/>
              <a:gd name="csY6" fmla="*/ 1775012 h 1972235"/>
              <a:gd name="csX7" fmla="*/ 184384 w 1170502"/>
              <a:gd name="csY7" fmla="*/ 1837765 h 1972235"/>
              <a:gd name="csX8" fmla="*/ 193349 w 1170502"/>
              <a:gd name="csY8" fmla="*/ 1873624 h 1972235"/>
              <a:gd name="csX9" fmla="*/ 220243 w 1170502"/>
              <a:gd name="csY9" fmla="*/ 1891553 h 1972235"/>
              <a:gd name="csX10" fmla="*/ 327820 w 1170502"/>
              <a:gd name="csY10" fmla="*/ 1864659 h 1972235"/>
              <a:gd name="csX11" fmla="*/ 408502 w 1170502"/>
              <a:gd name="csY11" fmla="*/ 1846729 h 1972235"/>
              <a:gd name="csX12" fmla="*/ 587796 w 1170502"/>
              <a:gd name="csY12" fmla="*/ 1864659 h 1972235"/>
              <a:gd name="csX13" fmla="*/ 650549 w 1170502"/>
              <a:gd name="csY13" fmla="*/ 1882588 h 1972235"/>
              <a:gd name="csX14" fmla="*/ 677443 w 1170502"/>
              <a:gd name="csY14" fmla="*/ 1909482 h 1972235"/>
              <a:gd name="csX15" fmla="*/ 722267 w 1170502"/>
              <a:gd name="csY15" fmla="*/ 1918447 h 1972235"/>
              <a:gd name="csX16" fmla="*/ 749161 w 1170502"/>
              <a:gd name="csY16" fmla="*/ 1927412 h 1972235"/>
              <a:gd name="csX17" fmla="*/ 802949 w 1170502"/>
              <a:gd name="csY17" fmla="*/ 1972235 h 1972235"/>
              <a:gd name="csX18" fmla="*/ 811914 w 1170502"/>
              <a:gd name="csY18" fmla="*/ 1927412 h 1972235"/>
              <a:gd name="csX19" fmla="*/ 793984 w 1170502"/>
              <a:gd name="csY19" fmla="*/ 1909482 h 1972235"/>
              <a:gd name="csX20" fmla="*/ 785020 w 1170502"/>
              <a:gd name="csY20" fmla="*/ 1882588 h 1972235"/>
              <a:gd name="csX21" fmla="*/ 776055 w 1170502"/>
              <a:gd name="csY21" fmla="*/ 1819835 h 1972235"/>
              <a:gd name="csX22" fmla="*/ 758125 w 1170502"/>
              <a:gd name="csY22" fmla="*/ 1792941 h 1972235"/>
              <a:gd name="csX23" fmla="*/ 785020 w 1170502"/>
              <a:gd name="csY23" fmla="*/ 1766047 h 1972235"/>
              <a:gd name="csX24" fmla="*/ 776055 w 1170502"/>
              <a:gd name="csY24" fmla="*/ 1739153 h 1972235"/>
              <a:gd name="csX25" fmla="*/ 802949 w 1170502"/>
              <a:gd name="csY25" fmla="*/ 1667435 h 1972235"/>
              <a:gd name="csX26" fmla="*/ 856737 w 1170502"/>
              <a:gd name="csY26" fmla="*/ 1658471 h 1972235"/>
              <a:gd name="csX27" fmla="*/ 937420 w 1170502"/>
              <a:gd name="csY27" fmla="*/ 1595718 h 1972235"/>
              <a:gd name="csX28" fmla="*/ 955349 w 1170502"/>
              <a:gd name="csY28" fmla="*/ 1568824 h 1972235"/>
              <a:gd name="csX29" fmla="*/ 982243 w 1170502"/>
              <a:gd name="csY29" fmla="*/ 1559859 h 1972235"/>
              <a:gd name="csX30" fmla="*/ 1053961 w 1170502"/>
              <a:gd name="csY30" fmla="*/ 1497106 h 1972235"/>
              <a:gd name="csX31" fmla="*/ 1089820 w 1170502"/>
              <a:gd name="csY31" fmla="*/ 1461247 h 1972235"/>
              <a:gd name="csX32" fmla="*/ 1107749 w 1170502"/>
              <a:gd name="csY32" fmla="*/ 1416424 h 1972235"/>
              <a:gd name="csX33" fmla="*/ 1143608 w 1170502"/>
              <a:gd name="csY33" fmla="*/ 1362635 h 1972235"/>
              <a:gd name="csX34" fmla="*/ 1161537 w 1170502"/>
              <a:gd name="csY34" fmla="*/ 1308847 h 1972235"/>
              <a:gd name="csX35" fmla="*/ 1170502 w 1170502"/>
              <a:gd name="csY35" fmla="*/ 1281953 h 1972235"/>
              <a:gd name="csX36" fmla="*/ 1161537 w 1170502"/>
              <a:gd name="csY36" fmla="*/ 1246094 h 1972235"/>
              <a:gd name="csX37" fmla="*/ 1116714 w 1170502"/>
              <a:gd name="csY37" fmla="*/ 1237129 h 1972235"/>
              <a:gd name="csX38" fmla="*/ 1053961 w 1170502"/>
              <a:gd name="csY38" fmla="*/ 1210235 h 1972235"/>
              <a:gd name="csX39" fmla="*/ 1018102 w 1170502"/>
              <a:gd name="csY39" fmla="*/ 1201271 h 1972235"/>
              <a:gd name="csX40" fmla="*/ 946384 w 1170502"/>
              <a:gd name="csY40" fmla="*/ 1174377 h 1972235"/>
              <a:gd name="csX41" fmla="*/ 892596 w 1170502"/>
              <a:gd name="csY41" fmla="*/ 1156447 h 1972235"/>
              <a:gd name="csX42" fmla="*/ 856737 w 1170502"/>
              <a:gd name="csY42" fmla="*/ 1129553 h 1972235"/>
              <a:gd name="csX43" fmla="*/ 829843 w 1170502"/>
              <a:gd name="csY43" fmla="*/ 1120588 h 1972235"/>
              <a:gd name="csX44" fmla="*/ 811914 w 1170502"/>
              <a:gd name="csY44" fmla="*/ 1093694 h 1972235"/>
              <a:gd name="csX45" fmla="*/ 785020 w 1170502"/>
              <a:gd name="csY45" fmla="*/ 1075765 h 1972235"/>
              <a:gd name="csX46" fmla="*/ 740196 w 1170502"/>
              <a:gd name="csY46" fmla="*/ 1039906 h 1972235"/>
              <a:gd name="csX47" fmla="*/ 722267 w 1170502"/>
              <a:gd name="csY47" fmla="*/ 1013012 h 1972235"/>
              <a:gd name="csX48" fmla="*/ 704337 w 1170502"/>
              <a:gd name="csY48" fmla="*/ 995082 h 1972235"/>
              <a:gd name="csX49" fmla="*/ 731231 w 1170502"/>
              <a:gd name="csY49" fmla="*/ 932329 h 1972235"/>
              <a:gd name="csX50" fmla="*/ 758125 w 1170502"/>
              <a:gd name="csY50" fmla="*/ 914400 h 1972235"/>
              <a:gd name="csX51" fmla="*/ 802949 w 1170502"/>
              <a:gd name="csY51" fmla="*/ 851647 h 1972235"/>
              <a:gd name="csX52" fmla="*/ 829843 w 1170502"/>
              <a:gd name="csY52" fmla="*/ 833718 h 1972235"/>
              <a:gd name="csX53" fmla="*/ 847773 w 1170502"/>
              <a:gd name="csY53" fmla="*/ 815788 h 1972235"/>
              <a:gd name="csX54" fmla="*/ 847773 w 1170502"/>
              <a:gd name="csY54" fmla="*/ 726141 h 1972235"/>
              <a:gd name="csX55" fmla="*/ 811914 w 1170502"/>
              <a:gd name="csY55" fmla="*/ 717177 h 1972235"/>
              <a:gd name="csX56" fmla="*/ 740196 w 1170502"/>
              <a:gd name="csY56" fmla="*/ 744071 h 1972235"/>
              <a:gd name="csX57" fmla="*/ 695373 w 1170502"/>
              <a:gd name="csY57" fmla="*/ 806824 h 1972235"/>
              <a:gd name="csX58" fmla="*/ 677443 w 1170502"/>
              <a:gd name="csY58" fmla="*/ 833718 h 1972235"/>
              <a:gd name="csX59" fmla="*/ 650549 w 1170502"/>
              <a:gd name="csY59" fmla="*/ 842682 h 1972235"/>
              <a:gd name="csX60" fmla="*/ 623655 w 1170502"/>
              <a:gd name="csY60" fmla="*/ 860612 h 1972235"/>
              <a:gd name="csX61" fmla="*/ 587796 w 1170502"/>
              <a:gd name="csY61" fmla="*/ 833718 h 1972235"/>
              <a:gd name="csX62" fmla="*/ 516078 w 1170502"/>
              <a:gd name="csY62" fmla="*/ 779929 h 1972235"/>
              <a:gd name="csX63" fmla="*/ 480220 w 1170502"/>
              <a:gd name="csY63" fmla="*/ 717177 h 1972235"/>
              <a:gd name="csX64" fmla="*/ 516078 w 1170502"/>
              <a:gd name="csY64" fmla="*/ 672353 h 1972235"/>
              <a:gd name="csX65" fmla="*/ 542973 w 1170502"/>
              <a:gd name="csY65" fmla="*/ 645459 h 1972235"/>
              <a:gd name="csX66" fmla="*/ 569867 w 1170502"/>
              <a:gd name="csY66" fmla="*/ 636494 h 1972235"/>
              <a:gd name="csX67" fmla="*/ 632620 w 1170502"/>
              <a:gd name="csY67" fmla="*/ 609600 h 1972235"/>
              <a:gd name="csX68" fmla="*/ 695373 w 1170502"/>
              <a:gd name="csY68" fmla="*/ 582706 h 1972235"/>
              <a:gd name="csX69" fmla="*/ 722267 w 1170502"/>
              <a:gd name="csY69" fmla="*/ 564777 h 1972235"/>
              <a:gd name="csX70" fmla="*/ 749161 w 1170502"/>
              <a:gd name="csY70" fmla="*/ 555812 h 1972235"/>
              <a:gd name="csX71" fmla="*/ 982243 w 1170502"/>
              <a:gd name="csY71" fmla="*/ 537882 h 1972235"/>
              <a:gd name="csX72" fmla="*/ 1000173 w 1170502"/>
              <a:gd name="csY72" fmla="*/ 510988 h 1972235"/>
              <a:gd name="csX73" fmla="*/ 955349 w 1170502"/>
              <a:gd name="csY73" fmla="*/ 484094 h 1972235"/>
              <a:gd name="csX74" fmla="*/ 856737 w 1170502"/>
              <a:gd name="csY74" fmla="*/ 412377 h 1972235"/>
              <a:gd name="csX75" fmla="*/ 847773 w 1170502"/>
              <a:gd name="csY75" fmla="*/ 385482 h 1972235"/>
              <a:gd name="csX76" fmla="*/ 901561 w 1170502"/>
              <a:gd name="csY76" fmla="*/ 304800 h 1972235"/>
              <a:gd name="csX77" fmla="*/ 937420 w 1170502"/>
              <a:gd name="csY77" fmla="*/ 277906 h 1972235"/>
              <a:gd name="csX78" fmla="*/ 991208 w 1170502"/>
              <a:gd name="csY78" fmla="*/ 152400 h 1972235"/>
              <a:gd name="csX79" fmla="*/ 910525 w 1170502"/>
              <a:gd name="csY79" fmla="*/ 125506 h 1972235"/>
              <a:gd name="csX80" fmla="*/ 874667 w 1170502"/>
              <a:gd name="csY80" fmla="*/ 107577 h 1972235"/>
              <a:gd name="csX81" fmla="*/ 811914 w 1170502"/>
              <a:gd name="csY81" fmla="*/ 80682 h 1972235"/>
              <a:gd name="csX82" fmla="*/ 767090 w 1170502"/>
              <a:gd name="csY82" fmla="*/ 44824 h 1972235"/>
              <a:gd name="csX83" fmla="*/ 731231 w 1170502"/>
              <a:gd name="csY83" fmla="*/ 26894 h 1972235"/>
              <a:gd name="csX84" fmla="*/ 668478 w 1170502"/>
              <a:gd name="csY84" fmla="*/ 0 h 1972235"/>
              <a:gd name="csX85" fmla="*/ 516078 w 1170502"/>
              <a:gd name="csY85" fmla="*/ 26894 h 1972235"/>
              <a:gd name="csX86" fmla="*/ 632620 w 1170502"/>
              <a:gd name="csY86" fmla="*/ 53788 h 1972235"/>
              <a:gd name="csX87" fmla="*/ 605725 w 1170502"/>
              <a:gd name="csY87" fmla="*/ 125506 h 1972235"/>
              <a:gd name="csX88" fmla="*/ 578831 w 1170502"/>
              <a:gd name="csY88" fmla="*/ 134471 h 1972235"/>
              <a:gd name="csX0" fmla="*/ 578831 w 1170502"/>
              <a:gd name="csY0" fmla="*/ 136054 h 1973818"/>
              <a:gd name="csX1" fmla="*/ 31984 w 1170502"/>
              <a:gd name="csY1" fmla="*/ 1570407 h 1973818"/>
              <a:gd name="csX2" fmla="*/ 67843 w 1170502"/>
              <a:gd name="csY2" fmla="*/ 1624195 h 1973818"/>
              <a:gd name="csX3" fmla="*/ 85773 w 1170502"/>
              <a:gd name="csY3" fmla="*/ 1669018 h 1973818"/>
              <a:gd name="csX4" fmla="*/ 121631 w 1170502"/>
              <a:gd name="csY4" fmla="*/ 1713842 h 1973818"/>
              <a:gd name="csX5" fmla="*/ 130596 w 1170502"/>
              <a:gd name="csY5" fmla="*/ 1740736 h 1973818"/>
              <a:gd name="csX6" fmla="*/ 139561 w 1170502"/>
              <a:gd name="csY6" fmla="*/ 1776595 h 1973818"/>
              <a:gd name="csX7" fmla="*/ 184384 w 1170502"/>
              <a:gd name="csY7" fmla="*/ 1839348 h 1973818"/>
              <a:gd name="csX8" fmla="*/ 193349 w 1170502"/>
              <a:gd name="csY8" fmla="*/ 1875207 h 1973818"/>
              <a:gd name="csX9" fmla="*/ 220243 w 1170502"/>
              <a:gd name="csY9" fmla="*/ 1893136 h 1973818"/>
              <a:gd name="csX10" fmla="*/ 327820 w 1170502"/>
              <a:gd name="csY10" fmla="*/ 1866242 h 1973818"/>
              <a:gd name="csX11" fmla="*/ 408502 w 1170502"/>
              <a:gd name="csY11" fmla="*/ 1848312 h 1973818"/>
              <a:gd name="csX12" fmla="*/ 587796 w 1170502"/>
              <a:gd name="csY12" fmla="*/ 1866242 h 1973818"/>
              <a:gd name="csX13" fmla="*/ 650549 w 1170502"/>
              <a:gd name="csY13" fmla="*/ 1884171 h 1973818"/>
              <a:gd name="csX14" fmla="*/ 677443 w 1170502"/>
              <a:gd name="csY14" fmla="*/ 1911065 h 1973818"/>
              <a:gd name="csX15" fmla="*/ 722267 w 1170502"/>
              <a:gd name="csY15" fmla="*/ 1920030 h 1973818"/>
              <a:gd name="csX16" fmla="*/ 749161 w 1170502"/>
              <a:gd name="csY16" fmla="*/ 1928995 h 1973818"/>
              <a:gd name="csX17" fmla="*/ 802949 w 1170502"/>
              <a:gd name="csY17" fmla="*/ 1973818 h 1973818"/>
              <a:gd name="csX18" fmla="*/ 811914 w 1170502"/>
              <a:gd name="csY18" fmla="*/ 1928995 h 1973818"/>
              <a:gd name="csX19" fmla="*/ 793984 w 1170502"/>
              <a:gd name="csY19" fmla="*/ 1911065 h 1973818"/>
              <a:gd name="csX20" fmla="*/ 785020 w 1170502"/>
              <a:gd name="csY20" fmla="*/ 1884171 h 1973818"/>
              <a:gd name="csX21" fmla="*/ 776055 w 1170502"/>
              <a:gd name="csY21" fmla="*/ 1821418 h 1973818"/>
              <a:gd name="csX22" fmla="*/ 758125 w 1170502"/>
              <a:gd name="csY22" fmla="*/ 1794524 h 1973818"/>
              <a:gd name="csX23" fmla="*/ 785020 w 1170502"/>
              <a:gd name="csY23" fmla="*/ 1767630 h 1973818"/>
              <a:gd name="csX24" fmla="*/ 776055 w 1170502"/>
              <a:gd name="csY24" fmla="*/ 1740736 h 1973818"/>
              <a:gd name="csX25" fmla="*/ 802949 w 1170502"/>
              <a:gd name="csY25" fmla="*/ 1669018 h 1973818"/>
              <a:gd name="csX26" fmla="*/ 856737 w 1170502"/>
              <a:gd name="csY26" fmla="*/ 1660054 h 1973818"/>
              <a:gd name="csX27" fmla="*/ 937420 w 1170502"/>
              <a:gd name="csY27" fmla="*/ 1597301 h 1973818"/>
              <a:gd name="csX28" fmla="*/ 955349 w 1170502"/>
              <a:gd name="csY28" fmla="*/ 1570407 h 1973818"/>
              <a:gd name="csX29" fmla="*/ 982243 w 1170502"/>
              <a:gd name="csY29" fmla="*/ 1561442 h 1973818"/>
              <a:gd name="csX30" fmla="*/ 1053961 w 1170502"/>
              <a:gd name="csY30" fmla="*/ 1498689 h 1973818"/>
              <a:gd name="csX31" fmla="*/ 1089820 w 1170502"/>
              <a:gd name="csY31" fmla="*/ 1462830 h 1973818"/>
              <a:gd name="csX32" fmla="*/ 1107749 w 1170502"/>
              <a:gd name="csY32" fmla="*/ 1418007 h 1973818"/>
              <a:gd name="csX33" fmla="*/ 1143608 w 1170502"/>
              <a:gd name="csY33" fmla="*/ 1364218 h 1973818"/>
              <a:gd name="csX34" fmla="*/ 1161537 w 1170502"/>
              <a:gd name="csY34" fmla="*/ 1310430 h 1973818"/>
              <a:gd name="csX35" fmla="*/ 1170502 w 1170502"/>
              <a:gd name="csY35" fmla="*/ 1283536 h 1973818"/>
              <a:gd name="csX36" fmla="*/ 1161537 w 1170502"/>
              <a:gd name="csY36" fmla="*/ 1247677 h 1973818"/>
              <a:gd name="csX37" fmla="*/ 1116714 w 1170502"/>
              <a:gd name="csY37" fmla="*/ 1238712 h 1973818"/>
              <a:gd name="csX38" fmla="*/ 1053961 w 1170502"/>
              <a:gd name="csY38" fmla="*/ 1211818 h 1973818"/>
              <a:gd name="csX39" fmla="*/ 1018102 w 1170502"/>
              <a:gd name="csY39" fmla="*/ 1202854 h 1973818"/>
              <a:gd name="csX40" fmla="*/ 946384 w 1170502"/>
              <a:gd name="csY40" fmla="*/ 1175960 h 1973818"/>
              <a:gd name="csX41" fmla="*/ 892596 w 1170502"/>
              <a:gd name="csY41" fmla="*/ 1158030 h 1973818"/>
              <a:gd name="csX42" fmla="*/ 856737 w 1170502"/>
              <a:gd name="csY42" fmla="*/ 1131136 h 1973818"/>
              <a:gd name="csX43" fmla="*/ 829843 w 1170502"/>
              <a:gd name="csY43" fmla="*/ 1122171 h 1973818"/>
              <a:gd name="csX44" fmla="*/ 811914 w 1170502"/>
              <a:gd name="csY44" fmla="*/ 1095277 h 1973818"/>
              <a:gd name="csX45" fmla="*/ 785020 w 1170502"/>
              <a:gd name="csY45" fmla="*/ 1077348 h 1973818"/>
              <a:gd name="csX46" fmla="*/ 740196 w 1170502"/>
              <a:gd name="csY46" fmla="*/ 1041489 h 1973818"/>
              <a:gd name="csX47" fmla="*/ 722267 w 1170502"/>
              <a:gd name="csY47" fmla="*/ 1014595 h 1973818"/>
              <a:gd name="csX48" fmla="*/ 704337 w 1170502"/>
              <a:gd name="csY48" fmla="*/ 996665 h 1973818"/>
              <a:gd name="csX49" fmla="*/ 731231 w 1170502"/>
              <a:gd name="csY49" fmla="*/ 933912 h 1973818"/>
              <a:gd name="csX50" fmla="*/ 758125 w 1170502"/>
              <a:gd name="csY50" fmla="*/ 915983 h 1973818"/>
              <a:gd name="csX51" fmla="*/ 802949 w 1170502"/>
              <a:gd name="csY51" fmla="*/ 853230 h 1973818"/>
              <a:gd name="csX52" fmla="*/ 829843 w 1170502"/>
              <a:gd name="csY52" fmla="*/ 835301 h 1973818"/>
              <a:gd name="csX53" fmla="*/ 847773 w 1170502"/>
              <a:gd name="csY53" fmla="*/ 817371 h 1973818"/>
              <a:gd name="csX54" fmla="*/ 847773 w 1170502"/>
              <a:gd name="csY54" fmla="*/ 727724 h 1973818"/>
              <a:gd name="csX55" fmla="*/ 811914 w 1170502"/>
              <a:gd name="csY55" fmla="*/ 718760 h 1973818"/>
              <a:gd name="csX56" fmla="*/ 740196 w 1170502"/>
              <a:gd name="csY56" fmla="*/ 745654 h 1973818"/>
              <a:gd name="csX57" fmla="*/ 695373 w 1170502"/>
              <a:gd name="csY57" fmla="*/ 808407 h 1973818"/>
              <a:gd name="csX58" fmla="*/ 677443 w 1170502"/>
              <a:gd name="csY58" fmla="*/ 835301 h 1973818"/>
              <a:gd name="csX59" fmla="*/ 650549 w 1170502"/>
              <a:gd name="csY59" fmla="*/ 844265 h 1973818"/>
              <a:gd name="csX60" fmla="*/ 623655 w 1170502"/>
              <a:gd name="csY60" fmla="*/ 862195 h 1973818"/>
              <a:gd name="csX61" fmla="*/ 587796 w 1170502"/>
              <a:gd name="csY61" fmla="*/ 835301 h 1973818"/>
              <a:gd name="csX62" fmla="*/ 516078 w 1170502"/>
              <a:gd name="csY62" fmla="*/ 781512 h 1973818"/>
              <a:gd name="csX63" fmla="*/ 480220 w 1170502"/>
              <a:gd name="csY63" fmla="*/ 718760 h 1973818"/>
              <a:gd name="csX64" fmla="*/ 516078 w 1170502"/>
              <a:gd name="csY64" fmla="*/ 673936 h 1973818"/>
              <a:gd name="csX65" fmla="*/ 542973 w 1170502"/>
              <a:gd name="csY65" fmla="*/ 647042 h 1973818"/>
              <a:gd name="csX66" fmla="*/ 569867 w 1170502"/>
              <a:gd name="csY66" fmla="*/ 638077 h 1973818"/>
              <a:gd name="csX67" fmla="*/ 632620 w 1170502"/>
              <a:gd name="csY67" fmla="*/ 611183 h 1973818"/>
              <a:gd name="csX68" fmla="*/ 695373 w 1170502"/>
              <a:gd name="csY68" fmla="*/ 584289 h 1973818"/>
              <a:gd name="csX69" fmla="*/ 722267 w 1170502"/>
              <a:gd name="csY69" fmla="*/ 566360 h 1973818"/>
              <a:gd name="csX70" fmla="*/ 749161 w 1170502"/>
              <a:gd name="csY70" fmla="*/ 557395 h 1973818"/>
              <a:gd name="csX71" fmla="*/ 982243 w 1170502"/>
              <a:gd name="csY71" fmla="*/ 539465 h 1973818"/>
              <a:gd name="csX72" fmla="*/ 1000173 w 1170502"/>
              <a:gd name="csY72" fmla="*/ 512571 h 1973818"/>
              <a:gd name="csX73" fmla="*/ 955349 w 1170502"/>
              <a:gd name="csY73" fmla="*/ 485677 h 1973818"/>
              <a:gd name="csX74" fmla="*/ 856737 w 1170502"/>
              <a:gd name="csY74" fmla="*/ 413960 h 1973818"/>
              <a:gd name="csX75" fmla="*/ 847773 w 1170502"/>
              <a:gd name="csY75" fmla="*/ 387065 h 1973818"/>
              <a:gd name="csX76" fmla="*/ 901561 w 1170502"/>
              <a:gd name="csY76" fmla="*/ 306383 h 1973818"/>
              <a:gd name="csX77" fmla="*/ 937420 w 1170502"/>
              <a:gd name="csY77" fmla="*/ 279489 h 1973818"/>
              <a:gd name="csX78" fmla="*/ 991208 w 1170502"/>
              <a:gd name="csY78" fmla="*/ 153983 h 1973818"/>
              <a:gd name="csX79" fmla="*/ 910525 w 1170502"/>
              <a:gd name="csY79" fmla="*/ 127089 h 1973818"/>
              <a:gd name="csX80" fmla="*/ 874667 w 1170502"/>
              <a:gd name="csY80" fmla="*/ 109160 h 1973818"/>
              <a:gd name="csX81" fmla="*/ 811914 w 1170502"/>
              <a:gd name="csY81" fmla="*/ 82265 h 1973818"/>
              <a:gd name="csX82" fmla="*/ 767090 w 1170502"/>
              <a:gd name="csY82" fmla="*/ 46407 h 1973818"/>
              <a:gd name="csX83" fmla="*/ 731231 w 1170502"/>
              <a:gd name="csY83" fmla="*/ 28477 h 1973818"/>
              <a:gd name="csX84" fmla="*/ 668478 w 1170502"/>
              <a:gd name="csY84" fmla="*/ 1583 h 1973818"/>
              <a:gd name="csX85" fmla="*/ 632620 w 1170502"/>
              <a:gd name="csY85" fmla="*/ 55371 h 1973818"/>
              <a:gd name="csX86" fmla="*/ 605725 w 1170502"/>
              <a:gd name="csY86" fmla="*/ 127089 h 1973818"/>
              <a:gd name="csX87" fmla="*/ 578831 w 1170502"/>
              <a:gd name="csY87" fmla="*/ 136054 h 1973818"/>
              <a:gd name="csX0" fmla="*/ 607669 w 1172446"/>
              <a:gd name="csY0" fmla="*/ 128329 h 1975058"/>
              <a:gd name="csX1" fmla="*/ 33928 w 1172446"/>
              <a:gd name="csY1" fmla="*/ 1571647 h 1975058"/>
              <a:gd name="csX2" fmla="*/ 69787 w 1172446"/>
              <a:gd name="csY2" fmla="*/ 1625435 h 1975058"/>
              <a:gd name="csX3" fmla="*/ 87717 w 1172446"/>
              <a:gd name="csY3" fmla="*/ 1670258 h 1975058"/>
              <a:gd name="csX4" fmla="*/ 123575 w 1172446"/>
              <a:gd name="csY4" fmla="*/ 1715082 h 1975058"/>
              <a:gd name="csX5" fmla="*/ 132540 w 1172446"/>
              <a:gd name="csY5" fmla="*/ 1741976 h 1975058"/>
              <a:gd name="csX6" fmla="*/ 141505 w 1172446"/>
              <a:gd name="csY6" fmla="*/ 1777835 h 1975058"/>
              <a:gd name="csX7" fmla="*/ 186328 w 1172446"/>
              <a:gd name="csY7" fmla="*/ 1840588 h 1975058"/>
              <a:gd name="csX8" fmla="*/ 195293 w 1172446"/>
              <a:gd name="csY8" fmla="*/ 1876447 h 1975058"/>
              <a:gd name="csX9" fmla="*/ 222187 w 1172446"/>
              <a:gd name="csY9" fmla="*/ 1894376 h 1975058"/>
              <a:gd name="csX10" fmla="*/ 329764 w 1172446"/>
              <a:gd name="csY10" fmla="*/ 1867482 h 1975058"/>
              <a:gd name="csX11" fmla="*/ 410446 w 1172446"/>
              <a:gd name="csY11" fmla="*/ 1849552 h 1975058"/>
              <a:gd name="csX12" fmla="*/ 589740 w 1172446"/>
              <a:gd name="csY12" fmla="*/ 1867482 h 1975058"/>
              <a:gd name="csX13" fmla="*/ 652493 w 1172446"/>
              <a:gd name="csY13" fmla="*/ 1885411 h 1975058"/>
              <a:gd name="csX14" fmla="*/ 679387 w 1172446"/>
              <a:gd name="csY14" fmla="*/ 1912305 h 1975058"/>
              <a:gd name="csX15" fmla="*/ 724211 w 1172446"/>
              <a:gd name="csY15" fmla="*/ 1921270 h 1975058"/>
              <a:gd name="csX16" fmla="*/ 751105 w 1172446"/>
              <a:gd name="csY16" fmla="*/ 1930235 h 1975058"/>
              <a:gd name="csX17" fmla="*/ 804893 w 1172446"/>
              <a:gd name="csY17" fmla="*/ 1975058 h 1975058"/>
              <a:gd name="csX18" fmla="*/ 813858 w 1172446"/>
              <a:gd name="csY18" fmla="*/ 1930235 h 1975058"/>
              <a:gd name="csX19" fmla="*/ 795928 w 1172446"/>
              <a:gd name="csY19" fmla="*/ 1912305 h 1975058"/>
              <a:gd name="csX20" fmla="*/ 786964 w 1172446"/>
              <a:gd name="csY20" fmla="*/ 1885411 h 1975058"/>
              <a:gd name="csX21" fmla="*/ 777999 w 1172446"/>
              <a:gd name="csY21" fmla="*/ 1822658 h 1975058"/>
              <a:gd name="csX22" fmla="*/ 760069 w 1172446"/>
              <a:gd name="csY22" fmla="*/ 1795764 h 1975058"/>
              <a:gd name="csX23" fmla="*/ 786964 w 1172446"/>
              <a:gd name="csY23" fmla="*/ 1768870 h 1975058"/>
              <a:gd name="csX24" fmla="*/ 777999 w 1172446"/>
              <a:gd name="csY24" fmla="*/ 1741976 h 1975058"/>
              <a:gd name="csX25" fmla="*/ 804893 w 1172446"/>
              <a:gd name="csY25" fmla="*/ 1670258 h 1975058"/>
              <a:gd name="csX26" fmla="*/ 858681 w 1172446"/>
              <a:gd name="csY26" fmla="*/ 1661294 h 1975058"/>
              <a:gd name="csX27" fmla="*/ 939364 w 1172446"/>
              <a:gd name="csY27" fmla="*/ 1598541 h 1975058"/>
              <a:gd name="csX28" fmla="*/ 957293 w 1172446"/>
              <a:gd name="csY28" fmla="*/ 1571647 h 1975058"/>
              <a:gd name="csX29" fmla="*/ 984187 w 1172446"/>
              <a:gd name="csY29" fmla="*/ 1562682 h 1975058"/>
              <a:gd name="csX30" fmla="*/ 1055905 w 1172446"/>
              <a:gd name="csY30" fmla="*/ 1499929 h 1975058"/>
              <a:gd name="csX31" fmla="*/ 1091764 w 1172446"/>
              <a:gd name="csY31" fmla="*/ 1464070 h 1975058"/>
              <a:gd name="csX32" fmla="*/ 1109693 w 1172446"/>
              <a:gd name="csY32" fmla="*/ 1419247 h 1975058"/>
              <a:gd name="csX33" fmla="*/ 1145552 w 1172446"/>
              <a:gd name="csY33" fmla="*/ 1365458 h 1975058"/>
              <a:gd name="csX34" fmla="*/ 1163481 w 1172446"/>
              <a:gd name="csY34" fmla="*/ 1311670 h 1975058"/>
              <a:gd name="csX35" fmla="*/ 1172446 w 1172446"/>
              <a:gd name="csY35" fmla="*/ 1284776 h 1975058"/>
              <a:gd name="csX36" fmla="*/ 1163481 w 1172446"/>
              <a:gd name="csY36" fmla="*/ 1248917 h 1975058"/>
              <a:gd name="csX37" fmla="*/ 1118658 w 1172446"/>
              <a:gd name="csY37" fmla="*/ 1239952 h 1975058"/>
              <a:gd name="csX38" fmla="*/ 1055905 w 1172446"/>
              <a:gd name="csY38" fmla="*/ 1213058 h 1975058"/>
              <a:gd name="csX39" fmla="*/ 1020046 w 1172446"/>
              <a:gd name="csY39" fmla="*/ 1204094 h 1975058"/>
              <a:gd name="csX40" fmla="*/ 948328 w 1172446"/>
              <a:gd name="csY40" fmla="*/ 1177200 h 1975058"/>
              <a:gd name="csX41" fmla="*/ 894540 w 1172446"/>
              <a:gd name="csY41" fmla="*/ 1159270 h 1975058"/>
              <a:gd name="csX42" fmla="*/ 858681 w 1172446"/>
              <a:gd name="csY42" fmla="*/ 1132376 h 1975058"/>
              <a:gd name="csX43" fmla="*/ 831787 w 1172446"/>
              <a:gd name="csY43" fmla="*/ 1123411 h 1975058"/>
              <a:gd name="csX44" fmla="*/ 813858 w 1172446"/>
              <a:gd name="csY44" fmla="*/ 1096517 h 1975058"/>
              <a:gd name="csX45" fmla="*/ 786964 w 1172446"/>
              <a:gd name="csY45" fmla="*/ 1078588 h 1975058"/>
              <a:gd name="csX46" fmla="*/ 742140 w 1172446"/>
              <a:gd name="csY46" fmla="*/ 1042729 h 1975058"/>
              <a:gd name="csX47" fmla="*/ 724211 w 1172446"/>
              <a:gd name="csY47" fmla="*/ 1015835 h 1975058"/>
              <a:gd name="csX48" fmla="*/ 706281 w 1172446"/>
              <a:gd name="csY48" fmla="*/ 997905 h 1975058"/>
              <a:gd name="csX49" fmla="*/ 733175 w 1172446"/>
              <a:gd name="csY49" fmla="*/ 935152 h 1975058"/>
              <a:gd name="csX50" fmla="*/ 760069 w 1172446"/>
              <a:gd name="csY50" fmla="*/ 917223 h 1975058"/>
              <a:gd name="csX51" fmla="*/ 804893 w 1172446"/>
              <a:gd name="csY51" fmla="*/ 854470 h 1975058"/>
              <a:gd name="csX52" fmla="*/ 831787 w 1172446"/>
              <a:gd name="csY52" fmla="*/ 836541 h 1975058"/>
              <a:gd name="csX53" fmla="*/ 849717 w 1172446"/>
              <a:gd name="csY53" fmla="*/ 818611 h 1975058"/>
              <a:gd name="csX54" fmla="*/ 849717 w 1172446"/>
              <a:gd name="csY54" fmla="*/ 728964 h 1975058"/>
              <a:gd name="csX55" fmla="*/ 813858 w 1172446"/>
              <a:gd name="csY55" fmla="*/ 720000 h 1975058"/>
              <a:gd name="csX56" fmla="*/ 742140 w 1172446"/>
              <a:gd name="csY56" fmla="*/ 746894 h 1975058"/>
              <a:gd name="csX57" fmla="*/ 697317 w 1172446"/>
              <a:gd name="csY57" fmla="*/ 809647 h 1975058"/>
              <a:gd name="csX58" fmla="*/ 679387 w 1172446"/>
              <a:gd name="csY58" fmla="*/ 836541 h 1975058"/>
              <a:gd name="csX59" fmla="*/ 652493 w 1172446"/>
              <a:gd name="csY59" fmla="*/ 845505 h 1975058"/>
              <a:gd name="csX60" fmla="*/ 625599 w 1172446"/>
              <a:gd name="csY60" fmla="*/ 863435 h 1975058"/>
              <a:gd name="csX61" fmla="*/ 589740 w 1172446"/>
              <a:gd name="csY61" fmla="*/ 836541 h 1975058"/>
              <a:gd name="csX62" fmla="*/ 518022 w 1172446"/>
              <a:gd name="csY62" fmla="*/ 782752 h 1975058"/>
              <a:gd name="csX63" fmla="*/ 482164 w 1172446"/>
              <a:gd name="csY63" fmla="*/ 720000 h 1975058"/>
              <a:gd name="csX64" fmla="*/ 518022 w 1172446"/>
              <a:gd name="csY64" fmla="*/ 675176 h 1975058"/>
              <a:gd name="csX65" fmla="*/ 544917 w 1172446"/>
              <a:gd name="csY65" fmla="*/ 648282 h 1975058"/>
              <a:gd name="csX66" fmla="*/ 571811 w 1172446"/>
              <a:gd name="csY66" fmla="*/ 639317 h 1975058"/>
              <a:gd name="csX67" fmla="*/ 634564 w 1172446"/>
              <a:gd name="csY67" fmla="*/ 612423 h 1975058"/>
              <a:gd name="csX68" fmla="*/ 697317 w 1172446"/>
              <a:gd name="csY68" fmla="*/ 585529 h 1975058"/>
              <a:gd name="csX69" fmla="*/ 724211 w 1172446"/>
              <a:gd name="csY69" fmla="*/ 567600 h 1975058"/>
              <a:gd name="csX70" fmla="*/ 751105 w 1172446"/>
              <a:gd name="csY70" fmla="*/ 558635 h 1975058"/>
              <a:gd name="csX71" fmla="*/ 984187 w 1172446"/>
              <a:gd name="csY71" fmla="*/ 540705 h 1975058"/>
              <a:gd name="csX72" fmla="*/ 1002117 w 1172446"/>
              <a:gd name="csY72" fmla="*/ 513811 h 1975058"/>
              <a:gd name="csX73" fmla="*/ 957293 w 1172446"/>
              <a:gd name="csY73" fmla="*/ 486917 h 1975058"/>
              <a:gd name="csX74" fmla="*/ 858681 w 1172446"/>
              <a:gd name="csY74" fmla="*/ 415200 h 1975058"/>
              <a:gd name="csX75" fmla="*/ 849717 w 1172446"/>
              <a:gd name="csY75" fmla="*/ 388305 h 1975058"/>
              <a:gd name="csX76" fmla="*/ 903505 w 1172446"/>
              <a:gd name="csY76" fmla="*/ 307623 h 1975058"/>
              <a:gd name="csX77" fmla="*/ 939364 w 1172446"/>
              <a:gd name="csY77" fmla="*/ 280729 h 1975058"/>
              <a:gd name="csX78" fmla="*/ 993152 w 1172446"/>
              <a:gd name="csY78" fmla="*/ 155223 h 1975058"/>
              <a:gd name="csX79" fmla="*/ 912469 w 1172446"/>
              <a:gd name="csY79" fmla="*/ 128329 h 1975058"/>
              <a:gd name="csX80" fmla="*/ 876611 w 1172446"/>
              <a:gd name="csY80" fmla="*/ 110400 h 1975058"/>
              <a:gd name="csX81" fmla="*/ 813858 w 1172446"/>
              <a:gd name="csY81" fmla="*/ 83505 h 1975058"/>
              <a:gd name="csX82" fmla="*/ 769034 w 1172446"/>
              <a:gd name="csY82" fmla="*/ 47647 h 1975058"/>
              <a:gd name="csX83" fmla="*/ 733175 w 1172446"/>
              <a:gd name="csY83" fmla="*/ 29717 h 1975058"/>
              <a:gd name="csX84" fmla="*/ 670422 w 1172446"/>
              <a:gd name="csY84" fmla="*/ 2823 h 1975058"/>
              <a:gd name="csX85" fmla="*/ 634564 w 1172446"/>
              <a:gd name="csY85" fmla="*/ 56611 h 1975058"/>
              <a:gd name="csX86" fmla="*/ 607669 w 1172446"/>
              <a:gd name="csY86" fmla="*/ 128329 h 1975058"/>
              <a:gd name="csX0" fmla="*/ 636513 w 1174395"/>
              <a:gd name="csY0" fmla="*/ 130780 h 2049227"/>
              <a:gd name="csX1" fmla="*/ 35877 w 1174395"/>
              <a:gd name="csY1" fmla="*/ 1645816 h 2049227"/>
              <a:gd name="csX2" fmla="*/ 71736 w 1174395"/>
              <a:gd name="csY2" fmla="*/ 1699604 h 2049227"/>
              <a:gd name="csX3" fmla="*/ 89666 w 1174395"/>
              <a:gd name="csY3" fmla="*/ 1744427 h 2049227"/>
              <a:gd name="csX4" fmla="*/ 125524 w 1174395"/>
              <a:gd name="csY4" fmla="*/ 1789251 h 2049227"/>
              <a:gd name="csX5" fmla="*/ 134489 w 1174395"/>
              <a:gd name="csY5" fmla="*/ 1816145 h 2049227"/>
              <a:gd name="csX6" fmla="*/ 143454 w 1174395"/>
              <a:gd name="csY6" fmla="*/ 1852004 h 2049227"/>
              <a:gd name="csX7" fmla="*/ 188277 w 1174395"/>
              <a:gd name="csY7" fmla="*/ 1914757 h 2049227"/>
              <a:gd name="csX8" fmla="*/ 197242 w 1174395"/>
              <a:gd name="csY8" fmla="*/ 1950616 h 2049227"/>
              <a:gd name="csX9" fmla="*/ 224136 w 1174395"/>
              <a:gd name="csY9" fmla="*/ 1968545 h 2049227"/>
              <a:gd name="csX10" fmla="*/ 331713 w 1174395"/>
              <a:gd name="csY10" fmla="*/ 1941651 h 2049227"/>
              <a:gd name="csX11" fmla="*/ 412395 w 1174395"/>
              <a:gd name="csY11" fmla="*/ 1923721 h 2049227"/>
              <a:gd name="csX12" fmla="*/ 591689 w 1174395"/>
              <a:gd name="csY12" fmla="*/ 1941651 h 2049227"/>
              <a:gd name="csX13" fmla="*/ 654442 w 1174395"/>
              <a:gd name="csY13" fmla="*/ 1959580 h 2049227"/>
              <a:gd name="csX14" fmla="*/ 681336 w 1174395"/>
              <a:gd name="csY14" fmla="*/ 1986474 h 2049227"/>
              <a:gd name="csX15" fmla="*/ 726160 w 1174395"/>
              <a:gd name="csY15" fmla="*/ 1995439 h 2049227"/>
              <a:gd name="csX16" fmla="*/ 753054 w 1174395"/>
              <a:gd name="csY16" fmla="*/ 2004404 h 2049227"/>
              <a:gd name="csX17" fmla="*/ 806842 w 1174395"/>
              <a:gd name="csY17" fmla="*/ 2049227 h 2049227"/>
              <a:gd name="csX18" fmla="*/ 815807 w 1174395"/>
              <a:gd name="csY18" fmla="*/ 2004404 h 2049227"/>
              <a:gd name="csX19" fmla="*/ 797877 w 1174395"/>
              <a:gd name="csY19" fmla="*/ 1986474 h 2049227"/>
              <a:gd name="csX20" fmla="*/ 788913 w 1174395"/>
              <a:gd name="csY20" fmla="*/ 1959580 h 2049227"/>
              <a:gd name="csX21" fmla="*/ 779948 w 1174395"/>
              <a:gd name="csY21" fmla="*/ 1896827 h 2049227"/>
              <a:gd name="csX22" fmla="*/ 762018 w 1174395"/>
              <a:gd name="csY22" fmla="*/ 1869933 h 2049227"/>
              <a:gd name="csX23" fmla="*/ 788913 w 1174395"/>
              <a:gd name="csY23" fmla="*/ 1843039 h 2049227"/>
              <a:gd name="csX24" fmla="*/ 779948 w 1174395"/>
              <a:gd name="csY24" fmla="*/ 1816145 h 2049227"/>
              <a:gd name="csX25" fmla="*/ 806842 w 1174395"/>
              <a:gd name="csY25" fmla="*/ 1744427 h 2049227"/>
              <a:gd name="csX26" fmla="*/ 860630 w 1174395"/>
              <a:gd name="csY26" fmla="*/ 1735463 h 2049227"/>
              <a:gd name="csX27" fmla="*/ 941313 w 1174395"/>
              <a:gd name="csY27" fmla="*/ 1672710 h 2049227"/>
              <a:gd name="csX28" fmla="*/ 959242 w 1174395"/>
              <a:gd name="csY28" fmla="*/ 1645816 h 2049227"/>
              <a:gd name="csX29" fmla="*/ 986136 w 1174395"/>
              <a:gd name="csY29" fmla="*/ 1636851 h 2049227"/>
              <a:gd name="csX30" fmla="*/ 1057854 w 1174395"/>
              <a:gd name="csY30" fmla="*/ 1574098 h 2049227"/>
              <a:gd name="csX31" fmla="*/ 1093713 w 1174395"/>
              <a:gd name="csY31" fmla="*/ 1538239 h 2049227"/>
              <a:gd name="csX32" fmla="*/ 1111642 w 1174395"/>
              <a:gd name="csY32" fmla="*/ 1493416 h 2049227"/>
              <a:gd name="csX33" fmla="*/ 1147501 w 1174395"/>
              <a:gd name="csY33" fmla="*/ 1439627 h 2049227"/>
              <a:gd name="csX34" fmla="*/ 1165430 w 1174395"/>
              <a:gd name="csY34" fmla="*/ 1385839 h 2049227"/>
              <a:gd name="csX35" fmla="*/ 1174395 w 1174395"/>
              <a:gd name="csY35" fmla="*/ 1358945 h 2049227"/>
              <a:gd name="csX36" fmla="*/ 1165430 w 1174395"/>
              <a:gd name="csY36" fmla="*/ 1323086 h 2049227"/>
              <a:gd name="csX37" fmla="*/ 1120607 w 1174395"/>
              <a:gd name="csY37" fmla="*/ 1314121 h 2049227"/>
              <a:gd name="csX38" fmla="*/ 1057854 w 1174395"/>
              <a:gd name="csY38" fmla="*/ 1287227 h 2049227"/>
              <a:gd name="csX39" fmla="*/ 1021995 w 1174395"/>
              <a:gd name="csY39" fmla="*/ 1278263 h 2049227"/>
              <a:gd name="csX40" fmla="*/ 950277 w 1174395"/>
              <a:gd name="csY40" fmla="*/ 1251369 h 2049227"/>
              <a:gd name="csX41" fmla="*/ 896489 w 1174395"/>
              <a:gd name="csY41" fmla="*/ 1233439 h 2049227"/>
              <a:gd name="csX42" fmla="*/ 860630 w 1174395"/>
              <a:gd name="csY42" fmla="*/ 1206545 h 2049227"/>
              <a:gd name="csX43" fmla="*/ 833736 w 1174395"/>
              <a:gd name="csY43" fmla="*/ 1197580 h 2049227"/>
              <a:gd name="csX44" fmla="*/ 815807 w 1174395"/>
              <a:gd name="csY44" fmla="*/ 1170686 h 2049227"/>
              <a:gd name="csX45" fmla="*/ 788913 w 1174395"/>
              <a:gd name="csY45" fmla="*/ 1152757 h 2049227"/>
              <a:gd name="csX46" fmla="*/ 744089 w 1174395"/>
              <a:gd name="csY46" fmla="*/ 1116898 h 2049227"/>
              <a:gd name="csX47" fmla="*/ 726160 w 1174395"/>
              <a:gd name="csY47" fmla="*/ 1090004 h 2049227"/>
              <a:gd name="csX48" fmla="*/ 708230 w 1174395"/>
              <a:gd name="csY48" fmla="*/ 1072074 h 2049227"/>
              <a:gd name="csX49" fmla="*/ 735124 w 1174395"/>
              <a:gd name="csY49" fmla="*/ 1009321 h 2049227"/>
              <a:gd name="csX50" fmla="*/ 762018 w 1174395"/>
              <a:gd name="csY50" fmla="*/ 991392 h 2049227"/>
              <a:gd name="csX51" fmla="*/ 806842 w 1174395"/>
              <a:gd name="csY51" fmla="*/ 928639 h 2049227"/>
              <a:gd name="csX52" fmla="*/ 833736 w 1174395"/>
              <a:gd name="csY52" fmla="*/ 910710 h 2049227"/>
              <a:gd name="csX53" fmla="*/ 851666 w 1174395"/>
              <a:gd name="csY53" fmla="*/ 892780 h 2049227"/>
              <a:gd name="csX54" fmla="*/ 851666 w 1174395"/>
              <a:gd name="csY54" fmla="*/ 803133 h 2049227"/>
              <a:gd name="csX55" fmla="*/ 815807 w 1174395"/>
              <a:gd name="csY55" fmla="*/ 794169 h 2049227"/>
              <a:gd name="csX56" fmla="*/ 744089 w 1174395"/>
              <a:gd name="csY56" fmla="*/ 821063 h 2049227"/>
              <a:gd name="csX57" fmla="*/ 699266 w 1174395"/>
              <a:gd name="csY57" fmla="*/ 883816 h 2049227"/>
              <a:gd name="csX58" fmla="*/ 681336 w 1174395"/>
              <a:gd name="csY58" fmla="*/ 910710 h 2049227"/>
              <a:gd name="csX59" fmla="*/ 654442 w 1174395"/>
              <a:gd name="csY59" fmla="*/ 919674 h 2049227"/>
              <a:gd name="csX60" fmla="*/ 627548 w 1174395"/>
              <a:gd name="csY60" fmla="*/ 937604 h 2049227"/>
              <a:gd name="csX61" fmla="*/ 591689 w 1174395"/>
              <a:gd name="csY61" fmla="*/ 910710 h 2049227"/>
              <a:gd name="csX62" fmla="*/ 519971 w 1174395"/>
              <a:gd name="csY62" fmla="*/ 856921 h 2049227"/>
              <a:gd name="csX63" fmla="*/ 484113 w 1174395"/>
              <a:gd name="csY63" fmla="*/ 794169 h 2049227"/>
              <a:gd name="csX64" fmla="*/ 519971 w 1174395"/>
              <a:gd name="csY64" fmla="*/ 749345 h 2049227"/>
              <a:gd name="csX65" fmla="*/ 546866 w 1174395"/>
              <a:gd name="csY65" fmla="*/ 722451 h 2049227"/>
              <a:gd name="csX66" fmla="*/ 573760 w 1174395"/>
              <a:gd name="csY66" fmla="*/ 713486 h 2049227"/>
              <a:gd name="csX67" fmla="*/ 636513 w 1174395"/>
              <a:gd name="csY67" fmla="*/ 686592 h 2049227"/>
              <a:gd name="csX68" fmla="*/ 699266 w 1174395"/>
              <a:gd name="csY68" fmla="*/ 659698 h 2049227"/>
              <a:gd name="csX69" fmla="*/ 726160 w 1174395"/>
              <a:gd name="csY69" fmla="*/ 641769 h 2049227"/>
              <a:gd name="csX70" fmla="*/ 753054 w 1174395"/>
              <a:gd name="csY70" fmla="*/ 632804 h 2049227"/>
              <a:gd name="csX71" fmla="*/ 986136 w 1174395"/>
              <a:gd name="csY71" fmla="*/ 614874 h 2049227"/>
              <a:gd name="csX72" fmla="*/ 1004066 w 1174395"/>
              <a:gd name="csY72" fmla="*/ 587980 h 2049227"/>
              <a:gd name="csX73" fmla="*/ 959242 w 1174395"/>
              <a:gd name="csY73" fmla="*/ 561086 h 2049227"/>
              <a:gd name="csX74" fmla="*/ 860630 w 1174395"/>
              <a:gd name="csY74" fmla="*/ 489369 h 2049227"/>
              <a:gd name="csX75" fmla="*/ 851666 w 1174395"/>
              <a:gd name="csY75" fmla="*/ 462474 h 2049227"/>
              <a:gd name="csX76" fmla="*/ 905454 w 1174395"/>
              <a:gd name="csY76" fmla="*/ 381792 h 2049227"/>
              <a:gd name="csX77" fmla="*/ 941313 w 1174395"/>
              <a:gd name="csY77" fmla="*/ 354898 h 2049227"/>
              <a:gd name="csX78" fmla="*/ 995101 w 1174395"/>
              <a:gd name="csY78" fmla="*/ 229392 h 2049227"/>
              <a:gd name="csX79" fmla="*/ 914418 w 1174395"/>
              <a:gd name="csY79" fmla="*/ 202498 h 2049227"/>
              <a:gd name="csX80" fmla="*/ 878560 w 1174395"/>
              <a:gd name="csY80" fmla="*/ 184569 h 2049227"/>
              <a:gd name="csX81" fmla="*/ 815807 w 1174395"/>
              <a:gd name="csY81" fmla="*/ 157674 h 2049227"/>
              <a:gd name="csX82" fmla="*/ 770983 w 1174395"/>
              <a:gd name="csY82" fmla="*/ 121816 h 2049227"/>
              <a:gd name="csX83" fmla="*/ 735124 w 1174395"/>
              <a:gd name="csY83" fmla="*/ 103886 h 2049227"/>
              <a:gd name="csX84" fmla="*/ 672371 w 1174395"/>
              <a:gd name="csY84" fmla="*/ 76992 h 2049227"/>
              <a:gd name="csX85" fmla="*/ 636513 w 1174395"/>
              <a:gd name="csY85" fmla="*/ 130780 h 2049227"/>
              <a:gd name="csX0" fmla="*/ 674974 w 1176998"/>
              <a:gd name="csY0" fmla="*/ 113380 h 2085615"/>
              <a:gd name="csX1" fmla="*/ 38480 w 1176998"/>
              <a:gd name="csY1" fmla="*/ 1682204 h 2085615"/>
              <a:gd name="csX2" fmla="*/ 74339 w 1176998"/>
              <a:gd name="csY2" fmla="*/ 1735992 h 2085615"/>
              <a:gd name="csX3" fmla="*/ 92269 w 1176998"/>
              <a:gd name="csY3" fmla="*/ 1780815 h 2085615"/>
              <a:gd name="csX4" fmla="*/ 128127 w 1176998"/>
              <a:gd name="csY4" fmla="*/ 1825639 h 2085615"/>
              <a:gd name="csX5" fmla="*/ 137092 w 1176998"/>
              <a:gd name="csY5" fmla="*/ 1852533 h 2085615"/>
              <a:gd name="csX6" fmla="*/ 146057 w 1176998"/>
              <a:gd name="csY6" fmla="*/ 1888392 h 2085615"/>
              <a:gd name="csX7" fmla="*/ 190880 w 1176998"/>
              <a:gd name="csY7" fmla="*/ 1951145 h 2085615"/>
              <a:gd name="csX8" fmla="*/ 199845 w 1176998"/>
              <a:gd name="csY8" fmla="*/ 1987004 h 2085615"/>
              <a:gd name="csX9" fmla="*/ 226739 w 1176998"/>
              <a:gd name="csY9" fmla="*/ 2004933 h 2085615"/>
              <a:gd name="csX10" fmla="*/ 334316 w 1176998"/>
              <a:gd name="csY10" fmla="*/ 1978039 h 2085615"/>
              <a:gd name="csX11" fmla="*/ 414998 w 1176998"/>
              <a:gd name="csY11" fmla="*/ 1960109 h 2085615"/>
              <a:gd name="csX12" fmla="*/ 594292 w 1176998"/>
              <a:gd name="csY12" fmla="*/ 1978039 h 2085615"/>
              <a:gd name="csX13" fmla="*/ 657045 w 1176998"/>
              <a:gd name="csY13" fmla="*/ 1995968 h 2085615"/>
              <a:gd name="csX14" fmla="*/ 683939 w 1176998"/>
              <a:gd name="csY14" fmla="*/ 2022862 h 2085615"/>
              <a:gd name="csX15" fmla="*/ 728763 w 1176998"/>
              <a:gd name="csY15" fmla="*/ 2031827 h 2085615"/>
              <a:gd name="csX16" fmla="*/ 755657 w 1176998"/>
              <a:gd name="csY16" fmla="*/ 2040792 h 2085615"/>
              <a:gd name="csX17" fmla="*/ 809445 w 1176998"/>
              <a:gd name="csY17" fmla="*/ 2085615 h 2085615"/>
              <a:gd name="csX18" fmla="*/ 818410 w 1176998"/>
              <a:gd name="csY18" fmla="*/ 2040792 h 2085615"/>
              <a:gd name="csX19" fmla="*/ 800480 w 1176998"/>
              <a:gd name="csY19" fmla="*/ 2022862 h 2085615"/>
              <a:gd name="csX20" fmla="*/ 791516 w 1176998"/>
              <a:gd name="csY20" fmla="*/ 1995968 h 2085615"/>
              <a:gd name="csX21" fmla="*/ 782551 w 1176998"/>
              <a:gd name="csY21" fmla="*/ 1933215 h 2085615"/>
              <a:gd name="csX22" fmla="*/ 764621 w 1176998"/>
              <a:gd name="csY22" fmla="*/ 1906321 h 2085615"/>
              <a:gd name="csX23" fmla="*/ 791516 w 1176998"/>
              <a:gd name="csY23" fmla="*/ 1879427 h 2085615"/>
              <a:gd name="csX24" fmla="*/ 782551 w 1176998"/>
              <a:gd name="csY24" fmla="*/ 1852533 h 2085615"/>
              <a:gd name="csX25" fmla="*/ 809445 w 1176998"/>
              <a:gd name="csY25" fmla="*/ 1780815 h 2085615"/>
              <a:gd name="csX26" fmla="*/ 863233 w 1176998"/>
              <a:gd name="csY26" fmla="*/ 1771851 h 2085615"/>
              <a:gd name="csX27" fmla="*/ 943916 w 1176998"/>
              <a:gd name="csY27" fmla="*/ 1709098 h 2085615"/>
              <a:gd name="csX28" fmla="*/ 961845 w 1176998"/>
              <a:gd name="csY28" fmla="*/ 1682204 h 2085615"/>
              <a:gd name="csX29" fmla="*/ 988739 w 1176998"/>
              <a:gd name="csY29" fmla="*/ 1673239 h 2085615"/>
              <a:gd name="csX30" fmla="*/ 1060457 w 1176998"/>
              <a:gd name="csY30" fmla="*/ 1610486 h 2085615"/>
              <a:gd name="csX31" fmla="*/ 1096316 w 1176998"/>
              <a:gd name="csY31" fmla="*/ 1574627 h 2085615"/>
              <a:gd name="csX32" fmla="*/ 1114245 w 1176998"/>
              <a:gd name="csY32" fmla="*/ 1529804 h 2085615"/>
              <a:gd name="csX33" fmla="*/ 1150104 w 1176998"/>
              <a:gd name="csY33" fmla="*/ 1476015 h 2085615"/>
              <a:gd name="csX34" fmla="*/ 1168033 w 1176998"/>
              <a:gd name="csY34" fmla="*/ 1422227 h 2085615"/>
              <a:gd name="csX35" fmla="*/ 1176998 w 1176998"/>
              <a:gd name="csY35" fmla="*/ 1395333 h 2085615"/>
              <a:gd name="csX36" fmla="*/ 1168033 w 1176998"/>
              <a:gd name="csY36" fmla="*/ 1359474 h 2085615"/>
              <a:gd name="csX37" fmla="*/ 1123210 w 1176998"/>
              <a:gd name="csY37" fmla="*/ 1350509 h 2085615"/>
              <a:gd name="csX38" fmla="*/ 1060457 w 1176998"/>
              <a:gd name="csY38" fmla="*/ 1323615 h 2085615"/>
              <a:gd name="csX39" fmla="*/ 1024598 w 1176998"/>
              <a:gd name="csY39" fmla="*/ 1314651 h 2085615"/>
              <a:gd name="csX40" fmla="*/ 952880 w 1176998"/>
              <a:gd name="csY40" fmla="*/ 1287757 h 2085615"/>
              <a:gd name="csX41" fmla="*/ 899092 w 1176998"/>
              <a:gd name="csY41" fmla="*/ 1269827 h 2085615"/>
              <a:gd name="csX42" fmla="*/ 863233 w 1176998"/>
              <a:gd name="csY42" fmla="*/ 1242933 h 2085615"/>
              <a:gd name="csX43" fmla="*/ 836339 w 1176998"/>
              <a:gd name="csY43" fmla="*/ 1233968 h 2085615"/>
              <a:gd name="csX44" fmla="*/ 818410 w 1176998"/>
              <a:gd name="csY44" fmla="*/ 1207074 h 2085615"/>
              <a:gd name="csX45" fmla="*/ 791516 w 1176998"/>
              <a:gd name="csY45" fmla="*/ 1189145 h 2085615"/>
              <a:gd name="csX46" fmla="*/ 746692 w 1176998"/>
              <a:gd name="csY46" fmla="*/ 1153286 h 2085615"/>
              <a:gd name="csX47" fmla="*/ 728763 w 1176998"/>
              <a:gd name="csY47" fmla="*/ 1126392 h 2085615"/>
              <a:gd name="csX48" fmla="*/ 710833 w 1176998"/>
              <a:gd name="csY48" fmla="*/ 1108462 h 2085615"/>
              <a:gd name="csX49" fmla="*/ 737727 w 1176998"/>
              <a:gd name="csY49" fmla="*/ 1045709 h 2085615"/>
              <a:gd name="csX50" fmla="*/ 764621 w 1176998"/>
              <a:gd name="csY50" fmla="*/ 1027780 h 2085615"/>
              <a:gd name="csX51" fmla="*/ 809445 w 1176998"/>
              <a:gd name="csY51" fmla="*/ 965027 h 2085615"/>
              <a:gd name="csX52" fmla="*/ 836339 w 1176998"/>
              <a:gd name="csY52" fmla="*/ 947098 h 2085615"/>
              <a:gd name="csX53" fmla="*/ 854269 w 1176998"/>
              <a:gd name="csY53" fmla="*/ 929168 h 2085615"/>
              <a:gd name="csX54" fmla="*/ 854269 w 1176998"/>
              <a:gd name="csY54" fmla="*/ 839521 h 2085615"/>
              <a:gd name="csX55" fmla="*/ 818410 w 1176998"/>
              <a:gd name="csY55" fmla="*/ 830557 h 2085615"/>
              <a:gd name="csX56" fmla="*/ 746692 w 1176998"/>
              <a:gd name="csY56" fmla="*/ 857451 h 2085615"/>
              <a:gd name="csX57" fmla="*/ 701869 w 1176998"/>
              <a:gd name="csY57" fmla="*/ 920204 h 2085615"/>
              <a:gd name="csX58" fmla="*/ 683939 w 1176998"/>
              <a:gd name="csY58" fmla="*/ 947098 h 2085615"/>
              <a:gd name="csX59" fmla="*/ 657045 w 1176998"/>
              <a:gd name="csY59" fmla="*/ 956062 h 2085615"/>
              <a:gd name="csX60" fmla="*/ 630151 w 1176998"/>
              <a:gd name="csY60" fmla="*/ 973992 h 2085615"/>
              <a:gd name="csX61" fmla="*/ 594292 w 1176998"/>
              <a:gd name="csY61" fmla="*/ 947098 h 2085615"/>
              <a:gd name="csX62" fmla="*/ 522574 w 1176998"/>
              <a:gd name="csY62" fmla="*/ 893309 h 2085615"/>
              <a:gd name="csX63" fmla="*/ 486716 w 1176998"/>
              <a:gd name="csY63" fmla="*/ 830557 h 2085615"/>
              <a:gd name="csX64" fmla="*/ 522574 w 1176998"/>
              <a:gd name="csY64" fmla="*/ 785733 h 2085615"/>
              <a:gd name="csX65" fmla="*/ 549469 w 1176998"/>
              <a:gd name="csY65" fmla="*/ 758839 h 2085615"/>
              <a:gd name="csX66" fmla="*/ 576363 w 1176998"/>
              <a:gd name="csY66" fmla="*/ 749874 h 2085615"/>
              <a:gd name="csX67" fmla="*/ 639116 w 1176998"/>
              <a:gd name="csY67" fmla="*/ 722980 h 2085615"/>
              <a:gd name="csX68" fmla="*/ 701869 w 1176998"/>
              <a:gd name="csY68" fmla="*/ 696086 h 2085615"/>
              <a:gd name="csX69" fmla="*/ 728763 w 1176998"/>
              <a:gd name="csY69" fmla="*/ 678157 h 2085615"/>
              <a:gd name="csX70" fmla="*/ 755657 w 1176998"/>
              <a:gd name="csY70" fmla="*/ 669192 h 2085615"/>
              <a:gd name="csX71" fmla="*/ 988739 w 1176998"/>
              <a:gd name="csY71" fmla="*/ 651262 h 2085615"/>
              <a:gd name="csX72" fmla="*/ 1006669 w 1176998"/>
              <a:gd name="csY72" fmla="*/ 624368 h 2085615"/>
              <a:gd name="csX73" fmla="*/ 961845 w 1176998"/>
              <a:gd name="csY73" fmla="*/ 597474 h 2085615"/>
              <a:gd name="csX74" fmla="*/ 863233 w 1176998"/>
              <a:gd name="csY74" fmla="*/ 525757 h 2085615"/>
              <a:gd name="csX75" fmla="*/ 854269 w 1176998"/>
              <a:gd name="csY75" fmla="*/ 498862 h 2085615"/>
              <a:gd name="csX76" fmla="*/ 908057 w 1176998"/>
              <a:gd name="csY76" fmla="*/ 418180 h 2085615"/>
              <a:gd name="csX77" fmla="*/ 943916 w 1176998"/>
              <a:gd name="csY77" fmla="*/ 391286 h 2085615"/>
              <a:gd name="csX78" fmla="*/ 997704 w 1176998"/>
              <a:gd name="csY78" fmla="*/ 265780 h 2085615"/>
              <a:gd name="csX79" fmla="*/ 917021 w 1176998"/>
              <a:gd name="csY79" fmla="*/ 238886 h 2085615"/>
              <a:gd name="csX80" fmla="*/ 881163 w 1176998"/>
              <a:gd name="csY80" fmla="*/ 220957 h 2085615"/>
              <a:gd name="csX81" fmla="*/ 818410 w 1176998"/>
              <a:gd name="csY81" fmla="*/ 194062 h 2085615"/>
              <a:gd name="csX82" fmla="*/ 773586 w 1176998"/>
              <a:gd name="csY82" fmla="*/ 158204 h 2085615"/>
              <a:gd name="csX83" fmla="*/ 737727 w 1176998"/>
              <a:gd name="csY83" fmla="*/ 140274 h 2085615"/>
              <a:gd name="csX84" fmla="*/ 674974 w 1176998"/>
              <a:gd name="csY84" fmla="*/ 113380 h 2085615"/>
              <a:gd name="csX0" fmla="*/ 742295 w 1181566"/>
              <a:gd name="csY0" fmla="*/ 109975 h 2055316"/>
              <a:gd name="csX1" fmla="*/ 43048 w 1181566"/>
              <a:gd name="csY1" fmla="*/ 1651905 h 2055316"/>
              <a:gd name="csX2" fmla="*/ 78907 w 1181566"/>
              <a:gd name="csY2" fmla="*/ 1705693 h 2055316"/>
              <a:gd name="csX3" fmla="*/ 96837 w 1181566"/>
              <a:gd name="csY3" fmla="*/ 1750516 h 2055316"/>
              <a:gd name="csX4" fmla="*/ 132695 w 1181566"/>
              <a:gd name="csY4" fmla="*/ 1795340 h 2055316"/>
              <a:gd name="csX5" fmla="*/ 141660 w 1181566"/>
              <a:gd name="csY5" fmla="*/ 1822234 h 2055316"/>
              <a:gd name="csX6" fmla="*/ 150625 w 1181566"/>
              <a:gd name="csY6" fmla="*/ 1858093 h 2055316"/>
              <a:gd name="csX7" fmla="*/ 195448 w 1181566"/>
              <a:gd name="csY7" fmla="*/ 1920846 h 2055316"/>
              <a:gd name="csX8" fmla="*/ 204413 w 1181566"/>
              <a:gd name="csY8" fmla="*/ 1956705 h 2055316"/>
              <a:gd name="csX9" fmla="*/ 231307 w 1181566"/>
              <a:gd name="csY9" fmla="*/ 1974634 h 2055316"/>
              <a:gd name="csX10" fmla="*/ 338884 w 1181566"/>
              <a:gd name="csY10" fmla="*/ 1947740 h 2055316"/>
              <a:gd name="csX11" fmla="*/ 419566 w 1181566"/>
              <a:gd name="csY11" fmla="*/ 1929810 h 2055316"/>
              <a:gd name="csX12" fmla="*/ 598860 w 1181566"/>
              <a:gd name="csY12" fmla="*/ 1947740 h 2055316"/>
              <a:gd name="csX13" fmla="*/ 661613 w 1181566"/>
              <a:gd name="csY13" fmla="*/ 1965669 h 2055316"/>
              <a:gd name="csX14" fmla="*/ 688507 w 1181566"/>
              <a:gd name="csY14" fmla="*/ 1992563 h 2055316"/>
              <a:gd name="csX15" fmla="*/ 733331 w 1181566"/>
              <a:gd name="csY15" fmla="*/ 2001528 h 2055316"/>
              <a:gd name="csX16" fmla="*/ 760225 w 1181566"/>
              <a:gd name="csY16" fmla="*/ 2010493 h 2055316"/>
              <a:gd name="csX17" fmla="*/ 814013 w 1181566"/>
              <a:gd name="csY17" fmla="*/ 2055316 h 2055316"/>
              <a:gd name="csX18" fmla="*/ 822978 w 1181566"/>
              <a:gd name="csY18" fmla="*/ 2010493 h 2055316"/>
              <a:gd name="csX19" fmla="*/ 805048 w 1181566"/>
              <a:gd name="csY19" fmla="*/ 1992563 h 2055316"/>
              <a:gd name="csX20" fmla="*/ 796084 w 1181566"/>
              <a:gd name="csY20" fmla="*/ 1965669 h 2055316"/>
              <a:gd name="csX21" fmla="*/ 787119 w 1181566"/>
              <a:gd name="csY21" fmla="*/ 1902916 h 2055316"/>
              <a:gd name="csX22" fmla="*/ 769189 w 1181566"/>
              <a:gd name="csY22" fmla="*/ 1876022 h 2055316"/>
              <a:gd name="csX23" fmla="*/ 796084 w 1181566"/>
              <a:gd name="csY23" fmla="*/ 1849128 h 2055316"/>
              <a:gd name="csX24" fmla="*/ 787119 w 1181566"/>
              <a:gd name="csY24" fmla="*/ 1822234 h 2055316"/>
              <a:gd name="csX25" fmla="*/ 814013 w 1181566"/>
              <a:gd name="csY25" fmla="*/ 1750516 h 2055316"/>
              <a:gd name="csX26" fmla="*/ 867801 w 1181566"/>
              <a:gd name="csY26" fmla="*/ 1741552 h 2055316"/>
              <a:gd name="csX27" fmla="*/ 948484 w 1181566"/>
              <a:gd name="csY27" fmla="*/ 1678799 h 2055316"/>
              <a:gd name="csX28" fmla="*/ 966413 w 1181566"/>
              <a:gd name="csY28" fmla="*/ 1651905 h 2055316"/>
              <a:gd name="csX29" fmla="*/ 993307 w 1181566"/>
              <a:gd name="csY29" fmla="*/ 1642940 h 2055316"/>
              <a:gd name="csX30" fmla="*/ 1065025 w 1181566"/>
              <a:gd name="csY30" fmla="*/ 1580187 h 2055316"/>
              <a:gd name="csX31" fmla="*/ 1100884 w 1181566"/>
              <a:gd name="csY31" fmla="*/ 1544328 h 2055316"/>
              <a:gd name="csX32" fmla="*/ 1118813 w 1181566"/>
              <a:gd name="csY32" fmla="*/ 1499505 h 2055316"/>
              <a:gd name="csX33" fmla="*/ 1154672 w 1181566"/>
              <a:gd name="csY33" fmla="*/ 1445716 h 2055316"/>
              <a:gd name="csX34" fmla="*/ 1172601 w 1181566"/>
              <a:gd name="csY34" fmla="*/ 1391928 h 2055316"/>
              <a:gd name="csX35" fmla="*/ 1181566 w 1181566"/>
              <a:gd name="csY35" fmla="*/ 1365034 h 2055316"/>
              <a:gd name="csX36" fmla="*/ 1172601 w 1181566"/>
              <a:gd name="csY36" fmla="*/ 1329175 h 2055316"/>
              <a:gd name="csX37" fmla="*/ 1127778 w 1181566"/>
              <a:gd name="csY37" fmla="*/ 1320210 h 2055316"/>
              <a:gd name="csX38" fmla="*/ 1065025 w 1181566"/>
              <a:gd name="csY38" fmla="*/ 1293316 h 2055316"/>
              <a:gd name="csX39" fmla="*/ 1029166 w 1181566"/>
              <a:gd name="csY39" fmla="*/ 1284352 h 2055316"/>
              <a:gd name="csX40" fmla="*/ 957448 w 1181566"/>
              <a:gd name="csY40" fmla="*/ 1257458 h 2055316"/>
              <a:gd name="csX41" fmla="*/ 903660 w 1181566"/>
              <a:gd name="csY41" fmla="*/ 1239528 h 2055316"/>
              <a:gd name="csX42" fmla="*/ 867801 w 1181566"/>
              <a:gd name="csY42" fmla="*/ 1212634 h 2055316"/>
              <a:gd name="csX43" fmla="*/ 840907 w 1181566"/>
              <a:gd name="csY43" fmla="*/ 1203669 h 2055316"/>
              <a:gd name="csX44" fmla="*/ 822978 w 1181566"/>
              <a:gd name="csY44" fmla="*/ 1176775 h 2055316"/>
              <a:gd name="csX45" fmla="*/ 796084 w 1181566"/>
              <a:gd name="csY45" fmla="*/ 1158846 h 2055316"/>
              <a:gd name="csX46" fmla="*/ 751260 w 1181566"/>
              <a:gd name="csY46" fmla="*/ 1122987 h 2055316"/>
              <a:gd name="csX47" fmla="*/ 733331 w 1181566"/>
              <a:gd name="csY47" fmla="*/ 1096093 h 2055316"/>
              <a:gd name="csX48" fmla="*/ 715401 w 1181566"/>
              <a:gd name="csY48" fmla="*/ 1078163 h 2055316"/>
              <a:gd name="csX49" fmla="*/ 742295 w 1181566"/>
              <a:gd name="csY49" fmla="*/ 1015410 h 2055316"/>
              <a:gd name="csX50" fmla="*/ 769189 w 1181566"/>
              <a:gd name="csY50" fmla="*/ 997481 h 2055316"/>
              <a:gd name="csX51" fmla="*/ 814013 w 1181566"/>
              <a:gd name="csY51" fmla="*/ 934728 h 2055316"/>
              <a:gd name="csX52" fmla="*/ 840907 w 1181566"/>
              <a:gd name="csY52" fmla="*/ 916799 h 2055316"/>
              <a:gd name="csX53" fmla="*/ 858837 w 1181566"/>
              <a:gd name="csY53" fmla="*/ 898869 h 2055316"/>
              <a:gd name="csX54" fmla="*/ 858837 w 1181566"/>
              <a:gd name="csY54" fmla="*/ 809222 h 2055316"/>
              <a:gd name="csX55" fmla="*/ 822978 w 1181566"/>
              <a:gd name="csY55" fmla="*/ 800258 h 2055316"/>
              <a:gd name="csX56" fmla="*/ 751260 w 1181566"/>
              <a:gd name="csY56" fmla="*/ 827152 h 2055316"/>
              <a:gd name="csX57" fmla="*/ 706437 w 1181566"/>
              <a:gd name="csY57" fmla="*/ 889905 h 2055316"/>
              <a:gd name="csX58" fmla="*/ 688507 w 1181566"/>
              <a:gd name="csY58" fmla="*/ 916799 h 2055316"/>
              <a:gd name="csX59" fmla="*/ 661613 w 1181566"/>
              <a:gd name="csY59" fmla="*/ 925763 h 2055316"/>
              <a:gd name="csX60" fmla="*/ 634719 w 1181566"/>
              <a:gd name="csY60" fmla="*/ 943693 h 2055316"/>
              <a:gd name="csX61" fmla="*/ 598860 w 1181566"/>
              <a:gd name="csY61" fmla="*/ 916799 h 2055316"/>
              <a:gd name="csX62" fmla="*/ 527142 w 1181566"/>
              <a:gd name="csY62" fmla="*/ 863010 h 2055316"/>
              <a:gd name="csX63" fmla="*/ 491284 w 1181566"/>
              <a:gd name="csY63" fmla="*/ 800258 h 2055316"/>
              <a:gd name="csX64" fmla="*/ 527142 w 1181566"/>
              <a:gd name="csY64" fmla="*/ 755434 h 2055316"/>
              <a:gd name="csX65" fmla="*/ 554037 w 1181566"/>
              <a:gd name="csY65" fmla="*/ 728540 h 2055316"/>
              <a:gd name="csX66" fmla="*/ 580931 w 1181566"/>
              <a:gd name="csY66" fmla="*/ 719575 h 2055316"/>
              <a:gd name="csX67" fmla="*/ 643684 w 1181566"/>
              <a:gd name="csY67" fmla="*/ 692681 h 2055316"/>
              <a:gd name="csX68" fmla="*/ 706437 w 1181566"/>
              <a:gd name="csY68" fmla="*/ 665787 h 2055316"/>
              <a:gd name="csX69" fmla="*/ 733331 w 1181566"/>
              <a:gd name="csY69" fmla="*/ 647858 h 2055316"/>
              <a:gd name="csX70" fmla="*/ 760225 w 1181566"/>
              <a:gd name="csY70" fmla="*/ 638893 h 2055316"/>
              <a:gd name="csX71" fmla="*/ 993307 w 1181566"/>
              <a:gd name="csY71" fmla="*/ 620963 h 2055316"/>
              <a:gd name="csX72" fmla="*/ 1011237 w 1181566"/>
              <a:gd name="csY72" fmla="*/ 594069 h 2055316"/>
              <a:gd name="csX73" fmla="*/ 966413 w 1181566"/>
              <a:gd name="csY73" fmla="*/ 567175 h 2055316"/>
              <a:gd name="csX74" fmla="*/ 867801 w 1181566"/>
              <a:gd name="csY74" fmla="*/ 495458 h 2055316"/>
              <a:gd name="csX75" fmla="*/ 858837 w 1181566"/>
              <a:gd name="csY75" fmla="*/ 468563 h 2055316"/>
              <a:gd name="csX76" fmla="*/ 912625 w 1181566"/>
              <a:gd name="csY76" fmla="*/ 387881 h 2055316"/>
              <a:gd name="csX77" fmla="*/ 948484 w 1181566"/>
              <a:gd name="csY77" fmla="*/ 360987 h 2055316"/>
              <a:gd name="csX78" fmla="*/ 1002272 w 1181566"/>
              <a:gd name="csY78" fmla="*/ 235481 h 2055316"/>
              <a:gd name="csX79" fmla="*/ 921589 w 1181566"/>
              <a:gd name="csY79" fmla="*/ 208587 h 2055316"/>
              <a:gd name="csX80" fmla="*/ 885731 w 1181566"/>
              <a:gd name="csY80" fmla="*/ 190658 h 2055316"/>
              <a:gd name="csX81" fmla="*/ 822978 w 1181566"/>
              <a:gd name="csY81" fmla="*/ 163763 h 2055316"/>
              <a:gd name="csX82" fmla="*/ 778154 w 1181566"/>
              <a:gd name="csY82" fmla="*/ 127905 h 2055316"/>
              <a:gd name="csX83" fmla="*/ 742295 w 1181566"/>
              <a:gd name="csY83" fmla="*/ 109975 h 2055316"/>
              <a:gd name="csX0" fmla="*/ 780769 w 1184181"/>
              <a:gd name="csY0" fmla="*/ 115508 h 2042919"/>
              <a:gd name="csX1" fmla="*/ 45663 w 1184181"/>
              <a:gd name="csY1" fmla="*/ 1639508 h 2042919"/>
              <a:gd name="csX2" fmla="*/ 81522 w 1184181"/>
              <a:gd name="csY2" fmla="*/ 1693296 h 2042919"/>
              <a:gd name="csX3" fmla="*/ 99452 w 1184181"/>
              <a:gd name="csY3" fmla="*/ 1738119 h 2042919"/>
              <a:gd name="csX4" fmla="*/ 135310 w 1184181"/>
              <a:gd name="csY4" fmla="*/ 1782943 h 2042919"/>
              <a:gd name="csX5" fmla="*/ 144275 w 1184181"/>
              <a:gd name="csY5" fmla="*/ 1809837 h 2042919"/>
              <a:gd name="csX6" fmla="*/ 153240 w 1184181"/>
              <a:gd name="csY6" fmla="*/ 1845696 h 2042919"/>
              <a:gd name="csX7" fmla="*/ 198063 w 1184181"/>
              <a:gd name="csY7" fmla="*/ 1908449 h 2042919"/>
              <a:gd name="csX8" fmla="*/ 207028 w 1184181"/>
              <a:gd name="csY8" fmla="*/ 1944308 h 2042919"/>
              <a:gd name="csX9" fmla="*/ 233922 w 1184181"/>
              <a:gd name="csY9" fmla="*/ 1962237 h 2042919"/>
              <a:gd name="csX10" fmla="*/ 341499 w 1184181"/>
              <a:gd name="csY10" fmla="*/ 1935343 h 2042919"/>
              <a:gd name="csX11" fmla="*/ 422181 w 1184181"/>
              <a:gd name="csY11" fmla="*/ 1917413 h 2042919"/>
              <a:gd name="csX12" fmla="*/ 601475 w 1184181"/>
              <a:gd name="csY12" fmla="*/ 1935343 h 2042919"/>
              <a:gd name="csX13" fmla="*/ 664228 w 1184181"/>
              <a:gd name="csY13" fmla="*/ 1953272 h 2042919"/>
              <a:gd name="csX14" fmla="*/ 691122 w 1184181"/>
              <a:gd name="csY14" fmla="*/ 1980166 h 2042919"/>
              <a:gd name="csX15" fmla="*/ 735946 w 1184181"/>
              <a:gd name="csY15" fmla="*/ 1989131 h 2042919"/>
              <a:gd name="csX16" fmla="*/ 762840 w 1184181"/>
              <a:gd name="csY16" fmla="*/ 1998096 h 2042919"/>
              <a:gd name="csX17" fmla="*/ 816628 w 1184181"/>
              <a:gd name="csY17" fmla="*/ 2042919 h 2042919"/>
              <a:gd name="csX18" fmla="*/ 825593 w 1184181"/>
              <a:gd name="csY18" fmla="*/ 1998096 h 2042919"/>
              <a:gd name="csX19" fmla="*/ 807663 w 1184181"/>
              <a:gd name="csY19" fmla="*/ 1980166 h 2042919"/>
              <a:gd name="csX20" fmla="*/ 798699 w 1184181"/>
              <a:gd name="csY20" fmla="*/ 1953272 h 2042919"/>
              <a:gd name="csX21" fmla="*/ 789734 w 1184181"/>
              <a:gd name="csY21" fmla="*/ 1890519 h 2042919"/>
              <a:gd name="csX22" fmla="*/ 771804 w 1184181"/>
              <a:gd name="csY22" fmla="*/ 1863625 h 2042919"/>
              <a:gd name="csX23" fmla="*/ 798699 w 1184181"/>
              <a:gd name="csY23" fmla="*/ 1836731 h 2042919"/>
              <a:gd name="csX24" fmla="*/ 789734 w 1184181"/>
              <a:gd name="csY24" fmla="*/ 1809837 h 2042919"/>
              <a:gd name="csX25" fmla="*/ 816628 w 1184181"/>
              <a:gd name="csY25" fmla="*/ 1738119 h 2042919"/>
              <a:gd name="csX26" fmla="*/ 870416 w 1184181"/>
              <a:gd name="csY26" fmla="*/ 1729155 h 2042919"/>
              <a:gd name="csX27" fmla="*/ 951099 w 1184181"/>
              <a:gd name="csY27" fmla="*/ 1666402 h 2042919"/>
              <a:gd name="csX28" fmla="*/ 969028 w 1184181"/>
              <a:gd name="csY28" fmla="*/ 1639508 h 2042919"/>
              <a:gd name="csX29" fmla="*/ 995922 w 1184181"/>
              <a:gd name="csY29" fmla="*/ 1630543 h 2042919"/>
              <a:gd name="csX30" fmla="*/ 1067640 w 1184181"/>
              <a:gd name="csY30" fmla="*/ 1567790 h 2042919"/>
              <a:gd name="csX31" fmla="*/ 1103499 w 1184181"/>
              <a:gd name="csY31" fmla="*/ 1531931 h 2042919"/>
              <a:gd name="csX32" fmla="*/ 1121428 w 1184181"/>
              <a:gd name="csY32" fmla="*/ 1487108 h 2042919"/>
              <a:gd name="csX33" fmla="*/ 1157287 w 1184181"/>
              <a:gd name="csY33" fmla="*/ 1433319 h 2042919"/>
              <a:gd name="csX34" fmla="*/ 1175216 w 1184181"/>
              <a:gd name="csY34" fmla="*/ 1379531 h 2042919"/>
              <a:gd name="csX35" fmla="*/ 1184181 w 1184181"/>
              <a:gd name="csY35" fmla="*/ 1352637 h 2042919"/>
              <a:gd name="csX36" fmla="*/ 1175216 w 1184181"/>
              <a:gd name="csY36" fmla="*/ 1316778 h 2042919"/>
              <a:gd name="csX37" fmla="*/ 1130393 w 1184181"/>
              <a:gd name="csY37" fmla="*/ 1307813 h 2042919"/>
              <a:gd name="csX38" fmla="*/ 1067640 w 1184181"/>
              <a:gd name="csY38" fmla="*/ 1280919 h 2042919"/>
              <a:gd name="csX39" fmla="*/ 1031781 w 1184181"/>
              <a:gd name="csY39" fmla="*/ 1271955 h 2042919"/>
              <a:gd name="csX40" fmla="*/ 960063 w 1184181"/>
              <a:gd name="csY40" fmla="*/ 1245061 h 2042919"/>
              <a:gd name="csX41" fmla="*/ 906275 w 1184181"/>
              <a:gd name="csY41" fmla="*/ 1227131 h 2042919"/>
              <a:gd name="csX42" fmla="*/ 870416 w 1184181"/>
              <a:gd name="csY42" fmla="*/ 1200237 h 2042919"/>
              <a:gd name="csX43" fmla="*/ 843522 w 1184181"/>
              <a:gd name="csY43" fmla="*/ 1191272 h 2042919"/>
              <a:gd name="csX44" fmla="*/ 825593 w 1184181"/>
              <a:gd name="csY44" fmla="*/ 1164378 h 2042919"/>
              <a:gd name="csX45" fmla="*/ 798699 w 1184181"/>
              <a:gd name="csY45" fmla="*/ 1146449 h 2042919"/>
              <a:gd name="csX46" fmla="*/ 753875 w 1184181"/>
              <a:gd name="csY46" fmla="*/ 1110590 h 2042919"/>
              <a:gd name="csX47" fmla="*/ 735946 w 1184181"/>
              <a:gd name="csY47" fmla="*/ 1083696 h 2042919"/>
              <a:gd name="csX48" fmla="*/ 718016 w 1184181"/>
              <a:gd name="csY48" fmla="*/ 1065766 h 2042919"/>
              <a:gd name="csX49" fmla="*/ 744910 w 1184181"/>
              <a:gd name="csY49" fmla="*/ 1003013 h 2042919"/>
              <a:gd name="csX50" fmla="*/ 771804 w 1184181"/>
              <a:gd name="csY50" fmla="*/ 985084 h 2042919"/>
              <a:gd name="csX51" fmla="*/ 816628 w 1184181"/>
              <a:gd name="csY51" fmla="*/ 922331 h 2042919"/>
              <a:gd name="csX52" fmla="*/ 843522 w 1184181"/>
              <a:gd name="csY52" fmla="*/ 904402 h 2042919"/>
              <a:gd name="csX53" fmla="*/ 861452 w 1184181"/>
              <a:gd name="csY53" fmla="*/ 886472 h 2042919"/>
              <a:gd name="csX54" fmla="*/ 861452 w 1184181"/>
              <a:gd name="csY54" fmla="*/ 796825 h 2042919"/>
              <a:gd name="csX55" fmla="*/ 825593 w 1184181"/>
              <a:gd name="csY55" fmla="*/ 787861 h 2042919"/>
              <a:gd name="csX56" fmla="*/ 753875 w 1184181"/>
              <a:gd name="csY56" fmla="*/ 814755 h 2042919"/>
              <a:gd name="csX57" fmla="*/ 709052 w 1184181"/>
              <a:gd name="csY57" fmla="*/ 877508 h 2042919"/>
              <a:gd name="csX58" fmla="*/ 691122 w 1184181"/>
              <a:gd name="csY58" fmla="*/ 904402 h 2042919"/>
              <a:gd name="csX59" fmla="*/ 664228 w 1184181"/>
              <a:gd name="csY59" fmla="*/ 913366 h 2042919"/>
              <a:gd name="csX60" fmla="*/ 637334 w 1184181"/>
              <a:gd name="csY60" fmla="*/ 931296 h 2042919"/>
              <a:gd name="csX61" fmla="*/ 601475 w 1184181"/>
              <a:gd name="csY61" fmla="*/ 904402 h 2042919"/>
              <a:gd name="csX62" fmla="*/ 529757 w 1184181"/>
              <a:gd name="csY62" fmla="*/ 850613 h 2042919"/>
              <a:gd name="csX63" fmla="*/ 493899 w 1184181"/>
              <a:gd name="csY63" fmla="*/ 787861 h 2042919"/>
              <a:gd name="csX64" fmla="*/ 529757 w 1184181"/>
              <a:gd name="csY64" fmla="*/ 743037 h 2042919"/>
              <a:gd name="csX65" fmla="*/ 556652 w 1184181"/>
              <a:gd name="csY65" fmla="*/ 716143 h 2042919"/>
              <a:gd name="csX66" fmla="*/ 583546 w 1184181"/>
              <a:gd name="csY66" fmla="*/ 707178 h 2042919"/>
              <a:gd name="csX67" fmla="*/ 646299 w 1184181"/>
              <a:gd name="csY67" fmla="*/ 680284 h 2042919"/>
              <a:gd name="csX68" fmla="*/ 709052 w 1184181"/>
              <a:gd name="csY68" fmla="*/ 653390 h 2042919"/>
              <a:gd name="csX69" fmla="*/ 735946 w 1184181"/>
              <a:gd name="csY69" fmla="*/ 635461 h 2042919"/>
              <a:gd name="csX70" fmla="*/ 762840 w 1184181"/>
              <a:gd name="csY70" fmla="*/ 626496 h 2042919"/>
              <a:gd name="csX71" fmla="*/ 995922 w 1184181"/>
              <a:gd name="csY71" fmla="*/ 608566 h 2042919"/>
              <a:gd name="csX72" fmla="*/ 1013852 w 1184181"/>
              <a:gd name="csY72" fmla="*/ 581672 h 2042919"/>
              <a:gd name="csX73" fmla="*/ 969028 w 1184181"/>
              <a:gd name="csY73" fmla="*/ 554778 h 2042919"/>
              <a:gd name="csX74" fmla="*/ 870416 w 1184181"/>
              <a:gd name="csY74" fmla="*/ 483061 h 2042919"/>
              <a:gd name="csX75" fmla="*/ 861452 w 1184181"/>
              <a:gd name="csY75" fmla="*/ 456166 h 2042919"/>
              <a:gd name="csX76" fmla="*/ 915240 w 1184181"/>
              <a:gd name="csY76" fmla="*/ 375484 h 2042919"/>
              <a:gd name="csX77" fmla="*/ 951099 w 1184181"/>
              <a:gd name="csY77" fmla="*/ 348590 h 2042919"/>
              <a:gd name="csX78" fmla="*/ 1004887 w 1184181"/>
              <a:gd name="csY78" fmla="*/ 223084 h 2042919"/>
              <a:gd name="csX79" fmla="*/ 924204 w 1184181"/>
              <a:gd name="csY79" fmla="*/ 196190 h 2042919"/>
              <a:gd name="csX80" fmla="*/ 888346 w 1184181"/>
              <a:gd name="csY80" fmla="*/ 178261 h 2042919"/>
              <a:gd name="csX81" fmla="*/ 825593 w 1184181"/>
              <a:gd name="csY81" fmla="*/ 151366 h 2042919"/>
              <a:gd name="csX82" fmla="*/ 780769 w 1184181"/>
              <a:gd name="csY82" fmla="*/ 115508 h 2042919"/>
              <a:gd name="csX0" fmla="*/ 828867 w 1187455"/>
              <a:gd name="csY0" fmla="*/ 106124 h 1997677"/>
              <a:gd name="csX1" fmla="*/ 48937 w 1187455"/>
              <a:gd name="csY1" fmla="*/ 1594266 h 1997677"/>
              <a:gd name="csX2" fmla="*/ 84796 w 1187455"/>
              <a:gd name="csY2" fmla="*/ 1648054 h 1997677"/>
              <a:gd name="csX3" fmla="*/ 102726 w 1187455"/>
              <a:gd name="csY3" fmla="*/ 1692877 h 1997677"/>
              <a:gd name="csX4" fmla="*/ 138584 w 1187455"/>
              <a:gd name="csY4" fmla="*/ 1737701 h 1997677"/>
              <a:gd name="csX5" fmla="*/ 147549 w 1187455"/>
              <a:gd name="csY5" fmla="*/ 1764595 h 1997677"/>
              <a:gd name="csX6" fmla="*/ 156514 w 1187455"/>
              <a:gd name="csY6" fmla="*/ 1800454 h 1997677"/>
              <a:gd name="csX7" fmla="*/ 201337 w 1187455"/>
              <a:gd name="csY7" fmla="*/ 1863207 h 1997677"/>
              <a:gd name="csX8" fmla="*/ 210302 w 1187455"/>
              <a:gd name="csY8" fmla="*/ 1899066 h 1997677"/>
              <a:gd name="csX9" fmla="*/ 237196 w 1187455"/>
              <a:gd name="csY9" fmla="*/ 1916995 h 1997677"/>
              <a:gd name="csX10" fmla="*/ 344773 w 1187455"/>
              <a:gd name="csY10" fmla="*/ 1890101 h 1997677"/>
              <a:gd name="csX11" fmla="*/ 425455 w 1187455"/>
              <a:gd name="csY11" fmla="*/ 1872171 h 1997677"/>
              <a:gd name="csX12" fmla="*/ 604749 w 1187455"/>
              <a:gd name="csY12" fmla="*/ 1890101 h 1997677"/>
              <a:gd name="csX13" fmla="*/ 667502 w 1187455"/>
              <a:gd name="csY13" fmla="*/ 1908030 h 1997677"/>
              <a:gd name="csX14" fmla="*/ 694396 w 1187455"/>
              <a:gd name="csY14" fmla="*/ 1934924 h 1997677"/>
              <a:gd name="csX15" fmla="*/ 739220 w 1187455"/>
              <a:gd name="csY15" fmla="*/ 1943889 h 1997677"/>
              <a:gd name="csX16" fmla="*/ 766114 w 1187455"/>
              <a:gd name="csY16" fmla="*/ 1952854 h 1997677"/>
              <a:gd name="csX17" fmla="*/ 819902 w 1187455"/>
              <a:gd name="csY17" fmla="*/ 1997677 h 1997677"/>
              <a:gd name="csX18" fmla="*/ 828867 w 1187455"/>
              <a:gd name="csY18" fmla="*/ 1952854 h 1997677"/>
              <a:gd name="csX19" fmla="*/ 810937 w 1187455"/>
              <a:gd name="csY19" fmla="*/ 1934924 h 1997677"/>
              <a:gd name="csX20" fmla="*/ 801973 w 1187455"/>
              <a:gd name="csY20" fmla="*/ 1908030 h 1997677"/>
              <a:gd name="csX21" fmla="*/ 793008 w 1187455"/>
              <a:gd name="csY21" fmla="*/ 1845277 h 1997677"/>
              <a:gd name="csX22" fmla="*/ 775078 w 1187455"/>
              <a:gd name="csY22" fmla="*/ 1818383 h 1997677"/>
              <a:gd name="csX23" fmla="*/ 801973 w 1187455"/>
              <a:gd name="csY23" fmla="*/ 1791489 h 1997677"/>
              <a:gd name="csX24" fmla="*/ 793008 w 1187455"/>
              <a:gd name="csY24" fmla="*/ 1764595 h 1997677"/>
              <a:gd name="csX25" fmla="*/ 819902 w 1187455"/>
              <a:gd name="csY25" fmla="*/ 1692877 h 1997677"/>
              <a:gd name="csX26" fmla="*/ 873690 w 1187455"/>
              <a:gd name="csY26" fmla="*/ 1683913 h 1997677"/>
              <a:gd name="csX27" fmla="*/ 954373 w 1187455"/>
              <a:gd name="csY27" fmla="*/ 1621160 h 1997677"/>
              <a:gd name="csX28" fmla="*/ 972302 w 1187455"/>
              <a:gd name="csY28" fmla="*/ 1594266 h 1997677"/>
              <a:gd name="csX29" fmla="*/ 999196 w 1187455"/>
              <a:gd name="csY29" fmla="*/ 1585301 h 1997677"/>
              <a:gd name="csX30" fmla="*/ 1070914 w 1187455"/>
              <a:gd name="csY30" fmla="*/ 1522548 h 1997677"/>
              <a:gd name="csX31" fmla="*/ 1106773 w 1187455"/>
              <a:gd name="csY31" fmla="*/ 1486689 h 1997677"/>
              <a:gd name="csX32" fmla="*/ 1124702 w 1187455"/>
              <a:gd name="csY32" fmla="*/ 1441866 h 1997677"/>
              <a:gd name="csX33" fmla="*/ 1160561 w 1187455"/>
              <a:gd name="csY33" fmla="*/ 1388077 h 1997677"/>
              <a:gd name="csX34" fmla="*/ 1178490 w 1187455"/>
              <a:gd name="csY34" fmla="*/ 1334289 h 1997677"/>
              <a:gd name="csX35" fmla="*/ 1187455 w 1187455"/>
              <a:gd name="csY35" fmla="*/ 1307395 h 1997677"/>
              <a:gd name="csX36" fmla="*/ 1178490 w 1187455"/>
              <a:gd name="csY36" fmla="*/ 1271536 h 1997677"/>
              <a:gd name="csX37" fmla="*/ 1133667 w 1187455"/>
              <a:gd name="csY37" fmla="*/ 1262571 h 1997677"/>
              <a:gd name="csX38" fmla="*/ 1070914 w 1187455"/>
              <a:gd name="csY38" fmla="*/ 1235677 h 1997677"/>
              <a:gd name="csX39" fmla="*/ 1035055 w 1187455"/>
              <a:gd name="csY39" fmla="*/ 1226713 h 1997677"/>
              <a:gd name="csX40" fmla="*/ 963337 w 1187455"/>
              <a:gd name="csY40" fmla="*/ 1199819 h 1997677"/>
              <a:gd name="csX41" fmla="*/ 909549 w 1187455"/>
              <a:gd name="csY41" fmla="*/ 1181889 h 1997677"/>
              <a:gd name="csX42" fmla="*/ 873690 w 1187455"/>
              <a:gd name="csY42" fmla="*/ 1154995 h 1997677"/>
              <a:gd name="csX43" fmla="*/ 846796 w 1187455"/>
              <a:gd name="csY43" fmla="*/ 1146030 h 1997677"/>
              <a:gd name="csX44" fmla="*/ 828867 w 1187455"/>
              <a:gd name="csY44" fmla="*/ 1119136 h 1997677"/>
              <a:gd name="csX45" fmla="*/ 801973 w 1187455"/>
              <a:gd name="csY45" fmla="*/ 1101207 h 1997677"/>
              <a:gd name="csX46" fmla="*/ 757149 w 1187455"/>
              <a:gd name="csY46" fmla="*/ 1065348 h 1997677"/>
              <a:gd name="csX47" fmla="*/ 739220 w 1187455"/>
              <a:gd name="csY47" fmla="*/ 1038454 h 1997677"/>
              <a:gd name="csX48" fmla="*/ 721290 w 1187455"/>
              <a:gd name="csY48" fmla="*/ 1020524 h 1997677"/>
              <a:gd name="csX49" fmla="*/ 748184 w 1187455"/>
              <a:gd name="csY49" fmla="*/ 957771 h 1997677"/>
              <a:gd name="csX50" fmla="*/ 775078 w 1187455"/>
              <a:gd name="csY50" fmla="*/ 939842 h 1997677"/>
              <a:gd name="csX51" fmla="*/ 819902 w 1187455"/>
              <a:gd name="csY51" fmla="*/ 877089 h 1997677"/>
              <a:gd name="csX52" fmla="*/ 846796 w 1187455"/>
              <a:gd name="csY52" fmla="*/ 859160 h 1997677"/>
              <a:gd name="csX53" fmla="*/ 864726 w 1187455"/>
              <a:gd name="csY53" fmla="*/ 841230 h 1997677"/>
              <a:gd name="csX54" fmla="*/ 864726 w 1187455"/>
              <a:gd name="csY54" fmla="*/ 751583 h 1997677"/>
              <a:gd name="csX55" fmla="*/ 828867 w 1187455"/>
              <a:gd name="csY55" fmla="*/ 742619 h 1997677"/>
              <a:gd name="csX56" fmla="*/ 757149 w 1187455"/>
              <a:gd name="csY56" fmla="*/ 769513 h 1997677"/>
              <a:gd name="csX57" fmla="*/ 712326 w 1187455"/>
              <a:gd name="csY57" fmla="*/ 832266 h 1997677"/>
              <a:gd name="csX58" fmla="*/ 694396 w 1187455"/>
              <a:gd name="csY58" fmla="*/ 859160 h 1997677"/>
              <a:gd name="csX59" fmla="*/ 667502 w 1187455"/>
              <a:gd name="csY59" fmla="*/ 868124 h 1997677"/>
              <a:gd name="csX60" fmla="*/ 640608 w 1187455"/>
              <a:gd name="csY60" fmla="*/ 886054 h 1997677"/>
              <a:gd name="csX61" fmla="*/ 604749 w 1187455"/>
              <a:gd name="csY61" fmla="*/ 859160 h 1997677"/>
              <a:gd name="csX62" fmla="*/ 533031 w 1187455"/>
              <a:gd name="csY62" fmla="*/ 805371 h 1997677"/>
              <a:gd name="csX63" fmla="*/ 497173 w 1187455"/>
              <a:gd name="csY63" fmla="*/ 742619 h 1997677"/>
              <a:gd name="csX64" fmla="*/ 533031 w 1187455"/>
              <a:gd name="csY64" fmla="*/ 697795 h 1997677"/>
              <a:gd name="csX65" fmla="*/ 559926 w 1187455"/>
              <a:gd name="csY65" fmla="*/ 670901 h 1997677"/>
              <a:gd name="csX66" fmla="*/ 586820 w 1187455"/>
              <a:gd name="csY66" fmla="*/ 661936 h 1997677"/>
              <a:gd name="csX67" fmla="*/ 649573 w 1187455"/>
              <a:gd name="csY67" fmla="*/ 635042 h 1997677"/>
              <a:gd name="csX68" fmla="*/ 712326 w 1187455"/>
              <a:gd name="csY68" fmla="*/ 608148 h 1997677"/>
              <a:gd name="csX69" fmla="*/ 739220 w 1187455"/>
              <a:gd name="csY69" fmla="*/ 590219 h 1997677"/>
              <a:gd name="csX70" fmla="*/ 766114 w 1187455"/>
              <a:gd name="csY70" fmla="*/ 581254 h 1997677"/>
              <a:gd name="csX71" fmla="*/ 999196 w 1187455"/>
              <a:gd name="csY71" fmla="*/ 563324 h 1997677"/>
              <a:gd name="csX72" fmla="*/ 1017126 w 1187455"/>
              <a:gd name="csY72" fmla="*/ 536430 h 1997677"/>
              <a:gd name="csX73" fmla="*/ 972302 w 1187455"/>
              <a:gd name="csY73" fmla="*/ 509536 h 1997677"/>
              <a:gd name="csX74" fmla="*/ 873690 w 1187455"/>
              <a:gd name="csY74" fmla="*/ 437819 h 1997677"/>
              <a:gd name="csX75" fmla="*/ 864726 w 1187455"/>
              <a:gd name="csY75" fmla="*/ 410924 h 1997677"/>
              <a:gd name="csX76" fmla="*/ 918514 w 1187455"/>
              <a:gd name="csY76" fmla="*/ 330242 h 1997677"/>
              <a:gd name="csX77" fmla="*/ 954373 w 1187455"/>
              <a:gd name="csY77" fmla="*/ 303348 h 1997677"/>
              <a:gd name="csX78" fmla="*/ 1008161 w 1187455"/>
              <a:gd name="csY78" fmla="*/ 177842 h 1997677"/>
              <a:gd name="csX79" fmla="*/ 927478 w 1187455"/>
              <a:gd name="csY79" fmla="*/ 150948 h 1997677"/>
              <a:gd name="csX80" fmla="*/ 891620 w 1187455"/>
              <a:gd name="csY80" fmla="*/ 133019 h 1997677"/>
              <a:gd name="csX81" fmla="*/ 828867 w 1187455"/>
              <a:gd name="csY81" fmla="*/ 106124 h 1997677"/>
              <a:gd name="csX0" fmla="*/ 828867 w 1187455"/>
              <a:gd name="csY0" fmla="*/ 106124 h 1997677"/>
              <a:gd name="csX1" fmla="*/ 48937 w 1187455"/>
              <a:gd name="csY1" fmla="*/ 1594266 h 1997677"/>
              <a:gd name="csX2" fmla="*/ 84796 w 1187455"/>
              <a:gd name="csY2" fmla="*/ 1648054 h 1997677"/>
              <a:gd name="csX3" fmla="*/ 102726 w 1187455"/>
              <a:gd name="csY3" fmla="*/ 1692877 h 1997677"/>
              <a:gd name="csX4" fmla="*/ 138584 w 1187455"/>
              <a:gd name="csY4" fmla="*/ 1737701 h 1997677"/>
              <a:gd name="csX5" fmla="*/ 147549 w 1187455"/>
              <a:gd name="csY5" fmla="*/ 1764595 h 1997677"/>
              <a:gd name="csX6" fmla="*/ 156514 w 1187455"/>
              <a:gd name="csY6" fmla="*/ 1800454 h 1997677"/>
              <a:gd name="csX7" fmla="*/ 201337 w 1187455"/>
              <a:gd name="csY7" fmla="*/ 1863207 h 1997677"/>
              <a:gd name="csX8" fmla="*/ 210302 w 1187455"/>
              <a:gd name="csY8" fmla="*/ 1899066 h 1997677"/>
              <a:gd name="csX9" fmla="*/ 237196 w 1187455"/>
              <a:gd name="csY9" fmla="*/ 1916995 h 1997677"/>
              <a:gd name="csX10" fmla="*/ 344773 w 1187455"/>
              <a:gd name="csY10" fmla="*/ 1890101 h 1997677"/>
              <a:gd name="csX11" fmla="*/ 425455 w 1187455"/>
              <a:gd name="csY11" fmla="*/ 1872171 h 1997677"/>
              <a:gd name="csX12" fmla="*/ 604749 w 1187455"/>
              <a:gd name="csY12" fmla="*/ 1890101 h 1997677"/>
              <a:gd name="csX13" fmla="*/ 667502 w 1187455"/>
              <a:gd name="csY13" fmla="*/ 1908030 h 1997677"/>
              <a:gd name="csX14" fmla="*/ 694396 w 1187455"/>
              <a:gd name="csY14" fmla="*/ 1934924 h 1997677"/>
              <a:gd name="csX15" fmla="*/ 739220 w 1187455"/>
              <a:gd name="csY15" fmla="*/ 1943889 h 1997677"/>
              <a:gd name="csX16" fmla="*/ 766114 w 1187455"/>
              <a:gd name="csY16" fmla="*/ 1952854 h 1997677"/>
              <a:gd name="csX17" fmla="*/ 819902 w 1187455"/>
              <a:gd name="csY17" fmla="*/ 1997677 h 1997677"/>
              <a:gd name="csX18" fmla="*/ 828867 w 1187455"/>
              <a:gd name="csY18" fmla="*/ 1952854 h 1997677"/>
              <a:gd name="csX19" fmla="*/ 810937 w 1187455"/>
              <a:gd name="csY19" fmla="*/ 1934924 h 1997677"/>
              <a:gd name="csX20" fmla="*/ 801973 w 1187455"/>
              <a:gd name="csY20" fmla="*/ 1908030 h 1997677"/>
              <a:gd name="csX21" fmla="*/ 793008 w 1187455"/>
              <a:gd name="csY21" fmla="*/ 1845277 h 1997677"/>
              <a:gd name="csX22" fmla="*/ 775078 w 1187455"/>
              <a:gd name="csY22" fmla="*/ 1818383 h 1997677"/>
              <a:gd name="csX23" fmla="*/ 801973 w 1187455"/>
              <a:gd name="csY23" fmla="*/ 1791489 h 1997677"/>
              <a:gd name="csX24" fmla="*/ 793008 w 1187455"/>
              <a:gd name="csY24" fmla="*/ 1764595 h 1997677"/>
              <a:gd name="csX25" fmla="*/ 819902 w 1187455"/>
              <a:gd name="csY25" fmla="*/ 1692877 h 1997677"/>
              <a:gd name="csX26" fmla="*/ 873690 w 1187455"/>
              <a:gd name="csY26" fmla="*/ 1683913 h 1997677"/>
              <a:gd name="csX27" fmla="*/ 954373 w 1187455"/>
              <a:gd name="csY27" fmla="*/ 1621160 h 1997677"/>
              <a:gd name="csX28" fmla="*/ 972302 w 1187455"/>
              <a:gd name="csY28" fmla="*/ 1594266 h 1997677"/>
              <a:gd name="csX29" fmla="*/ 999196 w 1187455"/>
              <a:gd name="csY29" fmla="*/ 1585301 h 1997677"/>
              <a:gd name="csX30" fmla="*/ 1070914 w 1187455"/>
              <a:gd name="csY30" fmla="*/ 1522548 h 1997677"/>
              <a:gd name="csX31" fmla="*/ 1106773 w 1187455"/>
              <a:gd name="csY31" fmla="*/ 1486689 h 1997677"/>
              <a:gd name="csX32" fmla="*/ 1124702 w 1187455"/>
              <a:gd name="csY32" fmla="*/ 1441866 h 1997677"/>
              <a:gd name="csX33" fmla="*/ 1160561 w 1187455"/>
              <a:gd name="csY33" fmla="*/ 1388077 h 1997677"/>
              <a:gd name="csX34" fmla="*/ 1178490 w 1187455"/>
              <a:gd name="csY34" fmla="*/ 1334289 h 1997677"/>
              <a:gd name="csX35" fmla="*/ 1187455 w 1187455"/>
              <a:gd name="csY35" fmla="*/ 1307395 h 1997677"/>
              <a:gd name="csX36" fmla="*/ 1178490 w 1187455"/>
              <a:gd name="csY36" fmla="*/ 1271536 h 1997677"/>
              <a:gd name="csX37" fmla="*/ 1133667 w 1187455"/>
              <a:gd name="csY37" fmla="*/ 1262571 h 1997677"/>
              <a:gd name="csX38" fmla="*/ 1070914 w 1187455"/>
              <a:gd name="csY38" fmla="*/ 1235677 h 1997677"/>
              <a:gd name="csX39" fmla="*/ 1035055 w 1187455"/>
              <a:gd name="csY39" fmla="*/ 1226713 h 1997677"/>
              <a:gd name="csX40" fmla="*/ 963337 w 1187455"/>
              <a:gd name="csY40" fmla="*/ 1199819 h 1997677"/>
              <a:gd name="csX41" fmla="*/ 909549 w 1187455"/>
              <a:gd name="csY41" fmla="*/ 1181889 h 1997677"/>
              <a:gd name="csX42" fmla="*/ 873690 w 1187455"/>
              <a:gd name="csY42" fmla="*/ 1154995 h 1997677"/>
              <a:gd name="csX43" fmla="*/ 846796 w 1187455"/>
              <a:gd name="csY43" fmla="*/ 1146030 h 1997677"/>
              <a:gd name="csX44" fmla="*/ 828867 w 1187455"/>
              <a:gd name="csY44" fmla="*/ 1119136 h 1997677"/>
              <a:gd name="csX45" fmla="*/ 801973 w 1187455"/>
              <a:gd name="csY45" fmla="*/ 1101207 h 1997677"/>
              <a:gd name="csX46" fmla="*/ 757149 w 1187455"/>
              <a:gd name="csY46" fmla="*/ 1065348 h 1997677"/>
              <a:gd name="csX47" fmla="*/ 739220 w 1187455"/>
              <a:gd name="csY47" fmla="*/ 1038454 h 1997677"/>
              <a:gd name="csX48" fmla="*/ 721290 w 1187455"/>
              <a:gd name="csY48" fmla="*/ 1020524 h 1997677"/>
              <a:gd name="csX49" fmla="*/ 748184 w 1187455"/>
              <a:gd name="csY49" fmla="*/ 957771 h 1997677"/>
              <a:gd name="csX50" fmla="*/ 775078 w 1187455"/>
              <a:gd name="csY50" fmla="*/ 939842 h 1997677"/>
              <a:gd name="csX51" fmla="*/ 819902 w 1187455"/>
              <a:gd name="csY51" fmla="*/ 877089 h 1997677"/>
              <a:gd name="csX52" fmla="*/ 846796 w 1187455"/>
              <a:gd name="csY52" fmla="*/ 859160 h 1997677"/>
              <a:gd name="csX53" fmla="*/ 864726 w 1187455"/>
              <a:gd name="csY53" fmla="*/ 841230 h 1997677"/>
              <a:gd name="csX54" fmla="*/ 864726 w 1187455"/>
              <a:gd name="csY54" fmla="*/ 751583 h 1997677"/>
              <a:gd name="csX55" fmla="*/ 828867 w 1187455"/>
              <a:gd name="csY55" fmla="*/ 742619 h 1997677"/>
              <a:gd name="csX56" fmla="*/ 757149 w 1187455"/>
              <a:gd name="csY56" fmla="*/ 769513 h 1997677"/>
              <a:gd name="csX57" fmla="*/ 712326 w 1187455"/>
              <a:gd name="csY57" fmla="*/ 832266 h 1997677"/>
              <a:gd name="csX58" fmla="*/ 694396 w 1187455"/>
              <a:gd name="csY58" fmla="*/ 859160 h 1997677"/>
              <a:gd name="csX59" fmla="*/ 667502 w 1187455"/>
              <a:gd name="csY59" fmla="*/ 868124 h 1997677"/>
              <a:gd name="csX60" fmla="*/ 640608 w 1187455"/>
              <a:gd name="csY60" fmla="*/ 886054 h 1997677"/>
              <a:gd name="csX61" fmla="*/ 604749 w 1187455"/>
              <a:gd name="csY61" fmla="*/ 859160 h 1997677"/>
              <a:gd name="csX62" fmla="*/ 533031 w 1187455"/>
              <a:gd name="csY62" fmla="*/ 805371 h 1997677"/>
              <a:gd name="csX63" fmla="*/ 497173 w 1187455"/>
              <a:gd name="csY63" fmla="*/ 742619 h 1997677"/>
              <a:gd name="csX64" fmla="*/ 533031 w 1187455"/>
              <a:gd name="csY64" fmla="*/ 697795 h 1997677"/>
              <a:gd name="csX65" fmla="*/ 559926 w 1187455"/>
              <a:gd name="csY65" fmla="*/ 670901 h 1997677"/>
              <a:gd name="csX66" fmla="*/ 586820 w 1187455"/>
              <a:gd name="csY66" fmla="*/ 661936 h 1997677"/>
              <a:gd name="csX67" fmla="*/ 649573 w 1187455"/>
              <a:gd name="csY67" fmla="*/ 635042 h 1997677"/>
              <a:gd name="csX68" fmla="*/ 712326 w 1187455"/>
              <a:gd name="csY68" fmla="*/ 608148 h 1997677"/>
              <a:gd name="csX69" fmla="*/ 739220 w 1187455"/>
              <a:gd name="csY69" fmla="*/ 590219 h 1997677"/>
              <a:gd name="csX70" fmla="*/ 766114 w 1187455"/>
              <a:gd name="csY70" fmla="*/ 581254 h 1997677"/>
              <a:gd name="csX71" fmla="*/ 999196 w 1187455"/>
              <a:gd name="csY71" fmla="*/ 563324 h 1997677"/>
              <a:gd name="csX72" fmla="*/ 1017126 w 1187455"/>
              <a:gd name="csY72" fmla="*/ 536430 h 1997677"/>
              <a:gd name="csX73" fmla="*/ 972302 w 1187455"/>
              <a:gd name="csY73" fmla="*/ 509536 h 1997677"/>
              <a:gd name="csX74" fmla="*/ 873690 w 1187455"/>
              <a:gd name="csY74" fmla="*/ 437819 h 1997677"/>
              <a:gd name="csX75" fmla="*/ 864726 w 1187455"/>
              <a:gd name="csY75" fmla="*/ 410924 h 1997677"/>
              <a:gd name="csX76" fmla="*/ 918514 w 1187455"/>
              <a:gd name="csY76" fmla="*/ 330242 h 1997677"/>
              <a:gd name="csX77" fmla="*/ 1008161 w 1187455"/>
              <a:gd name="csY77" fmla="*/ 177842 h 1997677"/>
              <a:gd name="csX78" fmla="*/ 927478 w 1187455"/>
              <a:gd name="csY78" fmla="*/ 150948 h 1997677"/>
              <a:gd name="csX79" fmla="*/ 891620 w 1187455"/>
              <a:gd name="csY79" fmla="*/ 133019 h 1997677"/>
              <a:gd name="csX80" fmla="*/ 828867 w 1187455"/>
              <a:gd name="csY80" fmla="*/ 106124 h 1997677"/>
              <a:gd name="csX0" fmla="*/ 828867 w 1187455"/>
              <a:gd name="csY0" fmla="*/ 104110 h 1995663"/>
              <a:gd name="csX1" fmla="*/ 48937 w 1187455"/>
              <a:gd name="csY1" fmla="*/ 1592252 h 1995663"/>
              <a:gd name="csX2" fmla="*/ 84796 w 1187455"/>
              <a:gd name="csY2" fmla="*/ 1646040 h 1995663"/>
              <a:gd name="csX3" fmla="*/ 102726 w 1187455"/>
              <a:gd name="csY3" fmla="*/ 1690863 h 1995663"/>
              <a:gd name="csX4" fmla="*/ 138584 w 1187455"/>
              <a:gd name="csY4" fmla="*/ 1735687 h 1995663"/>
              <a:gd name="csX5" fmla="*/ 147549 w 1187455"/>
              <a:gd name="csY5" fmla="*/ 1762581 h 1995663"/>
              <a:gd name="csX6" fmla="*/ 156514 w 1187455"/>
              <a:gd name="csY6" fmla="*/ 1798440 h 1995663"/>
              <a:gd name="csX7" fmla="*/ 201337 w 1187455"/>
              <a:gd name="csY7" fmla="*/ 1861193 h 1995663"/>
              <a:gd name="csX8" fmla="*/ 210302 w 1187455"/>
              <a:gd name="csY8" fmla="*/ 1897052 h 1995663"/>
              <a:gd name="csX9" fmla="*/ 237196 w 1187455"/>
              <a:gd name="csY9" fmla="*/ 1914981 h 1995663"/>
              <a:gd name="csX10" fmla="*/ 344773 w 1187455"/>
              <a:gd name="csY10" fmla="*/ 1888087 h 1995663"/>
              <a:gd name="csX11" fmla="*/ 425455 w 1187455"/>
              <a:gd name="csY11" fmla="*/ 1870157 h 1995663"/>
              <a:gd name="csX12" fmla="*/ 604749 w 1187455"/>
              <a:gd name="csY12" fmla="*/ 1888087 h 1995663"/>
              <a:gd name="csX13" fmla="*/ 667502 w 1187455"/>
              <a:gd name="csY13" fmla="*/ 1906016 h 1995663"/>
              <a:gd name="csX14" fmla="*/ 694396 w 1187455"/>
              <a:gd name="csY14" fmla="*/ 1932910 h 1995663"/>
              <a:gd name="csX15" fmla="*/ 739220 w 1187455"/>
              <a:gd name="csY15" fmla="*/ 1941875 h 1995663"/>
              <a:gd name="csX16" fmla="*/ 766114 w 1187455"/>
              <a:gd name="csY16" fmla="*/ 1950840 h 1995663"/>
              <a:gd name="csX17" fmla="*/ 819902 w 1187455"/>
              <a:gd name="csY17" fmla="*/ 1995663 h 1995663"/>
              <a:gd name="csX18" fmla="*/ 828867 w 1187455"/>
              <a:gd name="csY18" fmla="*/ 1950840 h 1995663"/>
              <a:gd name="csX19" fmla="*/ 810937 w 1187455"/>
              <a:gd name="csY19" fmla="*/ 1932910 h 1995663"/>
              <a:gd name="csX20" fmla="*/ 801973 w 1187455"/>
              <a:gd name="csY20" fmla="*/ 1906016 h 1995663"/>
              <a:gd name="csX21" fmla="*/ 793008 w 1187455"/>
              <a:gd name="csY21" fmla="*/ 1843263 h 1995663"/>
              <a:gd name="csX22" fmla="*/ 775078 w 1187455"/>
              <a:gd name="csY22" fmla="*/ 1816369 h 1995663"/>
              <a:gd name="csX23" fmla="*/ 801973 w 1187455"/>
              <a:gd name="csY23" fmla="*/ 1789475 h 1995663"/>
              <a:gd name="csX24" fmla="*/ 793008 w 1187455"/>
              <a:gd name="csY24" fmla="*/ 1762581 h 1995663"/>
              <a:gd name="csX25" fmla="*/ 819902 w 1187455"/>
              <a:gd name="csY25" fmla="*/ 1690863 h 1995663"/>
              <a:gd name="csX26" fmla="*/ 873690 w 1187455"/>
              <a:gd name="csY26" fmla="*/ 1681899 h 1995663"/>
              <a:gd name="csX27" fmla="*/ 954373 w 1187455"/>
              <a:gd name="csY27" fmla="*/ 1619146 h 1995663"/>
              <a:gd name="csX28" fmla="*/ 972302 w 1187455"/>
              <a:gd name="csY28" fmla="*/ 1592252 h 1995663"/>
              <a:gd name="csX29" fmla="*/ 999196 w 1187455"/>
              <a:gd name="csY29" fmla="*/ 1583287 h 1995663"/>
              <a:gd name="csX30" fmla="*/ 1070914 w 1187455"/>
              <a:gd name="csY30" fmla="*/ 1520534 h 1995663"/>
              <a:gd name="csX31" fmla="*/ 1106773 w 1187455"/>
              <a:gd name="csY31" fmla="*/ 1484675 h 1995663"/>
              <a:gd name="csX32" fmla="*/ 1124702 w 1187455"/>
              <a:gd name="csY32" fmla="*/ 1439852 h 1995663"/>
              <a:gd name="csX33" fmla="*/ 1160561 w 1187455"/>
              <a:gd name="csY33" fmla="*/ 1386063 h 1995663"/>
              <a:gd name="csX34" fmla="*/ 1178490 w 1187455"/>
              <a:gd name="csY34" fmla="*/ 1332275 h 1995663"/>
              <a:gd name="csX35" fmla="*/ 1187455 w 1187455"/>
              <a:gd name="csY35" fmla="*/ 1305381 h 1995663"/>
              <a:gd name="csX36" fmla="*/ 1178490 w 1187455"/>
              <a:gd name="csY36" fmla="*/ 1269522 h 1995663"/>
              <a:gd name="csX37" fmla="*/ 1133667 w 1187455"/>
              <a:gd name="csY37" fmla="*/ 1260557 h 1995663"/>
              <a:gd name="csX38" fmla="*/ 1070914 w 1187455"/>
              <a:gd name="csY38" fmla="*/ 1233663 h 1995663"/>
              <a:gd name="csX39" fmla="*/ 1035055 w 1187455"/>
              <a:gd name="csY39" fmla="*/ 1224699 h 1995663"/>
              <a:gd name="csX40" fmla="*/ 963337 w 1187455"/>
              <a:gd name="csY40" fmla="*/ 1197805 h 1995663"/>
              <a:gd name="csX41" fmla="*/ 909549 w 1187455"/>
              <a:gd name="csY41" fmla="*/ 1179875 h 1995663"/>
              <a:gd name="csX42" fmla="*/ 873690 w 1187455"/>
              <a:gd name="csY42" fmla="*/ 1152981 h 1995663"/>
              <a:gd name="csX43" fmla="*/ 846796 w 1187455"/>
              <a:gd name="csY43" fmla="*/ 1144016 h 1995663"/>
              <a:gd name="csX44" fmla="*/ 828867 w 1187455"/>
              <a:gd name="csY44" fmla="*/ 1117122 h 1995663"/>
              <a:gd name="csX45" fmla="*/ 801973 w 1187455"/>
              <a:gd name="csY45" fmla="*/ 1099193 h 1995663"/>
              <a:gd name="csX46" fmla="*/ 757149 w 1187455"/>
              <a:gd name="csY46" fmla="*/ 1063334 h 1995663"/>
              <a:gd name="csX47" fmla="*/ 739220 w 1187455"/>
              <a:gd name="csY47" fmla="*/ 1036440 h 1995663"/>
              <a:gd name="csX48" fmla="*/ 721290 w 1187455"/>
              <a:gd name="csY48" fmla="*/ 1018510 h 1995663"/>
              <a:gd name="csX49" fmla="*/ 748184 w 1187455"/>
              <a:gd name="csY49" fmla="*/ 955757 h 1995663"/>
              <a:gd name="csX50" fmla="*/ 775078 w 1187455"/>
              <a:gd name="csY50" fmla="*/ 937828 h 1995663"/>
              <a:gd name="csX51" fmla="*/ 819902 w 1187455"/>
              <a:gd name="csY51" fmla="*/ 875075 h 1995663"/>
              <a:gd name="csX52" fmla="*/ 846796 w 1187455"/>
              <a:gd name="csY52" fmla="*/ 857146 h 1995663"/>
              <a:gd name="csX53" fmla="*/ 864726 w 1187455"/>
              <a:gd name="csY53" fmla="*/ 839216 h 1995663"/>
              <a:gd name="csX54" fmla="*/ 864726 w 1187455"/>
              <a:gd name="csY54" fmla="*/ 749569 h 1995663"/>
              <a:gd name="csX55" fmla="*/ 828867 w 1187455"/>
              <a:gd name="csY55" fmla="*/ 740605 h 1995663"/>
              <a:gd name="csX56" fmla="*/ 757149 w 1187455"/>
              <a:gd name="csY56" fmla="*/ 767499 h 1995663"/>
              <a:gd name="csX57" fmla="*/ 712326 w 1187455"/>
              <a:gd name="csY57" fmla="*/ 830252 h 1995663"/>
              <a:gd name="csX58" fmla="*/ 694396 w 1187455"/>
              <a:gd name="csY58" fmla="*/ 857146 h 1995663"/>
              <a:gd name="csX59" fmla="*/ 667502 w 1187455"/>
              <a:gd name="csY59" fmla="*/ 866110 h 1995663"/>
              <a:gd name="csX60" fmla="*/ 640608 w 1187455"/>
              <a:gd name="csY60" fmla="*/ 884040 h 1995663"/>
              <a:gd name="csX61" fmla="*/ 604749 w 1187455"/>
              <a:gd name="csY61" fmla="*/ 857146 h 1995663"/>
              <a:gd name="csX62" fmla="*/ 533031 w 1187455"/>
              <a:gd name="csY62" fmla="*/ 803357 h 1995663"/>
              <a:gd name="csX63" fmla="*/ 497173 w 1187455"/>
              <a:gd name="csY63" fmla="*/ 740605 h 1995663"/>
              <a:gd name="csX64" fmla="*/ 533031 w 1187455"/>
              <a:gd name="csY64" fmla="*/ 695781 h 1995663"/>
              <a:gd name="csX65" fmla="*/ 559926 w 1187455"/>
              <a:gd name="csY65" fmla="*/ 668887 h 1995663"/>
              <a:gd name="csX66" fmla="*/ 586820 w 1187455"/>
              <a:gd name="csY66" fmla="*/ 659922 h 1995663"/>
              <a:gd name="csX67" fmla="*/ 649573 w 1187455"/>
              <a:gd name="csY67" fmla="*/ 633028 h 1995663"/>
              <a:gd name="csX68" fmla="*/ 712326 w 1187455"/>
              <a:gd name="csY68" fmla="*/ 606134 h 1995663"/>
              <a:gd name="csX69" fmla="*/ 739220 w 1187455"/>
              <a:gd name="csY69" fmla="*/ 588205 h 1995663"/>
              <a:gd name="csX70" fmla="*/ 766114 w 1187455"/>
              <a:gd name="csY70" fmla="*/ 579240 h 1995663"/>
              <a:gd name="csX71" fmla="*/ 999196 w 1187455"/>
              <a:gd name="csY71" fmla="*/ 561310 h 1995663"/>
              <a:gd name="csX72" fmla="*/ 1017126 w 1187455"/>
              <a:gd name="csY72" fmla="*/ 534416 h 1995663"/>
              <a:gd name="csX73" fmla="*/ 972302 w 1187455"/>
              <a:gd name="csY73" fmla="*/ 507522 h 1995663"/>
              <a:gd name="csX74" fmla="*/ 873690 w 1187455"/>
              <a:gd name="csY74" fmla="*/ 435805 h 1995663"/>
              <a:gd name="csX75" fmla="*/ 864726 w 1187455"/>
              <a:gd name="csY75" fmla="*/ 408910 h 1995663"/>
              <a:gd name="csX76" fmla="*/ 918514 w 1187455"/>
              <a:gd name="csY76" fmla="*/ 328228 h 1995663"/>
              <a:gd name="csX77" fmla="*/ 1008161 w 1187455"/>
              <a:gd name="csY77" fmla="*/ 175828 h 1995663"/>
              <a:gd name="csX78" fmla="*/ 891620 w 1187455"/>
              <a:gd name="csY78" fmla="*/ 131005 h 1995663"/>
              <a:gd name="csX79" fmla="*/ 828867 w 1187455"/>
              <a:gd name="csY79" fmla="*/ 104110 h 1995663"/>
              <a:gd name="csX0" fmla="*/ 828867 w 1187455"/>
              <a:gd name="csY0" fmla="*/ 109569 h 2001122"/>
              <a:gd name="csX1" fmla="*/ 48937 w 1187455"/>
              <a:gd name="csY1" fmla="*/ 1597711 h 2001122"/>
              <a:gd name="csX2" fmla="*/ 84796 w 1187455"/>
              <a:gd name="csY2" fmla="*/ 1651499 h 2001122"/>
              <a:gd name="csX3" fmla="*/ 102726 w 1187455"/>
              <a:gd name="csY3" fmla="*/ 1696322 h 2001122"/>
              <a:gd name="csX4" fmla="*/ 138584 w 1187455"/>
              <a:gd name="csY4" fmla="*/ 1741146 h 2001122"/>
              <a:gd name="csX5" fmla="*/ 147549 w 1187455"/>
              <a:gd name="csY5" fmla="*/ 1768040 h 2001122"/>
              <a:gd name="csX6" fmla="*/ 156514 w 1187455"/>
              <a:gd name="csY6" fmla="*/ 1803899 h 2001122"/>
              <a:gd name="csX7" fmla="*/ 201337 w 1187455"/>
              <a:gd name="csY7" fmla="*/ 1866652 h 2001122"/>
              <a:gd name="csX8" fmla="*/ 210302 w 1187455"/>
              <a:gd name="csY8" fmla="*/ 1902511 h 2001122"/>
              <a:gd name="csX9" fmla="*/ 237196 w 1187455"/>
              <a:gd name="csY9" fmla="*/ 1920440 h 2001122"/>
              <a:gd name="csX10" fmla="*/ 344773 w 1187455"/>
              <a:gd name="csY10" fmla="*/ 1893546 h 2001122"/>
              <a:gd name="csX11" fmla="*/ 425455 w 1187455"/>
              <a:gd name="csY11" fmla="*/ 1875616 h 2001122"/>
              <a:gd name="csX12" fmla="*/ 604749 w 1187455"/>
              <a:gd name="csY12" fmla="*/ 1893546 h 2001122"/>
              <a:gd name="csX13" fmla="*/ 667502 w 1187455"/>
              <a:gd name="csY13" fmla="*/ 1911475 h 2001122"/>
              <a:gd name="csX14" fmla="*/ 694396 w 1187455"/>
              <a:gd name="csY14" fmla="*/ 1938369 h 2001122"/>
              <a:gd name="csX15" fmla="*/ 739220 w 1187455"/>
              <a:gd name="csY15" fmla="*/ 1947334 h 2001122"/>
              <a:gd name="csX16" fmla="*/ 766114 w 1187455"/>
              <a:gd name="csY16" fmla="*/ 1956299 h 2001122"/>
              <a:gd name="csX17" fmla="*/ 819902 w 1187455"/>
              <a:gd name="csY17" fmla="*/ 2001122 h 2001122"/>
              <a:gd name="csX18" fmla="*/ 828867 w 1187455"/>
              <a:gd name="csY18" fmla="*/ 1956299 h 2001122"/>
              <a:gd name="csX19" fmla="*/ 810937 w 1187455"/>
              <a:gd name="csY19" fmla="*/ 1938369 h 2001122"/>
              <a:gd name="csX20" fmla="*/ 801973 w 1187455"/>
              <a:gd name="csY20" fmla="*/ 1911475 h 2001122"/>
              <a:gd name="csX21" fmla="*/ 793008 w 1187455"/>
              <a:gd name="csY21" fmla="*/ 1848722 h 2001122"/>
              <a:gd name="csX22" fmla="*/ 775078 w 1187455"/>
              <a:gd name="csY22" fmla="*/ 1821828 h 2001122"/>
              <a:gd name="csX23" fmla="*/ 801973 w 1187455"/>
              <a:gd name="csY23" fmla="*/ 1794934 h 2001122"/>
              <a:gd name="csX24" fmla="*/ 793008 w 1187455"/>
              <a:gd name="csY24" fmla="*/ 1768040 h 2001122"/>
              <a:gd name="csX25" fmla="*/ 819902 w 1187455"/>
              <a:gd name="csY25" fmla="*/ 1696322 h 2001122"/>
              <a:gd name="csX26" fmla="*/ 873690 w 1187455"/>
              <a:gd name="csY26" fmla="*/ 1687358 h 2001122"/>
              <a:gd name="csX27" fmla="*/ 954373 w 1187455"/>
              <a:gd name="csY27" fmla="*/ 1624605 h 2001122"/>
              <a:gd name="csX28" fmla="*/ 972302 w 1187455"/>
              <a:gd name="csY28" fmla="*/ 1597711 h 2001122"/>
              <a:gd name="csX29" fmla="*/ 999196 w 1187455"/>
              <a:gd name="csY29" fmla="*/ 1588746 h 2001122"/>
              <a:gd name="csX30" fmla="*/ 1070914 w 1187455"/>
              <a:gd name="csY30" fmla="*/ 1525993 h 2001122"/>
              <a:gd name="csX31" fmla="*/ 1106773 w 1187455"/>
              <a:gd name="csY31" fmla="*/ 1490134 h 2001122"/>
              <a:gd name="csX32" fmla="*/ 1124702 w 1187455"/>
              <a:gd name="csY32" fmla="*/ 1445311 h 2001122"/>
              <a:gd name="csX33" fmla="*/ 1160561 w 1187455"/>
              <a:gd name="csY33" fmla="*/ 1391522 h 2001122"/>
              <a:gd name="csX34" fmla="*/ 1178490 w 1187455"/>
              <a:gd name="csY34" fmla="*/ 1337734 h 2001122"/>
              <a:gd name="csX35" fmla="*/ 1187455 w 1187455"/>
              <a:gd name="csY35" fmla="*/ 1310840 h 2001122"/>
              <a:gd name="csX36" fmla="*/ 1178490 w 1187455"/>
              <a:gd name="csY36" fmla="*/ 1274981 h 2001122"/>
              <a:gd name="csX37" fmla="*/ 1133667 w 1187455"/>
              <a:gd name="csY37" fmla="*/ 1266016 h 2001122"/>
              <a:gd name="csX38" fmla="*/ 1070914 w 1187455"/>
              <a:gd name="csY38" fmla="*/ 1239122 h 2001122"/>
              <a:gd name="csX39" fmla="*/ 1035055 w 1187455"/>
              <a:gd name="csY39" fmla="*/ 1230158 h 2001122"/>
              <a:gd name="csX40" fmla="*/ 963337 w 1187455"/>
              <a:gd name="csY40" fmla="*/ 1203264 h 2001122"/>
              <a:gd name="csX41" fmla="*/ 909549 w 1187455"/>
              <a:gd name="csY41" fmla="*/ 1185334 h 2001122"/>
              <a:gd name="csX42" fmla="*/ 873690 w 1187455"/>
              <a:gd name="csY42" fmla="*/ 1158440 h 2001122"/>
              <a:gd name="csX43" fmla="*/ 846796 w 1187455"/>
              <a:gd name="csY43" fmla="*/ 1149475 h 2001122"/>
              <a:gd name="csX44" fmla="*/ 828867 w 1187455"/>
              <a:gd name="csY44" fmla="*/ 1122581 h 2001122"/>
              <a:gd name="csX45" fmla="*/ 801973 w 1187455"/>
              <a:gd name="csY45" fmla="*/ 1104652 h 2001122"/>
              <a:gd name="csX46" fmla="*/ 757149 w 1187455"/>
              <a:gd name="csY46" fmla="*/ 1068793 h 2001122"/>
              <a:gd name="csX47" fmla="*/ 739220 w 1187455"/>
              <a:gd name="csY47" fmla="*/ 1041899 h 2001122"/>
              <a:gd name="csX48" fmla="*/ 721290 w 1187455"/>
              <a:gd name="csY48" fmla="*/ 1023969 h 2001122"/>
              <a:gd name="csX49" fmla="*/ 748184 w 1187455"/>
              <a:gd name="csY49" fmla="*/ 961216 h 2001122"/>
              <a:gd name="csX50" fmla="*/ 775078 w 1187455"/>
              <a:gd name="csY50" fmla="*/ 943287 h 2001122"/>
              <a:gd name="csX51" fmla="*/ 819902 w 1187455"/>
              <a:gd name="csY51" fmla="*/ 880534 h 2001122"/>
              <a:gd name="csX52" fmla="*/ 846796 w 1187455"/>
              <a:gd name="csY52" fmla="*/ 862605 h 2001122"/>
              <a:gd name="csX53" fmla="*/ 864726 w 1187455"/>
              <a:gd name="csY53" fmla="*/ 844675 h 2001122"/>
              <a:gd name="csX54" fmla="*/ 864726 w 1187455"/>
              <a:gd name="csY54" fmla="*/ 755028 h 2001122"/>
              <a:gd name="csX55" fmla="*/ 828867 w 1187455"/>
              <a:gd name="csY55" fmla="*/ 746064 h 2001122"/>
              <a:gd name="csX56" fmla="*/ 757149 w 1187455"/>
              <a:gd name="csY56" fmla="*/ 772958 h 2001122"/>
              <a:gd name="csX57" fmla="*/ 712326 w 1187455"/>
              <a:gd name="csY57" fmla="*/ 835711 h 2001122"/>
              <a:gd name="csX58" fmla="*/ 694396 w 1187455"/>
              <a:gd name="csY58" fmla="*/ 862605 h 2001122"/>
              <a:gd name="csX59" fmla="*/ 667502 w 1187455"/>
              <a:gd name="csY59" fmla="*/ 871569 h 2001122"/>
              <a:gd name="csX60" fmla="*/ 640608 w 1187455"/>
              <a:gd name="csY60" fmla="*/ 889499 h 2001122"/>
              <a:gd name="csX61" fmla="*/ 604749 w 1187455"/>
              <a:gd name="csY61" fmla="*/ 862605 h 2001122"/>
              <a:gd name="csX62" fmla="*/ 533031 w 1187455"/>
              <a:gd name="csY62" fmla="*/ 808816 h 2001122"/>
              <a:gd name="csX63" fmla="*/ 497173 w 1187455"/>
              <a:gd name="csY63" fmla="*/ 746064 h 2001122"/>
              <a:gd name="csX64" fmla="*/ 533031 w 1187455"/>
              <a:gd name="csY64" fmla="*/ 701240 h 2001122"/>
              <a:gd name="csX65" fmla="*/ 559926 w 1187455"/>
              <a:gd name="csY65" fmla="*/ 674346 h 2001122"/>
              <a:gd name="csX66" fmla="*/ 586820 w 1187455"/>
              <a:gd name="csY66" fmla="*/ 665381 h 2001122"/>
              <a:gd name="csX67" fmla="*/ 649573 w 1187455"/>
              <a:gd name="csY67" fmla="*/ 638487 h 2001122"/>
              <a:gd name="csX68" fmla="*/ 712326 w 1187455"/>
              <a:gd name="csY68" fmla="*/ 611593 h 2001122"/>
              <a:gd name="csX69" fmla="*/ 739220 w 1187455"/>
              <a:gd name="csY69" fmla="*/ 593664 h 2001122"/>
              <a:gd name="csX70" fmla="*/ 766114 w 1187455"/>
              <a:gd name="csY70" fmla="*/ 584699 h 2001122"/>
              <a:gd name="csX71" fmla="*/ 999196 w 1187455"/>
              <a:gd name="csY71" fmla="*/ 566769 h 2001122"/>
              <a:gd name="csX72" fmla="*/ 1017126 w 1187455"/>
              <a:gd name="csY72" fmla="*/ 539875 h 2001122"/>
              <a:gd name="csX73" fmla="*/ 972302 w 1187455"/>
              <a:gd name="csY73" fmla="*/ 512981 h 2001122"/>
              <a:gd name="csX74" fmla="*/ 873690 w 1187455"/>
              <a:gd name="csY74" fmla="*/ 441264 h 2001122"/>
              <a:gd name="csX75" fmla="*/ 864726 w 1187455"/>
              <a:gd name="csY75" fmla="*/ 414369 h 2001122"/>
              <a:gd name="csX76" fmla="*/ 918514 w 1187455"/>
              <a:gd name="csY76" fmla="*/ 333687 h 2001122"/>
              <a:gd name="csX77" fmla="*/ 891620 w 1187455"/>
              <a:gd name="csY77" fmla="*/ 136464 h 2001122"/>
              <a:gd name="csX78" fmla="*/ 828867 w 1187455"/>
              <a:gd name="csY78" fmla="*/ 109569 h 2001122"/>
              <a:gd name="csX0" fmla="*/ 896212 w 1192047"/>
              <a:gd name="csY0" fmla="*/ 65410 h 1930068"/>
              <a:gd name="csX1" fmla="*/ 53529 w 1192047"/>
              <a:gd name="csY1" fmla="*/ 1526657 h 1930068"/>
              <a:gd name="csX2" fmla="*/ 89388 w 1192047"/>
              <a:gd name="csY2" fmla="*/ 1580445 h 1930068"/>
              <a:gd name="csX3" fmla="*/ 107318 w 1192047"/>
              <a:gd name="csY3" fmla="*/ 1625268 h 1930068"/>
              <a:gd name="csX4" fmla="*/ 143176 w 1192047"/>
              <a:gd name="csY4" fmla="*/ 1670092 h 1930068"/>
              <a:gd name="csX5" fmla="*/ 152141 w 1192047"/>
              <a:gd name="csY5" fmla="*/ 1696986 h 1930068"/>
              <a:gd name="csX6" fmla="*/ 161106 w 1192047"/>
              <a:gd name="csY6" fmla="*/ 1732845 h 1930068"/>
              <a:gd name="csX7" fmla="*/ 205929 w 1192047"/>
              <a:gd name="csY7" fmla="*/ 1795598 h 1930068"/>
              <a:gd name="csX8" fmla="*/ 214894 w 1192047"/>
              <a:gd name="csY8" fmla="*/ 1831457 h 1930068"/>
              <a:gd name="csX9" fmla="*/ 241788 w 1192047"/>
              <a:gd name="csY9" fmla="*/ 1849386 h 1930068"/>
              <a:gd name="csX10" fmla="*/ 349365 w 1192047"/>
              <a:gd name="csY10" fmla="*/ 1822492 h 1930068"/>
              <a:gd name="csX11" fmla="*/ 430047 w 1192047"/>
              <a:gd name="csY11" fmla="*/ 1804562 h 1930068"/>
              <a:gd name="csX12" fmla="*/ 609341 w 1192047"/>
              <a:gd name="csY12" fmla="*/ 1822492 h 1930068"/>
              <a:gd name="csX13" fmla="*/ 672094 w 1192047"/>
              <a:gd name="csY13" fmla="*/ 1840421 h 1930068"/>
              <a:gd name="csX14" fmla="*/ 698988 w 1192047"/>
              <a:gd name="csY14" fmla="*/ 1867315 h 1930068"/>
              <a:gd name="csX15" fmla="*/ 743812 w 1192047"/>
              <a:gd name="csY15" fmla="*/ 1876280 h 1930068"/>
              <a:gd name="csX16" fmla="*/ 770706 w 1192047"/>
              <a:gd name="csY16" fmla="*/ 1885245 h 1930068"/>
              <a:gd name="csX17" fmla="*/ 824494 w 1192047"/>
              <a:gd name="csY17" fmla="*/ 1930068 h 1930068"/>
              <a:gd name="csX18" fmla="*/ 833459 w 1192047"/>
              <a:gd name="csY18" fmla="*/ 1885245 h 1930068"/>
              <a:gd name="csX19" fmla="*/ 815529 w 1192047"/>
              <a:gd name="csY19" fmla="*/ 1867315 h 1930068"/>
              <a:gd name="csX20" fmla="*/ 806565 w 1192047"/>
              <a:gd name="csY20" fmla="*/ 1840421 h 1930068"/>
              <a:gd name="csX21" fmla="*/ 797600 w 1192047"/>
              <a:gd name="csY21" fmla="*/ 1777668 h 1930068"/>
              <a:gd name="csX22" fmla="*/ 779670 w 1192047"/>
              <a:gd name="csY22" fmla="*/ 1750774 h 1930068"/>
              <a:gd name="csX23" fmla="*/ 806565 w 1192047"/>
              <a:gd name="csY23" fmla="*/ 1723880 h 1930068"/>
              <a:gd name="csX24" fmla="*/ 797600 w 1192047"/>
              <a:gd name="csY24" fmla="*/ 1696986 h 1930068"/>
              <a:gd name="csX25" fmla="*/ 824494 w 1192047"/>
              <a:gd name="csY25" fmla="*/ 1625268 h 1930068"/>
              <a:gd name="csX26" fmla="*/ 878282 w 1192047"/>
              <a:gd name="csY26" fmla="*/ 1616304 h 1930068"/>
              <a:gd name="csX27" fmla="*/ 958965 w 1192047"/>
              <a:gd name="csY27" fmla="*/ 1553551 h 1930068"/>
              <a:gd name="csX28" fmla="*/ 976894 w 1192047"/>
              <a:gd name="csY28" fmla="*/ 1526657 h 1930068"/>
              <a:gd name="csX29" fmla="*/ 1003788 w 1192047"/>
              <a:gd name="csY29" fmla="*/ 1517692 h 1930068"/>
              <a:gd name="csX30" fmla="*/ 1075506 w 1192047"/>
              <a:gd name="csY30" fmla="*/ 1454939 h 1930068"/>
              <a:gd name="csX31" fmla="*/ 1111365 w 1192047"/>
              <a:gd name="csY31" fmla="*/ 1419080 h 1930068"/>
              <a:gd name="csX32" fmla="*/ 1129294 w 1192047"/>
              <a:gd name="csY32" fmla="*/ 1374257 h 1930068"/>
              <a:gd name="csX33" fmla="*/ 1165153 w 1192047"/>
              <a:gd name="csY33" fmla="*/ 1320468 h 1930068"/>
              <a:gd name="csX34" fmla="*/ 1183082 w 1192047"/>
              <a:gd name="csY34" fmla="*/ 1266680 h 1930068"/>
              <a:gd name="csX35" fmla="*/ 1192047 w 1192047"/>
              <a:gd name="csY35" fmla="*/ 1239786 h 1930068"/>
              <a:gd name="csX36" fmla="*/ 1183082 w 1192047"/>
              <a:gd name="csY36" fmla="*/ 1203927 h 1930068"/>
              <a:gd name="csX37" fmla="*/ 1138259 w 1192047"/>
              <a:gd name="csY37" fmla="*/ 1194962 h 1930068"/>
              <a:gd name="csX38" fmla="*/ 1075506 w 1192047"/>
              <a:gd name="csY38" fmla="*/ 1168068 h 1930068"/>
              <a:gd name="csX39" fmla="*/ 1039647 w 1192047"/>
              <a:gd name="csY39" fmla="*/ 1159104 h 1930068"/>
              <a:gd name="csX40" fmla="*/ 967929 w 1192047"/>
              <a:gd name="csY40" fmla="*/ 1132210 h 1930068"/>
              <a:gd name="csX41" fmla="*/ 914141 w 1192047"/>
              <a:gd name="csY41" fmla="*/ 1114280 h 1930068"/>
              <a:gd name="csX42" fmla="*/ 878282 w 1192047"/>
              <a:gd name="csY42" fmla="*/ 1087386 h 1930068"/>
              <a:gd name="csX43" fmla="*/ 851388 w 1192047"/>
              <a:gd name="csY43" fmla="*/ 1078421 h 1930068"/>
              <a:gd name="csX44" fmla="*/ 833459 w 1192047"/>
              <a:gd name="csY44" fmla="*/ 1051527 h 1930068"/>
              <a:gd name="csX45" fmla="*/ 806565 w 1192047"/>
              <a:gd name="csY45" fmla="*/ 1033598 h 1930068"/>
              <a:gd name="csX46" fmla="*/ 761741 w 1192047"/>
              <a:gd name="csY46" fmla="*/ 997739 h 1930068"/>
              <a:gd name="csX47" fmla="*/ 743812 w 1192047"/>
              <a:gd name="csY47" fmla="*/ 970845 h 1930068"/>
              <a:gd name="csX48" fmla="*/ 725882 w 1192047"/>
              <a:gd name="csY48" fmla="*/ 952915 h 1930068"/>
              <a:gd name="csX49" fmla="*/ 752776 w 1192047"/>
              <a:gd name="csY49" fmla="*/ 890162 h 1930068"/>
              <a:gd name="csX50" fmla="*/ 779670 w 1192047"/>
              <a:gd name="csY50" fmla="*/ 872233 h 1930068"/>
              <a:gd name="csX51" fmla="*/ 824494 w 1192047"/>
              <a:gd name="csY51" fmla="*/ 809480 h 1930068"/>
              <a:gd name="csX52" fmla="*/ 851388 w 1192047"/>
              <a:gd name="csY52" fmla="*/ 791551 h 1930068"/>
              <a:gd name="csX53" fmla="*/ 869318 w 1192047"/>
              <a:gd name="csY53" fmla="*/ 773621 h 1930068"/>
              <a:gd name="csX54" fmla="*/ 869318 w 1192047"/>
              <a:gd name="csY54" fmla="*/ 683974 h 1930068"/>
              <a:gd name="csX55" fmla="*/ 833459 w 1192047"/>
              <a:gd name="csY55" fmla="*/ 675010 h 1930068"/>
              <a:gd name="csX56" fmla="*/ 761741 w 1192047"/>
              <a:gd name="csY56" fmla="*/ 701904 h 1930068"/>
              <a:gd name="csX57" fmla="*/ 716918 w 1192047"/>
              <a:gd name="csY57" fmla="*/ 764657 h 1930068"/>
              <a:gd name="csX58" fmla="*/ 698988 w 1192047"/>
              <a:gd name="csY58" fmla="*/ 791551 h 1930068"/>
              <a:gd name="csX59" fmla="*/ 672094 w 1192047"/>
              <a:gd name="csY59" fmla="*/ 800515 h 1930068"/>
              <a:gd name="csX60" fmla="*/ 645200 w 1192047"/>
              <a:gd name="csY60" fmla="*/ 818445 h 1930068"/>
              <a:gd name="csX61" fmla="*/ 609341 w 1192047"/>
              <a:gd name="csY61" fmla="*/ 791551 h 1930068"/>
              <a:gd name="csX62" fmla="*/ 537623 w 1192047"/>
              <a:gd name="csY62" fmla="*/ 737762 h 1930068"/>
              <a:gd name="csX63" fmla="*/ 501765 w 1192047"/>
              <a:gd name="csY63" fmla="*/ 675010 h 1930068"/>
              <a:gd name="csX64" fmla="*/ 537623 w 1192047"/>
              <a:gd name="csY64" fmla="*/ 630186 h 1930068"/>
              <a:gd name="csX65" fmla="*/ 564518 w 1192047"/>
              <a:gd name="csY65" fmla="*/ 603292 h 1930068"/>
              <a:gd name="csX66" fmla="*/ 591412 w 1192047"/>
              <a:gd name="csY66" fmla="*/ 594327 h 1930068"/>
              <a:gd name="csX67" fmla="*/ 654165 w 1192047"/>
              <a:gd name="csY67" fmla="*/ 567433 h 1930068"/>
              <a:gd name="csX68" fmla="*/ 716918 w 1192047"/>
              <a:gd name="csY68" fmla="*/ 540539 h 1930068"/>
              <a:gd name="csX69" fmla="*/ 743812 w 1192047"/>
              <a:gd name="csY69" fmla="*/ 522610 h 1930068"/>
              <a:gd name="csX70" fmla="*/ 770706 w 1192047"/>
              <a:gd name="csY70" fmla="*/ 513645 h 1930068"/>
              <a:gd name="csX71" fmla="*/ 1003788 w 1192047"/>
              <a:gd name="csY71" fmla="*/ 495715 h 1930068"/>
              <a:gd name="csX72" fmla="*/ 1021718 w 1192047"/>
              <a:gd name="csY72" fmla="*/ 468821 h 1930068"/>
              <a:gd name="csX73" fmla="*/ 976894 w 1192047"/>
              <a:gd name="csY73" fmla="*/ 441927 h 1930068"/>
              <a:gd name="csX74" fmla="*/ 878282 w 1192047"/>
              <a:gd name="csY74" fmla="*/ 370210 h 1930068"/>
              <a:gd name="csX75" fmla="*/ 869318 w 1192047"/>
              <a:gd name="csY75" fmla="*/ 343315 h 1930068"/>
              <a:gd name="csX76" fmla="*/ 923106 w 1192047"/>
              <a:gd name="csY76" fmla="*/ 262633 h 1930068"/>
              <a:gd name="csX77" fmla="*/ 896212 w 1192047"/>
              <a:gd name="csY77" fmla="*/ 65410 h 1930068"/>
              <a:gd name="csX0" fmla="*/ 925076 w 1194017"/>
              <a:gd name="csY0" fmla="*/ 76299 h 1743734"/>
              <a:gd name="csX1" fmla="*/ 55499 w 1194017"/>
              <a:gd name="csY1" fmla="*/ 1340323 h 1743734"/>
              <a:gd name="csX2" fmla="*/ 91358 w 1194017"/>
              <a:gd name="csY2" fmla="*/ 1394111 h 1743734"/>
              <a:gd name="csX3" fmla="*/ 109288 w 1194017"/>
              <a:gd name="csY3" fmla="*/ 1438934 h 1743734"/>
              <a:gd name="csX4" fmla="*/ 145146 w 1194017"/>
              <a:gd name="csY4" fmla="*/ 1483758 h 1743734"/>
              <a:gd name="csX5" fmla="*/ 154111 w 1194017"/>
              <a:gd name="csY5" fmla="*/ 1510652 h 1743734"/>
              <a:gd name="csX6" fmla="*/ 163076 w 1194017"/>
              <a:gd name="csY6" fmla="*/ 1546511 h 1743734"/>
              <a:gd name="csX7" fmla="*/ 207899 w 1194017"/>
              <a:gd name="csY7" fmla="*/ 1609264 h 1743734"/>
              <a:gd name="csX8" fmla="*/ 216864 w 1194017"/>
              <a:gd name="csY8" fmla="*/ 1645123 h 1743734"/>
              <a:gd name="csX9" fmla="*/ 243758 w 1194017"/>
              <a:gd name="csY9" fmla="*/ 1663052 h 1743734"/>
              <a:gd name="csX10" fmla="*/ 351335 w 1194017"/>
              <a:gd name="csY10" fmla="*/ 1636158 h 1743734"/>
              <a:gd name="csX11" fmla="*/ 432017 w 1194017"/>
              <a:gd name="csY11" fmla="*/ 1618228 h 1743734"/>
              <a:gd name="csX12" fmla="*/ 611311 w 1194017"/>
              <a:gd name="csY12" fmla="*/ 1636158 h 1743734"/>
              <a:gd name="csX13" fmla="*/ 674064 w 1194017"/>
              <a:gd name="csY13" fmla="*/ 1654087 h 1743734"/>
              <a:gd name="csX14" fmla="*/ 700958 w 1194017"/>
              <a:gd name="csY14" fmla="*/ 1680981 h 1743734"/>
              <a:gd name="csX15" fmla="*/ 745782 w 1194017"/>
              <a:gd name="csY15" fmla="*/ 1689946 h 1743734"/>
              <a:gd name="csX16" fmla="*/ 772676 w 1194017"/>
              <a:gd name="csY16" fmla="*/ 1698911 h 1743734"/>
              <a:gd name="csX17" fmla="*/ 826464 w 1194017"/>
              <a:gd name="csY17" fmla="*/ 1743734 h 1743734"/>
              <a:gd name="csX18" fmla="*/ 835429 w 1194017"/>
              <a:gd name="csY18" fmla="*/ 1698911 h 1743734"/>
              <a:gd name="csX19" fmla="*/ 817499 w 1194017"/>
              <a:gd name="csY19" fmla="*/ 1680981 h 1743734"/>
              <a:gd name="csX20" fmla="*/ 808535 w 1194017"/>
              <a:gd name="csY20" fmla="*/ 1654087 h 1743734"/>
              <a:gd name="csX21" fmla="*/ 799570 w 1194017"/>
              <a:gd name="csY21" fmla="*/ 1591334 h 1743734"/>
              <a:gd name="csX22" fmla="*/ 781640 w 1194017"/>
              <a:gd name="csY22" fmla="*/ 1564440 h 1743734"/>
              <a:gd name="csX23" fmla="*/ 808535 w 1194017"/>
              <a:gd name="csY23" fmla="*/ 1537546 h 1743734"/>
              <a:gd name="csX24" fmla="*/ 799570 w 1194017"/>
              <a:gd name="csY24" fmla="*/ 1510652 h 1743734"/>
              <a:gd name="csX25" fmla="*/ 826464 w 1194017"/>
              <a:gd name="csY25" fmla="*/ 1438934 h 1743734"/>
              <a:gd name="csX26" fmla="*/ 880252 w 1194017"/>
              <a:gd name="csY26" fmla="*/ 1429970 h 1743734"/>
              <a:gd name="csX27" fmla="*/ 960935 w 1194017"/>
              <a:gd name="csY27" fmla="*/ 1367217 h 1743734"/>
              <a:gd name="csX28" fmla="*/ 978864 w 1194017"/>
              <a:gd name="csY28" fmla="*/ 1340323 h 1743734"/>
              <a:gd name="csX29" fmla="*/ 1005758 w 1194017"/>
              <a:gd name="csY29" fmla="*/ 1331358 h 1743734"/>
              <a:gd name="csX30" fmla="*/ 1077476 w 1194017"/>
              <a:gd name="csY30" fmla="*/ 1268605 h 1743734"/>
              <a:gd name="csX31" fmla="*/ 1113335 w 1194017"/>
              <a:gd name="csY31" fmla="*/ 1232746 h 1743734"/>
              <a:gd name="csX32" fmla="*/ 1131264 w 1194017"/>
              <a:gd name="csY32" fmla="*/ 1187923 h 1743734"/>
              <a:gd name="csX33" fmla="*/ 1167123 w 1194017"/>
              <a:gd name="csY33" fmla="*/ 1134134 h 1743734"/>
              <a:gd name="csX34" fmla="*/ 1185052 w 1194017"/>
              <a:gd name="csY34" fmla="*/ 1080346 h 1743734"/>
              <a:gd name="csX35" fmla="*/ 1194017 w 1194017"/>
              <a:gd name="csY35" fmla="*/ 1053452 h 1743734"/>
              <a:gd name="csX36" fmla="*/ 1185052 w 1194017"/>
              <a:gd name="csY36" fmla="*/ 1017593 h 1743734"/>
              <a:gd name="csX37" fmla="*/ 1140229 w 1194017"/>
              <a:gd name="csY37" fmla="*/ 1008628 h 1743734"/>
              <a:gd name="csX38" fmla="*/ 1077476 w 1194017"/>
              <a:gd name="csY38" fmla="*/ 981734 h 1743734"/>
              <a:gd name="csX39" fmla="*/ 1041617 w 1194017"/>
              <a:gd name="csY39" fmla="*/ 972770 h 1743734"/>
              <a:gd name="csX40" fmla="*/ 969899 w 1194017"/>
              <a:gd name="csY40" fmla="*/ 945876 h 1743734"/>
              <a:gd name="csX41" fmla="*/ 916111 w 1194017"/>
              <a:gd name="csY41" fmla="*/ 927946 h 1743734"/>
              <a:gd name="csX42" fmla="*/ 880252 w 1194017"/>
              <a:gd name="csY42" fmla="*/ 901052 h 1743734"/>
              <a:gd name="csX43" fmla="*/ 853358 w 1194017"/>
              <a:gd name="csY43" fmla="*/ 892087 h 1743734"/>
              <a:gd name="csX44" fmla="*/ 835429 w 1194017"/>
              <a:gd name="csY44" fmla="*/ 865193 h 1743734"/>
              <a:gd name="csX45" fmla="*/ 808535 w 1194017"/>
              <a:gd name="csY45" fmla="*/ 847264 h 1743734"/>
              <a:gd name="csX46" fmla="*/ 763711 w 1194017"/>
              <a:gd name="csY46" fmla="*/ 811405 h 1743734"/>
              <a:gd name="csX47" fmla="*/ 745782 w 1194017"/>
              <a:gd name="csY47" fmla="*/ 784511 h 1743734"/>
              <a:gd name="csX48" fmla="*/ 727852 w 1194017"/>
              <a:gd name="csY48" fmla="*/ 766581 h 1743734"/>
              <a:gd name="csX49" fmla="*/ 754746 w 1194017"/>
              <a:gd name="csY49" fmla="*/ 703828 h 1743734"/>
              <a:gd name="csX50" fmla="*/ 781640 w 1194017"/>
              <a:gd name="csY50" fmla="*/ 685899 h 1743734"/>
              <a:gd name="csX51" fmla="*/ 826464 w 1194017"/>
              <a:gd name="csY51" fmla="*/ 623146 h 1743734"/>
              <a:gd name="csX52" fmla="*/ 853358 w 1194017"/>
              <a:gd name="csY52" fmla="*/ 605217 h 1743734"/>
              <a:gd name="csX53" fmla="*/ 871288 w 1194017"/>
              <a:gd name="csY53" fmla="*/ 587287 h 1743734"/>
              <a:gd name="csX54" fmla="*/ 871288 w 1194017"/>
              <a:gd name="csY54" fmla="*/ 497640 h 1743734"/>
              <a:gd name="csX55" fmla="*/ 835429 w 1194017"/>
              <a:gd name="csY55" fmla="*/ 488676 h 1743734"/>
              <a:gd name="csX56" fmla="*/ 763711 w 1194017"/>
              <a:gd name="csY56" fmla="*/ 515570 h 1743734"/>
              <a:gd name="csX57" fmla="*/ 718888 w 1194017"/>
              <a:gd name="csY57" fmla="*/ 578323 h 1743734"/>
              <a:gd name="csX58" fmla="*/ 700958 w 1194017"/>
              <a:gd name="csY58" fmla="*/ 605217 h 1743734"/>
              <a:gd name="csX59" fmla="*/ 674064 w 1194017"/>
              <a:gd name="csY59" fmla="*/ 614181 h 1743734"/>
              <a:gd name="csX60" fmla="*/ 647170 w 1194017"/>
              <a:gd name="csY60" fmla="*/ 632111 h 1743734"/>
              <a:gd name="csX61" fmla="*/ 611311 w 1194017"/>
              <a:gd name="csY61" fmla="*/ 605217 h 1743734"/>
              <a:gd name="csX62" fmla="*/ 539593 w 1194017"/>
              <a:gd name="csY62" fmla="*/ 551428 h 1743734"/>
              <a:gd name="csX63" fmla="*/ 503735 w 1194017"/>
              <a:gd name="csY63" fmla="*/ 488676 h 1743734"/>
              <a:gd name="csX64" fmla="*/ 539593 w 1194017"/>
              <a:gd name="csY64" fmla="*/ 443852 h 1743734"/>
              <a:gd name="csX65" fmla="*/ 566488 w 1194017"/>
              <a:gd name="csY65" fmla="*/ 416958 h 1743734"/>
              <a:gd name="csX66" fmla="*/ 593382 w 1194017"/>
              <a:gd name="csY66" fmla="*/ 407993 h 1743734"/>
              <a:gd name="csX67" fmla="*/ 656135 w 1194017"/>
              <a:gd name="csY67" fmla="*/ 381099 h 1743734"/>
              <a:gd name="csX68" fmla="*/ 718888 w 1194017"/>
              <a:gd name="csY68" fmla="*/ 354205 h 1743734"/>
              <a:gd name="csX69" fmla="*/ 745782 w 1194017"/>
              <a:gd name="csY69" fmla="*/ 336276 h 1743734"/>
              <a:gd name="csX70" fmla="*/ 772676 w 1194017"/>
              <a:gd name="csY70" fmla="*/ 327311 h 1743734"/>
              <a:gd name="csX71" fmla="*/ 1005758 w 1194017"/>
              <a:gd name="csY71" fmla="*/ 309381 h 1743734"/>
              <a:gd name="csX72" fmla="*/ 1023688 w 1194017"/>
              <a:gd name="csY72" fmla="*/ 282487 h 1743734"/>
              <a:gd name="csX73" fmla="*/ 978864 w 1194017"/>
              <a:gd name="csY73" fmla="*/ 255593 h 1743734"/>
              <a:gd name="csX74" fmla="*/ 880252 w 1194017"/>
              <a:gd name="csY74" fmla="*/ 183876 h 1743734"/>
              <a:gd name="csX75" fmla="*/ 871288 w 1194017"/>
              <a:gd name="csY75" fmla="*/ 156981 h 1743734"/>
              <a:gd name="csX76" fmla="*/ 925076 w 1194017"/>
              <a:gd name="csY76" fmla="*/ 76299 h 1743734"/>
              <a:gd name="csX0" fmla="*/ 867350 w 1190079"/>
              <a:gd name="csY0" fmla="*/ 80975 h 1667728"/>
              <a:gd name="csX1" fmla="*/ 51561 w 1190079"/>
              <a:gd name="csY1" fmla="*/ 1264317 h 1667728"/>
              <a:gd name="csX2" fmla="*/ 87420 w 1190079"/>
              <a:gd name="csY2" fmla="*/ 1318105 h 1667728"/>
              <a:gd name="csX3" fmla="*/ 105350 w 1190079"/>
              <a:gd name="csY3" fmla="*/ 1362928 h 1667728"/>
              <a:gd name="csX4" fmla="*/ 141208 w 1190079"/>
              <a:gd name="csY4" fmla="*/ 1407752 h 1667728"/>
              <a:gd name="csX5" fmla="*/ 150173 w 1190079"/>
              <a:gd name="csY5" fmla="*/ 1434646 h 1667728"/>
              <a:gd name="csX6" fmla="*/ 159138 w 1190079"/>
              <a:gd name="csY6" fmla="*/ 1470505 h 1667728"/>
              <a:gd name="csX7" fmla="*/ 203961 w 1190079"/>
              <a:gd name="csY7" fmla="*/ 1533258 h 1667728"/>
              <a:gd name="csX8" fmla="*/ 212926 w 1190079"/>
              <a:gd name="csY8" fmla="*/ 1569117 h 1667728"/>
              <a:gd name="csX9" fmla="*/ 239820 w 1190079"/>
              <a:gd name="csY9" fmla="*/ 1587046 h 1667728"/>
              <a:gd name="csX10" fmla="*/ 347397 w 1190079"/>
              <a:gd name="csY10" fmla="*/ 1560152 h 1667728"/>
              <a:gd name="csX11" fmla="*/ 428079 w 1190079"/>
              <a:gd name="csY11" fmla="*/ 1542222 h 1667728"/>
              <a:gd name="csX12" fmla="*/ 607373 w 1190079"/>
              <a:gd name="csY12" fmla="*/ 1560152 h 1667728"/>
              <a:gd name="csX13" fmla="*/ 670126 w 1190079"/>
              <a:gd name="csY13" fmla="*/ 1578081 h 1667728"/>
              <a:gd name="csX14" fmla="*/ 697020 w 1190079"/>
              <a:gd name="csY14" fmla="*/ 1604975 h 1667728"/>
              <a:gd name="csX15" fmla="*/ 741844 w 1190079"/>
              <a:gd name="csY15" fmla="*/ 1613940 h 1667728"/>
              <a:gd name="csX16" fmla="*/ 768738 w 1190079"/>
              <a:gd name="csY16" fmla="*/ 1622905 h 1667728"/>
              <a:gd name="csX17" fmla="*/ 822526 w 1190079"/>
              <a:gd name="csY17" fmla="*/ 1667728 h 1667728"/>
              <a:gd name="csX18" fmla="*/ 831491 w 1190079"/>
              <a:gd name="csY18" fmla="*/ 1622905 h 1667728"/>
              <a:gd name="csX19" fmla="*/ 813561 w 1190079"/>
              <a:gd name="csY19" fmla="*/ 1604975 h 1667728"/>
              <a:gd name="csX20" fmla="*/ 804597 w 1190079"/>
              <a:gd name="csY20" fmla="*/ 1578081 h 1667728"/>
              <a:gd name="csX21" fmla="*/ 795632 w 1190079"/>
              <a:gd name="csY21" fmla="*/ 1515328 h 1667728"/>
              <a:gd name="csX22" fmla="*/ 777702 w 1190079"/>
              <a:gd name="csY22" fmla="*/ 1488434 h 1667728"/>
              <a:gd name="csX23" fmla="*/ 804597 w 1190079"/>
              <a:gd name="csY23" fmla="*/ 1461540 h 1667728"/>
              <a:gd name="csX24" fmla="*/ 795632 w 1190079"/>
              <a:gd name="csY24" fmla="*/ 1434646 h 1667728"/>
              <a:gd name="csX25" fmla="*/ 822526 w 1190079"/>
              <a:gd name="csY25" fmla="*/ 1362928 h 1667728"/>
              <a:gd name="csX26" fmla="*/ 876314 w 1190079"/>
              <a:gd name="csY26" fmla="*/ 1353964 h 1667728"/>
              <a:gd name="csX27" fmla="*/ 956997 w 1190079"/>
              <a:gd name="csY27" fmla="*/ 1291211 h 1667728"/>
              <a:gd name="csX28" fmla="*/ 974926 w 1190079"/>
              <a:gd name="csY28" fmla="*/ 1264317 h 1667728"/>
              <a:gd name="csX29" fmla="*/ 1001820 w 1190079"/>
              <a:gd name="csY29" fmla="*/ 1255352 h 1667728"/>
              <a:gd name="csX30" fmla="*/ 1073538 w 1190079"/>
              <a:gd name="csY30" fmla="*/ 1192599 h 1667728"/>
              <a:gd name="csX31" fmla="*/ 1109397 w 1190079"/>
              <a:gd name="csY31" fmla="*/ 1156740 h 1667728"/>
              <a:gd name="csX32" fmla="*/ 1127326 w 1190079"/>
              <a:gd name="csY32" fmla="*/ 1111917 h 1667728"/>
              <a:gd name="csX33" fmla="*/ 1163185 w 1190079"/>
              <a:gd name="csY33" fmla="*/ 1058128 h 1667728"/>
              <a:gd name="csX34" fmla="*/ 1181114 w 1190079"/>
              <a:gd name="csY34" fmla="*/ 1004340 h 1667728"/>
              <a:gd name="csX35" fmla="*/ 1190079 w 1190079"/>
              <a:gd name="csY35" fmla="*/ 977446 h 1667728"/>
              <a:gd name="csX36" fmla="*/ 1181114 w 1190079"/>
              <a:gd name="csY36" fmla="*/ 941587 h 1667728"/>
              <a:gd name="csX37" fmla="*/ 1136291 w 1190079"/>
              <a:gd name="csY37" fmla="*/ 932622 h 1667728"/>
              <a:gd name="csX38" fmla="*/ 1073538 w 1190079"/>
              <a:gd name="csY38" fmla="*/ 905728 h 1667728"/>
              <a:gd name="csX39" fmla="*/ 1037679 w 1190079"/>
              <a:gd name="csY39" fmla="*/ 896764 h 1667728"/>
              <a:gd name="csX40" fmla="*/ 965961 w 1190079"/>
              <a:gd name="csY40" fmla="*/ 869870 h 1667728"/>
              <a:gd name="csX41" fmla="*/ 912173 w 1190079"/>
              <a:gd name="csY41" fmla="*/ 851940 h 1667728"/>
              <a:gd name="csX42" fmla="*/ 876314 w 1190079"/>
              <a:gd name="csY42" fmla="*/ 825046 h 1667728"/>
              <a:gd name="csX43" fmla="*/ 849420 w 1190079"/>
              <a:gd name="csY43" fmla="*/ 816081 h 1667728"/>
              <a:gd name="csX44" fmla="*/ 831491 w 1190079"/>
              <a:gd name="csY44" fmla="*/ 789187 h 1667728"/>
              <a:gd name="csX45" fmla="*/ 804597 w 1190079"/>
              <a:gd name="csY45" fmla="*/ 771258 h 1667728"/>
              <a:gd name="csX46" fmla="*/ 759773 w 1190079"/>
              <a:gd name="csY46" fmla="*/ 735399 h 1667728"/>
              <a:gd name="csX47" fmla="*/ 741844 w 1190079"/>
              <a:gd name="csY47" fmla="*/ 708505 h 1667728"/>
              <a:gd name="csX48" fmla="*/ 723914 w 1190079"/>
              <a:gd name="csY48" fmla="*/ 690575 h 1667728"/>
              <a:gd name="csX49" fmla="*/ 750808 w 1190079"/>
              <a:gd name="csY49" fmla="*/ 627822 h 1667728"/>
              <a:gd name="csX50" fmla="*/ 777702 w 1190079"/>
              <a:gd name="csY50" fmla="*/ 609893 h 1667728"/>
              <a:gd name="csX51" fmla="*/ 822526 w 1190079"/>
              <a:gd name="csY51" fmla="*/ 547140 h 1667728"/>
              <a:gd name="csX52" fmla="*/ 849420 w 1190079"/>
              <a:gd name="csY52" fmla="*/ 529211 h 1667728"/>
              <a:gd name="csX53" fmla="*/ 867350 w 1190079"/>
              <a:gd name="csY53" fmla="*/ 511281 h 1667728"/>
              <a:gd name="csX54" fmla="*/ 867350 w 1190079"/>
              <a:gd name="csY54" fmla="*/ 421634 h 1667728"/>
              <a:gd name="csX55" fmla="*/ 831491 w 1190079"/>
              <a:gd name="csY55" fmla="*/ 412670 h 1667728"/>
              <a:gd name="csX56" fmla="*/ 759773 w 1190079"/>
              <a:gd name="csY56" fmla="*/ 439564 h 1667728"/>
              <a:gd name="csX57" fmla="*/ 714950 w 1190079"/>
              <a:gd name="csY57" fmla="*/ 502317 h 1667728"/>
              <a:gd name="csX58" fmla="*/ 697020 w 1190079"/>
              <a:gd name="csY58" fmla="*/ 529211 h 1667728"/>
              <a:gd name="csX59" fmla="*/ 670126 w 1190079"/>
              <a:gd name="csY59" fmla="*/ 538175 h 1667728"/>
              <a:gd name="csX60" fmla="*/ 643232 w 1190079"/>
              <a:gd name="csY60" fmla="*/ 556105 h 1667728"/>
              <a:gd name="csX61" fmla="*/ 607373 w 1190079"/>
              <a:gd name="csY61" fmla="*/ 529211 h 1667728"/>
              <a:gd name="csX62" fmla="*/ 535655 w 1190079"/>
              <a:gd name="csY62" fmla="*/ 475422 h 1667728"/>
              <a:gd name="csX63" fmla="*/ 499797 w 1190079"/>
              <a:gd name="csY63" fmla="*/ 412670 h 1667728"/>
              <a:gd name="csX64" fmla="*/ 535655 w 1190079"/>
              <a:gd name="csY64" fmla="*/ 367846 h 1667728"/>
              <a:gd name="csX65" fmla="*/ 562550 w 1190079"/>
              <a:gd name="csY65" fmla="*/ 340952 h 1667728"/>
              <a:gd name="csX66" fmla="*/ 589444 w 1190079"/>
              <a:gd name="csY66" fmla="*/ 331987 h 1667728"/>
              <a:gd name="csX67" fmla="*/ 652197 w 1190079"/>
              <a:gd name="csY67" fmla="*/ 305093 h 1667728"/>
              <a:gd name="csX68" fmla="*/ 714950 w 1190079"/>
              <a:gd name="csY68" fmla="*/ 278199 h 1667728"/>
              <a:gd name="csX69" fmla="*/ 741844 w 1190079"/>
              <a:gd name="csY69" fmla="*/ 260270 h 1667728"/>
              <a:gd name="csX70" fmla="*/ 768738 w 1190079"/>
              <a:gd name="csY70" fmla="*/ 251305 h 1667728"/>
              <a:gd name="csX71" fmla="*/ 1001820 w 1190079"/>
              <a:gd name="csY71" fmla="*/ 233375 h 1667728"/>
              <a:gd name="csX72" fmla="*/ 1019750 w 1190079"/>
              <a:gd name="csY72" fmla="*/ 206481 h 1667728"/>
              <a:gd name="csX73" fmla="*/ 974926 w 1190079"/>
              <a:gd name="csY73" fmla="*/ 179587 h 1667728"/>
              <a:gd name="csX74" fmla="*/ 876314 w 1190079"/>
              <a:gd name="csY74" fmla="*/ 107870 h 1667728"/>
              <a:gd name="csX75" fmla="*/ 867350 w 1190079"/>
              <a:gd name="csY75" fmla="*/ 80975 h 1667728"/>
              <a:gd name="csX0" fmla="*/ 876969 w 1190734"/>
              <a:gd name="csY0" fmla="*/ 0 h 1559858"/>
              <a:gd name="csX1" fmla="*/ 52216 w 1190734"/>
              <a:gd name="csY1" fmla="*/ 1156447 h 1559858"/>
              <a:gd name="csX2" fmla="*/ 88075 w 1190734"/>
              <a:gd name="csY2" fmla="*/ 1210235 h 1559858"/>
              <a:gd name="csX3" fmla="*/ 106005 w 1190734"/>
              <a:gd name="csY3" fmla="*/ 1255058 h 1559858"/>
              <a:gd name="csX4" fmla="*/ 141863 w 1190734"/>
              <a:gd name="csY4" fmla="*/ 1299882 h 1559858"/>
              <a:gd name="csX5" fmla="*/ 150828 w 1190734"/>
              <a:gd name="csY5" fmla="*/ 1326776 h 1559858"/>
              <a:gd name="csX6" fmla="*/ 159793 w 1190734"/>
              <a:gd name="csY6" fmla="*/ 1362635 h 1559858"/>
              <a:gd name="csX7" fmla="*/ 204616 w 1190734"/>
              <a:gd name="csY7" fmla="*/ 1425388 h 1559858"/>
              <a:gd name="csX8" fmla="*/ 213581 w 1190734"/>
              <a:gd name="csY8" fmla="*/ 1461247 h 1559858"/>
              <a:gd name="csX9" fmla="*/ 240475 w 1190734"/>
              <a:gd name="csY9" fmla="*/ 1479176 h 1559858"/>
              <a:gd name="csX10" fmla="*/ 348052 w 1190734"/>
              <a:gd name="csY10" fmla="*/ 1452282 h 1559858"/>
              <a:gd name="csX11" fmla="*/ 428734 w 1190734"/>
              <a:gd name="csY11" fmla="*/ 1434352 h 1559858"/>
              <a:gd name="csX12" fmla="*/ 608028 w 1190734"/>
              <a:gd name="csY12" fmla="*/ 1452282 h 1559858"/>
              <a:gd name="csX13" fmla="*/ 670781 w 1190734"/>
              <a:gd name="csY13" fmla="*/ 1470211 h 1559858"/>
              <a:gd name="csX14" fmla="*/ 697675 w 1190734"/>
              <a:gd name="csY14" fmla="*/ 1497105 h 1559858"/>
              <a:gd name="csX15" fmla="*/ 742499 w 1190734"/>
              <a:gd name="csY15" fmla="*/ 1506070 h 1559858"/>
              <a:gd name="csX16" fmla="*/ 769393 w 1190734"/>
              <a:gd name="csY16" fmla="*/ 1515035 h 1559858"/>
              <a:gd name="csX17" fmla="*/ 823181 w 1190734"/>
              <a:gd name="csY17" fmla="*/ 1559858 h 1559858"/>
              <a:gd name="csX18" fmla="*/ 832146 w 1190734"/>
              <a:gd name="csY18" fmla="*/ 1515035 h 1559858"/>
              <a:gd name="csX19" fmla="*/ 814216 w 1190734"/>
              <a:gd name="csY19" fmla="*/ 1497105 h 1559858"/>
              <a:gd name="csX20" fmla="*/ 805252 w 1190734"/>
              <a:gd name="csY20" fmla="*/ 1470211 h 1559858"/>
              <a:gd name="csX21" fmla="*/ 796287 w 1190734"/>
              <a:gd name="csY21" fmla="*/ 1407458 h 1559858"/>
              <a:gd name="csX22" fmla="*/ 778357 w 1190734"/>
              <a:gd name="csY22" fmla="*/ 1380564 h 1559858"/>
              <a:gd name="csX23" fmla="*/ 805252 w 1190734"/>
              <a:gd name="csY23" fmla="*/ 1353670 h 1559858"/>
              <a:gd name="csX24" fmla="*/ 796287 w 1190734"/>
              <a:gd name="csY24" fmla="*/ 1326776 h 1559858"/>
              <a:gd name="csX25" fmla="*/ 823181 w 1190734"/>
              <a:gd name="csY25" fmla="*/ 1255058 h 1559858"/>
              <a:gd name="csX26" fmla="*/ 876969 w 1190734"/>
              <a:gd name="csY26" fmla="*/ 1246094 h 1559858"/>
              <a:gd name="csX27" fmla="*/ 957652 w 1190734"/>
              <a:gd name="csY27" fmla="*/ 1183341 h 1559858"/>
              <a:gd name="csX28" fmla="*/ 975581 w 1190734"/>
              <a:gd name="csY28" fmla="*/ 1156447 h 1559858"/>
              <a:gd name="csX29" fmla="*/ 1002475 w 1190734"/>
              <a:gd name="csY29" fmla="*/ 1147482 h 1559858"/>
              <a:gd name="csX30" fmla="*/ 1074193 w 1190734"/>
              <a:gd name="csY30" fmla="*/ 1084729 h 1559858"/>
              <a:gd name="csX31" fmla="*/ 1110052 w 1190734"/>
              <a:gd name="csY31" fmla="*/ 1048870 h 1559858"/>
              <a:gd name="csX32" fmla="*/ 1127981 w 1190734"/>
              <a:gd name="csY32" fmla="*/ 1004047 h 1559858"/>
              <a:gd name="csX33" fmla="*/ 1163840 w 1190734"/>
              <a:gd name="csY33" fmla="*/ 950258 h 1559858"/>
              <a:gd name="csX34" fmla="*/ 1181769 w 1190734"/>
              <a:gd name="csY34" fmla="*/ 896470 h 1559858"/>
              <a:gd name="csX35" fmla="*/ 1190734 w 1190734"/>
              <a:gd name="csY35" fmla="*/ 869576 h 1559858"/>
              <a:gd name="csX36" fmla="*/ 1181769 w 1190734"/>
              <a:gd name="csY36" fmla="*/ 833717 h 1559858"/>
              <a:gd name="csX37" fmla="*/ 1136946 w 1190734"/>
              <a:gd name="csY37" fmla="*/ 824752 h 1559858"/>
              <a:gd name="csX38" fmla="*/ 1074193 w 1190734"/>
              <a:gd name="csY38" fmla="*/ 797858 h 1559858"/>
              <a:gd name="csX39" fmla="*/ 1038334 w 1190734"/>
              <a:gd name="csY39" fmla="*/ 788894 h 1559858"/>
              <a:gd name="csX40" fmla="*/ 966616 w 1190734"/>
              <a:gd name="csY40" fmla="*/ 762000 h 1559858"/>
              <a:gd name="csX41" fmla="*/ 912828 w 1190734"/>
              <a:gd name="csY41" fmla="*/ 744070 h 1559858"/>
              <a:gd name="csX42" fmla="*/ 876969 w 1190734"/>
              <a:gd name="csY42" fmla="*/ 717176 h 1559858"/>
              <a:gd name="csX43" fmla="*/ 850075 w 1190734"/>
              <a:gd name="csY43" fmla="*/ 708211 h 1559858"/>
              <a:gd name="csX44" fmla="*/ 832146 w 1190734"/>
              <a:gd name="csY44" fmla="*/ 681317 h 1559858"/>
              <a:gd name="csX45" fmla="*/ 805252 w 1190734"/>
              <a:gd name="csY45" fmla="*/ 663388 h 1559858"/>
              <a:gd name="csX46" fmla="*/ 760428 w 1190734"/>
              <a:gd name="csY46" fmla="*/ 627529 h 1559858"/>
              <a:gd name="csX47" fmla="*/ 742499 w 1190734"/>
              <a:gd name="csY47" fmla="*/ 600635 h 1559858"/>
              <a:gd name="csX48" fmla="*/ 724569 w 1190734"/>
              <a:gd name="csY48" fmla="*/ 582705 h 1559858"/>
              <a:gd name="csX49" fmla="*/ 751463 w 1190734"/>
              <a:gd name="csY49" fmla="*/ 519952 h 1559858"/>
              <a:gd name="csX50" fmla="*/ 778357 w 1190734"/>
              <a:gd name="csY50" fmla="*/ 502023 h 1559858"/>
              <a:gd name="csX51" fmla="*/ 823181 w 1190734"/>
              <a:gd name="csY51" fmla="*/ 439270 h 1559858"/>
              <a:gd name="csX52" fmla="*/ 850075 w 1190734"/>
              <a:gd name="csY52" fmla="*/ 421341 h 1559858"/>
              <a:gd name="csX53" fmla="*/ 868005 w 1190734"/>
              <a:gd name="csY53" fmla="*/ 403411 h 1559858"/>
              <a:gd name="csX54" fmla="*/ 868005 w 1190734"/>
              <a:gd name="csY54" fmla="*/ 313764 h 1559858"/>
              <a:gd name="csX55" fmla="*/ 832146 w 1190734"/>
              <a:gd name="csY55" fmla="*/ 304800 h 1559858"/>
              <a:gd name="csX56" fmla="*/ 760428 w 1190734"/>
              <a:gd name="csY56" fmla="*/ 331694 h 1559858"/>
              <a:gd name="csX57" fmla="*/ 715605 w 1190734"/>
              <a:gd name="csY57" fmla="*/ 394447 h 1559858"/>
              <a:gd name="csX58" fmla="*/ 697675 w 1190734"/>
              <a:gd name="csY58" fmla="*/ 421341 h 1559858"/>
              <a:gd name="csX59" fmla="*/ 670781 w 1190734"/>
              <a:gd name="csY59" fmla="*/ 430305 h 1559858"/>
              <a:gd name="csX60" fmla="*/ 643887 w 1190734"/>
              <a:gd name="csY60" fmla="*/ 448235 h 1559858"/>
              <a:gd name="csX61" fmla="*/ 608028 w 1190734"/>
              <a:gd name="csY61" fmla="*/ 421341 h 1559858"/>
              <a:gd name="csX62" fmla="*/ 536310 w 1190734"/>
              <a:gd name="csY62" fmla="*/ 367552 h 1559858"/>
              <a:gd name="csX63" fmla="*/ 500452 w 1190734"/>
              <a:gd name="csY63" fmla="*/ 304800 h 1559858"/>
              <a:gd name="csX64" fmla="*/ 536310 w 1190734"/>
              <a:gd name="csY64" fmla="*/ 259976 h 1559858"/>
              <a:gd name="csX65" fmla="*/ 563205 w 1190734"/>
              <a:gd name="csY65" fmla="*/ 233082 h 1559858"/>
              <a:gd name="csX66" fmla="*/ 590099 w 1190734"/>
              <a:gd name="csY66" fmla="*/ 224117 h 1559858"/>
              <a:gd name="csX67" fmla="*/ 652852 w 1190734"/>
              <a:gd name="csY67" fmla="*/ 197223 h 1559858"/>
              <a:gd name="csX68" fmla="*/ 715605 w 1190734"/>
              <a:gd name="csY68" fmla="*/ 170329 h 1559858"/>
              <a:gd name="csX69" fmla="*/ 742499 w 1190734"/>
              <a:gd name="csY69" fmla="*/ 152400 h 1559858"/>
              <a:gd name="csX70" fmla="*/ 769393 w 1190734"/>
              <a:gd name="csY70" fmla="*/ 143435 h 1559858"/>
              <a:gd name="csX71" fmla="*/ 1002475 w 1190734"/>
              <a:gd name="csY71" fmla="*/ 125505 h 1559858"/>
              <a:gd name="csX72" fmla="*/ 1020405 w 1190734"/>
              <a:gd name="csY72" fmla="*/ 98611 h 1559858"/>
              <a:gd name="csX73" fmla="*/ 975581 w 1190734"/>
              <a:gd name="csY73" fmla="*/ 71717 h 1559858"/>
              <a:gd name="csX74" fmla="*/ 876969 w 1190734"/>
              <a:gd name="csY74" fmla="*/ 0 h 1559858"/>
              <a:gd name="csX0" fmla="*/ 982808 w 1197961"/>
              <a:gd name="csY0" fmla="*/ 0 h 1488141"/>
              <a:gd name="csX1" fmla="*/ 59443 w 1197961"/>
              <a:gd name="csY1" fmla="*/ 1084730 h 1488141"/>
              <a:gd name="csX2" fmla="*/ 95302 w 1197961"/>
              <a:gd name="csY2" fmla="*/ 1138518 h 1488141"/>
              <a:gd name="csX3" fmla="*/ 113232 w 1197961"/>
              <a:gd name="csY3" fmla="*/ 1183341 h 1488141"/>
              <a:gd name="csX4" fmla="*/ 149090 w 1197961"/>
              <a:gd name="csY4" fmla="*/ 1228165 h 1488141"/>
              <a:gd name="csX5" fmla="*/ 158055 w 1197961"/>
              <a:gd name="csY5" fmla="*/ 1255059 h 1488141"/>
              <a:gd name="csX6" fmla="*/ 167020 w 1197961"/>
              <a:gd name="csY6" fmla="*/ 1290918 h 1488141"/>
              <a:gd name="csX7" fmla="*/ 211843 w 1197961"/>
              <a:gd name="csY7" fmla="*/ 1353671 h 1488141"/>
              <a:gd name="csX8" fmla="*/ 220808 w 1197961"/>
              <a:gd name="csY8" fmla="*/ 1389530 h 1488141"/>
              <a:gd name="csX9" fmla="*/ 247702 w 1197961"/>
              <a:gd name="csY9" fmla="*/ 1407459 h 1488141"/>
              <a:gd name="csX10" fmla="*/ 355279 w 1197961"/>
              <a:gd name="csY10" fmla="*/ 1380565 h 1488141"/>
              <a:gd name="csX11" fmla="*/ 435961 w 1197961"/>
              <a:gd name="csY11" fmla="*/ 1362635 h 1488141"/>
              <a:gd name="csX12" fmla="*/ 615255 w 1197961"/>
              <a:gd name="csY12" fmla="*/ 1380565 h 1488141"/>
              <a:gd name="csX13" fmla="*/ 678008 w 1197961"/>
              <a:gd name="csY13" fmla="*/ 1398494 h 1488141"/>
              <a:gd name="csX14" fmla="*/ 704902 w 1197961"/>
              <a:gd name="csY14" fmla="*/ 1425388 h 1488141"/>
              <a:gd name="csX15" fmla="*/ 749726 w 1197961"/>
              <a:gd name="csY15" fmla="*/ 1434353 h 1488141"/>
              <a:gd name="csX16" fmla="*/ 776620 w 1197961"/>
              <a:gd name="csY16" fmla="*/ 1443318 h 1488141"/>
              <a:gd name="csX17" fmla="*/ 830408 w 1197961"/>
              <a:gd name="csY17" fmla="*/ 1488141 h 1488141"/>
              <a:gd name="csX18" fmla="*/ 839373 w 1197961"/>
              <a:gd name="csY18" fmla="*/ 1443318 h 1488141"/>
              <a:gd name="csX19" fmla="*/ 821443 w 1197961"/>
              <a:gd name="csY19" fmla="*/ 1425388 h 1488141"/>
              <a:gd name="csX20" fmla="*/ 812479 w 1197961"/>
              <a:gd name="csY20" fmla="*/ 1398494 h 1488141"/>
              <a:gd name="csX21" fmla="*/ 803514 w 1197961"/>
              <a:gd name="csY21" fmla="*/ 1335741 h 1488141"/>
              <a:gd name="csX22" fmla="*/ 785584 w 1197961"/>
              <a:gd name="csY22" fmla="*/ 1308847 h 1488141"/>
              <a:gd name="csX23" fmla="*/ 812479 w 1197961"/>
              <a:gd name="csY23" fmla="*/ 1281953 h 1488141"/>
              <a:gd name="csX24" fmla="*/ 803514 w 1197961"/>
              <a:gd name="csY24" fmla="*/ 1255059 h 1488141"/>
              <a:gd name="csX25" fmla="*/ 830408 w 1197961"/>
              <a:gd name="csY25" fmla="*/ 1183341 h 1488141"/>
              <a:gd name="csX26" fmla="*/ 884196 w 1197961"/>
              <a:gd name="csY26" fmla="*/ 1174377 h 1488141"/>
              <a:gd name="csX27" fmla="*/ 964879 w 1197961"/>
              <a:gd name="csY27" fmla="*/ 1111624 h 1488141"/>
              <a:gd name="csX28" fmla="*/ 982808 w 1197961"/>
              <a:gd name="csY28" fmla="*/ 1084730 h 1488141"/>
              <a:gd name="csX29" fmla="*/ 1009702 w 1197961"/>
              <a:gd name="csY29" fmla="*/ 1075765 h 1488141"/>
              <a:gd name="csX30" fmla="*/ 1081420 w 1197961"/>
              <a:gd name="csY30" fmla="*/ 1013012 h 1488141"/>
              <a:gd name="csX31" fmla="*/ 1117279 w 1197961"/>
              <a:gd name="csY31" fmla="*/ 977153 h 1488141"/>
              <a:gd name="csX32" fmla="*/ 1135208 w 1197961"/>
              <a:gd name="csY32" fmla="*/ 932330 h 1488141"/>
              <a:gd name="csX33" fmla="*/ 1171067 w 1197961"/>
              <a:gd name="csY33" fmla="*/ 878541 h 1488141"/>
              <a:gd name="csX34" fmla="*/ 1188996 w 1197961"/>
              <a:gd name="csY34" fmla="*/ 824753 h 1488141"/>
              <a:gd name="csX35" fmla="*/ 1197961 w 1197961"/>
              <a:gd name="csY35" fmla="*/ 797859 h 1488141"/>
              <a:gd name="csX36" fmla="*/ 1188996 w 1197961"/>
              <a:gd name="csY36" fmla="*/ 762000 h 1488141"/>
              <a:gd name="csX37" fmla="*/ 1144173 w 1197961"/>
              <a:gd name="csY37" fmla="*/ 753035 h 1488141"/>
              <a:gd name="csX38" fmla="*/ 1081420 w 1197961"/>
              <a:gd name="csY38" fmla="*/ 726141 h 1488141"/>
              <a:gd name="csX39" fmla="*/ 1045561 w 1197961"/>
              <a:gd name="csY39" fmla="*/ 717177 h 1488141"/>
              <a:gd name="csX40" fmla="*/ 973843 w 1197961"/>
              <a:gd name="csY40" fmla="*/ 690283 h 1488141"/>
              <a:gd name="csX41" fmla="*/ 920055 w 1197961"/>
              <a:gd name="csY41" fmla="*/ 672353 h 1488141"/>
              <a:gd name="csX42" fmla="*/ 884196 w 1197961"/>
              <a:gd name="csY42" fmla="*/ 645459 h 1488141"/>
              <a:gd name="csX43" fmla="*/ 857302 w 1197961"/>
              <a:gd name="csY43" fmla="*/ 636494 h 1488141"/>
              <a:gd name="csX44" fmla="*/ 839373 w 1197961"/>
              <a:gd name="csY44" fmla="*/ 609600 h 1488141"/>
              <a:gd name="csX45" fmla="*/ 812479 w 1197961"/>
              <a:gd name="csY45" fmla="*/ 591671 h 1488141"/>
              <a:gd name="csX46" fmla="*/ 767655 w 1197961"/>
              <a:gd name="csY46" fmla="*/ 555812 h 1488141"/>
              <a:gd name="csX47" fmla="*/ 749726 w 1197961"/>
              <a:gd name="csY47" fmla="*/ 528918 h 1488141"/>
              <a:gd name="csX48" fmla="*/ 731796 w 1197961"/>
              <a:gd name="csY48" fmla="*/ 510988 h 1488141"/>
              <a:gd name="csX49" fmla="*/ 758690 w 1197961"/>
              <a:gd name="csY49" fmla="*/ 448235 h 1488141"/>
              <a:gd name="csX50" fmla="*/ 785584 w 1197961"/>
              <a:gd name="csY50" fmla="*/ 430306 h 1488141"/>
              <a:gd name="csX51" fmla="*/ 830408 w 1197961"/>
              <a:gd name="csY51" fmla="*/ 367553 h 1488141"/>
              <a:gd name="csX52" fmla="*/ 857302 w 1197961"/>
              <a:gd name="csY52" fmla="*/ 349624 h 1488141"/>
              <a:gd name="csX53" fmla="*/ 875232 w 1197961"/>
              <a:gd name="csY53" fmla="*/ 331694 h 1488141"/>
              <a:gd name="csX54" fmla="*/ 875232 w 1197961"/>
              <a:gd name="csY54" fmla="*/ 242047 h 1488141"/>
              <a:gd name="csX55" fmla="*/ 839373 w 1197961"/>
              <a:gd name="csY55" fmla="*/ 233083 h 1488141"/>
              <a:gd name="csX56" fmla="*/ 767655 w 1197961"/>
              <a:gd name="csY56" fmla="*/ 259977 h 1488141"/>
              <a:gd name="csX57" fmla="*/ 722832 w 1197961"/>
              <a:gd name="csY57" fmla="*/ 322730 h 1488141"/>
              <a:gd name="csX58" fmla="*/ 704902 w 1197961"/>
              <a:gd name="csY58" fmla="*/ 349624 h 1488141"/>
              <a:gd name="csX59" fmla="*/ 678008 w 1197961"/>
              <a:gd name="csY59" fmla="*/ 358588 h 1488141"/>
              <a:gd name="csX60" fmla="*/ 651114 w 1197961"/>
              <a:gd name="csY60" fmla="*/ 376518 h 1488141"/>
              <a:gd name="csX61" fmla="*/ 615255 w 1197961"/>
              <a:gd name="csY61" fmla="*/ 349624 h 1488141"/>
              <a:gd name="csX62" fmla="*/ 543537 w 1197961"/>
              <a:gd name="csY62" fmla="*/ 295835 h 1488141"/>
              <a:gd name="csX63" fmla="*/ 507679 w 1197961"/>
              <a:gd name="csY63" fmla="*/ 233083 h 1488141"/>
              <a:gd name="csX64" fmla="*/ 543537 w 1197961"/>
              <a:gd name="csY64" fmla="*/ 188259 h 1488141"/>
              <a:gd name="csX65" fmla="*/ 570432 w 1197961"/>
              <a:gd name="csY65" fmla="*/ 161365 h 1488141"/>
              <a:gd name="csX66" fmla="*/ 597326 w 1197961"/>
              <a:gd name="csY66" fmla="*/ 152400 h 1488141"/>
              <a:gd name="csX67" fmla="*/ 660079 w 1197961"/>
              <a:gd name="csY67" fmla="*/ 125506 h 1488141"/>
              <a:gd name="csX68" fmla="*/ 722832 w 1197961"/>
              <a:gd name="csY68" fmla="*/ 98612 h 1488141"/>
              <a:gd name="csX69" fmla="*/ 749726 w 1197961"/>
              <a:gd name="csY69" fmla="*/ 80683 h 1488141"/>
              <a:gd name="csX70" fmla="*/ 776620 w 1197961"/>
              <a:gd name="csY70" fmla="*/ 71718 h 1488141"/>
              <a:gd name="csX71" fmla="*/ 1009702 w 1197961"/>
              <a:gd name="csY71" fmla="*/ 53788 h 1488141"/>
              <a:gd name="csX72" fmla="*/ 1027632 w 1197961"/>
              <a:gd name="csY72" fmla="*/ 26894 h 1488141"/>
              <a:gd name="csX73" fmla="*/ 982808 w 1197961"/>
              <a:gd name="csY73" fmla="*/ 0 h 1488141"/>
              <a:gd name="csX0" fmla="*/ 1030922 w 1201251"/>
              <a:gd name="csY0" fmla="*/ 71711 h 1532958"/>
              <a:gd name="csX1" fmla="*/ 62733 w 1201251"/>
              <a:gd name="csY1" fmla="*/ 1129547 h 1532958"/>
              <a:gd name="csX2" fmla="*/ 98592 w 1201251"/>
              <a:gd name="csY2" fmla="*/ 1183335 h 1532958"/>
              <a:gd name="csX3" fmla="*/ 116522 w 1201251"/>
              <a:gd name="csY3" fmla="*/ 1228158 h 1532958"/>
              <a:gd name="csX4" fmla="*/ 152380 w 1201251"/>
              <a:gd name="csY4" fmla="*/ 1272982 h 1532958"/>
              <a:gd name="csX5" fmla="*/ 161345 w 1201251"/>
              <a:gd name="csY5" fmla="*/ 1299876 h 1532958"/>
              <a:gd name="csX6" fmla="*/ 170310 w 1201251"/>
              <a:gd name="csY6" fmla="*/ 1335735 h 1532958"/>
              <a:gd name="csX7" fmla="*/ 215133 w 1201251"/>
              <a:gd name="csY7" fmla="*/ 1398488 h 1532958"/>
              <a:gd name="csX8" fmla="*/ 224098 w 1201251"/>
              <a:gd name="csY8" fmla="*/ 1434347 h 1532958"/>
              <a:gd name="csX9" fmla="*/ 250992 w 1201251"/>
              <a:gd name="csY9" fmla="*/ 1452276 h 1532958"/>
              <a:gd name="csX10" fmla="*/ 358569 w 1201251"/>
              <a:gd name="csY10" fmla="*/ 1425382 h 1532958"/>
              <a:gd name="csX11" fmla="*/ 439251 w 1201251"/>
              <a:gd name="csY11" fmla="*/ 1407452 h 1532958"/>
              <a:gd name="csX12" fmla="*/ 618545 w 1201251"/>
              <a:gd name="csY12" fmla="*/ 1425382 h 1532958"/>
              <a:gd name="csX13" fmla="*/ 681298 w 1201251"/>
              <a:gd name="csY13" fmla="*/ 1443311 h 1532958"/>
              <a:gd name="csX14" fmla="*/ 708192 w 1201251"/>
              <a:gd name="csY14" fmla="*/ 1470205 h 1532958"/>
              <a:gd name="csX15" fmla="*/ 753016 w 1201251"/>
              <a:gd name="csY15" fmla="*/ 1479170 h 1532958"/>
              <a:gd name="csX16" fmla="*/ 779910 w 1201251"/>
              <a:gd name="csY16" fmla="*/ 1488135 h 1532958"/>
              <a:gd name="csX17" fmla="*/ 833698 w 1201251"/>
              <a:gd name="csY17" fmla="*/ 1532958 h 1532958"/>
              <a:gd name="csX18" fmla="*/ 842663 w 1201251"/>
              <a:gd name="csY18" fmla="*/ 1488135 h 1532958"/>
              <a:gd name="csX19" fmla="*/ 824733 w 1201251"/>
              <a:gd name="csY19" fmla="*/ 1470205 h 1532958"/>
              <a:gd name="csX20" fmla="*/ 815769 w 1201251"/>
              <a:gd name="csY20" fmla="*/ 1443311 h 1532958"/>
              <a:gd name="csX21" fmla="*/ 806804 w 1201251"/>
              <a:gd name="csY21" fmla="*/ 1380558 h 1532958"/>
              <a:gd name="csX22" fmla="*/ 788874 w 1201251"/>
              <a:gd name="csY22" fmla="*/ 1353664 h 1532958"/>
              <a:gd name="csX23" fmla="*/ 815769 w 1201251"/>
              <a:gd name="csY23" fmla="*/ 1326770 h 1532958"/>
              <a:gd name="csX24" fmla="*/ 806804 w 1201251"/>
              <a:gd name="csY24" fmla="*/ 1299876 h 1532958"/>
              <a:gd name="csX25" fmla="*/ 833698 w 1201251"/>
              <a:gd name="csY25" fmla="*/ 1228158 h 1532958"/>
              <a:gd name="csX26" fmla="*/ 887486 w 1201251"/>
              <a:gd name="csY26" fmla="*/ 1219194 h 1532958"/>
              <a:gd name="csX27" fmla="*/ 968169 w 1201251"/>
              <a:gd name="csY27" fmla="*/ 1156441 h 1532958"/>
              <a:gd name="csX28" fmla="*/ 986098 w 1201251"/>
              <a:gd name="csY28" fmla="*/ 1129547 h 1532958"/>
              <a:gd name="csX29" fmla="*/ 1012992 w 1201251"/>
              <a:gd name="csY29" fmla="*/ 1120582 h 1532958"/>
              <a:gd name="csX30" fmla="*/ 1084710 w 1201251"/>
              <a:gd name="csY30" fmla="*/ 1057829 h 1532958"/>
              <a:gd name="csX31" fmla="*/ 1120569 w 1201251"/>
              <a:gd name="csY31" fmla="*/ 1021970 h 1532958"/>
              <a:gd name="csX32" fmla="*/ 1138498 w 1201251"/>
              <a:gd name="csY32" fmla="*/ 977147 h 1532958"/>
              <a:gd name="csX33" fmla="*/ 1174357 w 1201251"/>
              <a:gd name="csY33" fmla="*/ 923358 h 1532958"/>
              <a:gd name="csX34" fmla="*/ 1192286 w 1201251"/>
              <a:gd name="csY34" fmla="*/ 869570 h 1532958"/>
              <a:gd name="csX35" fmla="*/ 1201251 w 1201251"/>
              <a:gd name="csY35" fmla="*/ 842676 h 1532958"/>
              <a:gd name="csX36" fmla="*/ 1192286 w 1201251"/>
              <a:gd name="csY36" fmla="*/ 806817 h 1532958"/>
              <a:gd name="csX37" fmla="*/ 1147463 w 1201251"/>
              <a:gd name="csY37" fmla="*/ 797852 h 1532958"/>
              <a:gd name="csX38" fmla="*/ 1084710 w 1201251"/>
              <a:gd name="csY38" fmla="*/ 770958 h 1532958"/>
              <a:gd name="csX39" fmla="*/ 1048851 w 1201251"/>
              <a:gd name="csY39" fmla="*/ 761994 h 1532958"/>
              <a:gd name="csX40" fmla="*/ 977133 w 1201251"/>
              <a:gd name="csY40" fmla="*/ 735100 h 1532958"/>
              <a:gd name="csX41" fmla="*/ 923345 w 1201251"/>
              <a:gd name="csY41" fmla="*/ 717170 h 1532958"/>
              <a:gd name="csX42" fmla="*/ 887486 w 1201251"/>
              <a:gd name="csY42" fmla="*/ 690276 h 1532958"/>
              <a:gd name="csX43" fmla="*/ 860592 w 1201251"/>
              <a:gd name="csY43" fmla="*/ 681311 h 1532958"/>
              <a:gd name="csX44" fmla="*/ 842663 w 1201251"/>
              <a:gd name="csY44" fmla="*/ 654417 h 1532958"/>
              <a:gd name="csX45" fmla="*/ 815769 w 1201251"/>
              <a:gd name="csY45" fmla="*/ 636488 h 1532958"/>
              <a:gd name="csX46" fmla="*/ 770945 w 1201251"/>
              <a:gd name="csY46" fmla="*/ 600629 h 1532958"/>
              <a:gd name="csX47" fmla="*/ 753016 w 1201251"/>
              <a:gd name="csY47" fmla="*/ 573735 h 1532958"/>
              <a:gd name="csX48" fmla="*/ 735086 w 1201251"/>
              <a:gd name="csY48" fmla="*/ 555805 h 1532958"/>
              <a:gd name="csX49" fmla="*/ 761980 w 1201251"/>
              <a:gd name="csY49" fmla="*/ 493052 h 1532958"/>
              <a:gd name="csX50" fmla="*/ 788874 w 1201251"/>
              <a:gd name="csY50" fmla="*/ 475123 h 1532958"/>
              <a:gd name="csX51" fmla="*/ 833698 w 1201251"/>
              <a:gd name="csY51" fmla="*/ 412370 h 1532958"/>
              <a:gd name="csX52" fmla="*/ 860592 w 1201251"/>
              <a:gd name="csY52" fmla="*/ 394441 h 1532958"/>
              <a:gd name="csX53" fmla="*/ 878522 w 1201251"/>
              <a:gd name="csY53" fmla="*/ 376511 h 1532958"/>
              <a:gd name="csX54" fmla="*/ 878522 w 1201251"/>
              <a:gd name="csY54" fmla="*/ 286864 h 1532958"/>
              <a:gd name="csX55" fmla="*/ 842663 w 1201251"/>
              <a:gd name="csY55" fmla="*/ 277900 h 1532958"/>
              <a:gd name="csX56" fmla="*/ 770945 w 1201251"/>
              <a:gd name="csY56" fmla="*/ 304794 h 1532958"/>
              <a:gd name="csX57" fmla="*/ 726122 w 1201251"/>
              <a:gd name="csY57" fmla="*/ 367547 h 1532958"/>
              <a:gd name="csX58" fmla="*/ 708192 w 1201251"/>
              <a:gd name="csY58" fmla="*/ 394441 h 1532958"/>
              <a:gd name="csX59" fmla="*/ 681298 w 1201251"/>
              <a:gd name="csY59" fmla="*/ 403405 h 1532958"/>
              <a:gd name="csX60" fmla="*/ 654404 w 1201251"/>
              <a:gd name="csY60" fmla="*/ 421335 h 1532958"/>
              <a:gd name="csX61" fmla="*/ 618545 w 1201251"/>
              <a:gd name="csY61" fmla="*/ 394441 h 1532958"/>
              <a:gd name="csX62" fmla="*/ 546827 w 1201251"/>
              <a:gd name="csY62" fmla="*/ 340652 h 1532958"/>
              <a:gd name="csX63" fmla="*/ 510969 w 1201251"/>
              <a:gd name="csY63" fmla="*/ 277900 h 1532958"/>
              <a:gd name="csX64" fmla="*/ 546827 w 1201251"/>
              <a:gd name="csY64" fmla="*/ 233076 h 1532958"/>
              <a:gd name="csX65" fmla="*/ 573722 w 1201251"/>
              <a:gd name="csY65" fmla="*/ 206182 h 1532958"/>
              <a:gd name="csX66" fmla="*/ 600616 w 1201251"/>
              <a:gd name="csY66" fmla="*/ 197217 h 1532958"/>
              <a:gd name="csX67" fmla="*/ 663369 w 1201251"/>
              <a:gd name="csY67" fmla="*/ 170323 h 1532958"/>
              <a:gd name="csX68" fmla="*/ 726122 w 1201251"/>
              <a:gd name="csY68" fmla="*/ 143429 h 1532958"/>
              <a:gd name="csX69" fmla="*/ 753016 w 1201251"/>
              <a:gd name="csY69" fmla="*/ 125500 h 1532958"/>
              <a:gd name="csX70" fmla="*/ 779910 w 1201251"/>
              <a:gd name="csY70" fmla="*/ 116535 h 1532958"/>
              <a:gd name="csX71" fmla="*/ 1012992 w 1201251"/>
              <a:gd name="csY71" fmla="*/ 98605 h 1532958"/>
              <a:gd name="csX72" fmla="*/ 1030922 w 1201251"/>
              <a:gd name="csY72" fmla="*/ 71711 h 1532958"/>
              <a:gd name="csX0" fmla="*/ 1011677 w 1199936"/>
              <a:gd name="csY0" fmla="*/ 0 h 1434353"/>
              <a:gd name="csX1" fmla="*/ 61418 w 1199936"/>
              <a:gd name="csY1" fmla="*/ 1030942 h 1434353"/>
              <a:gd name="csX2" fmla="*/ 97277 w 1199936"/>
              <a:gd name="csY2" fmla="*/ 1084730 h 1434353"/>
              <a:gd name="csX3" fmla="*/ 115207 w 1199936"/>
              <a:gd name="csY3" fmla="*/ 1129553 h 1434353"/>
              <a:gd name="csX4" fmla="*/ 151065 w 1199936"/>
              <a:gd name="csY4" fmla="*/ 1174377 h 1434353"/>
              <a:gd name="csX5" fmla="*/ 160030 w 1199936"/>
              <a:gd name="csY5" fmla="*/ 1201271 h 1434353"/>
              <a:gd name="csX6" fmla="*/ 168995 w 1199936"/>
              <a:gd name="csY6" fmla="*/ 1237130 h 1434353"/>
              <a:gd name="csX7" fmla="*/ 213818 w 1199936"/>
              <a:gd name="csY7" fmla="*/ 1299883 h 1434353"/>
              <a:gd name="csX8" fmla="*/ 222783 w 1199936"/>
              <a:gd name="csY8" fmla="*/ 1335742 h 1434353"/>
              <a:gd name="csX9" fmla="*/ 249677 w 1199936"/>
              <a:gd name="csY9" fmla="*/ 1353671 h 1434353"/>
              <a:gd name="csX10" fmla="*/ 357254 w 1199936"/>
              <a:gd name="csY10" fmla="*/ 1326777 h 1434353"/>
              <a:gd name="csX11" fmla="*/ 437936 w 1199936"/>
              <a:gd name="csY11" fmla="*/ 1308847 h 1434353"/>
              <a:gd name="csX12" fmla="*/ 617230 w 1199936"/>
              <a:gd name="csY12" fmla="*/ 1326777 h 1434353"/>
              <a:gd name="csX13" fmla="*/ 679983 w 1199936"/>
              <a:gd name="csY13" fmla="*/ 1344706 h 1434353"/>
              <a:gd name="csX14" fmla="*/ 706877 w 1199936"/>
              <a:gd name="csY14" fmla="*/ 1371600 h 1434353"/>
              <a:gd name="csX15" fmla="*/ 751701 w 1199936"/>
              <a:gd name="csY15" fmla="*/ 1380565 h 1434353"/>
              <a:gd name="csX16" fmla="*/ 778595 w 1199936"/>
              <a:gd name="csY16" fmla="*/ 1389530 h 1434353"/>
              <a:gd name="csX17" fmla="*/ 832383 w 1199936"/>
              <a:gd name="csY17" fmla="*/ 1434353 h 1434353"/>
              <a:gd name="csX18" fmla="*/ 841348 w 1199936"/>
              <a:gd name="csY18" fmla="*/ 1389530 h 1434353"/>
              <a:gd name="csX19" fmla="*/ 823418 w 1199936"/>
              <a:gd name="csY19" fmla="*/ 1371600 h 1434353"/>
              <a:gd name="csX20" fmla="*/ 814454 w 1199936"/>
              <a:gd name="csY20" fmla="*/ 1344706 h 1434353"/>
              <a:gd name="csX21" fmla="*/ 805489 w 1199936"/>
              <a:gd name="csY21" fmla="*/ 1281953 h 1434353"/>
              <a:gd name="csX22" fmla="*/ 787559 w 1199936"/>
              <a:gd name="csY22" fmla="*/ 1255059 h 1434353"/>
              <a:gd name="csX23" fmla="*/ 814454 w 1199936"/>
              <a:gd name="csY23" fmla="*/ 1228165 h 1434353"/>
              <a:gd name="csX24" fmla="*/ 805489 w 1199936"/>
              <a:gd name="csY24" fmla="*/ 1201271 h 1434353"/>
              <a:gd name="csX25" fmla="*/ 832383 w 1199936"/>
              <a:gd name="csY25" fmla="*/ 1129553 h 1434353"/>
              <a:gd name="csX26" fmla="*/ 886171 w 1199936"/>
              <a:gd name="csY26" fmla="*/ 1120589 h 1434353"/>
              <a:gd name="csX27" fmla="*/ 966854 w 1199936"/>
              <a:gd name="csY27" fmla="*/ 1057836 h 1434353"/>
              <a:gd name="csX28" fmla="*/ 984783 w 1199936"/>
              <a:gd name="csY28" fmla="*/ 1030942 h 1434353"/>
              <a:gd name="csX29" fmla="*/ 1011677 w 1199936"/>
              <a:gd name="csY29" fmla="*/ 1021977 h 1434353"/>
              <a:gd name="csX30" fmla="*/ 1083395 w 1199936"/>
              <a:gd name="csY30" fmla="*/ 959224 h 1434353"/>
              <a:gd name="csX31" fmla="*/ 1119254 w 1199936"/>
              <a:gd name="csY31" fmla="*/ 923365 h 1434353"/>
              <a:gd name="csX32" fmla="*/ 1137183 w 1199936"/>
              <a:gd name="csY32" fmla="*/ 878542 h 1434353"/>
              <a:gd name="csX33" fmla="*/ 1173042 w 1199936"/>
              <a:gd name="csY33" fmla="*/ 824753 h 1434353"/>
              <a:gd name="csX34" fmla="*/ 1190971 w 1199936"/>
              <a:gd name="csY34" fmla="*/ 770965 h 1434353"/>
              <a:gd name="csX35" fmla="*/ 1199936 w 1199936"/>
              <a:gd name="csY35" fmla="*/ 744071 h 1434353"/>
              <a:gd name="csX36" fmla="*/ 1190971 w 1199936"/>
              <a:gd name="csY36" fmla="*/ 708212 h 1434353"/>
              <a:gd name="csX37" fmla="*/ 1146148 w 1199936"/>
              <a:gd name="csY37" fmla="*/ 699247 h 1434353"/>
              <a:gd name="csX38" fmla="*/ 1083395 w 1199936"/>
              <a:gd name="csY38" fmla="*/ 672353 h 1434353"/>
              <a:gd name="csX39" fmla="*/ 1047536 w 1199936"/>
              <a:gd name="csY39" fmla="*/ 663389 h 1434353"/>
              <a:gd name="csX40" fmla="*/ 975818 w 1199936"/>
              <a:gd name="csY40" fmla="*/ 636495 h 1434353"/>
              <a:gd name="csX41" fmla="*/ 922030 w 1199936"/>
              <a:gd name="csY41" fmla="*/ 618565 h 1434353"/>
              <a:gd name="csX42" fmla="*/ 886171 w 1199936"/>
              <a:gd name="csY42" fmla="*/ 591671 h 1434353"/>
              <a:gd name="csX43" fmla="*/ 859277 w 1199936"/>
              <a:gd name="csY43" fmla="*/ 582706 h 1434353"/>
              <a:gd name="csX44" fmla="*/ 841348 w 1199936"/>
              <a:gd name="csY44" fmla="*/ 555812 h 1434353"/>
              <a:gd name="csX45" fmla="*/ 814454 w 1199936"/>
              <a:gd name="csY45" fmla="*/ 537883 h 1434353"/>
              <a:gd name="csX46" fmla="*/ 769630 w 1199936"/>
              <a:gd name="csY46" fmla="*/ 502024 h 1434353"/>
              <a:gd name="csX47" fmla="*/ 751701 w 1199936"/>
              <a:gd name="csY47" fmla="*/ 475130 h 1434353"/>
              <a:gd name="csX48" fmla="*/ 733771 w 1199936"/>
              <a:gd name="csY48" fmla="*/ 457200 h 1434353"/>
              <a:gd name="csX49" fmla="*/ 760665 w 1199936"/>
              <a:gd name="csY49" fmla="*/ 394447 h 1434353"/>
              <a:gd name="csX50" fmla="*/ 787559 w 1199936"/>
              <a:gd name="csY50" fmla="*/ 376518 h 1434353"/>
              <a:gd name="csX51" fmla="*/ 832383 w 1199936"/>
              <a:gd name="csY51" fmla="*/ 313765 h 1434353"/>
              <a:gd name="csX52" fmla="*/ 859277 w 1199936"/>
              <a:gd name="csY52" fmla="*/ 295836 h 1434353"/>
              <a:gd name="csX53" fmla="*/ 877207 w 1199936"/>
              <a:gd name="csY53" fmla="*/ 277906 h 1434353"/>
              <a:gd name="csX54" fmla="*/ 877207 w 1199936"/>
              <a:gd name="csY54" fmla="*/ 188259 h 1434353"/>
              <a:gd name="csX55" fmla="*/ 841348 w 1199936"/>
              <a:gd name="csY55" fmla="*/ 179295 h 1434353"/>
              <a:gd name="csX56" fmla="*/ 769630 w 1199936"/>
              <a:gd name="csY56" fmla="*/ 206189 h 1434353"/>
              <a:gd name="csX57" fmla="*/ 724807 w 1199936"/>
              <a:gd name="csY57" fmla="*/ 268942 h 1434353"/>
              <a:gd name="csX58" fmla="*/ 706877 w 1199936"/>
              <a:gd name="csY58" fmla="*/ 295836 h 1434353"/>
              <a:gd name="csX59" fmla="*/ 679983 w 1199936"/>
              <a:gd name="csY59" fmla="*/ 304800 h 1434353"/>
              <a:gd name="csX60" fmla="*/ 653089 w 1199936"/>
              <a:gd name="csY60" fmla="*/ 322730 h 1434353"/>
              <a:gd name="csX61" fmla="*/ 617230 w 1199936"/>
              <a:gd name="csY61" fmla="*/ 295836 h 1434353"/>
              <a:gd name="csX62" fmla="*/ 545512 w 1199936"/>
              <a:gd name="csY62" fmla="*/ 242047 h 1434353"/>
              <a:gd name="csX63" fmla="*/ 509654 w 1199936"/>
              <a:gd name="csY63" fmla="*/ 179295 h 1434353"/>
              <a:gd name="csX64" fmla="*/ 545512 w 1199936"/>
              <a:gd name="csY64" fmla="*/ 134471 h 1434353"/>
              <a:gd name="csX65" fmla="*/ 572407 w 1199936"/>
              <a:gd name="csY65" fmla="*/ 107577 h 1434353"/>
              <a:gd name="csX66" fmla="*/ 599301 w 1199936"/>
              <a:gd name="csY66" fmla="*/ 98612 h 1434353"/>
              <a:gd name="csX67" fmla="*/ 662054 w 1199936"/>
              <a:gd name="csY67" fmla="*/ 71718 h 1434353"/>
              <a:gd name="csX68" fmla="*/ 724807 w 1199936"/>
              <a:gd name="csY68" fmla="*/ 44824 h 1434353"/>
              <a:gd name="csX69" fmla="*/ 751701 w 1199936"/>
              <a:gd name="csY69" fmla="*/ 26895 h 1434353"/>
              <a:gd name="csX70" fmla="*/ 778595 w 1199936"/>
              <a:gd name="csY70" fmla="*/ 17930 h 1434353"/>
              <a:gd name="csX71" fmla="*/ 1011677 w 1199936"/>
              <a:gd name="csY71" fmla="*/ 0 h 1434353"/>
              <a:gd name="csX0" fmla="*/ 1011677 w 1199936"/>
              <a:gd name="csY0" fmla="*/ 69432 h 1503785"/>
              <a:gd name="csX1" fmla="*/ 61418 w 1199936"/>
              <a:gd name="csY1" fmla="*/ 1100374 h 1503785"/>
              <a:gd name="csX2" fmla="*/ 97277 w 1199936"/>
              <a:gd name="csY2" fmla="*/ 1154162 h 1503785"/>
              <a:gd name="csX3" fmla="*/ 115207 w 1199936"/>
              <a:gd name="csY3" fmla="*/ 1198985 h 1503785"/>
              <a:gd name="csX4" fmla="*/ 151065 w 1199936"/>
              <a:gd name="csY4" fmla="*/ 1243809 h 1503785"/>
              <a:gd name="csX5" fmla="*/ 160030 w 1199936"/>
              <a:gd name="csY5" fmla="*/ 1270703 h 1503785"/>
              <a:gd name="csX6" fmla="*/ 168995 w 1199936"/>
              <a:gd name="csY6" fmla="*/ 1306562 h 1503785"/>
              <a:gd name="csX7" fmla="*/ 213818 w 1199936"/>
              <a:gd name="csY7" fmla="*/ 1369315 h 1503785"/>
              <a:gd name="csX8" fmla="*/ 222783 w 1199936"/>
              <a:gd name="csY8" fmla="*/ 1405174 h 1503785"/>
              <a:gd name="csX9" fmla="*/ 249677 w 1199936"/>
              <a:gd name="csY9" fmla="*/ 1423103 h 1503785"/>
              <a:gd name="csX10" fmla="*/ 357254 w 1199936"/>
              <a:gd name="csY10" fmla="*/ 1396209 h 1503785"/>
              <a:gd name="csX11" fmla="*/ 437936 w 1199936"/>
              <a:gd name="csY11" fmla="*/ 1378279 h 1503785"/>
              <a:gd name="csX12" fmla="*/ 617230 w 1199936"/>
              <a:gd name="csY12" fmla="*/ 1396209 h 1503785"/>
              <a:gd name="csX13" fmla="*/ 679983 w 1199936"/>
              <a:gd name="csY13" fmla="*/ 1414138 h 1503785"/>
              <a:gd name="csX14" fmla="*/ 706877 w 1199936"/>
              <a:gd name="csY14" fmla="*/ 1441032 h 1503785"/>
              <a:gd name="csX15" fmla="*/ 751701 w 1199936"/>
              <a:gd name="csY15" fmla="*/ 1449997 h 1503785"/>
              <a:gd name="csX16" fmla="*/ 778595 w 1199936"/>
              <a:gd name="csY16" fmla="*/ 1458962 h 1503785"/>
              <a:gd name="csX17" fmla="*/ 832383 w 1199936"/>
              <a:gd name="csY17" fmla="*/ 1503785 h 1503785"/>
              <a:gd name="csX18" fmla="*/ 841348 w 1199936"/>
              <a:gd name="csY18" fmla="*/ 1458962 h 1503785"/>
              <a:gd name="csX19" fmla="*/ 823418 w 1199936"/>
              <a:gd name="csY19" fmla="*/ 1441032 h 1503785"/>
              <a:gd name="csX20" fmla="*/ 814454 w 1199936"/>
              <a:gd name="csY20" fmla="*/ 1414138 h 1503785"/>
              <a:gd name="csX21" fmla="*/ 805489 w 1199936"/>
              <a:gd name="csY21" fmla="*/ 1351385 h 1503785"/>
              <a:gd name="csX22" fmla="*/ 787559 w 1199936"/>
              <a:gd name="csY22" fmla="*/ 1324491 h 1503785"/>
              <a:gd name="csX23" fmla="*/ 814454 w 1199936"/>
              <a:gd name="csY23" fmla="*/ 1297597 h 1503785"/>
              <a:gd name="csX24" fmla="*/ 805489 w 1199936"/>
              <a:gd name="csY24" fmla="*/ 1270703 h 1503785"/>
              <a:gd name="csX25" fmla="*/ 832383 w 1199936"/>
              <a:gd name="csY25" fmla="*/ 1198985 h 1503785"/>
              <a:gd name="csX26" fmla="*/ 886171 w 1199936"/>
              <a:gd name="csY26" fmla="*/ 1190021 h 1503785"/>
              <a:gd name="csX27" fmla="*/ 966854 w 1199936"/>
              <a:gd name="csY27" fmla="*/ 1127268 h 1503785"/>
              <a:gd name="csX28" fmla="*/ 984783 w 1199936"/>
              <a:gd name="csY28" fmla="*/ 1100374 h 1503785"/>
              <a:gd name="csX29" fmla="*/ 1011677 w 1199936"/>
              <a:gd name="csY29" fmla="*/ 1091409 h 1503785"/>
              <a:gd name="csX30" fmla="*/ 1083395 w 1199936"/>
              <a:gd name="csY30" fmla="*/ 1028656 h 1503785"/>
              <a:gd name="csX31" fmla="*/ 1119254 w 1199936"/>
              <a:gd name="csY31" fmla="*/ 992797 h 1503785"/>
              <a:gd name="csX32" fmla="*/ 1137183 w 1199936"/>
              <a:gd name="csY32" fmla="*/ 947974 h 1503785"/>
              <a:gd name="csX33" fmla="*/ 1173042 w 1199936"/>
              <a:gd name="csY33" fmla="*/ 894185 h 1503785"/>
              <a:gd name="csX34" fmla="*/ 1190971 w 1199936"/>
              <a:gd name="csY34" fmla="*/ 840397 h 1503785"/>
              <a:gd name="csX35" fmla="*/ 1199936 w 1199936"/>
              <a:gd name="csY35" fmla="*/ 813503 h 1503785"/>
              <a:gd name="csX36" fmla="*/ 1190971 w 1199936"/>
              <a:gd name="csY36" fmla="*/ 777644 h 1503785"/>
              <a:gd name="csX37" fmla="*/ 1146148 w 1199936"/>
              <a:gd name="csY37" fmla="*/ 768679 h 1503785"/>
              <a:gd name="csX38" fmla="*/ 1083395 w 1199936"/>
              <a:gd name="csY38" fmla="*/ 741785 h 1503785"/>
              <a:gd name="csX39" fmla="*/ 1047536 w 1199936"/>
              <a:gd name="csY39" fmla="*/ 732821 h 1503785"/>
              <a:gd name="csX40" fmla="*/ 975818 w 1199936"/>
              <a:gd name="csY40" fmla="*/ 705927 h 1503785"/>
              <a:gd name="csX41" fmla="*/ 922030 w 1199936"/>
              <a:gd name="csY41" fmla="*/ 687997 h 1503785"/>
              <a:gd name="csX42" fmla="*/ 886171 w 1199936"/>
              <a:gd name="csY42" fmla="*/ 661103 h 1503785"/>
              <a:gd name="csX43" fmla="*/ 859277 w 1199936"/>
              <a:gd name="csY43" fmla="*/ 652138 h 1503785"/>
              <a:gd name="csX44" fmla="*/ 841348 w 1199936"/>
              <a:gd name="csY44" fmla="*/ 625244 h 1503785"/>
              <a:gd name="csX45" fmla="*/ 814454 w 1199936"/>
              <a:gd name="csY45" fmla="*/ 607315 h 1503785"/>
              <a:gd name="csX46" fmla="*/ 769630 w 1199936"/>
              <a:gd name="csY46" fmla="*/ 571456 h 1503785"/>
              <a:gd name="csX47" fmla="*/ 751701 w 1199936"/>
              <a:gd name="csY47" fmla="*/ 544562 h 1503785"/>
              <a:gd name="csX48" fmla="*/ 733771 w 1199936"/>
              <a:gd name="csY48" fmla="*/ 526632 h 1503785"/>
              <a:gd name="csX49" fmla="*/ 760665 w 1199936"/>
              <a:gd name="csY49" fmla="*/ 463879 h 1503785"/>
              <a:gd name="csX50" fmla="*/ 787559 w 1199936"/>
              <a:gd name="csY50" fmla="*/ 445950 h 1503785"/>
              <a:gd name="csX51" fmla="*/ 832383 w 1199936"/>
              <a:gd name="csY51" fmla="*/ 383197 h 1503785"/>
              <a:gd name="csX52" fmla="*/ 859277 w 1199936"/>
              <a:gd name="csY52" fmla="*/ 365268 h 1503785"/>
              <a:gd name="csX53" fmla="*/ 877207 w 1199936"/>
              <a:gd name="csY53" fmla="*/ 347338 h 1503785"/>
              <a:gd name="csX54" fmla="*/ 877207 w 1199936"/>
              <a:gd name="csY54" fmla="*/ 257691 h 1503785"/>
              <a:gd name="csX55" fmla="*/ 841348 w 1199936"/>
              <a:gd name="csY55" fmla="*/ 248727 h 1503785"/>
              <a:gd name="csX56" fmla="*/ 769630 w 1199936"/>
              <a:gd name="csY56" fmla="*/ 275621 h 1503785"/>
              <a:gd name="csX57" fmla="*/ 724807 w 1199936"/>
              <a:gd name="csY57" fmla="*/ 338374 h 1503785"/>
              <a:gd name="csX58" fmla="*/ 706877 w 1199936"/>
              <a:gd name="csY58" fmla="*/ 365268 h 1503785"/>
              <a:gd name="csX59" fmla="*/ 679983 w 1199936"/>
              <a:gd name="csY59" fmla="*/ 374232 h 1503785"/>
              <a:gd name="csX60" fmla="*/ 653089 w 1199936"/>
              <a:gd name="csY60" fmla="*/ 392162 h 1503785"/>
              <a:gd name="csX61" fmla="*/ 617230 w 1199936"/>
              <a:gd name="csY61" fmla="*/ 365268 h 1503785"/>
              <a:gd name="csX62" fmla="*/ 545512 w 1199936"/>
              <a:gd name="csY62" fmla="*/ 311479 h 1503785"/>
              <a:gd name="csX63" fmla="*/ 509654 w 1199936"/>
              <a:gd name="csY63" fmla="*/ 248727 h 1503785"/>
              <a:gd name="csX64" fmla="*/ 545512 w 1199936"/>
              <a:gd name="csY64" fmla="*/ 203903 h 1503785"/>
              <a:gd name="csX65" fmla="*/ 572407 w 1199936"/>
              <a:gd name="csY65" fmla="*/ 177009 h 1503785"/>
              <a:gd name="csX66" fmla="*/ 599301 w 1199936"/>
              <a:gd name="csY66" fmla="*/ 168044 h 1503785"/>
              <a:gd name="csX67" fmla="*/ 662054 w 1199936"/>
              <a:gd name="csY67" fmla="*/ 141150 h 1503785"/>
              <a:gd name="csX68" fmla="*/ 724807 w 1199936"/>
              <a:gd name="csY68" fmla="*/ 114256 h 1503785"/>
              <a:gd name="csX69" fmla="*/ 751701 w 1199936"/>
              <a:gd name="csY69" fmla="*/ 96327 h 1503785"/>
              <a:gd name="csX70" fmla="*/ 1011677 w 1199936"/>
              <a:gd name="csY70" fmla="*/ 69432 h 1503785"/>
              <a:gd name="csX0" fmla="*/ 1011677 w 1199936"/>
              <a:gd name="csY0" fmla="*/ 65100 h 1499453"/>
              <a:gd name="csX1" fmla="*/ 61418 w 1199936"/>
              <a:gd name="csY1" fmla="*/ 1096042 h 1499453"/>
              <a:gd name="csX2" fmla="*/ 97277 w 1199936"/>
              <a:gd name="csY2" fmla="*/ 1149830 h 1499453"/>
              <a:gd name="csX3" fmla="*/ 115207 w 1199936"/>
              <a:gd name="csY3" fmla="*/ 1194653 h 1499453"/>
              <a:gd name="csX4" fmla="*/ 151065 w 1199936"/>
              <a:gd name="csY4" fmla="*/ 1239477 h 1499453"/>
              <a:gd name="csX5" fmla="*/ 160030 w 1199936"/>
              <a:gd name="csY5" fmla="*/ 1266371 h 1499453"/>
              <a:gd name="csX6" fmla="*/ 168995 w 1199936"/>
              <a:gd name="csY6" fmla="*/ 1302230 h 1499453"/>
              <a:gd name="csX7" fmla="*/ 213818 w 1199936"/>
              <a:gd name="csY7" fmla="*/ 1364983 h 1499453"/>
              <a:gd name="csX8" fmla="*/ 222783 w 1199936"/>
              <a:gd name="csY8" fmla="*/ 1400842 h 1499453"/>
              <a:gd name="csX9" fmla="*/ 249677 w 1199936"/>
              <a:gd name="csY9" fmla="*/ 1418771 h 1499453"/>
              <a:gd name="csX10" fmla="*/ 357254 w 1199936"/>
              <a:gd name="csY10" fmla="*/ 1391877 h 1499453"/>
              <a:gd name="csX11" fmla="*/ 437936 w 1199936"/>
              <a:gd name="csY11" fmla="*/ 1373947 h 1499453"/>
              <a:gd name="csX12" fmla="*/ 617230 w 1199936"/>
              <a:gd name="csY12" fmla="*/ 1391877 h 1499453"/>
              <a:gd name="csX13" fmla="*/ 679983 w 1199936"/>
              <a:gd name="csY13" fmla="*/ 1409806 h 1499453"/>
              <a:gd name="csX14" fmla="*/ 706877 w 1199936"/>
              <a:gd name="csY14" fmla="*/ 1436700 h 1499453"/>
              <a:gd name="csX15" fmla="*/ 751701 w 1199936"/>
              <a:gd name="csY15" fmla="*/ 1445665 h 1499453"/>
              <a:gd name="csX16" fmla="*/ 778595 w 1199936"/>
              <a:gd name="csY16" fmla="*/ 1454630 h 1499453"/>
              <a:gd name="csX17" fmla="*/ 832383 w 1199936"/>
              <a:gd name="csY17" fmla="*/ 1499453 h 1499453"/>
              <a:gd name="csX18" fmla="*/ 841348 w 1199936"/>
              <a:gd name="csY18" fmla="*/ 1454630 h 1499453"/>
              <a:gd name="csX19" fmla="*/ 823418 w 1199936"/>
              <a:gd name="csY19" fmla="*/ 1436700 h 1499453"/>
              <a:gd name="csX20" fmla="*/ 814454 w 1199936"/>
              <a:gd name="csY20" fmla="*/ 1409806 h 1499453"/>
              <a:gd name="csX21" fmla="*/ 805489 w 1199936"/>
              <a:gd name="csY21" fmla="*/ 1347053 h 1499453"/>
              <a:gd name="csX22" fmla="*/ 787559 w 1199936"/>
              <a:gd name="csY22" fmla="*/ 1320159 h 1499453"/>
              <a:gd name="csX23" fmla="*/ 814454 w 1199936"/>
              <a:gd name="csY23" fmla="*/ 1293265 h 1499453"/>
              <a:gd name="csX24" fmla="*/ 805489 w 1199936"/>
              <a:gd name="csY24" fmla="*/ 1266371 h 1499453"/>
              <a:gd name="csX25" fmla="*/ 832383 w 1199936"/>
              <a:gd name="csY25" fmla="*/ 1194653 h 1499453"/>
              <a:gd name="csX26" fmla="*/ 886171 w 1199936"/>
              <a:gd name="csY26" fmla="*/ 1185689 h 1499453"/>
              <a:gd name="csX27" fmla="*/ 966854 w 1199936"/>
              <a:gd name="csY27" fmla="*/ 1122936 h 1499453"/>
              <a:gd name="csX28" fmla="*/ 984783 w 1199936"/>
              <a:gd name="csY28" fmla="*/ 1096042 h 1499453"/>
              <a:gd name="csX29" fmla="*/ 1011677 w 1199936"/>
              <a:gd name="csY29" fmla="*/ 1087077 h 1499453"/>
              <a:gd name="csX30" fmla="*/ 1083395 w 1199936"/>
              <a:gd name="csY30" fmla="*/ 1024324 h 1499453"/>
              <a:gd name="csX31" fmla="*/ 1119254 w 1199936"/>
              <a:gd name="csY31" fmla="*/ 988465 h 1499453"/>
              <a:gd name="csX32" fmla="*/ 1137183 w 1199936"/>
              <a:gd name="csY32" fmla="*/ 943642 h 1499453"/>
              <a:gd name="csX33" fmla="*/ 1173042 w 1199936"/>
              <a:gd name="csY33" fmla="*/ 889853 h 1499453"/>
              <a:gd name="csX34" fmla="*/ 1190971 w 1199936"/>
              <a:gd name="csY34" fmla="*/ 836065 h 1499453"/>
              <a:gd name="csX35" fmla="*/ 1199936 w 1199936"/>
              <a:gd name="csY35" fmla="*/ 809171 h 1499453"/>
              <a:gd name="csX36" fmla="*/ 1190971 w 1199936"/>
              <a:gd name="csY36" fmla="*/ 773312 h 1499453"/>
              <a:gd name="csX37" fmla="*/ 1146148 w 1199936"/>
              <a:gd name="csY37" fmla="*/ 764347 h 1499453"/>
              <a:gd name="csX38" fmla="*/ 1083395 w 1199936"/>
              <a:gd name="csY38" fmla="*/ 737453 h 1499453"/>
              <a:gd name="csX39" fmla="*/ 1047536 w 1199936"/>
              <a:gd name="csY39" fmla="*/ 728489 h 1499453"/>
              <a:gd name="csX40" fmla="*/ 975818 w 1199936"/>
              <a:gd name="csY40" fmla="*/ 701595 h 1499453"/>
              <a:gd name="csX41" fmla="*/ 922030 w 1199936"/>
              <a:gd name="csY41" fmla="*/ 683665 h 1499453"/>
              <a:gd name="csX42" fmla="*/ 886171 w 1199936"/>
              <a:gd name="csY42" fmla="*/ 656771 h 1499453"/>
              <a:gd name="csX43" fmla="*/ 859277 w 1199936"/>
              <a:gd name="csY43" fmla="*/ 647806 h 1499453"/>
              <a:gd name="csX44" fmla="*/ 841348 w 1199936"/>
              <a:gd name="csY44" fmla="*/ 620912 h 1499453"/>
              <a:gd name="csX45" fmla="*/ 814454 w 1199936"/>
              <a:gd name="csY45" fmla="*/ 602983 h 1499453"/>
              <a:gd name="csX46" fmla="*/ 769630 w 1199936"/>
              <a:gd name="csY46" fmla="*/ 567124 h 1499453"/>
              <a:gd name="csX47" fmla="*/ 751701 w 1199936"/>
              <a:gd name="csY47" fmla="*/ 540230 h 1499453"/>
              <a:gd name="csX48" fmla="*/ 733771 w 1199936"/>
              <a:gd name="csY48" fmla="*/ 522300 h 1499453"/>
              <a:gd name="csX49" fmla="*/ 760665 w 1199936"/>
              <a:gd name="csY49" fmla="*/ 459547 h 1499453"/>
              <a:gd name="csX50" fmla="*/ 787559 w 1199936"/>
              <a:gd name="csY50" fmla="*/ 441618 h 1499453"/>
              <a:gd name="csX51" fmla="*/ 832383 w 1199936"/>
              <a:gd name="csY51" fmla="*/ 378865 h 1499453"/>
              <a:gd name="csX52" fmla="*/ 859277 w 1199936"/>
              <a:gd name="csY52" fmla="*/ 360936 h 1499453"/>
              <a:gd name="csX53" fmla="*/ 877207 w 1199936"/>
              <a:gd name="csY53" fmla="*/ 343006 h 1499453"/>
              <a:gd name="csX54" fmla="*/ 877207 w 1199936"/>
              <a:gd name="csY54" fmla="*/ 253359 h 1499453"/>
              <a:gd name="csX55" fmla="*/ 841348 w 1199936"/>
              <a:gd name="csY55" fmla="*/ 244395 h 1499453"/>
              <a:gd name="csX56" fmla="*/ 769630 w 1199936"/>
              <a:gd name="csY56" fmla="*/ 271289 h 1499453"/>
              <a:gd name="csX57" fmla="*/ 724807 w 1199936"/>
              <a:gd name="csY57" fmla="*/ 334042 h 1499453"/>
              <a:gd name="csX58" fmla="*/ 706877 w 1199936"/>
              <a:gd name="csY58" fmla="*/ 360936 h 1499453"/>
              <a:gd name="csX59" fmla="*/ 679983 w 1199936"/>
              <a:gd name="csY59" fmla="*/ 369900 h 1499453"/>
              <a:gd name="csX60" fmla="*/ 653089 w 1199936"/>
              <a:gd name="csY60" fmla="*/ 387830 h 1499453"/>
              <a:gd name="csX61" fmla="*/ 617230 w 1199936"/>
              <a:gd name="csY61" fmla="*/ 360936 h 1499453"/>
              <a:gd name="csX62" fmla="*/ 545512 w 1199936"/>
              <a:gd name="csY62" fmla="*/ 307147 h 1499453"/>
              <a:gd name="csX63" fmla="*/ 509654 w 1199936"/>
              <a:gd name="csY63" fmla="*/ 244395 h 1499453"/>
              <a:gd name="csX64" fmla="*/ 545512 w 1199936"/>
              <a:gd name="csY64" fmla="*/ 199571 h 1499453"/>
              <a:gd name="csX65" fmla="*/ 572407 w 1199936"/>
              <a:gd name="csY65" fmla="*/ 172677 h 1499453"/>
              <a:gd name="csX66" fmla="*/ 599301 w 1199936"/>
              <a:gd name="csY66" fmla="*/ 163712 h 1499453"/>
              <a:gd name="csX67" fmla="*/ 662054 w 1199936"/>
              <a:gd name="csY67" fmla="*/ 136818 h 1499453"/>
              <a:gd name="csX68" fmla="*/ 724807 w 1199936"/>
              <a:gd name="csY68" fmla="*/ 109924 h 1499453"/>
              <a:gd name="csX69" fmla="*/ 1011677 w 1199936"/>
              <a:gd name="csY69" fmla="*/ 65100 h 1499453"/>
              <a:gd name="csX0" fmla="*/ 1011677 w 1199936"/>
              <a:gd name="csY0" fmla="*/ 58773 h 1493126"/>
              <a:gd name="csX1" fmla="*/ 61418 w 1199936"/>
              <a:gd name="csY1" fmla="*/ 1089715 h 1493126"/>
              <a:gd name="csX2" fmla="*/ 97277 w 1199936"/>
              <a:gd name="csY2" fmla="*/ 1143503 h 1493126"/>
              <a:gd name="csX3" fmla="*/ 115207 w 1199936"/>
              <a:gd name="csY3" fmla="*/ 1188326 h 1493126"/>
              <a:gd name="csX4" fmla="*/ 151065 w 1199936"/>
              <a:gd name="csY4" fmla="*/ 1233150 h 1493126"/>
              <a:gd name="csX5" fmla="*/ 160030 w 1199936"/>
              <a:gd name="csY5" fmla="*/ 1260044 h 1493126"/>
              <a:gd name="csX6" fmla="*/ 168995 w 1199936"/>
              <a:gd name="csY6" fmla="*/ 1295903 h 1493126"/>
              <a:gd name="csX7" fmla="*/ 213818 w 1199936"/>
              <a:gd name="csY7" fmla="*/ 1358656 h 1493126"/>
              <a:gd name="csX8" fmla="*/ 222783 w 1199936"/>
              <a:gd name="csY8" fmla="*/ 1394515 h 1493126"/>
              <a:gd name="csX9" fmla="*/ 249677 w 1199936"/>
              <a:gd name="csY9" fmla="*/ 1412444 h 1493126"/>
              <a:gd name="csX10" fmla="*/ 357254 w 1199936"/>
              <a:gd name="csY10" fmla="*/ 1385550 h 1493126"/>
              <a:gd name="csX11" fmla="*/ 437936 w 1199936"/>
              <a:gd name="csY11" fmla="*/ 1367620 h 1493126"/>
              <a:gd name="csX12" fmla="*/ 617230 w 1199936"/>
              <a:gd name="csY12" fmla="*/ 1385550 h 1493126"/>
              <a:gd name="csX13" fmla="*/ 679983 w 1199936"/>
              <a:gd name="csY13" fmla="*/ 1403479 h 1493126"/>
              <a:gd name="csX14" fmla="*/ 706877 w 1199936"/>
              <a:gd name="csY14" fmla="*/ 1430373 h 1493126"/>
              <a:gd name="csX15" fmla="*/ 751701 w 1199936"/>
              <a:gd name="csY15" fmla="*/ 1439338 h 1493126"/>
              <a:gd name="csX16" fmla="*/ 778595 w 1199936"/>
              <a:gd name="csY16" fmla="*/ 1448303 h 1493126"/>
              <a:gd name="csX17" fmla="*/ 832383 w 1199936"/>
              <a:gd name="csY17" fmla="*/ 1493126 h 1493126"/>
              <a:gd name="csX18" fmla="*/ 841348 w 1199936"/>
              <a:gd name="csY18" fmla="*/ 1448303 h 1493126"/>
              <a:gd name="csX19" fmla="*/ 823418 w 1199936"/>
              <a:gd name="csY19" fmla="*/ 1430373 h 1493126"/>
              <a:gd name="csX20" fmla="*/ 814454 w 1199936"/>
              <a:gd name="csY20" fmla="*/ 1403479 h 1493126"/>
              <a:gd name="csX21" fmla="*/ 805489 w 1199936"/>
              <a:gd name="csY21" fmla="*/ 1340726 h 1493126"/>
              <a:gd name="csX22" fmla="*/ 787559 w 1199936"/>
              <a:gd name="csY22" fmla="*/ 1313832 h 1493126"/>
              <a:gd name="csX23" fmla="*/ 814454 w 1199936"/>
              <a:gd name="csY23" fmla="*/ 1286938 h 1493126"/>
              <a:gd name="csX24" fmla="*/ 805489 w 1199936"/>
              <a:gd name="csY24" fmla="*/ 1260044 h 1493126"/>
              <a:gd name="csX25" fmla="*/ 832383 w 1199936"/>
              <a:gd name="csY25" fmla="*/ 1188326 h 1493126"/>
              <a:gd name="csX26" fmla="*/ 886171 w 1199936"/>
              <a:gd name="csY26" fmla="*/ 1179362 h 1493126"/>
              <a:gd name="csX27" fmla="*/ 966854 w 1199936"/>
              <a:gd name="csY27" fmla="*/ 1116609 h 1493126"/>
              <a:gd name="csX28" fmla="*/ 984783 w 1199936"/>
              <a:gd name="csY28" fmla="*/ 1089715 h 1493126"/>
              <a:gd name="csX29" fmla="*/ 1011677 w 1199936"/>
              <a:gd name="csY29" fmla="*/ 1080750 h 1493126"/>
              <a:gd name="csX30" fmla="*/ 1083395 w 1199936"/>
              <a:gd name="csY30" fmla="*/ 1017997 h 1493126"/>
              <a:gd name="csX31" fmla="*/ 1119254 w 1199936"/>
              <a:gd name="csY31" fmla="*/ 982138 h 1493126"/>
              <a:gd name="csX32" fmla="*/ 1137183 w 1199936"/>
              <a:gd name="csY32" fmla="*/ 937315 h 1493126"/>
              <a:gd name="csX33" fmla="*/ 1173042 w 1199936"/>
              <a:gd name="csY33" fmla="*/ 883526 h 1493126"/>
              <a:gd name="csX34" fmla="*/ 1190971 w 1199936"/>
              <a:gd name="csY34" fmla="*/ 829738 h 1493126"/>
              <a:gd name="csX35" fmla="*/ 1199936 w 1199936"/>
              <a:gd name="csY35" fmla="*/ 802844 h 1493126"/>
              <a:gd name="csX36" fmla="*/ 1190971 w 1199936"/>
              <a:gd name="csY36" fmla="*/ 766985 h 1493126"/>
              <a:gd name="csX37" fmla="*/ 1146148 w 1199936"/>
              <a:gd name="csY37" fmla="*/ 758020 h 1493126"/>
              <a:gd name="csX38" fmla="*/ 1083395 w 1199936"/>
              <a:gd name="csY38" fmla="*/ 731126 h 1493126"/>
              <a:gd name="csX39" fmla="*/ 1047536 w 1199936"/>
              <a:gd name="csY39" fmla="*/ 722162 h 1493126"/>
              <a:gd name="csX40" fmla="*/ 975818 w 1199936"/>
              <a:gd name="csY40" fmla="*/ 695268 h 1493126"/>
              <a:gd name="csX41" fmla="*/ 922030 w 1199936"/>
              <a:gd name="csY41" fmla="*/ 677338 h 1493126"/>
              <a:gd name="csX42" fmla="*/ 886171 w 1199936"/>
              <a:gd name="csY42" fmla="*/ 650444 h 1493126"/>
              <a:gd name="csX43" fmla="*/ 859277 w 1199936"/>
              <a:gd name="csY43" fmla="*/ 641479 h 1493126"/>
              <a:gd name="csX44" fmla="*/ 841348 w 1199936"/>
              <a:gd name="csY44" fmla="*/ 614585 h 1493126"/>
              <a:gd name="csX45" fmla="*/ 814454 w 1199936"/>
              <a:gd name="csY45" fmla="*/ 596656 h 1493126"/>
              <a:gd name="csX46" fmla="*/ 769630 w 1199936"/>
              <a:gd name="csY46" fmla="*/ 560797 h 1493126"/>
              <a:gd name="csX47" fmla="*/ 751701 w 1199936"/>
              <a:gd name="csY47" fmla="*/ 533903 h 1493126"/>
              <a:gd name="csX48" fmla="*/ 733771 w 1199936"/>
              <a:gd name="csY48" fmla="*/ 515973 h 1493126"/>
              <a:gd name="csX49" fmla="*/ 760665 w 1199936"/>
              <a:gd name="csY49" fmla="*/ 453220 h 1493126"/>
              <a:gd name="csX50" fmla="*/ 787559 w 1199936"/>
              <a:gd name="csY50" fmla="*/ 435291 h 1493126"/>
              <a:gd name="csX51" fmla="*/ 832383 w 1199936"/>
              <a:gd name="csY51" fmla="*/ 372538 h 1493126"/>
              <a:gd name="csX52" fmla="*/ 859277 w 1199936"/>
              <a:gd name="csY52" fmla="*/ 354609 h 1493126"/>
              <a:gd name="csX53" fmla="*/ 877207 w 1199936"/>
              <a:gd name="csY53" fmla="*/ 336679 h 1493126"/>
              <a:gd name="csX54" fmla="*/ 877207 w 1199936"/>
              <a:gd name="csY54" fmla="*/ 247032 h 1493126"/>
              <a:gd name="csX55" fmla="*/ 841348 w 1199936"/>
              <a:gd name="csY55" fmla="*/ 238068 h 1493126"/>
              <a:gd name="csX56" fmla="*/ 769630 w 1199936"/>
              <a:gd name="csY56" fmla="*/ 264962 h 1493126"/>
              <a:gd name="csX57" fmla="*/ 724807 w 1199936"/>
              <a:gd name="csY57" fmla="*/ 327715 h 1493126"/>
              <a:gd name="csX58" fmla="*/ 706877 w 1199936"/>
              <a:gd name="csY58" fmla="*/ 354609 h 1493126"/>
              <a:gd name="csX59" fmla="*/ 679983 w 1199936"/>
              <a:gd name="csY59" fmla="*/ 363573 h 1493126"/>
              <a:gd name="csX60" fmla="*/ 653089 w 1199936"/>
              <a:gd name="csY60" fmla="*/ 381503 h 1493126"/>
              <a:gd name="csX61" fmla="*/ 617230 w 1199936"/>
              <a:gd name="csY61" fmla="*/ 354609 h 1493126"/>
              <a:gd name="csX62" fmla="*/ 545512 w 1199936"/>
              <a:gd name="csY62" fmla="*/ 300820 h 1493126"/>
              <a:gd name="csX63" fmla="*/ 509654 w 1199936"/>
              <a:gd name="csY63" fmla="*/ 238068 h 1493126"/>
              <a:gd name="csX64" fmla="*/ 545512 w 1199936"/>
              <a:gd name="csY64" fmla="*/ 193244 h 1493126"/>
              <a:gd name="csX65" fmla="*/ 572407 w 1199936"/>
              <a:gd name="csY65" fmla="*/ 166350 h 1493126"/>
              <a:gd name="csX66" fmla="*/ 599301 w 1199936"/>
              <a:gd name="csY66" fmla="*/ 157385 h 1493126"/>
              <a:gd name="csX67" fmla="*/ 662054 w 1199936"/>
              <a:gd name="csY67" fmla="*/ 130491 h 1493126"/>
              <a:gd name="csX68" fmla="*/ 1011677 w 1199936"/>
              <a:gd name="csY68" fmla="*/ 58773 h 1493126"/>
              <a:gd name="csX0" fmla="*/ 1011677 w 1199936"/>
              <a:gd name="csY0" fmla="*/ 52684 h 1487037"/>
              <a:gd name="csX1" fmla="*/ 61418 w 1199936"/>
              <a:gd name="csY1" fmla="*/ 1083626 h 1487037"/>
              <a:gd name="csX2" fmla="*/ 97277 w 1199936"/>
              <a:gd name="csY2" fmla="*/ 1137414 h 1487037"/>
              <a:gd name="csX3" fmla="*/ 115207 w 1199936"/>
              <a:gd name="csY3" fmla="*/ 1182237 h 1487037"/>
              <a:gd name="csX4" fmla="*/ 151065 w 1199936"/>
              <a:gd name="csY4" fmla="*/ 1227061 h 1487037"/>
              <a:gd name="csX5" fmla="*/ 160030 w 1199936"/>
              <a:gd name="csY5" fmla="*/ 1253955 h 1487037"/>
              <a:gd name="csX6" fmla="*/ 168995 w 1199936"/>
              <a:gd name="csY6" fmla="*/ 1289814 h 1487037"/>
              <a:gd name="csX7" fmla="*/ 213818 w 1199936"/>
              <a:gd name="csY7" fmla="*/ 1352567 h 1487037"/>
              <a:gd name="csX8" fmla="*/ 222783 w 1199936"/>
              <a:gd name="csY8" fmla="*/ 1388426 h 1487037"/>
              <a:gd name="csX9" fmla="*/ 249677 w 1199936"/>
              <a:gd name="csY9" fmla="*/ 1406355 h 1487037"/>
              <a:gd name="csX10" fmla="*/ 357254 w 1199936"/>
              <a:gd name="csY10" fmla="*/ 1379461 h 1487037"/>
              <a:gd name="csX11" fmla="*/ 437936 w 1199936"/>
              <a:gd name="csY11" fmla="*/ 1361531 h 1487037"/>
              <a:gd name="csX12" fmla="*/ 617230 w 1199936"/>
              <a:gd name="csY12" fmla="*/ 1379461 h 1487037"/>
              <a:gd name="csX13" fmla="*/ 679983 w 1199936"/>
              <a:gd name="csY13" fmla="*/ 1397390 h 1487037"/>
              <a:gd name="csX14" fmla="*/ 706877 w 1199936"/>
              <a:gd name="csY14" fmla="*/ 1424284 h 1487037"/>
              <a:gd name="csX15" fmla="*/ 751701 w 1199936"/>
              <a:gd name="csY15" fmla="*/ 1433249 h 1487037"/>
              <a:gd name="csX16" fmla="*/ 778595 w 1199936"/>
              <a:gd name="csY16" fmla="*/ 1442214 h 1487037"/>
              <a:gd name="csX17" fmla="*/ 832383 w 1199936"/>
              <a:gd name="csY17" fmla="*/ 1487037 h 1487037"/>
              <a:gd name="csX18" fmla="*/ 841348 w 1199936"/>
              <a:gd name="csY18" fmla="*/ 1442214 h 1487037"/>
              <a:gd name="csX19" fmla="*/ 823418 w 1199936"/>
              <a:gd name="csY19" fmla="*/ 1424284 h 1487037"/>
              <a:gd name="csX20" fmla="*/ 814454 w 1199936"/>
              <a:gd name="csY20" fmla="*/ 1397390 h 1487037"/>
              <a:gd name="csX21" fmla="*/ 805489 w 1199936"/>
              <a:gd name="csY21" fmla="*/ 1334637 h 1487037"/>
              <a:gd name="csX22" fmla="*/ 787559 w 1199936"/>
              <a:gd name="csY22" fmla="*/ 1307743 h 1487037"/>
              <a:gd name="csX23" fmla="*/ 814454 w 1199936"/>
              <a:gd name="csY23" fmla="*/ 1280849 h 1487037"/>
              <a:gd name="csX24" fmla="*/ 805489 w 1199936"/>
              <a:gd name="csY24" fmla="*/ 1253955 h 1487037"/>
              <a:gd name="csX25" fmla="*/ 832383 w 1199936"/>
              <a:gd name="csY25" fmla="*/ 1182237 h 1487037"/>
              <a:gd name="csX26" fmla="*/ 886171 w 1199936"/>
              <a:gd name="csY26" fmla="*/ 1173273 h 1487037"/>
              <a:gd name="csX27" fmla="*/ 966854 w 1199936"/>
              <a:gd name="csY27" fmla="*/ 1110520 h 1487037"/>
              <a:gd name="csX28" fmla="*/ 984783 w 1199936"/>
              <a:gd name="csY28" fmla="*/ 1083626 h 1487037"/>
              <a:gd name="csX29" fmla="*/ 1011677 w 1199936"/>
              <a:gd name="csY29" fmla="*/ 1074661 h 1487037"/>
              <a:gd name="csX30" fmla="*/ 1083395 w 1199936"/>
              <a:gd name="csY30" fmla="*/ 1011908 h 1487037"/>
              <a:gd name="csX31" fmla="*/ 1119254 w 1199936"/>
              <a:gd name="csY31" fmla="*/ 976049 h 1487037"/>
              <a:gd name="csX32" fmla="*/ 1137183 w 1199936"/>
              <a:gd name="csY32" fmla="*/ 931226 h 1487037"/>
              <a:gd name="csX33" fmla="*/ 1173042 w 1199936"/>
              <a:gd name="csY33" fmla="*/ 877437 h 1487037"/>
              <a:gd name="csX34" fmla="*/ 1190971 w 1199936"/>
              <a:gd name="csY34" fmla="*/ 823649 h 1487037"/>
              <a:gd name="csX35" fmla="*/ 1199936 w 1199936"/>
              <a:gd name="csY35" fmla="*/ 796755 h 1487037"/>
              <a:gd name="csX36" fmla="*/ 1190971 w 1199936"/>
              <a:gd name="csY36" fmla="*/ 760896 h 1487037"/>
              <a:gd name="csX37" fmla="*/ 1146148 w 1199936"/>
              <a:gd name="csY37" fmla="*/ 751931 h 1487037"/>
              <a:gd name="csX38" fmla="*/ 1083395 w 1199936"/>
              <a:gd name="csY38" fmla="*/ 725037 h 1487037"/>
              <a:gd name="csX39" fmla="*/ 1047536 w 1199936"/>
              <a:gd name="csY39" fmla="*/ 716073 h 1487037"/>
              <a:gd name="csX40" fmla="*/ 975818 w 1199936"/>
              <a:gd name="csY40" fmla="*/ 689179 h 1487037"/>
              <a:gd name="csX41" fmla="*/ 922030 w 1199936"/>
              <a:gd name="csY41" fmla="*/ 671249 h 1487037"/>
              <a:gd name="csX42" fmla="*/ 886171 w 1199936"/>
              <a:gd name="csY42" fmla="*/ 644355 h 1487037"/>
              <a:gd name="csX43" fmla="*/ 859277 w 1199936"/>
              <a:gd name="csY43" fmla="*/ 635390 h 1487037"/>
              <a:gd name="csX44" fmla="*/ 841348 w 1199936"/>
              <a:gd name="csY44" fmla="*/ 608496 h 1487037"/>
              <a:gd name="csX45" fmla="*/ 814454 w 1199936"/>
              <a:gd name="csY45" fmla="*/ 590567 h 1487037"/>
              <a:gd name="csX46" fmla="*/ 769630 w 1199936"/>
              <a:gd name="csY46" fmla="*/ 554708 h 1487037"/>
              <a:gd name="csX47" fmla="*/ 751701 w 1199936"/>
              <a:gd name="csY47" fmla="*/ 527814 h 1487037"/>
              <a:gd name="csX48" fmla="*/ 733771 w 1199936"/>
              <a:gd name="csY48" fmla="*/ 509884 h 1487037"/>
              <a:gd name="csX49" fmla="*/ 760665 w 1199936"/>
              <a:gd name="csY49" fmla="*/ 447131 h 1487037"/>
              <a:gd name="csX50" fmla="*/ 787559 w 1199936"/>
              <a:gd name="csY50" fmla="*/ 429202 h 1487037"/>
              <a:gd name="csX51" fmla="*/ 832383 w 1199936"/>
              <a:gd name="csY51" fmla="*/ 366449 h 1487037"/>
              <a:gd name="csX52" fmla="*/ 859277 w 1199936"/>
              <a:gd name="csY52" fmla="*/ 348520 h 1487037"/>
              <a:gd name="csX53" fmla="*/ 877207 w 1199936"/>
              <a:gd name="csY53" fmla="*/ 330590 h 1487037"/>
              <a:gd name="csX54" fmla="*/ 877207 w 1199936"/>
              <a:gd name="csY54" fmla="*/ 240943 h 1487037"/>
              <a:gd name="csX55" fmla="*/ 841348 w 1199936"/>
              <a:gd name="csY55" fmla="*/ 231979 h 1487037"/>
              <a:gd name="csX56" fmla="*/ 769630 w 1199936"/>
              <a:gd name="csY56" fmla="*/ 258873 h 1487037"/>
              <a:gd name="csX57" fmla="*/ 724807 w 1199936"/>
              <a:gd name="csY57" fmla="*/ 321626 h 1487037"/>
              <a:gd name="csX58" fmla="*/ 706877 w 1199936"/>
              <a:gd name="csY58" fmla="*/ 348520 h 1487037"/>
              <a:gd name="csX59" fmla="*/ 679983 w 1199936"/>
              <a:gd name="csY59" fmla="*/ 357484 h 1487037"/>
              <a:gd name="csX60" fmla="*/ 653089 w 1199936"/>
              <a:gd name="csY60" fmla="*/ 375414 h 1487037"/>
              <a:gd name="csX61" fmla="*/ 617230 w 1199936"/>
              <a:gd name="csY61" fmla="*/ 348520 h 1487037"/>
              <a:gd name="csX62" fmla="*/ 545512 w 1199936"/>
              <a:gd name="csY62" fmla="*/ 294731 h 1487037"/>
              <a:gd name="csX63" fmla="*/ 509654 w 1199936"/>
              <a:gd name="csY63" fmla="*/ 231979 h 1487037"/>
              <a:gd name="csX64" fmla="*/ 545512 w 1199936"/>
              <a:gd name="csY64" fmla="*/ 187155 h 1487037"/>
              <a:gd name="csX65" fmla="*/ 572407 w 1199936"/>
              <a:gd name="csY65" fmla="*/ 160261 h 1487037"/>
              <a:gd name="csX66" fmla="*/ 599301 w 1199936"/>
              <a:gd name="csY66" fmla="*/ 151296 h 1487037"/>
              <a:gd name="csX67" fmla="*/ 1011677 w 1199936"/>
              <a:gd name="csY67" fmla="*/ 52684 h 1487037"/>
              <a:gd name="csX0" fmla="*/ 1011677 w 1199936"/>
              <a:gd name="csY0" fmla="*/ 51329 h 1485682"/>
              <a:gd name="csX1" fmla="*/ 61418 w 1199936"/>
              <a:gd name="csY1" fmla="*/ 1082271 h 1485682"/>
              <a:gd name="csX2" fmla="*/ 97277 w 1199936"/>
              <a:gd name="csY2" fmla="*/ 1136059 h 1485682"/>
              <a:gd name="csX3" fmla="*/ 115207 w 1199936"/>
              <a:gd name="csY3" fmla="*/ 1180882 h 1485682"/>
              <a:gd name="csX4" fmla="*/ 151065 w 1199936"/>
              <a:gd name="csY4" fmla="*/ 1225706 h 1485682"/>
              <a:gd name="csX5" fmla="*/ 160030 w 1199936"/>
              <a:gd name="csY5" fmla="*/ 1252600 h 1485682"/>
              <a:gd name="csX6" fmla="*/ 168995 w 1199936"/>
              <a:gd name="csY6" fmla="*/ 1288459 h 1485682"/>
              <a:gd name="csX7" fmla="*/ 213818 w 1199936"/>
              <a:gd name="csY7" fmla="*/ 1351212 h 1485682"/>
              <a:gd name="csX8" fmla="*/ 222783 w 1199936"/>
              <a:gd name="csY8" fmla="*/ 1387071 h 1485682"/>
              <a:gd name="csX9" fmla="*/ 249677 w 1199936"/>
              <a:gd name="csY9" fmla="*/ 1405000 h 1485682"/>
              <a:gd name="csX10" fmla="*/ 357254 w 1199936"/>
              <a:gd name="csY10" fmla="*/ 1378106 h 1485682"/>
              <a:gd name="csX11" fmla="*/ 437936 w 1199936"/>
              <a:gd name="csY11" fmla="*/ 1360176 h 1485682"/>
              <a:gd name="csX12" fmla="*/ 617230 w 1199936"/>
              <a:gd name="csY12" fmla="*/ 1378106 h 1485682"/>
              <a:gd name="csX13" fmla="*/ 679983 w 1199936"/>
              <a:gd name="csY13" fmla="*/ 1396035 h 1485682"/>
              <a:gd name="csX14" fmla="*/ 706877 w 1199936"/>
              <a:gd name="csY14" fmla="*/ 1422929 h 1485682"/>
              <a:gd name="csX15" fmla="*/ 751701 w 1199936"/>
              <a:gd name="csY15" fmla="*/ 1431894 h 1485682"/>
              <a:gd name="csX16" fmla="*/ 778595 w 1199936"/>
              <a:gd name="csY16" fmla="*/ 1440859 h 1485682"/>
              <a:gd name="csX17" fmla="*/ 832383 w 1199936"/>
              <a:gd name="csY17" fmla="*/ 1485682 h 1485682"/>
              <a:gd name="csX18" fmla="*/ 841348 w 1199936"/>
              <a:gd name="csY18" fmla="*/ 1440859 h 1485682"/>
              <a:gd name="csX19" fmla="*/ 823418 w 1199936"/>
              <a:gd name="csY19" fmla="*/ 1422929 h 1485682"/>
              <a:gd name="csX20" fmla="*/ 814454 w 1199936"/>
              <a:gd name="csY20" fmla="*/ 1396035 h 1485682"/>
              <a:gd name="csX21" fmla="*/ 805489 w 1199936"/>
              <a:gd name="csY21" fmla="*/ 1333282 h 1485682"/>
              <a:gd name="csX22" fmla="*/ 787559 w 1199936"/>
              <a:gd name="csY22" fmla="*/ 1306388 h 1485682"/>
              <a:gd name="csX23" fmla="*/ 814454 w 1199936"/>
              <a:gd name="csY23" fmla="*/ 1279494 h 1485682"/>
              <a:gd name="csX24" fmla="*/ 805489 w 1199936"/>
              <a:gd name="csY24" fmla="*/ 1252600 h 1485682"/>
              <a:gd name="csX25" fmla="*/ 832383 w 1199936"/>
              <a:gd name="csY25" fmla="*/ 1180882 h 1485682"/>
              <a:gd name="csX26" fmla="*/ 886171 w 1199936"/>
              <a:gd name="csY26" fmla="*/ 1171918 h 1485682"/>
              <a:gd name="csX27" fmla="*/ 966854 w 1199936"/>
              <a:gd name="csY27" fmla="*/ 1109165 h 1485682"/>
              <a:gd name="csX28" fmla="*/ 984783 w 1199936"/>
              <a:gd name="csY28" fmla="*/ 1082271 h 1485682"/>
              <a:gd name="csX29" fmla="*/ 1011677 w 1199936"/>
              <a:gd name="csY29" fmla="*/ 1073306 h 1485682"/>
              <a:gd name="csX30" fmla="*/ 1083395 w 1199936"/>
              <a:gd name="csY30" fmla="*/ 1010553 h 1485682"/>
              <a:gd name="csX31" fmla="*/ 1119254 w 1199936"/>
              <a:gd name="csY31" fmla="*/ 974694 h 1485682"/>
              <a:gd name="csX32" fmla="*/ 1137183 w 1199936"/>
              <a:gd name="csY32" fmla="*/ 929871 h 1485682"/>
              <a:gd name="csX33" fmla="*/ 1173042 w 1199936"/>
              <a:gd name="csY33" fmla="*/ 876082 h 1485682"/>
              <a:gd name="csX34" fmla="*/ 1190971 w 1199936"/>
              <a:gd name="csY34" fmla="*/ 822294 h 1485682"/>
              <a:gd name="csX35" fmla="*/ 1199936 w 1199936"/>
              <a:gd name="csY35" fmla="*/ 795400 h 1485682"/>
              <a:gd name="csX36" fmla="*/ 1190971 w 1199936"/>
              <a:gd name="csY36" fmla="*/ 759541 h 1485682"/>
              <a:gd name="csX37" fmla="*/ 1146148 w 1199936"/>
              <a:gd name="csY37" fmla="*/ 750576 h 1485682"/>
              <a:gd name="csX38" fmla="*/ 1083395 w 1199936"/>
              <a:gd name="csY38" fmla="*/ 723682 h 1485682"/>
              <a:gd name="csX39" fmla="*/ 1047536 w 1199936"/>
              <a:gd name="csY39" fmla="*/ 714718 h 1485682"/>
              <a:gd name="csX40" fmla="*/ 975818 w 1199936"/>
              <a:gd name="csY40" fmla="*/ 687824 h 1485682"/>
              <a:gd name="csX41" fmla="*/ 922030 w 1199936"/>
              <a:gd name="csY41" fmla="*/ 669894 h 1485682"/>
              <a:gd name="csX42" fmla="*/ 886171 w 1199936"/>
              <a:gd name="csY42" fmla="*/ 643000 h 1485682"/>
              <a:gd name="csX43" fmla="*/ 859277 w 1199936"/>
              <a:gd name="csY43" fmla="*/ 634035 h 1485682"/>
              <a:gd name="csX44" fmla="*/ 841348 w 1199936"/>
              <a:gd name="csY44" fmla="*/ 607141 h 1485682"/>
              <a:gd name="csX45" fmla="*/ 814454 w 1199936"/>
              <a:gd name="csY45" fmla="*/ 589212 h 1485682"/>
              <a:gd name="csX46" fmla="*/ 769630 w 1199936"/>
              <a:gd name="csY46" fmla="*/ 553353 h 1485682"/>
              <a:gd name="csX47" fmla="*/ 751701 w 1199936"/>
              <a:gd name="csY47" fmla="*/ 526459 h 1485682"/>
              <a:gd name="csX48" fmla="*/ 733771 w 1199936"/>
              <a:gd name="csY48" fmla="*/ 508529 h 1485682"/>
              <a:gd name="csX49" fmla="*/ 760665 w 1199936"/>
              <a:gd name="csY49" fmla="*/ 445776 h 1485682"/>
              <a:gd name="csX50" fmla="*/ 787559 w 1199936"/>
              <a:gd name="csY50" fmla="*/ 427847 h 1485682"/>
              <a:gd name="csX51" fmla="*/ 832383 w 1199936"/>
              <a:gd name="csY51" fmla="*/ 365094 h 1485682"/>
              <a:gd name="csX52" fmla="*/ 859277 w 1199936"/>
              <a:gd name="csY52" fmla="*/ 347165 h 1485682"/>
              <a:gd name="csX53" fmla="*/ 877207 w 1199936"/>
              <a:gd name="csY53" fmla="*/ 329235 h 1485682"/>
              <a:gd name="csX54" fmla="*/ 877207 w 1199936"/>
              <a:gd name="csY54" fmla="*/ 239588 h 1485682"/>
              <a:gd name="csX55" fmla="*/ 841348 w 1199936"/>
              <a:gd name="csY55" fmla="*/ 230624 h 1485682"/>
              <a:gd name="csX56" fmla="*/ 769630 w 1199936"/>
              <a:gd name="csY56" fmla="*/ 257518 h 1485682"/>
              <a:gd name="csX57" fmla="*/ 724807 w 1199936"/>
              <a:gd name="csY57" fmla="*/ 320271 h 1485682"/>
              <a:gd name="csX58" fmla="*/ 706877 w 1199936"/>
              <a:gd name="csY58" fmla="*/ 347165 h 1485682"/>
              <a:gd name="csX59" fmla="*/ 679983 w 1199936"/>
              <a:gd name="csY59" fmla="*/ 356129 h 1485682"/>
              <a:gd name="csX60" fmla="*/ 653089 w 1199936"/>
              <a:gd name="csY60" fmla="*/ 374059 h 1485682"/>
              <a:gd name="csX61" fmla="*/ 617230 w 1199936"/>
              <a:gd name="csY61" fmla="*/ 347165 h 1485682"/>
              <a:gd name="csX62" fmla="*/ 545512 w 1199936"/>
              <a:gd name="csY62" fmla="*/ 293376 h 1485682"/>
              <a:gd name="csX63" fmla="*/ 509654 w 1199936"/>
              <a:gd name="csY63" fmla="*/ 230624 h 1485682"/>
              <a:gd name="csX64" fmla="*/ 545512 w 1199936"/>
              <a:gd name="csY64" fmla="*/ 185800 h 1485682"/>
              <a:gd name="csX65" fmla="*/ 572407 w 1199936"/>
              <a:gd name="csY65" fmla="*/ 158906 h 1485682"/>
              <a:gd name="csX66" fmla="*/ 1011677 w 1199936"/>
              <a:gd name="csY66" fmla="*/ 51329 h 1485682"/>
              <a:gd name="csX0" fmla="*/ 1011677 w 1199936"/>
              <a:gd name="csY0" fmla="*/ 46734 h 1481087"/>
              <a:gd name="csX1" fmla="*/ 61418 w 1199936"/>
              <a:gd name="csY1" fmla="*/ 1077676 h 1481087"/>
              <a:gd name="csX2" fmla="*/ 97277 w 1199936"/>
              <a:gd name="csY2" fmla="*/ 1131464 h 1481087"/>
              <a:gd name="csX3" fmla="*/ 115207 w 1199936"/>
              <a:gd name="csY3" fmla="*/ 1176287 h 1481087"/>
              <a:gd name="csX4" fmla="*/ 151065 w 1199936"/>
              <a:gd name="csY4" fmla="*/ 1221111 h 1481087"/>
              <a:gd name="csX5" fmla="*/ 160030 w 1199936"/>
              <a:gd name="csY5" fmla="*/ 1248005 h 1481087"/>
              <a:gd name="csX6" fmla="*/ 168995 w 1199936"/>
              <a:gd name="csY6" fmla="*/ 1283864 h 1481087"/>
              <a:gd name="csX7" fmla="*/ 213818 w 1199936"/>
              <a:gd name="csY7" fmla="*/ 1346617 h 1481087"/>
              <a:gd name="csX8" fmla="*/ 222783 w 1199936"/>
              <a:gd name="csY8" fmla="*/ 1382476 h 1481087"/>
              <a:gd name="csX9" fmla="*/ 249677 w 1199936"/>
              <a:gd name="csY9" fmla="*/ 1400405 h 1481087"/>
              <a:gd name="csX10" fmla="*/ 357254 w 1199936"/>
              <a:gd name="csY10" fmla="*/ 1373511 h 1481087"/>
              <a:gd name="csX11" fmla="*/ 437936 w 1199936"/>
              <a:gd name="csY11" fmla="*/ 1355581 h 1481087"/>
              <a:gd name="csX12" fmla="*/ 617230 w 1199936"/>
              <a:gd name="csY12" fmla="*/ 1373511 h 1481087"/>
              <a:gd name="csX13" fmla="*/ 679983 w 1199936"/>
              <a:gd name="csY13" fmla="*/ 1391440 h 1481087"/>
              <a:gd name="csX14" fmla="*/ 706877 w 1199936"/>
              <a:gd name="csY14" fmla="*/ 1418334 h 1481087"/>
              <a:gd name="csX15" fmla="*/ 751701 w 1199936"/>
              <a:gd name="csY15" fmla="*/ 1427299 h 1481087"/>
              <a:gd name="csX16" fmla="*/ 778595 w 1199936"/>
              <a:gd name="csY16" fmla="*/ 1436264 h 1481087"/>
              <a:gd name="csX17" fmla="*/ 832383 w 1199936"/>
              <a:gd name="csY17" fmla="*/ 1481087 h 1481087"/>
              <a:gd name="csX18" fmla="*/ 841348 w 1199936"/>
              <a:gd name="csY18" fmla="*/ 1436264 h 1481087"/>
              <a:gd name="csX19" fmla="*/ 823418 w 1199936"/>
              <a:gd name="csY19" fmla="*/ 1418334 h 1481087"/>
              <a:gd name="csX20" fmla="*/ 814454 w 1199936"/>
              <a:gd name="csY20" fmla="*/ 1391440 h 1481087"/>
              <a:gd name="csX21" fmla="*/ 805489 w 1199936"/>
              <a:gd name="csY21" fmla="*/ 1328687 h 1481087"/>
              <a:gd name="csX22" fmla="*/ 787559 w 1199936"/>
              <a:gd name="csY22" fmla="*/ 1301793 h 1481087"/>
              <a:gd name="csX23" fmla="*/ 814454 w 1199936"/>
              <a:gd name="csY23" fmla="*/ 1274899 h 1481087"/>
              <a:gd name="csX24" fmla="*/ 805489 w 1199936"/>
              <a:gd name="csY24" fmla="*/ 1248005 h 1481087"/>
              <a:gd name="csX25" fmla="*/ 832383 w 1199936"/>
              <a:gd name="csY25" fmla="*/ 1176287 h 1481087"/>
              <a:gd name="csX26" fmla="*/ 886171 w 1199936"/>
              <a:gd name="csY26" fmla="*/ 1167323 h 1481087"/>
              <a:gd name="csX27" fmla="*/ 966854 w 1199936"/>
              <a:gd name="csY27" fmla="*/ 1104570 h 1481087"/>
              <a:gd name="csX28" fmla="*/ 984783 w 1199936"/>
              <a:gd name="csY28" fmla="*/ 1077676 h 1481087"/>
              <a:gd name="csX29" fmla="*/ 1011677 w 1199936"/>
              <a:gd name="csY29" fmla="*/ 1068711 h 1481087"/>
              <a:gd name="csX30" fmla="*/ 1083395 w 1199936"/>
              <a:gd name="csY30" fmla="*/ 1005958 h 1481087"/>
              <a:gd name="csX31" fmla="*/ 1119254 w 1199936"/>
              <a:gd name="csY31" fmla="*/ 970099 h 1481087"/>
              <a:gd name="csX32" fmla="*/ 1137183 w 1199936"/>
              <a:gd name="csY32" fmla="*/ 925276 h 1481087"/>
              <a:gd name="csX33" fmla="*/ 1173042 w 1199936"/>
              <a:gd name="csY33" fmla="*/ 871487 h 1481087"/>
              <a:gd name="csX34" fmla="*/ 1190971 w 1199936"/>
              <a:gd name="csY34" fmla="*/ 817699 h 1481087"/>
              <a:gd name="csX35" fmla="*/ 1199936 w 1199936"/>
              <a:gd name="csY35" fmla="*/ 790805 h 1481087"/>
              <a:gd name="csX36" fmla="*/ 1190971 w 1199936"/>
              <a:gd name="csY36" fmla="*/ 754946 h 1481087"/>
              <a:gd name="csX37" fmla="*/ 1146148 w 1199936"/>
              <a:gd name="csY37" fmla="*/ 745981 h 1481087"/>
              <a:gd name="csX38" fmla="*/ 1083395 w 1199936"/>
              <a:gd name="csY38" fmla="*/ 719087 h 1481087"/>
              <a:gd name="csX39" fmla="*/ 1047536 w 1199936"/>
              <a:gd name="csY39" fmla="*/ 710123 h 1481087"/>
              <a:gd name="csX40" fmla="*/ 975818 w 1199936"/>
              <a:gd name="csY40" fmla="*/ 683229 h 1481087"/>
              <a:gd name="csX41" fmla="*/ 922030 w 1199936"/>
              <a:gd name="csY41" fmla="*/ 665299 h 1481087"/>
              <a:gd name="csX42" fmla="*/ 886171 w 1199936"/>
              <a:gd name="csY42" fmla="*/ 638405 h 1481087"/>
              <a:gd name="csX43" fmla="*/ 859277 w 1199936"/>
              <a:gd name="csY43" fmla="*/ 629440 h 1481087"/>
              <a:gd name="csX44" fmla="*/ 841348 w 1199936"/>
              <a:gd name="csY44" fmla="*/ 602546 h 1481087"/>
              <a:gd name="csX45" fmla="*/ 814454 w 1199936"/>
              <a:gd name="csY45" fmla="*/ 584617 h 1481087"/>
              <a:gd name="csX46" fmla="*/ 769630 w 1199936"/>
              <a:gd name="csY46" fmla="*/ 548758 h 1481087"/>
              <a:gd name="csX47" fmla="*/ 751701 w 1199936"/>
              <a:gd name="csY47" fmla="*/ 521864 h 1481087"/>
              <a:gd name="csX48" fmla="*/ 733771 w 1199936"/>
              <a:gd name="csY48" fmla="*/ 503934 h 1481087"/>
              <a:gd name="csX49" fmla="*/ 760665 w 1199936"/>
              <a:gd name="csY49" fmla="*/ 441181 h 1481087"/>
              <a:gd name="csX50" fmla="*/ 787559 w 1199936"/>
              <a:gd name="csY50" fmla="*/ 423252 h 1481087"/>
              <a:gd name="csX51" fmla="*/ 832383 w 1199936"/>
              <a:gd name="csY51" fmla="*/ 360499 h 1481087"/>
              <a:gd name="csX52" fmla="*/ 859277 w 1199936"/>
              <a:gd name="csY52" fmla="*/ 342570 h 1481087"/>
              <a:gd name="csX53" fmla="*/ 877207 w 1199936"/>
              <a:gd name="csY53" fmla="*/ 324640 h 1481087"/>
              <a:gd name="csX54" fmla="*/ 877207 w 1199936"/>
              <a:gd name="csY54" fmla="*/ 234993 h 1481087"/>
              <a:gd name="csX55" fmla="*/ 841348 w 1199936"/>
              <a:gd name="csY55" fmla="*/ 226029 h 1481087"/>
              <a:gd name="csX56" fmla="*/ 769630 w 1199936"/>
              <a:gd name="csY56" fmla="*/ 252923 h 1481087"/>
              <a:gd name="csX57" fmla="*/ 724807 w 1199936"/>
              <a:gd name="csY57" fmla="*/ 315676 h 1481087"/>
              <a:gd name="csX58" fmla="*/ 706877 w 1199936"/>
              <a:gd name="csY58" fmla="*/ 342570 h 1481087"/>
              <a:gd name="csX59" fmla="*/ 679983 w 1199936"/>
              <a:gd name="csY59" fmla="*/ 351534 h 1481087"/>
              <a:gd name="csX60" fmla="*/ 653089 w 1199936"/>
              <a:gd name="csY60" fmla="*/ 369464 h 1481087"/>
              <a:gd name="csX61" fmla="*/ 617230 w 1199936"/>
              <a:gd name="csY61" fmla="*/ 342570 h 1481087"/>
              <a:gd name="csX62" fmla="*/ 545512 w 1199936"/>
              <a:gd name="csY62" fmla="*/ 288781 h 1481087"/>
              <a:gd name="csX63" fmla="*/ 509654 w 1199936"/>
              <a:gd name="csY63" fmla="*/ 226029 h 1481087"/>
              <a:gd name="csX64" fmla="*/ 545512 w 1199936"/>
              <a:gd name="csY64" fmla="*/ 181205 h 1481087"/>
              <a:gd name="csX65" fmla="*/ 1011677 w 1199936"/>
              <a:gd name="csY65" fmla="*/ 46734 h 1481087"/>
              <a:gd name="csX0" fmla="*/ 1011677 w 1199936"/>
              <a:gd name="csY0" fmla="*/ 39733 h 1474086"/>
              <a:gd name="csX1" fmla="*/ 61418 w 1199936"/>
              <a:gd name="csY1" fmla="*/ 1070675 h 1474086"/>
              <a:gd name="csX2" fmla="*/ 97277 w 1199936"/>
              <a:gd name="csY2" fmla="*/ 1124463 h 1474086"/>
              <a:gd name="csX3" fmla="*/ 115207 w 1199936"/>
              <a:gd name="csY3" fmla="*/ 1169286 h 1474086"/>
              <a:gd name="csX4" fmla="*/ 151065 w 1199936"/>
              <a:gd name="csY4" fmla="*/ 1214110 h 1474086"/>
              <a:gd name="csX5" fmla="*/ 160030 w 1199936"/>
              <a:gd name="csY5" fmla="*/ 1241004 h 1474086"/>
              <a:gd name="csX6" fmla="*/ 168995 w 1199936"/>
              <a:gd name="csY6" fmla="*/ 1276863 h 1474086"/>
              <a:gd name="csX7" fmla="*/ 213818 w 1199936"/>
              <a:gd name="csY7" fmla="*/ 1339616 h 1474086"/>
              <a:gd name="csX8" fmla="*/ 222783 w 1199936"/>
              <a:gd name="csY8" fmla="*/ 1375475 h 1474086"/>
              <a:gd name="csX9" fmla="*/ 249677 w 1199936"/>
              <a:gd name="csY9" fmla="*/ 1393404 h 1474086"/>
              <a:gd name="csX10" fmla="*/ 357254 w 1199936"/>
              <a:gd name="csY10" fmla="*/ 1366510 h 1474086"/>
              <a:gd name="csX11" fmla="*/ 437936 w 1199936"/>
              <a:gd name="csY11" fmla="*/ 1348580 h 1474086"/>
              <a:gd name="csX12" fmla="*/ 617230 w 1199936"/>
              <a:gd name="csY12" fmla="*/ 1366510 h 1474086"/>
              <a:gd name="csX13" fmla="*/ 679983 w 1199936"/>
              <a:gd name="csY13" fmla="*/ 1384439 h 1474086"/>
              <a:gd name="csX14" fmla="*/ 706877 w 1199936"/>
              <a:gd name="csY14" fmla="*/ 1411333 h 1474086"/>
              <a:gd name="csX15" fmla="*/ 751701 w 1199936"/>
              <a:gd name="csY15" fmla="*/ 1420298 h 1474086"/>
              <a:gd name="csX16" fmla="*/ 778595 w 1199936"/>
              <a:gd name="csY16" fmla="*/ 1429263 h 1474086"/>
              <a:gd name="csX17" fmla="*/ 832383 w 1199936"/>
              <a:gd name="csY17" fmla="*/ 1474086 h 1474086"/>
              <a:gd name="csX18" fmla="*/ 841348 w 1199936"/>
              <a:gd name="csY18" fmla="*/ 1429263 h 1474086"/>
              <a:gd name="csX19" fmla="*/ 823418 w 1199936"/>
              <a:gd name="csY19" fmla="*/ 1411333 h 1474086"/>
              <a:gd name="csX20" fmla="*/ 814454 w 1199936"/>
              <a:gd name="csY20" fmla="*/ 1384439 h 1474086"/>
              <a:gd name="csX21" fmla="*/ 805489 w 1199936"/>
              <a:gd name="csY21" fmla="*/ 1321686 h 1474086"/>
              <a:gd name="csX22" fmla="*/ 787559 w 1199936"/>
              <a:gd name="csY22" fmla="*/ 1294792 h 1474086"/>
              <a:gd name="csX23" fmla="*/ 814454 w 1199936"/>
              <a:gd name="csY23" fmla="*/ 1267898 h 1474086"/>
              <a:gd name="csX24" fmla="*/ 805489 w 1199936"/>
              <a:gd name="csY24" fmla="*/ 1241004 h 1474086"/>
              <a:gd name="csX25" fmla="*/ 832383 w 1199936"/>
              <a:gd name="csY25" fmla="*/ 1169286 h 1474086"/>
              <a:gd name="csX26" fmla="*/ 886171 w 1199936"/>
              <a:gd name="csY26" fmla="*/ 1160322 h 1474086"/>
              <a:gd name="csX27" fmla="*/ 966854 w 1199936"/>
              <a:gd name="csY27" fmla="*/ 1097569 h 1474086"/>
              <a:gd name="csX28" fmla="*/ 984783 w 1199936"/>
              <a:gd name="csY28" fmla="*/ 1070675 h 1474086"/>
              <a:gd name="csX29" fmla="*/ 1011677 w 1199936"/>
              <a:gd name="csY29" fmla="*/ 1061710 h 1474086"/>
              <a:gd name="csX30" fmla="*/ 1083395 w 1199936"/>
              <a:gd name="csY30" fmla="*/ 998957 h 1474086"/>
              <a:gd name="csX31" fmla="*/ 1119254 w 1199936"/>
              <a:gd name="csY31" fmla="*/ 963098 h 1474086"/>
              <a:gd name="csX32" fmla="*/ 1137183 w 1199936"/>
              <a:gd name="csY32" fmla="*/ 918275 h 1474086"/>
              <a:gd name="csX33" fmla="*/ 1173042 w 1199936"/>
              <a:gd name="csY33" fmla="*/ 864486 h 1474086"/>
              <a:gd name="csX34" fmla="*/ 1190971 w 1199936"/>
              <a:gd name="csY34" fmla="*/ 810698 h 1474086"/>
              <a:gd name="csX35" fmla="*/ 1199936 w 1199936"/>
              <a:gd name="csY35" fmla="*/ 783804 h 1474086"/>
              <a:gd name="csX36" fmla="*/ 1190971 w 1199936"/>
              <a:gd name="csY36" fmla="*/ 747945 h 1474086"/>
              <a:gd name="csX37" fmla="*/ 1146148 w 1199936"/>
              <a:gd name="csY37" fmla="*/ 738980 h 1474086"/>
              <a:gd name="csX38" fmla="*/ 1083395 w 1199936"/>
              <a:gd name="csY38" fmla="*/ 712086 h 1474086"/>
              <a:gd name="csX39" fmla="*/ 1047536 w 1199936"/>
              <a:gd name="csY39" fmla="*/ 703122 h 1474086"/>
              <a:gd name="csX40" fmla="*/ 975818 w 1199936"/>
              <a:gd name="csY40" fmla="*/ 676228 h 1474086"/>
              <a:gd name="csX41" fmla="*/ 922030 w 1199936"/>
              <a:gd name="csY41" fmla="*/ 658298 h 1474086"/>
              <a:gd name="csX42" fmla="*/ 886171 w 1199936"/>
              <a:gd name="csY42" fmla="*/ 631404 h 1474086"/>
              <a:gd name="csX43" fmla="*/ 859277 w 1199936"/>
              <a:gd name="csY43" fmla="*/ 622439 h 1474086"/>
              <a:gd name="csX44" fmla="*/ 841348 w 1199936"/>
              <a:gd name="csY44" fmla="*/ 595545 h 1474086"/>
              <a:gd name="csX45" fmla="*/ 814454 w 1199936"/>
              <a:gd name="csY45" fmla="*/ 577616 h 1474086"/>
              <a:gd name="csX46" fmla="*/ 769630 w 1199936"/>
              <a:gd name="csY46" fmla="*/ 541757 h 1474086"/>
              <a:gd name="csX47" fmla="*/ 751701 w 1199936"/>
              <a:gd name="csY47" fmla="*/ 514863 h 1474086"/>
              <a:gd name="csX48" fmla="*/ 733771 w 1199936"/>
              <a:gd name="csY48" fmla="*/ 496933 h 1474086"/>
              <a:gd name="csX49" fmla="*/ 760665 w 1199936"/>
              <a:gd name="csY49" fmla="*/ 434180 h 1474086"/>
              <a:gd name="csX50" fmla="*/ 787559 w 1199936"/>
              <a:gd name="csY50" fmla="*/ 416251 h 1474086"/>
              <a:gd name="csX51" fmla="*/ 832383 w 1199936"/>
              <a:gd name="csY51" fmla="*/ 353498 h 1474086"/>
              <a:gd name="csX52" fmla="*/ 859277 w 1199936"/>
              <a:gd name="csY52" fmla="*/ 335569 h 1474086"/>
              <a:gd name="csX53" fmla="*/ 877207 w 1199936"/>
              <a:gd name="csY53" fmla="*/ 317639 h 1474086"/>
              <a:gd name="csX54" fmla="*/ 877207 w 1199936"/>
              <a:gd name="csY54" fmla="*/ 227992 h 1474086"/>
              <a:gd name="csX55" fmla="*/ 841348 w 1199936"/>
              <a:gd name="csY55" fmla="*/ 219028 h 1474086"/>
              <a:gd name="csX56" fmla="*/ 769630 w 1199936"/>
              <a:gd name="csY56" fmla="*/ 245922 h 1474086"/>
              <a:gd name="csX57" fmla="*/ 724807 w 1199936"/>
              <a:gd name="csY57" fmla="*/ 308675 h 1474086"/>
              <a:gd name="csX58" fmla="*/ 706877 w 1199936"/>
              <a:gd name="csY58" fmla="*/ 335569 h 1474086"/>
              <a:gd name="csX59" fmla="*/ 679983 w 1199936"/>
              <a:gd name="csY59" fmla="*/ 344533 h 1474086"/>
              <a:gd name="csX60" fmla="*/ 653089 w 1199936"/>
              <a:gd name="csY60" fmla="*/ 362463 h 1474086"/>
              <a:gd name="csX61" fmla="*/ 617230 w 1199936"/>
              <a:gd name="csY61" fmla="*/ 335569 h 1474086"/>
              <a:gd name="csX62" fmla="*/ 545512 w 1199936"/>
              <a:gd name="csY62" fmla="*/ 281780 h 1474086"/>
              <a:gd name="csX63" fmla="*/ 509654 w 1199936"/>
              <a:gd name="csY63" fmla="*/ 219028 h 1474086"/>
              <a:gd name="csX64" fmla="*/ 1011677 w 1199936"/>
              <a:gd name="csY64" fmla="*/ 39733 h 1474086"/>
              <a:gd name="csX0" fmla="*/ 1011677 w 1199936"/>
              <a:gd name="csY0" fmla="*/ 31149 h 1465502"/>
              <a:gd name="csX1" fmla="*/ 61418 w 1199936"/>
              <a:gd name="csY1" fmla="*/ 1062091 h 1465502"/>
              <a:gd name="csX2" fmla="*/ 97277 w 1199936"/>
              <a:gd name="csY2" fmla="*/ 1115879 h 1465502"/>
              <a:gd name="csX3" fmla="*/ 115207 w 1199936"/>
              <a:gd name="csY3" fmla="*/ 1160702 h 1465502"/>
              <a:gd name="csX4" fmla="*/ 151065 w 1199936"/>
              <a:gd name="csY4" fmla="*/ 1205526 h 1465502"/>
              <a:gd name="csX5" fmla="*/ 160030 w 1199936"/>
              <a:gd name="csY5" fmla="*/ 1232420 h 1465502"/>
              <a:gd name="csX6" fmla="*/ 168995 w 1199936"/>
              <a:gd name="csY6" fmla="*/ 1268279 h 1465502"/>
              <a:gd name="csX7" fmla="*/ 213818 w 1199936"/>
              <a:gd name="csY7" fmla="*/ 1331032 h 1465502"/>
              <a:gd name="csX8" fmla="*/ 222783 w 1199936"/>
              <a:gd name="csY8" fmla="*/ 1366891 h 1465502"/>
              <a:gd name="csX9" fmla="*/ 249677 w 1199936"/>
              <a:gd name="csY9" fmla="*/ 1384820 h 1465502"/>
              <a:gd name="csX10" fmla="*/ 357254 w 1199936"/>
              <a:gd name="csY10" fmla="*/ 1357926 h 1465502"/>
              <a:gd name="csX11" fmla="*/ 437936 w 1199936"/>
              <a:gd name="csY11" fmla="*/ 1339996 h 1465502"/>
              <a:gd name="csX12" fmla="*/ 617230 w 1199936"/>
              <a:gd name="csY12" fmla="*/ 1357926 h 1465502"/>
              <a:gd name="csX13" fmla="*/ 679983 w 1199936"/>
              <a:gd name="csY13" fmla="*/ 1375855 h 1465502"/>
              <a:gd name="csX14" fmla="*/ 706877 w 1199936"/>
              <a:gd name="csY14" fmla="*/ 1402749 h 1465502"/>
              <a:gd name="csX15" fmla="*/ 751701 w 1199936"/>
              <a:gd name="csY15" fmla="*/ 1411714 h 1465502"/>
              <a:gd name="csX16" fmla="*/ 778595 w 1199936"/>
              <a:gd name="csY16" fmla="*/ 1420679 h 1465502"/>
              <a:gd name="csX17" fmla="*/ 832383 w 1199936"/>
              <a:gd name="csY17" fmla="*/ 1465502 h 1465502"/>
              <a:gd name="csX18" fmla="*/ 841348 w 1199936"/>
              <a:gd name="csY18" fmla="*/ 1420679 h 1465502"/>
              <a:gd name="csX19" fmla="*/ 823418 w 1199936"/>
              <a:gd name="csY19" fmla="*/ 1402749 h 1465502"/>
              <a:gd name="csX20" fmla="*/ 814454 w 1199936"/>
              <a:gd name="csY20" fmla="*/ 1375855 h 1465502"/>
              <a:gd name="csX21" fmla="*/ 805489 w 1199936"/>
              <a:gd name="csY21" fmla="*/ 1313102 h 1465502"/>
              <a:gd name="csX22" fmla="*/ 787559 w 1199936"/>
              <a:gd name="csY22" fmla="*/ 1286208 h 1465502"/>
              <a:gd name="csX23" fmla="*/ 814454 w 1199936"/>
              <a:gd name="csY23" fmla="*/ 1259314 h 1465502"/>
              <a:gd name="csX24" fmla="*/ 805489 w 1199936"/>
              <a:gd name="csY24" fmla="*/ 1232420 h 1465502"/>
              <a:gd name="csX25" fmla="*/ 832383 w 1199936"/>
              <a:gd name="csY25" fmla="*/ 1160702 h 1465502"/>
              <a:gd name="csX26" fmla="*/ 886171 w 1199936"/>
              <a:gd name="csY26" fmla="*/ 1151738 h 1465502"/>
              <a:gd name="csX27" fmla="*/ 966854 w 1199936"/>
              <a:gd name="csY27" fmla="*/ 1088985 h 1465502"/>
              <a:gd name="csX28" fmla="*/ 984783 w 1199936"/>
              <a:gd name="csY28" fmla="*/ 1062091 h 1465502"/>
              <a:gd name="csX29" fmla="*/ 1011677 w 1199936"/>
              <a:gd name="csY29" fmla="*/ 1053126 h 1465502"/>
              <a:gd name="csX30" fmla="*/ 1083395 w 1199936"/>
              <a:gd name="csY30" fmla="*/ 990373 h 1465502"/>
              <a:gd name="csX31" fmla="*/ 1119254 w 1199936"/>
              <a:gd name="csY31" fmla="*/ 954514 h 1465502"/>
              <a:gd name="csX32" fmla="*/ 1137183 w 1199936"/>
              <a:gd name="csY32" fmla="*/ 909691 h 1465502"/>
              <a:gd name="csX33" fmla="*/ 1173042 w 1199936"/>
              <a:gd name="csY33" fmla="*/ 855902 h 1465502"/>
              <a:gd name="csX34" fmla="*/ 1190971 w 1199936"/>
              <a:gd name="csY34" fmla="*/ 802114 h 1465502"/>
              <a:gd name="csX35" fmla="*/ 1199936 w 1199936"/>
              <a:gd name="csY35" fmla="*/ 775220 h 1465502"/>
              <a:gd name="csX36" fmla="*/ 1190971 w 1199936"/>
              <a:gd name="csY36" fmla="*/ 739361 h 1465502"/>
              <a:gd name="csX37" fmla="*/ 1146148 w 1199936"/>
              <a:gd name="csY37" fmla="*/ 730396 h 1465502"/>
              <a:gd name="csX38" fmla="*/ 1083395 w 1199936"/>
              <a:gd name="csY38" fmla="*/ 703502 h 1465502"/>
              <a:gd name="csX39" fmla="*/ 1047536 w 1199936"/>
              <a:gd name="csY39" fmla="*/ 694538 h 1465502"/>
              <a:gd name="csX40" fmla="*/ 975818 w 1199936"/>
              <a:gd name="csY40" fmla="*/ 667644 h 1465502"/>
              <a:gd name="csX41" fmla="*/ 922030 w 1199936"/>
              <a:gd name="csY41" fmla="*/ 649714 h 1465502"/>
              <a:gd name="csX42" fmla="*/ 886171 w 1199936"/>
              <a:gd name="csY42" fmla="*/ 622820 h 1465502"/>
              <a:gd name="csX43" fmla="*/ 859277 w 1199936"/>
              <a:gd name="csY43" fmla="*/ 613855 h 1465502"/>
              <a:gd name="csX44" fmla="*/ 841348 w 1199936"/>
              <a:gd name="csY44" fmla="*/ 586961 h 1465502"/>
              <a:gd name="csX45" fmla="*/ 814454 w 1199936"/>
              <a:gd name="csY45" fmla="*/ 569032 h 1465502"/>
              <a:gd name="csX46" fmla="*/ 769630 w 1199936"/>
              <a:gd name="csY46" fmla="*/ 533173 h 1465502"/>
              <a:gd name="csX47" fmla="*/ 751701 w 1199936"/>
              <a:gd name="csY47" fmla="*/ 506279 h 1465502"/>
              <a:gd name="csX48" fmla="*/ 733771 w 1199936"/>
              <a:gd name="csY48" fmla="*/ 488349 h 1465502"/>
              <a:gd name="csX49" fmla="*/ 760665 w 1199936"/>
              <a:gd name="csY49" fmla="*/ 425596 h 1465502"/>
              <a:gd name="csX50" fmla="*/ 787559 w 1199936"/>
              <a:gd name="csY50" fmla="*/ 407667 h 1465502"/>
              <a:gd name="csX51" fmla="*/ 832383 w 1199936"/>
              <a:gd name="csY51" fmla="*/ 344914 h 1465502"/>
              <a:gd name="csX52" fmla="*/ 859277 w 1199936"/>
              <a:gd name="csY52" fmla="*/ 326985 h 1465502"/>
              <a:gd name="csX53" fmla="*/ 877207 w 1199936"/>
              <a:gd name="csY53" fmla="*/ 309055 h 1465502"/>
              <a:gd name="csX54" fmla="*/ 877207 w 1199936"/>
              <a:gd name="csY54" fmla="*/ 219408 h 1465502"/>
              <a:gd name="csX55" fmla="*/ 841348 w 1199936"/>
              <a:gd name="csY55" fmla="*/ 210444 h 1465502"/>
              <a:gd name="csX56" fmla="*/ 769630 w 1199936"/>
              <a:gd name="csY56" fmla="*/ 237338 h 1465502"/>
              <a:gd name="csX57" fmla="*/ 724807 w 1199936"/>
              <a:gd name="csY57" fmla="*/ 300091 h 1465502"/>
              <a:gd name="csX58" fmla="*/ 706877 w 1199936"/>
              <a:gd name="csY58" fmla="*/ 326985 h 1465502"/>
              <a:gd name="csX59" fmla="*/ 679983 w 1199936"/>
              <a:gd name="csY59" fmla="*/ 335949 h 1465502"/>
              <a:gd name="csX60" fmla="*/ 653089 w 1199936"/>
              <a:gd name="csY60" fmla="*/ 353879 h 1465502"/>
              <a:gd name="csX61" fmla="*/ 617230 w 1199936"/>
              <a:gd name="csY61" fmla="*/ 326985 h 1465502"/>
              <a:gd name="csX62" fmla="*/ 545512 w 1199936"/>
              <a:gd name="csY62" fmla="*/ 273196 h 1465502"/>
              <a:gd name="csX63" fmla="*/ 1011677 w 1199936"/>
              <a:gd name="csY63" fmla="*/ 31149 h 1465502"/>
              <a:gd name="csX0" fmla="*/ 1011677 w 1199936"/>
              <a:gd name="csY0" fmla="*/ 25013 h 1459366"/>
              <a:gd name="csX1" fmla="*/ 61418 w 1199936"/>
              <a:gd name="csY1" fmla="*/ 1055955 h 1459366"/>
              <a:gd name="csX2" fmla="*/ 97277 w 1199936"/>
              <a:gd name="csY2" fmla="*/ 1109743 h 1459366"/>
              <a:gd name="csX3" fmla="*/ 115207 w 1199936"/>
              <a:gd name="csY3" fmla="*/ 1154566 h 1459366"/>
              <a:gd name="csX4" fmla="*/ 151065 w 1199936"/>
              <a:gd name="csY4" fmla="*/ 1199390 h 1459366"/>
              <a:gd name="csX5" fmla="*/ 160030 w 1199936"/>
              <a:gd name="csY5" fmla="*/ 1226284 h 1459366"/>
              <a:gd name="csX6" fmla="*/ 168995 w 1199936"/>
              <a:gd name="csY6" fmla="*/ 1262143 h 1459366"/>
              <a:gd name="csX7" fmla="*/ 213818 w 1199936"/>
              <a:gd name="csY7" fmla="*/ 1324896 h 1459366"/>
              <a:gd name="csX8" fmla="*/ 222783 w 1199936"/>
              <a:gd name="csY8" fmla="*/ 1360755 h 1459366"/>
              <a:gd name="csX9" fmla="*/ 249677 w 1199936"/>
              <a:gd name="csY9" fmla="*/ 1378684 h 1459366"/>
              <a:gd name="csX10" fmla="*/ 357254 w 1199936"/>
              <a:gd name="csY10" fmla="*/ 1351790 h 1459366"/>
              <a:gd name="csX11" fmla="*/ 437936 w 1199936"/>
              <a:gd name="csY11" fmla="*/ 1333860 h 1459366"/>
              <a:gd name="csX12" fmla="*/ 617230 w 1199936"/>
              <a:gd name="csY12" fmla="*/ 1351790 h 1459366"/>
              <a:gd name="csX13" fmla="*/ 679983 w 1199936"/>
              <a:gd name="csY13" fmla="*/ 1369719 h 1459366"/>
              <a:gd name="csX14" fmla="*/ 706877 w 1199936"/>
              <a:gd name="csY14" fmla="*/ 1396613 h 1459366"/>
              <a:gd name="csX15" fmla="*/ 751701 w 1199936"/>
              <a:gd name="csY15" fmla="*/ 1405578 h 1459366"/>
              <a:gd name="csX16" fmla="*/ 778595 w 1199936"/>
              <a:gd name="csY16" fmla="*/ 1414543 h 1459366"/>
              <a:gd name="csX17" fmla="*/ 832383 w 1199936"/>
              <a:gd name="csY17" fmla="*/ 1459366 h 1459366"/>
              <a:gd name="csX18" fmla="*/ 841348 w 1199936"/>
              <a:gd name="csY18" fmla="*/ 1414543 h 1459366"/>
              <a:gd name="csX19" fmla="*/ 823418 w 1199936"/>
              <a:gd name="csY19" fmla="*/ 1396613 h 1459366"/>
              <a:gd name="csX20" fmla="*/ 814454 w 1199936"/>
              <a:gd name="csY20" fmla="*/ 1369719 h 1459366"/>
              <a:gd name="csX21" fmla="*/ 805489 w 1199936"/>
              <a:gd name="csY21" fmla="*/ 1306966 h 1459366"/>
              <a:gd name="csX22" fmla="*/ 787559 w 1199936"/>
              <a:gd name="csY22" fmla="*/ 1280072 h 1459366"/>
              <a:gd name="csX23" fmla="*/ 814454 w 1199936"/>
              <a:gd name="csY23" fmla="*/ 1253178 h 1459366"/>
              <a:gd name="csX24" fmla="*/ 805489 w 1199936"/>
              <a:gd name="csY24" fmla="*/ 1226284 h 1459366"/>
              <a:gd name="csX25" fmla="*/ 832383 w 1199936"/>
              <a:gd name="csY25" fmla="*/ 1154566 h 1459366"/>
              <a:gd name="csX26" fmla="*/ 886171 w 1199936"/>
              <a:gd name="csY26" fmla="*/ 1145602 h 1459366"/>
              <a:gd name="csX27" fmla="*/ 966854 w 1199936"/>
              <a:gd name="csY27" fmla="*/ 1082849 h 1459366"/>
              <a:gd name="csX28" fmla="*/ 984783 w 1199936"/>
              <a:gd name="csY28" fmla="*/ 1055955 h 1459366"/>
              <a:gd name="csX29" fmla="*/ 1011677 w 1199936"/>
              <a:gd name="csY29" fmla="*/ 1046990 h 1459366"/>
              <a:gd name="csX30" fmla="*/ 1083395 w 1199936"/>
              <a:gd name="csY30" fmla="*/ 984237 h 1459366"/>
              <a:gd name="csX31" fmla="*/ 1119254 w 1199936"/>
              <a:gd name="csY31" fmla="*/ 948378 h 1459366"/>
              <a:gd name="csX32" fmla="*/ 1137183 w 1199936"/>
              <a:gd name="csY32" fmla="*/ 903555 h 1459366"/>
              <a:gd name="csX33" fmla="*/ 1173042 w 1199936"/>
              <a:gd name="csY33" fmla="*/ 849766 h 1459366"/>
              <a:gd name="csX34" fmla="*/ 1190971 w 1199936"/>
              <a:gd name="csY34" fmla="*/ 795978 h 1459366"/>
              <a:gd name="csX35" fmla="*/ 1199936 w 1199936"/>
              <a:gd name="csY35" fmla="*/ 769084 h 1459366"/>
              <a:gd name="csX36" fmla="*/ 1190971 w 1199936"/>
              <a:gd name="csY36" fmla="*/ 733225 h 1459366"/>
              <a:gd name="csX37" fmla="*/ 1146148 w 1199936"/>
              <a:gd name="csY37" fmla="*/ 724260 h 1459366"/>
              <a:gd name="csX38" fmla="*/ 1083395 w 1199936"/>
              <a:gd name="csY38" fmla="*/ 697366 h 1459366"/>
              <a:gd name="csX39" fmla="*/ 1047536 w 1199936"/>
              <a:gd name="csY39" fmla="*/ 688402 h 1459366"/>
              <a:gd name="csX40" fmla="*/ 975818 w 1199936"/>
              <a:gd name="csY40" fmla="*/ 661508 h 1459366"/>
              <a:gd name="csX41" fmla="*/ 922030 w 1199936"/>
              <a:gd name="csY41" fmla="*/ 643578 h 1459366"/>
              <a:gd name="csX42" fmla="*/ 886171 w 1199936"/>
              <a:gd name="csY42" fmla="*/ 616684 h 1459366"/>
              <a:gd name="csX43" fmla="*/ 859277 w 1199936"/>
              <a:gd name="csY43" fmla="*/ 607719 h 1459366"/>
              <a:gd name="csX44" fmla="*/ 841348 w 1199936"/>
              <a:gd name="csY44" fmla="*/ 580825 h 1459366"/>
              <a:gd name="csX45" fmla="*/ 814454 w 1199936"/>
              <a:gd name="csY45" fmla="*/ 562896 h 1459366"/>
              <a:gd name="csX46" fmla="*/ 769630 w 1199936"/>
              <a:gd name="csY46" fmla="*/ 527037 h 1459366"/>
              <a:gd name="csX47" fmla="*/ 751701 w 1199936"/>
              <a:gd name="csY47" fmla="*/ 500143 h 1459366"/>
              <a:gd name="csX48" fmla="*/ 733771 w 1199936"/>
              <a:gd name="csY48" fmla="*/ 482213 h 1459366"/>
              <a:gd name="csX49" fmla="*/ 760665 w 1199936"/>
              <a:gd name="csY49" fmla="*/ 419460 h 1459366"/>
              <a:gd name="csX50" fmla="*/ 787559 w 1199936"/>
              <a:gd name="csY50" fmla="*/ 401531 h 1459366"/>
              <a:gd name="csX51" fmla="*/ 832383 w 1199936"/>
              <a:gd name="csY51" fmla="*/ 338778 h 1459366"/>
              <a:gd name="csX52" fmla="*/ 859277 w 1199936"/>
              <a:gd name="csY52" fmla="*/ 320849 h 1459366"/>
              <a:gd name="csX53" fmla="*/ 877207 w 1199936"/>
              <a:gd name="csY53" fmla="*/ 302919 h 1459366"/>
              <a:gd name="csX54" fmla="*/ 877207 w 1199936"/>
              <a:gd name="csY54" fmla="*/ 213272 h 1459366"/>
              <a:gd name="csX55" fmla="*/ 841348 w 1199936"/>
              <a:gd name="csY55" fmla="*/ 204308 h 1459366"/>
              <a:gd name="csX56" fmla="*/ 769630 w 1199936"/>
              <a:gd name="csY56" fmla="*/ 231202 h 1459366"/>
              <a:gd name="csX57" fmla="*/ 724807 w 1199936"/>
              <a:gd name="csY57" fmla="*/ 293955 h 1459366"/>
              <a:gd name="csX58" fmla="*/ 706877 w 1199936"/>
              <a:gd name="csY58" fmla="*/ 320849 h 1459366"/>
              <a:gd name="csX59" fmla="*/ 679983 w 1199936"/>
              <a:gd name="csY59" fmla="*/ 329813 h 1459366"/>
              <a:gd name="csX60" fmla="*/ 653089 w 1199936"/>
              <a:gd name="csY60" fmla="*/ 347743 h 1459366"/>
              <a:gd name="csX61" fmla="*/ 617230 w 1199936"/>
              <a:gd name="csY61" fmla="*/ 320849 h 1459366"/>
              <a:gd name="csX62" fmla="*/ 1011677 w 1199936"/>
              <a:gd name="csY62" fmla="*/ 25013 h 1459366"/>
              <a:gd name="csX0" fmla="*/ 588445 w 1171151"/>
              <a:gd name="csY0" fmla="*/ 116541 h 1255058"/>
              <a:gd name="csX1" fmla="*/ 32633 w 1171151"/>
              <a:gd name="csY1" fmla="*/ 851647 h 1255058"/>
              <a:gd name="csX2" fmla="*/ 68492 w 1171151"/>
              <a:gd name="csY2" fmla="*/ 905435 h 1255058"/>
              <a:gd name="csX3" fmla="*/ 86422 w 1171151"/>
              <a:gd name="csY3" fmla="*/ 950258 h 1255058"/>
              <a:gd name="csX4" fmla="*/ 122280 w 1171151"/>
              <a:gd name="csY4" fmla="*/ 995082 h 1255058"/>
              <a:gd name="csX5" fmla="*/ 131245 w 1171151"/>
              <a:gd name="csY5" fmla="*/ 1021976 h 1255058"/>
              <a:gd name="csX6" fmla="*/ 140210 w 1171151"/>
              <a:gd name="csY6" fmla="*/ 1057835 h 1255058"/>
              <a:gd name="csX7" fmla="*/ 185033 w 1171151"/>
              <a:gd name="csY7" fmla="*/ 1120588 h 1255058"/>
              <a:gd name="csX8" fmla="*/ 193998 w 1171151"/>
              <a:gd name="csY8" fmla="*/ 1156447 h 1255058"/>
              <a:gd name="csX9" fmla="*/ 220892 w 1171151"/>
              <a:gd name="csY9" fmla="*/ 1174376 h 1255058"/>
              <a:gd name="csX10" fmla="*/ 328469 w 1171151"/>
              <a:gd name="csY10" fmla="*/ 1147482 h 1255058"/>
              <a:gd name="csX11" fmla="*/ 409151 w 1171151"/>
              <a:gd name="csY11" fmla="*/ 1129552 h 1255058"/>
              <a:gd name="csX12" fmla="*/ 588445 w 1171151"/>
              <a:gd name="csY12" fmla="*/ 1147482 h 1255058"/>
              <a:gd name="csX13" fmla="*/ 651198 w 1171151"/>
              <a:gd name="csY13" fmla="*/ 1165411 h 1255058"/>
              <a:gd name="csX14" fmla="*/ 678092 w 1171151"/>
              <a:gd name="csY14" fmla="*/ 1192305 h 1255058"/>
              <a:gd name="csX15" fmla="*/ 722916 w 1171151"/>
              <a:gd name="csY15" fmla="*/ 1201270 h 1255058"/>
              <a:gd name="csX16" fmla="*/ 749810 w 1171151"/>
              <a:gd name="csY16" fmla="*/ 1210235 h 1255058"/>
              <a:gd name="csX17" fmla="*/ 803598 w 1171151"/>
              <a:gd name="csY17" fmla="*/ 1255058 h 1255058"/>
              <a:gd name="csX18" fmla="*/ 812563 w 1171151"/>
              <a:gd name="csY18" fmla="*/ 1210235 h 1255058"/>
              <a:gd name="csX19" fmla="*/ 794633 w 1171151"/>
              <a:gd name="csY19" fmla="*/ 1192305 h 1255058"/>
              <a:gd name="csX20" fmla="*/ 785669 w 1171151"/>
              <a:gd name="csY20" fmla="*/ 1165411 h 1255058"/>
              <a:gd name="csX21" fmla="*/ 776704 w 1171151"/>
              <a:gd name="csY21" fmla="*/ 1102658 h 1255058"/>
              <a:gd name="csX22" fmla="*/ 758774 w 1171151"/>
              <a:gd name="csY22" fmla="*/ 1075764 h 1255058"/>
              <a:gd name="csX23" fmla="*/ 785669 w 1171151"/>
              <a:gd name="csY23" fmla="*/ 1048870 h 1255058"/>
              <a:gd name="csX24" fmla="*/ 776704 w 1171151"/>
              <a:gd name="csY24" fmla="*/ 1021976 h 1255058"/>
              <a:gd name="csX25" fmla="*/ 803598 w 1171151"/>
              <a:gd name="csY25" fmla="*/ 950258 h 1255058"/>
              <a:gd name="csX26" fmla="*/ 857386 w 1171151"/>
              <a:gd name="csY26" fmla="*/ 941294 h 1255058"/>
              <a:gd name="csX27" fmla="*/ 938069 w 1171151"/>
              <a:gd name="csY27" fmla="*/ 878541 h 1255058"/>
              <a:gd name="csX28" fmla="*/ 955998 w 1171151"/>
              <a:gd name="csY28" fmla="*/ 851647 h 1255058"/>
              <a:gd name="csX29" fmla="*/ 982892 w 1171151"/>
              <a:gd name="csY29" fmla="*/ 842682 h 1255058"/>
              <a:gd name="csX30" fmla="*/ 1054610 w 1171151"/>
              <a:gd name="csY30" fmla="*/ 779929 h 1255058"/>
              <a:gd name="csX31" fmla="*/ 1090469 w 1171151"/>
              <a:gd name="csY31" fmla="*/ 744070 h 1255058"/>
              <a:gd name="csX32" fmla="*/ 1108398 w 1171151"/>
              <a:gd name="csY32" fmla="*/ 699247 h 1255058"/>
              <a:gd name="csX33" fmla="*/ 1144257 w 1171151"/>
              <a:gd name="csY33" fmla="*/ 645458 h 1255058"/>
              <a:gd name="csX34" fmla="*/ 1162186 w 1171151"/>
              <a:gd name="csY34" fmla="*/ 591670 h 1255058"/>
              <a:gd name="csX35" fmla="*/ 1171151 w 1171151"/>
              <a:gd name="csY35" fmla="*/ 564776 h 1255058"/>
              <a:gd name="csX36" fmla="*/ 1162186 w 1171151"/>
              <a:gd name="csY36" fmla="*/ 528917 h 1255058"/>
              <a:gd name="csX37" fmla="*/ 1117363 w 1171151"/>
              <a:gd name="csY37" fmla="*/ 519952 h 1255058"/>
              <a:gd name="csX38" fmla="*/ 1054610 w 1171151"/>
              <a:gd name="csY38" fmla="*/ 493058 h 1255058"/>
              <a:gd name="csX39" fmla="*/ 1018751 w 1171151"/>
              <a:gd name="csY39" fmla="*/ 484094 h 1255058"/>
              <a:gd name="csX40" fmla="*/ 947033 w 1171151"/>
              <a:gd name="csY40" fmla="*/ 457200 h 1255058"/>
              <a:gd name="csX41" fmla="*/ 893245 w 1171151"/>
              <a:gd name="csY41" fmla="*/ 439270 h 1255058"/>
              <a:gd name="csX42" fmla="*/ 857386 w 1171151"/>
              <a:gd name="csY42" fmla="*/ 412376 h 1255058"/>
              <a:gd name="csX43" fmla="*/ 830492 w 1171151"/>
              <a:gd name="csY43" fmla="*/ 403411 h 1255058"/>
              <a:gd name="csX44" fmla="*/ 812563 w 1171151"/>
              <a:gd name="csY44" fmla="*/ 376517 h 1255058"/>
              <a:gd name="csX45" fmla="*/ 785669 w 1171151"/>
              <a:gd name="csY45" fmla="*/ 358588 h 1255058"/>
              <a:gd name="csX46" fmla="*/ 740845 w 1171151"/>
              <a:gd name="csY46" fmla="*/ 322729 h 1255058"/>
              <a:gd name="csX47" fmla="*/ 722916 w 1171151"/>
              <a:gd name="csY47" fmla="*/ 295835 h 1255058"/>
              <a:gd name="csX48" fmla="*/ 704986 w 1171151"/>
              <a:gd name="csY48" fmla="*/ 277905 h 1255058"/>
              <a:gd name="csX49" fmla="*/ 731880 w 1171151"/>
              <a:gd name="csY49" fmla="*/ 215152 h 1255058"/>
              <a:gd name="csX50" fmla="*/ 758774 w 1171151"/>
              <a:gd name="csY50" fmla="*/ 197223 h 1255058"/>
              <a:gd name="csX51" fmla="*/ 803598 w 1171151"/>
              <a:gd name="csY51" fmla="*/ 134470 h 1255058"/>
              <a:gd name="csX52" fmla="*/ 830492 w 1171151"/>
              <a:gd name="csY52" fmla="*/ 116541 h 1255058"/>
              <a:gd name="csX53" fmla="*/ 848422 w 1171151"/>
              <a:gd name="csY53" fmla="*/ 98611 h 1255058"/>
              <a:gd name="csX54" fmla="*/ 848422 w 1171151"/>
              <a:gd name="csY54" fmla="*/ 8964 h 1255058"/>
              <a:gd name="csX55" fmla="*/ 812563 w 1171151"/>
              <a:gd name="csY55" fmla="*/ 0 h 1255058"/>
              <a:gd name="csX56" fmla="*/ 740845 w 1171151"/>
              <a:gd name="csY56" fmla="*/ 26894 h 1255058"/>
              <a:gd name="csX57" fmla="*/ 696022 w 1171151"/>
              <a:gd name="csY57" fmla="*/ 89647 h 1255058"/>
              <a:gd name="csX58" fmla="*/ 678092 w 1171151"/>
              <a:gd name="csY58" fmla="*/ 116541 h 1255058"/>
              <a:gd name="csX59" fmla="*/ 651198 w 1171151"/>
              <a:gd name="csY59" fmla="*/ 125505 h 1255058"/>
              <a:gd name="csX60" fmla="*/ 624304 w 1171151"/>
              <a:gd name="csY60" fmla="*/ 143435 h 1255058"/>
              <a:gd name="csX61" fmla="*/ 588445 w 1171151"/>
              <a:gd name="csY61" fmla="*/ 116541 h 1255058"/>
              <a:gd name="csX0" fmla="*/ 626898 w 1173745"/>
              <a:gd name="csY0" fmla="*/ 143435 h 1255058"/>
              <a:gd name="csX1" fmla="*/ 35227 w 1173745"/>
              <a:gd name="csY1" fmla="*/ 851647 h 1255058"/>
              <a:gd name="csX2" fmla="*/ 71086 w 1173745"/>
              <a:gd name="csY2" fmla="*/ 905435 h 1255058"/>
              <a:gd name="csX3" fmla="*/ 89016 w 1173745"/>
              <a:gd name="csY3" fmla="*/ 950258 h 1255058"/>
              <a:gd name="csX4" fmla="*/ 124874 w 1173745"/>
              <a:gd name="csY4" fmla="*/ 995082 h 1255058"/>
              <a:gd name="csX5" fmla="*/ 133839 w 1173745"/>
              <a:gd name="csY5" fmla="*/ 1021976 h 1255058"/>
              <a:gd name="csX6" fmla="*/ 142804 w 1173745"/>
              <a:gd name="csY6" fmla="*/ 1057835 h 1255058"/>
              <a:gd name="csX7" fmla="*/ 187627 w 1173745"/>
              <a:gd name="csY7" fmla="*/ 1120588 h 1255058"/>
              <a:gd name="csX8" fmla="*/ 196592 w 1173745"/>
              <a:gd name="csY8" fmla="*/ 1156447 h 1255058"/>
              <a:gd name="csX9" fmla="*/ 223486 w 1173745"/>
              <a:gd name="csY9" fmla="*/ 1174376 h 1255058"/>
              <a:gd name="csX10" fmla="*/ 331063 w 1173745"/>
              <a:gd name="csY10" fmla="*/ 1147482 h 1255058"/>
              <a:gd name="csX11" fmla="*/ 411745 w 1173745"/>
              <a:gd name="csY11" fmla="*/ 1129552 h 1255058"/>
              <a:gd name="csX12" fmla="*/ 591039 w 1173745"/>
              <a:gd name="csY12" fmla="*/ 1147482 h 1255058"/>
              <a:gd name="csX13" fmla="*/ 653792 w 1173745"/>
              <a:gd name="csY13" fmla="*/ 1165411 h 1255058"/>
              <a:gd name="csX14" fmla="*/ 680686 w 1173745"/>
              <a:gd name="csY14" fmla="*/ 1192305 h 1255058"/>
              <a:gd name="csX15" fmla="*/ 725510 w 1173745"/>
              <a:gd name="csY15" fmla="*/ 1201270 h 1255058"/>
              <a:gd name="csX16" fmla="*/ 752404 w 1173745"/>
              <a:gd name="csY16" fmla="*/ 1210235 h 1255058"/>
              <a:gd name="csX17" fmla="*/ 806192 w 1173745"/>
              <a:gd name="csY17" fmla="*/ 1255058 h 1255058"/>
              <a:gd name="csX18" fmla="*/ 815157 w 1173745"/>
              <a:gd name="csY18" fmla="*/ 1210235 h 1255058"/>
              <a:gd name="csX19" fmla="*/ 797227 w 1173745"/>
              <a:gd name="csY19" fmla="*/ 1192305 h 1255058"/>
              <a:gd name="csX20" fmla="*/ 788263 w 1173745"/>
              <a:gd name="csY20" fmla="*/ 1165411 h 1255058"/>
              <a:gd name="csX21" fmla="*/ 779298 w 1173745"/>
              <a:gd name="csY21" fmla="*/ 1102658 h 1255058"/>
              <a:gd name="csX22" fmla="*/ 761368 w 1173745"/>
              <a:gd name="csY22" fmla="*/ 1075764 h 1255058"/>
              <a:gd name="csX23" fmla="*/ 788263 w 1173745"/>
              <a:gd name="csY23" fmla="*/ 1048870 h 1255058"/>
              <a:gd name="csX24" fmla="*/ 779298 w 1173745"/>
              <a:gd name="csY24" fmla="*/ 1021976 h 1255058"/>
              <a:gd name="csX25" fmla="*/ 806192 w 1173745"/>
              <a:gd name="csY25" fmla="*/ 950258 h 1255058"/>
              <a:gd name="csX26" fmla="*/ 859980 w 1173745"/>
              <a:gd name="csY26" fmla="*/ 941294 h 1255058"/>
              <a:gd name="csX27" fmla="*/ 940663 w 1173745"/>
              <a:gd name="csY27" fmla="*/ 878541 h 1255058"/>
              <a:gd name="csX28" fmla="*/ 958592 w 1173745"/>
              <a:gd name="csY28" fmla="*/ 851647 h 1255058"/>
              <a:gd name="csX29" fmla="*/ 985486 w 1173745"/>
              <a:gd name="csY29" fmla="*/ 842682 h 1255058"/>
              <a:gd name="csX30" fmla="*/ 1057204 w 1173745"/>
              <a:gd name="csY30" fmla="*/ 779929 h 1255058"/>
              <a:gd name="csX31" fmla="*/ 1093063 w 1173745"/>
              <a:gd name="csY31" fmla="*/ 744070 h 1255058"/>
              <a:gd name="csX32" fmla="*/ 1110992 w 1173745"/>
              <a:gd name="csY32" fmla="*/ 699247 h 1255058"/>
              <a:gd name="csX33" fmla="*/ 1146851 w 1173745"/>
              <a:gd name="csY33" fmla="*/ 645458 h 1255058"/>
              <a:gd name="csX34" fmla="*/ 1164780 w 1173745"/>
              <a:gd name="csY34" fmla="*/ 591670 h 1255058"/>
              <a:gd name="csX35" fmla="*/ 1173745 w 1173745"/>
              <a:gd name="csY35" fmla="*/ 564776 h 1255058"/>
              <a:gd name="csX36" fmla="*/ 1164780 w 1173745"/>
              <a:gd name="csY36" fmla="*/ 528917 h 1255058"/>
              <a:gd name="csX37" fmla="*/ 1119957 w 1173745"/>
              <a:gd name="csY37" fmla="*/ 519952 h 1255058"/>
              <a:gd name="csX38" fmla="*/ 1057204 w 1173745"/>
              <a:gd name="csY38" fmla="*/ 493058 h 1255058"/>
              <a:gd name="csX39" fmla="*/ 1021345 w 1173745"/>
              <a:gd name="csY39" fmla="*/ 484094 h 1255058"/>
              <a:gd name="csX40" fmla="*/ 949627 w 1173745"/>
              <a:gd name="csY40" fmla="*/ 457200 h 1255058"/>
              <a:gd name="csX41" fmla="*/ 895839 w 1173745"/>
              <a:gd name="csY41" fmla="*/ 439270 h 1255058"/>
              <a:gd name="csX42" fmla="*/ 859980 w 1173745"/>
              <a:gd name="csY42" fmla="*/ 412376 h 1255058"/>
              <a:gd name="csX43" fmla="*/ 833086 w 1173745"/>
              <a:gd name="csY43" fmla="*/ 403411 h 1255058"/>
              <a:gd name="csX44" fmla="*/ 815157 w 1173745"/>
              <a:gd name="csY44" fmla="*/ 376517 h 1255058"/>
              <a:gd name="csX45" fmla="*/ 788263 w 1173745"/>
              <a:gd name="csY45" fmla="*/ 358588 h 1255058"/>
              <a:gd name="csX46" fmla="*/ 743439 w 1173745"/>
              <a:gd name="csY46" fmla="*/ 322729 h 1255058"/>
              <a:gd name="csX47" fmla="*/ 725510 w 1173745"/>
              <a:gd name="csY47" fmla="*/ 295835 h 1255058"/>
              <a:gd name="csX48" fmla="*/ 707580 w 1173745"/>
              <a:gd name="csY48" fmla="*/ 277905 h 1255058"/>
              <a:gd name="csX49" fmla="*/ 734474 w 1173745"/>
              <a:gd name="csY49" fmla="*/ 215152 h 1255058"/>
              <a:gd name="csX50" fmla="*/ 761368 w 1173745"/>
              <a:gd name="csY50" fmla="*/ 197223 h 1255058"/>
              <a:gd name="csX51" fmla="*/ 806192 w 1173745"/>
              <a:gd name="csY51" fmla="*/ 134470 h 1255058"/>
              <a:gd name="csX52" fmla="*/ 833086 w 1173745"/>
              <a:gd name="csY52" fmla="*/ 116541 h 1255058"/>
              <a:gd name="csX53" fmla="*/ 851016 w 1173745"/>
              <a:gd name="csY53" fmla="*/ 98611 h 1255058"/>
              <a:gd name="csX54" fmla="*/ 851016 w 1173745"/>
              <a:gd name="csY54" fmla="*/ 8964 h 1255058"/>
              <a:gd name="csX55" fmla="*/ 815157 w 1173745"/>
              <a:gd name="csY55" fmla="*/ 0 h 1255058"/>
              <a:gd name="csX56" fmla="*/ 743439 w 1173745"/>
              <a:gd name="csY56" fmla="*/ 26894 h 1255058"/>
              <a:gd name="csX57" fmla="*/ 698616 w 1173745"/>
              <a:gd name="csY57" fmla="*/ 89647 h 1255058"/>
              <a:gd name="csX58" fmla="*/ 680686 w 1173745"/>
              <a:gd name="csY58" fmla="*/ 116541 h 1255058"/>
              <a:gd name="csX59" fmla="*/ 653792 w 1173745"/>
              <a:gd name="csY59" fmla="*/ 125505 h 1255058"/>
              <a:gd name="csX60" fmla="*/ 626898 w 1173745"/>
              <a:gd name="csY60" fmla="*/ 143435 h 1255058"/>
              <a:gd name="csX0" fmla="*/ 626898 w 1173745"/>
              <a:gd name="csY0" fmla="*/ 138606 h 1250229"/>
              <a:gd name="csX1" fmla="*/ 35227 w 1173745"/>
              <a:gd name="csY1" fmla="*/ 846818 h 1250229"/>
              <a:gd name="csX2" fmla="*/ 71086 w 1173745"/>
              <a:gd name="csY2" fmla="*/ 900606 h 1250229"/>
              <a:gd name="csX3" fmla="*/ 89016 w 1173745"/>
              <a:gd name="csY3" fmla="*/ 945429 h 1250229"/>
              <a:gd name="csX4" fmla="*/ 124874 w 1173745"/>
              <a:gd name="csY4" fmla="*/ 990253 h 1250229"/>
              <a:gd name="csX5" fmla="*/ 133839 w 1173745"/>
              <a:gd name="csY5" fmla="*/ 1017147 h 1250229"/>
              <a:gd name="csX6" fmla="*/ 142804 w 1173745"/>
              <a:gd name="csY6" fmla="*/ 1053006 h 1250229"/>
              <a:gd name="csX7" fmla="*/ 187627 w 1173745"/>
              <a:gd name="csY7" fmla="*/ 1115759 h 1250229"/>
              <a:gd name="csX8" fmla="*/ 196592 w 1173745"/>
              <a:gd name="csY8" fmla="*/ 1151618 h 1250229"/>
              <a:gd name="csX9" fmla="*/ 223486 w 1173745"/>
              <a:gd name="csY9" fmla="*/ 1169547 h 1250229"/>
              <a:gd name="csX10" fmla="*/ 331063 w 1173745"/>
              <a:gd name="csY10" fmla="*/ 1142653 h 1250229"/>
              <a:gd name="csX11" fmla="*/ 411745 w 1173745"/>
              <a:gd name="csY11" fmla="*/ 1124723 h 1250229"/>
              <a:gd name="csX12" fmla="*/ 591039 w 1173745"/>
              <a:gd name="csY12" fmla="*/ 1142653 h 1250229"/>
              <a:gd name="csX13" fmla="*/ 653792 w 1173745"/>
              <a:gd name="csY13" fmla="*/ 1160582 h 1250229"/>
              <a:gd name="csX14" fmla="*/ 680686 w 1173745"/>
              <a:gd name="csY14" fmla="*/ 1187476 h 1250229"/>
              <a:gd name="csX15" fmla="*/ 725510 w 1173745"/>
              <a:gd name="csY15" fmla="*/ 1196441 h 1250229"/>
              <a:gd name="csX16" fmla="*/ 752404 w 1173745"/>
              <a:gd name="csY16" fmla="*/ 1205406 h 1250229"/>
              <a:gd name="csX17" fmla="*/ 806192 w 1173745"/>
              <a:gd name="csY17" fmla="*/ 1250229 h 1250229"/>
              <a:gd name="csX18" fmla="*/ 815157 w 1173745"/>
              <a:gd name="csY18" fmla="*/ 1205406 h 1250229"/>
              <a:gd name="csX19" fmla="*/ 797227 w 1173745"/>
              <a:gd name="csY19" fmla="*/ 1187476 h 1250229"/>
              <a:gd name="csX20" fmla="*/ 788263 w 1173745"/>
              <a:gd name="csY20" fmla="*/ 1160582 h 1250229"/>
              <a:gd name="csX21" fmla="*/ 779298 w 1173745"/>
              <a:gd name="csY21" fmla="*/ 1097829 h 1250229"/>
              <a:gd name="csX22" fmla="*/ 761368 w 1173745"/>
              <a:gd name="csY22" fmla="*/ 1070935 h 1250229"/>
              <a:gd name="csX23" fmla="*/ 788263 w 1173745"/>
              <a:gd name="csY23" fmla="*/ 1044041 h 1250229"/>
              <a:gd name="csX24" fmla="*/ 779298 w 1173745"/>
              <a:gd name="csY24" fmla="*/ 1017147 h 1250229"/>
              <a:gd name="csX25" fmla="*/ 806192 w 1173745"/>
              <a:gd name="csY25" fmla="*/ 945429 h 1250229"/>
              <a:gd name="csX26" fmla="*/ 859980 w 1173745"/>
              <a:gd name="csY26" fmla="*/ 936465 h 1250229"/>
              <a:gd name="csX27" fmla="*/ 940663 w 1173745"/>
              <a:gd name="csY27" fmla="*/ 873712 h 1250229"/>
              <a:gd name="csX28" fmla="*/ 958592 w 1173745"/>
              <a:gd name="csY28" fmla="*/ 846818 h 1250229"/>
              <a:gd name="csX29" fmla="*/ 985486 w 1173745"/>
              <a:gd name="csY29" fmla="*/ 837853 h 1250229"/>
              <a:gd name="csX30" fmla="*/ 1057204 w 1173745"/>
              <a:gd name="csY30" fmla="*/ 775100 h 1250229"/>
              <a:gd name="csX31" fmla="*/ 1093063 w 1173745"/>
              <a:gd name="csY31" fmla="*/ 739241 h 1250229"/>
              <a:gd name="csX32" fmla="*/ 1110992 w 1173745"/>
              <a:gd name="csY32" fmla="*/ 694418 h 1250229"/>
              <a:gd name="csX33" fmla="*/ 1146851 w 1173745"/>
              <a:gd name="csY33" fmla="*/ 640629 h 1250229"/>
              <a:gd name="csX34" fmla="*/ 1164780 w 1173745"/>
              <a:gd name="csY34" fmla="*/ 586841 h 1250229"/>
              <a:gd name="csX35" fmla="*/ 1173745 w 1173745"/>
              <a:gd name="csY35" fmla="*/ 559947 h 1250229"/>
              <a:gd name="csX36" fmla="*/ 1164780 w 1173745"/>
              <a:gd name="csY36" fmla="*/ 524088 h 1250229"/>
              <a:gd name="csX37" fmla="*/ 1119957 w 1173745"/>
              <a:gd name="csY37" fmla="*/ 515123 h 1250229"/>
              <a:gd name="csX38" fmla="*/ 1057204 w 1173745"/>
              <a:gd name="csY38" fmla="*/ 488229 h 1250229"/>
              <a:gd name="csX39" fmla="*/ 1021345 w 1173745"/>
              <a:gd name="csY39" fmla="*/ 479265 h 1250229"/>
              <a:gd name="csX40" fmla="*/ 949627 w 1173745"/>
              <a:gd name="csY40" fmla="*/ 452371 h 1250229"/>
              <a:gd name="csX41" fmla="*/ 895839 w 1173745"/>
              <a:gd name="csY41" fmla="*/ 434441 h 1250229"/>
              <a:gd name="csX42" fmla="*/ 859980 w 1173745"/>
              <a:gd name="csY42" fmla="*/ 407547 h 1250229"/>
              <a:gd name="csX43" fmla="*/ 833086 w 1173745"/>
              <a:gd name="csY43" fmla="*/ 398582 h 1250229"/>
              <a:gd name="csX44" fmla="*/ 815157 w 1173745"/>
              <a:gd name="csY44" fmla="*/ 371688 h 1250229"/>
              <a:gd name="csX45" fmla="*/ 788263 w 1173745"/>
              <a:gd name="csY45" fmla="*/ 353759 h 1250229"/>
              <a:gd name="csX46" fmla="*/ 743439 w 1173745"/>
              <a:gd name="csY46" fmla="*/ 317900 h 1250229"/>
              <a:gd name="csX47" fmla="*/ 725510 w 1173745"/>
              <a:gd name="csY47" fmla="*/ 291006 h 1250229"/>
              <a:gd name="csX48" fmla="*/ 707580 w 1173745"/>
              <a:gd name="csY48" fmla="*/ 273076 h 1250229"/>
              <a:gd name="csX49" fmla="*/ 734474 w 1173745"/>
              <a:gd name="csY49" fmla="*/ 210323 h 1250229"/>
              <a:gd name="csX50" fmla="*/ 761368 w 1173745"/>
              <a:gd name="csY50" fmla="*/ 192394 h 1250229"/>
              <a:gd name="csX51" fmla="*/ 806192 w 1173745"/>
              <a:gd name="csY51" fmla="*/ 129641 h 1250229"/>
              <a:gd name="csX52" fmla="*/ 833086 w 1173745"/>
              <a:gd name="csY52" fmla="*/ 111712 h 1250229"/>
              <a:gd name="csX53" fmla="*/ 851016 w 1173745"/>
              <a:gd name="csY53" fmla="*/ 93782 h 1250229"/>
              <a:gd name="csX54" fmla="*/ 851016 w 1173745"/>
              <a:gd name="csY54" fmla="*/ 4135 h 1250229"/>
              <a:gd name="csX55" fmla="*/ 743439 w 1173745"/>
              <a:gd name="csY55" fmla="*/ 22065 h 1250229"/>
              <a:gd name="csX56" fmla="*/ 698616 w 1173745"/>
              <a:gd name="csY56" fmla="*/ 84818 h 1250229"/>
              <a:gd name="csX57" fmla="*/ 680686 w 1173745"/>
              <a:gd name="csY57" fmla="*/ 111712 h 1250229"/>
              <a:gd name="csX58" fmla="*/ 653792 w 1173745"/>
              <a:gd name="csY58" fmla="*/ 120676 h 1250229"/>
              <a:gd name="csX59" fmla="*/ 626898 w 1173745"/>
              <a:gd name="csY59" fmla="*/ 138606 h 1250229"/>
              <a:gd name="csX0" fmla="*/ 626898 w 1173745"/>
              <a:gd name="csY0" fmla="*/ 116611 h 1228234"/>
              <a:gd name="csX1" fmla="*/ 35227 w 1173745"/>
              <a:gd name="csY1" fmla="*/ 824823 h 1228234"/>
              <a:gd name="csX2" fmla="*/ 71086 w 1173745"/>
              <a:gd name="csY2" fmla="*/ 878611 h 1228234"/>
              <a:gd name="csX3" fmla="*/ 89016 w 1173745"/>
              <a:gd name="csY3" fmla="*/ 923434 h 1228234"/>
              <a:gd name="csX4" fmla="*/ 124874 w 1173745"/>
              <a:gd name="csY4" fmla="*/ 968258 h 1228234"/>
              <a:gd name="csX5" fmla="*/ 133839 w 1173745"/>
              <a:gd name="csY5" fmla="*/ 995152 h 1228234"/>
              <a:gd name="csX6" fmla="*/ 142804 w 1173745"/>
              <a:gd name="csY6" fmla="*/ 1031011 h 1228234"/>
              <a:gd name="csX7" fmla="*/ 187627 w 1173745"/>
              <a:gd name="csY7" fmla="*/ 1093764 h 1228234"/>
              <a:gd name="csX8" fmla="*/ 196592 w 1173745"/>
              <a:gd name="csY8" fmla="*/ 1129623 h 1228234"/>
              <a:gd name="csX9" fmla="*/ 223486 w 1173745"/>
              <a:gd name="csY9" fmla="*/ 1147552 h 1228234"/>
              <a:gd name="csX10" fmla="*/ 331063 w 1173745"/>
              <a:gd name="csY10" fmla="*/ 1120658 h 1228234"/>
              <a:gd name="csX11" fmla="*/ 411745 w 1173745"/>
              <a:gd name="csY11" fmla="*/ 1102728 h 1228234"/>
              <a:gd name="csX12" fmla="*/ 591039 w 1173745"/>
              <a:gd name="csY12" fmla="*/ 1120658 h 1228234"/>
              <a:gd name="csX13" fmla="*/ 653792 w 1173745"/>
              <a:gd name="csY13" fmla="*/ 1138587 h 1228234"/>
              <a:gd name="csX14" fmla="*/ 680686 w 1173745"/>
              <a:gd name="csY14" fmla="*/ 1165481 h 1228234"/>
              <a:gd name="csX15" fmla="*/ 725510 w 1173745"/>
              <a:gd name="csY15" fmla="*/ 1174446 h 1228234"/>
              <a:gd name="csX16" fmla="*/ 752404 w 1173745"/>
              <a:gd name="csY16" fmla="*/ 1183411 h 1228234"/>
              <a:gd name="csX17" fmla="*/ 806192 w 1173745"/>
              <a:gd name="csY17" fmla="*/ 1228234 h 1228234"/>
              <a:gd name="csX18" fmla="*/ 815157 w 1173745"/>
              <a:gd name="csY18" fmla="*/ 1183411 h 1228234"/>
              <a:gd name="csX19" fmla="*/ 797227 w 1173745"/>
              <a:gd name="csY19" fmla="*/ 1165481 h 1228234"/>
              <a:gd name="csX20" fmla="*/ 788263 w 1173745"/>
              <a:gd name="csY20" fmla="*/ 1138587 h 1228234"/>
              <a:gd name="csX21" fmla="*/ 779298 w 1173745"/>
              <a:gd name="csY21" fmla="*/ 1075834 h 1228234"/>
              <a:gd name="csX22" fmla="*/ 761368 w 1173745"/>
              <a:gd name="csY22" fmla="*/ 1048940 h 1228234"/>
              <a:gd name="csX23" fmla="*/ 788263 w 1173745"/>
              <a:gd name="csY23" fmla="*/ 1022046 h 1228234"/>
              <a:gd name="csX24" fmla="*/ 779298 w 1173745"/>
              <a:gd name="csY24" fmla="*/ 995152 h 1228234"/>
              <a:gd name="csX25" fmla="*/ 806192 w 1173745"/>
              <a:gd name="csY25" fmla="*/ 923434 h 1228234"/>
              <a:gd name="csX26" fmla="*/ 859980 w 1173745"/>
              <a:gd name="csY26" fmla="*/ 914470 h 1228234"/>
              <a:gd name="csX27" fmla="*/ 940663 w 1173745"/>
              <a:gd name="csY27" fmla="*/ 851717 h 1228234"/>
              <a:gd name="csX28" fmla="*/ 958592 w 1173745"/>
              <a:gd name="csY28" fmla="*/ 824823 h 1228234"/>
              <a:gd name="csX29" fmla="*/ 985486 w 1173745"/>
              <a:gd name="csY29" fmla="*/ 815858 h 1228234"/>
              <a:gd name="csX30" fmla="*/ 1057204 w 1173745"/>
              <a:gd name="csY30" fmla="*/ 753105 h 1228234"/>
              <a:gd name="csX31" fmla="*/ 1093063 w 1173745"/>
              <a:gd name="csY31" fmla="*/ 717246 h 1228234"/>
              <a:gd name="csX32" fmla="*/ 1110992 w 1173745"/>
              <a:gd name="csY32" fmla="*/ 672423 h 1228234"/>
              <a:gd name="csX33" fmla="*/ 1146851 w 1173745"/>
              <a:gd name="csY33" fmla="*/ 618634 h 1228234"/>
              <a:gd name="csX34" fmla="*/ 1164780 w 1173745"/>
              <a:gd name="csY34" fmla="*/ 564846 h 1228234"/>
              <a:gd name="csX35" fmla="*/ 1173745 w 1173745"/>
              <a:gd name="csY35" fmla="*/ 537952 h 1228234"/>
              <a:gd name="csX36" fmla="*/ 1164780 w 1173745"/>
              <a:gd name="csY36" fmla="*/ 502093 h 1228234"/>
              <a:gd name="csX37" fmla="*/ 1119957 w 1173745"/>
              <a:gd name="csY37" fmla="*/ 493128 h 1228234"/>
              <a:gd name="csX38" fmla="*/ 1057204 w 1173745"/>
              <a:gd name="csY38" fmla="*/ 466234 h 1228234"/>
              <a:gd name="csX39" fmla="*/ 1021345 w 1173745"/>
              <a:gd name="csY39" fmla="*/ 457270 h 1228234"/>
              <a:gd name="csX40" fmla="*/ 949627 w 1173745"/>
              <a:gd name="csY40" fmla="*/ 430376 h 1228234"/>
              <a:gd name="csX41" fmla="*/ 895839 w 1173745"/>
              <a:gd name="csY41" fmla="*/ 412446 h 1228234"/>
              <a:gd name="csX42" fmla="*/ 859980 w 1173745"/>
              <a:gd name="csY42" fmla="*/ 385552 h 1228234"/>
              <a:gd name="csX43" fmla="*/ 833086 w 1173745"/>
              <a:gd name="csY43" fmla="*/ 376587 h 1228234"/>
              <a:gd name="csX44" fmla="*/ 815157 w 1173745"/>
              <a:gd name="csY44" fmla="*/ 349693 h 1228234"/>
              <a:gd name="csX45" fmla="*/ 788263 w 1173745"/>
              <a:gd name="csY45" fmla="*/ 331764 h 1228234"/>
              <a:gd name="csX46" fmla="*/ 743439 w 1173745"/>
              <a:gd name="csY46" fmla="*/ 295905 h 1228234"/>
              <a:gd name="csX47" fmla="*/ 725510 w 1173745"/>
              <a:gd name="csY47" fmla="*/ 269011 h 1228234"/>
              <a:gd name="csX48" fmla="*/ 707580 w 1173745"/>
              <a:gd name="csY48" fmla="*/ 251081 h 1228234"/>
              <a:gd name="csX49" fmla="*/ 734474 w 1173745"/>
              <a:gd name="csY49" fmla="*/ 188328 h 1228234"/>
              <a:gd name="csX50" fmla="*/ 761368 w 1173745"/>
              <a:gd name="csY50" fmla="*/ 170399 h 1228234"/>
              <a:gd name="csX51" fmla="*/ 806192 w 1173745"/>
              <a:gd name="csY51" fmla="*/ 107646 h 1228234"/>
              <a:gd name="csX52" fmla="*/ 833086 w 1173745"/>
              <a:gd name="csY52" fmla="*/ 89717 h 1228234"/>
              <a:gd name="csX53" fmla="*/ 851016 w 1173745"/>
              <a:gd name="csY53" fmla="*/ 71787 h 1228234"/>
              <a:gd name="csX54" fmla="*/ 743439 w 1173745"/>
              <a:gd name="csY54" fmla="*/ 70 h 1228234"/>
              <a:gd name="csX55" fmla="*/ 698616 w 1173745"/>
              <a:gd name="csY55" fmla="*/ 62823 h 1228234"/>
              <a:gd name="csX56" fmla="*/ 680686 w 1173745"/>
              <a:gd name="csY56" fmla="*/ 89717 h 1228234"/>
              <a:gd name="csX57" fmla="*/ 653792 w 1173745"/>
              <a:gd name="csY57" fmla="*/ 98681 h 1228234"/>
              <a:gd name="csX58" fmla="*/ 626898 w 1173745"/>
              <a:gd name="csY58" fmla="*/ 116611 h 1228234"/>
              <a:gd name="csX0" fmla="*/ 626898 w 1173745"/>
              <a:gd name="csY0" fmla="*/ 116649 h 1228272"/>
              <a:gd name="csX1" fmla="*/ 35227 w 1173745"/>
              <a:gd name="csY1" fmla="*/ 824861 h 1228272"/>
              <a:gd name="csX2" fmla="*/ 71086 w 1173745"/>
              <a:gd name="csY2" fmla="*/ 878649 h 1228272"/>
              <a:gd name="csX3" fmla="*/ 89016 w 1173745"/>
              <a:gd name="csY3" fmla="*/ 923472 h 1228272"/>
              <a:gd name="csX4" fmla="*/ 124874 w 1173745"/>
              <a:gd name="csY4" fmla="*/ 968296 h 1228272"/>
              <a:gd name="csX5" fmla="*/ 133839 w 1173745"/>
              <a:gd name="csY5" fmla="*/ 995190 h 1228272"/>
              <a:gd name="csX6" fmla="*/ 142804 w 1173745"/>
              <a:gd name="csY6" fmla="*/ 1031049 h 1228272"/>
              <a:gd name="csX7" fmla="*/ 187627 w 1173745"/>
              <a:gd name="csY7" fmla="*/ 1093802 h 1228272"/>
              <a:gd name="csX8" fmla="*/ 196592 w 1173745"/>
              <a:gd name="csY8" fmla="*/ 1129661 h 1228272"/>
              <a:gd name="csX9" fmla="*/ 223486 w 1173745"/>
              <a:gd name="csY9" fmla="*/ 1147590 h 1228272"/>
              <a:gd name="csX10" fmla="*/ 331063 w 1173745"/>
              <a:gd name="csY10" fmla="*/ 1120696 h 1228272"/>
              <a:gd name="csX11" fmla="*/ 411745 w 1173745"/>
              <a:gd name="csY11" fmla="*/ 1102766 h 1228272"/>
              <a:gd name="csX12" fmla="*/ 591039 w 1173745"/>
              <a:gd name="csY12" fmla="*/ 1120696 h 1228272"/>
              <a:gd name="csX13" fmla="*/ 653792 w 1173745"/>
              <a:gd name="csY13" fmla="*/ 1138625 h 1228272"/>
              <a:gd name="csX14" fmla="*/ 680686 w 1173745"/>
              <a:gd name="csY14" fmla="*/ 1165519 h 1228272"/>
              <a:gd name="csX15" fmla="*/ 725510 w 1173745"/>
              <a:gd name="csY15" fmla="*/ 1174484 h 1228272"/>
              <a:gd name="csX16" fmla="*/ 752404 w 1173745"/>
              <a:gd name="csY16" fmla="*/ 1183449 h 1228272"/>
              <a:gd name="csX17" fmla="*/ 806192 w 1173745"/>
              <a:gd name="csY17" fmla="*/ 1228272 h 1228272"/>
              <a:gd name="csX18" fmla="*/ 815157 w 1173745"/>
              <a:gd name="csY18" fmla="*/ 1183449 h 1228272"/>
              <a:gd name="csX19" fmla="*/ 797227 w 1173745"/>
              <a:gd name="csY19" fmla="*/ 1165519 h 1228272"/>
              <a:gd name="csX20" fmla="*/ 788263 w 1173745"/>
              <a:gd name="csY20" fmla="*/ 1138625 h 1228272"/>
              <a:gd name="csX21" fmla="*/ 779298 w 1173745"/>
              <a:gd name="csY21" fmla="*/ 1075872 h 1228272"/>
              <a:gd name="csX22" fmla="*/ 761368 w 1173745"/>
              <a:gd name="csY22" fmla="*/ 1048978 h 1228272"/>
              <a:gd name="csX23" fmla="*/ 788263 w 1173745"/>
              <a:gd name="csY23" fmla="*/ 1022084 h 1228272"/>
              <a:gd name="csX24" fmla="*/ 779298 w 1173745"/>
              <a:gd name="csY24" fmla="*/ 995190 h 1228272"/>
              <a:gd name="csX25" fmla="*/ 806192 w 1173745"/>
              <a:gd name="csY25" fmla="*/ 923472 h 1228272"/>
              <a:gd name="csX26" fmla="*/ 859980 w 1173745"/>
              <a:gd name="csY26" fmla="*/ 914508 h 1228272"/>
              <a:gd name="csX27" fmla="*/ 940663 w 1173745"/>
              <a:gd name="csY27" fmla="*/ 851755 h 1228272"/>
              <a:gd name="csX28" fmla="*/ 958592 w 1173745"/>
              <a:gd name="csY28" fmla="*/ 824861 h 1228272"/>
              <a:gd name="csX29" fmla="*/ 985486 w 1173745"/>
              <a:gd name="csY29" fmla="*/ 815896 h 1228272"/>
              <a:gd name="csX30" fmla="*/ 1057204 w 1173745"/>
              <a:gd name="csY30" fmla="*/ 753143 h 1228272"/>
              <a:gd name="csX31" fmla="*/ 1093063 w 1173745"/>
              <a:gd name="csY31" fmla="*/ 717284 h 1228272"/>
              <a:gd name="csX32" fmla="*/ 1110992 w 1173745"/>
              <a:gd name="csY32" fmla="*/ 672461 h 1228272"/>
              <a:gd name="csX33" fmla="*/ 1146851 w 1173745"/>
              <a:gd name="csY33" fmla="*/ 618672 h 1228272"/>
              <a:gd name="csX34" fmla="*/ 1164780 w 1173745"/>
              <a:gd name="csY34" fmla="*/ 564884 h 1228272"/>
              <a:gd name="csX35" fmla="*/ 1173745 w 1173745"/>
              <a:gd name="csY35" fmla="*/ 537990 h 1228272"/>
              <a:gd name="csX36" fmla="*/ 1164780 w 1173745"/>
              <a:gd name="csY36" fmla="*/ 502131 h 1228272"/>
              <a:gd name="csX37" fmla="*/ 1119957 w 1173745"/>
              <a:gd name="csY37" fmla="*/ 493166 h 1228272"/>
              <a:gd name="csX38" fmla="*/ 1057204 w 1173745"/>
              <a:gd name="csY38" fmla="*/ 466272 h 1228272"/>
              <a:gd name="csX39" fmla="*/ 1021345 w 1173745"/>
              <a:gd name="csY39" fmla="*/ 457308 h 1228272"/>
              <a:gd name="csX40" fmla="*/ 949627 w 1173745"/>
              <a:gd name="csY40" fmla="*/ 430414 h 1228272"/>
              <a:gd name="csX41" fmla="*/ 895839 w 1173745"/>
              <a:gd name="csY41" fmla="*/ 412484 h 1228272"/>
              <a:gd name="csX42" fmla="*/ 859980 w 1173745"/>
              <a:gd name="csY42" fmla="*/ 385590 h 1228272"/>
              <a:gd name="csX43" fmla="*/ 833086 w 1173745"/>
              <a:gd name="csY43" fmla="*/ 376625 h 1228272"/>
              <a:gd name="csX44" fmla="*/ 815157 w 1173745"/>
              <a:gd name="csY44" fmla="*/ 349731 h 1228272"/>
              <a:gd name="csX45" fmla="*/ 788263 w 1173745"/>
              <a:gd name="csY45" fmla="*/ 331802 h 1228272"/>
              <a:gd name="csX46" fmla="*/ 743439 w 1173745"/>
              <a:gd name="csY46" fmla="*/ 295943 h 1228272"/>
              <a:gd name="csX47" fmla="*/ 725510 w 1173745"/>
              <a:gd name="csY47" fmla="*/ 269049 h 1228272"/>
              <a:gd name="csX48" fmla="*/ 707580 w 1173745"/>
              <a:gd name="csY48" fmla="*/ 251119 h 1228272"/>
              <a:gd name="csX49" fmla="*/ 734474 w 1173745"/>
              <a:gd name="csY49" fmla="*/ 188366 h 1228272"/>
              <a:gd name="csX50" fmla="*/ 761368 w 1173745"/>
              <a:gd name="csY50" fmla="*/ 170437 h 1228272"/>
              <a:gd name="csX51" fmla="*/ 806192 w 1173745"/>
              <a:gd name="csY51" fmla="*/ 107684 h 1228272"/>
              <a:gd name="csX52" fmla="*/ 833086 w 1173745"/>
              <a:gd name="csY52" fmla="*/ 89755 h 1228272"/>
              <a:gd name="csX53" fmla="*/ 851016 w 1173745"/>
              <a:gd name="csY53" fmla="*/ 71825 h 1228272"/>
              <a:gd name="csX54" fmla="*/ 743439 w 1173745"/>
              <a:gd name="csY54" fmla="*/ 108 h 1228272"/>
              <a:gd name="csX55" fmla="*/ 680686 w 1173745"/>
              <a:gd name="csY55" fmla="*/ 89755 h 1228272"/>
              <a:gd name="csX56" fmla="*/ 653792 w 1173745"/>
              <a:gd name="csY56" fmla="*/ 98719 h 1228272"/>
              <a:gd name="csX57" fmla="*/ 626898 w 1173745"/>
              <a:gd name="csY57" fmla="*/ 116649 h 1228272"/>
              <a:gd name="csX0" fmla="*/ 655743 w 1175696"/>
              <a:gd name="csY0" fmla="*/ 98719 h 1228272"/>
              <a:gd name="csX1" fmla="*/ 37178 w 1175696"/>
              <a:gd name="csY1" fmla="*/ 824861 h 1228272"/>
              <a:gd name="csX2" fmla="*/ 73037 w 1175696"/>
              <a:gd name="csY2" fmla="*/ 878649 h 1228272"/>
              <a:gd name="csX3" fmla="*/ 90967 w 1175696"/>
              <a:gd name="csY3" fmla="*/ 923472 h 1228272"/>
              <a:gd name="csX4" fmla="*/ 126825 w 1175696"/>
              <a:gd name="csY4" fmla="*/ 968296 h 1228272"/>
              <a:gd name="csX5" fmla="*/ 135790 w 1175696"/>
              <a:gd name="csY5" fmla="*/ 995190 h 1228272"/>
              <a:gd name="csX6" fmla="*/ 144755 w 1175696"/>
              <a:gd name="csY6" fmla="*/ 1031049 h 1228272"/>
              <a:gd name="csX7" fmla="*/ 189578 w 1175696"/>
              <a:gd name="csY7" fmla="*/ 1093802 h 1228272"/>
              <a:gd name="csX8" fmla="*/ 198543 w 1175696"/>
              <a:gd name="csY8" fmla="*/ 1129661 h 1228272"/>
              <a:gd name="csX9" fmla="*/ 225437 w 1175696"/>
              <a:gd name="csY9" fmla="*/ 1147590 h 1228272"/>
              <a:gd name="csX10" fmla="*/ 333014 w 1175696"/>
              <a:gd name="csY10" fmla="*/ 1120696 h 1228272"/>
              <a:gd name="csX11" fmla="*/ 413696 w 1175696"/>
              <a:gd name="csY11" fmla="*/ 1102766 h 1228272"/>
              <a:gd name="csX12" fmla="*/ 592990 w 1175696"/>
              <a:gd name="csY12" fmla="*/ 1120696 h 1228272"/>
              <a:gd name="csX13" fmla="*/ 655743 w 1175696"/>
              <a:gd name="csY13" fmla="*/ 1138625 h 1228272"/>
              <a:gd name="csX14" fmla="*/ 682637 w 1175696"/>
              <a:gd name="csY14" fmla="*/ 1165519 h 1228272"/>
              <a:gd name="csX15" fmla="*/ 727461 w 1175696"/>
              <a:gd name="csY15" fmla="*/ 1174484 h 1228272"/>
              <a:gd name="csX16" fmla="*/ 754355 w 1175696"/>
              <a:gd name="csY16" fmla="*/ 1183449 h 1228272"/>
              <a:gd name="csX17" fmla="*/ 808143 w 1175696"/>
              <a:gd name="csY17" fmla="*/ 1228272 h 1228272"/>
              <a:gd name="csX18" fmla="*/ 817108 w 1175696"/>
              <a:gd name="csY18" fmla="*/ 1183449 h 1228272"/>
              <a:gd name="csX19" fmla="*/ 799178 w 1175696"/>
              <a:gd name="csY19" fmla="*/ 1165519 h 1228272"/>
              <a:gd name="csX20" fmla="*/ 790214 w 1175696"/>
              <a:gd name="csY20" fmla="*/ 1138625 h 1228272"/>
              <a:gd name="csX21" fmla="*/ 781249 w 1175696"/>
              <a:gd name="csY21" fmla="*/ 1075872 h 1228272"/>
              <a:gd name="csX22" fmla="*/ 763319 w 1175696"/>
              <a:gd name="csY22" fmla="*/ 1048978 h 1228272"/>
              <a:gd name="csX23" fmla="*/ 790214 w 1175696"/>
              <a:gd name="csY23" fmla="*/ 1022084 h 1228272"/>
              <a:gd name="csX24" fmla="*/ 781249 w 1175696"/>
              <a:gd name="csY24" fmla="*/ 995190 h 1228272"/>
              <a:gd name="csX25" fmla="*/ 808143 w 1175696"/>
              <a:gd name="csY25" fmla="*/ 923472 h 1228272"/>
              <a:gd name="csX26" fmla="*/ 861931 w 1175696"/>
              <a:gd name="csY26" fmla="*/ 914508 h 1228272"/>
              <a:gd name="csX27" fmla="*/ 942614 w 1175696"/>
              <a:gd name="csY27" fmla="*/ 851755 h 1228272"/>
              <a:gd name="csX28" fmla="*/ 960543 w 1175696"/>
              <a:gd name="csY28" fmla="*/ 824861 h 1228272"/>
              <a:gd name="csX29" fmla="*/ 987437 w 1175696"/>
              <a:gd name="csY29" fmla="*/ 815896 h 1228272"/>
              <a:gd name="csX30" fmla="*/ 1059155 w 1175696"/>
              <a:gd name="csY30" fmla="*/ 753143 h 1228272"/>
              <a:gd name="csX31" fmla="*/ 1095014 w 1175696"/>
              <a:gd name="csY31" fmla="*/ 717284 h 1228272"/>
              <a:gd name="csX32" fmla="*/ 1112943 w 1175696"/>
              <a:gd name="csY32" fmla="*/ 672461 h 1228272"/>
              <a:gd name="csX33" fmla="*/ 1148802 w 1175696"/>
              <a:gd name="csY33" fmla="*/ 618672 h 1228272"/>
              <a:gd name="csX34" fmla="*/ 1166731 w 1175696"/>
              <a:gd name="csY34" fmla="*/ 564884 h 1228272"/>
              <a:gd name="csX35" fmla="*/ 1175696 w 1175696"/>
              <a:gd name="csY35" fmla="*/ 537990 h 1228272"/>
              <a:gd name="csX36" fmla="*/ 1166731 w 1175696"/>
              <a:gd name="csY36" fmla="*/ 502131 h 1228272"/>
              <a:gd name="csX37" fmla="*/ 1121908 w 1175696"/>
              <a:gd name="csY37" fmla="*/ 493166 h 1228272"/>
              <a:gd name="csX38" fmla="*/ 1059155 w 1175696"/>
              <a:gd name="csY38" fmla="*/ 466272 h 1228272"/>
              <a:gd name="csX39" fmla="*/ 1023296 w 1175696"/>
              <a:gd name="csY39" fmla="*/ 457308 h 1228272"/>
              <a:gd name="csX40" fmla="*/ 951578 w 1175696"/>
              <a:gd name="csY40" fmla="*/ 430414 h 1228272"/>
              <a:gd name="csX41" fmla="*/ 897790 w 1175696"/>
              <a:gd name="csY41" fmla="*/ 412484 h 1228272"/>
              <a:gd name="csX42" fmla="*/ 861931 w 1175696"/>
              <a:gd name="csY42" fmla="*/ 385590 h 1228272"/>
              <a:gd name="csX43" fmla="*/ 835037 w 1175696"/>
              <a:gd name="csY43" fmla="*/ 376625 h 1228272"/>
              <a:gd name="csX44" fmla="*/ 817108 w 1175696"/>
              <a:gd name="csY44" fmla="*/ 349731 h 1228272"/>
              <a:gd name="csX45" fmla="*/ 790214 w 1175696"/>
              <a:gd name="csY45" fmla="*/ 331802 h 1228272"/>
              <a:gd name="csX46" fmla="*/ 745390 w 1175696"/>
              <a:gd name="csY46" fmla="*/ 295943 h 1228272"/>
              <a:gd name="csX47" fmla="*/ 727461 w 1175696"/>
              <a:gd name="csY47" fmla="*/ 269049 h 1228272"/>
              <a:gd name="csX48" fmla="*/ 709531 w 1175696"/>
              <a:gd name="csY48" fmla="*/ 251119 h 1228272"/>
              <a:gd name="csX49" fmla="*/ 736425 w 1175696"/>
              <a:gd name="csY49" fmla="*/ 188366 h 1228272"/>
              <a:gd name="csX50" fmla="*/ 763319 w 1175696"/>
              <a:gd name="csY50" fmla="*/ 170437 h 1228272"/>
              <a:gd name="csX51" fmla="*/ 808143 w 1175696"/>
              <a:gd name="csY51" fmla="*/ 107684 h 1228272"/>
              <a:gd name="csX52" fmla="*/ 835037 w 1175696"/>
              <a:gd name="csY52" fmla="*/ 89755 h 1228272"/>
              <a:gd name="csX53" fmla="*/ 852967 w 1175696"/>
              <a:gd name="csY53" fmla="*/ 71825 h 1228272"/>
              <a:gd name="csX54" fmla="*/ 745390 w 1175696"/>
              <a:gd name="csY54" fmla="*/ 108 h 1228272"/>
              <a:gd name="csX55" fmla="*/ 682637 w 1175696"/>
              <a:gd name="csY55" fmla="*/ 89755 h 1228272"/>
              <a:gd name="csX56" fmla="*/ 655743 w 1175696"/>
              <a:gd name="csY56" fmla="*/ 98719 h 1228272"/>
              <a:gd name="csX0" fmla="*/ 684591 w 1177650"/>
              <a:gd name="csY0" fmla="*/ 96417 h 1234934"/>
              <a:gd name="csX1" fmla="*/ 39132 w 1177650"/>
              <a:gd name="csY1" fmla="*/ 831523 h 1234934"/>
              <a:gd name="csX2" fmla="*/ 74991 w 1177650"/>
              <a:gd name="csY2" fmla="*/ 885311 h 1234934"/>
              <a:gd name="csX3" fmla="*/ 92921 w 1177650"/>
              <a:gd name="csY3" fmla="*/ 930134 h 1234934"/>
              <a:gd name="csX4" fmla="*/ 128779 w 1177650"/>
              <a:gd name="csY4" fmla="*/ 974958 h 1234934"/>
              <a:gd name="csX5" fmla="*/ 137744 w 1177650"/>
              <a:gd name="csY5" fmla="*/ 1001852 h 1234934"/>
              <a:gd name="csX6" fmla="*/ 146709 w 1177650"/>
              <a:gd name="csY6" fmla="*/ 1037711 h 1234934"/>
              <a:gd name="csX7" fmla="*/ 191532 w 1177650"/>
              <a:gd name="csY7" fmla="*/ 1100464 h 1234934"/>
              <a:gd name="csX8" fmla="*/ 200497 w 1177650"/>
              <a:gd name="csY8" fmla="*/ 1136323 h 1234934"/>
              <a:gd name="csX9" fmla="*/ 227391 w 1177650"/>
              <a:gd name="csY9" fmla="*/ 1154252 h 1234934"/>
              <a:gd name="csX10" fmla="*/ 334968 w 1177650"/>
              <a:gd name="csY10" fmla="*/ 1127358 h 1234934"/>
              <a:gd name="csX11" fmla="*/ 415650 w 1177650"/>
              <a:gd name="csY11" fmla="*/ 1109428 h 1234934"/>
              <a:gd name="csX12" fmla="*/ 594944 w 1177650"/>
              <a:gd name="csY12" fmla="*/ 1127358 h 1234934"/>
              <a:gd name="csX13" fmla="*/ 657697 w 1177650"/>
              <a:gd name="csY13" fmla="*/ 1145287 h 1234934"/>
              <a:gd name="csX14" fmla="*/ 684591 w 1177650"/>
              <a:gd name="csY14" fmla="*/ 1172181 h 1234934"/>
              <a:gd name="csX15" fmla="*/ 729415 w 1177650"/>
              <a:gd name="csY15" fmla="*/ 1181146 h 1234934"/>
              <a:gd name="csX16" fmla="*/ 756309 w 1177650"/>
              <a:gd name="csY16" fmla="*/ 1190111 h 1234934"/>
              <a:gd name="csX17" fmla="*/ 810097 w 1177650"/>
              <a:gd name="csY17" fmla="*/ 1234934 h 1234934"/>
              <a:gd name="csX18" fmla="*/ 819062 w 1177650"/>
              <a:gd name="csY18" fmla="*/ 1190111 h 1234934"/>
              <a:gd name="csX19" fmla="*/ 801132 w 1177650"/>
              <a:gd name="csY19" fmla="*/ 1172181 h 1234934"/>
              <a:gd name="csX20" fmla="*/ 792168 w 1177650"/>
              <a:gd name="csY20" fmla="*/ 1145287 h 1234934"/>
              <a:gd name="csX21" fmla="*/ 783203 w 1177650"/>
              <a:gd name="csY21" fmla="*/ 1082534 h 1234934"/>
              <a:gd name="csX22" fmla="*/ 765273 w 1177650"/>
              <a:gd name="csY22" fmla="*/ 1055640 h 1234934"/>
              <a:gd name="csX23" fmla="*/ 792168 w 1177650"/>
              <a:gd name="csY23" fmla="*/ 1028746 h 1234934"/>
              <a:gd name="csX24" fmla="*/ 783203 w 1177650"/>
              <a:gd name="csY24" fmla="*/ 1001852 h 1234934"/>
              <a:gd name="csX25" fmla="*/ 810097 w 1177650"/>
              <a:gd name="csY25" fmla="*/ 930134 h 1234934"/>
              <a:gd name="csX26" fmla="*/ 863885 w 1177650"/>
              <a:gd name="csY26" fmla="*/ 921170 h 1234934"/>
              <a:gd name="csX27" fmla="*/ 944568 w 1177650"/>
              <a:gd name="csY27" fmla="*/ 858417 h 1234934"/>
              <a:gd name="csX28" fmla="*/ 962497 w 1177650"/>
              <a:gd name="csY28" fmla="*/ 831523 h 1234934"/>
              <a:gd name="csX29" fmla="*/ 989391 w 1177650"/>
              <a:gd name="csY29" fmla="*/ 822558 h 1234934"/>
              <a:gd name="csX30" fmla="*/ 1061109 w 1177650"/>
              <a:gd name="csY30" fmla="*/ 759805 h 1234934"/>
              <a:gd name="csX31" fmla="*/ 1096968 w 1177650"/>
              <a:gd name="csY31" fmla="*/ 723946 h 1234934"/>
              <a:gd name="csX32" fmla="*/ 1114897 w 1177650"/>
              <a:gd name="csY32" fmla="*/ 679123 h 1234934"/>
              <a:gd name="csX33" fmla="*/ 1150756 w 1177650"/>
              <a:gd name="csY33" fmla="*/ 625334 h 1234934"/>
              <a:gd name="csX34" fmla="*/ 1168685 w 1177650"/>
              <a:gd name="csY34" fmla="*/ 571546 h 1234934"/>
              <a:gd name="csX35" fmla="*/ 1177650 w 1177650"/>
              <a:gd name="csY35" fmla="*/ 544652 h 1234934"/>
              <a:gd name="csX36" fmla="*/ 1168685 w 1177650"/>
              <a:gd name="csY36" fmla="*/ 508793 h 1234934"/>
              <a:gd name="csX37" fmla="*/ 1123862 w 1177650"/>
              <a:gd name="csY37" fmla="*/ 499828 h 1234934"/>
              <a:gd name="csX38" fmla="*/ 1061109 w 1177650"/>
              <a:gd name="csY38" fmla="*/ 472934 h 1234934"/>
              <a:gd name="csX39" fmla="*/ 1025250 w 1177650"/>
              <a:gd name="csY39" fmla="*/ 463970 h 1234934"/>
              <a:gd name="csX40" fmla="*/ 953532 w 1177650"/>
              <a:gd name="csY40" fmla="*/ 437076 h 1234934"/>
              <a:gd name="csX41" fmla="*/ 899744 w 1177650"/>
              <a:gd name="csY41" fmla="*/ 419146 h 1234934"/>
              <a:gd name="csX42" fmla="*/ 863885 w 1177650"/>
              <a:gd name="csY42" fmla="*/ 392252 h 1234934"/>
              <a:gd name="csX43" fmla="*/ 836991 w 1177650"/>
              <a:gd name="csY43" fmla="*/ 383287 h 1234934"/>
              <a:gd name="csX44" fmla="*/ 819062 w 1177650"/>
              <a:gd name="csY44" fmla="*/ 356393 h 1234934"/>
              <a:gd name="csX45" fmla="*/ 792168 w 1177650"/>
              <a:gd name="csY45" fmla="*/ 338464 h 1234934"/>
              <a:gd name="csX46" fmla="*/ 747344 w 1177650"/>
              <a:gd name="csY46" fmla="*/ 302605 h 1234934"/>
              <a:gd name="csX47" fmla="*/ 729415 w 1177650"/>
              <a:gd name="csY47" fmla="*/ 275711 h 1234934"/>
              <a:gd name="csX48" fmla="*/ 711485 w 1177650"/>
              <a:gd name="csY48" fmla="*/ 257781 h 1234934"/>
              <a:gd name="csX49" fmla="*/ 738379 w 1177650"/>
              <a:gd name="csY49" fmla="*/ 195028 h 1234934"/>
              <a:gd name="csX50" fmla="*/ 765273 w 1177650"/>
              <a:gd name="csY50" fmla="*/ 177099 h 1234934"/>
              <a:gd name="csX51" fmla="*/ 810097 w 1177650"/>
              <a:gd name="csY51" fmla="*/ 114346 h 1234934"/>
              <a:gd name="csX52" fmla="*/ 836991 w 1177650"/>
              <a:gd name="csY52" fmla="*/ 96417 h 1234934"/>
              <a:gd name="csX53" fmla="*/ 854921 w 1177650"/>
              <a:gd name="csY53" fmla="*/ 78487 h 1234934"/>
              <a:gd name="csX54" fmla="*/ 747344 w 1177650"/>
              <a:gd name="csY54" fmla="*/ 6770 h 1234934"/>
              <a:gd name="csX55" fmla="*/ 684591 w 1177650"/>
              <a:gd name="csY55" fmla="*/ 96417 h 1234934"/>
              <a:gd name="csX0" fmla="*/ 751913 w 1182219"/>
              <a:gd name="csY0" fmla="*/ 43849 h 1272013"/>
              <a:gd name="csX1" fmla="*/ 43701 w 1182219"/>
              <a:gd name="csY1" fmla="*/ 868602 h 1272013"/>
              <a:gd name="csX2" fmla="*/ 79560 w 1182219"/>
              <a:gd name="csY2" fmla="*/ 922390 h 1272013"/>
              <a:gd name="csX3" fmla="*/ 97490 w 1182219"/>
              <a:gd name="csY3" fmla="*/ 967213 h 1272013"/>
              <a:gd name="csX4" fmla="*/ 133348 w 1182219"/>
              <a:gd name="csY4" fmla="*/ 1012037 h 1272013"/>
              <a:gd name="csX5" fmla="*/ 142313 w 1182219"/>
              <a:gd name="csY5" fmla="*/ 1038931 h 1272013"/>
              <a:gd name="csX6" fmla="*/ 151278 w 1182219"/>
              <a:gd name="csY6" fmla="*/ 1074790 h 1272013"/>
              <a:gd name="csX7" fmla="*/ 196101 w 1182219"/>
              <a:gd name="csY7" fmla="*/ 1137543 h 1272013"/>
              <a:gd name="csX8" fmla="*/ 205066 w 1182219"/>
              <a:gd name="csY8" fmla="*/ 1173402 h 1272013"/>
              <a:gd name="csX9" fmla="*/ 231960 w 1182219"/>
              <a:gd name="csY9" fmla="*/ 1191331 h 1272013"/>
              <a:gd name="csX10" fmla="*/ 339537 w 1182219"/>
              <a:gd name="csY10" fmla="*/ 1164437 h 1272013"/>
              <a:gd name="csX11" fmla="*/ 420219 w 1182219"/>
              <a:gd name="csY11" fmla="*/ 1146507 h 1272013"/>
              <a:gd name="csX12" fmla="*/ 599513 w 1182219"/>
              <a:gd name="csY12" fmla="*/ 1164437 h 1272013"/>
              <a:gd name="csX13" fmla="*/ 662266 w 1182219"/>
              <a:gd name="csY13" fmla="*/ 1182366 h 1272013"/>
              <a:gd name="csX14" fmla="*/ 689160 w 1182219"/>
              <a:gd name="csY14" fmla="*/ 1209260 h 1272013"/>
              <a:gd name="csX15" fmla="*/ 733984 w 1182219"/>
              <a:gd name="csY15" fmla="*/ 1218225 h 1272013"/>
              <a:gd name="csX16" fmla="*/ 760878 w 1182219"/>
              <a:gd name="csY16" fmla="*/ 1227190 h 1272013"/>
              <a:gd name="csX17" fmla="*/ 814666 w 1182219"/>
              <a:gd name="csY17" fmla="*/ 1272013 h 1272013"/>
              <a:gd name="csX18" fmla="*/ 823631 w 1182219"/>
              <a:gd name="csY18" fmla="*/ 1227190 h 1272013"/>
              <a:gd name="csX19" fmla="*/ 805701 w 1182219"/>
              <a:gd name="csY19" fmla="*/ 1209260 h 1272013"/>
              <a:gd name="csX20" fmla="*/ 796737 w 1182219"/>
              <a:gd name="csY20" fmla="*/ 1182366 h 1272013"/>
              <a:gd name="csX21" fmla="*/ 787772 w 1182219"/>
              <a:gd name="csY21" fmla="*/ 1119613 h 1272013"/>
              <a:gd name="csX22" fmla="*/ 769842 w 1182219"/>
              <a:gd name="csY22" fmla="*/ 1092719 h 1272013"/>
              <a:gd name="csX23" fmla="*/ 796737 w 1182219"/>
              <a:gd name="csY23" fmla="*/ 1065825 h 1272013"/>
              <a:gd name="csX24" fmla="*/ 787772 w 1182219"/>
              <a:gd name="csY24" fmla="*/ 1038931 h 1272013"/>
              <a:gd name="csX25" fmla="*/ 814666 w 1182219"/>
              <a:gd name="csY25" fmla="*/ 967213 h 1272013"/>
              <a:gd name="csX26" fmla="*/ 868454 w 1182219"/>
              <a:gd name="csY26" fmla="*/ 958249 h 1272013"/>
              <a:gd name="csX27" fmla="*/ 949137 w 1182219"/>
              <a:gd name="csY27" fmla="*/ 895496 h 1272013"/>
              <a:gd name="csX28" fmla="*/ 967066 w 1182219"/>
              <a:gd name="csY28" fmla="*/ 868602 h 1272013"/>
              <a:gd name="csX29" fmla="*/ 993960 w 1182219"/>
              <a:gd name="csY29" fmla="*/ 859637 h 1272013"/>
              <a:gd name="csX30" fmla="*/ 1065678 w 1182219"/>
              <a:gd name="csY30" fmla="*/ 796884 h 1272013"/>
              <a:gd name="csX31" fmla="*/ 1101537 w 1182219"/>
              <a:gd name="csY31" fmla="*/ 761025 h 1272013"/>
              <a:gd name="csX32" fmla="*/ 1119466 w 1182219"/>
              <a:gd name="csY32" fmla="*/ 716202 h 1272013"/>
              <a:gd name="csX33" fmla="*/ 1155325 w 1182219"/>
              <a:gd name="csY33" fmla="*/ 662413 h 1272013"/>
              <a:gd name="csX34" fmla="*/ 1173254 w 1182219"/>
              <a:gd name="csY34" fmla="*/ 608625 h 1272013"/>
              <a:gd name="csX35" fmla="*/ 1182219 w 1182219"/>
              <a:gd name="csY35" fmla="*/ 581731 h 1272013"/>
              <a:gd name="csX36" fmla="*/ 1173254 w 1182219"/>
              <a:gd name="csY36" fmla="*/ 545872 h 1272013"/>
              <a:gd name="csX37" fmla="*/ 1128431 w 1182219"/>
              <a:gd name="csY37" fmla="*/ 536907 h 1272013"/>
              <a:gd name="csX38" fmla="*/ 1065678 w 1182219"/>
              <a:gd name="csY38" fmla="*/ 510013 h 1272013"/>
              <a:gd name="csX39" fmla="*/ 1029819 w 1182219"/>
              <a:gd name="csY39" fmla="*/ 501049 h 1272013"/>
              <a:gd name="csX40" fmla="*/ 958101 w 1182219"/>
              <a:gd name="csY40" fmla="*/ 474155 h 1272013"/>
              <a:gd name="csX41" fmla="*/ 904313 w 1182219"/>
              <a:gd name="csY41" fmla="*/ 456225 h 1272013"/>
              <a:gd name="csX42" fmla="*/ 868454 w 1182219"/>
              <a:gd name="csY42" fmla="*/ 429331 h 1272013"/>
              <a:gd name="csX43" fmla="*/ 841560 w 1182219"/>
              <a:gd name="csY43" fmla="*/ 420366 h 1272013"/>
              <a:gd name="csX44" fmla="*/ 823631 w 1182219"/>
              <a:gd name="csY44" fmla="*/ 393472 h 1272013"/>
              <a:gd name="csX45" fmla="*/ 796737 w 1182219"/>
              <a:gd name="csY45" fmla="*/ 375543 h 1272013"/>
              <a:gd name="csX46" fmla="*/ 751913 w 1182219"/>
              <a:gd name="csY46" fmla="*/ 339684 h 1272013"/>
              <a:gd name="csX47" fmla="*/ 733984 w 1182219"/>
              <a:gd name="csY47" fmla="*/ 312790 h 1272013"/>
              <a:gd name="csX48" fmla="*/ 716054 w 1182219"/>
              <a:gd name="csY48" fmla="*/ 294860 h 1272013"/>
              <a:gd name="csX49" fmla="*/ 742948 w 1182219"/>
              <a:gd name="csY49" fmla="*/ 232107 h 1272013"/>
              <a:gd name="csX50" fmla="*/ 769842 w 1182219"/>
              <a:gd name="csY50" fmla="*/ 214178 h 1272013"/>
              <a:gd name="csX51" fmla="*/ 814666 w 1182219"/>
              <a:gd name="csY51" fmla="*/ 151425 h 1272013"/>
              <a:gd name="csX52" fmla="*/ 841560 w 1182219"/>
              <a:gd name="csY52" fmla="*/ 133496 h 1272013"/>
              <a:gd name="csX53" fmla="*/ 859490 w 1182219"/>
              <a:gd name="csY53" fmla="*/ 115566 h 1272013"/>
              <a:gd name="csX54" fmla="*/ 751913 w 1182219"/>
              <a:gd name="csY54" fmla="*/ 43849 h 1272013"/>
              <a:gd name="csX0" fmla="*/ 867349 w 1190078"/>
              <a:gd name="csY0" fmla="*/ 0 h 1156447"/>
              <a:gd name="csX1" fmla="*/ 51560 w 1190078"/>
              <a:gd name="csY1" fmla="*/ 753036 h 1156447"/>
              <a:gd name="csX2" fmla="*/ 87419 w 1190078"/>
              <a:gd name="csY2" fmla="*/ 806824 h 1156447"/>
              <a:gd name="csX3" fmla="*/ 105349 w 1190078"/>
              <a:gd name="csY3" fmla="*/ 851647 h 1156447"/>
              <a:gd name="csX4" fmla="*/ 141207 w 1190078"/>
              <a:gd name="csY4" fmla="*/ 896471 h 1156447"/>
              <a:gd name="csX5" fmla="*/ 150172 w 1190078"/>
              <a:gd name="csY5" fmla="*/ 923365 h 1156447"/>
              <a:gd name="csX6" fmla="*/ 159137 w 1190078"/>
              <a:gd name="csY6" fmla="*/ 959224 h 1156447"/>
              <a:gd name="csX7" fmla="*/ 203960 w 1190078"/>
              <a:gd name="csY7" fmla="*/ 1021977 h 1156447"/>
              <a:gd name="csX8" fmla="*/ 212925 w 1190078"/>
              <a:gd name="csY8" fmla="*/ 1057836 h 1156447"/>
              <a:gd name="csX9" fmla="*/ 239819 w 1190078"/>
              <a:gd name="csY9" fmla="*/ 1075765 h 1156447"/>
              <a:gd name="csX10" fmla="*/ 347396 w 1190078"/>
              <a:gd name="csY10" fmla="*/ 1048871 h 1156447"/>
              <a:gd name="csX11" fmla="*/ 428078 w 1190078"/>
              <a:gd name="csY11" fmla="*/ 1030941 h 1156447"/>
              <a:gd name="csX12" fmla="*/ 607372 w 1190078"/>
              <a:gd name="csY12" fmla="*/ 1048871 h 1156447"/>
              <a:gd name="csX13" fmla="*/ 670125 w 1190078"/>
              <a:gd name="csY13" fmla="*/ 1066800 h 1156447"/>
              <a:gd name="csX14" fmla="*/ 697019 w 1190078"/>
              <a:gd name="csY14" fmla="*/ 1093694 h 1156447"/>
              <a:gd name="csX15" fmla="*/ 741843 w 1190078"/>
              <a:gd name="csY15" fmla="*/ 1102659 h 1156447"/>
              <a:gd name="csX16" fmla="*/ 768737 w 1190078"/>
              <a:gd name="csY16" fmla="*/ 1111624 h 1156447"/>
              <a:gd name="csX17" fmla="*/ 822525 w 1190078"/>
              <a:gd name="csY17" fmla="*/ 1156447 h 1156447"/>
              <a:gd name="csX18" fmla="*/ 831490 w 1190078"/>
              <a:gd name="csY18" fmla="*/ 1111624 h 1156447"/>
              <a:gd name="csX19" fmla="*/ 813560 w 1190078"/>
              <a:gd name="csY19" fmla="*/ 1093694 h 1156447"/>
              <a:gd name="csX20" fmla="*/ 804596 w 1190078"/>
              <a:gd name="csY20" fmla="*/ 1066800 h 1156447"/>
              <a:gd name="csX21" fmla="*/ 795631 w 1190078"/>
              <a:gd name="csY21" fmla="*/ 1004047 h 1156447"/>
              <a:gd name="csX22" fmla="*/ 777701 w 1190078"/>
              <a:gd name="csY22" fmla="*/ 977153 h 1156447"/>
              <a:gd name="csX23" fmla="*/ 804596 w 1190078"/>
              <a:gd name="csY23" fmla="*/ 950259 h 1156447"/>
              <a:gd name="csX24" fmla="*/ 795631 w 1190078"/>
              <a:gd name="csY24" fmla="*/ 923365 h 1156447"/>
              <a:gd name="csX25" fmla="*/ 822525 w 1190078"/>
              <a:gd name="csY25" fmla="*/ 851647 h 1156447"/>
              <a:gd name="csX26" fmla="*/ 876313 w 1190078"/>
              <a:gd name="csY26" fmla="*/ 842683 h 1156447"/>
              <a:gd name="csX27" fmla="*/ 956996 w 1190078"/>
              <a:gd name="csY27" fmla="*/ 779930 h 1156447"/>
              <a:gd name="csX28" fmla="*/ 974925 w 1190078"/>
              <a:gd name="csY28" fmla="*/ 753036 h 1156447"/>
              <a:gd name="csX29" fmla="*/ 1001819 w 1190078"/>
              <a:gd name="csY29" fmla="*/ 744071 h 1156447"/>
              <a:gd name="csX30" fmla="*/ 1073537 w 1190078"/>
              <a:gd name="csY30" fmla="*/ 681318 h 1156447"/>
              <a:gd name="csX31" fmla="*/ 1109396 w 1190078"/>
              <a:gd name="csY31" fmla="*/ 645459 h 1156447"/>
              <a:gd name="csX32" fmla="*/ 1127325 w 1190078"/>
              <a:gd name="csY32" fmla="*/ 600636 h 1156447"/>
              <a:gd name="csX33" fmla="*/ 1163184 w 1190078"/>
              <a:gd name="csY33" fmla="*/ 546847 h 1156447"/>
              <a:gd name="csX34" fmla="*/ 1181113 w 1190078"/>
              <a:gd name="csY34" fmla="*/ 493059 h 1156447"/>
              <a:gd name="csX35" fmla="*/ 1190078 w 1190078"/>
              <a:gd name="csY35" fmla="*/ 466165 h 1156447"/>
              <a:gd name="csX36" fmla="*/ 1181113 w 1190078"/>
              <a:gd name="csY36" fmla="*/ 430306 h 1156447"/>
              <a:gd name="csX37" fmla="*/ 1136290 w 1190078"/>
              <a:gd name="csY37" fmla="*/ 421341 h 1156447"/>
              <a:gd name="csX38" fmla="*/ 1073537 w 1190078"/>
              <a:gd name="csY38" fmla="*/ 394447 h 1156447"/>
              <a:gd name="csX39" fmla="*/ 1037678 w 1190078"/>
              <a:gd name="csY39" fmla="*/ 385483 h 1156447"/>
              <a:gd name="csX40" fmla="*/ 965960 w 1190078"/>
              <a:gd name="csY40" fmla="*/ 358589 h 1156447"/>
              <a:gd name="csX41" fmla="*/ 912172 w 1190078"/>
              <a:gd name="csY41" fmla="*/ 340659 h 1156447"/>
              <a:gd name="csX42" fmla="*/ 876313 w 1190078"/>
              <a:gd name="csY42" fmla="*/ 313765 h 1156447"/>
              <a:gd name="csX43" fmla="*/ 849419 w 1190078"/>
              <a:gd name="csY43" fmla="*/ 304800 h 1156447"/>
              <a:gd name="csX44" fmla="*/ 831490 w 1190078"/>
              <a:gd name="csY44" fmla="*/ 277906 h 1156447"/>
              <a:gd name="csX45" fmla="*/ 804596 w 1190078"/>
              <a:gd name="csY45" fmla="*/ 259977 h 1156447"/>
              <a:gd name="csX46" fmla="*/ 759772 w 1190078"/>
              <a:gd name="csY46" fmla="*/ 224118 h 1156447"/>
              <a:gd name="csX47" fmla="*/ 741843 w 1190078"/>
              <a:gd name="csY47" fmla="*/ 197224 h 1156447"/>
              <a:gd name="csX48" fmla="*/ 723913 w 1190078"/>
              <a:gd name="csY48" fmla="*/ 179294 h 1156447"/>
              <a:gd name="csX49" fmla="*/ 750807 w 1190078"/>
              <a:gd name="csY49" fmla="*/ 116541 h 1156447"/>
              <a:gd name="csX50" fmla="*/ 777701 w 1190078"/>
              <a:gd name="csY50" fmla="*/ 98612 h 1156447"/>
              <a:gd name="csX51" fmla="*/ 822525 w 1190078"/>
              <a:gd name="csY51" fmla="*/ 35859 h 1156447"/>
              <a:gd name="csX52" fmla="*/ 849419 w 1190078"/>
              <a:gd name="csY52" fmla="*/ 17930 h 1156447"/>
              <a:gd name="csX53" fmla="*/ 867349 w 1190078"/>
              <a:gd name="csY53" fmla="*/ 0 h 1156447"/>
              <a:gd name="csX0" fmla="*/ 848108 w 1188767"/>
              <a:gd name="csY0" fmla="*/ 50341 h 1188858"/>
              <a:gd name="csX1" fmla="*/ 50249 w 1188767"/>
              <a:gd name="csY1" fmla="*/ 785447 h 1188858"/>
              <a:gd name="csX2" fmla="*/ 86108 w 1188767"/>
              <a:gd name="csY2" fmla="*/ 839235 h 1188858"/>
              <a:gd name="csX3" fmla="*/ 104038 w 1188767"/>
              <a:gd name="csY3" fmla="*/ 884058 h 1188858"/>
              <a:gd name="csX4" fmla="*/ 139896 w 1188767"/>
              <a:gd name="csY4" fmla="*/ 928882 h 1188858"/>
              <a:gd name="csX5" fmla="*/ 148861 w 1188767"/>
              <a:gd name="csY5" fmla="*/ 955776 h 1188858"/>
              <a:gd name="csX6" fmla="*/ 157826 w 1188767"/>
              <a:gd name="csY6" fmla="*/ 991635 h 1188858"/>
              <a:gd name="csX7" fmla="*/ 202649 w 1188767"/>
              <a:gd name="csY7" fmla="*/ 1054388 h 1188858"/>
              <a:gd name="csX8" fmla="*/ 211614 w 1188767"/>
              <a:gd name="csY8" fmla="*/ 1090247 h 1188858"/>
              <a:gd name="csX9" fmla="*/ 238508 w 1188767"/>
              <a:gd name="csY9" fmla="*/ 1108176 h 1188858"/>
              <a:gd name="csX10" fmla="*/ 346085 w 1188767"/>
              <a:gd name="csY10" fmla="*/ 1081282 h 1188858"/>
              <a:gd name="csX11" fmla="*/ 426767 w 1188767"/>
              <a:gd name="csY11" fmla="*/ 1063352 h 1188858"/>
              <a:gd name="csX12" fmla="*/ 606061 w 1188767"/>
              <a:gd name="csY12" fmla="*/ 1081282 h 1188858"/>
              <a:gd name="csX13" fmla="*/ 668814 w 1188767"/>
              <a:gd name="csY13" fmla="*/ 1099211 h 1188858"/>
              <a:gd name="csX14" fmla="*/ 695708 w 1188767"/>
              <a:gd name="csY14" fmla="*/ 1126105 h 1188858"/>
              <a:gd name="csX15" fmla="*/ 740532 w 1188767"/>
              <a:gd name="csY15" fmla="*/ 1135070 h 1188858"/>
              <a:gd name="csX16" fmla="*/ 767426 w 1188767"/>
              <a:gd name="csY16" fmla="*/ 1144035 h 1188858"/>
              <a:gd name="csX17" fmla="*/ 821214 w 1188767"/>
              <a:gd name="csY17" fmla="*/ 1188858 h 1188858"/>
              <a:gd name="csX18" fmla="*/ 830179 w 1188767"/>
              <a:gd name="csY18" fmla="*/ 1144035 h 1188858"/>
              <a:gd name="csX19" fmla="*/ 812249 w 1188767"/>
              <a:gd name="csY19" fmla="*/ 1126105 h 1188858"/>
              <a:gd name="csX20" fmla="*/ 803285 w 1188767"/>
              <a:gd name="csY20" fmla="*/ 1099211 h 1188858"/>
              <a:gd name="csX21" fmla="*/ 794320 w 1188767"/>
              <a:gd name="csY21" fmla="*/ 1036458 h 1188858"/>
              <a:gd name="csX22" fmla="*/ 776390 w 1188767"/>
              <a:gd name="csY22" fmla="*/ 1009564 h 1188858"/>
              <a:gd name="csX23" fmla="*/ 803285 w 1188767"/>
              <a:gd name="csY23" fmla="*/ 982670 h 1188858"/>
              <a:gd name="csX24" fmla="*/ 794320 w 1188767"/>
              <a:gd name="csY24" fmla="*/ 955776 h 1188858"/>
              <a:gd name="csX25" fmla="*/ 821214 w 1188767"/>
              <a:gd name="csY25" fmla="*/ 884058 h 1188858"/>
              <a:gd name="csX26" fmla="*/ 875002 w 1188767"/>
              <a:gd name="csY26" fmla="*/ 875094 h 1188858"/>
              <a:gd name="csX27" fmla="*/ 955685 w 1188767"/>
              <a:gd name="csY27" fmla="*/ 812341 h 1188858"/>
              <a:gd name="csX28" fmla="*/ 973614 w 1188767"/>
              <a:gd name="csY28" fmla="*/ 785447 h 1188858"/>
              <a:gd name="csX29" fmla="*/ 1000508 w 1188767"/>
              <a:gd name="csY29" fmla="*/ 776482 h 1188858"/>
              <a:gd name="csX30" fmla="*/ 1072226 w 1188767"/>
              <a:gd name="csY30" fmla="*/ 713729 h 1188858"/>
              <a:gd name="csX31" fmla="*/ 1108085 w 1188767"/>
              <a:gd name="csY31" fmla="*/ 677870 h 1188858"/>
              <a:gd name="csX32" fmla="*/ 1126014 w 1188767"/>
              <a:gd name="csY32" fmla="*/ 633047 h 1188858"/>
              <a:gd name="csX33" fmla="*/ 1161873 w 1188767"/>
              <a:gd name="csY33" fmla="*/ 579258 h 1188858"/>
              <a:gd name="csX34" fmla="*/ 1179802 w 1188767"/>
              <a:gd name="csY34" fmla="*/ 525470 h 1188858"/>
              <a:gd name="csX35" fmla="*/ 1188767 w 1188767"/>
              <a:gd name="csY35" fmla="*/ 498576 h 1188858"/>
              <a:gd name="csX36" fmla="*/ 1179802 w 1188767"/>
              <a:gd name="csY36" fmla="*/ 462717 h 1188858"/>
              <a:gd name="csX37" fmla="*/ 1134979 w 1188767"/>
              <a:gd name="csY37" fmla="*/ 453752 h 1188858"/>
              <a:gd name="csX38" fmla="*/ 1072226 w 1188767"/>
              <a:gd name="csY38" fmla="*/ 426858 h 1188858"/>
              <a:gd name="csX39" fmla="*/ 1036367 w 1188767"/>
              <a:gd name="csY39" fmla="*/ 417894 h 1188858"/>
              <a:gd name="csX40" fmla="*/ 964649 w 1188767"/>
              <a:gd name="csY40" fmla="*/ 391000 h 1188858"/>
              <a:gd name="csX41" fmla="*/ 910861 w 1188767"/>
              <a:gd name="csY41" fmla="*/ 373070 h 1188858"/>
              <a:gd name="csX42" fmla="*/ 875002 w 1188767"/>
              <a:gd name="csY42" fmla="*/ 346176 h 1188858"/>
              <a:gd name="csX43" fmla="*/ 848108 w 1188767"/>
              <a:gd name="csY43" fmla="*/ 337211 h 1188858"/>
              <a:gd name="csX44" fmla="*/ 830179 w 1188767"/>
              <a:gd name="csY44" fmla="*/ 310317 h 1188858"/>
              <a:gd name="csX45" fmla="*/ 803285 w 1188767"/>
              <a:gd name="csY45" fmla="*/ 292388 h 1188858"/>
              <a:gd name="csX46" fmla="*/ 758461 w 1188767"/>
              <a:gd name="csY46" fmla="*/ 256529 h 1188858"/>
              <a:gd name="csX47" fmla="*/ 740532 w 1188767"/>
              <a:gd name="csY47" fmla="*/ 229635 h 1188858"/>
              <a:gd name="csX48" fmla="*/ 722602 w 1188767"/>
              <a:gd name="csY48" fmla="*/ 211705 h 1188858"/>
              <a:gd name="csX49" fmla="*/ 749496 w 1188767"/>
              <a:gd name="csY49" fmla="*/ 148952 h 1188858"/>
              <a:gd name="csX50" fmla="*/ 776390 w 1188767"/>
              <a:gd name="csY50" fmla="*/ 131023 h 1188858"/>
              <a:gd name="csX51" fmla="*/ 821214 w 1188767"/>
              <a:gd name="csY51" fmla="*/ 68270 h 1188858"/>
              <a:gd name="csX52" fmla="*/ 848108 w 1188767"/>
              <a:gd name="csY52" fmla="*/ 50341 h 1188858"/>
              <a:gd name="csX0" fmla="*/ 819248 w 1186801"/>
              <a:gd name="csY0" fmla="*/ 38370 h 1158958"/>
              <a:gd name="csX1" fmla="*/ 48283 w 1186801"/>
              <a:gd name="csY1" fmla="*/ 755547 h 1158958"/>
              <a:gd name="csX2" fmla="*/ 84142 w 1186801"/>
              <a:gd name="csY2" fmla="*/ 809335 h 1158958"/>
              <a:gd name="csX3" fmla="*/ 102072 w 1186801"/>
              <a:gd name="csY3" fmla="*/ 854158 h 1158958"/>
              <a:gd name="csX4" fmla="*/ 137930 w 1186801"/>
              <a:gd name="csY4" fmla="*/ 898982 h 1158958"/>
              <a:gd name="csX5" fmla="*/ 146895 w 1186801"/>
              <a:gd name="csY5" fmla="*/ 925876 h 1158958"/>
              <a:gd name="csX6" fmla="*/ 155860 w 1186801"/>
              <a:gd name="csY6" fmla="*/ 961735 h 1158958"/>
              <a:gd name="csX7" fmla="*/ 200683 w 1186801"/>
              <a:gd name="csY7" fmla="*/ 1024488 h 1158958"/>
              <a:gd name="csX8" fmla="*/ 209648 w 1186801"/>
              <a:gd name="csY8" fmla="*/ 1060347 h 1158958"/>
              <a:gd name="csX9" fmla="*/ 236542 w 1186801"/>
              <a:gd name="csY9" fmla="*/ 1078276 h 1158958"/>
              <a:gd name="csX10" fmla="*/ 344119 w 1186801"/>
              <a:gd name="csY10" fmla="*/ 1051382 h 1158958"/>
              <a:gd name="csX11" fmla="*/ 424801 w 1186801"/>
              <a:gd name="csY11" fmla="*/ 1033452 h 1158958"/>
              <a:gd name="csX12" fmla="*/ 604095 w 1186801"/>
              <a:gd name="csY12" fmla="*/ 1051382 h 1158958"/>
              <a:gd name="csX13" fmla="*/ 666848 w 1186801"/>
              <a:gd name="csY13" fmla="*/ 1069311 h 1158958"/>
              <a:gd name="csX14" fmla="*/ 693742 w 1186801"/>
              <a:gd name="csY14" fmla="*/ 1096205 h 1158958"/>
              <a:gd name="csX15" fmla="*/ 738566 w 1186801"/>
              <a:gd name="csY15" fmla="*/ 1105170 h 1158958"/>
              <a:gd name="csX16" fmla="*/ 765460 w 1186801"/>
              <a:gd name="csY16" fmla="*/ 1114135 h 1158958"/>
              <a:gd name="csX17" fmla="*/ 819248 w 1186801"/>
              <a:gd name="csY17" fmla="*/ 1158958 h 1158958"/>
              <a:gd name="csX18" fmla="*/ 828213 w 1186801"/>
              <a:gd name="csY18" fmla="*/ 1114135 h 1158958"/>
              <a:gd name="csX19" fmla="*/ 810283 w 1186801"/>
              <a:gd name="csY19" fmla="*/ 1096205 h 1158958"/>
              <a:gd name="csX20" fmla="*/ 801319 w 1186801"/>
              <a:gd name="csY20" fmla="*/ 1069311 h 1158958"/>
              <a:gd name="csX21" fmla="*/ 792354 w 1186801"/>
              <a:gd name="csY21" fmla="*/ 1006558 h 1158958"/>
              <a:gd name="csX22" fmla="*/ 774424 w 1186801"/>
              <a:gd name="csY22" fmla="*/ 979664 h 1158958"/>
              <a:gd name="csX23" fmla="*/ 801319 w 1186801"/>
              <a:gd name="csY23" fmla="*/ 952770 h 1158958"/>
              <a:gd name="csX24" fmla="*/ 792354 w 1186801"/>
              <a:gd name="csY24" fmla="*/ 925876 h 1158958"/>
              <a:gd name="csX25" fmla="*/ 819248 w 1186801"/>
              <a:gd name="csY25" fmla="*/ 854158 h 1158958"/>
              <a:gd name="csX26" fmla="*/ 873036 w 1186801"/>
              <a:gd name="csY26" fmla="*/ 845194 h 1158958"/>
              <a:gd name="csX27" fmla="*/ 953719 w 1186801"/>
              <a:gd name="csY27" fmla="*/ 782441 h 1158958"/>
              <a:gd name="csX28" fmla="*/ 971648 w 1186801"/>
              <a:gd name="csY28" fmla="*/ 755547 h 1158958"/>
              <a:gd name="csX29" fmla="*/ 998542 w 1186801"/>
              <a:gd name="csY29" fmla="*/ 746582 h 1158958"/>
              <a:gd name="csX30" fmla="*/ 1070260 w 1186801"/>
              <a:gd name="csY30" fmla="*/ 683829 h 1158958"/>
              <a:gd name="csX31" fmla="*/ 1106119 w 1186801"/>
              <a:gd name="csY31" fmla="*/ 647970 h 1158958"/>
              <a:gd name="csX32" fmla="*/ 1124048 w 1186801"/>
              <a:gd name="csY32" fmla="*/ 603147 h 1158958"/>
              <a:gd name="csX33" fmla="*/ 1159907 w 1186801"/>
              <a:gd name="csY33" fmla="*/ 549358 h 1158958"/>
              <a:gd name="csX34" fmla="*/ 1177836 w 1186801"/>
              <a:gd name="csY34" fmla="*/ 495570 h 1158958"/>
              <a:gd name="csX35" fmla="*/ 1186801 w 1186801"/>
              <a:gd name="csY35" fmla="*/ 468676 h 1158958"/>
              <a:gd name="csX36" fmla="*/ 1177836 w 1186801"/>
              <a:gd name="csY36" fmla="*/ 432817 h 1158958"/>
              <a:gd name="csX37" fmla="*/ 1133013 w 1186801"/>
              <a:gd name="csY37" fmla="*/ 423852 h 1158958"/>
              <a:gd name="csX38" fmla="*/ 1070260 w 1186801"/>
              <a:gd name="csY38" fmla="*/ 396958 h 1158958"/>
              <a:gd name="csX39" fmla="*/ 1034401 w 1186801"/>
              <a:gd name="csY39" fmla="*/ 387994 h 1158958"/>
              <a:gd name="csX40" fmla="*/ 962683 w 1186801"/>
              <a:gd name="csY40" fmla="*/ 361100 h 1158958"/>
              <a:gd name="csX41" fmla="*/ 908895 w 1186801"/>
              <a:gd name="csY41" fmla="*/ 343170 h 1158958"/>
              <a:gd name="csX42" fmla="*/ 873036 w 1186801"/>
              <a:gd name="csY42" fmla="*/ 316276 h 1158958"/>
              <a:gd name="csX43" fmla="*/ 846142 w 1186801"/>
              <a:gd name="csY43" fmla="*/ 307311 h 1158958"/>
              <a:gd name="csX44" fmla="*/ 828213 w 1186801"/>
              <a:gd name="csY44" fmla="*/ 280417 h 1158958"/>
              <a:gd name="csX45" fmla="*/ 801319 w 1186801"/>
              <a:gd name="csY45" fmla="*/ 262488 h 1158958"/>
              <a:gd name="csX46" fmla="*/ 756495 w 1186801"/>
              <a:gd name="csY46" fmla="*/ 226629 h 1158958"/>
              <a:gd name="csX47" fmla="*/ 738566 w 1186801"/>
              <a:gd name="csY47" fmla="*/ 199735 h 1158958"/>
              <a:gd name="csX48" fmla="*/ 720636 w 1186801"/>
              <a:gd name="csY48" fmla="*/ 181805 h 1158958"/>
              <a:gd name="csX49" fmla="*/ 747530 w 1186801"/>
              <a:gd name="csY49" fmla="*/ 119052 h 1158958"/>
              <a:gd name="csX50" fmla="*/ 774424 w 1186801"/>
              <a:gd name="csY50" fmla="*/ 101123 h 1158958"/>
              <a:gd name="csX51" fmla="*/ 819248 w 1186801"/>
              <a:gd name="csY51" fmla="*/ 38370 h 1158958"/>
              <a:gd name="csX0" fmla="*/ 771151 w 1183528"/>
              <a:gd name="csY0" fmla="*/ 0 h 1057835"/>
              <a:gd name="csX1" fmla="*/ 45010 w 1183528"/>
              <a:gd name="csY1" fmla="*/ 654424 h 1057835"/>
              <a:gd name="csX2" fmla="*/ 80869 w 1183528"/>
              <a:gd name="csY2" fmla="*/ 708212 h 1057835"/>
              <a:gd name="csX3" fmla="*/ 98799 w 1183528"/>
              <a:gd name="csY3" fmla="*/ 753035 h 1057835"/>
              <a:gd name="csX4" fmla="*/ 134657 w 1183528"/>
              <a:gd name="csY4" fmla="*/ 797859 h 1057835"/>
              <a:gd name="csX5" fmla="*/ 143622 w 1183528"/>
              <a:gd name="csY5" fmla="*/ 824753 h 1057835"/>
              <a:gd name="csX6" fmla="*/ 152587 w 1183528"/>
              <a:gd name="csY6" fmla="*/ 860612 h 1057835"/>
              <a:gd name="csX7" fmla="*/ 197410 w 1183528"/>
              <a:gd name="csY7" fmla="*/ 923365 h 1057835"/>
              <a:gd name="csX8" fmla="*/ 206375 w 1183528"/>
              <a:gd name="csY8" fmla="*/ 959224 h 1057835"/>
              <a:gd name="csX9" fmla="*/ 233269 w 1183528"/>
              <a:gd name="csY9" fmla="*/ 977153 h 1057835"/>
              <a:gd name="csX10" fmla="*/ 340846 w 1183528"/>
              <a:gd name="csY10" fmla="*/ 950259 h 1057835"/>
              <a:gd name="csX11" fmla="*/ 421528 w 1183528"/>
              <a:gd name="csY11" fmla="*/ 932329 h 1057835"/>
              <a:gd name="csX12" fmla="*/ 600822 w 1183528"/>
              <a:gd name="csY12" fmla="*/ 950259 h 1057835"/>
              <a:gd name="csX13" fmla="*/ 663575 w 1183528"/>
              <a:gd name="csY13" fmla="*/ 968188 h 1057835"/>
              <a:gd name="csX14" fmla="*/ 690469 w 1183528"/>
              <a:gd name="csY14" fmla="*/ 995082 h 1057835"/>
              <a:gd name="csX15" fmla="*/ 735293 w 1183528"/>
              <a:gd name="csY15" fmla="*/ 1004047 h 1057835"/>
              <a:gd name="csX16" fmla="*/ 762187 w 1183528"/>
              <a:gd name="csY16" fmla="*/ 1013012 h 1057835"/>
              <a:gd name="csX17" fmla="*/ 815975 w 1183528"/>
              <a:gd name="csY17" fmla="*/ 1057835 h 1057835"/>
              <a:gd name="csX18" fmla="*/ 824940 w 1183528"/>
              <a:gd name="csY18" fmla="*/ 1013012 h 1057835"/>
              <a:gd name="csX19" fmla="*/ 807010 w 1183528"/>
              <a:gd name="csY19" fmla="*/ 995082 h 1057835"/>
              <a:gd name="csX20" fmla="*/ 798046 w 1183528"/>
              <a:gd name="csY20" fmla="*/ 968188 h 1057835"/>
              <a:gd name="csX21" fmla="*/ 789081 w 1183528"/>
              <a:gd name="csY21" fmla="*/ 905435 h 1057835"/>
              <a:gd name="csX22" fmla="*/ 771151 w 1183528"/>
              <a:gd name="csY22" fmla="*/ 878541 h 1057835"/>
              <a:gd name="csX23" fmla="*/ 798046 w 1183528"/>
              <a:gd name="csY23" fmla="*/ 851647 h 1057835"/>
              <a:gd name="csX24" fmla="*/ 789081 w 1183528"/>
              <a:gd name="csY24" fmla="*/ 824753 h 1057835"/>
              <a:gd name="csX25" fmla="*/ 815975 w 1183528"/>
              <a:gd name="csY25" fmla="*/ 753035 h 1057835"/>
              <a:gd name="csX26" fmla="*/ 869763 w 1183528"/>
              <a:gd name="csY26" fmla="*/ 744071 h 1057835"/>
              <a:gd name="csX27" fmla="*/ 950446 w 1183528"/>
              <a:gd name="csY27" fmla="*/ 681318 h 1057835"/>
              <a:gd name="csX28" fmla="*/ 968375 w 1183528"/>
              <a:gd name="csY28" fmla="*/ 654424 h 1057835"/>
              <a:gd name="csX29" fmla="*/ 995269 w 1183528"/>
              <a:gd name="csY29" fmla="*/ 645459 h 1057835"/>
              <a:gd name="csX30" fmla="*/ 1066987 w 1183528"/>
              <a:gd name="csY30" fmla="*/ 582706 h 1057835"/>
              <a:gd name="csX31" fmla="*/ 1102846 w 1183528"/>
              <a:gd name="csY31" fmla="*/ 546847 h 1057835"/>
              <a:gd name="csX32" fmla="*/ 1120775 w 1183528"/>
              <a:gd name="csY32" fmla="*/ 502024 h 1057835"/>
              <a:gd name="csX33" fmla="*/ 1156634 w 1183528"/>
              <a:gd name="csY33" fmla="*/ 448235 h 1057835"/>
              <a:gd name="csX34" fmla="*/ 1174563 w 1183528"/>
              <a:gd name="csY34" fmla="*/ 394447 h 1057835"/>
              <a:gd name="csX35" fmla="*/ 1183528 w 1183528"/>
              <a:gd name="csY35" fmla="*/ 367553 h 1057835"/>
              <a:gd name="csX36" fmla="*/ 1174563 w 1183528"/>
              <a:gd name="csY36" fmla="*/ 331694 h 1057835"/>
              <a:gd name="csX37" fmla="*/ 1129740 w 1183528"/>
              <a:gd name="csY37" fmla="*/ 322729 h 1057835"/>
              <a:gd name="csX38" fmla="*/ 1066987 w 1183528"/>
              <a:gd name="csY38" fmla="*/ 295835 h 1057835"/>
              <a:gd name="csX39" fmla="*/ 1031128 w 1183528"/>
              <a:gd name="csY39" fmla="*/ 286871 h 1057835"/>
              <a:gd name="csX40" fmla="*/ 959410 w 1183528"/>
              <a:gd name="csY40" fmla="*/ 259977 h 1057835"/>
              <a:gd name="csX41" fmla="*/ 905622 w 1183528"/>
              <a:gd name="csY41" fmla="*/ 242047 h 1057835"/>
              <a:gd name="csX42" fmla="*/ 869763 w 1183528"/>
              <a:gd name="csY42" fmla="*/ 215153 h 1057835"/>
              <a:gd name="csX43" fmla="*/ 842869 w 1183528"/>
              <a:gd name="csY43" fmla="*/ 206188 h 1057835"/>
              <a:gd name="csX44" fmla="*/ 824940 w 1183528"/>
              <a:gd name="csY44" fmla="*/ 179294 h 1057835"/>
              <a:gd name="csX45" fmla="*/ 798046 w 1183528"/>
              <a:gd name="csY45" fmla="*/ 161365 h 1057835"/>
              <a:gd name="csX46" fmla="*/ 753222 w 1183528"/>
              <a:gd name="csY46" fmla="*/ 125506 h 1057835"/>
              <a:gd name="csX47" fmla="*/ 735293 w 1183528"/>
              <a:gd name="csY47" fmla="*/ 98612 h 1057835"/>
              <a:gd name="csX48" fmla="*/ 717363 w 1183528"/>
              <a:gd name="csY48" fmla="*/ 80682 h 1057835"/>
              <a:gd name="csX49" fmla="*/ 744257 w 1183528"/>
              <a:gd name="csY49" fmla="*/ 17929 h 1057835"/>
              <a:gd name="csX50" fmla="*/ 771151 w 1183528"/>
              <a:gd name="csY50" fmla="*/ 0 h 1057835"/>
              <a:gd name="csX0" fmla="*/ 742296 w 1181567"/>
              <a:gd name="csY0" fmla="*/ 33015 h 1072921"/>
              <a:gd name="csX1" fmla="*/ 43049 w 1181567"/>
              <a:gd name="csY1" fmla="*/ 669510 h 1072921"/>
              <a:gd name="csX2" fmla="*/ 78908 w 1181567"/>
              <a:gd name="csY2" fmla="*/ 723298 h 1072921"/>
              <a:gd name="csX3" fmla="*/ 96838 w 1181567"/>
              <a:gd name="csY3" fmla="*/ 768121 h 1072921"/>
              <a:gd name="csX4" fmla="*/ 132696 w 1181567"/>
              <a:gd name="csY4" fmla="*/ 812945 h 1072921"/>
              <a:gd name="csX5" fmla="*/ 141661 w 1181567"/>
              <a:gd name="csY5" fmla="*/ 839839 h 1072921"/>
              <a:gd name="csX6" fmla="*/ 150626 w 1181567"/>
              <a:gd name="csY6" fmla="*/ 875698 h 1072921"/>
              <a:gd name="csX7" fmla="*/ 195449 w 1181567"/>
              <a:gd name="csY7" fmla="*/ 938451 h 1072921"/>
              <a:gd name="csX8" fmla="*/ 204414 w 1181567"/>
              <a:gd name="csY8" fmla="*/ 974310 h 1072921"/>
              <a:gd name="csX9" fmla="*/ 231308 w 1181567"/>
              <a:gd name="csY9" fmla="*/ 992239 h 1072921"/>
              <a:gd name="csX10" fmla="*/ 338885 w 1181567"/>
              <a:gd name="csY10" fmla="*/ 965345 h 1072921"/>
              <a:gd name="csX11" fmla="*/ 419567 w 1181567"/>
              <a:gd name="csY11" fmla="*/ 947415 h 1072921"/>
              <a:gd name="csX12" fmla="*/ 598861 w 1181567"/>
              <a:gd name="csY12" fmla="*/ 965345 h 1072921"/>
              <a:gd name="csX13" fmla="*/ 661614 w 1181567"/>
              <a:gd name="csY13" fmla="*/ 983274 h 1072921"/>
              <a:gd name="csX14" fmla="*/ 688508 w 1181567"/>
              <a:gd name="csY14" fmla="*/ 1010168 h 1072921"/>
              <a:gd name="csX15" fmla="*/ 733332 w 1181567"/>
              <a:gd name="csY15" fmla="*/ 1019133 h 1072921"/>
              <a:gd name="csX16" fmla="*/ 760226 w 1181567"/>
              <a:gd name="csY16" fmla="*/ 1028098 h 1072921"/>
              <a:gd name="csX17" fmla="*/ 814014 w 1181567"/>
              <a:gd name="csY17" fmla="*/ 1072921 h 1072921"/>
              <a:gd name="csX18" fmla="*/ 822979 w 1181567"/>
              <a:gd name="csY18" fmla="*/ 1028098 h 1072921"/>
              <a:gd name="csX19" fmla="*/ 805049 w 1181567"/>
              <a:gd name="csY19" fmla="*/ 1010168 h 1072921"/>
              <a:gd name="csX20" fmla="*/ 796085 w 1181567"/>
              <a:gd name="csY20" fmla="*/ 983274 h 1072921"/>
              <a:gd name="csX21" fmla="*/ 787120 w 1181567"/>
              <a:gd name="csY21" fmla="*/ 920521 h 1072921"/>
              <a:gd name="csX22" fmla="*/ 769190 w 1181567"/>
              <a:gd name="csY22" fmla="*/ 893627 h 1072921"/>
              <a:gd name="csX23" fmla="*/ 796085 w 1181567"/>
              <a:gd name="csY23" fmla="*/ 866733 h 1072921"/>
              <a:gd name="csX24" fmla="*/ 787120 w 1181567"/>
              <a:gd name="csY24" fmla="*/ 839839 h 1072921"/>
              <a:gd name="csX25" fmla="*/ 814014 w 1181567"/>
              <a:gd name="csY25" fmla="*/ 768121 h 1072921"/>
              <a:gd name="csX26" fmla="*/ 867802 w 1181567"/>
              <a:gd name="csY26" fmla="*/ 759157 h 1072921"/>
              <a:gd name="csX27" fmla="*/ 948485 w 1181567"/>
              <a:gd name="csY27" fmla="*/ 696404 h 1072921"/>
              <a:gd name="csX28" fmla="*/ 966414 w 1181567"/>
              <a:gd name="csY28" fmla="*/ 669510 h 1072921"/>
              <a:gd name="csX29" fmla="*/ 993308 w 1181567"/>
              <a:gd name="csY29" fmla="*/ 660545 h 1072921"/>
              <a:gd name="csX30" fmla="*/ 1065026 w 1181567"/>
              <a:gd name="csY30" fmla="*/ 597792 h 1072921"/>
              <a:gd name="csX31" fmla="*/ 1100885 w 1181567"/>
              <a:gd name="csY31" fmla="*/ 561933 h 1072921"/>
              <a:gd name="csX32" fmla="*/ 1118814 w 1181567"/>
              <a:gd name="csY32" fmla="*/ 517110 h 1072921"/>
              <a:gd name="csX33" fmla="*/ 1154673 w 1181567"/>
              <a:gd name="csY33" fmla="*/ 463321 h 1072921"/>
              <a:gd name="csX34" fmla="*/ 1172602 w 1181567"/>
              <a:gd name="csY34" fmla="*/ 409533 h 1072921"/>
              <a:gd name="csX35" fmla="*/ 1181567 w 1181567"/>
              <a:gd name="csY35" fmla="*/ 382639 h 1072921"/>
              <a:gd name="csX36" fmla="*/ 1172602 w 1181567"/>
              <a:gd name="csY36" fmla="*/ 346780 h 1072921"/>
              <a:gd name="csX37" fmla="*/ 1127779 w 1181567"/>
              <a:gd name="csY37" fmla="*/ 337815 h 1072921"/>
              <a:gd name="csX38" fmla="*/ 1065026 w 1181567"/>
              <a:gd name="csY38" fmla="*/ 310921 h 1072921"/>
              <a:gd name="csX39" fmla="*/ 1029167 w 1181567"/>
              <a:gd name="csY39" fmla="*/ 301957 h 1072921"/>
              <a:gd name="csX40" fmla="*/ 957449 w 1181567"/>
              <a:gd name="csY40" fmla="*/ 275063 h 1072921"/>
              <a:gd name="csX41" fmla="*/ 903661 w 1181567"/>
              <a:gd name="csY41" fmla="*/ 257133 h 1072921"/>
              <a:gd name="csX42" fmla="*/ 867802 w 1181567"/>
              <a:gd name="csY42" fmla="*/ 230239 h 1072921"/>
              <a:gd name="csX43" fmla="*/ 840908 w 1181567"/>
              <a:gd name="csY43" fmla="*/ 221274 h 1072921"/>
              <a:gd name="csX44" fmla="*/ 822979 w 1181567"/>
              <a:gd name="csY44" fmla="*/ 194380 h 1072921"/>
              <a:gd name="csX45" fmla="*/ 796085 w 1181567"/>
              <a:gd name="csY45" fmla="*/ 176451 h 1072921"/>
              <a:gd name="csX46" fmla="*/ 751261 w 1181567"/>
              <a:gd name="csY46" fmla="*/ 140592 h 1072921"/>
              <a:gd name="csX47" fmla="*/ 733332 w 1181567"/>
              <a:gd name="csY47" fmla="*/ 113698 h 1072921"/>
              <a:gd name="csX48" fmla="*/ 715402 w 1181567"/>
              <a:gd name="csY48" fmla="*/ 95768 h 1072921"/>
              <a:gd name="csX49" fmla="*/ 742296 w 1181567"/>
              <a:gd name="csY49" fmla="*/ 33015 h 1072921"/>
              <a:gd name="csX0" fmla="*/ 713442 w 1179607"/>
              <a:gd name="csY0" fmla="*/ 38236 h 1015389"/>
              <a:gd name="csX1" fmla="*/ 41089 w 1179607"/>
              <a:gd name="csY1" fmla="*/ 611978 h 1015389"/>
              <a:gd name="csX2" fmla="*/ 76948 w 1179607"/>
              <a:gd name="csY2" fmla="*/ 665766 h 1015389"/>
              <a:gd name="csX3" fmla="*/ 94878 w 1179607"/>
              <a:gd name="csY3" fmla="*/ 710589 h 1015389"/>
              <a:gd name="csX4" fmla="*/ 130736 w 1179607"/>
              <a:gd name="csY4" fmla="*/ 755413 h 1015389"/>
              <a:gd name="csX5" fmla="*/ 139701 w 1179607"/>
              <a:gd name="csY5" fmla="*/ 782307 h 1015389"/>
              <a:gd name="csX6" fmla="*/ 148666 w 1179607"/>
              <a:gd name="csY6" fmla="*/ 818166 h 1015389"/>
              <a:gd name="csX7" fmla="*/ 193489 w 1179607"/>
              <a:gd name="csY7" fmla="*/ 880919 h 1015389"/>
              <a:gd name="csX8" fmla="*/ 202454 w 1179607"/>
              <a:gd name="csY8" fmla="*/ 916778 h 1015389"/>
              <a:gd name="csX9" fmla="*/ 229348 w 1179607"/>
              <a:gd name="csY9" fmla="*/ 934707 h 1015389"/>
              <a:gd name="csX10" fmla="*/ 336925 w 1179607"/>
              <a:gd name="csY10" fmla="*/ 907813 h 1015389"/>
              <a:gd name="csX11" fmla="*/ 417607 w 1179607"/>
              <a:gd name="csY11" fmla="*/ 889883 h 1015389"/>
              <a:gd name="csX12" fmla="*/ 596901 w 1179607"/>
              <a:gd name="csY12" fmla="*/ 907813 h 1015389"/>
              <a:gd name="csX13" fmla="*/ 659654 w 1179607"/>
              <a:gd name="csY13" fmla="*/ 925742 h 1015389"/>
              <a:gd name="csX14" fmla="*/ 686548 w 1179607"/>
              <a:gd name="csY14" fmla="*/ 952636 h 1015389"/>
              <a:gd name="csX15" fmla="*/ 731372 w 1179607"/>
              <a:gd name="csY15" fmla="*/ 961601 h 1015389"/>
              <a:gd name="csX16" fmla="*/ 758266 w 1179607"/>
              <a:gd name="csY16" fmla="*/ 970566 h 1015389"/>
              <a:gd name="csX17" fmla="*/ 812054 w 1179607"/>
              <a:gd name="csY17" fmla="*/ 1015389 h 1015389"/>
              <a:gd name="csX18" fmla="*/ 821019 w 1179607"/>
              <a:gd name="csY18" fmla="*/ 970566 h 1015389"/>
              <a:gd name="csX19" fmla="*/ 803089 w 1179607"/>
              <a:gd name="csY19" fmla="*/ 952636 h 1015389"/>
              <a:gd name="csX20" fmla="*/ 794125 w 1179607"/>
              <a:gd name="csY20" fmla="*/ 925742 h 1015389"/>
              <a:gd name="csX21" fmla="*/ 785160 w 1179607"/>
              <a:gd name="csY21" fmla="*/ 862989 h 1015389"/>
              <a:gd name="csX22" fmla="*/ 767230 w 1179607"/>
              <a:gd name="csY22" fmla="*/ 836095 h 1015389"/>
              <a:gd name="csX23" fmla="*/ 794125 w 1179607"/>
              <a:gd name="csY23" fmla="*/ 809201 h 1015389"/>
              <a:gd name="csX24" fmla="*/ 785160 w 1179607"/>
              <a:gd name="csY24" fmla="*/ 782307 h 1015389"/>
              <a:gd name="csX25" fmla="*/ 812054 w 1179607"/>
              <a:gd name="csY25" fmla="*/ 710589 h 1015389"/>
              <a:gd name="csX26" fmla="*/ 865842 w 1179607"/>
              <a:gd name="csY26" fmla="*/ 701625 h 1015389"/>
              <a:gd name="csX27" fmla="*/ 946525 w 1179607"/>
              <a:gd name="csY27" fmla="*/ 638872 h 1015389"/>
              <a:gd name="csX28" fmla="*/ 964454 w 1179607"/>
              <a:gd name="csY28" fmla="*/ 611978 h 1015389"/>
              <a:gd name="csX29" fmla="*/ 991348 w 1179607"/>
              <a:gd name="csY29" fmla="*/ 603013 h 1015389"/>
              <a:gd name="csX30" fmla="*/ 1063066 w 1179607"/>
              <a:gd name="csY30" fmla="*/ 540260 h 1015389"/>
              <a:gd name="csX31" fmla="*/ 1098925 w 1179607"/>
              <a:gd name="csY31" fmla="*/ 504401 h 1015389"/>
              <a:gd name="csX32" fmla="*/ 1116854 w 1179607"/>
              <a:gd name="csY32" fmla="*/ 459578 h 1015389"/>
              <a:gd name="csX33" fmla="*/ 1152713 w 1179607"/>
              <a:gd name="csY33" fmla="*/ 405789 h 1015389"/>
              <a:gd name="csX34" fmla="*/ 1170642 w 1179607"/>
              <a:gd name="csY34" fmla="*/ 352001 h 1015389"/>
              <a:gd name="csX35" fmla="*/ 1179607 w 1179607"/>
              <a:gd name="csY35" fmla="*/ 325107 h 1015389"/>
              <a:gd name="csX36" fmla="*/ 1170642 w 1179607"/>
              <a:gd name="csY36" fmla="*/ 289248 h 1015389"/>
              <a:gd name="csX37" fmla="*/ 1125819 w 1179607"/>
              <a:gd name="csY37" fmla="*/ 280283 h 1015389"/>
              <a:gd name="csX38" fmla="*/ 1063066 w 1179607"/>
              <a:gd name="csY38" fmla="*/ 253389 h 1015389"/>
              <a:gd name="csX39" fmla="*/ 1027207 w 1179607"/>
              <a:gd name="csY39" fmla="*/ 244425 h 1015389"/>
              <a:gd name="csX40" fmla="*/ 955489 w 1179607"/>
              <a:gd name="csY40" fmla="*/ 217531 h 1015389"/>
              <a:gd name="csX41" fmla="*/ 901701 w 1179607"/>
              <a:gd name="csY41" fmla="*/ 199601 h 1015389"/>
              <a:gd name="csX42" fmla="*/ 865842 w 1179607"/>
              <a:gd name="csY42" fmla="*/ 172707 h 1015389"/>
              <a:gd name="csX43" fmla="*/ 838948 w 1179607"/>
              <a:gd name="csY43" fmla="*/ 163742 h 1015389"/>
              <a:gd name="csX44" fmla="*/ 821019 w 1179607"/>
              <a:gd name="csY44" fmla="*/ 136848 h 1015389"/>
              <a:gd name="csX45" fmla="*/ 794125 w 1179607"/>
              <a:gd name="csY45" fmla="*/ 118919 h 1015389"/>
              <a:gd name="csX46" fmla="*/ 749301 w 1179607"/>
              <a:gd name="csY46" fmla="*/ 83060 h 1015389"/>
              <a:gd name="csX47" fmla="*/ 731372 w 1179607"/>
              <a:gd name="csY47" fmla="*/ 56166 h 1015389"/>
              <a:gd name="csX48" fmla="*/ 713442 w 1179607"/>
              <a:gd name="csY48" fmla="*/ 38236 h 1015389"/>
              <a:gd name="csX0" fmla="*/ 732677 w 1180912"/>
              <a:gd name="csY0" fmla="*/ 34794 h 994017"/>
              <a:gd name="csX1" fmla="*/ 42394 w 1180912"/>
              <a:gd name="csY1" fmla="*/ 590606 h 994017"/>
              <a:gd name="csX2" fmla="*/ 78253 w 1180912"/>
              <a:gd name="csY2" fmla="*/ 644394 h 994017"/>
              <a:gd name="csX3" fmla="*/ 96183 w 1180912"/>
              <a:gd name="csY3" fmla="*/ 689217 h 994017"/>
              <a:gd name="csX4" fmla="*/ 132041 w 1180912"/>
              <a:gd name="csY4" fmla="*/ 734041 h 994017"/>
              <a:gd name="csX5" fmla="*/ 141006 w 1180912"/>
              <a:gd name="csY5" fmla="*/ 760935 h 994017"/>
              <a:gd name="csX6" fmla="*/ 149971 w 1180912"/>
              <a:gd name="csY6" fmla="*/ 796794 h 994017"/>
              <a:gd name="csX7" fmla="*/ 194794 w 1180912"/>
              <a:gd name="csY7" fmla="*/ 859547 h 994017"/>
              <a:gd name="csX8" fmla="*/ 203759 w 1180912"/>
              <a:gd name="csY8" fmla="*/ 895406 h 994017"/>
              <a:gd name="csX9" fmla="*/ 230653 w 1180912"/>
              <a:gd name="csY9" fmla="*/ 913335 h 994017"/>
              <a:gd name="csX10" fmla="*/ 338230 w 1180912"/>
              <a:gd name="csY10" fmla="*/ 886441 h 994017"/>
              <a:gd name="csX11" fmla="*/ 418912 w 1180912"/>
              <a:gd name="csY11" fmla="*/ 868511 h 994017"/>
              <a:gd name="csX12" fmla="*/ 598206 w 1180912"/>
              <a:gd name="csY12" fmla="*/ 886441 h 994017"/>
              <a:gd name="csX13" fmla="*/ 660959 w 1180912"/>
              <a:gd name="csY13" fmla="*/ 904370 h 994017"/>
              <a:gd name="csX14" fmla="*/ 687853 w 1180912"/>
              <a:gd name="csY14" fmla="*/ 931264 h 994017"/>
              <a:gd name="csX15" fmla="*/ 732677 w 1180912"/>
              <a:gd name="csY15" fmla="*/ 940229 h 994017"/>
              <a:gd name="csX16" fmla="*/ 759571 w 1180912"/>
              <a:gd name="csY16" fmla="*/ 949194 h 994017"/>
              <a:gd name="csX17" fmla="*/ 813359 w 1180912"/>
              <a:gd name="csY17" fmla="*/ 994017 h 994017"/>
              <a:gd name="csX18" fmla="*/ 822324 w 1180912"/>
              <a:gd name="csY18" fmla="*/ 949194 h 994017"/>
              <a:gd name="csX19" fmla="*/ 804394 w 1180912"/>
              <a:gd name="csY19" fmla="*/ 931264 h 994017"/>
              <a:gd name="csX20" fmla="*/ 795430 w 1180912"/>
              <a:gd name="csY20" fmla="*/ 904370 h 994017"/>
              <a:gd name="csX21" fmla="*/ 786465 w 1180912"/>
              <a:gd name="csY21" fmla="*/ 841617 h 994017"/>
              <a:gd name="csX22" fmla="*/ 768535 w 1180912"/>
              <a:gd name="csY22" fmla="*/ 814723 h 994017"/>
              <a:gd name="csX23" fmla="*/ 795430 w 1180912"/>
              <a:gd name="csY23" fmla="*/ 787829 h 994017"/>
              <a:gd name="csX24" fmla="*/ 786465 w 1180912"/>
              <a:gd name="csY24" fmla="*/ 760935 h 994017"/>
              <a:gd name="csX25" fmla="*/ 813359 w 1180912"/>
              <a:gd name="csY25" fmla="*/ 689217 h 994017"/>
              <a:gd name="csX26" fmla="*/ 867147 w 1180912"/>
              <a:gd name="csY26" fmla="*/ 680253 h 994017"/>
              <a:gd name="csX27" fmla="*/ 947830 w 1180912"/>
              <a:gd name="csY27" fmla="*/ 617500 h 994017"/>
              <a:gd name="csX28" fmla="*/ 965759 w 1180912"/>
              <a:gd name="csY28" fmla="*/ 590606 h 994017"/>
              <a:gd name="csX29" fmla="*/ 992653 w 1180912"/>
              <a:gd name="csY29" fmla="*/ 581641 h 994017"/>
              <a:gd name="csX30" fmla="*/ 1064371 w 1180912"/>
              <a:gd name="csY30" fmla="*/ 518888 h 994017"/>
              <a:gd name="csX31" fmla="*/ 1100230 w 1180912"/>
              <a:gd name="csY31" fmla="*/ 483029 h 994017"/>
              <a:gd name="csX32" fmla="*/ 1118159 w 1180912"/>
              <a:gd name="csY32" fmla="*/ 438206 h 994017"/>
              <a:gd name="csX33" fmla="*/ 1154018 w 1180912"/>
              <a:gd name="csY33" fmla="*/ 384417 h 994017"/>
              <a:gd name="csX34" fmla="*/ 1171947 w 1180912"/>
              <a:gd name="csY34" fmla="*/ 330629 h 994017"/>
              <a:gd name="csX35" fmla="*/ 1180912 w 1180912"/>
              <a:gd name="csY35" fmla="*/ 303735 h 994017"/>
              <a:gd name="csX36" fmla="*/ 1171947 w 1180912"/>
              <a:gd name="csY36" fmla="*/ 267876 h 994017"/>
              <a:gd name="csX37" fmla="*/ 1127124 w 1180912"/>
              <a:gd name="csY37" fmla="*/ 258911 h 994017"/>
              <a:gd name="csX38" fmla="*/ 1064371 w 1180912"/>
              <a:gd name="csY38" fmla="*/ 232017 h 994017"/>
              <a:gd name="csX39" fmla="*/ 1028512 w 1180912"/>
              <a:gd name="csY39" fmla="*/ 223053 h 994017"/>
              <a:gd name="csX40" fmla="*/ 956794 w 1180912"/>
              <a:gd name="csY40" fmla="*/ 196159 h 994017"/>
              <a:gd name="csX41" fmla="*/ 903006 w 1180912"/>
              <a:gd name="csY41" fmla="*/ 178229 h 994017"/>
              <a:gd name="csX42" fmla="*/ 867147 w 1180912"/>
              <a:gd name="csY42" fmla="*/ 151335 h 994017"/>
              <a:gd name="csX43" fmla="*/ 840253 w 1180912"/>
              <a:gd name="csY43" fmla="*/ 142370 h 994017"/>
              <a:gd name="csX44" fmla="*/ 822324 w 1180912"/>
              <a:gd name="csY44" fmla="*/ 115476 h 994017"/>
              <a:gd name="csX45" fmla="*/ 795430 w 1180912"/>
              <a:gd name="csY45" fmla="*/ 97547 h 994017"/>
              <a:gd name="csX46" fmla="*/ 750606 w 1180912"/>
              <a:gd name="csY46" fmla="*/ 61688 h 994017"/>
              <a:gd name="csX47" fmla="*/ 732677 w 1180912"/>
              <a:gd name="csY47" fmla="*/ 34794 h 994017"/>
              <a:gd name="csX0" fmla="*/ 751913 w 1182219"/>
              <a:gd name="csY0" fmla="*/ 0 h 932329"/>
              <a:gd name="csX1" fmla="*/ 43701 w 1182219"/>
              <a:gd name="csY1" fmla="*/ 528918 h 932329"/>
              <a:gd name="csX2" fmla="*/ 79560 w 1182219"/>
              <a:gd name="csY2" fmla="*/ 582706 h 932329"/>
              <a:gd name="csX3" fmla="*/ 97490 w 1182219"/>
              <a:gd name="csY3" fmla="*/ 627529 h 932329"/>
              <a:gd name="csX4" fmla="*/ 133348 w 1182219"/>
              <a:gd name="csY4" fmla="*/ 672353 h 932329"/>
              <a:gd name="csX5" fmla="*/ 142313 w 1182219"/>
              <a:gd name="csY5" fmla="*/ 699247 h 932329"/>
              <a:gd name="csX6" fmla="*/ 151278 w 1182219"/>
              <a:gd name="csY6" fmla="*/ 735106 h 932329"/>
              <a:gd name="csX7" fmla="*/ 196101 w 1182219"/>
              <a:gd name="csY7" fmla="*/ 797859 h 932329"/>
              <a:gd name="csX8" fmla="*/ 205066 w 1182219"/>
              <a:gd name="csY8" fmla="*/ 833718 h 932329"/>
              <a:gd name="csX9" fmla="*/ 231960 w 1182219"/>
              <a:gd name="csY9" fmla="*/ 851647 h 932329"/>
              <a:gd name="csX10" fmla="*/ 339537 w 1182219"/>
              <a:gd name="csY10" fmla="*/ 824753 h 932329"/>
              <a:gd name="csX11" fmla="*/ 420219 w 1182219"/>
              <a:gd name="csY11" fmla="*/ 806823 h 932329"/>
              <a:gd name="csX12" fmla="*/ 599513 w 1182219"/>
              <a:gd name="csY12" fmla="*/ 824753 h 932329"/>
              <a:gd name="csX13" fmla="*/ 662266 w 1182219"/>
              <a:gd name="csY13" fmla="*/ 842682 h 932329"/>
              <a:gd name="csX14" fmla="*/ 689160 w 1182219"/>
              <a:gd name="csY14" fmla="*/ 869576 h 932329"/>
              <a:gd name="csX15" fmla="*/ 733984 w 1182219"/>
              <a:gd name="csY15" fmla="*/ 878541 h 932329"/>
              <a:gd name="csX16" fmla="*/ 760878 w 1182219"/>
              <a:gd name="csY16" fmla="*/ 887506 h 932329"/>
              <a:gd name="csX17" fmla="*/ 814666 w 1182219"/>
              <a:gd name="csY17" fmla="*/ 932329 h 932329"/>
              <a:gd name="csX18" fmla="*/ 823631 w 1182219"/>
              <a:gd name="csY18" fmla="*/ 887506 h 932329"/>
              <a:gd name="csX19" fmla="*/ 805701 w 1182219"/>
              <a:gd name="csY19" fmla="*/ 869576 h 932329"/>
              <a:gd name="csX20" fmla="*/ 796737 w 1182219"/>
              <a:gd name="csY20" fmla="*/ 842682 h 932329"/>
              <a:gd name="csX21" fmla="*/ 787772 w 1182219"/>
              <a:gd name="csY21" fmla="*/ 779929 h 932329"/>
              <a:gd name="csX22" fmla="*/ 769842 w 1182219"/>
              <a:gd name="csY22" fmla="*/ 753035 h 932329"/>
              <a:gd name="csX23" fmla="*/ 796737 w 1182219"/>
              <a:gd name="csY23" fmla="*/ 726141 h 932329"/>
              <a:gd name="csX24" fmla="*/ 787772 w 1182219"/>
              <a:gd name="csY24" fmla="*/ 699247 h 932329"/>
              <a:gd name="csX25" fmla="*/ 814666 w 1182219"/>
              <a:gd name="csY25" fmla="*/ 627529 h 932329"/>
              <a:gd name="csX26" fmla="*/ 868454 w 1182219"/>
              <a:gd name="csY26" fmla="*/ 618565 h 932329"/>
              <a:gd name="csX27" fmla="*/ 949137 w 1182219"/>
              <a:gd name="csY27" fmla="*/ 555812 h 932329"/>
              <a:gd name="csX28" fmla="*/ 967066 w 1182219"/>
              <a:gd name="csY28" fmla="*/ 528918 h 932329"/>
              <a:gd name="csX29" fmla="*/ 993960 w 1182219"/>
              <a:gd name="csY29" fmla="*/ 519953 h 932329"/>
              <a:gd name="csX30" fmla="*/ 1065678 w 1182219"/>
              <a:gd name="csY30" fmla="*/ 457200 h 932329"/>
              <a:gd name="csX31" fmla="*/ 1101537 w 1182219"/>
              <a:gd name="csY31" fmla="*/ 421341 h 932329"/>
              <a:gd name="csX32" fmla="*/ 1119466 w 1182219"/>
              <a:gd name="csY32" fmla="*/ 376518 h 932329"/>
              <a:gd name="csX33" fmla="*/ 1155325 w 1182219"/>
              <a:gd name="csY33" fmla="*/ 322729 h 932329"/>
              <a:gd name="csX34" fmla="*/ 1173254 w 1182219"/>
              <a:gd name="csY34" fmla="*/ 268941 h 932329"/>
              <a:gd name="csX35" fmla="*/ 1182219 w 1182219"/>
              <a:gd name="csY35" fmla="*/ 242047 h 932329"/>
              <a:gd name="csX36" fmla="*/ 1173254 w 1182219"/>
              <a:gd name="csY36" fmla="*/ 206188 h 932329"/>
              <a:gd name="csX37" fmla="*/ 1128431 w 1182219"/>
              <a:gd name="csY37" fmla="*/ 197223 h 932329"/>
              <a:gd name="csX38" fmla="*/ 1065678 w 1182219"/>
              <a:gd name="csY38" fmla="*/ 170329 h 932329"/>
              <a:gd name="csX39" fmla="*/ 1029819 w 1182219"/>
              <a:gd name="csY39" fmla="*/ 161365 h 932329"/>
              <a:gd name="csX40" fmla="*/ 958101 w 1182219"/>
              <a:gd name="csY40" fmla="*/ 134471 h 932329"/>
              <a:gd name="csX41" fmla="*/ 904313 w 1182219"/>
              <a:gd name="csY41" fmla="*/ 116541 h 932329"/>
              <a:gd name="csX42" fmla="*/ 868454 w 1182219"/>
              <a:gd name="csY42" fmla="*/ 89647 h 932329"/>
              <a:gd name="csX43" fmla="*/ 841560 w 1182219"/>
              <a:gd name="csY43" fmla="*/ 80682 h 932329"/>
              <a:gd name="csX44" fmla="*/ 823631 w 1182219"/>
              <a:gd name="csY44" fmla="*/ 53788 h 932329"/>
              <a:gd name="csX45" fmla="*/ 796737 w 1182219"/>
              <a:gd name="csY45" fmla="*/ 35859 h 932329"/>
              <a:gd name="csX46" fmla="*/ 751913 w 1182219"/>
              <a:gd name="csY46" fmla="*/ 0 h 932329"/>
              <a:gd name="csX0" fmla="*/ 800008 w 1185490"/>
              <a:gd name="csY0" fmla="*/ 32492 h 928962"/>
              <a:gd name="csX1" fmla="*/ 46972 w 1185490"/>
              <a:gd name="csY1" fmla="*/ 525551 h 928962"/>
              <a:gd name="csX2" fmla="*/ 82831 w 1185490"/>
              <a:gd name="csY2" fmla="*/ 579339 h 928962"/>
              <a:gd name="csX3" fmla="*/ 100761 w 1185490"/>
              <a:gd name="csY3" fmla="*/ 624162 h 928962"/>
              <a:gd name="csX4" fmla="*/ 136619 w 1185490"/>
              <a:gd name="csY4" fmla="*/ 668986 h 928962"/>
              <a:gd name="csX5" fmla="*/ 145584 w 1185490"/>
              <a:gd name="csY5" fmla="*/ 695880 h 928962"/>
              <a:gd name="csX6" fmla="*/ 154549 w 1185490"/>
              <a:gd name="csY6" fmla="*/ 731739 h 928962"/>
              <a:gd name="csX7" fmla="*/ 199372 w 1185490"/>
              <a:gd name="csY7" fmla="*/ 794492 h 928962"/>
              <a:gd name="csX8" fmla="*/ 208337 w 1185490"/>
              <a:gd name="csY8" fmla="*/ 830351 h 928962"/>
              <a:gd name="csX9" fmla="*/ 235231 w 1185490"/>
              <a:gd name="csY9" fmla="*/ 848280 h 928962"/>
              <a:gd name="csX10" fmla="*/ 342808 w 1185490"/>
              <a:gd name="csY10" fmla="*/ 821386 h 928962"/>
              <a:gd name="csX11" fmla="*/ 423490 w 1185490"/>
              <a:gd name="csY11" fmla="*/ 803456 h 928962"/>
              <a:gd name="csX12" fmla="*/ 602784 w 1185490"/>
              <a:gd name="csY12" fmla="*/ 821386 h 928962"/>
              <a:gd name="csX13" fmla="*/ 665537 w 1185490"/>
              <a:gd name="csY13" fmla="*/ 839315 h 928962"/>
              <a:gd name="csX14" fmla="*/ 692431 w 1185490"/>
              <a:gd name="csY14" fmla="*/ 866209 h 928962"/>
              <a:gd name="csX15" fmla="*/ 737255 w 1185490"/>
              <a:gd name="csY15" fmla="*/ 875174 h 928962"/>
              <a:gd name="csX16" fmla="*/ 764149 w 1185490"/>
              <a:gd name="csY16" fmla="*/ 884139 h 928962"/>
              <a:gd name="csX17" fmla="*/ 817937 w 1185490"/>
              <a:gd name="csY17" fmla="*/ 928962 h 928962"/>
              <a:gd name="csX18" fmla="*/ 826902 w 1185490"/>
              <a:gd name="csY18" fmla="*/ 884139 h 928962"/>
              <a:gd name="csX19" fmla="*/ 808972 w 1185490"/>
              <a:gd name="csY19" fmla="*/ 866209 h 928962"/>
              <a:gd name="csX20" fmla="*/ 800008 w 1185490"/>
              <a:gd name="csY20" fmla="*/ 839315 h 928962"/>
              <a:gd name="csX21" fmla="*/ 791043 w 1185490"/>
              <a:gd name="csY21" fmla="*/ 776562 h 928962"/>
              <a:gd name="csX22" fmla="*/ 773113 w 1185490"/>
              <a:gd name="csY22" fmla="*/ 749668 h 928962"/>
              <a:gd name="csX23" fmla="*/ 800008 w 1185490"/>
              <a:gd name="csY23" fmla="*/ 722774 h 928962"/>
              <a:gd name="csX24" fmla="*/ 791043 w 1185490"/>
              <a:gd name="csY24" fmla="*/ 695880 h 928962"/>
              <a:gd name="csX25" fmla="*/ 817937 w 1185490"/>
              <a:gd name="csY25" fmla="*/ 624162 h 928962"/>
              <a:gd name="csX26" fmla="*/ 871725 w 1185490"/>
              <a:gd name="csY26" fmla="*/ 615198 h 928962"/>
              <a:gd name="csX27" fmla="*/ 952408 w 1185490"/>
              <a:gd name="csY27" fmla="*/ 552445 h 928962"/>
              <a:gd name="csX28" fmla="*/ 970337 w 1185490"/>
              <a:gd name="csY28" fmla="*/ 525551 h 928962"/>
              <a:gd name="csX29" fmla="*/ 997231 w 1185490"/>
              <a:gd name="csY29" fmla="*/ 516586 h 928962"/>
              <a:gd name="csX30" fmla="*/ 1068949 w 1185490"/>
              <a:gd name="csY30" fmla="*/ 453833 h 928962"/>
              <a:gd name="csX31" fmla="*/ 1104808 w 1185490"/>
              <a:gd name="csY31" fmla="*/ 417974 h 928962"/>
              <a:gd name="csX32" fmla="*/ 1122737 w 1185490"/>
              <a:gd name="csY32" fmla="*/ 373151 h 928962"/>
              <a:gd name="csX33" fmla="*/ 1158596 w 1185490"/>
              <a:gd name="csY33" fmla="*/ 319362 h 928962"/>
              <a:gd name="csX34" fmla="*/ 1176525 w 1185490"/>
              <a:gd name="csY34" fmla="*/ 265574 h 928962"/>
              <a:gd name="csX35" fmla="*/ 1185490 w 1185490"/>
              <a:gd name="csY35" fmla="*/ 238680 h 928962"/>
              <a:gd name="csX36" fmla="*/ 1176525 w 1185490"/>
              <a:gd name="csY36" fmla="*/ 202821 h 928962"/>
              <a:gd name="csX37" fmla="*/ 1131702 w 1185490"/>
              <a:gd name="csY37" fmla="*/ 193856 h 928962"/>
              <a:gd name="csX38" fmla="*/ 1068949 w 1185490"/>
              <a:gd name="csY38" fmla="*/ 166962 h 928962"/>
              <a:gd name="csX39" fmla="*/ 1033090 w 1185490"/>
              <a:gd name="csY39" fmla="*/ 157998 h 928962"/>
              <a:gd name="csX40" fmla="*/ 961372 w 1185490"/>
              <a:gd name="csY40" fmla="*/ 131104 h 928962"/>
              <a:gd name="csX41" fmla="*/ 907584 w 1185490"/>
              <a:gd name="csY41" fmla="*/ 113174 h 928962"/>
              <a:gd name="csX42" fmla="*/ 871725 w 1185490"/>
              <a:gd name="csY42" fmla="*/ 86280 h 928962"/>
              <a:gd name="csX43" fmla="*/ 844831 w 1185490"/>
              <a:gd name="csY43" fmla="*/ 77315 h 928962"/>
              <a:gd name="csX44" fmla="*/ 826902 w 1185490"/>
              <a:gd name="csY44" fmla="*/ 50421 h 928962"/>
              <a:gd name="csX45" fmla="*/ 800008 w 1185490"/>
              <a:gd name="csY45" fmla="*/ 32492 h 928962"/>
              <a:gd name="csX0" fmla="*/ 828867 w 1187455"/>
              <a:gd name="csY0" fmla="*/ 28527 h 907068"/>
              <a:gd name="csX1" fmla="*/ 48937 w 1187455"/>
              <a:gd name="csY1" fmla="*/ 503657 h 907068"/>
              <a:gd name="csX2" fmla="*/ 84796 w 1187455"/>
              <a:gd name="csY2" fmla="*/ 557445 h 907068"/>
              <a:gd name="csX3" fmla="*/ 102726 w 1187455"/>
              <a:gd name="csY3" fmla="*/ 602268 h 907068"/>
              <a:gd name="csX4" fmla="*/ 138584 w 1187455"/>
              <a:gd name="csY4" fmla="*/ 647092 h 907068"/>
              <a:gd name="csX5" fmla="*/ 147549 w 1187455"/>
              <a:gd name="csY5" fmla="*/ 673986 h 907068"/>
              <a:gd name="csX6" fmla="*/ 156514 w 1187455"/>
              <a:gd name="csY6" fmla="*/ 709845 h 907068"/>
              <a:gd name="csX7" fmla="*/ 201337 w 1187455"/>
              <a:gd name="csY7" fmla="*/ 772598 h 907068"/>
              <a:gd name="csX8" fmla="*/ 210302 w 1187455"/>
              <a:gd name="csY8" fmla="*/ 808457 h 907068"/>
              <a:gd name="csX9" fmla="*/ 237196 w 1187455"/>
              <a:gd name="csY9" fmla="*/ 826386 h 907068"/>
              <a:gd name="csX10" fmla="*/ 344773 w 1187455"/>
              <a:gd name="csY10" fmla="*/ 799492 h 907068"/>
              <a:gd name="csX11" fmla="*/ 425455 w 1187455"/>
              <a:gd name="csY11" fmla="*/ 781562 h 907068"/>
              <a:gd name="csX12" fmla="*/ 604749 w 1187455"/>
              <a:gd name="csY12" fmla="*/ 799492 h 907068"/>
              <a:gd name="csX13" fmla="*/ 667502 w 1187455"/>
              <a:gd name="csY13" fmla="*/ 817421 h 907068"/>
              <a:gd name="csX14" fmla="*/ 694396 w 1187455"/>
              <a:gd name="csY14" fmla="*/ 844315 h 907068"/>
              <a:gd name="csX15" fmla="*/ 739220 w 1187455"/>
              <a:gd name="csY15" fmla="*/ 853280 h 907068"/>
              <a:gd name="csX16" fmla="*/ 766114 w 1187455"/>
              <a:gd name="csY16" fmla="*/ 862245 h 907068"/>
              <a:gd name="csX17" fmla="*/ 819902 w 1187455"/>
              <a:gd name="csY17" fmla="*/ 907068 h 907068"/>
              <a:gd name="csX18" fmla="*/ 828867 w 1187455"/>
              <a:gd name="csY18" fmla="*/ 862245 h 907068"/>
              <a:gd name="csX19" fmla="*/ 810937 w 1187455"/>
              <a:gd name="csY19" fmla="*/ 844315 h 907068"/>
              <a:gd name="csX20" fmla="*/ 801973 w 1187455"/>
              <a:gd name="csY20" fmla="*/ 817421 h 907068"/>
              <a:gd name="csX21" fmla="*/ 793008 w 1187455"/>
              <a:gd name="csY21" fmla="*/ 754668 h 907068"/>
              <a:gd name="csX22" fmla="*/ 775078 w 1187455"/>
              <a:gd name="csY22" fmla="*/ 727774 h 907068"/>
              <a:gd name="csX23" fmla="*/ 801973 w 1187455"/>
              <a:gd name="csY23" fmla="*/ 700880 h 907068"/>
              <a:gd name="csX24" fmla="*/ 793008 w 1187455"/>
              <a:gd name="csY24" fmla="*/ 673986 h 907068"/>
              <a:gd name="csX25" fmla="*/ 819902 w 1187455"/>
              <a:gd name="csY25" fmla="*/ 602268 h 907068"/>
              <a:gd name="csX26" fmla="*/ 873690 w 1187455"/>
              <a:gd name="csY26" fmla="*/ 593304 h 907068"/>
              <a:gd name="csX27" fmla="*/ 954373 w 1187455"/>
              <a:gd name="csY27" fmla="*/ 530551 h 907068"/>
              <a:gd name="csX28" fmla="*/ 972302 w 1187455"/>
              <a:gd name="csY28" fmla="*/ 503657 h 907068"/>
              <a:gd name="csX29" fmla="*/ 999196 w 1187455"/>
              <a:gd name="csY29" fmla="*/ 494692 h 907068"/>
              <a:gd name="csX30" fmla="*/ 1070914 w 1187455"/>
              <a:gd name="csY30" fmla="*/ 431939 h 907068"/>
              <a:gd name="csX31" fmla="*/ 1106773 w 1187455"/>
              <a:gd name="csY31" fmla="*/ 396080 h 907068"/>
              <a:gd name="csX32" fmla="*/ 1124702 w 1187455"/>
              <a:gd name="csY32" fmla="*/ 351257 h 907068"/>
              <a:gd name="csX33" fmla="*/ 1160561 w 1187455"/>
              <a:gd name="csY33" fmla="*/ 297468 h 907068"/>
              <a:gd name="csX34" fmla="*/ 1178490 w 1187455"/>
              <a:gd name="csY34" fmla="*/ 243680 h 907068"/>
              <a:gd name="csX35" fmla="*/ 1187455 w 1187455"/>
              <a:gd name="csY35" fmla="*/ 216786 h 907068"/>
              <a:gd name="csX36" fmla="*/ 1178490 w 1187455"/>
              <a:gd name="csY36" fmla="*/ 180927 h 907068"/>
              <a:gd name="csX37" fmla="*/ 1133667 w 1187455"/>
              <a:gd name="csY37" fmla="*/ 171962 h 907068"/>
              <a:gd name="csX38" fmla="*/ 1070914 w 1187455"/>
              <a:gd name="csY38" fmla="*/ 145068 h 907068"/>
              <a:gd name="csX39" fmla="*/ 1035055 w 1187455"/>
              <a:gd name="csY39" fmla="*/ 136104 h 907068"/>
              <a:gd name="csX40" fmla="*/ 963337 w 1187455"/>
              <a:gd name="csY40" fmla="*/ 109210 h 907068"/>
              <a:gd name="csX41" fmla="*/ 909549 w 1187455"/>
              <a:gd name="csY41" fmla="*/ 91280 h 907068"/>
              <a:gd name="csX42" fmla="*/ 873690 w 1187455"/>
              <a:gd name="csY42" fmla="*/ 64386 h 907068"/>
              <a:gd name="csX43" fmla="*/ 846796 w 1187455"/>
              <a:gd name="csY43" fmla="*/ 55421 h 907068"/>
              <a:gd name="csX44" fmla="*/ 828867 w 1187455"/>
              <a:gd name="csY44" fmla="*/ 28527 h 907068"/>
              <a:gd name="csX0" fmla="*/ 848107 w 1188766"/>
              <a:gd name="csY0" fmla="*/ 31314 h 882961"/>
              <a:gd name="csX1" fmla="*/ 50248 w 1188766"/>
              <a:gd name="csY1" fmla="*/ 479550 h 882961"/>
              <a:gd name="csX2" fmla="*/ 86107 w 1188766"/>
              <a:gd name="csY2" fmla="*/ 533338 h 882961"/>
              <a:gd name="csX3" fmla="*/ 104037 w 1188766"/>
              <a:gd name="csY3" fmla="*/ 578161 h 882961"/>
              <a:gd name="csX4" fmla="*/ 139895 w 1188766"/>
              <a:gd name="csY4" fmla="*/ 622985 h 882961"/>
              <a:gd name="csX5" fmla="*/ 148860 w 1188766"/>
              <a:gd name="csY5" fmla="*/ 649879 h 882961"/>
              <a:gd name="csX6" fmla="*/ 157825 w 1188766"/>
              <a:gd name="csY6" fmla="*/ 685738 h 882961"/>
              <a:gd name="csX7" fmla="*/ 202648 w 1188766"/>
              <a:gd name="csY7" fmla="*/ 748491 h 882961"/>
              <a:gd name="csX8" fmla="*/ 211613 w 1188766"/>
              <a:gd name="csY8" fmla="*/ 784350 h 882961"/>
              <a:gd name="csX9" fmla="*/ 238507 w 1188766"/>
              <a:gd name="csY9" fmla="*/ 802279 h 882961"/>
              <a:gd name="csX10" fmla="*/ 346084 w 1188766"/>
              <a:gd name="csY10" fmla="*/ 775385 h 882961"/>
              <a:gd name="csX11" fmla="*/ 426766 w 1188766"/>
              <a:gd name="csY11" fmla="*/ 757455 h 882961"/>
              <a:gd name="csX12" fmla="*/ 606060 w 1188766"/>
              <a:gd name="csY12" fmla="*/ 775385 h 882961"/>
              <a:gd name="csX13" fmla="*/ 668813 w 1188766"/>
              <a:gd name="csY13" fmla="*/ 793314 h 882961"/>
              <a:gd name="csX14" fmla="*/ 695707 w 1188766"/>
              <a:gd name="csY14" fmla="*/ 820208 h 882961"/>
              <a:gd name="csX15" fmla="*/ 740531 w 1188766"/>
              <a:gd name="csY15" fmla="*/ 829173 h 882961"/>
              <a:gd name="csX16" fmla="*/ 767425 w 1188766"/>
              <a:gd name="csY16" fmla="*/ 838138 h 882961"/>
              <a:gd name="csX17" fmla="*/ 821213 w 1188766"/>
              <a:gd name="csY17" fmla="*/ 882961 h 882961"/>
              <a:gd name="csX18" fmla="*/ 830178 w 1188766"/>
              <a:gd name="csY18" fmla="*/ 838138 h 882961"/>
              <a:gd name="csX19" fmla="*/ 812248 w 1188766"/>
              <a:gd name="csY19" fmla="*/ 820208 h 882961"/>
              <a:gd name="csX20" fmla="*/ 803284 w 1188766"/>
              <a:gd name="csY20" fmla="*/ 793314 h 882961"/>
              <a:gd name="csX21" fmla="*/ 794319 w 1188766"/>
              <a:gd name="csY21" fmla="*/ 730561 h 882961"/>
              <a:gd name="csX22" fmla="*/ 776389 w 1188766"/>
              <a:gd name="csY22" fmla="*/ 703667 h 882961"/>
              <a:gd name="csX23" fmla="*/ 803284 w 1188766"/>
              <a:gd name="csY23" fmla="*/ 676773 h 882961"/>
              <a:gd name="csX24" fmla="*/ 794319 w 1188766"/>
              <a:gd name="csY24" fmla="*/ 649879 h 882961"/>
              <a:gd name="csX25" fmla="*/ 821213 w 1188766"/>
              <a:gd name="csY25" fmla="*/ 578161 h 882961"/>
              <a:gd name="csX26" fmla="*/ 875001 w 1188766"/>
              <a:gd name="csY26" fmla="*/ 569197 h 882961"/>
              <a:gd name="csX27" fmla="*/ 955684 w 1188766"/>
              <a:gd name="csY27" fmla="*/ 506444 h 882961"/>
              <a:gd name="csX28" fmla="*/ 973613 w 1188766"/>
              <a:gd name="csY28" fmla="*/ 479550 h 882961"/>
              <a:gd name="csX29" fmla="*/ 1000507 w 1188766"/>
              <a:gd name="csY29" fmla="*/ 470585 h 882961"/>
              <a:gd name="csX30" fmla="*/ 1072225 w 1188766"/>
              <a:gd name="csY30" fmla="*/ 407832 h 882961"/>
              <a:gd name="csX31" fmla="*/ 1108084 w 1188766"/>
              <a:gd name="csY31" fmla="*/ 371973 h 882961"/>
              <a:gd name="csX32" fmla="*/ 1126013 w 1188766"/>
              <a:gd name="csY32" fmla="*/ 327150 h 882961"/>
              <a:gd name="csX33" fmla="*/ 1161872 w 1188766"/>
              <a:gd name="csY33" fmla="*/ 273361 h 882961"/>
              <a:gd name="csX34" fmla="*/ 1179801 w 1188766"/>
              <a:gd name="csY34" fmla="*/ 219573 h 882961"/>
              <a:gd name="csX35" fmla="*/ 1188766 w 1188766"/>
              <a:gd name="csY35" fmla="*/ 192679 h 882961"/>
              <a:gd name="csX36" fmla="*/ 1179801 w 1188766"/>
              <a:gd name="csY36" fmla="*/ 156820 h 882961"/>
              <a:gd name="csX37" fmla="*/ 1134978 w 1188766"/>
              <a:gd name="csY37" fmla="*/ 147855 h 882961"/>
              <a:gd name="csX38" fmla="*/ 1072225 w 1188766"/>
              <a:gd name="csY38" fmla="*/ 120961 h 882961"/>
              <a:gd name="csX39" fmla="*/ 1036366 w 1188766"/>
              <a:gd name="csY39" fmla="*/ 111997 h 882961"/>
              <a:gd name="csX40" fmla="*/ 964648 w 1188766"/>
              <a:gd name="csY40" fmla="*/ 85103 h 882961"/>
              <a:gd name="csX41" fmla="*/ 910860 w 1188766"/>
              <a:gd name="csY41" fmla="*/ 67173 h 882961"/>
              <a:gd name="csX42" fmla="*/ 875001 w 1188766"/>
              <a:gd name="csY42" fmla="*/ 40279 h 882961"/>
              <a:gd name="csX43" fmla="*/ 848107 w 1188766"/>
              <a:gd name="csY43" fmla="*/ 31314 h 882961"/>
              <a:gd name="csX0" fmla="*/ 876969 w 1190734"/>
              <a:gd name="csY0" fmla="*/ 26302 h 868984"/>
              <a:gd name="csX1" fmla="*/ 52216 w 1190734"/>
              <a:gd name="csY1" fmla="*/ 465573 h 868984"/>
              <a:gd name="csX2" fmla="*/ 88075 w 1190734"/>
              <a:gd name="csY2" fmla="*/ 519361 h 868984"/>
              <a:gd name="csX3" fmla="*/ 106005 w 1190734"/>
              <a:gd name="csY3" fmla="*/ 564184 h 868984"/>
              <a:gd name="csX4" fmla="*/ 141863 w 1190734"/>
              <a:gd name="csY4" fmla="*/ 609008 h 868984"/>
              <a:gd name="csX5" fmla="*/ 150828 w 1190734"/>
              <a:gd name="csY5" fmla="*/ 635902 h 868984"/>
              <a:gd name="csX6" fmla="*/ 159793 w 1190734"/>
              <a:gd name="csY6" fmla="*/ 671761 h 868984"/>
              <a:gd name="csX7" fmla="*/ 204616 w 1190734"/>
              <a:gd name="csY7" fmla="*/ 734514 h 868984"/>
              <a:gd name="csX8" fmla="*/ 213581 w 1190734"/>
              <a:gd name="csY8" fmla="*/ 770373 h 868984"/>
              <a:gd name="csX9" fmla="*/ 240475 w 1190734"/>
              <a:gd name="csY9" fmla="*/ 788302 h 868984"/>
              <a:gd name="csX10" fmla="*/ 348052 w 1190734"/>
              <a:gd name="csY10" fmla="*/ 761408 h 868984"/>
              <a:gd name="csX11" fmla="*/ 428734 w 1190734"/>
              <a:gd name="csY11" fmla="*/ 743478 h 868984"/>
              <a:gd name="csX12" fmla="*/ 608028 w 1190734"/>
              <a:gd name="csY12" fmla="*/ 761408 h 868984"/>
              <a:gd name="csX13" fmla="*/ 670781 w 1190734"/>
              <a:gd name="csY13" fmla="*/ 779337 h 868984"/>
              <a:gd name="csX14" fmla="*/ 697675 w 1190734"/>
              <a:gd name="csY14" fmla="*/ 806231 h 868984"/>
              <a:gd name="csX15" fmla="*/ 742499 w 1190734"/>
              <a:gd name="csY15" fmla="*/ 815196 h 868984"/>
              <a:gd name="csX16" fmla="*/ 769393 w 1190734"/>
              <a:gd name="csY16" fmla="*/ 824161 h 868984"/>
              <a:gd name="csX17" fmla="*/ 823181 w 1190734"/>
              <a:gd name="csY17" fmla="*/ 868984 h 868984"/>
              <a:gd name="csX18" fmla="*/ 832146 w 1190734"/>
              <a:gd name="csY18" fmla="*/ 824161 h 868984"/>
              <a:gd name="csX19" fmla="*/ 814216 w 1190734"/>
              <a:gd name="csY19" fmla="*/ 806231 h 868984"/>
              <a:gd name="csX20" fmla="*/ 805252 w 1190734"/>
              <a:gd name="csY20" fmla="*/ 779337 h 868984"/>
              <a:gd name="csX21" fmla="*/ 796287 w 1190734"/>
              <a:gd name="csY21" fmla="*/ 716584 h 868984"/>
              <a:gd name="csX22" fmla="*/ 778357 w 1190734"/>
              <a:gd name="csY22" fmla="*/ 689690 h 868984"/>
              <a:gd name="csX23" fmla="*/ 805252 w 1190734"/>
              <a:gd name="csY23" fmla="*/ 662796 h 868984"/>
              <a:gd name="csX24" fmla="*/ 796287 w 1190734"/>
              <a:gd name="csY24" fmla="*/ 635902 h 868984"/>
              <a:gd name="csX25" fmla="*/ 823181 w 1190734"/>
              <a:gd name="csY25" fmla="*/ 564184 h 868984"/>
              <a:gd name="csX26" fmla="*/ 876969 w 1190734"/>
              <a:gd name="csY26" fmla="*/ 555220 h 868984"/>
              <a:gd name="csX27" fmla="*/ 957652 w 1190734"/>
              <a:gd name="csY27" fmla="*/ 492467 h 868984"/>
              <a:gd name="csX28" fmla="*/ 975581 w 1190734"/>
              <a:gd name="csY28" fmla="*/ 465573 h 868984"/>
              <a:gd name="csX29" fmla="*/ 1002475 w 1190734"/>
              <a:gd name="csY29" fmla="*/ 456608 h 868984"/>
              <a:gd name="csX30" fmla="*/ 1074193 w 1190734"/>
              <a:gd name="csY30" fmla="*/ 393855 h 868984"/>
              <a:gd name="csX31" fmla="*/ 1110052 w 1190734"/>
              <a:gd name="csY31" fmla="*/ 357996 h 868984"/>
              <a:gd name="csX32" fmla="*/ 1127981 w 1190734"/>
              <a:gd name="csY32" fmla="*/ 313173 h 868984"/>
              <a:gd name="csX33" fmla="*/ 1163840 w 1190734"/>
              <a:gd name="csY33" fmla="*/ 259384 h 868984"/>
              <a:gd name="csX34" fmla="*/ 1181769 w 1190734"/>
              <a:gd name="csY34" fmla="*/ 205596 h 868984"/>
              <a:gd name="csX35" fmla="*/ 1190734 w 1190734"/>
              <a:gd name="csY35" fmla="*/ 178702 h 868984"/>
              <a:gd name="csX36" fmla="*/ 1181769 w 1190734"/>
              <a:gd name="csY36" fmla="*/ 142843 h 868984"/>
              <a:gd name="csX37" fmla="*/ 1136946 w 1190734"/>
              <a:gd name="csY37" fmla="*/ 133878 h 868984"/>
              <a:gd name="csX38" fmla="*/ 1074193 w 1190734"/>
              <a:gd name="csY38" fmla="*/ 106984 h 868984"/>
              <a:gd name="csX39" fmla="*/ 1038334 w 1190734"/>
              <a:gd name="csY39" fmla="*/ 98020 h 868984"/>
              <a:gd name="csX40" fmla="*/ 966616 w 1190734"/>
              <a:gd name="csY40" fmla="*/ 71126 h 868984"/>
              <a:gd name="csX41" fmla="*/ 912828 w 1190734"/>
              <a:gd name="csY41" fmla="*/ 53196 h 868984"/>
              <a:gd name="csX42" fmla="*/ 876969 w 1190734"/>
              <a:gd name="csY42" fmla="*/ 26302 h 868984"/>
              <a:gd name="csX0" fmla="*/ 915454 w 1193360"/>
              <a:gd name="csY0" fmla="*/ 26158 h 841946"/>
              <a:gd name="csX1" fmla="*/ 54842 w 1193360"/>
              <a:gd name="csY1" fmla="*/ 438535 h 841946"/>
              <a:gd name="csX2" fmla="*/ 90701 w 1193360"/>
              <a:gd name="csY2" fmla="*/ 492323 h 841946"/>
              <a:gd name="csX3" fmla="*/ 108631 w 1193360"/>
              <a:gd name="csY3" fmla="*/ 537146 h 841946"/>
              <a:gd name="csX4" fmla="*/ 144489 w 1193360"/>
              <a:gd name="csY4" fmla="*/ 581970 h 841946"/>
              <a:gd name="csX5" fmla="*/ 153454 w 1193360"/>
              <a:gd name="csY5" fmla="*/ 608864 h 841946"/>
              <a:gd name="csX6" fmla="*/ 162419 w 1193360"/>
              <a:gd name="csY6" fmla="*/ 644723 h 841946"/>
              <a:gd name="csX7" fmla="*/ 207242 w 1193360"/>
              <a:gd name="csY7" fmla="*/ 707476 h 841946"/>
              <a:gd name="csX8" fmla="*/ 216207 w 1193360"/>
              <a:gd name="csY8" fmla="*/ 743335 h 841946"/>
              <a:gd name="csX9" fmla="*/ 243101 w 1193360"/>
              <a:gd name="csY9" fmla="*/ 761264 h 841946"/>
              <a:gd name="csX10" fmla="*/ 350678 w 1193360"/>
              <a:gd name="csY10" fmla="*/ 734370 h 841946"/>
              <a:gd name="csX11" fmla="*/ 431360 w 1193360"/>
              <a:gd name="csY11" fmla="*/ 716440 h 841946"/>
              <a:gd name="csX12" fmla="*/ 610654 w 1193360"/>
              <a:gd name="csY12" fmla="*/ 734370 h 841946"/>
              <a:gd name="csX13" fmla="*/ 673407 w 1193360"/>
              <a:gd name="csY13" fmla="*/ 752299 h 841946"/>
              <a:gd name="csX14" fmla="*/ 700301 w 1193360"/>
              <a:gd name="csY14" fmla="*/ 779193 h 841946"/>
              <a:gd name="csX15" fmla="*/ 745125 w 1193360"/>
              <a:gd name="csY15" fmla="*/ 788158 h 841946"/>
              <a:gd name="csX16" fmla="*/ 772019 w 1193360"/>
              <a:gd name="csY16" fmla="*/ 797123 h 841946"/>
              <a:gd name="csX17" fmla="*/ 825807 w 1193360"/>
              <a:gd name="csY17" fmla="*/ 841946 h 841946"/>
              <a:gd name="csX18" fmla="*/ 834772 w 1193360"/>
              <a:gd name="csY18" fmla="*/ 797123 h 841946"/>
              <a:gd name="csX19" fmla="*/ 816842 w 1193360"/>
              <a:gd name="csY19" fmla="*/ 779193 h 841946"/>
              <a:gd name="csX20" fmla="*/ 807878 w 1193360"/>
              <a:gd name="csY20" fmla="*/ 752299 h 841946"/>
              <a:gd name="csX21" fmla="*/ 798913 w 1193360"/>
              <a:gd name="csY21" fmla="*/ 689546 h 841946"/>
              <a:gd name="csX22" fmla="*/ 780983 w 1193360"/>
              <a:gd name="csY22" fmla="*/ 662652 h 841946"/>
              <a:gd name="csX23" fmla="*/ 807878 w 1193360"/>
              <a:gd name="csY23" fmla="*/ 635758 h 841946"/>
              <a:gd name="csX24" fmla="*/ 798913 w 1193360"/>
              <a:gd name="csY24" fmla="*/ 608864 h 841946"/>
              <a:gd name="csX25" fmla="*/ 825807 w 1193360"/>
              <a:gd name="csY25" fmla="*/ 537146 h 841946"/>
              <a:gd name="csX26" fmla="*/ 879595 w 1193360"/>
              <a:gd name="csY26" fmla="*/ 528182 h 841946"/>
              <a:gd name="csX27" fmla="*/ 960278 w 1193360"/>
              <a:gd name="csY27" fmla="*/ 465429 h 841946"/>
              <a:gd name="csX28" fmla="*/ 978207 w 1193360"/>
              <a:gd name="csY28" fmla="*/ 438535 h 841946"/>
              <a:gd name="csX29" fmla="*/ 1005101 w 1193360"/>
              <a:gd name="csY29" fmla="*/ 429570 h 841946"/>
              <a:gd name="csX30" fmla="*/ 1076819 w 1193360"/>
              <a:gd name="csY30" fmla="*/ 366817 h 841946"/>
              <a:gd name="csX31" fmla="*/ 1112678 w 1193360"/>
              <a:gd name="csY31" fmla="*/ 330958 h 841946"/>
              <a:gd name="csX32" fmla="*/ 1130607 w 1193360"/>
              <a:gd name="csY32" fmla="*/ 286135 h 841946"/>
              <a:gd name="csX33" fmla="*/ 1166466 w 1193360"/>
              <a:gd name="csY33" fmla="*/ 232346 h 841946"/>
              <a:gd name="csX34" fmla="*/ 1184395 w 1193360"/>
              <a:gd name="csY34" fmla="*/ 178558 h 841946"/>
              <a:gd name="csX35" fmla="*/ 1193360 w 1193360"/>
              <a:gd name="csY35" fmla="*/ 151664 h 841946"/>
              <a:gd name="csX36" fmla="*/ 1184395 w 1193360"/>
              <a:gd name="csY36" fmla="*/ 115805 h 841946"/>
              <a:gd name="csX37" fmla="*/ 1139572 w 1193360"/>
              <a:gd name="csY37" fmla="*/ 106840 h 841946"/>
              <a:gd name="csX38" fmla="*/ 1076819 w 1193360"/>
              <a:gd name="csY38" fmla="*/ 79946 h 841946"/>
              <a:gd name="csX39" fmla="*/ 1040960 w 1193360"/>
              <a:gd name="csY39" fmla="*/ 70982 h 841946"/>
              <a:gd name="csX40" fmla="*/ 969242 w 1193360"/>
              <a:gd name="csY40" fmla="*/ 44088 h 841946"/>
              <a:gd name="csX41" fmla="*/ 915454 w 1193360"/>
              <a:gd name="csY41" fmla="*/ 26158 h 841946"/>
              <a:gd name="csX0" fmla="*/ 973185 w 1197303"/>
              <a:gd name="csY0" fmla="*/ 26974 h 824832"/>
              <a:gd name="csX1" fmla="*/ 58785 w 1197303"/>
              <a:gd name="csY1" fmla="*/ 421421 h 824832"/>
              <a:gd name="csX2" fmla="*/ 94644 w 1197303"/>
              <a:gd name="csY2" fmla="*/ 475209 h 824832"/>
              <a:gd name="csX3" fmla="*/ 112574 w 1197303"/>
              <a:gd name="csY3" fmla="*/ 520032 h 824832"/>
              <a:gd name="csX4" fmla="*/ 148432 w 1197303"/>
              <a:gd name="csY4" fmla="*/ 564856 h 824832"/>
              <a:gd name="csX5" fmla="*/ 157397 w 1197303"/>
              <a:gd name="csY5" fmla="*/ 591750 h 824832"/>
              <a:gd name="csX6" fmla="*/ 166362 w 1197303"/>
              <a:gd name="csY6" fmla="*/ 627609 h 824832"/>
              <a:gd name="csX7" fmla="*/ 211185 w 1197303"/>
              <a:gd name="csY7" fmla="*/ 690362 h 824832"/>
              <a:gd name="csX8" fmla="*/ 220150 w 1197303"/>
              <a:gd name="csY8" fmla="*/ 726221 h 824832"/>
              <a:gd name="csX9" fmla="*/ 247044 w 1197303"/>
              <a:gd name="csY9" fmla="*/ 744150 h 824832"/>
              <a:gd name="csX10" fmla="*/ 354621 w 1197303"/>
              <a:gd name="csY10" fmla="*/ 717256 h 824832"/>
              <a:gd name="csX11" fmla="*/ 435303 w 1197303"/>
              <a:gd name="csY11" fmla="*/ 699326 h 824832"/>
              <a:gd name="csX12" fmla="*/ 614597 w 1197303"/>
              <a:gd name="csY12" fmla="*/ 717256 h 824832"/>
              <a:gd name="csX13" fmla="*/ 677350 w 1197303"/>
              <a:gd name="csY13" fmla="*/ 735185 h 824832"/>
              <a:gd name="csX14" fmla="*/ 704244 w 1197303"/>
              <a:gd name="csY14" fmla="*/ 762079 h 824832"/>
              <a:gd name="csX15" fmla="*/ 749068 w 1197303"/>
              <a:gd name="csY15" fmla="*/ 771044 h 824832"/>
              <a:gd name="csX16" fmla="*/ 775962 w 1197303"/>
              <a:gd name="csY16" fmla="*/ 780009 h 824832"/>
              <a:gd name="csX17" fmla="*/ 829750 w 1197303"/>
              <a:gd name="csY17" fmla="*/ 824832 h 824832"/>
              <a:gd name="csX18" fmla="*/ 838715 w 1197303"/>
              <a:gd name="csY18" fmla="*/ 780009 h 824832"/>
              <a:gd name="csX19" fmla="*/ 820785 w 1197303"/>
              <a:gd name="csY19" fmla="*/ 762079 h 824832"/>
              <a:gd name="csX20" fmla="*/ 811821 w 1197303"/>
              <a:gd name="csY20" fmla="*/ 735185 h 824832"/>
              <a:gd name="csX21" fmla="*/ 802856 w 1197303"/>
              <a:gd name="csY21" fmla="*/ 672432 h 824832"/>
              <a:gd name="csX22" fmla="*/ 784926 w 1197303"/>
              <a:gd name="csY22" fmla="*/ 645538 h 824832"/>
              <a:gd name="csX23" fmla="*/ 811821 w 1197303"/>
              <a:gd name="csY23" fmla="*/ 618644 h 824832"/>
              <a:gd name="csX24" fmla="*/ 802856 w 1197303"/>
              <a:gd name="csY24" fmla="*/ 591750 h 824832"/>
              <a:gd name="csX25" fmla="*/ 829750 w 1197303"/>
              <a:gd name="csY25" fmla="*/ 520032 h 824832"/>
              <a:gd name="csX26" fmla="*/ 883538 w 1197303"/>
              <a:gd name="csY26" fmla="*/ 511068 h 824832"/>
              <a:gd name="csX27" fmla="*/ 964221 w 1197303"/>
              <a:gd name="csY27" fmla="*/ 448315 h 824832"/>
              <a:gd name="csX28" fmla="*/ 982150 w 1197303"/>
              <a:gd name="csY28" fmla="*/ 421421 h 824832"/>
              <a:gd name="csX29" fmla="*/ 1009044 w 1197303"/>
              <a:gd name="csY29" fmla="*/ 412456 h 824832"/>
              <a:gd name="csX30" fmla="*/ 1080762 w 1197303"/>
              <a:gd name="csY30" fmla="*/ 349703 h 824832"/>
              <a:gd name="csX31" fmla="*/ 1116621 w 1197303"/>
              <a:gd name="csY31" fmla="*/ 313844 h 824832"/>
              <a:gd name="csX32" fmla="*/ 1134550 w 1197303"/>
              <a:gd name="csY32" fmla="*/ 269021 h 824832"/>
              <a:gd name="csX33" fmla="*/ 1170409 w 1197303"/>
              <a:gd name="csY33" fmla="*/ 215232 h 824832"/>
              <a:gd name="csX34" fmla="*/ 1188338 w 1197303"/>
              <a:gd name="csY34" fmla="*/ 161444 h 824832"/>
              <a:gd name="csX35" fmla="*/ 1197303 w 1197303"/>
              <a:gd name="csY35" fmla="*/ 134550 h 824832"/>
              <a:gd name="csX36" fmla="*/ 1188338 w 1197303"/>
              <a:gd name="csY36" fmla="*/ 98691 h 824832"/>
              <a:gd name="csX37" fmla="*/ 1143515 w 1197303"/>
              <a:gd name="csY37" fmla="*/ 89726 h 824832"/>
              <a:gd name="csX38" fmla="*/ 1080762 w 1197303"/>
              <a:gd name="csY38" fmla="*/ 62832 h 824832"/>
              <a:gd name="csX39" fmla="*/ 1044903 w 1197303"/>
              <a:gd name="csY39" fmla="*/ 53868 h 824832"/>
              <a:gd name="csX40" fmla="*/ 973185 w 1197303"/>
              <a:gd name="csY40" fmla="*/ 26974 h 824832"/>
              <a:gd name="csX0" fmla="*/ 1050168 w 1202568"/>
              <a:gd name="csY0" fmla="*/ 0 h 770964"/>
              <a:gd name="csX1" fmla="*/ 64050 w 1202568"/>
              <a:gd name="csY1" fmla="*/ 367553 h 770964"/>
              <a:gd name="csX2" fmla="*/ 99909 w 1202568"/>
              <a:gd name="csY2" fmla="*/ 421341 h 770964"/>
              <a:gd name="csX3" fmla="*/ 117839 w 1202568"/>
              <a:gd name="csY3" fmla="*/ 466164 h 770964"/>
              <a:gd name="csX4" fmla="*/ 153697 w 1202568"/>
              <a:gd name="csY4" fmla="*/ 510988 h 770964"/>
              <a:gd name="csX5" fmla="*/ 162662 w 1202568"/>
              <a:gd name="csY5" fmla="*/ 537882 h 770964"/>
              <a:gd name="csX6" fmla="*/ 171627 w 1202568"/>
              <a:gd name="csY6" fmla="*/ 573741 h 770964"/>
              <a:gd name="csX7" fmla="*/ 216450 w 1202568"/>
              <a:gd name="csY7" fmla="*/ 636494 h 770964"/>
              <a:gd name="csX8" fmla="*/ 225415 w 1202568"/>
              <a:gd name="csY8" fmla="*/ 672353 h 770964"/>
              <a:gd name="csX9" fmla="*/ 252309 w 1202568"/>
              <a:gd name="csY9" fmla="*/ 690282 h 770964"/>
              <a:gd name="csX10" fmla="*/ 359886 w 1202568"/>
              <a:gd name="csY10" fmla="*/ 663388 h 770964"/>
              <a:gd name="csX11" fmla="*/ 440568 w 1202568"/>
              <a:gd name="csY11" fmla="*/ 645458 h 770964"/>
              <a:gd name="csX12" fmla="*/ 619862 w 1202568"/>
              <a:gd name="csY12" fmla="*/ 663388 h 770964"/>
              <a:gd name="csX13" fmla="*/ 682615 w 1202568"/>
              <a:gd name="csY13" fmla="*/ 681317 h 770964"/>
              <a:gd name="csX14" fmla="*/ 709509 w 1202568"/>
              <a:gd name="csY14" fmla="*/ 708211 h 770964"/>
              <a:gd name="csX15" fmla="*/ 754333 w 1202568"/>
              <a:gd name="csY15" fmla="*/ 717176 h 770964"/>
              <a:gd name="csX16" fmla="*/ 781227 w 1202568"/>
              <a:gd name="csY16" fmla="*/ 726141 h 770964"/>
              <a:gd name="csX17" fmla="*/ 835015 w 1202568"/>
              <a:gd name="csY17" fmla="*/ 770964 h 770964"/>
              <a:gd name="csX18" fmla="*/ 843980 w 1202568"/>
              <a:gd name="csY18" fmla="*/ 726141 h 770964"/>
              <a:gd name="csX19" fmla="*/ 826050 w 1202568"/>
              <a:gd name="csY19" fmla="*/ 708211 h 770964"/>
              <a:gd name="csX20" fmla="*/ 817086 w 1202568"/>
              <a:gd name="csY20" fmla="*/ 681317 h 770964"/>
              <a:gd name="csX21" fmla="*/ 808121 w 1202568"/>
              <a:gd name="csY21" fmla="*/ 618564 h 770964"/>
              <a:gd name="csX22" fmla="*/ 790191 w 1202568"/>
              <a:gd name="csY22" fmla="*/ 591670 h 770964"/>
              <a:gd name="csX23" fmla="*/ 817086 w 1202568"/>
              <a:gd name="csY23" fmla="*/ 564776 h 770964"/>
              <a:gd name="csX24" fmla="*/ 808121 w 1202568"/>
              <a:gd name="csY24" fmla="*/ 537882 h 770964"/>
              <a:gd name="csX25" fmla="*/ 835015 w 1202568"/>
              <a:gd name="csY25" fmla="*/ 466164 h 770964"/>
              <a:gd name="csX26" fmla="*/ 888803 w 1202568"/>
              <a:gd name="csY26" fmla="*/ 457200 h 770964"/>
              <a:gd name="csX27" fmla="*/ 969486 w 1202568"/>
              <a:gd name="csY27" fmla="*/ 394447 h 770964"/>
              <a:gd name="csX28" fmla="*/ 987415 w 1202568"/>
              <a:gd name="csY28" fmla="*/ 367553 h 770964"/>
              <a:gd name="csX29" fmla="*/ 1014309 w 1202568"/>
              <a:gd name="csY29" fmla="*/ 358588 h 770964"/>
              <a:gd name="csX30" fmla="*/ 1086027 w 1202568"/>
              <a:gd name="csY30" fmla="*/ 295835 h 770964"/>
              <a:gd name="csX31" fmla="*/ 1121886 w 1202568"/>
              <a:gd name="csY31" fmla="*/ 259976 h 770964"/>
              <a:gd name="csX32" fmla="*/ 1139815 w 1202568"/>
              <a:gd name="csY32" fmla="*/ 215153 h 770964"/>
              <a:gd name="csX33" fmla="*/ 1175674 w 1202568"/>
              <a:gd name="csY33" fmla="*/ 161364 h 770964"/>
              <a:gd name="csX34" fmla="*/ 1193603 w 1202568"/>
              <a:gd name="csY34" fmla="*/ 107576 h 770964"/>
              <a:gd name="csX35" fmla="*/ 1202568 w 1202568"/>
              <a:gd name="csY35" fmla="*/ 80682 h 770964"/>
              <a:gd name="csX36" fmla="*/ 1193603 w 1202568"/>
              <a:gd name="csY36" fmla="*/ 44823 h 770964"/>
              <a:gd name="csX37" fmla="*/ 1148780 w 1202568"/>
              <a:gd name="csY37" fmla="*/ 35858 h 770964"/>
              <a:gd name="csX38" fmla="*/ 1086027 w 1202568"/>
              <a:gd name="csY38" fmla="*/ 8964 h 770964"/>
              <a:gd name="csX39" fmla="*/ 1050168 w 1202568"/>
              <a:gd name="csY39" fmla="*/ 0 h 770964"/>
              <a:gd name="csX0" fmla="*/ 1088661 w 1205202"/>
              <a:gd name="csY0" fmla="*/ 20820 h 782820"/>
              <a:gd name="csX1" fmla="*/ 66684 w 1205202"/>
              <a:gd name="csY1" fmla="*/ 379409 h 782820"/>
              <a:gd name="csX2" fmla="*/ 102543 w 1205202"/>
              <a:gd name="csY2" fmla="*/ 433197 h 782820"/>
              <a:gd name="csX3" fmla="*/ 120473 w 1205202"/>
              <a:gd name="csY3" fmla="*/ 478020 h 782820"/>
              <a:gd name="csX4" fmla="*/ 156331 w 1205202"/>
              <a:gd name="csY4" fmla="*/ 522844 h 782820"/>
              <a:gd name="csX5" fmla="*/ 165296 w 1205202"/>
              <a:gd name="csY5" fmla="*/ 549738 h 782820"/>
              <a:gd name="csX6" fmla="*/ 174261 w 1205202"/>
              <a:gd name="csY6" fmla="*/ 585597 h 782820"/>
              <a:gd name="csX7" fmla="*/ 219084 w 1205202"/>
              <a:gd name="csY7" fmla="*/ 648350 h 782820"/>
              <a:gd name="csX8" fmla="*/ 228049 w 1205202"/>
              <a:gd name="csY8" fmla="*/ 684209 h 782820"/>
              <a:gd name="csX9" fmla="*/ 254943 w 1205202"/>
              <a:gd name="csY9" fmla="*/ 702138 h 782820"/>
              <a:gd name="csX10" fmla="*/ 362520 w 1205202"/>
              <a:gd name="csY10" fmla="*/ 675244 h 782820"/>
              <a:gd name="csX11" fmla="*/ 443202 w 1205202"/>
              <a:gd name="csY11" fmla="*/ 657314 h 782820"/>
              <a:gd name="csX12" fmla="*/ 622496 w 1205202"/>
              <a:gd name="csY12" fmla="*/ 675244 h 782820"/>
              <a:gd name="csX13" fmla="*/ 685249 w 1205202"/>
              <a:gd name="csY13" fmla="*/ 693173 h 782820"/>
              <a:gd name="csX14" fmla="*/ 712143 w 1205202"/>
              <a:gd name="csY14" fmla="*/ 720067 h 782820"/>
              <a:gd name="csX15" fmla="*/ 756967 w 1205202"/>
              <a:gd name="csY15" fmla="*/ 729032 h 782820"/>
              <a:gd name="csX16" fmla="*/ 783861 w 1205202"/>
              <a:gd name="csY16" fmla="*/ 737997 h 782820"/>
              <a:gd name="csX17" fmla="*/ 837649 w 1205202"/>
              <a:gd name="csY17" fmla="*/ 782820 h 782820"/>
              <a:gd name="csX18" fmla="*/ 846614 w 1205202"/>
              <a:gd name="csY18" fmla="*/ 737997 h 782820"/>
              <a:gd name="csX19" fmla="*/ 828684 w 1205202"/>
              <a:gd name="csY19" fmla="*/ 720067 h 782820"/>
              <a:gd name="csX20" fmla="*/ 819720 w 1205202"/>
              <a:gd name="csY20" fmla="*/ 693173 h 782820"/>
              <a:gd name="csX21" fmla="*/ 810755 w 1205202"/>
              <a:gd name="csY21" fmla="*/ 630420 h 782820"/>
              <a:gd name="csX22" fmla="*/ 792825 w 1205202"/>
              <a:gd name="csY22" fmla="*/ 603526 h 782820"/>
              <a:gd name="csX23" fmla="*/ 819720 w 1205202"/>
              <a:gd name="csY23" fmla="*/ 576632 h 782820"/>
              <a:gd name="csX24" fmla="*/ 810755 w 1205202"/>
              <a:gd name="csY24" fmla="*/ 549738 h 782820"/>
              <a:gd name="csX25" fmla="*/ 837649 w 1205202"/>
              <a:gd name="csY25" fmla="*/ 478020 h 782820"/>
              <a:gd name="csX26" fmla="*/ 891437 w 1205202"/>
              <a:gd name="csY26" fmla="*/ 469056 h 782820"/>
              <a:gd name="csX27" fmla="*/ 972120 w 1205202"/>
              <a:gd name="csY27" fmla="*/ 406303 h 782820"/>
              <a:gd name="csX28" fmla="*/ 990049 w 1205202"/>
              <a:gd name="csY28" fmla="*/ 379409 h 782820"/>
              <a:gd name="csX29" fmla="*/ 1016943 w 1205202"/>
              <a:gd name="csY29" fmla="*/ 370444 h 782820"/>
              <a:gd name="csX30" fmla="*/ 1088661 w 1205202"/>
              <a:gd name="csY30" fmla="*/ 307691 h 782820"/>
              <a:gd name="csX31" fmla="*/ 1124520 w 1205202"/>
              <a:gd name="csY31" fmla="*/ 271832 h 782820"/>
              <a:gd name="csX32" fmla="*/ 1142449 w 1205202"/>
              <a:gd name="csY32" fmla="*/ 227009 h 782820"/>
              <a:gd name="csX33" fmla="*/ 1178308 w 1205202"/>
              <a:gd name="csY33" fmla="*/ 173220 h 782820"/>
              <a:gd name="csX34" fmla="*/ 1196237 w 1205202"/>
              <a:gd name="csY34" fmla="*/ 119432 h 782820"/>
              <a:gd name="csX35" fmla="*/ 1205202 w 1205202"/>
              <a:gd name="csY35" fmla="*/ 92538 h 782820"/>
              <a:gd name="csX36" fmla="*/ 1196237 w 1205202"/>
              <a:gd name="csY36" fmla="*/ 56679 h 782820"/>
              <a:gd name="csX37" fmla="*/ 1151414 w 1205202"/>
              <a:gd name="csY37" fmla="*/ 47714 h 782820"/>
              <a:gd name="csX38" fmla="*/ 1088661 w 1205202"/>
              <a:gd name="csY38" fmla="*/ 20820 h 782820"/>
              <a:gd name="csX0" fmla="*/ 1156028 w 1249885"/>
              <a:gd name="csY0" fmla="*/ 23757 h 758863"/>
              <a:gd name="csX1" fmla="*/ 71298 w 1249885"/>
              <a:gd name="csY1" fmla="*/ 355452 h 758863"/>
              <a:gd name="csX2" fmla="*/ 107157 w 1249885"/>
              <a:gd name="csY2" fmla="*/ 409240 h 758863"/>
              <a:gd name="csX3" fmla="*/ 125087 w 1249885"/>
              <a:gd name="csY3" fmla="*/ 454063 h 758863"/>
              <a:gd name="csX4" fmla="*/ 160945 w 1249885"/>
              <a:gd name="csY4" fmla="*/ 498887 h 758863"/>
              <a:gd name="csX5" fmla="*/ 169910 w 1249885"/>
              <a:gd name="csY5" fmla="*/ 525781 h 758863"/>
              <a:gd name="csX6" fmla="*/ 178875 w 1249885"/>
              <a:gd name="csY6" fmla="*/ 561640 h 758863"/>
              <a:gd name="csX7" fmla="*/ 223698 w 1249885"/>
              <a:gd name="csY7" fmla="*/ 624393 h 758863"/>
              <a:gd name="csX8" fmla="*/ 232663 w 1249885"/>
              <a:gd name="csY8" fmla="*/ 660252 h 758863"/>
              <a:gd name="csX9" fmla="*/ 259557 w 1249885"/>
              <a:gd name="csY9" fmla="*/ 678181 h 758863"/>
              <a:gd name="csX10" fmla="*/ 367134 w 1249885"/>
              <a:gd name="csY10" fmla="*/ 651287 h 758863"/>
              <a:gd name="csX11" fmla="*/ 447816 w 1249885"/>
              <a:gd name="csY11" fmla="*/ 633357 h 758863"/>
              <a:gd name="csX12" fmla="*/ 627110 w 1249885"/>
              <a:gd name="csY12" fmla="*/ 651287 h 758863"/>
              <a:gd name="csX13" fmla="*/ 689863 w 1249885"/>
              <a:gd name="csY13" fmla="*/ 669216 h 758863"/>
              <a:gd name="csX14" fmla="*/ 716757 w 1249885"/>
              <a:gd name="csY14" fmla="*/ 696110 h 758863"/>
              <a:gd name="csX15" fmla="*/ 761581 w 1249885"/>
              <a:gd name="csY15" fmla="*/ 705075 h 758863"/>
              <a:gd name="csX16" fmla="*/ 788475 w 1249885"/>
              <a:gd name="csY16" fmla="*/ 714040 h 758863"/>
              <a:gd name="csX17" fmla="*/ 842263 w 1249885"/>
              <a:gd name="csY17" fmla="*/ 758863 h 758863"/>
              <a:gd name="csX18" fmla="*/ 851228 w 1249885"/>
              <a:gd name="csY18" fmla="*/ 714040 h 758863"/>
              <a:gd name="csX19" fmla="*/ 833298 w 1249885"/>
              <a:gd name="csY19" fmla="*/ 696110 h 758863"/>
              <a:gd name="csX20" fmla="*/ 824334 w 1249885"/>
              <a:gd name="csY20" fmla="*/ 669216 h 758863"/>
              <a:gd name="csX21" fmla="*/ 815369 w 1249885"/>
              <a:gd name="csY21" fmla="*/ 606463 h 758863"/>
              <a:gd name="csX22" fmla="*/ 797439 w 1249885"/>
              <a:gd name="csY22" fmla="*/ 579569 h 758863"/>
              <a:gd name="csX23" fmla="*/ 824334 w 1249885"/>
              <a:gd name="csY23" fmla="*/ 552675 h 758863"/>
              <a:gd name="csX24" fmla="*/ 815369 w 1249885"/>
              <a:gd name="csY24" fmla="*/ 525781 h 758863"/>
              <a:gd name="csX25" fmla="*/ 842263 w 1249885"/>
              <a:gd name="csY25" fmla="*/ 454063 h 758863"/>
              <a:gd name="csX26" fmla="*/ 896051 w 1249885"/>
              <a:gd name="csY26" fmla="*/ 445099 h 758863"/>
              <a:gd name="csX27" fmla="*/ 976734 w 1249885"/>
              <a:gd name="csY27" fmla="*/ 382346 h 758863"/>
              <a:gd name="csX28" fmla="*/ 994663 w 1249885"/>
              <a:gd name="csY28" fmla="*/ 355452 h 758863"/>
              <a:gd name="csX29" fmla="*/ 1021557 w 1249885"/>
              <a:gd name="csY29" fmla="*/ 346487 h 758863"/>
              <a:gd name="csX30" fmla="*/ 1093275 w 1249885"/>
              <a:gd name="csY30" fmla="*/ 283734 h 758863"/>
              <a:gd name="csX31" fmla="*/ 1129134 w 1249885"/>
              <a:gd name="csY31" fmla="*/ 247875 h 758863"/>
              <a:gd name="csX32" fmla="*/ 1147063 w 1249885"/>
              <a:gd name="csY32" fmla="*/ 203052 h 758863"/>
              <a:gd name="csX33" fmla="*/ 1182922 w 1249885"/>
              <a:gd name="csY33" fmla="*/ 149263 h 758863"/>
              <a:gd name="csX34" fmla="*/ 1200851 w 1249885"/>
              <a:gd name="csY34" fmla="*/ 95475 h 758863"/>
              <a:gd name="csX35" fmla="*/ 1209816 w 1249885"/>
              <a:gd name="csY35" fmla="*/ 68581 h 758863"/>
              <a:gd name="csX36" fmla="*/ 1200851 w 1249885"/>
              <a:gd name="csY36" fmla="*/ 32722 h 758863"/>
              <a:gd name="csX37" fmla="*/ 1156028 w 1249885"/>
              <a:gd name="csY37" fmla="*/ 23757 h 758863"/>
              <a:gd name="csX0" fmla="*/ 1204148 w 1290179"/>
              <a:gd name="csY0" fmla="*/ 16255 h 742396"/>
              <a:gd name="csX1" fmla="*/ 74595 w 1290179"/>
              <a:gd name="csY1" fmla="*/ 338985 h 742396"/>
              <a:gd name="csX2" fmla="*/ 110454 w 1290179"/>
              <a:gd name="csY2" fmla="*/ 392773 h 742396"/>
              <a:gd name="csX3" fmla="*/ 128384 w 1290179"/>
              <a:gd name="csY3" fmla="*/ 437596 h 742396"/>
              <a:gd name="csX4" fmla="*/ 164242 w 1290179"/>
              <a:gd name="csY4" fmla="*/ 482420 h 742396"/>
              <a:gd name="csX5" fmla="*/ 173207 w 1290179"/>
              <a:gd name="csY5" fmla="*/ 509314 h 742396"/>
              <a:gd name="csX6" fmla="*/ 182172 w 1290179"/>
              <a:gd name="csY6" fmla="*/ 545173 h 742396"/>
              <a:gd name="csX7" fmla="*/ 226995 w 1290179"/>
              <a:gd name="csY7" fmla="*/ 607926 h 742396"/>
              <a:gd name="csX8" fmla="*/ 235960 w 1290179"/>
              <a:gd name="csY8" fmla="*/ 643785 h 742396"/>
              <a:gd name="csX9" fmla="*/ 262854 w 1290179"/>
              <a:gd name="csY9" fmla="*/ 661714 h 742396"/>
              <a:gd name="csX10" fmla="*/ 370431 w 1290179"/>
              <a:gd name="csY10" fmla="*/ 634820 h 742396"/>
              <a:gd name="csX11" fmla="*/ 451113 w 1290179"/>
              <a:gd name="csY11" fmla="*/ 616890 h 742396"/>
              <a:gd name="csX12" fmla="*/ 630407 w 1290179"/>
              <a:gd name="csY12" fmla="*/ 634820 h 742396"/>
              <a:gd name="csX13" fmla="*/ 693160 w 1290179"/>
              <a:gd name="csY13" fmla="*/ 652749 h 742396"/>
              <a:gd name="csX14" fmla="*/ 720054 w 1290179"/>
              <a:gd name="csY14" fmla="*/ 679643 h 742396"/>
              <a:gd name="csX15" fmla="*/ 764878 w 1290179"/>
              <a:gd name="csY15" fmla="*/ 688608 h 742396"/>
              <a:gd name="csX16" fmla="*/ 791772 w 1290179"/>
              <a:gd name="csY16" fmla="*/ 697573 h 742396"/>
              <a:gd name="csX17" fmla="*/ 845560 w 1290179"/>
              <a:gd name="csY17" fmla="*/ 742396 h 742396"/>
              <a:gd name="csX18" fmla="*/ 854525 w 1290179"/>
              <a:gd name="csY18" fmla="*/ 697573 h 742396"/>
              <a:gd name="csX19" fmla="*/ 836595 w 1290179"/>
              <a:gd name="csY19" fmla="*/ 679643 h 742396"/>
              <a:gd name="csX20" fmla="*/ 827631 w 1290179"/>
              <a:gd name="csY20" fmla="*/ 652749 h 742396"/>
              <a:gd name="csX21" fmla="*/ 818666 w 1290179"/>
              <a:gd name="csY21" fmla="*/ 589996 h 742396"/>
              <a:gd name="csX22" fmla="*/ 800736 w 1290179"/>
              <a:gd name="csY22" fmla="*/ 563102 h 742396"/>
              <a:gd name="csX23" fmla="*/ 827631 w 1290179"/>
              <a:gd name="csY23" fmla="*/ 536208 h 742396"/>
              <a:gd name="csX24" fmla="*/ 818666 w 1290179"/>
              <a:gd name="csY24" fmla="*/ 509314 h 742396"/>
              <a:gd name="csX25" fmla="*/ 845560 w 1290179"/>
              <a:gd name="csY25" fmla="*/ 437596 h 742396"/>
              <a:gd name="csX26" fmla="*/ 899348 w 1290179"/>
              <a:gd name="csY26" fmla="*/ 428632 h 742396"/>
              <a:gd name="csX27" fmla="*/ 980031 w 1290179"/>
              <a:gd name="csY27" fmla="*/ 365879 h 742396"/>
              <a:gd name="csX28" fmla="*/ 997960 w 1290179"/>
              <a:gd name="csY28" fmla="*/ 338985 h 742396"/>
              <a:gd name="csX29" fmla="*/ 1024854 w 1290179"/>
              <a:gd name="csY29" fmla="*/ 330020 h 742396"/>
              <a:gd name="csX30" fmla="*/ 1096572 w 1290179"/>
              <a:gd name="csY30" fmla="*/ 267267 h 742396"/>
              <a:gd name="csX31" fmla="*/ 1132431 w 1290179"/>
              <a:gd name="csY31" fmla="*/ 231408 h 742396"/>
              <a:gd name="csX32" fmla="*/ 1150360 w 1290179"/>
              <a:gd name="csY32" fmla="*/ 186585 h 742396"/>
              <a:gd name="csX33" fmla="*/ 1186219 w 1290179"/>
              <a:gd name="csY33" fmla="*/ 132796 h 742396"/>
              <a:gd name="csX34" fmla="*/ 1204148 w 1290179"/>
              <a:gd name="csY34" fmla="*/ 79008 h 742396"/>
              <a:gd name="csX35" fmla="*/ 1213113 w 1290179"/>
              <a:gd name="csY35" fmla="*/ 52114 h 742396"/>
              <a:gd name="csX36" fmla="*/ 1204148 w 1290179"/>
              <a:gd name="csY36" fmla="*/ 16255 h 742396"/>
              <a:gd name="csX0" fmla="*/ 1213773 w 1213773"/>
              <a:gd name="csY0" fmla="*/ 0 h 690282"/>
              <a:gd name="csX1" fmla="*/ 75255 w 1213773"/>
              <a:gd name="csY1" fmla="*/ 286871 h 690282"/>
              <a:gd name="csX2" fmla="*/ 111114 w 1213773"/>
              <a:gd name="csY2" fmla="*/ 340659 h 690282"/>
              <a:gd name="csX3" fmla="*/ 129044 w 1213773"/>
              <a:gd name="csY3" fmla="*/ 385482 h 690282"/>
              <a:gd name="csX4" fmla="*/ 164902 w 1213773"/>
              <a:gd name="csY4" fmla="*/ 430306 h 690282"/>
              <a:gd name="csX5" fmla="*/ 173867 w 1213773"/>
              <a:gd name="csY5" fmla="*/ 457200 h 690282"/>
              <a:gd name="csX6" fmla="*/ 182832 w 1213773"/>
              <a:gd name="csY6" fmla="*/ 493059 h 690282"/>
              <a:gd name="csX7" fmla="*/ 227655 w 1213773"/>
              <a:gd name="csY7" fmla="*/ 555812 h 690282"/>
              <a:gd name="csX8" fmla="*/ 236620 w 1213773"/>
              <a:gd name="csY8" fmla="*/ 591671 h 690282"/>
              <a:gd name="csX9" fmla="*/ 263514 w 1213773"/>
              <a:gd name="csY9" fmla="*/ 609600 h 690282"/>
              <a:gd name="csX10" fmla="*/ 371091 w 1213773"/>
              <a:gd name="csY10" fmla="*/ 582706 h 690282"/>
              <a:gd name="csX11" fmla="*/ 451773 w 1213773"/>
              <a:gd name="csY11" fmla="*/ 564776 h 690282"/>
              <a:gd name="csX12" fmla="*/ 631067 w 1213773"/>
              <a:gd name="csY12" fmla="*/ 582706 h 690282"/>
              <a:gd name="csX13" fmla="*/ 693820 w 1213773"/>
              <a:gd name="csY13" fmla="*/ 600635 h 690282"/>
              <a:gd name="csX14" fmla="*/ 720714 w 1213773"/>
              <a:gd name="csY14" fmla="*/ 627529 h 690282"/>
              <a:gd name="csX15" fmla="*/ 765538 w 1213773"/>
              <a:gd name="csY15" fmla="*/ 636494 h 690282"/>
              <a:gd name="csX16" fmla="*/ 792432 w 1213773"/>
              <a:gd name="csY16" fmla="*/ 645459 h 690282"/>
              <a:gd name="csX17" fmla="*/ 846220 w 1213773"/>
              <a:gd name="csY17" fmla="*/ 690282 h 690282"/>
              <a:gd name="csX18" fmla="*/ 855185 w 1213773"/>
              <a:gd name="csY18" fmla="*/ 645459 h 690282"/>
              <a:gd name="csX19" fmla="*/ 837255 w 1213773"/>
              <a:gd name="csY19" fmla="*/ 627529 h 690282"/>
              <a:gd name="csX20" fmla="*/ 828291 w 1213773"/>
              <a:gd name="csY20" fmla="*/ 600635 h 690282"/>
              <a:gd name="csX21" fmla="*/ 819326 w 1213773"/>
              <a:gd name="csY21" fmla="*/ 537882 h 690282"/>
              <a:gd name="csX22" fmla="*/ 801396 w 1213773"/>
              <a:gd name="csY22" fmla="*/ 510988 h 690282"/>
              <a:gd name="csX23" fmla="*/ 828291 w 1213773"/>
              <a:gd name="csY23" fmla="*/ 484094 h 690282"/>
              <a:gd name="csX24" fmla="*/ 819326 w 1213773"/>
              <a:gd name="csY24" fmla="*/ 457200 h 690282"/>
              <a:gd name="csX25" fmla="*/ 846220 w 1213773"/>
              <a:gd name="csY25" fmla="*/ 385482 h 690282"/>
              <a:gd name="csX26" fmla="*/ 900008 w 1213773"/>
              <a:gd name="csY26" fmla="*/ 376518 h 690282"/>
              <a:gd name="csX27" fmla="*/ 980691 w 1213773"/>
              <a:gd name="csY27" fmla="*/ 313765 h 690282"/>
              <a:gd name="csX28" fmla="*/ 998620 w 1213773"/>
              <a:gd name="csY28" fmla="*/ 286871 h 690282"/>
              <a:gd name="csX29" fmla="*/ 1025514 w 1213773"/>
              <a:gd name="csY29" fmla="*/ 277906 h 690282"/>
              <a:gd name="csX30" fmla="*/ 1097232 w 1213773"/>
              <a:gd name="csY30" fmla="*/ 215153 h 690282"/>
              <a:gd name="csX31" fmla="*/ 1133091 w 1213773"/>
              <a:gd name="csY31" fmla="*/ 179294 h 690282"/>
              <a:gd name="csX32" fmla="*/ 1151020 w 1213773"/>
              <a:gd name="csY32" fmla="*/ 134471 h 690282"/>
              <a:gd name="csX33" fmla="*/ 1186879 w 1213773"/>
              <a:gd name="csY33" fmla="*/ 80682 h 690282"/>
              <a:gd name="csX34" fmla="*/ 1204808 w 1213773"/>
              <a:gd name="csY34" fmla="*/ 26894 h 690282"/>
              <a:gd name="csX35" fmla="*/ 1213773 w 1213773"/>
              <a:gd name="csY35" fmla="*/ 0 h 690282"/>
              <a:gd name="csX0" fmla="*/ 1204808 w 1204808"/>
              <a:gd name="csY0" fmla="*/ 0 h 663388"/>
              <a:gd name="csX1" fmla="*/ 75255 w 1204808"/>
              <a:gd name="csY1" fmla="*/ 259977 h 663388"/>
              <a:gd name="csX2" fmla="*/ 111114 w 1204808"/>
              <a:gd name="csY2" fmla="*/ 313765 h 663388"/>
              <a:gd name="csX3" fmla="*/ 129044 w 1204808"/>
              <a:gd name="csY3" fmla="*/ 358588 h 663388"/>
              <a:gd name="csX4" fmla="*/ 164902 w 1204808"/>
              <a:gd name="csY4" fmla="*/ 403412 h 663388"/>
              <a:gd name="csX5" fmla="*/ 173867 w 1204808"/>
              <a:gd name="csY5" fmla="*/ 430306 h 663388"/>
              <a:gd name="csX6" fmla="*/ 182832 w 1204808"/>
              <a:gd name="csY6" fmla="*/ 466165 h 663388"/>
              <a:gd name="csX7" fmla="*/ 227655 w 1204808"/>
              <a:gd name="csY7" fmla="*/ 528918 h 663388"/>
              <a:gd name="csX8" fmla="*/ 236620 w 1204808"/>
              <a:gd name="csY8" fmla="*/ 564777 h 663388"/>
              <a:gd name="csX9" fmla="*/ 263514 w 1204808"/>
              <a:gd name="csY9" fmla="*/ 582706 h 663388"/>
              <a:gd name="csX10" fmla="*/ 371091 w 1204808"/>
              <a:gd name="csY10" fmla="*/ 555812 h 663388"/>
              <a:gd name="csX11" fmla="*/ 451773 w 1204808"/>
              <a:gd name="csY11" fmla="*/ 537882 h 663388"/>
              <a:gd name="csX12" fmla="*/ 631067 w 1204808"/>
              <a:gd name="csY12" fmla="*/ 555812 h 663388"/>
              <a:gd name="csX13" fmla="*/ 693820 w 1204808"/>
              <a:gd name="csY13" fmla="*/ 573741 h 663388"/>
              <a:gd name="csX14" fmla="*/ 720714 w 1204808"/>
              <a:gd name="csY14" fmla="*/ 600635 h 663388"/>
              <a:gd name="csX15" fmla="*/ 765538 w 1204808"/>
              <a:gd name="csY15" fmla="*/ 609600 h 663388"/>
              <a:gd name="csX16" fmla="*/ 792432 w 1204808"/>
              <a:gd name="csY16" fmla="*/ 618565 h 663388"/>
              <a:gd name="csX17" fmla="*/ 846220 w 1204808"/>
              <a:gd name="csY17" fmla="*/ 663388 h 663388"/>
              <a:gd name="csX18" fmla="*/ 855185 w 1204808"/>
              <a:gd name="csY18" fmla="*/ 618565 h 663388"/>
              <a:gd name="csX19" fmla="*/ 837255 w 1204808"/>
              <a:gd name="csY19" fmla="*/ 600635 h 663388"/>
              <a:gd name="csX20" fmla="*/ 828291 w 1204808"/>
              <a:gd name="csY20" fmla="*/ 573741 h 663388"/>
              <a:gd name="csX21" fmla="*/ 819326 w 1204808"/>
              <a:gd name="csY21" fmla="*/ 510988 h 663388"/>
              <a:gd name="csX22" fmla="*/ 801396 w 1204808"/>
              <a:gd name="csY22" fmla="*/ 484094 h 663388"/>
              <a:gd name="csX23" fmla="*/ 828291 w 1204808"/>
              <a:gd name="csY23" fmla="*/ 457200 h 663388"/>
              <a:gd name="csX24" fmla="*/ 819326 w 1204808"/>
              <a:gd name="csY24" fmla="*/ 430306 h 663388"/>
              <a:gd name="csX25" fmla="*/ 846220 w 1204808"/>
              <a:gd name="csY25" fmla="*/ 358588 h 663388"/>
              <a:gd name="csX26" fmla="*/ 900008 w 1204808"/>
              <a:gd name="csY26" fmla="*/ 349624 h 663388"/>
              <a:gd name="csX27" fmla="*/ 980691 w 1204808"/>
              <a:gd name="csY27" fmla="*/ 286871 h 663388"/>
              <a:gd name="csX28" fmla="*/ 998620 w 1204808"/>
              <a:gd name="csY28" fmla="*/ 259977 h 663388"/>
              <a:gd name="csX29" fmla="*/ 1025514 w 1204808"/>
              <a:gd name="csY29" fmla="*/ 251012 h 663388"/>
              <a:gd name="csX30" fmla="*/ 1097232 w 1204808"/>
              <a:gd name="csY30" fmla="*/ 188259 h 663388"/>
              <a:gd name="csX31" fmla="*/ 1133091 w 1204808"/>
              <a:gd name="csY31" fmla="*/ 152400 h 663388"/>
              <a:gd name="csX32" fmla="*/ 1151020 w 1204808"/>
              <a:gd name="csY32" fmla="*/ 107577 h 663388"/>
              <a:gd name="csX33" fmla="*/ 1186879 w 1204808"/>
              <a:gd name="csY33" fmla="*/ 53788 h 663388"/>
              <a:gd name="csX34" fmla="*/ 1204808 w 1204808"/>
              <a:gd name="csY34" fmla="*/ 0 h 663388"/>
              <a:gd name="csX0" fmla="*/ 1186879 w 1186879"/>
              <a:gd name="csY0" fmla="*/ 0 h 609600"/>
              <a:gd name="csX1" fmla="*/ 75255 w 1186879"/>
              <a:gd name="csY1" fmla="*/ 206189 h 609600"/>
              <a:gd name="csX2" fmla="*/ 111114 w 1186879"/>
              <a:gd name="csY2" fmla="*/ 259977 h 609600"/>
              <a:gd name="csX3" fmla="*/ 129044 w 1186879"/>
              <a:gd name="csY3" fmla="*/ 304800 h 609600"/>
              <a:gd name="csX4" fmla="*/ 164902 w 1186879"/>
              <a:gd name="csY4" fmla="*/ 349624 h 609600"/>
              <a:gd name="csX5" fmla="*/ 173867 w 1186879"/>
              <a:gd name="csY5" fmla="*/ 376518 h 609600"/>
              <a:gd name="csX6" fmla="*/ 182832 w 1186879"/>
              <a:gd name="csY6" fmla="*/ 412377 h 609600"/>
              <a:gd name="csX7" fmla="*/ 227655 w 1186879"/>
              <a:gd name="csY7" fmla="*/ 475130 h 609600"/>
              <a:gd name="csX8" fmla="*/ 236620 w 1186879"/>
              <a:gd name="csY8" fmla="*/ 510989 h 609600"/>
              <a:gd name="csX9" fmla="*/ 263514 w 1186879"/>
              <a:gd name="csY9" fmla="*/ 528918 h 609600"/>
              <a:gd name="csX10" fmla="*/ 371091 w 1186879"/>
              <a:gd name="csY10" fmla="*/ 502024 h 609600"/>
              <a:gd name="csX11" fmla="*/ 451773 w 1186879"/>
              <a:gd name="csY11" fmla="*/ 484094 h 609600"/>
              <a:gd name="csX12" fmla="*/ 631067 w 1186879"/>
              <a:gd name="csY12" fmla="*/ 502024 h 609600"/>
              <a:gd name="csX13" fmla="*/ 693820 w 1186879"/>
              <a:gd name="csY13" fmla="*/ 519953 h 609600"/>
              <a:gd name="csX14" fmla="*/ 720714 w 1186879"/>
              <a:gd name="csY14" fmla="*/ 546847 h 609600"/>
              <a:gd name="csX15" fmla="*/ 765538 w 1186879"/>
              <a:gd name="csY15" fmla="*/ 555812 h 609600"/>
              <a:gd name="csX16" fmla="*/ 792432 w 1186879"/>
              <a:gd name="csY16" fmla="*/ 564777 h 609600"/>
              <a:gd name="csX17" fmla="*/ 846220 w 1186879"/>
              <a:gd name="csY17" fmla="*/ 609600 h 609600"/>
              <a:gd name="csX18" fmla="*/ 855185 w 1186879"/>
              <a:gd name="csY18" fmla="*/ 564777 h 609600"/>
              <a:gd name="csX19" fmla="*/ 837255 w 1186879"/>
              <a:gd name="csY19" fmla="*/ 546847 h 609600"/>
              <a:gd name="csX20" fmla="*/ 828291 w 1186879"/>
              <a:gd name="csY20" fmla="*/ 519953 h 609600"/>
              <a:gd name="csX21" fmla="*/ 819326 w 1186879"/>
              <a:gd name="csY21" fmla="*/ 457200 h 609600"/>
              <a:gd name="csX22" fmla="*/ 801396 w 1186879"/>
              <a:gd name="csY22" fmla="*/ 430306 h 609600"/>
              <a:gd name="csX23" fmla="*/ 828291 w 1186879"/>
              <a:gd name="csY23" fmla="*/ 403412 h 609600"/>
              <a:gd name="csX24" fmla="*/ 819326 w 1186879"/>
              <a:gd name="csY24" fmla="*/ 376518 h 609600"/>
              <a:gd name="csX25" fmla="*/ 846220 w 1186879"/>
              <a:gd name="csY25" fmla="*/ 304800 h 609600"/>
              <a:gd name="csX26" fmla="*/ 900008 w 1186879"/>
              <a:gd name="csY26" fmla="*/ 295836 h 609600"/>
              <a:gd name="csX27" fmla="*/ 980691 w 1186879"/>
              <a:gd name="csY27" fmla="*/ 233083 h 609600"/>
              <a:gd name="csX28" fmla="*/ 998620 w 1186879"/>
              <a:gd name="csY28" fmla="*/ 206189 h 609600"/>
              <a:gd name="csX29" fmla="*/ 1025514 w 1186879"/>
              <a:gd name="csY29" fmla="*/ 197224 h 609600"/>
              <a:gd name="csX30" fmla="*/ 1097232 w 1186879"/>
              <a:gd name="csY30" fmla="*/ 134471 h 609600"/>
              <a:gd name="csX31" fmla="*/ 1133091 w 1186879"/>
              <a:gd name="csY31" fmla="*/ 98612 h 609600"/>
              <a:gd name="csX32" fmla="*/ 1151020 w 1186879"/>
              <a:gd name="csY32" fmla="*/ 53789 h 609600"/>
              <a:gd name="csX33" fmla="*/ 1186879 w 1186879"/>
              <a:gd name="csY33" fmla="*/ 0 h 609600"/>
              <a:gd name="csX0" fmla="*/ 688439 w 1142467"/>
              <a:gd name="csY0" fmla="*/ 1306 h 557118"/>
              <a:gd name="csX1" fmla="*/ 39394 w 1142467"/>
              <a:gd name="csY1" fmla="*/ 153707 h 557118"/>
              <a:gd name="csX2" fmla="*/ 75253 w 1142467"/>
              <a:gd name="csY2" fmla="*/ 207495 h 557118"/>
              <a:gd name="csX3" fmla="*/ 93183 w 1142467"/>
              <a:gd name="csY3" fmla="*/ 252318 h 557118"/>
              <a:gd name="csX4" fmla="*/ 129041 w 1142467"/>
              <a:gd name="csY4" fmla="*/ 297142 h 557118"/>
              <a:gd name="csX5" fmla="*/ 138006 w 1142467"/>
              <a:gd name="csY5" fmla="*/ 324036 h 557118"/>
              <a:gd name="csX6" fmla="*/ 146971 w 1142467"/>
              <a:gd name="csY6" fmla="*/ 359895 h 557118"/>
              <a:gd name="csX7" fmla="*/ 191794 w 1142467"/>
              <a:gd name="csY7" fmla="*/ 422648 h 557118"/>
              <a:gd name="csX8" fmla="*/ 200759 w 1142467"/>
              <a:gd name="csY8" fmla="*/ 458507 h 557118"/>
              <a:gd name="csX9" fmla="*/ 227653 w 1142467"/>
              <a:gd name="csY9" fmla="*/ 476436 h 557118"/>
              <a:gd name="csX10" fmla="*/ 335230 w 1142467"/>
              <a:gd name="csY10" fmla="*/ 449542 h 557118"/>
              <a:gd name="csX11" fmla="*/ 415912 w 1142467"/>
              <a:gd name="csY11" fmla="*/ 431612 h 557118"/>
              <a:gd name="csX12" fmla="*/ 595206 w 1142467"/>
              <a:gd name="csY12" fmla="*/ 449542 h 557118"/>
              <a:gd name="csX13" fmla="*/ 657959 w 1142467"/>
              <a:gd name="csY13" fmla="*/ 467471 h 557118"/>
              <a:gd name="csX14" fmla="*/ 684853 w 1142467"/>
              <a:gd name="csY14" fmla="*/ 494365 h 557118"/>
              <a:gd name="csX15" fmla="*/ 729677 w 1142467"/>
              <a:gd name="csY15" fmla="*/ 503330 h 557118"/>
              <a:gd name="csX16" fmla="*/ 756571 w 1142467"/>
              <a:gd name="csY16" fmla="*/ 512295 h 557118"/>
              <a:gd name="csX17" fmla="*/ 810359 w 1142467"/>
              <a:gd name="csY17" fmla="*/ 557118 h 557118"/>
              <a:gd name="csX18" fmla="*/ 819324 w 1142467"/>
              <a:gd name="csY18" fmla="*/ 512295 h 557118"/>
              <a:gd name="csX19" fmla="*/ 801394 w 1142467"/>
              <a:gd name="csY19" fmla="*/ 494365 h 557118"/>
              <a:gd name="csX20" fmla="*/ 792430 w 1142467"/>
              <a:gd name="csY20" fmla="*/ 467471 h 557118"/>
              <a:gd name="csX21" fmla="*/ 783465 w 1142467"/>
              <a:gd name="csY21" fmla="*/ 404718 h 557118"/>
              <a:gd name="csX22" fmla="*/ 765535 w 1142467"/>
              <a:gd name="csY22" fmla="*/ 377824 h 557118"/>
              <a:gd name="csX23" fmla="*/ 792430 w 1142467"/>
              <a:gd name="csY23" fmla="*/ 350930 h 557118"/>
              <a:gd name="csX24" fmla="*/ 783465 w 1142467"/>
              <a:gd name="csY24" fmla="*/ 324036 h 557118"/>
              <a:gd name="csX25" fmla="*/ 810359 w 1142467"/>
              <a:gd name="csY25" fmla="*/ 252318 h 557118"/>
              <a:gd name="csX26" fmla="*/ 864147 w 1142467"/>
              <a:gd name="csY26" fmla="*/ 243354 h 557118"/>
              <a:gd name="csX27" fmla="*/ 944830 w 1142467"/>
              <a:gd name="csY27" fmla="*/ 180601 h 557118"/>
              <a:gd name="csX28" fmla="*/ 962759 w 1142467"/>
              <a:gd name="csY28" fmla="*/ 153707 h 557118"/>
              <a:gd name="csX29" fmla="*/ 989653 w 1142467"/>
              <a:gd name="csY29" fmla="*/ 144742 h 557118"/>
              <a:gd name="csX30" fmla="*/ 1061371 w 1142467"/>
              <a:gd name="csY30" fmla="*/ 81989 h 557118"/>
              <a:gd name="csX31" fmla="*/ 1097230 w 1142467"/>
              <a:gd name="csY31" fmla="*/ 46130 h 557118"/>
              <a:gd name="csX32" fmla="*/ 1115159 w 1142467"/>
              <a:gd name="csY32" fmla="*/ 1307 h 557118"/>
              <a:gd name="csX33" fmla="*/ 688439 w 1142467"/>
              <a:gd name="csY33" fmla="*/ 1306 h 557118"/>
              <a:gd name="csX0" fmla="*/ 688439 w 1097230"/>
              <a:gd name="csY0" fmla="*/ 3878 h 559690"/>
              <a:gd name="csX1" fmla="*/ 39394 w 1097230"/>
              <a:gd name="csY1" fmla="*/ 156279 h 559690"/>
              <a:gd name="csX2" fmla="*/ 75253 w 1097230"/>
              <a:gd name="csY2" fmla="*/ 210067 h 559690"/>
              <a:gd name="csX3" fmla="*/ 93183 w 1097230"/>
              <a:gd name="csY3" fmla="*/ 254890 h 559690"/>
              <a:gd name="csX4" fmla="*/ 129041 w 1097230"/>
              <a:gd name="csY4" fmla="*/ 299714 h 559690"/>
              <a:gd name="csX5" fmla="*/ 138006 w 1097230"/>
              <a:gd name="csY5" fmla="*/ 326608 h 559690"/>
              <a:gd name="csX6" fmla="*/ 146971 w 1097230"/>
              <a:gd name="csY6" fmla="*/ 362467 h 559690"/>
              <a:gd name="csX7" fmla="*/ 191794 w 1097230"/>
              <a:gd name="csY7" fmla="*/ 425220 h 559690"/>
              <a:gd name="csX8" fmla="*/ 200759 w 1097230"/>
              <a:gd name="csY8" fmla="*/ 461079 h 559690"/>
              <a:gd name="csX9" fmla="*/ 227653 w 1097230"/>
              <a:gd name="csY9" fmla="*/ 479008 h 559690"/>
              <a:gd name="csX10" fmla="*/ 335230 w 1097230"/>
              <a:gd name="csY10" fmla="*/ 452114 h 559690"/>
              <a:gd name="csX11" fmla="*/ 415912 w 1097230"/>
              <a:gd name="csY11" fmla="*/ 434184 h 559690"/>
              <a:gd name="csX12" fmla="*/ 595206 w 1097230"/>
              <a:gd name="csY12" fmla="*/ 452114 h 559690"/>
              <a:gd name="csX13" fmla="*/ 657959 w 1097230"/>
              <a:gd name="csY13" fmla="*/ 470043 h 559690"/>
              <a:gd name="csX14" fmla="*/ 684853 w 1097230"/>
              <a:gd name="csY14" fmla="*/ 496937 h 559690"/>
              <a:gd name="csX15" fmla="*/ 729677 w 1097230"/>
              <a:gd name="csY15" fmla="*/ 505902 h 559690"/>
              <a:gd name="csX16" fmla="*/ 756571 w 1097230"/>
              <a:gd name="csY16" fmla="*/ 514867 h 559690"/>
              <a:gd name="csX17" fmla="*/ 810359 w 1097230"/>
              <a:gd name="csY17" fmla="*/ 559690 h 559690"/>
              <a:gd name="csX18" fmla="*/ 819324 w 1097230"/>
              <a:gd name="csY18" fmla="*/ 514867 h 559690"/>
              <a:gd name="csX19" fmla="*/ 801394 w 1097230"/>
              <a:gd name="csY19" fmla="*/ 496937 h 559690"/>
              <a:gd name="csX20" fmla="*/ 792430 w 1097230"/>
              <a:gd name="csY20" fmla="*/ 470043 h 559690"/>
              <a:gd name="csX21" fmla="*/ 783465 w 1097230"/>
              <a:gd name="csY21" fmla="*/ 407290 h 559690"/>
              <a:gd name="csX22" fmla="*/ 765535 w 1097230"/>
              <a:gd name="csY22" fmla="*/ 380396 h 559690"/>
              <a:gd name="csX23" fmla="*/ 792430 w 1097230"/>
              <a:gd name="csY23" fmla="*/ 353502 h 559690"/>
              <a:gd name="csX24" fmla="*/ 783465 w 1097230"/>
              <a:gd name="csY24" fmla="*/ 326608 h 559690"/>
              <a:gd name="csX25" fmla="*/ 810359 w 1097230"/>
              <a:gd name="csY25" fmla="*/ 254890 h 559690"/>
              <a:gd name="csX26" fmla="*/ 864147 w 1097230"/>
              <a:gd name="csY26" fmla="*/ 245926 h 559690"/>
              <a:gd name="csX27" fmla="*/ 944830 w 1097230"/>
              <a:gd name="csY27" fmla="*/ 183173 h 559690"/>
              <a:gd name="csX28" fmla="*/ 962759 w 1097230"/>
              <a:gd name="csY28" fmla="*/ 156279 h 559690"/>
              <a:gd name="csX29" fmla="*/ 989653 w 1097230"/>
              <a:gd name="csY29" fmla="*/ 147314 h 559690"/>
              <a:gd name="csX30" fmla="*/ 1061371 w 1097230"/>
              <a:gd name="csY30" fmla="*/ 84561 h 559690"/>
              <a:gd name="csX31" fmla="*/ 1097230 w 1097230"/>
              <a:gd name="csY31" fmla="*/ 48702 h 559690"/>
              <a:gd name="csX32" fmla="*/ 688439 w 1097230"/>
              <a:gd name="csY32" fmla="*/ 3878 h 559690"/>
              <a:gd name="csX0" fmla="*/ 688439 w 1061371"/>
              <a:gd name="csY0" fmla="*/ 0 h 555812"/>
              <a:gd name="csX1" fmla="*/ 39394 w 1061371"/>
              <a:gd name="csY1" fmla="*/ 152401 h 555812"/>
              <a:gd name="csX2" fmla="*/ 75253 w 1061371"/>
              <a:gd name="csY2" fmla="*/ 206189 h 555812"/>
              <a:gd name="csX3" fmla="*/ 93183 w 1061371"/>
              <a:gd name="csY3" fmla="*/ 251012 h 555812"/>
              <a:gd name="csX4" fmla="*/ 129041 w 1061371"/>
              <a:gd name="csY4" fmla="*/ 295836 h 555812"/>
              <a:gd name="csX5" fmla="*/ 138006 w 1061371"/>
              <a:gd name="csY5" fmla="*/ 322730 h 555812"/>
              <a:gd name="csX6" fmla="*/ 146971 w 1061371"/>
              <a:gd name="csY6" fmla="*/ 358589 h 555812"/>
              <a:gd name="csX7" fmla="*/ 191794 w 1061371"/>
              <a:gd name="csY7" fmla="*/ 421342 h 555812"/>
              <a:gd name="csX8" fmla="*/ 200759 w 1061371"/>
              <a:gd name="csY8" fmla="*/ 457201 h 555812"/>
              <a:gd name="csX9" fmla="*/ 227653 w 1061371"/>
              <a:gd name="csY9" fmla="*/ 475130 h 555812"/>
              <a:gd name="csX10" fmla="*/ 335230 w 1061371"/>
              <a:gd name="csY10" fmla="*/ 448236 h 555812"/>
              <a:gd name="csX11" fmla="*/ 415912 w 1061371"/>
              <a:gd name="csY11" fmla="*/ 430306 h 555812"/>
              <a:gd name="csX12" fmla="*/ 595206 w 1061371"/>
              <a:gd name="csY12" fmla="*/ 448236 h 555812"/>
              <a:gd name="csX13" fmla="*/ 657959 w 1061371"/>
              <a:gd name="csY13" fmla="*/ 466165 h 555812"/>
              <a:gd name="csX14" fmla="*/ 684853 w 1061371"/>
              <a:gd name="csY14" fmla="*/ 493059 h 555812"/>
              <a:gd name="csX15" fmla="*/ 729677 w 1061371"/>
              <a:gd name="csY15" fmla="*/ 502024 h 555812"/>
              <a:gd name="csX16" fmla="*/ 756571 w 1061371"/>
              <a:gd name="csY16" fmla="*/ 510989 h 555812"/>
              <a:gd name="csX17" fmla="*/ 810359 w 1061371"/>
              <a:gd name="csY17" fmla="*/ 555812 h 555812"/>
              <a:gd name="csX18" fmla="*/ 819324 w 1061371"/>
              <a:gd name="csY18" fmla="*/ 510989 h 555812"/>
              <a:gd name="csX19" fmla="*/ 801394 w 1061371"/>
              <a:gd name="csY19" fmla="*/ 493059 h 555812"/>
              <a:gd name="csX20" fmla="*/ 792430 w 1061371"/>
              <a:gd name="csY20" fmla="*/ 466165 h 555812"/>
              <a:gd name="csX21" fmla="*/ 783465 w 1061371"/>
              <a:gd name="csY21" fmla="*/ 403412 h 555812"/>
              <a:gd name="csX22" fmla="*/ 765535 w 1061371"/>
              <a:gd name="csY22" fmla="*/ 376518 h 555812"/>
              <a:gd name="csX23" fmla="*/ 792430 w 1061371"/>
              <a:gd name="csY23" fmla="*/ 349624 h 555812"/>
              <a:gd name="csX24" fmla="*/ 783465 w 1061371"/>
              <a:gd name="csY24" fmla="*/ 322730 h 555812"/>
              <a:gd name="csX25" fmla="*/ 810359 w 1061371"/>
              <a:gd name="csY25" fmla="*/ 251012 h 555812"/>
              <a:gd name="csX26" fmla="*/ 864147 w 1061371"/>
              <a:gd name="csY26" fmla="*/ 242048 h 555812"/>
              <a:gd name="csX27" fmla="*/ 944830 w 1061371"/>
              <a:gd name="csY27" fmla="*/ 179295 h 555812"/>
              <a:gd name="csX28" fmla="*/ 962759 w 1061371"/>
              <a:gd name="csY28" fmla="*/ 152401 h 555812"/>
              <a:gd name="csX29" fmla="*/ 989653 w 1061371"/>
              <a:gd name="csY29" fmla="*/ 143436 h 555812"/>
              <a:gd name="csX30" fmla="*/ 1061371 w 1061371"/>
              <a:gd name="csY30" fmla="*/ 80683 h 555812"/>
              <a:gd name="csX31" fmla="*/ 688439 w 1061371"/>
              <a:gd name="csY31" fmla="*/ 0 h 555812"/>
              <a:gd name="csX0" fmla="*/ 688439 w 989653"/>
              <a:gd name="csY0" fmla="*/ 13 h 555825"/>
              <a:gd name="csX1" fmla="*/ 39394 w 989653"/>
              <a:gd name="csY1" fmla="*/ 152414 h 555825"/>
              <a:gd name="csX2" fmla="*/ 75253 w 989653"/>
              <a:gd name="csY2" fmla="*/ 206202 h 555825"/>
              <a:gd name="csX3" fmla="*/ 93183 w 989653"/>
              <a:gd name="csY3" fmla="*/ 251025 h 555825"/>
              <a:gd name="csX4" fmla="*/ 129041 w 989653"/>
              <a:gd name="csY4" fmla="*/ 295849 h 555825"/>
              <a:gd name="csX5" fmla="*/ 138006 w 989653"/>
              <a:gd name="csY5" fmla="*/ 322743 h 555825"/>
              <a:gd name="csX6" fmla="*/ 146971 w 989653"/>
              <a:gd name="csY6" fmla="*/ 358602 h 555825"/>
              <a:gd name="csX7" fmla="*/ 191794 w 989653"/>
              <a:gd name="csY7" fmla="*/ 421355 h 555825"/>
              <a:gd name="csX8" fmla="*/ 200759 w 989653"/>
              <a:gd name="csY8" fmla="*/ 457214 h 555825"/>
              <a:gd name="csX9" fmla="*/ 227653 w 989653"/>
              <a:gd name="csY9" fmla="*/ 475143 h 555825"/>
              <a:gd name="csX10" fmla="*/ 335230 w 989653"/>
              <a:gd name="csY10" fmla="*/ 448249 h 555825"/>
              <a:gd name="csX11" fmla="*/ 415912 w 989653"/>
              <a:gd name="csY11" fmla="*/ 430319 h 555825"/>
              <a:gd name="csX12" fmla="*/ 595206 w 989653"/>
              <a:gd name="csY12" fmla="*/ 448249 h 555825"/>
              <a:gd name="csX13" fmla="*/ 657959 w 989653"/>
              <a:gd name="csY13" fmla="*/ 466178 h 555825"/>
              <a:gd name="csX14" fmla="*/ 684853 w 989653"/>
              <a:gd name="csY14" fmla="*/ 493072 h 555825"/>
              <a:gd name="csX15" fmla="*/ 729677 w 989653"/>
              <a:gd name="csY15" fmla="*/ 502037 h 555825"/>
              <a:gd name="csX16" fmla="*/ 756571 w 989653"/>
              <a:gd name="csY16" fmla="*/ 511002 h 555825"/>
              <a:gd name="csX17" fmla="*/ 810359 w 989653"/>
              <a:gd name="csY17" fmla="*/ 555825 h 555825"/>
              <a:gd name="csX18" fmla="*/ 819324 w 989653"/>
              <a:gd name="csY18" fmla="*/ 511002 h 555825"/>
              <a:gd name="csX19" fmla="*/ 801394 w 989653"/>
              <a:gd name="csY19" fmla="*/ 493072 h 555825"/>
              <a:gd name="csX20" fmla="*/ 792430 w 989653"/>
              <a:gd name="csY20" fmla="*/ 466178 h 555825"/>
              <a:gd name="csX21" fmla="*/ 783465 w 989653"/>
              <a:gd name="csY21" fmla="*/ 403425 h 555825"/>
              <a:gd name="csX22" fmla="*/ 765535 w 989653"/>
              <a:gd name="csY22" fmla="*/ 376531 h 555825"/>
              <a:gd name="csX23" fmla="*/ 792430 w 989653"/>
              <a:gd name="csY23" fmla="*/ 349637 h 555825"/>
              <a:gd name="csX24" fmla="*/ 783465 w 989653"/>
              <a:gd name="csY24" fmla="*/ 322743 h 555825"/>
              <a:gd name="csX25" fmla="*/ 810359 w 989653"/>
              <a:gd name="csY25" fmla="*/ 251025 h 555825"/>
              <a:gd name="csX26" fmla="*/ 864147 w 989653"/>
              <a:gd name="csY26" fmla="*/ 242061 h 555825"/>
              <a:gd name="csX27" fmla="*/ 944830 w 989653"/>
              <a:gd name="csY27" fmla="*/ 179308 h 555825"/>
              <a:gd name="csX28" fmla="*/ 962759 w 989653"/>
              <a:gd name="csY28" fmla="*/ 152414 h 555825"/>
              <a:gd name="csX29" fmla="*/ 989653 w 989653"/>
              <a:gd name="csY29" fmla="*/ 143449 h 555825"/>
              <a:gd name="csX30" fmla="*/ 688439 w 989653"/>
              <a:gd name="csY30" fmla="*/ 13 h 555825"/>
              <a:gd name="csX0" fmla="*/ 688439 w 978950"/>
              <a:gd name="csY0" fmla="*/ 0 h 555812"/>
              <a:gd name="csX1" fmla="*/ 39394 w 978950"/>
              <a:gd name="csY1" fmla="*/ 152401 h 555812"/>
              <a:gd name="csX2" fmla="*/ 75253 w 978950"/>
              <a:gd name="csY2" fmla="*/ 206189 h 555812"/>
              <a:gd name="csX3" fmla="*/ 93183 w 978950"/>
              <a:gd name="csY3" fmla="*/ 251012 h 555812"/>
              <a:gd name="csX4" fmla="*/ 129041 w 978950"/>
              <a:gd name="csY4" fmla="*/ 295836 h 555812"/>
              <a:gd name="csX5" fmla="*/ 138006 w 978950"/>
              <a:gd name="csY5" fmla="*/ 322730 h 555812"/>
              <a:gd name="csX6" fmla="*/ 146971 w 978950"/>
              <a:gd name="csY6" fmla="*/ 358589 h 555812"/>
              <a:gd name="csX7" fmla="*/ 191794 w 978950"/>
              <a:gd name="csY7" fmla="*/ 421342 h 555812"/>
              <a:gd name="csX8" fmla="*/ 200759 w 978950"/>
              <a:gd name="csY8" fmla="*/ 457201 h 555812"/>
              <a:gd name="csX9" fmla="*/ 227653 w 978950"/>
              <a:gd name="csY9" fmla="*/ 475130 h 555812"/>
              <a:gd name="csX10" fmla="*/ 335230 w 978950"/>
              <a:gd name="csY10" fmla="*/ 448236 h 555812"/>
              <a:gd name="csX11" fmla="*/ 415912 w 978950"/>
              <a:gd name="csY11" fmla="*/ 430306 h 555812"/>
              <a:gd name="csX12" fmla="*/ 595206 w 978950"/>
              <a:gd name="csY12" fmla="*/ 448236 h 555812"/>
              <a:gd name="csX13" fmla="*/ 657959 w 978950"/>
              <a:gd name="csY13" fmla="*/ 466165 h 555812"/>
              <a:gd name="csX14" fmla="*/ 684853 w 978950"/>
              <a:gd name="csY14" fmla="*/ 493059 h 555812"/>
              <a:gd name="csX15" fmla="*/ 729677 w 978950"/>
              <a:gd name="csY15" fmla="*/ 502024 h 555812"/>
              <a:gd name="csX16" fmla="*/ 756571 w 978950"/>
              <a:gd name="csY16" fmla="*/ 510989 h 555812"/>
              <a:gd name="csX17" fmla="*/ 810359 w 978950"/>
              <a:gd name="csY17" fmla="*/ 555812 h 555812"/>
              <a:gd name="csX18" fmla="*/ 819324 w 978950"/>
              <a:gd name="csY18" fmla="*/ 510989 h 555812"/>
              <a:gd name="csX19" fmla="*/ 801394 w 978950"/>
              <a:gd name="csY19" fmla="*/ 493059 h 555812"/>
              <a:gd name="csX20" fmla="*/ 792430 w 978950"/>
              <a:gd name="csY20" fmla="*/ 466165 h 555812"/>
              <a:gd name="csX21" fmla="*/ 783465 w 978950"/>
              <a:gd name="csY21" fmla="*/ 403412 h 555812"/>
              <a:gd name="csX22" fmla="*/ 765535 w 978950"/>
              <a:gd name="csY22" fmla="*/ 376518 h 555812"/>
              <a:gd name="csX23" fmla="*/ 792430 w 978950"/>
              <a:gd name="csY23" fmla="*/ 349624 h 555812"/>
              <a:gd name="csX24" fmla="*/ 783465 w 978950"/>
              <a:gd name="csY24" fmla="*/ 322730 h 555812"/>
              <a:gd name="csX25" fmla="*/ 810359 w 978950"/>
              <a:gd name="csY25" fmla="*/ 251012 h 555812"/>
              <a:gd name="csX26" fmla="*/ 864147 w 978950"/>
              <a:gd name="csY26" fmla="*/ 242048 h 555812"/>
              <a:gd name="csX27" fmla="*/ 944830 w 978950"/>
              <a:gd name="csY27" fmla="*/ 179295 h 555812"/>
              <a:gd name="csX28" fmla="*/ 962759 w 978950"/>
              <a:gd name="csY28" fmla="*/ 152401 h 555812"/>
              <a:gd name="csX29" fmla="*/ 688439 w 978950"/>
              <a:gd name="csY29" fmla="*/ 0 h 555812"/>
              <a:gd name="csX0" fmla="*/ 688439 w 950996"/>
              <a:gd name="csY0" fmla="*/ 119 h 555931"/>
              <a:gd name="csX1" fmla="*/ 39394 w 950996"/>
              <a:gd name="csY1" fmla="*/ 152520 h 555931"/>
              <a:gd name="csX2" fmla="*/ 75253 w 950996"/>
              <a:gd name="csY2" fmla="*/ 206308 h 555931"/>
              <a:gd name="csX3" fmla="*/ 93183 w 950996"/>
              <a:gd name="csY3" fmla="*/ 251131 h 555931"/>
              <a:gd name="csX4" fmla="*/ 129041 w 950996"/>
              <a:gd name="csY4" fmla="*/ 295955 h 555931"/>
              <a:gd name="csX5" fmla="*/ 138006 w 950996"/>
              <a:gd name="csY5" fmla="*/ 322849 h 555931"/>
              <a:gd name="csX6" fmla="*/ 146971 w 950996"/>
              <a:gd name="csY6" fmla="*/ 358708 h 555931"/>
              <a:gd name="csX7" fmla="*/ 191794 w 950996"/>
              <a:gd name="csY7" fmla="*/ 421461 h 555931"/>
              <a:gd name="csX8" fmla="*/ 200759 w 950996"/>
              <a:gd name="csY8" fmla="*/ 457320 h 555931"/>
              <a:gd name="csX9" fmla="*/ 227653 w 950996"/>
              <a:gd name="csY9" fmla="*/ 475249 h 555931"/>
              <a:gd name="csX10" fmla="*/ 335230 w 950996"/>
              <a:gd name="csY10" fmla="*/ 448355 h 555931"/>
              <a:gd name="csX11" fmla="*/ 415912 w 950996"/>
              <a:gd name="csY11" fmla="*/ 430425 h 555931"/>
              <a:gd name="csX12" fmla="*/ 595206 w 950996"/>
              <a:gd name="csY12" fmla="*/ 448355 h 555931"/>
              <a:gd name="csX13" fmla="*/ 657959 w 950996"/>
              <a:gd name="csY13" fmla="*/ 466284 h 555931"/>
              <a:gd name="csX14" fmla="*/ 684853 w 950996"/>
              <a:gd name="csY14" fmla="*/ 493178 h 555931"/>
              <a:gd name="csX15" fmla="*/ 729677 w 950996"/>
              <a:gd name="csY15" fmla="*/ 502143 h 555931"/>
              <a:gd name="csX16" fmla="*/ 756571 w 950996"/>
              <a:gd name="csY16" fmla="*/ 511108 h 555931"/>
              <a:gd name="csX17" fmla="*/ 810359 w 950996"/>
              <a:gd name="csY17" fmla="*/ 555931 h 555931"/>
              <a:gd name="csX18" fmla="*/ 819324 w 950996"/>
              <a:gd name="csY18" fmla="*/ 511108 h 555931"/>
              <a:gd name="csX19" fmla="*/ 801394 w 950996"/>
              <a:gd name="csY19" fmla="*/ 493178 h 555931"/>
              <a:gd name="csX20" fmla="*/ 792430 w 950996"/>
              <a:gd name="csY20" fmla="*/ 466284 h 555931"/>
              <a:gd name="csX21" fmla="*/ 783465 w 950996"/>
              <a:gd name="csY21" fmla="*/ 403531 h 555931"/>
              <a:gd name="csX22" fmla="*/ 765535 w 950996"/>
              <a:gd name="csY22" fmla="*/ 376637 h 555931"/>
              <a:gd name="csX23" fmla="*/ 792430 w 950996"/>
              <a:gd name="csY23" fmla="*/ 349743 h 555931"/>
              <a:gd name="csX24" fmla="*/ 783465 w 950996"/>
              <a:gd name="csY24" fmla="*/ 322849 h 555931"/>
              <a:gd name="csX25" fmla="*/ 810359 w 950996"/>
              <a:gd name="csY25" fmla="*/ 251131 h 555931"/>
              <a:gd name="csX26" fmla="*/ 864147 w 950996"/>
              <a:gd name="csY26" fmla="*/ 242167 h 555931"/>
              <a:gd name="csX27" fmla="*/ 944830 w 950996"/>
              <a:gd name="csY27" fmla="*/ 179414 h 555931"/>
              <a:gd name="csX28" fmla="*/ 688439 w 950996"/>
              <a:gd name="csY28" fmla="*/ 119 h 555931"/>
              <a:gd name="csX0" fmla="*/ 688439 w 864147"/>
              <a:gd name="csY0" fmla="*/ 1165 h 556977"/>
              <a:gd name="csX1" fmla="*/ 39394 w 864147"/>
              <a:gd name="csY1" fmla="*/ 153566 h 556977"/>
              <a:gd name="csX2" fmla="*/ 75253 w 864147"/>
              <a:gd name="csY2" fmla="*/ 207354 h 556977"/>
              <a:gd name="csX3" fmla="*/ 93183 w 864147"/>
              <a:gd name="csY3" fmla="*/ 252177 h 556977"/>
              <a:gd name="csX4" fmla="*/ 129041 w 864147"/>
              <a:gd name="csY4" fmla="*/ 297001 h 556977"/>
              <a:gd name="csX5" fmla="*/ 138006 w 864147"/>
              <a:gd name="csY5" fmla="*/ 323895 h 556977"/>
              <a:gd name="csX6" fmla="*/ 146971 w 864147"/>
              <a:gd name="csY6" fmla="*/ 359754 h 556977"/>
              <a:gd name="csX7" fmla="*/ 191794 w 864147"/>
              <a:gd name="csY7" fmla="*/ 422507 h 556977"/>
              <a:gd name="csX8" fmla="*/ 200759 w 864147"/>
              <a:gd name="csY8" fmla="*/ 458366 h 556977"/>
              <a:gd name="csX9" fmla="*/ 227653 w 864147"/>
              <a:gd name="csY9" fmla="*/ 476295 h 556977"/>
              <a:gd name="csX10" fmla="*/ 335230 w 864147"/>
              <a:gd name="csY10" fmla="*/ 449401 h 556977"/>
              <a:gd name="csX11" fmla="*/ 415912 w 864147"/>
              <a:gd name="csY11" fmla="*/ 431471 h 556977"/>
              <a:gd name="csX12" fmla="*/ 595206 w 864147"/>
              <a:gd name="csY12" fmla="*/ 449401 h 556977"/>
              <a:gd name="csX13" fmla="*/ 657959 w 864147"/>
              <a:gd name="csY13" fmla="*/ 467330 h 556977"/>
              <a:gd name="csX14" fmla="*/ 684853 w 864147"/>
              <a:gd name="csY14" fmla="*/ 494224 h 556977"/>
              <a:gd name="csX15" fmla="*/ 729677 w 864147"/>
              <a:gd name="csY15" fmla="*/ 503189 h 556977"/>
              <a:gd name="csX16" fmla="*/ 756571 w 864147"/>
              <a:gd name="csY16" fmla="*/ 512154 h 556977"/>
              <a:gd name="csX17" fmla="*/ 810359 w 864147"/>
              <a:gd name="csY17" fmla="*/ 556977 h 556977"/>
              <a:gd name="csX18" fmla="*/ 819324 w 864147"/>
              <a:gd name="csY18" fmla="*/ 512154 h 556977"/>
              <a:gd name="csX19" fmla="*/ 801394 w 864147"/>
              <a:gd name="csY19" fmla="*/ 494224 h 556977"/>
              <a:gd name="csX20" fmla="*/ 792430 w 864147"/>
              <a:gd name="csY20" fmla="*/ 467330 h 556977"/>
              <a:gd name="csX21" fmla="*/ 783465 w 864147"/>
              <a:gd name="csY21" fmla="*/ 404577 h 556977"/>
              <a:gd name="csX22" fmla="*/ 765535 w 864147"/>
              <a:gd name="csY22" fmla="*/ 377683 h 556977"/>
              <a:gd name="csX23" fmla="*/ 792430 w 864147"/>
              <a:gd name="csY23" fmla="*/ 350789 h 556977"/>
              <a:gd name="csX24" fmla="*/ 783465 w 864147"/>
              <a:gd name="csY24" fmla="*/ 323895 h 556977"/>
              <a:gd name="csX25" fmla="*/ 810359 w 864147"/>
              <a:gd name="csY25" fmla="*/ 252177 h 556977"/>
              <a:gd name="csX26" fmla="*/ 864147 w 864147"/>
              <a:gd name="csY26" fmla="*/ 243213 h 556977"/>
              <a:gd name="csX27" fmla="*/ 688439 w 864147"/>
              <a:gd name="csY27" fmla="*/ 1165 h 556977"/>
              <a:gd name="csX0" fmla="*/ 688439 w 819682"/>
              <a:gd name="csY0" fmla="*/ 1386 h 557198"/>
              <a:gd name="csX1" fmla="*/ 39394 w 819682"/>
              <a:gd name="csY1" fmla="*/ 153787 h 557198"/>
              <a:gd name="csX2" fmla="*/ 75253 w 819682"/>
              <a:gd name="csY2" fmla="*/ 207575 h 557198"/>
              <a:gd name="csX3" fmla="*/ 93183 w 819682"/>
              <a:gd name="csY3" fmla="*/ 252398 h 557198"/>
              <a:gd name="csX4" fmla="*/ 129041 w 819682"/>
              <a:gd name="csY4" fmla="*/ 297222 h 557198"/>
              <a:gd name="csX5" fmla="*/ 138006 w 819682"/>
              <a:gd name="csY5" fmla="*/ 324116 h 557198"/>
              <a:gd name="csX6" fmla="*/ 146971 w 819682"/>
              <a:gd name="csY6" fmla="*/ 359975 h 557198"/>
              <a:gd name="csX7" fmla="*/ 191794 w 819682"/>
              <a:gd name="csY7" fmla="*/ 422728 h 557198"/>
              <a:gd name="csX8" fmla="*/ 200759 w 819682"/>
              <a:gd name="csY8" fmla="*/ 458587 h 557198"/>
              <a:gd name="csX9" fmla="*/ 227653 w 819682"/>
              <a:gd name="csY9" fmla="*/ 476516 h 557198"/>
              <a:gd name="csX10" fmla="*/ 335230 w 819682"/>
              <a:gd name="csY10" fmla="*/ 449622 h 557198"/>
              <a:gd name="csX11" fmla="*/ 415912 w 819682"/>
              <a:gd name="csY11" fmla="*/ 431692 h 557198"/>
              <a:gd name="csX12" fmla="*/ 595206 w 819682"/>
              <a:gd name="csY12" fmla="*/ 449622 h 557198"/>
              <a:gd name="csX13" fmla="*/ 657959 w 819682"/>
              <a:gd name="csY13" fmla="*/ 467551 h 557198"/>
              <a:gd name="csX14" fmla="*/ 684853 w 819682"/>
              <a:gd name="csY14" fmla="*/ 494445 h 557198"/>
              <a:gd name="csX15" fmla="*/ 729677 w 819682"/>
              <a:gd name="csY15" fmla="*/ 503410 h 557198"/>
              <a:gd name="csX16" fmla="*/ 756571 w 819682"/>
              <a:gd name="csY16" fmla="*/ 512375 h 557198"/>
              <a:gd name="csX17" fmla="*/ 810359 w 819682"/>
              <a:gd name="csY17" fmla="*/ 557198 h 557198"/>
              <a:gd name="csX18" fmla="*/ 819324 w 819682"/>
              <a:gd name="csY18" fmla="*/ 512375 h 557198"/>
              <a:gd name="csX19" fmla="*/ 801394 w 819682"/>
              <a:gd name="csY19" fmla="*/ 494445 h 557198"/>
              <a:gd name="csX20" fmla="*/ 792430 w 819682"/>
              <a:gd name="csY20" fmla="*/ 467551 h 557198"/>
              <a:gd name="csX21" fmla="*/ 783465 w 819682"/>
              <a:gd name="csY21" fmla="*/ 404798 h 557198"/>
              <a:gd name="csX22" fmla="*/ 765535 w 819682"/>
              <a:gd name="csY22" fmla="*/ 377904 h 557198"/>
              <a:gd name="csX23" fmla="*/ 792430 w 819682"/>
              <a:gd name="csY23" fmla="*/ 351010 h 557198"/>
              <a:gd name="csX24" fmla="*/ 783465 w 819682"/>
              <a:gd name="csY24" fmla="*/ 324116 h 557198"/>
              <a:gd name="csX25" fmla="*/ 810359 w 819682"/>
              <a:gd name="csY25" fmla="*/ 252398 h 557198"/>
              <a:gd name="csX26" fmla="*/ 688439 w 819682"/>
              <a:gd name="csY26" fmla="*/ 1386 h 557198"/>
              <a:gd name="csX0" fmla="*/ 549997 w 812680"/>
              <a:gd name="csY0" fmla="*/ 2714 h 472465"/>
              <a:gd name="csX1" fmla="*/ 30044 w 812680"/>
              <a:gd name="csY1" fmla="*/ 69054 h 472465"/>
              <a:gd name="csX2" fmla="*/ 65903 w 812680"/>
              <a:gd name="csY2" fmla="*/ 122842 h 472465"/>
              <a:gd name="csX3" fmla="*/ 83833 w 812680"/>
              <a:gd name="csY3" fmla="*/ 167665 h 472465"/>
              <a:gd name="csX4" fmla="*/ 119691 w 812680"/>
              <a:gd name="csY4" fmla="*/ 212489 h 472465"/>
              <a:gd name="csX5" fmla="*/ 128656 w 812680"/>
              <a:gd name="csY5" fmla="*/ 239383 h 472465"/>
              <a:gd name="csX6" fmla="*/ 137621 w 812680"/>
              <a:gd name="csY6" fmla="*/ 275242 h 472465"/>
              <a:gd name="csX7" fmla="*/ 182444 w 812680"/>
              <a:gd name="csY7" fmla="*/ 337995 h 472465"/>
              <a:gd name="csX8" fmla="*/ 191409 w 812680"/>
              <a:gd name="csY8" fmla="*/ 373854 h 472465"/>
              <a:gd name="csX9" fmla="*/ 218303 w 812680"/>
              <a:gd name="csY9" fmla="*/ 391783 h 472465"/>
              <a:gd name="csX10" fmla="*/ 325880 w 812680"/>
              <a:gd name="csY10" fmla="*/ 364889 h 472465"/>
              <a:gd name="csX11" fmla="*/ 406562 w 812680"/>
              <a:gd name="csY11" fmla="*/ 346959 h 472465"/>
              <a:gd name="csX12" fmla="*/ 585856 w 812680"/>
              <a:gd name="csY12" fmla="*/ 364889 h 472465"/>
              <a:gd name="csX13" fmla="*/ 648609 w 812680"/>
              <a:gd name="csY13" fmla="*/ 382818 h 472465"/>
              <a:gd name="csX14" fmla="*/ 675503 w 812680"/>
              <a:gd name="csY14" fmla="*/ 409712 h 472465"/>
              <a:gd name="csX15" fmla="*/ 720327 w 812680"/>
              <a:gd name="csY15" fmla="*/ 418677 h 472465"/>
              <a:gd name="csX16" fmla="*/ 747221 w 812680"/>
              <a:gd name="csY16" fmla="*/ 427642 h 472465"/>
              <a:gd name="csX17" fmla="*/ 801009 w 812680"/>
              <a:gd name="csY17" fmla="*/ 472465 h 472465"/>
              <a:gd name="csX18" fmla="*/ 809974 w 812680"/>
              <a:gd name="csY18" fmla="*/ 427642 h 472465"/>
              <a:gd name="csX19" fmla="*/ 792044 w 812680"/>
              <a:gd name="csY19" fmla="*/ 409712 h 472465"/>
              <a:gd name="csX20" fmla="*/ 783080 w 812680"/>
              <a:gd name="csY20" fmla="*/ 382818 h 472465"/>
              <a:gd name="csX21" fmla="*/ 774115 w 812680"/>
              <a:gd name="csY21" fmla="*/ 320065 h 472465"/>
              <a:gd name="csX22" fmla="*/ 756185 w 812680"/>
              <a:gd name="csY22" fmla="*/ 293171 h 472465"/>
              <a:gd name="csX23" fmla="*/ 783080 w 812680"/>
              <a:gd name="csY23" fmla="*/ 266277 h 472465"/>
              <a:gd name="csX24" fmla="*/ 774115 w 812680"/>
              <a:gd name="csY24" fmla="*/ 239383 h 472465"/>
              <a:gd name="csX25" fmla="*/ 801009 w 812680"/>
              <a:gd name="csY25" fmla="*/ 167665 h 472465"/>
              <a:gd name="csX26" fmla="*/ 549997 w 812680"/>
              <a:gd name="csY26" fmla="*/ 2714 h 4724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812680" h="472465">
                <a:moveTo>
                  <a:pt x="549997" y="2714"/>
                </a:moveTo>
                <a:cubicBezTo>
                  <a:pt x="421503" y="-13721"/>
                  <a:pt x="110726" y="49033"/>
                  <a:pt x="30044" y="69054"/>
                </a:cubicBezTo>
                <a:cubicBezTo>
                  <a:pt x="-50638" y="89075"/>
                  <a:pt x="55584" y="103925"/>
                  <a:pt x="65903" y="122842"/>
                </a:cubicBezTo>
                <a:cubicBezTo>
                  <a:pt x="73609" y="136969"/>
                  <a:pt x="75554" y="153866"/>
                  <a:pt x="83833" y="167665"/>
                </a:cubicBezTo>
                <a:cubicBezTo>
                  <a:pt x="93677" y="184072"/>
                  <a:pt x="107738" y="197548"/>
                  <a:pt x="119691" y="212489"/>
                </a:cubicBezTo>
                <a:cubicBezTo>
                  <a:pt x="122679" y="221454"/>
                  <a:pt x="126060" y="230297"/>
                  <a:pt x="128656" y="239383"/>
                </a:cubicBezTo>
                <a:cubicBezTo>
                  <a:pt x="132041" y="251230"/>
                  <a:pt x="132768" y="263917"/>
                  <a:pt x="137621" y="275242"/>
                </a:cubicBezTo>
                <a:cubicBezTo>
                  <a:pt x="141991" y="285438"/>
                  <a:pt x="179382" y="333912"/>
                  <a:pt x="182444" y="337995"/>
                </a:cubicBezTo>
                <a:cubicBezTo>
                  <a:pt x="185432" y="349948"/>
                  <a:pt x="184575" y="363602"/>
                  <a:pt x="191409" y="373854"/>
                </a:cubicBezTo>
                <a:cubicBezTo>
                  <a:pt x="197385" y="382819"/>
                  <a:pt x="207529" y="391783"/>
                  <a:pt x="218303" y="391783"/>
                </a:cubicBezTo>
                <a:cubicBezTo>
                  <a:pt x="295604" y="391783"/>
                  <a:pt x="277173" y="375713"/>
                  <a:pt x="325880" y="364889"/>
                </a:cubicBezTo>
                <a:cubicBezTo>
                  <a:pt x="420541" y="343853"/>
                  <a:pt x="346021" y="367140"/>
                  <a:pt x="406562" y="346959"/>
                </a:cubicBezTo>
                <a:cubicBezTo>
                  <a:pt x="466327" y="352936"/>
                  <a:pt x="526257" y="357439"/>
                  <a:pt x="585856" y="364889"/>
                </a:cubicBezTo>
                <a:cubicBezTo>
                  <a:pt x="603862" y="367140"/>
                  <a:pt x="630749" y="376865"/>
                  <a:pt x="648609" y="382818"/>
                </a:cubicBezTo>
                <a:cubicBezTo>
                  <a:pt x="657574" y="391783"/>
                  <a:pt x="664163" y="404042"/>
                  <a:pt x="675503" y="409712"/>
                </a:cubicBezTo>
                <a:cubicBezTo>
                  <a:pt x="689132" y="416526"/>
                  <a:pt x="705545" y="414981"/>
                  <a:pt x="720327" y="418677"/>
                </a:cubicBezTo>
                <a:cubicBezTo>
                  <a:pt x="729494" y="420969"/>
                  <a:pt x="738769" y="423416"/>
                  <a:pt x="747221" y="427642"/>
                </a:cubicBezTo>
                <a:cubicBezTo>
                  <a:pt x="772184" y="440123"/>
                  <a:pt x="781182" y="452638"/>
                  <a:pt x="801009" y="472465"/>
                </a:cubicBezTo>
                <a:cubicBezTo>
                  <a:pt x="803997" y="457524"/>
                  <a:pt x="812129" y="442726"/>
                  <a:pt x="809974" y="427642"/>
                </a:cubicBezTo>
                <a:cubicBezTo>
                  <a:pt x="808779" y="419275"/>
                  <a:pt x="796393" y="416960"/>
                  <a:pt x="792044" y="409712"/>
                </a:cubicBezTo>
                <a:cubicBezTo>
                  <a:pt x="787182" y="401609"/>
                  <a:pt x="786068" y="391783"/>
                  <a:pt x="783080" y="382818"/>
                </a:cubicBezTo>
                <a:cubicBezTo>
                  <a:pt x="780092" y="361900"/>
                  <a:pt x="780187" y="340304"/>
                  <a:pt x="774115" y="320065"/>
                </a:cubicBezTo>
                <a:cubicBezTo>
                  <a:pt x="771019" y="309745"/>
                  <a:pt x="754414" y="303799"/>
                  <a:pt x="756185" y="293171"/>
                </a:cubicBezTo>
                <a:cubicBezTo>
                  <a:pt x="758269" y="280665"/>
                  <a:pt x="774115" y="275242"/>
                  <a:pt x="783080" y="266277"/>
                </a:cubicBezTo>
                <a:cubicBezTo>
                  <a:pt x="780092" y="257312"/>
                  <a:pt x="774115" y="248833"/>
                  <a:pt x="774115" y="239383"/>
                </a:cubicBezTo>
                <a:cubicBezTo>
                  <a:pt x="774115" y="222518"/>
                  <a:pt x="838362" y="207110"/>
                  <a:pt x="801009" y="167665"/>
                </a:cubicBezTo>
                <a:cubicBezTo>
                  <a:pt x="763656" y="128220"/>
                  <a:pt x="678491" y="19149"/>
                  <a:pt x="549997" y="2714"/>
                </a:cubicBezTo>
                <a:close/>
              </a:path>
            </a:pathLst>
          </a:custGeom>
          <a:solidFill>
            <a:srgbClr val="C51A1B">
              <a:alpha val="28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370CA0EF-2DAD-8BF8-5906-4DFD32CD2488}"/>
              </a:ext>
            </a:extLst>
          </p:cNvPr>
          <p:cNvSpPr/>
          <p:nvPr/>
        </p:nvSpPr>
        <p:spPr>
          <a:xfrm>
            <a:off x="2725271" y="1369757"/>
            <a:ext cx="986117" cy="1301967"/>
          </a:xfrm>
          <a:custGeom>
            <a:avLst/>
            <a:gdLst>
              <a:gd name="csX0" fmla="*/ 31223 w 2093105"/>
              <a:gd name="csY0" fmla="*/ 1185184 h 1328619"/>
              <a:gd name="csX1" fmla="*/ 22258 w 2093105"/>
              <a:gd name="csY1" fmla="*/ 1140361 h 1328619"/>
              <a:gd name="csX2" fmla="*/ 49152 w 2093105"/>
              <a:gd name="csY2" fmla="*/ 1104502 h 1328619"/>
              <a:gd name="csX3" fmla="*/ 85011 w 2093105"/>
              <a:gd name="csY3" fmla="*/ 1041749 h 1328619"/>
              <a:gd name="csX4" fmla="*/ 102941 w 2093105"/>
              <a:gd name="csY4" fmla="*/ 1014855 h 1328619"/>
              <a:gd name="csX5" fmla="*/ 183623 w 2093105"/>
              <a:gd name="csY5" fmla="*/ 987961 h 1328619"/>
              <a:gd name="csX6" fmla="*/ 228446 w 2093105"/>
              <a:gd name="csY6" fmla="*/ 970031 h 1328619"/>
              <a:gd name="csX7" fmla="*/ 246376 w 2093105"/>
              <a:gd name="csY7" fmla="*/ 943137 h 1328619"/>
              <a:gd name="csX8" fmla="*/ 273270 w 2093105"/>
              <a:gd name="csY8" fmla="*/ 916243 h 1328619"/>
              <a:gd name="csX9" fmla="*/ 264305 w 2093105"/>
              <a:gd name="csY9" fmla="*/ 844525 h 1328619"/>
              <a:gd name="csX10" fmla="*/ 273270 w 2093105"/>
              <a:gd name="csY10" fmla="*/ 799702 h 1328619"/>
              <a:gd name="csX11" fmla="*/ 291199 w 2093105"/>
              <a:gd name="csY11" fmla="*/ 781772 h 1328619"/>
              <a:gd name="csX12" fmla="*/ 282235 w 2093105"/>
              <a:gd name="csY12" fmla="*/ 647302 h 1328619"/>
              <a:gd name="csX13" fmla="*/ 327058 w 2093105"/>
              <a:gd name="csY13" fmla="*/ 629372 h 1328619"/>
              <a:gd name="csX14" fmla="*/ 389811 w 2093105"/>
              <a:gd name="csY14" fmla="*/ 647302 h 1328619"/>
              <a:gd name="csX15" fmla="*/ 470493 w 2093105"/>
              <a:gd name="csY15" fmla="*/ 629372 h 1328619"/>
              <a:gd name="csX16" fmla="*/ 488423 w 2093105"/>
              <a:gd name="csY16" fmla="*/ 611443 h 1328619"/>
              <a:gd name="csX17" fmla="*/ 479458 w 2093105"/>
              <a:gd name="csY17" fmla="*/ 575584 h 1328619"/>
              <a:gd name="csX18" fmla="*/ 470493 w 2093105"/>
              <a:gd name="csY18" fmla="*/ 512831 h 1328619"/>
              <a:gd name="csX19" fmla="*/ 497388 w 2093105"/>
              <a:gd name="csY19" fmla="*/ 485937 h 1328619"/>
              <a:gd name="csX20" fmla="*/ 515317 w 2093105"/>
              <a:gd name="csY20" fmla="*/ 450078 h 1328619"/>
              <a:gd name="csX21" fmla="*/ 533246 w 2093105"/>
              <a:gd name="csY21" fmla="*/ 315608 h 1328619"/>
              <a:gd name="csX22" fmla="*/ 497388 w 2093105"/>
              <a:gd name="csY22" fmla="*/ 288714 h 1328619"/>
              <a:gd name="csX23" fmla="*/ 443599 w 2093105"/>
              <a:gd name="csY23" fmla="*/ 270784 h 1328619"/>
              <a:gd name="csX24" fmla="*/ 443599 w 2093105"/>
              <a:gd name="csY24" fmla="*/ 118384 h 1328619"/>
              <a:gd name="csX25" fmla="*/ 452564 w 2093105"/>
              <a:gd name="csY25" fmla="*/ 91490 h 1328619"/>
              <a:gd name="csX26" fmla="*/ 479458 w 2093105"/>
              <a:gd name="csY26" fmla="*/ 73561 h 1328619"/>
              <a:gd name="csX27" fmla="*/ 604964 w 2093105"/>
              <a:gd name="csY27" fmla="*/ 91490 h 1328619"/>
              <a:gd name="csX28" fmla="*/ 640823 w 2093105"/>
              <a:gd name="csY28" fmla="*/ 100455 h 1328619"/>
              <a:gd name="csX29" fmla="*/ 739435 w 2093105"/>
              <a:gd name="csY29" fmla="*/ 82525 h 1328619"/>
              <a:gd name="csX30" fmla="*/ 775293 w 2093105"/>
              <a:gd name="csY30" fmla="*/ 46667 h 1328619"/>
              <a:gd name="csX31" fmla="*/ 811152 w 2093105"/>
              <a:gd name="csY31" fmla="*/ 100455 h 1328619"/>
              <a:gd name="csX32" fmla="*/ 838046 w 2093105"/>
              <a:gd name="csY32" fmla="*/ 73561 h 1328619"/>
              <a:gd name="csX33" fmla="*/ 963552 w 2093105"/>
              <a:gd name="csY33" fmla="*/ 64596 h 1328619"/>
              <a:gd name="csX34" fmla="*/ 1106988 w 2093105"/>
              <a:gd name="csY34" fmla="*/ 55631 h 1328619"/>
              <a:gd name="csX35" fmla="*/ 1151811 w 2093105"/>
              <a:gd name="csY35" fmla="*/ 46667 h 1328619"/>
              <a:gd name="csX36" fmla="*/ 1295246 w 2093105"/>
              <a:gd name="csY36" fmla="*/ 64596 h 1328619"/>
              <a:gd name="csX37" fmla="*/ 1340070 w 2093105"/>
              <a:gd name="csY37" fmla="*/ 91490 h 1328619"/>
              <a:gd name="csX38" fmla="*/ 1375929 w 2093105"/>
              <a:gd name="csY38" fmla="*/ 100455 h 1328619"/>
              <a:gd name="csX39" fmla="*/ 1411788 w 2093105"/>
              <a:gd name="csY39" fmla="*/ 118384 h 1328619"/>
              <a:gd name="csX40" fmla="*/ 1429717 w 2093105"/>
              <a:gd name="csY40" fmla="*/ 136314 h 1328619"/>
              <a:gd name="csX41" fmla="*/ 1465576 w 2093105"/>
              <a:gd name="csY41" fmla="*/ 154243 h 1328619"/>
              <a:gd name="csX42" fmla="*/ 1492470 w 2093105"/>
              <a:gd name="csY42" fmla="*/ 172172 h 1328619"/>
              <a:gd name="csX43" fmla="*/ 1537293 w 2093105"/>
              <a:gd name="csY43" fmla="*/ 55631 h 1328619"/>
              <a:gd name="csX44" fmla="*/ 1573152 w 2093105"/>
              <a:gd name="csY44" fmla="*/ 46667 h 1328619"/>
              <a:gd name="csX45" fmla="*/ 1582117 w 2093105"/>
              <a:gd name="csY45" fmla="*/ 10808 h 1328619"/>
              <a:gd name="csX46" fmla="*/ 1626941 w 2093105"/>
              <a:gd name="csY46" fmla="*/ 1843 h 1328619"/>
              <a:gd name="csX47" fmla="*/ 1698658 w 2093105"/>
              <a:gd name="csY47" fmla="*/ 73561 h 1328619"/>
              <a:gd name="csX48" fmla="*/ 1725552 w 2093105"/>
              <a:gd name="csY48" fmla="*/ 208031 h 1328619"/>
              <a:gd name="csX49" fmla="*/ 1743482 w 2093105"/>
              <a:gd name="csY49" fmla="*/ 234925 h 1328619"/>
              <a:gd name="csX50" fmla="*/ 1770376 w 2093105"/>
              <a:gd name="csY50" fmla="*/ 306643 h 1328619"/>
              <a:gd name="csX51" fmla="*/ 1779341 w 2093105"/>
              <a:gd name="csY51" fmla="*/ 485937 h 1328619"/>
              <a:gd name="csX52" fmla="*/ 1788305 w 2093105"/>
              <a:gd name="csY52" fmla="*/ 539725 h 1328619"/>
              <a:gd name="csX53" fmla="*/ 1815199 w 2093105"/>
              <a:gd name="csY53" fmla="*/ 710055 h 1328619"/>
              <a:gd name="csX54" fmla="*/ 1842093 w 2093105"/>
              <a:gd name="csY54" fmla="*/ 736949 h 1328619"/>
              <a:gd name="csX55" fmla="*/ 1851058 w 2093105"/>
              <a:gd name="csY55" fmla="*/ 763843 h 1328619"/>
              <a:gd name="csX56" fmla="*/ 1860023 w 2093105"/>
              <a:gd name="csY56" fmla="*/ 799702 h 1328619"/>
              <a:gd name="csX57" fmla="*/ 1895882 w 2093105"/>
              <a:gd name="csY57" fmla="*/ 835561 h 1328619"/>
              <a:gd name="csX58" fmla="*/ 1904846 w 2093105"/>
              <a:gd name="csY58" fmla="*/ 862455 h 1328619"/>
              <a:gd name="csX59" fmla="*/ 1949670 w 2093105"/>
              <a:gd name="csY59" fmla="*/ 907278 h 1328619"/>
              <a:gd name="csX60" fmla="*/ 1976564 w 2093105"/>
              <a:gd name="csY60" fmla="*/ 987961 h 1328619"/>
              <a:gd name="csX61" fmla="*/ 1985529 w 2093105"/>
              <a:gd name="csY61" fmla="*/ 1014855 h 1328619"/>
              <a:gd name="csX62" fmla="*/ 1994493 w 2093105"/>
              <a:gd name="csY62" fmla="*/ 1050714 h 1328619"/>
              <a:gd name="csX63" fmla="*/ 2012423 w 2093105"/>
              <a:gd name="csY63" fmla="*/ 1077608 h 1328619"/>
              <a:gd name="csX64" fmla="*/ 2021388 w 2093105"/>
              <a:gd name="csY64" fmla="*/ 1104502 h 1328619"/>
              <a:gd name="csX65" fmla="*/ 2048282 w 2093105"/>
              <a:gd name="csY65" fmla="*/ 1122431 h 1328619"/>
              <a:gd name="csX66" fmla="*/ 2057246 w 2093105"/>
              <a:gd name="csY66" fmla="*/ 1149325 h 1328619"/>
              <a:gd name="csX67" fmla="*/ 2093105 w 2093105"/>
              <a:gd name="csY67" fmla="*/ 1158290 h 1328619"/>
              <a:gd name="csX68" fmla="*/ 2057246 w 2093105"/>
              <a:gd name="csY68" fmla="*/ 1167255 h 1328619"/>
              <a:gd name="csX69" fmla="*/ 1913811 w 2093105"/>
              <a:gd name="csY69" fmla="*/ 1185184 h 1328619"/>
              <a:gd name="csX70" fmla="*/ 1895882 w 2093105"/>
              <a:gd name="csY70" fmla="*/ 1203114 h 1328619"/>
              <a:gd name="csX71" fmla="*/ 1868988 w 2093105"/>
              <a:gd name="csY71" fmla="*/ 1167255 h 1328619"/>
              <a:gd name="csX72" fmla="*/ 1824164 w 2093105"/>
              <a:gd name="csY72" fmla="*/ 1113467 h 1328619"/>
              <a:gd name="csX73" fmla="*/ 1806235 w 2093105"/>
              <a:gd name="csY73" fmla="*/ 1086572 h 1328619"/>
              <a:gd name="csX74" fmla="*/ 1770376 w 2093105"/>
              <a:gd name="csY74" fmla="*/ 1077608 h 1328619"/>
              <a:gd name="csX75" fmla="*/ 1743482 w 2093105"/>
              <a:gd name="csY75" fmla="*/ 1068643 h 1328619"/>
              <a:gd name="csX76" fmla="*/ 1600046 w 2093105"/>
              <a:gd name="csY76" fmla="*/ 1077608 h 1328619"/>
              <a:gd name="csX77" fmla="*/ 1582117 w 2093105"/>
              <a:gd name="csY77" fmla="*/ 1122431 h 1328619"/>
              <a:gd name="csX78" fmla="*/ 1564188 w 2093105"/>
              <a:gd name="csY78" fmla="*/ 1158290 h 1328619"/>
              <a:gd name="csX79" fmla="*/ 1537293 w 2093105"/>
              <a:gd name="csY79" fmla="*/ 1185184 h 1328619"/>
              <a:gd name="csX80" fmla="*/ 1519364 w 2093105"/>
              <a:gd name="csY80" fmla="*/ 1212078 h 1328619"/>
              <a:gd name="csX81" fmla="*/ 1564188 w 2093105"/>
              <a:gd name="csY81" fmla="*/ 1238972 h 1328619"/>
              <a:gd name="csX82" fmla="*/ 1591082 w 2093105"/>
              <a:gd name="csY82" fmla="*/ 1247937 h 1328619"/>
              <a:gd name="csX83" fmla="*/ 1617976 w 2093105"/>
              <a:gd name="csY83" fmla="*/ 1221043 h 1328619"/>
              <a:gd name="csX84" fmla="*/ 1635905 w 2093105"/>
              <a:gd name="csY84" fmla="*/ 1265867 h 1328619"/>
              <a:gd name="csX85" fmla="*/ 1528329 w 2093105"/>
              <a:gd name="csY85" fmla="*/ 1328619 h 1328619"/>
              <a:gd name="csX86" fmla="*/ 1465576 w 2093105"/>
              <a:gd name="csY86" fmla="*/ 1283796 h 1328619"/>
              <a:gd name="csX87" fmla="*/ 1429717 w 2093105"/>
              <a:gd name="csY87" fmla="*/ 1230008 h 1328619"/>
              <a:gd name="csX88" fmla="*/ 1420752 w 2093105"/>
              <a:gd name="csY88" fmla="*/ 1176219 h 1328619"/>
              <a:gd name="csX0" fmla="*/ 1482697 w 2181944"/>
              <a:gd name="csY0" fmla="*/ 1167255 h 1328619"/>
              <a:gd name="csX1" fmla="*/ 111097 w 2181944"/>
              <a:gd name="csY1" fmla="*/ 1140361 h 1328619"/>
              <a:gd name="csX2" fmla="*/ 137991 w 2181944"/>
              <a:gd name="csY2" fmla="*/ 1104502 h 1328619"/>
              <a:gd name="csX3" fmla="*/ 173850 w 2181944"/>
              <a:gd name="csY3" fmla="*/ 1041749 h 1328619"/>
              <a:gd name="csX4" fmla="*/ 191780 w 2181944"/>
              <a:gd name="csY4" fmla="*/ 1014855 h 1328619"/>
              <a:gd name="csX5" fmla="*/ 272462 w 2181944"/>
              <a:gd name="csY5" fmla="*/ 987961 h 1328619"/>
              <a:gd name="csX6" fmla="*/ 317285 w 2181944"/>
              <a:gd name="csY6" fmla="*/ 970031 h 1328619"/>
              <a:gd name="csX7" fmla="*/ 335215 w 2181944"/>
              <a:gd name="csY7" fmla="*/ 943137 h 1328619"/>
              <a:gd name="csX8" fmla="*/ 362109 w 2181944"/>
              <a:gd name="csY8" fmla="*/ 916243 h 1328619"/>
              <a:gd name="csX9" fmla="*/ 353144 w 2181944"/>
              <a:gd name="csY9" fmla="*/ 844525 h 1328619"/>
              <a:gd name="csX10" fmla="*/ 362109 w 2181944"/>
              <a:gd name="csY10" fmla="*/ 799702 h 1328619"/>
              <a:gd name="csX11" fmla="*/ 380038 w 2181944"/>
              <a:gd name="csY11" fmla="*/ 781772 h 1328619"/>
              <a:gd name="csX12" fmla="*/ 371074 w 2181944"/>
              <a:gd name="csY12" fmla="*/ 647302 h 1328619"/>
              <a:gd name="csX13" fmla="*/ 415897 w 2181944"/>
              <a:gd name="csY13" fmla="*/ 629372 h 1328619"/>
              <a:gd name="csX14" fmla="*/ 478650 w 2181944"/>
              <a:gd name="csY14" fmla="*/ 647302 h 1328619"/>
              <a:gd name="csX15" fmla="*/ 559332 w 2181944"/>
              <a:gd name="csY15" fmla="*/ 629372 h 1328619"/>
              <a:gd name="csX16" fmla="*/ 577262 w 2181944"/>
              <a:gd name="csY16" fmla="*/ 611443 h 1328619"/>
              <a:gd name="csX17" fmla="*/ 568297 w 2181944"/>
              <a:gd name="csY17" fmla="*/ 575584 h 1328619"/>
              <a:gd name="csX18" fmla="*/ 559332 w 2181944"/>
              <a:gd name="csY18" fmla="*/ 512831 h 1328619"/>
              <a:gd name="csX19" fmla="*/ 586227 w 2181944"/>
              <a:gd name="csY19" fmla="*/ 485937 h 1328619"/>
              <a:gd name="csX20" fmla="*/ 604156 w 2181944"/>
              <a:gd name="csY20" fmla="*/ 450078 h 1328619"/>
              <a:gd name="csX21" fmla="*/ 622085 w 2181944"/>
              <a:gd name="csY21" fmla="*/ 315608 h 1328619"/>
              <a:gd name="csX22" fmla="*/ 586227 w 2181944"/>
              <a:gd name="csY22" fmla="*/ 288714 h 1328619"/>
              <a:gd name="csX23" fmla="*/ 532438 w 2181944"/>
              <a:gd name="csY23" fmla="*/ 270784 h 1328619"/>
              <a:gd name="csX24" fmla="*/ 532438 w 2181944"/>
              <a:gd name="csY24" fmla="*/ 118384 h 1328619"/>
              <a:gd name="csX25" fmla="*/ 541403 w 2181944"/>
              <a:gd name="csY25" fmla="*/ 91490 h 1328619"/>
              <a:gd name="csX26" fmla="*/ 568297 w 2181944"/>
              <a:gd name="csY26" fmla="*/ 73561 h 1328619"/>
              <a:gd name="csX27" fmla="*/ 693803 w 2181944"/>
              <a:gd name="csY27" fmla="*/ 91490 h 1328619"/>
              <a:gd name="csX28" fmla="*/ 729662 w 2181944"/>
              <a:gd name="csY28" fmla="*/ 100455 h 1328619"/>
              <a:gd name="csX29" fmla="*/ 828274 w 2181944"/>
              <a:gd name="csY29" fmla="*/ 82525 h 1328619"/>
              <a:gd name="csX30" fmla="*/ 864132 w 2181944"/>
              <a:gd name="csY30" fmla="*/ 46667 h 1328619"/>
              <a:gd name="csX31" fmla="*/ 899991 w 2181944"/>
              <a:gd name="csY31" fmla="*/ 100455 h 1328619"/>
              <a:gd name="csX32" fmla="*/ 926885 w 2181944"/>
              <a:gd name="csY32" fmla="*/ 73561 h 1328619"/>
              <a:gd name="csX33" fmla="*/ 1052391 w 2181944"/>
              <a:gd name="csY33" fmla="*/ 64596 h 1328619"/>
              <a:gd name="csX34" fmla="*/ 1195827 w 2181944"/>
              <a:gd name="csY34" fmla="*/ 55631 h 1328619"/>
              <a:gd name="csX35" fmla="*/ 1240650 w 2181944"/>
              <a:gd name="csY35" fmla="*/ 46667 h 1328619"/>
              <a:gd name="csX36" fmla="*/ 1384085 w 2181944"/>
              <a:gd name="csY36" fmla="*/ 64596 h 1328619"/>
              <a:gd name="csX37" fmla="*/ 1428909 w 2181944"/>
              <a:gd name="csY37" fmla="*/ 91490 h 1328619"/>
              <a:gd name="csX38" fmla="*/ 1464768 w 2181944"/>
              <a:gd name="csY38" fmla="*/ 100455 h 1328619"/>
              <a:gd name="csX39" fmla="*/ 1500627 w 2181944"/>
              <a:gd name="csY39" fmla="*/ 118384 h 1328619"/>
              <a:gd name="csX40" fmla="*/ 1518556 w 2181944"/>
              <a:gd name="csY40" fmla="*/ 136314 h 1328619"/>
              <a:gd name="csX41" fmla="*/ 1554415 w 2181944"/>
              <a:gd name="csY41" fmla="*/ 154243 h 1328619"/>
              <a:gd name="csX42" fmla="*/ 1581309 w 2181944"/>
              <a:gd name="csY42" fmla="*/ 172172 h 1328619"/>
              <a:gd name="csX43" fmla="*/ 1626132 w 2181944"/>
              <a:gd name="csY43" fmla="*/ 55631 h 1328619"/>
              <a:gd name="csX44" fmla="*/ 1661991 w 2181944"/>
              <a:gd name="csY44" fmla="*/ 46667 h 1328619"/>
              <a:gd name="csX45" fmla="*/ 1670956 w 2181944"/>
              <a:gd name="csY45" fmla="*/ 10808 h 1328619"/>
              <a:gd name="csX46" fmla="*/ 1715780 w 2181944"/>
              <a:gd name="csY46" fmla="*/ 1843 h 1328619"/>
              <a:gd name="csX47" fmla="*/ 1787497 w 2181944"/>
              <a:gd name="csY47" fmla="*/ 73561 h 1328619"/>
              <a:gd name="csX48" fmla="*/ 1814391 w 2181944"/>
              <a:gd name="csY48" fmla="*/ 208031 h 1328619"/>
              <a:gd name="csX49" fmla="*/ 1832321 w 2181944"/>
              <a:gd name="csY49" fmla="*/ 234925 h 1328619"/>
              <a:gd name="csX50" fmla="*/ 1859215 w 2181944"/>
              <a:gd name="csY50" fmla="*/ 306643 h 1328619"/>
              <a:gd name="csX51" fmla="*/ 1868180 w 2181944"/>
              <a:gd name="csY51" fmla="*/ 485937 h 1328619"/>
              <a:gd name="csX52" fmla="*/ 1877144 w 2181944"/>
              <a:gd name="csY52" fmla="*/ 539725 h 1328619"/>
              <a:gd name="csX53" fmla="*/ 1904038 w 2181944"/>
              <a:gd name="csY53" fmla="*/ 710055 h 1328619"/>
              <a:gd name="csX54" fmla="*/ 1930932 w 2181944"/>
              <a:gd name="csY54" fmla="*/ 736949 h 1328619"/>
              <a:gd name="csX55" fmla="*/ 1939897 w 2181944"/>
              <a:gd name="csY55" fmla="*/ 763843 h 1328619"/>
              <a:gd name="csX56" fmla="*/ 1948862 w 2181944"/>
              <a:gd name="csY56" fmla="*/ 799702 h 1328619"/>
              <a:gd name="csX57" fmla="*/ 1984721 w 2181944"/>
              <a:gd name="csY57" fmla="*/ 835561 h 1328619"/>
              <a:gd name="csX58" fmla="*/ 1993685 w 2181944"/>
              <a:gd name="csY58" fmla="*/ 862455 h 1328619"/>
              <a:gd name="csX59" fmla="*/ 2038509 w 2181944"/>
              <a:gd name="csY59" fmla="*/ 907278 h 1328619"/>
              <a:gd name="csX60" fmla="*/ 2065403 w 2181944"/>
              <a:gd name="csY60" fmla="*/ 987961 h 1328619"/>
              <a:gd name="csX61" fmla="*/ 2074368 w 2181944"/>
              <a:gd name="csY61" fmla="*/ 1014855 h 1328619"/>
              <a:gd name="csX62" fmla="*/ 2083332 w 2181944"/>
              <a:gd name="csY62" fmla="*/ 1050714 h 1328619"/>
              <a:gd name="csX63" fmla="*/ 2101262 w 2181944"/>
              <a:gd name="csY63" fmla="*/ 1077608 h 1328619"/>
              <a:gd name="csX64" fmla="*/ 2110227 w 2181944"/>
              <a:gd name="csY64" fmla="*/ 1104502 h 1328619"/>
              <a:gd name="csX65" fmla="*/ 2137121 w 2181944"/>
              <a:gd name="csY65" fmla="*/ 1122431 h 1328619"/>
              <a:gd name="csX66" fmla="*/ 2146085 w 2181944"/>
              <a:gd name="csY66" fmla="*/ 1149325 h 1328619"/>
              <a:gd name="csX67" fmla="*/ 2181944 w 2181944"/>
              <a:gd name="csY67" fmla="*/ 1158290 h 1328619"/>
              <a:gd name="csX68" fmla="*/ 2146085 w 2181944"/>
              <a:gd name="csY68" fmla="*/ 1167255 h 1328619"/>
              <a:gd name="csX69" fmla="*/ 2002650 w 2181944"/>
              <a:gd name="csY69" fmla="*/ 1185184 h 1328619"/>
              <a:gd name="csX70" fmla="*/ 1984721 w 2181944"/>
              <a:gd name="csY70" fmla="*/ 1203114 h 1328619"/>
              <a:gd name="csX71" fmla="*/ 1957827 w 2181944"/>
              <a:gd name="csY71" fmla="*/ 1167255 h 1328619"/>
              <a:gd name="csX72" fmla="*/ 1913003 w 2181944"/>
              <a:gd name="csY72" fmla="*/ 1113467 h 1328619"/>
              <a:gd name="csX73" fmla="*/ 1895074 w 2181944"/>
              <a:gd name="csY73" fmla="*/ 1086572 h 1328619"/>
              <a:gd name="csX74" fmla="*/ 1859215 w 2181944"/>
              <a:gd name="csY74" fmla="*/ 1077608 h 1328619"/>
              <a:gd name="csX75" fmla="*/ 1832321 w 2181944"/>
              <a:gd name="csY75" fmla="*/ 1068643 h 1328619"/>
              <a:gd name="csX76" fmla="*/ 1688885 w 2181944"/>
              <a:gd name="csY76" fmla="*/ 1077608 h 1328619"/>
              <a:gd name="csX77" fmla="*/ 1670956 w 2181944"/>
              <a:gd name="csY77" fmla="*/ 1122431 h 1328619"/>
              <a:gd name="csX78" fmla="*/ 1653027 w 2181944"/>
              <a:gd name="csY78" fmla="*/ 1158290 h 1328619"/>
              <a:gd name="csX79" fmla="*/ 1626132 w 2181944"/>
              <a:gd name="csY79" fmla="*/ 1185184 h 1328619"/>
              <a:gd name="csX80" fmla="*/ 1608203 w 2181944"/>
              <a:gd name="csY80" fmla="*/ 1212078 h 1328619"/>
              <a:gd name="csX81" fmla="*/ 1653027 w 2181944"/>
              <a:gd name="csY81" fmla="*/ 1238972 h 1328619"/>
              <a:gd name="csX82" fmla="*/ 1679921 w 2181944"/>
              <a:gd name="csY82" fmla="*/ 1247937 h 1328619"/>
              <a:gd name="csX83" fmla="*/ 1706815 w 2181944"/>
              <a:gd name="csY83" fmla="*/ 1221043 h 1328619"/>
              <a:gd name="csX84" fmla="*/ 1724744 w 2181944"/>
              <a:gd name="csY84" fmla="*/ 1265867 h 1328619"/>
              <a:gd name="csX85" fmla="*/ 1617168 w 2181944"/>
              <a:gd name="csY85" fmla="*/ 1328619 h 1328619"/>
              <a:gd name="csX86" fmla="*/ 1554415 w 2181944"/>
              <a:gd name="csY86" fmla="*/ 1283796 h 1328619"/>
              <a:gd name="csX87" fmla="*/ 1518556 w 2181944"/>
              <a:gd name="csY87" fmla="*/ 1230008 h 1328619"/>
              <a:gd name="csX88" fmla="*/ 1509591 w 2181944"/>
              <a:gd name="csY88" fmla="*/ 1176219 h 1328619"/>
              <a:gd name="csX0" fmla="*/ 1413772 w 2113019"/>
              <a:gd name="csY0" fmla="*/ 1167255 h 1328619"/>
              <a:gd name="csX1" fmla="*/ 463513 w 2113019"/>
              <a:gd name="csY1" fmla="*/ 1140361 h 1328619"/>
              <a:gd name="csX2" fmla="*/ 42172 w 2113019"/>
              <a:gd name="csY2" fmla="*/ 1140361 h 1328619"/>
              <a:gd name="csX3" fmla="*/ 69066 w 2113019"/>
              <a:gd name="csY3" fmla="*/ 1104502 h 1328619"/>
              <a:gd name="csX4" fmla="*/ 104925 w 2113019"/>
              <a:gd name="csY4" fmla="*/ 1041749 h 1328619"/>
              <a:gd name="csX5" fmla="*/ 122855 w 2113019"/>
              <a:gd name="csY5" fmla="*/ 1014855 h 1328619"/>
              <a:gd name="csX6" fmla="*/ 203537 w 2113019"/>
              <a:gd name="csY6" fmla="*/ 987961 h 1328619"/>
              <a:gd name="csX7" fmla="*/ 248360 w 2113019"/>
              <a:gd name="csY7" fmla="*/ 970031 h 1328619"/>
              <a:gd name="csX8" fmla="*/ 266290 w 2113019"/>
              <a:gd name="csY8" fmla="*/ 943137 h 1328619"/>
              <a:gd name="csX9" fmla="*/ 293184 w 2113019"/>
              <a:gd name="csY9" fmla="*/ 916243 h 1328619"/>
              <a:gd name="csX10" fmla="*/ 284219 w 2113019"/>
              <a:gd name="csY10" fmla="*/ 844525 h 1328619"/>
              <a:gd name="csX11" fmla="*/ 293184 w 2113019"/>
              <a:gd name="csY11" fmla="*/ 799702 h 1328619"/>
              <a:gd name="csX12" fmla="*/ 311113 w 2113019"/>
              <a:gd name="csY12" fmla="*/ 781772 h 1328619"/>
              <a:gd name="csX13" fmla="*/ 302149 w 2113019"/>
              <a:gd name="csY13" fmla="*/ 647302 h 1328619"/>
              <a:gd name="csX14" fmla="*/ 346972 w 2113019"/>
              <a:gd name="csY14" fmla="*/ 629372 h 1328619"/>
              <a:gd name="csX15" fmla="*/ 409725 w 2113019"/>
              <a:gd name="csY15" fmla="*/ 647302 h 1328619"/>
              <a:gd name="csX16" fmla="*/ 490407 w 2113019"/>
              <a:gd name="csY16" fmla="*/ 629372 h 1328619"/>
              <a:gd name="csX17" fmla="*/ 508337 w 2113019"/>
              <a:gd name="csY17" fmla="*/ 611443 h 1328619"/>
              <a:gd name="csX18" fmla="*/ 499372 w 2113019"/>
              <a:gd name="csY18" fmla="*/ 575584 h 1328619"/>
              <a:gd name="csX19" fmla="*/ 490407 w 2113019"/>
              <a:gd name="csY19" fmla="*/ 512831 h 1328619"/>
              <a:gd name="csX20" fmla="*/ 517302 w 2113019"/>
              <a:gd name="csY20" fmla="*/ 485937 h 1328619"/>
              <a:gd name="csX21" fmla="*/ 535231 w 2113019"/>
              <a:gd name="csY21" fmla="*/ 450078 h 1328619"/>
              <a:gd name="csX22" fmla="*/ 553160 w 2113019"/>
              <a:gd name="csY22" fmla="*/ 315608 h 1328619"/>
              <a:gd name="csX23" fmla="*/ 517302 w 2113019"/>
              <a:gd name="csY23" fmla="*/ 288714 h 1328619"/>
              <a:gd name="csX24" fmla="*/ 463513 w 2113019"/>
              <a:gd name="csY24" fmla="*/ 270784 h 1328619"/>
              <a:gd name="csX25" fmla="*/ 463513 w 2113019"/>
              <a:gd name="csY25" fmla="*/ 118384 h 1328619"/>
              <a:gd name="csX26" fmla="*/ 472478 w 2113019"/>
              <a:gd name="csY26" fmla="*/ 91490 h 1328619"/>
              <a:gd name="csX27" fmla="*/ 499372 w 2113019"/>
              <a:gd name="csY27" fmla="*/ 73561 h 1328619"/>
              <a:gd name="csX28" fmla="*/ 624878 w 2113019"/>
              <a:gd name="csY28" fmla="*/ 91490 h 1328619"/>
              <a:gd name="csX29" fmla="*/ 660737 w 2113019"/>
              <a:gd name="csY29" fmla="*/ 100455 h 1328619"/>
              <a:gd name="csX30" fmla="*/ 759349 w 2113019"/>
              <a:gd name="csY30" fmla="*/ 82525 h 1328619"/>
              <a:gd name="csX31" fmla="*/ 795207 w 2113019"/>
              <a:gd name="csY31" fmla="*/ 46667 h 1328619"/>
              <a:gd name="csX32" fmla="*/ 831066 w 2113019"/>
              <a:gd name="csY32" fmla="*/ 100455 h 1328619"/>
              <a:gd name="csX33" fmla="*/ 857960 w 2113019"/>
              <a:gd name="csY33" fmla="*/ 73561 h 1328619"/>
              <a:gd name="csX34" fmla="*/ 983466 w 2113019"/>
              <a:gd name="csY34" fmla="*/ 64596 h 1328619"/>
              <a:gd name="csX35" fmla="*/ 1126902 w 2113019"/>
              <a:gd name="csY35" fmla="*/ 55631 h 1328619"/>
              <a:gd name="csX36" fmla="*/ 1171725 w 2113019"/>
              <a:gd name="csY36" fmla="*/ 46667 h 1328619"/>
              <a:gd name="csX37" fmla="*/ 1315160 w 2113019"/>
              <a:gd name="csY37" fmla="*/ 64596 h 1328619"/>
              <a:gd name="csX38" fmla="*/ 1359984 w 2113019"/>
              <a:gd name="csY38" fmla="*/ 91490 h 1328619"/>
              <a:gd name="csX39" fmla="*/ 1395843 w 2113019"/>
              <a:gd name="csY39" fmla="*/ 100455 h 1328619"/>
              <a:gd name="csX40" fmla="*/ 1431702 w 2113019"/>
              <a:gd name="csY40" fmla="*/ 118384 h 1328619"/>
              <a:gd name="csX41" fmla="*/ 1449631 w 2113019"/>
              <a:gd name="csY41" fmla="*/ 136314 h 1328619"/>
              <a:gd name="csX42" fmla="*/ 1485490 w 2113019"/>
              <a:gd name="csY42" fmla="*/ 154243 h 1328619"/>
              <a:gd name="csX43" fmla="*/ 1512384 w 2113019"/>
              <a:gd name="csY43" fmla="*/ 172172 h 1328619"/>
              <a:gd name="csX44" fmla="*/ 1557207 w 2113019"/>
              <a:gd name="csY44" fmla="*/ 55631 h 1328619"/>
              <a:gd name="csX45" fmla="*/ 1593066 w 2113019"/>
              <a:gd name="csY45" fmla="*/ 46667 h 1328619"/>
              <a:gd name="csX46" fmla="*/ 1602031 w 2113019"/>
              <a:gd name="csY46" fmla="*/ 10808 h 1328619"/>
              <a:gd name="csX47" fmla="*/ 1646855 w 2113019"/>
              <a:gd name="csY47" fmla="*/ 1843 h 1328619"/>
              <a:gd name="csX48" fmla="*/ 1718572 w 2113019"/>
              <a:gd name="csY48" fmla="*/ 73561 h 1328619"/>
              <a:gd name="csX49" fmla="*/ 1745466 w 2113019"/>
              <a:gd name="csY49" fmla="*/ 208031 h 1328619"/>
              <a:gd name="csX50" fmla="*/ 1763396 w 2113019"/>
              <a:gd name="csY50" fmla="*/ 234925 h 1328619"/>
              <a:gd name="csX51" fmla="*/ 1790290 w 2113019"/>
              <a:gd name="csY51" fmla="*/ 306643 h 1328619"/>
              <a:gd name="csX52" fmla="*/ 1799255 w 2113019"/>
              <a:gd name="csY52" fmla="*/ 485937 h 1328619"/>
              <a:gd name="csX53" fmla="*/ 1808219 w 2113019"/>
              <a:gd name="csY53" fmla="*/ 539725 h 1328619"/>
              <a:gd name="csX54" fmla="*/ 1835113 w 2113019"/>
              <a:gd name="csY54" fmla="*/ 710055 h 1328619"/>
              <a:gd name="csX55" fmla="*/ 1862007 w 2113019"/>
              <a:gd name="csY55" fmla="*/ 736949 h 1328619"/>
              <a:gd name="csX56" fmla="*/ 1870972 w 2113019"/>
              <a:gd name="csY56" fmla="*/ 763843 h 1328619"/>
              <a:gd name="csX57" fmla="*/ 1879937 w 2113019"/>
              <a:gd name="csY57" fmla="*/ 799702 h 1328619"/>
              <a:gd name="csX58" fmla="*/ 1915796 w 2113019"/>
              <a:gd name="csY58" fmla="*/ 835561 h 1328619"/>
              <a:gd name="csX59" fmla="*/ 1924760 w 2113019"/>
              <a:gd name="csY59" fmla="*/ 862455 h 1328619"/>
              <a:gd name="csX60" fmla="*/ 1969584 w 2113019"/>
              <a:gd name="csY60" fmla="*/ 907278 h 1328619"/>
              <a:gd name="csX61" fmla="*/ 1996478 w 2113019"/>
              <a:gd name="csY61" fmla="*/ 987961 h 1328619"/>
              <a:gd name="csX62" fmla="*/ 2005443 w 2113019"/>
              <a:gd name="csY62" fmla="*/ 1014855 h 1328619"/>
              <a:gd name="csX63" fmla="*/ 2014407 w 2113019"/>
              <a:gd name="csY63" fmla="*/ 1050714 h 1328619"/>
              <a:gd name="csX64" fmla="*/ 2032337 w 2113019"/>
              <a:gd name="csY64" fmla="*/ 1077608 h 1328619"/>
              <a:gd name="csX65" fmla="*/ 2041302 w 2113019"/>
              <a:gd name="csY65" fmla="*/ 1104502 h 1328619"/>
              <a:gd name="csX66" fmla="*/ 2068196 w 2113019"/>
              <a:gd name="csY66" fmla="*/ 1122431 h 1328619"/>
              <a:gd name="csX67" fmla="*/ 2077160 w 2113019"/>
              <a:gd name="csY67" fmla="*/ 1149325 h 1328619"/>
              <a:gd name="csX68" fmla="*/ 2113019 w 2113019"/>
              <a:gd name="csY68" fmla="*/ 1158290 h 1328619"/>
              <a:gd name="csX69" fmla="*/ 2077160 w 2113019"/>
              <a:gd name="csY69" fmla="*/ 1167255 h 1328619"/>
              <a:gd name="csX70" fmla="*/ 1933725 w 2113019"/>
              <a:gd name="csY70" fmla="*/ 1185184 h 1328619"/>
              <a:gd name="csX71" fmla="*/ 1915796 w 2113019"/>
              <a:gd name="csY71" fmla="*/ 1203114 h 1328619"/>
              <a:gd name="csX72" fmla="*/ 1888902 w 2113019"/>
              <a:gd name="csY72" fmla="*/ 1167255 h 1328619"/>
              <a:gd name="csX73" fmla="*/ 1844078 w 2113019"/>
              <a:gd name="csY73" fmla="*/ 1113467 h 1328619"/>
              <a:gd name="csX74" fmla="*/ 1826149 w 2113019"/>
              <a:gd name="csY74" fmla="*/ 1086572 h 1328619"/>
              <a:gd name="csX75" fmla="*/ 1790290 w 2113019"/>
              <a:gd name="csY75" fmla="*/ 1077608 h 1328619"/>
              <a:gd name="csX76" fmla="*/ 1763396 w 2113019"/>
              <a:gd name="csY76" fmla="*/ 1068643 h 1328619"/>
              <a:gd name="csX77" fmla="*/ 1619960 w 2113019"/>
              <a:gd name="csY77" fmla="*/ 1077608 h 1328619"/>
              <a:gd name="csX78" fmla="*/ 1602031 w 2113019"/>
              <a:gd name="csY78" fmla="*/ 1122431 h 1328619"/>
              <a:gd name="csX79" fmla="*/ 1584102 w 2113019"/>
              <a:gd name="csY79" fmla="*/ 1158290 h 1328619"/>
              <a:gd name="csX80" fmla="*/ 1557207 w 2113019"/>
              <a:gd name="csY80" fmla="*/ 1185184 h 1328619"/>
              <a:gd name="csX81" fmla="*/ 1539278 w 2113019"/>
              <a:gd name="csY81" fmla="*/ 1212078 h 1328619"/>
              <a:gd name="csX82" fmla="*/ 1584102 w 2113019"/>
              <a:gd name="csY82" fmla="*/ 1238972 h 1328619"/>
              <a:gd name="csX83" fmla="*/ 1610996 w 2113019"/>
              <a:gd name="csY83" fmla="*/ 1247937 h 1328619"/>
              <a:gd name="csX84" fmla="*/ 1637890 w 2113019"/>
              <a:gd name="csY84" fmla="*/ 1221043 h 1328619"/>
              <a:gd name="csX85" fmla="*/ 1655819 w 2113019"/>
              <a:gd name="csY85" fmla="*/ 1265867 h 1328619"/>
              <a:gd name="csX86" fmla="*/ 1548243 w 2113019"/>
              <a:gd name="csY86" fmla="*/ 1328619 h 1328619"/>
              <a:gd name="csX87" fmla="*/ 1485490 w 2113019"/>
              <a:gd name="csY87" fmla="*/ 1283796 h 1328619"/>
              <a:gd name="csX88" fmla="*/ 1449631 w 2113019"/>
              <a:gd name="csY88" fmla="*/ 1230008 h 1328619"/>
              <a:gd name="csX89" fmla="*/ 1440666 w 2113019"/>
              <a:gd name="csY89" fmla="*/ 1176219 h 1328619"/>
              <a:gd name="csX0" fmla="*/ 1418804 w 2118051"/>
              <a:gd name="csY0" fmla="*/ 1167255 h 1651349"/>
              <a:gd name="csX1" fmla="*/ 540263 w 2118051"/>
              <a:gd name="csY1" fmla="*/ 1651349 h 1651349"/>
              <a:gd name="csX2" fmla="*/ 47204 w 2118051"/>
              <a:gd name="csY2" fmla="*/ 1140361 h 1651349"/>
              <a:gd name="csX3" fmla="*/ 74098 w 2118051"/>
              <a:gd name="csY3" fmla="*/ 1104502 h 1651349"/>
              <a:gd name="csX4" fmla="*/ 109957 w 2118051"/>
              <a:gd name="csY4" fmla="*/ 1041749 h 1651349"/>
              <a:gd name="csX5" fmla="*/ 127887 w 2118051"/>
              <a:gd name="csY5" fmla="*/ 1014855 h 1651349"/>
              <a:gd name="csX6" fmla="*/ 208569 w 2118051"/>
              <a:gd name="csY6" fmla="*/ 987961 h 1651349"/>
              <a:gd name="csX7" fmla="*/ 253392 w 2118051"/>
              <a:gd name="csY7" fmla="*/ 970031 h 1651349"/>
              <a:gd name="csX8" fmla="*/ 271322 w 2118051"/>
              <a:gd name="csY8" fmla="*/ 943137 h 1651349"/>
              <a:gd name="csX9" fmla="*/ 298216 w 2118051"/>
              <a:gd name="csY9" fmla="*/ 916243 h 1651349"/>
              <a:gd name="csX10" fmla="*/ 289251 w 2118051"/>
              <a:gd name="csY10" fmla="*/ 844525 h 1651349"/>
              <a:gd name="csX11" fmla="*/ 298216 w 2118051"/>
              <a:gd name="csY11" fmla="*/ 799702 h 1651349"/>
              <a:gd name="csX12" fmla="*/ 316145 w 2118051"/>
              <a:gd name="csY12" fmla="*/ 781772 h 1651349"/>
              <a:gd name="csX13" fmla="*/ 307181 w 2118051"/>
              <a:gd name="csY13" fmla="*/ 647302 h 1651349"/>
              <a:gd name="csX14" fmla="*/ 352004 w 2118051"/>
              <a:gd name="csY14" fmla="*/ 629372 h 1651349"/>
              <a:gd name="csX15" fmla="*/ 414757 w 2118051"/>
              <a:gd name="csY15" fmla="*/ 647302 h 1651349"/>
              <a:gd name="csX16" fmla="*/ 495439 w 2118051"/>
              <a:gd name="csY16" fmla="*/ 629372 h 1651349"/>
              <a:gd name="csX17" fmla="*/ 513369 w 2118051"/>
              <a:gd name="csY17" fmla="*/ 611443 h 1651349"/>
              <a:gd name="csX18" fmla="*/ 504404 w 2118051"/>
              <a:gd name="csY18" fmla="*/ 575584 h 1651349"/>
              <a:gd name="csX19" fmla="*/ 495439 w 2118051"/>
              <a:gd name="csY19" fmla="*/ 512831 h 1651349"/>
              <a:gd name="csX20" fmla="*/ 522334 w 2118051"/>
              <a:gd name="csY20" fmla="*/ 485937 h 1651349"/>
              <a:gd name="csX21" fmla="*/ 540263 w 2118051"/>
              <a:gd name="csY21" fmla="*/ 450078 h 1651349"/>
              <a:gd name="csX22" fmla="*/ 558192 w 2118051"/>
              <a:gd name="csY22" fmla="*/ 315608 h 1651349"/>
              <a:gd name="csX23" fmla="*/ 522334 w 2118051"/>
              <a:gd name="csY23" fmla="*/ 288714 h 1651349"/>
              <a:gd name="csX24" fmla="*/ 468545 w 2118051"/>
              <a:gd name="csY24" fmla="*/ 270784 h 1651349"/>
              <a:gd name="csX25" fmla="*/ 468545 w 2118051"/>
              <a:gd name="csY25" fmla="*/ 118384 h 1651349"/>
              <a:gd name="csX26" fmla="*/ 477510 w 2118051"/>
              <a:gd name="csY26" fmla="*/ 91490 h 1651349"/>
              <a:gd name="csX27" fmla="*/ 504404 w 2118051"/>
              <a:gd name="csY27" fmla="*/ 73561 h 1651349"/>
              <a:gd name="csX28" fmla="*/ 629910 w 2118051"/>
              <a:gd name="csY28" fmla="*/ 91490 h 1651349"/>
              <a:gd name="csX29" fmla="*/ 665769 w 2118051"/>
              <a:gd name="csY29" fmla="*/ 100455 h 1651349"/>
              <a:gd name="csX30" fmla="*/ 764381 w 2118051"/>
              <a:gd name="csY30" fmla="*/ 82525 h 1651349"/>
              <a:gd name="csX31" fmla="*/ 800239 w 2118051"/>
              <a:gd name="csY31" fmla="*/ 46667 h 1651349"/>
              <a:gd name="csX32" fmla="*/ 836098 w 2118051"/>
              <a:gd name="csY32" fmla="*/ 100455 h 1651349"/>
              <a:gd name="csX33" fmla="*/ 862992 w 2118051"/>
              <a:gd name="csY33" fmla="*/ 73561 h 1651349"/>
              <a:gd name="csX34" fmla="*/ 988498 w 2118051"/>
              <a:gd name="csY34" fmla="*/ 64596 h 1651349"/>
              <a:gd name="csX35" fmla="*/ 1131934 w 2118051"/>
              <a:gd name="csY35" fmla="*/ 55631 h 1651349"/>
              <a:gd name="csX36" fmla="*/ 1176757 w 2118051"/>
              <a:gd name="csY36" fmla="*/ 46667 h 1651349"/>
              <a:gd name="csX37" fmla="*/ 1320192 w 2118051"/>
              <a:gd name="csY37" fmla="*/ 64596 h 1651349"/>
              <a:gd name="csX38" fmla="*/ 1365016 w 2118051"/>
              <a:gd name="csY38" fmla="*/ 91490 h 1651349"/>
              <a:gd name="csX39" fmla="*/ 1400875 w 2118051"/>
              <a:gd name="csY39" fmla="*/ 100455 h 1651349"/>
              <a:gd name="csX40" fmla="*/ 1436734 w 2118051"/>
              <a:gd name="csY40" fmla="*/ 118384 h 1651349"/>
              <a:gd name="csX41" fmla="*/ 1454663 w 2118051"/>
              <a:gd name="csY41" fmla="*/ 136314 h 1651349"/>
              <a:gd name="csX42" fmla="*/ 1490522 w 2118051"/>
              <a:gd name="csY42" fmla="*/ 154243 h 1651349"/>
              <a:gd name="csX43" fmla="*/ 1517416 w 2118051"/>
              <a:gd name="csY43" fmla="*/ 172172 h 1651349"/>
              <a:gd name="csX44" fmla="*/ 1562239 w 2118051"/>
              <a:gd name="csY44" fmla="*/ 55631 h 1651349"/>
              <a:gd name="csX45" fmla="*/ 1598098 w 2118051"/>
              <a:gd name="csY45" fmla="*/ 46667 h 1651349"/>
              <a:gd name="csX46" fmla="*/ 1607063 w 2118051"/>
              <a:gd name="csY46" fmla="*/ 10808 h 1651349"/>
              <a:gd name="csX47" fmla="*/ 1651887 w 2118051"/>
              <a:gd name="csY47" fmla="*/ 1843 h 1651349"/>
              <a:gd name="csX48" fmla="*/ 1723604 w 2118051"/>
              <a:gd name="csY48" fmla="*/ 73561 h 1651349"/>
              <a:gd name="csX49" fmla="*/ 1750498 w 2118051"/>
              <a:gd name="csY49" fmla="*/ 208031 h 1651349"/>
              <a:gd name="csX50" fmla="*/ 1768428 w 2118051"/>
              <a:gd name="csY50" fmla="*/ 234925 h 1651349"/>
              <a:gd name="csX51" fmla="*/ 1795322 w 2118051"/>
              <a:gd name="csY51" fmla="*/ 306643 h 1651349"/>
              <a:gd name="csX52" fmla="*/ 1804287 w 2118051"/>
              <a:gd name="csY52" fmla="*/ 485937 h 1651349"/>
              <a:gd name="csX53" fmla="*/ 1813251 w 2118051"/>
              <a:gd name="csY53" fmla="*/ 539725 h 1651349"/>
              <a:gd name="csX54" fmla="*/ 1840145 w 2118051"/>
              <a:gd name="csY54" fmla="*/ 710055 h 1651349"/>
              <a:gd name="csX55" fmla="*/ 1867039 w 2118051"/>
              <a:gd name="csY55" fmla="*/ 736949 h 1651349"/>
              <a:gd name="csX56" fmla="*/ 1876004 w 2118051"/>
              <a:gd name="csY56" fmla="*/ 763843 h 1651349"/>
              <a:gd name="csX57" fmla="*/ 1884969 w 2118051"/>
              <a:gd name="csY57" fmla="*/ 799702 h 1651349"/>
              <a:gd name="csX58" fmla="*/ 1920828 w 2118051"/>
              <a:gd name="csY58" fmla="*/ 835561 h 1651349"/>
              <a:gd name="csX59" fmla="*/ 1929792 w 2118051"/>
              <a:gd name="csY59" fmla="*/ 862455 h 1651349"/>
              <a:gd name="csX60" fmla="*/ 1974616 w 2118051"/>
              <a:gd name="csY60" fmla="*/ 907278 h 1651349"/>
              <a:gd name="csX61" fmla="*/ 2001510 w 2118051"/>
              <a:gd name="csY61" fmla="*/ 987961 h 1651349"/>
              <a:gd name="csX62" fmla="*/ 2010475 w 2118051"/>
              <a:gd name="csY62" fmla="*/ 1014855 h 1651349"/>
              <a:gd name="csX63" fmla="*/ 2019439 w 2118051"/>
              <a:gd name="csY63" fmla="*/ 1050714 h 1651349"/>
              <a:gd name="csX64" fmla="*/ 2037369 w 2118051"/>
              <a:gd name="csY64" fmla="*/ 1077608 h 1651349"/>
              <a:gd name="csX65" fmla="*/ 2046334 w 2118051"/>
              <a:gd name="csY65" fmla="*/ 1104502 h 1651349"/>
              <a:gd name="csX66" fmla="*/ 2073228 w 2118051"/>
              <a:gd name="csY66" fmla="*/ 1122431 h 1651349"/>
              <a:gd name="csX67" fmla="*/ 2082192 w 2118051"/>
              <a:gd name="csY67" fmla="*/ 1149325 h 1651349"/>
              <a:gd name="csX68" fmla="*/ 2118051 w 2118051"/>
              <a:gd name="csY68" fmla="*/ 1158290 h 1651349"/>
              <a:gd name="csX69" fmla="*/ 2082192 w 2118051"/>
              <a:gd name="csY69" fmla="*/ 1167255 h 1651349"/>
              <a:gd name="csX70" fmla="*/ 1938757 w 2118051"/>
              <a:gd name="csY70" fmla="*/ 1185184 h 1651349"/>
              <a:gd name="csX71" fmla="*/ 1920828 w 2118051"/>
              <a:gd name="csY71" fmla="*/ 1203114 h 1651349"/>
              <a:gd name="csX72" fmla="*/ 1893934 w 2118051"/>
              <a:gd name="csY72" fmla="*/ 1167255 h 1651349"/>
              <a:gd name="csX73" fmla="*/ 1849110 w 2118051"/>
              <a:gd name="csY73" fmla="*/ 1113467 h 1651349"/>
              <a:gd name="csX74" fmla="*/ 1831181 w 2118051"/>
              <a:gd name="csY74" fmla="*/ 1086572 h 1651349"/>
              <a:gd name="csX75" fmla="*/ 1795322 w 2118051"/>
              <a:gd name="csY75" fmla="*/ 1077608 h 1651349"/>
              <a:gd name="csX76" fmla="*/ 1768428 w 2118051"/>
              <a:gd name="csY76" fmla="*/ 1068643 h 1651349"/>
              <a:gd name="csX77" fmla="*/ 1624992 w 2118051"/>
              <a:gd name="csY77" fmla="*/ 1077608 h 1651349"/>
              <a:gd name="csX78" fmla="*/ 1607063 w 2118051"/>
              <a:gd name="csY78" fmla="*/ 1122431 h 1651349"/>
              <a:gd name="csX79" fmla="*/ 1589134 w 2118051"/>
              <a:gd name="csY79" fmla="*/ 1158290 h 1651349"/>
              <a:gd name="csX80" fmla="*/ 1562239 w 2118051"/>
              <a:gd name="csY80" fmla="*/ 1185184 h 1651349"/>
              <a:gd name="csX81" fmla="*/ 1544310 w 2118051"/>
              <a:gd name="csY81" fmla="*/ 1212078 h 1651349"/>
              <a:gd name="csX82" fmla="*/ 1589134 w 2118051"/>
              <a:gd name="csY82" fmla="*/ 1238972 h 1651349"/>
              <a:gd name="csX83" fmla="*/ 1616028 w 2118051"/>
              <a:gd name="csY83" fmla="*/ 1247937 h 1651349"/>
              <a:gd name="csX84" fmla="*/ 1642922 w 2118051"/>
              <a:gd name="csY84" fmla="*/ 1221043 h 1651349"/>
              <a:gd name="csX85" fmla="*/ 1660851 w 2118051"/>
              <a:gd name="csY85" fmla="*/ 1265867 h 1651349"/>
              <a:gd name="csX86" fmla="*/ 1553275 w 2118051"/>
              <a:gd name="csY86" fmla="*/ 1328619 h 1651349"/>
              <a:gd name="csX87" fmla="*/ 1490522 w 2118051"/>
              <a:gd name="csY87" fmla="*/ 1283796 h 1651349"/>
              <a:gd name="csX88" fmla="*/ 1454663 w 2118051"/>
              <a:gd name="csY88" fmla="*/ 1230008 h 1651349"/>
              <a:gd name="csX89" fmla="*/ 1445698 w 2118051"/>
              <a:gd name="csY89" fmla="*/ 1176219 h 1651349"/>
              <a:gd name="csX0" fmla="*/ 1418804 w 2118051"/>
              <a:gd name="csY0" fmla="*/ 1167255 h 1651349"/>
              <a:gd name="csX1" fmla="*/ 540263 w 2118051"/>
              <a:gd name="csY1" fmla="*/ 1651349 h 1651349"/>
              <a:gd name="csX2" fmla="*/ 47204 w 2118051"/>
              <a:gd name="csY2" fmla="*/ 1140361 h 1651349"/>
              <a:gd name="csX3" fmla="*/ 74098 w 2118051"/>
              <a:gd name="csY3" fmla="*/ 1104502 h 1651349"/>
              <a:gd name="csX4" fmla="*/ 109957 w 2118051"/>
              <a:gd name="csY4" fmla="*/ 1041749 h 1651349"/>
              <a:gd name="csX5" fmla="*/ 127887 w 2118051"/>
              <a:gd name="csY5" fmla="*/ 1014855 h 1651349"/>
              <a:gd name="csX6" fmla="*/ 208569 w 2118051"/>
              <a:gd name="csY6" fmla="*/ 987961 h 1651349"/>
              <a:gd name="csX7" fmla="*/ 253392 w 2118051"/>
              <a:gd name="csY7" fmla="*/ 970031 h 1651349"/>
              <a:gd name="csX8" fmla="*/ 271322 w 2118051"/>
              <a:gd name="csY8" fmla="*/ 943137 h 1651349"/>
              <a:gd name="csX9" fmla="*/ 298216 w 2118051"/>
              <a:gd name="csY9" fmla="*/ 916243 h 1651349"/>
              <a:gd name="csX10" fmla="*/ 289251 w 2118051"/>
              <a:gd name="csY10" fmla="*/ 844525 h 1651349"/>
              <a:gd name="csX11" fmla="*/ 298216 w 2118051"/>
              <a:gd name="csY11" fmla="*/ 799702 h 1651349"/>
              <a:gd name="csX12" fmla="*/ 316145 w 2118051"/>
              <a:gd name="csY12" fmla="*/ 781772 h 1651349"/>
              <a:gd name="csX13" fmla="*/ 307181 w 2118051"/>
              <a:gd name="csY13" fmla="*/ 647302 h 1651349"/>
              <a:gd name="csX14" fmla="*/ 352004 w 2118051"/>
              <a:gd name="csY14" fmla="*/ 629372 h 1651349"/>
              <a:gd name="csX15" fmla="*/ 414757 w 2118051"/>
              <a:gd name="csY15" fmla="*/ 647302 h 1651349"/>
              <a:gd name="csX16" fmla="*/ 495439 w 2118051"/>
              <a:gd name="csY16" fmla="*/ 629372 h 1651349"/>
              <a:gd name="csX17" fmla="*/ 513369 w 2118051"/>
              <a:gd name="csY17" fmla="*/ 611443 h 1651349"/>
              <a:gd name="csX18" fmla="*/ 504404 w 2118051"/>
              <a:gd name="csY18" fmla="*/ 575584 h 1651349"/>
              <a:gd name="csX19" fmla="*/ 495439 w 2118051"/>
              <a:gd name="csY19" fmla="*/ 512831 h 1651349"/>
              <a:gd name="csX20" fmla="*/ 522334 w 2118051"/>
              <a:gd name="csY20" fmla="*/ 485937 h 1651349"/>
              <a:gd name="csX21" fmla="*/ 540263 w 2118051"/>
              <a:gd name="csY21" fmla="*/ 450078 h 1651349"/>
              <a:gd name="csX22" fmla="*/ 558192 w 2118051"/>
              <a:gd name="csY22" fmla="*/ 315608 h 1651349"/>
              <a:gd name="csX23" fmla="*/ 522334 w 2118051"/>
              <a:gd name="csY23" fmla="*/ 288714 h 1651349"/>
              <a:gd name="csX24" fmla="*/ 468545 w 2118051"/>
              <a:gd name="csY24" fmla="*/ 270784 h 1651349"/>
              <a:gd name="csX25" fmla="*/ 468545 w 2118051"/>
              <a:gd name="csY25" fmla="*/ 118384 h 1651349"/>
              <a:gd name="csX26" fmla="*/ 477510 w 2118051"/>
              <a:gd name="csY26" fmla="*/ 91490 h 1651349"/>
              <a:gd name="csX27" fmla="*/ 504404 w 2118051"/>
              <a:gd name="csY27" fmla="*/ 73561 h 1651349"/>
              <a:gd name="csX28" fmla="*/ 629910 w 2118051"/>
              <a:gd name="csY28" fmla="*/ 91490 h 1651349"/>
              <a:gd name="csX29" fmla="*/ 665769 w 2118051"/>
              <a:gd name="csY29" fmla="*/ 100455 h 1651349"/>
              <a:gd name="csX30" fmla="*/ 764381 w 2118051"/>
              <a:gd name="csY30" fmla="*/ 82525 h 1651349"/>
              <a:gd name="csX31" fmla="*/ 800239 w 2118051"/>
              <a:gd name="csY31" fmla="*/ 46667 h 1651349"/>
              <a:gd name="csX32" fmla="*/ 836098 w 2118051"/>
              <a:gd name="csY32" fmla="*/ 100455 h 1651349"/>
              <a:gd name="csX33" fmla="*/ 862992 w 2118051"/>
              <a:gd name="csY33" fmla="*/ 73561 h 1651349"/>
              <a:gd name="csX34" fmla="*/ 988498 w 2118051"/>
              <a:gd name="csY34" fmla="*/ 64596 h 1651349"/>
              <a:gd name="csX35" fmla="*/ 1131934 w 2118051"/>
              <a:gd name="csY35" fmla="*/ 55631 h 1651349"/>
              <a:gd name="csX36" fmla="*/ 1176757 w 2118051"/>
              <a:gd name="csY36" fmla="*/ 46667 h 1651349"/>
              <a:gd name="csX37" fmla="*/ 1320192 w 2118051"/>
              <a:gd name="csY37" fmla="*/ 64596 h 1651349"/>
              <a:gd name="csX38" fmla="*/ 1365016 w 2118051"/>
              <a:gd name="csY38" fmla="*/ 91490 h 1651349"/>
              <a:gd name="csX39" fmla="*/ 1400875 w 2118051"/>
              <a:gd name="csY39" fmla="*/ 100455 h 1651349"/>
              <a:gd name="csX40" fmla="*/ 1436734 w 2118051"/>
              <a:gd name="csY40" fmla="*/ 118384 h 1651349"/>
              <a:gd name="csX41" fmla="*/ 1454663 w 2118051"/>
              <a:gd name="csY41" fmla="*/ 136314 h 1651349"/>
              <a:gd name="csX42" fmla="*/ 1490522 w 2118051"/>
              <a:gd name="csY42" fmla="*/ 154243 h 1651349"/>
              <a:gd name="csX43" fmla="*/ 1517416 w 2118051"/>
              <a:gd name="csY43" fmla="*/ 172172 h 1651349"/>
              <a:gd name="csX44" fmla="*/ 1562239 w 2118051"/>
              <a:gd name="csY44" fmla="*/ 55631 h 1651349"/>
              <a:gd name="csX45" fmla="*/ 1598098 w 2118051"/>
              <a:gd name="csY45" fmla="*/ 46667 h 1651349"/>
              <a:gd name="csX46" fmla="*/ 1607063 w 2118051"/>
              <a:gd name="csY46" fmla="*/ 10808 h 1651349"/>
              <a:gd name="csX47" fmla="*/ 1651887 w 2118051"/>
              <a:gd name="csY47" fmla="*/ 1843 h 1651349"/>
              <a:gd name="csX48" fmla="*/ 1723604 w 2118051"/>
              <a:gd name="csY48" fmla="*/ 73561 h 1651349"/>
              <a:gd name="csX49" fmla="*/ 1750498 w 2118051"/>
              <a:gd name="csY49" fmla="*/ 208031 h 1651349"/>
              <a:gd name="csX50" fmla="*/ 1768428 w 2118051"/>
              <a:gd name="csY50" fmla="*/ 234925 h 1651349"/>
              <a:gd name="csX51" fmla="*/ 1795322 w 2118051"/>
              <a:gd name="csY51" fmla="*/ 306643 h 1651349"/>
              <a:gd name="csX52" fmla="*/ 1804287 w 2118051"/>
              <a:gd name="csY52" fmla="*/ 485937 h 1651349"/>
              <a:gd name="csX53" fmla="*/ 1813251 w 2118051"/>
              <a:gd name="csY53" fmla="*/ 539725 h 1651349"/>
              <a:gd name="csX54" fmla="*/ 1840145 w 2118051"/>
              <a:gd name="csY54" fmla="*/ 710055 h 1651349"/>
              <a:gd name="csX55" fmla="*/ 1867039 w 2118051"/>
              <a:gd name="csY55" fmla="*/ 736949 h 1651349"/>
              <a:gd name="csX56" fmla="*/ 1876004 w 2118051"/>
              <a:gd name="csY56" fmla="*/ 763843 h 1651349"/>
              <a:gd name="csX57" fmla="*/ 1884969 w 2118051"/>
              <a:gd name="csY57" fmla="*/ 799702 h 1651349"/>
              <a:gd name="csX58" fmla="*/ 1920828 w 2118051"/>
              <a:gd name="csY58" fmla="*/ 835561 h 1651349"/>
              <a:gd name="csX59" fmla="*/ 1929792 w 2118051"/>
              <a:gd name="csY59" fmla="*/ 862455 h 1651349"/>
              <a:gd name="csX60" fmla="*/ 1974616 w 2118051"/>
              <a:gd name="csY60" fmla="*/ 907278 h 1651349"/>
              <a:gd name="csX61" fmla="*/ 2001510 w 2118051"/>
              <a:gd name="csY61" fmla="*/ 987961 h 1651349"/>
              <a:gd name="csX62" fmla="*/ 2010475 w 2118051"/>
              <a:gd name="csY62" fmla="*/ 1014855 h 1651349"/>
              <a:gd name="csX63" fmla="*/ 2019439 w 2118051"/>
              <a:gd name="csY63" fmla="*/ 1050714 h 1651349"/>
              <a:gd name="csX64" fmla="*/ 2037369 w 2118051"/>
              <a:gd name="csY64" fmla="*/ 1077608 h 1651349"/>
              <a:gd name="csX65" fmla="*/ 2046334 w 2118051"/>
              <a:gd name="csY65" fmla="*/ 1104502 h 1651349"/>
              <a:gd name="csX66" fmla="*/ 2073228 w 2118051"/>
              <a:gd name="csY66" fmla="*/ 1122431 h 1651349"/>
              <a:gd name="csX67" fmla="*/ 2082192 w 2118051"/>
              <a:gd name="csY67" fmla="*/ 1149325 h 1651349"/>
              <a:gd name="csX68" fmla="*/ 2118051 w 2118051"/>
              <a:gd name="csY68" fmla="*/ 1158290 h 1651349"/>
              <a:gd name="csX69" fmla="*/ 2082192 w 2118051"/>
              <a:gd name="csY69" fmla="*/ 1167255 h 1651349"/>
              <a:gd name="csX70" fmla="*/ 1938757 w 2118051"/>
              <a:gd name="csY70" fmla="*/ 1185184 h 1651349"/>
              <a:gd name="csX71" fmla="*/ 1920828 w 2118051"/>
              <a:gd name="csY71" fmla="*/ 1203114 h 1651349"/>
              <a:gd name="csX72" fmla="*/ 1893934 w 2118051"/>
              <a:gd name="csY72" fmla="*/ 1167255 h 1651349"/>
              <a:gd name="csX73" fmla="*/ 1849110 w 2118051"/>
              <a:gd name="csY73" fmla="*/ 1113467 h 1651349"/>
              <a:gd name="csX74" fmla="*/ 1831181 w 2118051"/>
              <a:gd name="csY74" fmla="*/ 1086572 h 1651349"/>
              <a:gd name="csX75" fmla="*/ 1795322 w 2118051"/>
              <a:gd name="csY75" fmla="*/ 1077608 h 1651349"/>
              <a:gd name="csX76" fmla="*/ 1768428 w 2118051"/>
              <a:gd name="csY76" fmla="*/ 1068643 h 1651349"/>
              <a:gd name="csX77" fmla="*/ 1624992 w 2118051"/>
              <a:gd name="csY77" fmla="*/ 1077608 h 1651349"/>
              <a:gd name="csX78" fmla="*/ 1607063 w 2118051"/>
              <a:gd name="csY78" fmla="*/ 1122431 h 1651349"/>
              <a:gd name="csX79" fmla="*/ 1589134 w 2118051"/>
              <a:gd name="csY79" fmla="*/ 1158290 h 1651349"/>
              <a:gd name="csX80" fmla="*/ 1562239 w 2118051"/>
              <a:gd name="csY80" fmla="*/ 1185184 h 1651349"/>
              <a:gd name="csX81" fmla="*/ 1544310 w 2118051"/>
              <a:gd name="csY81" fmla="*/ 1212078 h 1651349"/>
              <a:gd name="csX82" fmla="*/ 1589134 w 2118051"/>
              <a:gd name="csY82" fmla="*/ 1238972 h 1651349"/>
              <a:gd name="csX83" fmla="*/ 1616028 w 2118051"/>
              <a:gd name="csY83" fmla="*/ 1247937 h 1651349"/>
              <a:gd name="csX84" fmla="*/ 1642922 w 2118051"/>
              <a:gd name="csY84" fmla="*/ 1221043 h 1651349"/>
              <a:gd name="csX85" fmla="*/ 1660851 w 2118051"/>
              <a:gd name="csY85" fmla="*/ 1265867 h 1651349"/>
              <a:gd name="csX86" fmla="*/ 1553275 w 2118051"/>
              <a:gd name="csY86" fmla="*/ 1328619 h 1651349"/>
              <a:gd name="csX87" fmla="*/ 1490522 w 2118051"/>
              <a:gd name="csY87" fmla="*/ 1283796 h 1651349"/>
              <a:gd name="csX88" fmla="*/ 1454663 w 2118051"/>
              <a:gd name="csY88" fmla="*/ 1230008 h 1651349"/>
              <a:gd name="csX89" fmla="*/ 1445698 w 2118051"/>
              <a:gd name="csY89" fmla="*/ 1176219 h 1651349"/>
              <a:gd name="csX0" fmla="*/ 1418804 w 2118051"/>
              <a:gd name="csY0" fmla="*/ 1167255 h 1651349"/>
              <a:gd name="csX1" fmla="*/ 728522 w 2118051"/>
              <a:gd name="csY1" fmla="*/ 1543772 h 1651349"/>
              <a:gd name="csX2" fmla="*/ 540263 w 2118051"/>
              <a:gd name="csY2" fmla="*/ 1651349 h 1651349"/>
              <a:gd name="csX3" fmla="*/ 47204 w 2118051"/>
              <a:gd name="csY3" fmla="*/ 1140361 h 1651349"/>
              <a:gd name="csX4" fmla="*/ 74098 w 2118051"/>
              <a:gd name="csY4" fmla="*/ 1104502 h 1651349"/>
              <a:gd name="csX5" fmla="*/ 109957 w 2118051"/>
              <a:gd name="csY5" fmla="*/ 1041749 h 1651349"/>
              <a:gd name="csX6" fmla="*/ 127887 w 2118051"/>
              <a:gd name="csY6" fmla="*/ 1014855 h 1651349"/>
              <a:gd name="csX7" fmla="*/ 208569 w 2118051"/>
              <a:gd name="csY7" fmla="*/ 987961 h 1651349"/>
              <a:gd name="csX8" fmla="*/ 253392 w 2118051"/>
              <a:gd name="csY8" fmla="*/ 970031 h 1651349"/>
              <a:gd name="csX9" fmla="*/ 271322 w 2118051"/>
              <a:gd name="csY9" fmla="*/ 943137 h 1651349"/>
              <a:gd name="csX10" fmla="*/ 298216 w 2118051"/>
              <a:gd name="csY10" fmla="*/ 916243 h 1651349"/>
              <a:gd name="csX11" fmla="*/ 289251 w 2118051"/>
              <a:gd name="csY11" fmla="*/ 844525 h 1651349"/>
              <a:gd name="csX12" fmla="*/ 298216 w 2118051"/>
              <a:gd name="csY12" fmla="*/ 799702 h 1651349"/>
              <a:gd name="csX13" fmla="*/ 316145 w 2118051"/>
              <a:gd name="csY13" fmla="*/ 781772 h 1651349"/>
              <a:gd name="csX14" fmla="*/ 307181 w 2118051"/>
              <a:gd name="csY14" fmla="*/ 647302 h 1651349"/>
              <a:gd name="csX15" fmla="*/ 352004 w 2118051"/>
              <a:gd name="csY15" fmla="*/ 629372 h 1651349"/>
              <a:gd name="csX16" fmla="*/ 414757 w 2118051"/>
              <a:gd name="csY16" fmla="*/ 647302 h 1651349"/>
              <a:gd name="csX17" fmla="*/ 495439 w 2118051"/>
              <a:gd name="csY17" fmla="*/ 629372 h 1651349"/>
              <a:gd name="csX18" fmla="*/ 513369 w 2118051"/>
              <a:gd name="csY18" fmla="*/ 611443 h 1651349"/>
              <a:gd name="csX19" fmla="*/ 504404 w 2118051"/>
              <a:gd name="csY19" fmla="*/ 575584 h 1651349"/>
              <a:gd name="csX20" fmla="*/ 495439 w 2118051"/>
              <a:gd name="csY20" fmla="*/ 512831 h 1651349"/>
              <a:gd name="csX21" fmla="*/ 522334 w 2118051"/>
              <a:gd name="csY21" fmla="*/ 485937 h 1651349"/>
              <a:gd name="csX22" fmla="*/ 540263 w 2118051"/>
              <a:gd name="csY22" fmla="*/ 450078 h 1651349"/>
              <a:gd name="csX23" fmla="*/ 558192 w 2118051"/>
              <a:gd name="csY23" fmla="*/ 315608 h 1651349"/>
              <a:gd name="csX24" fmla="*/ 522334 w 2118051"/>
              <a:gd name="csY24" fmla="*/ 288714 h 1651349"/>
              <a:gd name="csX25" fmla="*/ 468545 w 2118051"/>
              <a:gd name="csY25" fmla="*/ 270784 h 1651349"/>
              <a:gd name="csX26" fmla="*/ 468545 w 2118051"/>
              <a:gd name="csY26" fmla="*/ 118384 h 1651349"/>
              <a:gd name="csX27" fmla="*/ 477510 w 2118051"/>
              <a:gd name="csY27" fmla="*/ 91490 h 1651349"/>
              <a:gd name="csX28" fmla="*/ 504404 w 2118051"/>
              <a:gd name="csY28" fmla="*/ 73561 h 1651349"/>
              <a:gd name="csX29" fmla="*/ 629910 w 2118051"/>
              <a:gd name="csY29" fmla="*/ 91490 h 1651349"/>
              <a:gd name="csX30" fmla="*/ 665769 w 2118051"/>
              <a:gd name="csY30" fmla="*/ 100455 h 1651349"/>
              <a:gd name="csX31" fmla="*/ 764381 w 2118051"/>
              <a:gd name="csY31" fmla="*/ 82525 h 1651349"/>
              <a:gd name="csX32" fmla="*/ 800239 w 2118051"/>
              <a:gd name="csY32" fmla="*/ 46667 h 1651349"/>
              <a:gd name="csX33" fmla="*/ 836098 w 2118051"/>
              <a:gd name="csY33" fmla="*/ 100455 h 1651349"/>
              <a:gd name="csX34" fmla="*/ 862992 w 2118051"/>
              <a:gd name="csY34" fmla="*/ 73561 h 1651349"/>
              <a:gd name="csX35" fmla="*/ 988498 w 2118051"/>
              <a:gd name="csY35" fmla="*/ 64596 h 1651349"/>
              <a:gd name="csX36" fmla="*/ 1131934 w 2118051"/>
              <a:gd name="csY36" fmla="*/ 55631 h 1651349"/>
              <a:gd name="csX37" fmla="*/ 1176757 w 2118051"/>
              <a:gd name="csY37" fmla="*/ 46667 h 1651349"/>
              <a:gd name="csX38" fmla="*/ 1320192 w 2118051"/>
              <a:gd name="csY38" fmla="*/ 64596 h 1651349"/>
              <a:gd name="csX39" fmla="*/ 1365016 w 2118051"/>
              <a:gd name="csY39" fmla="*/ 91490 h 1651349"/>
              <a:gd name="csX40" fmla="*/ 1400875 w 2118051"/>
              <a:gd name="csY40" fmla="*/ 100455 h 1651349"/>
              <a:gd name="csX41" fmla="*/ 1436734 w 2118051"/>
              <a:gd name="csY41" fmla="*/ 118384 h 1651349"/>
              <a:gd name="csX42" fmla="*/ 1454663 w 2118051"/>
              <a:gd name="csY42" fmla="*/ 136314 h 1651349"/>
              <a:gd name="csX43" fmla="*/ 1490522 w 2118051"/>
              <a:gd name="csY43" fmla="*/ 154243 h 1651349"/>
              <a:gd name="csX44" fmla="*/ 1517416 w 2118051"/>
              <a:gd name="csY44" fmla="*/ 172172 h 1651349"/>
              <a:gd name="csX45" fmla="*/ 1562239 w 2118051"/>
              <a:gd name="csY45" fmla="*/ 55631 h 1651349"/>
              <a:gd name="csX46" fmla="*/ 1598098 w 2118051"/>
              <a:gd name="csY46" fmla="*/ 46667 h 1651349"/>
              <a:gd name="csX47" fmla="*/ 1607063 w 2118051"/>
              <a:gd name="csY47" fmla="*/ 10808 h 1651349"/>
              <a:gd name="csX48" fmla="*/ 1651887 w 2118051"/>
              <a:gd name="csY48" fmla="*/ 1843 h 1651349"/>
              <a:gd name="csX49" fmla="*/ 1723604 w 2118051"/>
              <a:gd name="csY49" fmla="*/ 73561 h 1651349"/>
              <a:gd name="csX50" fmla="*/ 1750498 w 2118051"/>
              <a:gd name="csY50" fmla="*/ 208031 h 1651349"/>
              <a:gd name="csX51" fmla="*/ 1768428 w 2118051"/>
              <a:gd name="csY51" fmla="*/ 234925 h 1651349"/>
              <a:gd name="csX52" fmla="*/ 1795322 w 2118051"/>
              <a:gd name="csY52" fmla="*/ 306643 h 1651349"/>
              <a:gd name="csX53" fmla="*/ 1804287 w 2118051"/>
              <a:gd name="csY53" fmla="*/ 485937 h 1651349"/>
              <a:gd name="csX54" fmla="*/ 1813251 w 2118051"/>
              <a:gd name="csY54" fmla="*/ 539725 h 1651349"/>
              <a:gd name="csX55" fmla="*/ 1840145 w 2118051"/>
              <a:gd name="csY55" fmla="*/ 710055 h 1651349"/>
              <a:gd name="csX56" fmla="*/ 1867039 w 2118051"/>
              <a:gd name="csY56" fmla="*/ 736949 h 1651349"/>
              <a:gd name="csX57" fmla="*/ 1876004 w 2118051"/>
              <a:gd name="csY57" fmla="*/ 763843 h 1651349"/>
              <a:gd name="csX58" fmla="*/ 1884969 w 2118051"/>
              <a:gd name="csY58" fmla="*/ 799702 h 1651349"/>
              <a:gd name="csX59" fmla="*/ 1920828 w 2118051"/>
              <a:gd name="csY59" fmla="*/ 835561 h 1651349"/>
              <a:gd name="csX60" fmla="*/ 1929792 w 2118051"/>
              <a:gd name="csY60" fmla="*/ 862455 h 1651349"/>
              <a:gd name="csX61" fmla="*/ 1974616 w 2118051"/>
              <a:gd name="csY61" fmla="*/ 907278 h 1651349"/>
              <a:gd name="csX62" fmla="*/ 2001510 w 2118051"/>
              <a:gd name="csY62" fmla="*/ 987961 h 1651349"/>
              <a:gd name="csX63" fmla="*/ 2010475 w 2118051"/>
              <a:gd name="csY63" fmla="*/ 1014855 h 1651349"/>
              <a:gd name="csX64" fmla="*/ 2019439 w 2118051"/>
              <a:gd name="csY64" fmla="*/ 1050714 h 1651349"/>
              <a:gd name="csX65" fmla="*/ 2037369 w 2118051"/>
              <a:gd name="csY65" fmla="*/ 1077608 h 1651349"/>
              <a:gd name="csX66" fmla="*/ 2046334 w 2118051"/>
              <a:gd name="csY66" fmla="*/ 1104502 h 1651349"/>
              <a:gd name="csX67" fmla="*/ 2073228 w 2118051"/>
              <a:gd name="csY67" fmla="*/ 1122431 h 1651349"/>
              <a:gd name="csX68" fmla="*/ 2082192 w 2118051"/>
              <a:gd name="csY68" fmla="*/ 1149325 h 1651349"/>
              <a:gd name="csX69" fmla="*/ 2118051 w 2118051"/>
              <a:gd name="csY69" fmla="*/ 1158290 h 1651349"/>
              <a:gd name="csX70" fmla="*/ 2082192 w 2118051"/>
              <a:gd name="csY70" fmla="*/ 1167255 h 1651349"/>
              <a:gd name="csX71" fmla="*/ 1938757 w 2118051"/>
              <a:gd name="csY71" fmla="*/ 1185184 h 1651349"/>
              <a:gd name="csX72" fmla="*/ 1920828 w 2118051"/>
              <a:gd name="csY72" fmla="*/ 1203114 h 1651349"/>
              <a:gd name="csX73" fmla="*/ 1893934 w 2118051"/>
              <a:gd name="csY73" fmla="*/ 1167255 h 1651349"/>
              <a:gd name="csX74" fmla="*/ 1849110 w 2118051"/>
              <a:gd name="csY74" fmla="*/ 1113467 h 1651349"/>
              <a:gd name="csX75" fmla="*/ 1831181 w 2118051"/>
              <a:gd name="csY75" fmla="*/ 1086572 h 1651349"/>
              <a:gd name="csX76" fmla="*/ 1795322 w 2118051"/>
              <a:gd name="csY76" fmla="*/ 1077608 h 1651349"/>
              <a:gd name="csX77" fmla="*/ 1768428 w 2118051"/>
              <a:gd name="csY77" fmla="*/ 1068643 h 1651349"/>
              <a:gd name="csX78" fmla="*/ 1624992 w 2118051"/>
              <a:gd name="csY78" fmla="*/ 1077608 h 1651349"/>
              <a:gd name="csX79" fmla="*/ 1607063 w 2118051"/>
              <a:gd name="csY79" fmla="*/ 1122431 h 1651349"/>
              <a:gd name="csX80" fmla="*/ 1589134 w 2118051"/>
              <a:gd name="csY80" fmla="*/ 1158290 h 1651349"/>
              <a:gd name="csX81" fmla="*/ 1562239 w 2118051"/>
              <a:gd name="csY81" fmla="*/ 1185184 h 1651349"/>
              <a:gd name="csX82" fmla="*/ 1544310 w 2118051"/>
              <a:gd name="csY82" fmla="*/ 1212078 h 1651349"/>
              <a:gd name="csX83" fmla="*/ 1589134 w 2118051"/>
              <a:gd name="csY83" fmla="*/ 1238972 h 1651349"/>
              <a:gd name="csX84" fmla="*/ 1616028 w 2118051"/>
              <a:gd name="csY84" fmla="*/ 1247937 h 1651349"/>
              <a:gd name="csX85" fmla="*/ 1642922 w 2118051"/>
              <a:gd name="csY85" fmla="*/ 1221043 h 1651349"/>
              <a:gd name="csX86" fmla="*/ 1660851 w 2118051"/>
              <a:gd name="csY86" fmla="*/ 1265867 h 1651349"/>
              <a:gd name="csX87" fmla="*/ 1553275 w 2118051"/>
              <a:gd name="csY87" fmla="*/ 1328619 h 1651349"/>
              <a:gd name="csX88" fmla="*/ 1490522 w 2118051"/>
              <a:gd name="csY88" fmla="*/ 1283796 h 1651349"/>
              <a:gd name="csX89" fmla="*/ 1454663 w 2118051"/>
              <a:gd name="csY89" fmla="*/ 1230008 h 1651349"/>
              <a:gd name="csX90" fmla="*/ 1445698 w 2118051"/>
              <a:gd name="csY90" fmla="*/ 1176219 h 1651349"/>
              <a:gd name="csX0" fmla="*/ 1418804 w 2118051"/>
              <a:gd name="csY0" fmla="*/ 1167255 h 1651349"/>
              <a:gd name="csX1" fmla="*/ 710593 w 2118051"/>
              <a:gd name="csY1" fmla="*/ 1651349 h 1651349"/>
              <a:gd name="csX2" fmla="*/ 540263 w 2118051"/>
              <a:gd name="csY2" fmla="*/ 1651349 h 1651349"/>
              <a:gd name="csX3" fmla="*/ 47204 w 2118051"/>
              <a:gd name="csY3" fmla="*/ 1140361 h 1651349"/>
              <a:gd name="csX4" fmla="*/ 74098 w 2118051"/>
              <a:gd name="csY4" fmla="*/ 1104502 h 1651349"/>
              <a:gd name="csX5" fmla="*/ 109957 w 2118051"/>
              <a:gd name="csY5" fmla="*/ 1041749 h 1651349"/>
              <a:gd name="csX6" fmla="*/ 127887 w 2118051"/>
              <a:gd name="csY6" fmla="*/ 1014855 h 1651349"/>
              <a:gd name="csX7" fmla="*/ 208569 w 2118051"/>
              <a:gd name="csY7" fmla="*/ 987961 h 1651349"/>
              <a:gd name="csX8" fmla="*/ 253392 w 2118051"/>
              <a:gd name="csY8" fmla="*/ 970031 h 1651349"/>
              <a:gd name="csX9" fmla="*/ 271322 w 2118051"/>
              <a:gd name="csY9" fmla="*/ 943137 h 1651349"/>
              <a:gd name="csX10" fmla="*/ 298216 w 2118051"/>
              <a:gd name="csY10" fmla="*/ 916243 h 1651349"/>
              <a:gd name="csX11" fmla="*/ 289251 w 2118051"/>
              <a:gd name="csY11" fmla="*/ 844525 h 1651349"/>
              <a:gd name="csX12" fmla="*/ 298216 w 2118051"/>
              <a:gd name="csY12" fmla="*/ 799702 h 1651349"/>
              <a:gd name="csX13" fmla="*/ 316145 w 2118051"/>
              <a:gd name="csY13" fmla="*/ 781772 h 1651349"/>
              <a:gd name="csX14" fmla="*/ 307181 w 2118051"/>
              <a:gd name="csY14" fmla="*/ 647302 h 1651349"/>
              <a:gd name="csX15" fmla="*/ 352004 w 2118051"/>
              <a:gd name="csY15" fmla="*/ 629372 h 1651349"/>
              <a:gd name="csX16" fmla="*/ 414757 w 2118051"/>
              <a:gd name="csY16" fmla="*/ 647302 h 1651349"/>
              <a:gd name="csX17" fmla="*/ 495439 w 2118051"/>
              <a:gd name="csY17" fmla="*/ 629372 h 1651349"/>
              <a:gd name="csX18" fmla="*/ 513369 w 2118051"/>
              <a:gd name="csY18" fmla="*/ 611443 h 1651349"/>
              <a:gd name="csX19" fmla="*/ 504404 w 2118051"/>
              <a:gd name="csY19" fmla="*/ 575584 h 1651349"/>
              <a:gd name="csX20" fmla="*/ 495439 w 2118051"/>
              <a:gd name="csY20" fmla="*/ 512831 h 1651349"/>
              <a:gd name="csX21" fmla="*/ 522334 w 2118051"/>
              <a:gd name="csY21" fmla="*/ 485937 h 1651349"/>
              <a:gd name="csX22" fmla="*/ 540263 w 2118051"/>
              <a:gd name="csY22" fmla="*/ 450078 h 1651349"/>
              <a:gd name="csX23" fmla="*/ 558192 w 2118051"/>
              <a:gd name="csY23" fmla="*/ 315608 h 1651349"/>
              <a:gd name="csX24" fmla="*/ 522334 w 2118051"/>
              <a:gd name="csY24" fmla="*/ 288714 h 1651349"/>
              <a:gd name="csX25" fmla="*/ 468545 w 2118051"/>
              <a:gd name="csY25" fmla="*/ 270784 h 1651349"/>
              <a:gd name="csX26" fmla="*/ 468545 w 2118051"/>
              <a:gd name="csY26" fmla="*/ 118384 h 1651349"/>
              <a:gd name="csX27" fmla="*/ 477510 w 2118051"/>
              <a:gd name="csY27" fmla="*/ 91490 h 1651349"/>
              <a:gd name="csX28" fmla="*/ 504404 w 2118051"/>
              <a:gd name="csY28" fmla="*/ 73561 h 1651349"/>
              <a:gd name="csX29" fmla="*/ 629910 w 2118051"/>
              <a:gd name="csY29" fmla="*/ 91490 h 1651349"/>
              <a:gd name="csX30" fmla="*/ 665769 w 2118051"/>
              <a:gd name="csY30" fmla="*/ 100455 h 1651349"/>
              <a:gd name="csX31" fmla="*/ 764381 w 2118051"/>
              <a:gd name="csY31" fmla="*/ 82525 h 1651349"/>
              <a:gd name="csX32" fmla="*/ 800239 w 2118051"/>
              <a:gd name="csY32" fmla="*/ 46667 h 1651349"/>
              <a:gd name="csX33" fmla="*/ 836098 w 2118051"/>
              <a:gd name="csY33" fmla="*/ 100455 h 1651349"/>
              <a:gd name="csX34" fmla="*/ 862992 w 2118051"/>
              <a:gd name="csY34" fmla="*/ 73561 h 1651349"/>
              <a:gd name="csX35" fmla="*/ 988498 w 2118051"/>
              <a:gd name="csY35" fmla="*/ 64596 h 1651349"/>
              <a:gd name="csX36" fmla="*/ 1131934 w 2118051"/>
              <a:gd name="csY36" fmla="*/ 55631 h 1651349"/>
              <a:gd name="csX37" fmla="*/ 1176757 w 2118051"/>
              <a:gd name="csY37" fmla="*/ 46667 h 1651349"/>
              <a:gd name="csX38" fmla="*/ 1320192 w 2118051"/>
              <a:gd name="csY38" fmla="*/ 64596 h 1651349"/>
              <a:gd name="csX39" fmla="*/ 1365016 w 2118051"/>
              <a:gd name="csY39" fmla="*/ 91490 h 1651349"/>
              <a:gd name="csX40" fmla="*/ 1400875 w 2118051"/>
              <a:gd name="csY40" fmla="*/ 100455 h 1651349"/>
              <a:gd name="csX41" fmla="*/ 1436734 w 2118051"/>
              <a:gd name="csY41" fmla="*/ 118384 h 1651349"/>
              <a:gd name="csX42" fmla="*/ 1454663 w 2118051"/>
              <a:gd name="csY42" fmla="*/ 136314 h 1651349"/>
              <a:gd name="csX43" fmla="*/ 1490522 w 2118051"/>
              <a:gd name="csY43" fmla="*/ 154243 h 1651349"/>
              <a:gd name="csX44" fmla="*/ 1517416 w 2118051"/>
              <a:gd name="csY44" fmla="*/ 172172 h 1651349"/>
              <a:gd name="csX45" fmla="*/ 1562239 w 2118051"/>
              <a:gd name="csY45" fmla="*/ 55631 h 1651349"/>
              <a:gd name="csX46" fmla="*/ 1598098 w 2118051"/>
              <a:gd name="csY46" fmla="*/ 46667 h 1651349"/>
              <a:gd name="csX47" fmla="*/ 1607063 w 2118051"/>
              <a:gd name="csY47" fmla="*/ 10808 h 1651349"/>
              <a:gd name="csX48" fmla="*/ 1651887 w 2118051"/>
              <a:gd name="csY48" fmla="*/ 1843 h 1651349"/>
              <a:gd name="csX49" fmla="*/ 1723604 w 2118051"/>
              <a:gd name="csY49" fmla="*/ 73561 h 1651349"/>
              <a:gd name="csX50" fmla="*/ 1750498 w 2118051"/>
              <a:gd name="csY50" fmla="*/ 208031 h 1651349"/>
              <a:gd name="csX51" fmla="*/ 1768428 w 2118051"/>
              <a:gd name="csY51" fmla="*/ 234925 h 1651349"/>
              <a:gd name="csX52" fmla="*/ 1795322 w 2118051"/>
              <a:gd name="csY52" fmla="*/ 306643 h 1651349"/>
              <a:gd name="csX53" fmla="*/ 1804287 w 2118051"/>
              <a:gd name="csY53" fmla="*/ 485937 h 1651349"/>
              <a:gd name="csX54" fmla="*/ 1813251 w 2118051"/>
              <a:gd name="csY54" fmla="*/ 539725 h 1651349"/>
              <a:gd name="csX55" fmla="*/ 1840145 w 2118051"/>
              <a:gd name="csY55" fmla="*/ 710055 h 1651349"/>
              <a:gd name="csX56" fmla="*/ 1867039 w 2118051"/>
              <a:gd name="csY56" fmla="*/ 736949 h 1651349"/>
              <a:gd name="csX57" fmla="*/ 1876004 w 2118051"/>
              <a:gd name="csY57" fmla="*/ 763843 h 1651349"/>
              <a:gd name="csX58" fmla="*/ 1884969 w 2118051"/>
              <a:gd name="csY58" fmla="*/ 799702 h 1651349"/>
              <a:gd name="csX59" fmla="*/ 1920828 w 2118051"/>
              <a:gd name="csY59" fmla="*/ 835561 h 1651349"/>
              <a:gd name="csX60" fmla="*/ 1929792 w 2118051"/>
              <a:gd name="csY60" fmla="*/ 862455 h 1651349"/>
              <a:gd name="csX61" fmla="*/ 1974616 w 2118051"/>
              <a:gd name="csY61" fmla="*/ 907278 h 1651349"/>
              <a:gd name="csX62" fmla="*/ 2001510 w 2118051"/>
              <a:gd name="csY62" fmla="*/ 987961 h 1651349"/>
              <a:gd name="csX63" fmla="*/ 2010475 w 2118051"/>
              <a:gd name="csY63" fmla="*/ 1014855 h 1651349"/>
              <a:gd name="csX64" fmla="*/ 2019439 w 2118051"/>
              <a:gd name="csY64" fmla="*/ 1050714 h 1651349"/>
              <a:gd name="csX65" fmla="*/ 2037369 w 2118051"/>
              <a:gd name="csY65" fmla="*/ 1077608 h 1651349"/>
              <a:gd name="csX66" fmla="*/ 2046334 w 2118051"/>
              <a:gd name="csY66" fmla="*/ 1104502 h 1651349"/>
              <a:gd name="csX67" fmla="*/ 2073228 w 2118051"/>
              <a:gd name="csY67" fmla="*/ 1122431 h 1651349"/>
              <a:gd name="csX68" fmla="*/ 2082192 w 2118051"/>
              <a:gd name="csY68" fmla="*/ 1149325 h 1651349"/>
              <a:gd name="csX69" fmla="*/ 2118051 w 2118051"/>
              <a:gd name="csY69" fmla="*/ 1158290 h 1651349"/>
              <a:gd name="csX70" fmla="*/ 2082192 w 2118051"/>
              <a:gd name="csY70" fmla="*/ 1167255 h 1651349"/>
              <a:gd name="csX71" fmla="*/ 1938757 w 2118051"/>
              <a:gd name="csY71" fmla="*/ 1185184 h 1651349"/>
              <a:gd name="csX72" fmla="*/ 1920828 w 2118051"/>
              <a:gd name="csY72" fmla="*/ 1203114 h 1651349"/>
              <a:gd name="csX73" fmla="*/ 1893934 w 2118051"/>
              <a:gd name="csY73" fmla="*/ 1167255 h 1651349"/>
              <a:gd name="csX74" fmla="*/ 1849110 w 2118051"/>
              <a:gd name="csY74" fmla="*/ 1113467 h 1651349"/>
              <a:gd name="csX75" fmla="*/ 1831181 w 2118051"/>
              <a:gd name="csY75" fmla="*/ 1086572 h 1651349"/>
              <a:gd name="csX76" fmla="*/ 1795322 w 2118051"/>
              <a:gd name="csY76" fmla="*/ 1077608 h 1651349"/>
              <a:gd name="csX77" fmla="*/ 1768428 w 2118051"/>
              <a:gd name="csY77" fmla="*/ 1068643 h 1651349"/>
              <a:gd name="csX78" fmla="*/ 1624992 w 2118051"/>
              <a:gd name="csY78" fmla="*/ 1077608 h 1651349"/>
              <a:gd name="csX79" fmla="*/ 1607063 w 2118051"/>
              <a:gd name="csY79" fmla="*/ 1122431 h 1651349"/>
              <a:gd name="csX80" fmla="*/ 1589134 w 2118051"/>
              <a:gd name="csY80" fmla="*/ 1158290 h 1651349"/>
              <a:gd name="csX81" fmla="*/ 1562239 w 2118051"/>
              <a:gd name="csY81" fmla="*/ 1185184 h 1651349"/>
              <a:gd name="csX82" fmla="*/ 1544310 w 2118051"/>
              <a:gd name="csY82" fmla="*/ 1212078 h 1651349"/>
              <a:gd name="csX83" fmla="*/ 1589134 w 2118051"/>
              <a:gd name="csY83" fmla="*/ 1238972 h 1651349"/>
              <a:gd name="csX84" fmla="*/ 1616028 w 2118051"/>
              <a:gd name="csY84" fmla="*/ 1247937 h 1651349"/>
              <a:gd name="csX85" fmla="*/ 1642922 w 2118051"/>
              <a:gd name="csY85" fmla="*/ 1221043 h 1651349"/>
              <a:gd name="csX86" fmla="*/ 1660851 w 2118051"/>
              <a:gd name="csY86" fmla="*/ 1265867 h 1651349"/>
              <a:gd name="csX87" fmla="*/ 1553275 w 2118051"/>
              <a:gd name="csY87" fmla="*/ 1328619 h 1651349"/>
              <a:gd name="csX88" fmla="*/ 1490522 w 2118051"/>
              <a:gd name="csY88" fmla="*/ 1283796 h 1651349"/>
              <a:gd name="csX89" fmla="*/ 1454663 w 2118051"/>
              <a:gd name="csY89" fmla="*/ 1230008 h 1651349"/>
              <a:gd name="csX90" fmla="*/ 1445698 w 2118051"/>
              <a:gd name="csY90" fmla="*/ 1176219 h 1651349"/>
              <a:gd name="csX0" fmla="*/ 1418804 w 2118051"/>
              <a:gd name="csY0" fmla="*/ 1167255 h 1651349"/>
              <a:gd name="csX1" fmla="*/ 1033322 w 2118051"/>
              <a:gd name="csY1" fmla="*/ 1427231 h 1651349"/>
              <a:gd name="csX2" fmla="*/ 710593 w 2118051"/>
              <a:gd name="csY2" fmla="*/ 1651349 h 1651349"/>
              <a:gd name="csX3" fmla="*/ 540263 w 2118051"/>
              <a:gd name="csY3" fmla="*/ 1651349 h 1651349"/>
              <a:gd name="csX4" fmla="*/ 47204 w 2118051"/>
              <a:gd name="csY4" fmla="*/ 1140361 h 1651349"/>
              <a:gd name="csX5" fmla="*/ 74098 w 2118051"/>
              <a:gd name="csY5" fmla="*/ 1104502 h 1651349"/>
              <a:gd name="csX6" fmla="*/ 109957 w 2118051"/>
              <a:gd name="csY6" fmla="*/ 1041749 h 1651349"/>
              <a:gd name="csX7" fmla="*/ 127887 w 2118051"/>
              <a:gd name="csY7" fmla="*/ 1014855 h 1651349"/>
              <a:gd name="csX8" fmla="*/ 208569 w 2118051"/>
              <a:gd name="csY8" fmla="*/ 987961 h 1651349"/>
              <a:gd name="csX9" fmla="*/ 253392 w 2118051"/>
              <a:gd name="csY9" fmla="*/ 970031 h 1651349"/>
              <a:gd name="csX10" fmla="*/ 271322 w 2118051"/>
              <a:gd name="csY10" fmla="*/ 943137 h 1651349"/>
              <a:gd name="csX11" fmla="*/ 298216 w 2118051"/>
              <a:gd name="csY11" fmla="*/ 916243 h 1651349"/>
              <a:gd name="csX12" fmla="*/ 289251 w 2118051"/>
              <a:gd name="csY12" fmla="*/ 844525 h 1651349"/>
              <a:gd name="csX13" fmla="*/ 298216 w 2118051"/>
              <a:gd name="csY13" fmla="*/ 799702 h 1651349"/>
              <a:gd name="csX14" fmla="*/ 316145 w 2118051"/>
              <a:gd name="csY14" fmla="*/ 781772 h 1651349"/>
              <a:gd name="csX15" fmla="*/ 307181 w 2118051"/>
              <a:gd name="csY15" fmla="*/ 647302 h 1651349"/>
              <a:gd name="csX16" fmla="*/ 352004 w 2118051"/>
              <a:gd name="csY16" fmla="*/ 629372 h 1651349"/>
              <a:gd name="csX17" fmla="*/ 414757 w 2118051"/>
              <a:gd name="csY17" fmla="*/ 647302 h 1651349"/>
              <a:gd name="csX18" fmla="*/ 495439 w 2118051"/>
              <a:gd name="csY18" fmla="*/ 629372 h 1651349"/>
              <a:gd name="csX19" fmla="*/ 513369 w 2118051"/>
              <a:gd name="csY19" fmla="*/ 611443 h 1651349"/>
              <a:gd name="csX20" fmla="*/ 504404 w 2118051"/>
              <a:gd name="csY20" fmla="*/ 575584 h 1651349"/>
              <a:gd name="csX21" fmla="*/ 495439 w 2118051"/>
              <a:gd name="csY21" fmla="*/ 512831 h 1651349"/>
              <a:gd name="csX22" fmla="*/ 522334 w 2118051"/>
              <a:gd name="csY22" fmla="*/ 485937 h 1651349"/>
              <a:gd name="csX23" fmla="*/ 540263 w 2118051"/>
              <a:gd name="csY23" fmla="*/ 450078 h 1651349"/>
              <a:gd name="csX24" fmla="*/ 558192 w 2118051"/>
              <a:gd name="csY24" fmla="*/ 315608 h 1651349"/>
              <a:gd name="csX25" fmla="*/ 522334 w 2118051"/>
              <a:gd name="csY25" fmla="*/ 288714 h 1651349"/>
              <a:gd name="csX26" fmla="*/ 468545 w 2118051"/>
              <a:gd name="csY26" fmla="*/ 270784 h 1651349"/>
              <a:gd name="csX27" fmla="*/ 468545 w 2118051"/>
              <a:gd name="csY27" fmla="*/ 118384 h 1651349"/>
              <a:gd name="csX28" fmla="*/ 477510 w 2118051"/>
              <a:gd name="csY28" fmla="*/ 91490 h 1651349"/>
              <a:gd name="csX29" fmla="*/ 504404 w 2118051"/>
              <a:gd name="csY29" fmla="*/ 73561 h 1651349"/>
              <a:gd name="csX30" fmla="*/ 629910 w 2118051"/>
              <a:gd name="csY30" fmla="*/ 91490 h 1651349"/>
              <a:gd name="csX31" fmla="*/ 665769 w 2118051"/>
              <a:gd name="csY31" fmla="*/ 100455 h 1651349"/>
              <a:gd name="csX32" fmla="*/ 764381 w 2118051"/>
              <a:gd name="csY32" fmla="*/ 82525 h 1651349"/>
              <a:gd name="csX33" fmla="*/ 800239 w 2118051"/>
              <a:gd name="csY33" fmla="*/ 46667 h 1651349"/>
              <a:gd name="csX34" fmla="*/ 836098 w 2118051"/>
              <a:gd name="csY34" fmla="*/ 100455 h 1651349"/>
              <a:gd name="csX35" fmla="*/ 862992 w 2118051"/>
              <a:gd name="csY35" fmla="*/ 73561 h 1651349"/>
              <a:gd name="csX36" fmla="*/ 988498 w 2118051"/>
              <a:gd name="csY36" fmla="*/ 64596 h 1651349"/>
              <a:gd name="csX37" fmla="*/ 1131934 w 2118051"/>
              <a:gd name="csY37" fmla="*/ 55631 h 1651349"/>
              <a:gd name="csX38" fmla="*/ 1176757 w 2118051"/>
              <a:gd name="csY38" fmla="*/ 46667 h 1651349"/>
              <a:gd name="csX39" fmla="*/ 1320192 w 2118051"/>
              <a:gd name="csY39" fmla="*/ 64596 h 1651349"/>
              <a:gd name="csX40" fmla="*/ 1365016 w 2118051"/>
              <a:gd name="csY40" fmla="*/ 91490 h 1651349"/>
              <a:gd name="csX41" fmla="*/ 1400875 w 2118051"/>
              <a:gd name="csY41" fmla="*/ 100455 h 1651349"/>
              <a:gd name="csX42" fmla="*/ 1436734 w 2118051"/>
              <a:gd name="csY42" fmla="*/ 118384 h 1651349"/>
              <a:gd name="csX43" fmla="*/ 1454663 w 2118051"/>
              <a:gd name="csY43" fmla="*/ 136314 h 1651349"/>
              <a:gd name="csX44" fmla="*/ 1490522 w 2118051"/>
              <a:gd name="csY44" fmla="*/ 154243 h 1651349"/>
              <a:gd name="csX45" fmla="*/ 1517416 w 2118051"/>
              <a:gd name="csY45" fmla="*/ 172172 h 1651349"/>
              <a:gd name="csX46" fmla="*/ 1562239 w 2118051"/>
              <a:gd name="csY46" fmla="*/ 55631 h 1651349"/>
              <a:gd name="csX47" fmla="*/ 1598098 w 2118051"/>
              <a:gd name="csY47" fmla="*/ 46667 h 1651349"/>
              <a:gd name="csX48" fmla="*/ 1607063 w 2118051"/>
              <a:gd name="csY48" fmla="*/ 10808 h 1651349"/>
              <a:gd name="csX49" fmla="*/ 1651887 w 2118051"/>
              <a:gd name="csY49" fmla="*/ 1843 h 1651349"/>
              <a:gd name="csX50" fmla="*/ 1723604 w 2118051"/>
              <a:gd name="csY50" fmla="*/ 73561 h 1651349"/>
              <a:gd name="csX51" fmla="*/ 1750498 w 2118051"/>
              <a:gd name="csY51" fmla="*/ 208031 h 1651349"/>
              <a:gd name="csX52" fmla="*/ 1768428 w 2118051"/>
              <a:gd name="csY52" fmla="*/ 234925 h 1651349"/>
              <a:gd name="csX53" fmla="*/ 1795322 w 2118051"/>
              <a:gd name="csY53" fmla="*/ 306643 h 1651349"/>
              <a:gd name="csX54" fmla="*/ 1804287 w 2118051"/>
              <a:gd name="csY54" fmla="*/ 485937 h 1651349"/>
              <a:gd name="csX55" fmla="*/ 1813251 w 2118051"/>
              <a:gd name="csY55" fmla="*/ 539725 h 1651349"/>
              <a:gd name="csX56" fmla="*/ 1840145 w 2118051"/>
              <a:gd name="csY56" fmla="*/ 710055 h 1651349"/>
              <a:gd name="csX57" fmla="*/ 1867039 w 2118051"/>
              <a:gd name="csY57" fmla="*/ 736949 h 1651349"/>
              <a:gd name="csX58" fmla="*/ 1876004 w 2118051"/>
              <a:gd name="csY58" fmla="*/ 763843 h 1651349"/>
              <a:gd name="csX59" fmla="*/ 1884969 w 2118051"/>
              <a:gd name="csY59" fmla="*/ 799702 h 1651349"/>
              <a:gd name="csX60" fmla="*/ 1920828 w 2118051"/>
              <a:gd name="csY60" fmla="*/ 835561 h 1651349"/>
              <a:gd name="csX61" fmla="*/ 1929792 w 2118051"/>
              <a:gd name="csY61" fmla="*/ 862455 h 1651349"/>
              <a:gd name="csX62" fmla="*/ 1974616 w 2118051"/>
              <a:gd name="csY62" fmla="*/ 907278 h 1651349"/>
              <a:gd name="csX63" fmla="*/ 2001510 w 2118051"/>
              <a:gd name="csY63" fmla="*/ 987961 h 1651349"/>
              <a:gd name="csX64" fmla="*/ 2010475 w 2118051"/>
              <a:gd name="csY64" fmla="*/ 1014855 h 1651349"/>
              <a:gd name="csX65" fmla="*/ 2019439 w 2118051"/>
              <a:gd name="csY65" fmla="*/ 1050714 h 1651349"/>
              <a:gd name="csX66" fmla="*/ 2037369 w 2118051"/>
              <a:gd name="csY66" fmla="*/ 1077608 h 1651349"/>
              <a:gd name="csX67" fmla="*/ 2046334 w 2118051"/>
              <a:gd name="csY67" fmla="*/ 1104502 h 1651349"/>
              <a:gd name="csX68" fmla="*/ 2073228 w 2118051"/>
              <a:gd name="csY68" fmla="*/ 1122431 h 1651349"/>
              <a:gd name="csX69" fmla="*/ 2082192 w 2118051"/>
              <a:gd name="csY69" fmla="*/ 1149325 h 1651349"/>
              <a:gd name="csX70" fmla="*/ 2118051 w 2118051"/>
              <a:gd name="csY70" fmla="*/ 1158290 h 1651349"/>
              <a:gd name="csX71" fmla="*/ 2082192 w 2118051"/>
              <a:gd name="csY71" fmla="*/ 1167255 h 1651349"/>
              <a:gd name="csX72" fmla="*/ 1938757 w 2118051"/>
              <a:gd name="csY72" fmla="*/ 1185184 h 1651349"/>
              <a:gd name="csX73" fmla="*/ 1920828 w 2118051"/>
              <a:gd name="csY73" fmla="*/ 1203114 h 1651349"/>
              <a:gd name="csX74" fmla="*/ 1893934 w 2118051"/>
              <a:gd name="csY74" fmla="*/ 1167255 h 1651349"/>
              <a:gd name="csX75" fmla="*/ 1849110 w 2118051"/>
              <a:gd name="csY75" fmla="*/ 1113467 h 1651349"/>
              <a:gd name="csX76" fmla="*/ 1831181 w 2118051"/>
              <a:gd name="csY76" fmla="*/ 1086572 h 1651349"/>
              <a:gd name="csX77" fmla="*/ 1795322 w 2118051"/>
              <a:gd name="csY77" fmla="*/ 1077608 h 1651349"/>
              <a:gd name="csX78" fmla="*/ 1768428 w 2118051"/>
              <a:gd name="csY78" fmla="*/ 1068643 h 1651349"/>
              <a:gd name="csX79" fmla="*/ 1624992 w 2118051"/>
              <a:gd name="csY79" fmla="*/ 1077608 h 1651349"/>
              <a:gd name="csX80" fmla="*/ 1607063 w 2118051"/>
              <a:gd name="csY80" fmla="*/ 1122431 h 1651349"/>
              <a:gd name="csX81" fmla="*/ 1589134 w 2118051"/>
              <a:gd name="csY81" fmla="*/ 1158290 h 1651349"/>
              <a:gd name="csX82" fmla="*/ 1562239 w 2118051"/>
              <a:gd name="csY82" fmla="*/ 1185184 h 1651349"/>
              <a:gd name="csX83" fmla="*/ 1544310 w 2118051"/>
              <a:gd name="csY83" fmla="*/ 1212078 h 1651349"/>
              <a:gd name="csX84" fmla="*/ 1589134 w 2118051"/>
              <a:gd name="csY84" fmla="*/ 1238972 h 1651349"/>
              <a:gd name="csX85" fmla="*/ 1616028 w 2118051"/>
              <a:gd name="csY85" fmla="*/ 1247937 h 1651349"/>
              <a:gd name="csX86" fmla="*/ 1642922 w 2118051"/>
              <a:gd name="csY86" fmla="*/ 1221043 h 1651349"/>
              <a:gd name="csX87" fmla="*/ 1660851 w 2118051"/>
              <a:gd name="csY87" fmla="*/ 1265867 h 1651349"/>
              <a:gd name="csX88" fmla="*/ 1553275 w 2118051"/>
              <a:gd name="csY88" fmla="*/ 1328619 h 1651349"/>
              <a:gd name="csX89" fmla="*/ 1490522 w 2118051"/>
              <a:gd name="csY89" fmla="*/ 1283796 h 1651349"/>
              <a:gd name="csX90" fmla="*/ 1454663 w 2118051"/>
              <a:gd name="csY90" fmla="*/ 1230008 h 1651349"/>
              <a:gd name="csX91" fmla="*/ 1445698 w 2118051"/>
              <a:gd name="csY91" fmla="*/ 1176219 h 1651349"/>
              <a:gd name="csX0" fmla="*/ 1418804 w 2118051"/>
              <a:gd name="csY0" fmla="*/ 1167255 h 1660314"/>
              <a:gd name="csX1" fmla="*/ 1006428 w 2118051"/>
              <a:gd name="csY1" fmla="*/ 1660314 h 1660314"/>
              <a:gd name="csX2" fmla="*/ 710593 w 2118051"/>
              <a:gd name="csY2" fmla="*/ 1651349 h 1660314"/>
              <a:gd name="csX3" fmla="*/ 540263 w 2118051"/>
              <a:gd name="csY3" fmla="*/ 1651349 h 1660314"/>
              <a:gd name="csX4" fmla="*/ 47204 w 2118051"/>
              <a:gd name="csY4" fmla="*/ 1140361 h 1660314"/>
              <a:gd name="csX5" fmla="*/ 74098 w 2118051"/>
              <a:gd name="csY5" fmla="*/ 1104502 h 1660314"/>
              <a:gd name="csX6" fmla="*/ 109957 w 2118051"/>
              <a:gd name="csY6" fmla="*/ 1041749 h 1660314"/>
              <a:gd name="csX7" fmla="*/ 127887 w 2118051"/>
              <a:gd name="csY7" fmla="*/ 1014855 h 1660314"/>
              <a:gd name="csX8" fmla="*/ 208569 w 2118051"/>
              <a:gd name="csY8" fmla="*/ 987961 h 1660314"/>
              <a:gd name="csX9" fmla="*/ 253392 w 2118051"/>
              <a:gd name="csY9" fmla="*/ 970031 h 1660314"/>
              <a:gd name="csX10" fmla="*/ 271322 w 2118051"/>
              <a:gd name="csY10" fmla="*/ 943137 h 1660314"/>
              <a:gd name="csX11" fmla="*/ 298216 w 2118051"/>
              <a:gd name="csY11" fmla="*/ 916243 h 1660314"/>
              <a:gd name="csX12" fmla="*/ 289251 w 2118051"/>
              <a:gd name="csY12" fmla="*/ 844525 h 1660314"/>
              <a:gd name="csX13" fmla="*/ 298216 w 2118051"/>
              <a:gd name="csY13" fmla="*/ 799702 h 1660314"/>
              <a:gd name="csX14" fmla="*/ 316145 w 2118051"/>
              <a:gd name="csY14" fmla="*/ 781772 h 1660314"/>
              <a:gd name="csX15" fmla="*/ 307181 w 2118051"/>
              <a:gd name="csY15" fmla="*/ 647302 h 1660314"/>
              <a:gd name="csX16" fmla="*/ 352004 w 2118051"/>
              <a:gd name="csY16" fmla="*/ 629372 h 1660314"/>
              <a:gd name="csX17" fmla="*/ 414757 w 2118051"/>
              <a:gd name="csY17" fmla="*/ 647302 h 1660314"/>
              <a:gd name="csX18" fmla="*/ 495439 w 2118051"/>
              <a:gd name="csY18" fmla="*/ 629372 h 1660314"/>
              <a:gd name="csX19" fmla="*/ 513369 w 2118051"/>
              <a:gd name="csY19" fmla="*/ 611443 h 1660314"/>
              <a:gd name="csX20" fmla="*/ 504404 w 2118051"/>
              <a:gd name="csY20" fmla="*/ 575584 h 1660314"/>
              <a:gd name="csX21" fmla="*/ 495439 w 2118051"/>
              <a:gd name="csY21" fmla="*/ 512831 h 1660314"/>
              <a:gd name="csX22" fmla="*/ 522334 w 2118051"/>
              <a:gd name="csY22" fmla="*/ 485937 h 1660314"/>
              <a:gd name="csX23" fmla="*/ 540263 w 2118051"/>
              <a:gd name="csY23" fmla="*/ 450078 h 1660314"/>
              <a:gd name="csX24" fmla="*/ 558192 w 2118051"/>
              <a:gd name="csY24" fmla="*/ 315608 h 1660314"/>
              <a:gd name="csX25" fmla="*/ 522334 w 2118051"/>
              <a:gd name="csY25" fmla="*/ 288714 h 1660314"/>
              <a:gd name="csX26" fmla="*/ 468545 w 2118051"/>
              <a:gd name="csY26" fmla="*/ 270784 h 1660314"/>
              <a:gd name="csX27" fmla="*/ 468545 w 2118051"/>
              <a:gd name="csY27" fmla="*/ 118384 h 1660314"/>
              <a:gd name="csX28" fmla="*/ 477510 w 2118051"/>
              <a:gd name="csY28" fmla="*/ 91490 h 1660314"/>
              <a:gd name="csX29" fmla="*/ 504404 w 2118051"/>
              <a:gd name="csY29" fmla="*/ 73561 h 1660314"/>
              <a:gd name="csX30" fmla="*/ 629910 w 2118051"/>
              <a:gd name="csY30" fmla="*/ 91490 h 1660314"/>
              <a:gd name="csX31" fmla="*/ 665769 w 2118051"/>
              <a:gd name="csY31" fmla="*/ 100455 h 1660314"/>
              <a:gd name="csX32" fmla="*/ 764381 w 2118051"/>
              <a:gd name="csY32" fmla="*/ 82525 h 1660314"/>
              <a:gd name="csX33" fmla="*/ 800239 w 2118051"/>
              <a:gd name="csY33" fmla="*/ 46667 h 1660314"/>
              <a:gd name="csX34" fmla="*/ 836098 w 2118051"/>
              <a:gd name="csY34" fmla="*/ 100455 h 1660314"/>
              <a:gd name="csX35" fmla="*/ 862992 w 2118051"/>
              <a:gd name="csY35" fmla="*/ 73561 h 1660314"/>
              <a:gd name="csX36" fmla="*/ 988498 w 2118051"/>
              <a:gd name="csY36" fmla="*/ 64596 h 1660314"/>
              <a:gd name="csX37" fmla="*/ 1131934 w 2118051"/>
              <a:gd name="csY37" fmla="*/ 55631 h 1660314"/>
              <a:gd name="csX38" fmla="*/ 1176757 w 2118051"/>
              <a:gd name="csY38" fmla="*/ 46667 h 1660314"/>
              <a:gd name="csX39" fmla="*/ 1320192 w 2118051"/>
              <a:gd name="csY39" fmla="*/ 64596 h 1660314"/>
              <a:gd name="csX40" fmla="*/ 1365016 w 2118051"/>
              <a:gd name="csY40" fmla="*/ 91490 h 1660314"/>
              <a:gd name="csX41" fmla="*/ 1400875 w 2118051"/>
              <a:gd name="csY41" fmla="*/ 100455 h 1660314"/>
              <a:gd name="csX42" fmla="*/ 1436734 w 2118051"/>
              <a:gd name="csY42" fmla="*/ 118384 h 1660314"/>
              <a:gd name="csX43" fmla="*/ 1454663 w 2118051"/>
              <a:gd name="csY43" fmla="*/ 136314 h 1660314"/>
              <a:gd name="csX44" fmla="*/ 1490522 w 2118051"/>
              <a:gd name="csY44" fmla="*/ 154243 h 1660314"/>
              <a:gd name="csX45" fmla="*/ 1517416 w 2118051"/>
              <a:gd name="csY45" fmla="*/ 172172 h 1660314"/>
              <a:gd name="csX46" fmla="*/ 1562239 w 2118051"/>
              <a:gd name="csY46" fmla="*/ 55631 h 1660314"/>
              <a:gd name="csX47" fmla="*/ 1598098 w 2118051"/>
              <a:gd name="csY47" fmla="*/ 46667 h 1660314"/>
              <a:gd name="csX48" fmla="*/ 1607063 w 2118051"/>
              <a:gd name="csY48" fmla="*/ 10808 h 1660314"/>
              <a:gd name="csX49" fmla="*/ 1651887 w 2118051"/>
              <a:gd name="csY49" fmla="*/ 1843 h 1660314"/>
              <a:gd name="csX50" fmla="*/ 1723604 w 2118051"/>
              <a:gd name="csY50" fmla="*/ 73561 h 1660314"/>
              <a:gd name="csX51" fmla="*/ 1750498 w 2118051"/>
              <a:gd name="csY51" fmla="*/ 208031 h 1660314"/>
              <a:gd name="csX52" fmla="*/ 1768428 w 2118051"/>
              <a:gd name="csY52" fmla="*/ 234925 h 1660314"/>
              <a:gd name="csX53" fmla="*/ 1795322 w 2118051"/>
              <a:gd name="csY53" fmla="*/ 306643 h 1660314"/>
              <a:gd name="csX54" fmla="*/ 1804287 w 2118051"/>
              <a:gd name="csY54" fmla="*/ 485937 h 1660314"/>
              <a:gd name="csX55" fmla="*/ 1813251 w 2118051"/>
              <a:gd name="csY55" fmla="*/ 539725 h 1660314"/>
              <a:gd name="csX56" fmla="*/ 1840145 w 2118051"/>
              <a:gd name="csY56" fmla="*/ 710055 h 1660314"/>
              <a:gd name="csX57" fmla="*/ 1867039 w 2118051"/>
              <a:gd name="csY57" fmla="*/ 736949 h 1660314"/>
              <a:gd name="csX58" fmla="*/ 1876004 w 2118051"/>
              <a:gd name="csY58" fmla="*/ 763843 h 1660314"/>
              <a:gd name="csX59" fmla="*/ 1884969 w 2118051"/>
              <a:gd name="csY59" fmla="*/ 799702 h 1660314"/>
              <a:gd name="csX60" fmla="*/ 1920828 w 2118051"/>
              <a:gd name="csY60" fmla="*/ 835561 h 1660314"/>
              <a:gd name="csX61" fmla="*/ 1929792 w 2118051"/>
              <a:gd name="csY61" fmla="*/ 862455 h 1660314"/>
              <a:gd name="csX62" fmla="*/ 1974616 w 2118051"/>
              <a:gd name="csY62" fmla="*/ 907278 h 1660314"/>
              <a:gd name="csX63" fmla="*/ 2001510 w 2118051"/>
              <a:gd name="csY63" fmla="*/ 987961 h 1660314"/>
              <a:gd name="csX64" fmla="*/ 2010475 w 2118051"/>
              <a:gd name="csY64" fmla="*/ 1014855 h 1660314"/>
              <a:gd name="csX65" fmla="*/ 2019439 w 2118051"/>
              <a:gd name="csY65" fmla="*/ 1050714 h 1660314"/>
              <a:gd name="csX66" fmla="*/ 2037369 w 2118051"/>
              <a:gd name="csY66" fmla="*/ 1077608 h 1660314"/>
              <a:gd name="csX67" fmla="*/ 2046334 w 2118051"/>
              <a:gd name="csY67" fmla="*/ 1104502 h 1660314"/>
              <a:gd name="csX68" fmla="*/ 2073228 w 2118051"/>
              <a:gd name="csY68" fmla="*/ 1122431 h 1660314"/>
              <a:gd name="csX69" fmla="*/ 2082192 w 2118051"/>
              <a:gd name="csY69" fmla="*/ 1149325 h 1660314"/>
              <a:gd name="csX70" fmla="*/ 2118051 w 2118051"/>
              <a:gd name="csY70" fmla="*/ 1158290 h 1660314"/>
              <a:gd name="csX71" fmla="*/ 2082192 w 2118051"/>
              <a:gd name="csY71" fmla="*/ 1167255 h 1660314"/>
              <a:gd name="csX72" fmla="*/ 1938757 w 2118051"/>
              <a:gd name="csY72" fmla="*/ 1185184 h 1660314"/>
              <a:gd name="csX73" fmla="*/ 1920828 w 2118051"/>
              <a:gd name="csY73" fmla="*/ 1203114 h 1660314"/>
              <a:gd name="csX74" fmla="*/ 1893934 w 2118051"/>
              <a:gd name="csY74" fmla="*/ 1167255 h 1660314"/>
              <a:gd name="csX75" fmla="*/ 1849110 w 2118051"/>
              <a:gd name="csY75" fmla="*/ 1113467 h 1660314"/>
              <a:gd name="csX76" fmla="*/ 1831181 w 2118051"/>
              <a:gd name="csY76" fmla="*/ 1086572 h 1660314"/>
              <a:gd name="csX77" fmla="*/ 1795322 w 2118051"/>
              <a:gd name="csY77" fmla="*/ 1077608 h 1660314"/>
              <a:gd name="csX78" fmla="*/ 1768428 w 2118051"/>
              <a:gd name="csY78" fmla="*/ 1068643 h 1660314"/>
              <a:gd name="csX79" fmla="*/ 1624992 w 2118051"/>
              <a:gd name="csY79" fmla="*/ 1077608 h 1660314"/>
              <a:gd name="csX80" fmla="*/ 1607063 w 2118051"/>
              <a:gd name="csY80" fmla="*/ 1122431 h 1660314"/>
              <a:gd name="csX81" fmla="*/ 1589134 w 2118051"/>
              <a:gd name="csY81" fmla="*/ 1158290 h 1660314"/>
              <a:gd name="csX82" fmla="*/ 1562239 w 2118051"/>
              <a:gd name="csY82" fmla="*/ 1185184 h 1660314"/>
              <a:gd name="csX83" fmla="*/ 1544310 w 2118051"/>
              <a:gd name="csY83" fmla="*/ 1212078 h 1660314"/>
              <a:gd name="csX84" fmla="*/ 1589134 w 2118051"/>
              <a:gd name="csY84" fmla="*/ 1238972 h 1660314"/>
              <a:gd name="csX85" fmla="*/ 1616028 w 2118051"/>
              <a:gd name="csY85" fmla="*/ 1247937 h 1660314"/>
              <a:gd name="csX86" fmla="*/ 1642922 w 2118051"/>
              <a:gd name="csY86" fmla="*/ 1221043 h 1660314"/>
              <a:gd name="csX87" fmla="*/ 1660851 w 2118051"/>
              <a:gd name="csY87" fmla="*/ 1265867 h 1660314"/>
              <a:gd name="csX88" fmla="*/ 1553275 w 2118051"/>
              <a:gd name="csY88" fmla="*/ 1328619 h 1660314"/>
              <a:gd name="csX89" fmla="*/ 1490522 w 2118051"/>
              <a:gd name="csY89" fmla="*/ 1283796 h 1660314"/>
              <a:gd name="csX90" fmla="*/ 1454663 w 2118051"/>
              <a:gd name="csY90" fmla="*/ 1230008 h 1660314"/>
              <a:gd name="csX91" fmla="*/ 1445698 w 2118051"/>
              <a:gd name="csY91" fmla="*/ 1176219 h 1660314"/>
              <a:gd name="csX0" fmla="*/ 1418804 w 2118051"/>
              <a:gd name="csY0" fmla="*/ 1167255 h 1660314"/>
              <a:gd name="csX1" fmla="*/ 1212616 w 2118051"/>
              <a:gd name="csY1" fmla="*/ 1391371 h 1660314"/>
              <a:gd name="csX2" fmla="*/ 1006428 w 2118051"/>
              <a:gd name="csY2" fmla="*/ 1660314 h 1660314"/>
              <a:gd name="csX3" fmla="*/ 710593 w 2118051"/>
              <a:gd name="csY3" fmla="*/ 1651349 h 1660314"/>
              <a:gd name="csX4" fmla="*/ 540263 w 2118051"/>
              <a:gd name="csY4" fmla="*/ 1651349 h 1660314"/>
              <a:gd name="csX5" fmla="*/ 47204 w 2118051"/>
              <a:gd name="csY5" fmla="*/ 1140361 h 1660314"/>
              <a:gd name="csX6" fmla="*/ 74098 w 2118051"/>
              <a:gd name="csY6" fmla="*/ 1104502 h 1660314"/>
              <a:gd name="csX7" fmla="*/ 109957 w 2118051"/>
              <a:gd name="csY7" fmla="*/ 1041749 h 1660314"/>
              <a:gd name="csX8" fmla="*/ 127887 w 2118051"/>
              <a:gd name="csY8" fmla="*/ 1014855 h 1660314"/>
              <a:gd name="csX9" fmla="*/ 208569 w 2118051"/>
              <a:gd name="csY9" fmla="*/ 987961 h 1660314"/>
              <a:gd name="csX10" fmla="*/ 253392 w 2118051"/>
              <a:gd name="csY10" fmla="*/ 970031 h 1660314"/>
              <a:gd name="csX11" fmla="*/ 271322 w 2118051"/>
              <a:gd name="csY11" fmla="*/ 943137 h 1660314"/>
              <a:gd name="csX12" fmla="*/ 298216 w 2118051"/>
              <a:gd name="csY12" fmla="*/ 916243 h 1660314"/>
              <a:gd name="csX13" fmla="*/ 289251 w 2118051"/>
              <a:gd name="csY13" fmla="*/ 844525 h 1660314"/>
              <a:gd name="csX14" fmla="*/ 298216 w 2118051"/>
              <a:gd name="csY14" fmla="*/ 799702 h 1660314"/>
              <a:gd name="csX15" fmla="*/ 316145 w 2118051"/>
              <a:gd name="csY15" fmla="*/ 781772 h 1660314"/>
              <a:gd name="csX16" fmla="*/ 307181 w 2118051"/>
              <a:gd name="csY16" fmla="*/ 647302 h 1660314"/>
              <a:gd name="csX17" fmla="*/ 352004 w 2118051"/>
              <a:gd name="csY17" fmla="*/ 629372 h 1660314"/>
              <a:gd name="csX18" fmla="*/ 414757 w 2118051"/>
              <a:gd name="csY18" fmla="*/ 647302 h 1660314"/>
              <a:gd name="csX19" fmla="*/ 495439 w 2118051"/>
              <a:gd name="csY19" fmla="*/ 629372 h 1660314"/>
              <a:gd name="csX20" fmla="*/ 513369 w 2118051"/>
              <a:gd name="csY20" fmla="*/ 611443 h 1660314"/>
              <a:gd name="csX21" fmla="*/ 504404 w 2118051"/>
              <a:gd name="csY21" fmla="*/ 575584 h 1660314"/>
              <a:gd name="csX22" fmla="*/ 495439 w 2118051"/>
              <a:gd name="csY22" fmla="*/ 512831 h 1660314"/>
              <a:gd name="csX23" fmla="*/ 522334 w 2118051"/>
              <a:gd name="csY23" fmla="*/ 485937 h 1660314"/>
              <a:gd name="csX24" fmla="*/ 540263 w 2118051"/>
              <a:gd name="csY24" fmla="*/ 450078 h 1660314"/>
              <a:gd name="csX25" fmla="*/ 558192 w 2118051"/>
              <a:gd name="csY25" fmla="*/ 315608 h 1660314"/>
              <a:gd name="csX26" fmla="*/ 522334 w 2118051"/>
              <a:gd name="csY26" fmla="*/ 288714 h 1660314"/>
              <a:gd name="csX27" fmla="*/ 468545 w 2118051"/>
              <a:gd name="csY27" fmla="*/ 270784 h 1660314"/>
              <a:gd name="csX28" fmla="*/ 468545 w 2118051"/>
              <a:gd name="csY28" fmla="*/ 118384 h 1660314"/>
              <a:gd name="csX29" fmla="*/ 477510 w 2118051"/>
              <a:gd name="csY29" fmla="*/ 91490 h 1660314"/>
              <a:gd name="csX30" fmla="*/ 504404 w 2118051"/>
              <a:gd name="csY30" fmla="*/ 73561 h 1660314"/>
              <a:gd name="csX31" fmla="*/ 629910 w 2118051"/>
              <a:gd name="csY31" fmla="*/ 91490 h 1660314"/>
              <a:gd name="csX32" fmla="*/ 665769 w 2118051"/>
              <a:gd name="csY32" fmla="*/ 100455 h 1660314"/>
              <a:gd name="csX33" fmla="*/ 764381 w 2118051"/>
              <a:gd name="csY33" fmla="*/ 82525 h 1660314"/>
              <a:gd name="csX34" fmla="*/ 800239 w 2118051"/>
              <a:gd name="csY34" fmla="*/ 46667 h 1660314"/>
              <a:gd name="csX35" fmla="*/ 836098 w 2118051"/>
              <a:gd name="csY35" fmla="*/ 100455 h 1660314"/>
              <a:gd name="csX36" fmla="*/ 862992 w 2118051"/>
              <a:gd name="csY36" fmla="*/ 73561 h 1660314"/>
              <a:gd name="csX37" fmla="*/ 988498 w 2118051"/>
              <a:gd name="csY37" fmla="*/ 64596 h 1660314"/>
              <a:gd name="csX38" fmla="*/ 1131934 w 2118051"/>
              <a:gd name="csY38" fmla="*/ 55631 h 1660314"/>
              <a:gd name="csX39" fmla="*/ 1176757 w 2118051"/>
              <a:gd name="csY39" fmla="*/ 46667 h 1660314"/>
              <a:gd name="csX40" fmla="*/ 1320192 w 2118051"/>
              <a:gd name="csY40" fmla="*/ 64596 h 1660314"/>
              <a:gd name="csX41" fmla="*/ 1365016 w 2118051"/>
              <a:gd name="csY41" fmla="*/ 91490 h 1660314"/>
              <a:gd name="csX42" fmla="*/ 1400875 w 2118051"/>
              <a:gd name="csY42" fmla="*/ 100455 h 1660314"/>
              <a:gd name="csX43" fmla="*/ 1436734 w 2118051"/>
              <a:gd name="csY43" fmla="*/ 118384 h 1660314"/>
              <a:gd name="csX44" fmla="*/ 1454663 w 2118051"/>
              <a:gd name="csY44" fmla="*/ 136314 h 1660314"/>
              <a:gd name="csX45" fmla="*/ 1490522 w 2118051"/>
              <a:gd name="csY45" fmla="*/ 154243 h 1660314"/>
              <a:gd name="csX46" fmla="*/ 1517416 w 2118051"/>
              <a:gd name="csY46" fmla="*/ 172172 h 1660314"/>
              <a:gd name="csX47" fmla="*/ 1562239 w 2118051"/>
              <a:gd name="csY47" fmla="*/ 55631 h 1660314"/>
              <a:gd name="csX48" fmla="*/ 1598098 w 2118051"/>
              <a:gd name="csY48" fmla="*/ 46667 h 1660314"/>
              <a:gd name="csX49" fmla="*/ 1607063 w 2118051"/>
              <a:gd name="csY49" fmla="*/ 10808 h 1660314"/>
              <a:gd name="csX50" fmla="*/ 1651887 w 2118051"/>
              <a:gd name="csY50" fmla="*/ 1843 h 1660314"/>
              <a:gd name="csX51" fmla="*/ 1723604 w 2118051"/>
              <a:gd name="csY51" fmla="*/ 73561 h 1660314"/>
              <a:gd name="csX52" fmla="*/ 1750498 w 2118051"/>
              <a:gd name="csY52" fmla="*/ 208031 h 1660314"/>
              <a:gd name="csX53" fmla="*/ 1768428 w 2118051"/>
              <a:gd name="csY53" fmla="*/ 234925 h 1660314"/>
              <a:gd name="csX54" fmla="*/ 1795322 w 2118051"/>
              <a:gd name="csY54" fmla="*/ 306643 h 1660314"/>
              <a:gd name="csX55" fmla="*/ 1804287 w 2118051"/>
              <a:gd name="csY55" fmla="*/ 485937 h 1660314"/>
              <a:gd name="csX56" fmla="*/ 1813251 w 2118051"/>
              <a:gd name="csY56" fmla="*/ 539725 h 1660314"/>
              <a:gd name="csX57" fmla="*/ 1840145 w 2118051"/>
              <a:gd name="csY57" fmla="*/ 710055 h 1660314"/>
              <a:gd name="csX58" fmla="*/ 1867039 w 2118051"/>
              <a:gd name="csY58" fmla="*/ 736949 h 1660314"/>
              <a:gd name="csX59" fmla="*/ 1876004 w 2118051"/>
              <a:gd name="csY59" fmla="*/ 763843 h 1660314"/>
              <a:gd name="csX60" fmla="*/ 1884969 w 2118051"/>
              <a:gd name="csY60" fmla="*/ 799702 h 1660314"/>
              <a:gd name="csX61" fmla="*/ 1920828 w 2118051"/>
              <a:gd name="csY61" fmla="*/ 835561 h 1660314"/>
              <a:gd name="csX62" fmla="*/ 1929792 w 2118051"/>
              <a:gd name="csY62" fmla="*/ 862455 h 1660314"/>
              <a:gd name="csX63" fmla="*/ 1974616 w 2118051"/>
              <a:gd name="csY63" fmla="*/ 907278 h 1660314"/>
              <a:gd name="csX64" fmla="*/ 2001510 w 2118051"/>
              <a:gd name="csY64" fmla="*/ 987961 h 1660314"/>
              <a:gd name="csX65" fmla="*/ 2010475 w 2118051"/>
              <a:gd name="csY65" fmla="*/ 1014855 h 1660314"/>
              <a:gd name="csX66" fmla="*/ 2019439 w 2118051"/>
              <a:gd name="csY66" fmla="*/ 1050714 h 1660314"/>
              <a:gd name="csX67" fmla="*/ 2037369 w 2118051"/>
              <a:gd name="csY67" fmla="*/ 1077608 h 1660314"/>
              <a:gd name="csX68" fmla="*/ 2046334 w 2118051"/>
              <a:gd name="csY68" fmla="*/ 1104502 h 1660314"/>
              <a:gd name="csX69" fmla="*/ 2073228 w 2118051"/>
              <a:gd name="csY69" fmla="*/ 1122431 h 1660314"/>
              <a:gd name="csX70" fmla="*/ 2082192 w 2118051"/>
              <a:gd name="csY70" fmla="*/ 1149325 h 1660314"/>
              <a:gd name="csX71" fmla="*/ 2118051 w 2118051"/>
              <a:gd name="csY71" fmla="*/ 1158290 h 1660314"/>
              <a:gd name="csX72" fmla="*/ 2082192 w 2118051"/>
              <a:gd name="csY72" fmla="*/ 1167255 h 1660314"/>
              <a:gd name="csX73" fmla="*/ 1938757 w 2118051"/>
              <a:gd name="csY73" fmla="*/ 1185184 h 1660314"/>
              <a:gd name="csX74" fmla="*/ 1920828 w 2118051"/>
              <a:gd name="csY74" fmla="*/ 1203114 h 1660314"/>
              <a:gd name="csX75" fmla="*/ 1893934 w 2118051"/>
              <a:gd name="csY75" fmla="*/ 1167255 h 1660314"/>
              <a:gd name="csX76" fmla="*/ 1849110 w 2118051"/>
              <a:gd name="csY76" fmla="*/ 1113467 h 1660314"/>
              <a:gd name="csX77" fmla="*/ 1831181 w 2118051"/>
              <a:gd name="csY77" fmla="*/ 1086572 h 1660314"/>
              <a:gd name="csX78" fmla="*/ 1795322 w 2118051"/>
              <a:gd name="csY78" fmla="*/ 1077608 h 1660314"/>
              <a:gd name="csX79" fmla="*/ 1768428 w 2118051"/>
              <a:gd name="csY79" fmla="*/ 1068643 h 1660314"/>
              <a:gd name="csX80" fmla="*/ 1624992 w 2118051"/>
              <a:gd name="csY80" fmla="*/ 1077608 h 1660314"/>
              <a:gd name="csX81" fmla="*/ 1607063 w 2118051"/>
              <a:gd name="csY81" fmla="*/ 1122431 h 1660314"/>
              <a:gd name="csX82" fmla="*/ 1589134 w 2118051"/>
              <a:gd name="csY82" fmla="*/ 1158290 h 1660314"/>
              <a:gd name="csX83" fmla="*/ 1562239 w 2118051"/>
              <a:gd name="csY83" fmla="*/ 1185184 h 1660314"/>
              <a:gd name="csX84" fmla="*/ 1544310 w 2118051"/>
              <a:gd name="csY84" fmla="*/ 1212078 h 1660314"/>
              <a:gd name="csX85" fmla="*/ 1589134 w 2118051"/>
              <a:gd name="csY85" fmla="*/ 1238972 h 1660314"/>
              <a:gd name="csX86" fmla="*/ 1616028 w 2118051"/>
              <a:gd name="csY86" fmla="*/ 1247937 h 1660314"/>
              <a:gd name="csX87" fmla="*/ 1642922 w 2118051"/>
              <a:gd name="csY87" fmla="*/ 1221043 h 1660314"/>
              <a:gd name="csX88" fmla="*/ 1660851 w 2118051"/>
              <a:gd name="csY88" fmla="*/ 1265867 h 1660314"/>
              <a:gd name="csX89" fmla="*/ 1553275 w 2118051"/>
              <a:gd name="csY89" fmla="*/ 1328619 h 1660314"/>
              <a:gd name="csX90" fmla="*/ 1490522 w 2118051"/>
              <a:gd name="csY90" fmla="*/ 1283796 h 1660314"/>
              <a:gd name="csX91" fmla="*/ 1454663 w 2118051"/>
              <a:gd name="csY91" fmla="*/ 1230008 h 1660314"/>
              <a:gd name="csX92" fmla="*/ 1445698 w 2118051"/>
              <a:gd name="csY92" fmla="*/ 1176219 h 1660314"/>
              <a:gd name="csX0" fmla="*/ 1418804 w 2118051"/>
              <a:gd name="csY0" fmla="*/ 1167255 h 1660314"/>
              <a:gd name="csX1" fmla="*/ 1167793 w 2118051"/>
              <a:gd name="csY1" fmla="*/ 1543771 h 1660314"/>
              <a:gd name="csX2" fmla="*/ 1006428 w 2118051"/>
              <a:gd name="csY2" fmla="*/ 1660314 h 1660314"/>
              <a:gd name="csX3" fmla="*/ 710593 w 2118051"/>
              <a:gd name="csY3" fmla="*/ 1651349 h 1660314"/>
              <a:gd name="csX4" fmla="*/ 540263 w 2118051"/>
              <a:gd name="csY4" fmla="*/ 1651349 h 1660314"/>
              <a:gd name="csX5" fmla="*/ 47204 w 2118051"/>
              <a:gd name="csY5" fmla="*/ 1140361 h 1660314"/>
              <a:gd name="csX6" fmla="*/ 74098 w 2118051"/>
              <a:gd name="csY6" fmla="*/ 1104502 h 1660314"/>
              <a:gd name="csX7" fmla="*/ 109957 w 2118051"/>
              <a:gd name="csY7" fmla="*/ 1041749 h 1660314"/>
              <a:gd name="csX8" fmla="*/ 127887 w 2118051"/>
              <a:gd name="csY8" fmla="*/ 1014855 h 1660314"/>
              <a:gd name="csX9" fmla="*/ 208569 w 2118051"/>
              <a:gd name="csY9" fmla="*/ 987961 h 1660314"/>
              <a:gd name="csX10" fmla="*/ 253392 w 2118051"/>
              <a:gd name="csY10" fmla="*/ 970031 h 1660314"/>
              <a:gd name="csX11" fmla="*/ 271322 w 2118051"/>
              <a:gd name="csY11" fmla="*/ 943137 h 1660314"/>
              <a:gd name="csX12" fmla="*/ 298216 w 2118051"/>
              <a:gd name="csY12" fmla="*/ 916243 h 1660314"/>
              <a:gd name="csX13" fmla="*/ 289251 w 2118051"/>
              <a:gd name="csY13" fmla="*/ 844525 h 1660314"/>
              <a:gd name="csX14" fmla="*/ 298216 w 2118051"/>
              <a:gd name="csY14" fmla="*/ 799702 h 1660314"/>
              <a:gd name="csX15" fmla="*/ 316145 w 2118051"/>
              <a:gd name="csY15" fmla="*/ 781772 h 1660314"/>
              <a:gd name="csX16" fmla="*/ 307181 w 2118051"/>
              <a:gd name="csY16" fmla="*/ 647302 h 1660314"/>
              <a:gd name="csX17" fmla="*/ 352004 w 2118051"/>
              <a:gd name="csY17" fmla="*/ 629372 h 1660314"/>
              <a:gd name="csX18" fmla="*/ 414757 w 2118051"/>
              <a:gd name="csY18" fmla="*/ 647302 h 1660314"/>
              <a:gd name="csX19" fmla="*/ 495439 w 2118051"/>
              <a:gd name="csY19" fmla="*/ 629372 h 1660314"/>
              <a:gd name="csX20" fmla="*/ 513369 w 2118051"/>
              <a:gd name="csY20" fmla="*/ 611443 h 1660314"/>
              <a:gd name="csX21" fmla="*/ 504404 w 2118051"/>
              <a:gd name="csY21" fmla="*/ 575584 h 1660314"/>
              <a:gd name="csX22" fmla="*/ 495439 w 2118051"/>
              <a:gd name="csY22" fmla="*/ 512831 h 1660314"/>
              <a:gd name="csX23" fmla="*/ 522334 w 2118051"/>
              <a:gd name="csY23" fmla="*/ 485937 h 1660314"/>
              <a:gd name="csX24" fmla="*/ 540263 w 2118051"/>
              <a:gd name="csY24" fmla="*/ 450078 h 1660314"/>
              <a:gd name="csX25" fmla="*/ 558192 w 2118051"/>
              <a:gd name="csY25" fmla="*/ 315608 h 1660314"/>
              <a:gd name="csX26" fmla="*/ 522334 w 2118051"/>
              <a:gd name="csY26" fmla="*/ 288714 h 1660314"/>
              <a:gd name="csX27" fmla="*/ 468545 w 2118051"/>
              <a:gd name="csY27" fmla="*/ 270784 h 1660314"/>
              <a:gd name="csX28" fmla="*/ 468545 w 2118051"/>
              <a:gd name="csY28" fmla="*/ 118384 h 1660314"/>
              <a:gd name="csX29" fmla="*/ 477510 w 2118051"/>
              <a:gd name="csY29" fmla="*/ 91490 h 1660314"/>
              <a:gd name="csX30" fmla="*/ 504404 w 2118051"/>
              <a:gd name="csY30" fmla="*/ 73561 h 1660314"/>
              <a:gd name="csX31" fmla="*/ 629910 w 2118051"/>
              <a:gd name="csY31" fmla="*/ 91490 h 1660314"/>
              <a:gd name="csX32" fmla="*/ 665769 w 2118051"/>
              <a:gd name="csY32" fmla="*/ 100455 h 1660314"/>
              <a:gd name="csX33" fmla="*/ 764381 w 2118051"/>
              <a:gd name="csY33" fmla="*/ 82525 h 1660314"/>
              <a:gd name="csX34" fmla="*/ 800239 w 2118051"/>
              <a:gd name="csY34" fmla="*/ 46667 h 1660314"/>
              <a:gd name="csX35" fmla="*/ 836098 w 2118051"/>
              <a:gd name="csY35" fmla="*/ 100455 h 1660314"/>
              <a:gd name="csX36" fmla="*/ 862992 w 2118051"/>
              <a:gd name="csY36" fmla="*/ 73561 h 1660314"/>
              <a:gd name="csX37" fmla="*/ 988498 w 2118051"/>
              <a:gd name="csY37" fmla="*/ 64596 h 1660314"/>
              <a:gd name="csX38" fmla="*/ 1131934 w 2118051"/>
              <a:gd name="csY38" fmla="*/ 55631 h 1660314"/>
              <a:gd name="csX39" fmla="*/ 1176757 w 2118051"/>
              <a:gd name="csY39" fmla="*/ 46667 h 1660314"/>
              <a:gd name="csX40" fmla="*/ 1320192 w 2118051"/>
              <a:gd name="csY40" fmla="*/ 64596 h 1660314"/>
              <a:gd name="csX41" fmla="*/ 1365016 w 2118051"/>
              <a:gd name="csY41" fmla="*/ 91490 h 1660314"/>
              <a:gd name="csX42" fmla="*/ 1400875 w 2118051"/>
              <a:gd name="csY42" fmla="*/ 100455 h 1660314"/>
              <a:gd name="csX43" fmla="*/ 1436734 w 2118051"/>
              <a:gd name="csY43" fmla="*/ 118384 h 1660314"/>
              <a:gd name="csX44" fmla="*/ 1454663 w 2118051"/>
              <a:gd name="csY44" fmla="*/ 136314 h 1660314"/>
              <a:gd name="csX45" fmla="*/ 1490522 w 2118051"/>
              <a:gd name="csY45" fmla="*/ 154243 h 1660314"/>
              <a:gd name="csX46" fmla="*/ 1517416 w 2118051"/>
              <a:gd name="csY46" fmla="*/ 172172 h 1660314"/>
              <a:gd name="csX47" fmla="*/ 1562239 w 2118051"/>
              <a:gd name="csY47" fmla="*/ 55631 h 1660314"/>
              <a:gd name="csX48" fmla="*/ 1598098 w 2118051"/>
              <a:gd name="csY48" fmla="*/ 46667 h 1660314"/>
              <a:gd name="csX49" fmla="*/ 1607063 w 2118051"/>
              <a:gd name="csY49" fmla="*/ 10808 h 1660314"/>
              <a:gd name="csX50" fmla="*/ 1651887 w 2118051"/>
              <a:gd name="csY50" fmla="*/ 1843 h 1660314"/>
              <a:gd name="csX51" fmla="*/ 1723604 w 2118051"/>
              <a:gd name="csY51" fmla="*/ 73561 h 1660314"/>
              <a:gd name="csX52" fmla="*/ 1750498 w 2118051"/>
              <a:gd name="csY52" fmla="*/ 208031 h 1660314"/>
              <a:gd name="csX53" fmla="*/ 1768428 w 2118051"/>
              <a:gd name="csY53" fmla="*/ 234925 h 1660314"/>
              <a:gd name="csX54" fmla="*/ 1795322 w 2118051"/>
              <a:gd name="csY54" fmla="*/ 306643 h 1660314"/>
              <a:gd name="csX55" fmla="*/ 1804287 w 2118051"/>
              <a:gd name="csY55" fmla="*/ 485937 h 1660314"/>
              <a:gd name="csX56" fmla="*/ 1813251 w 2118051"/>
              <a:gd name="csY56" fmla="*/ 539725 h 1660314"/>
              <a:gd name="csX57" fmla="*/ 1840145 w 2118051"/>
              <a:gd name="csY57" fmla="*/ 710055 h 1660314"/>
              <a:gd name="csX58" fmla="*/ 1867039 w 2118051"/>
              <a:gd name="csY58" fmla="*/ 736949 h 1660314"/>
              <a:gd name="csX59" fmla="*/ 1876004 w 2118051"/>
              <a:gd name="csY59" fmla="*/ 763843 h 1660314"/>
              <a:gd name="csX60" fmla="*/ 1884969 w 2118051"/>
              <a:gd name="csY60" fmla="*/ 799702 h 1660314"/>
              <a:gd name="csX61" fmla="*/ 1920828 w 2118051"/>
              <a:gd name="csY61" fmla="*/ 835561 h 1660314"/>
              <a:gd name="csX62" fmla="*/ 1929792 w 2118051"/>
              <a:gd name="csY62" fmla="*/ 862455 h 1660314"/>
              <a:gd name="csX63" fmla="*/ 1974616 w 2118051"/>
              <a:gd name="csY63" fmla="*/ 907278 h 1660314"/>
              <a:gd name="csX64" fmla="*/ 2001510 w 2118051"/>
              <a:gd name="csY64" fmla="*/ 987961 h 1660314"/>
              <a:gd name="csX65" fmla="*/ 2010475 w 2118051"/>
              <a:gd name="csY65" fmla="*/ 1014855 h 1660314"/>
              <a:gd name="csX66" fmla="*/ 2019439 w 2118051"/>
              <a:gd name="csY66" fmla="*/ 1050714 h 1660314"/>
              <a:gd name="csX67" fmla="*/ 2037369 w 2118051"/>
              <a:gd name="csY67" fmla="*/ 1077608 h 1660314"/>
              <a:gd name="csX68" fmla="*/ 2046334 w 2118051"/>
              <a:gd name="csY68" fmla="*/ 1104502 h 1660314"/>
              <a:gd name="csX69" fmla="*/ 2073228 w 2118051"/>
              <a:gd name="csY69" fmla="*/ 1122431 h 1660314"/>
              <a:gd name="csX70" fmla="*/ 2082192 w 2118051"/>
              <a:gd name="csY70" fmla="*/ 1149325 h 1660314"/>
              <a:gd name="csX71" fmla="*/ 2118051 w 2118051"/>
              <a:gd name="csY71" fmla="*/ 1158290 h 1660314"/>
              <a:gd name="csX72" fmla="*/ 2082192 w 2118051"/>
              <a:gd name="csY72" fmla="*/ 1167255 h 1660314"/>
              <a:gd name="csX73" fmla="*/ 1938757 w 2118051"/>
              <a:gd name="csY73" fmla="*/ 1185184 h 1660314"/>
              <a:gd name="csX74" fmla="*/ 1920828 w 2118051"/>
              <a:gd name="csY74" fmla="*/ 1203114 h 1660314"/>
              <a:gd name="csX75" fmla="*/ 1893934 w 2118051"/>
              <a:gd name="csY75" fmla="*/ 1167255 h 1660314"/>
              <a:gd name="csX76" fmla="*/ 1849110 w 2118051"/>
              <a:gd name="csY76" fmla="*/ 1113467 h 1660314"/>
              <a:gd name="csX77" fmla="*/ 1831181 w 2118051"/>
              <a:gd name="csY77" fmla="*/ 1086572 h 1660314"/>
              <a:gd name="csX78" fmla="*/ 1795322 w 2118051"/>
              <a:gd name="csY78" fmla="*/ 1077608 h 1660314"/>
              <a:gd name="csX79" fmla="*/ 1768428 w 2118051"/>
              <a:gd name="csY79" fmla="*/ 1068643 h 1660314"/>
              <a:gd name="csX80" fmla="*/ 1624992 w 2118051"/>
              <a:gd name="csY80" fmla="*/ 1077608 h 1660314"/>
              <a:gd name="csX81" fmla="*/ 1607063 w 2118051"/>
              <a:gd name="csY81" fmla="*/ 1122431 h 1660314"/>
              <a:gd name="csX82" fmla="*/ 1589134 w 2118051"/>
              <a:gd name="csY82" fmla="*/ 1158290 h 1660314"/>
              <a:gd name="csX83" fmla="*/ 1562239 w 2118051"/>
              <a:gd name="csY83" fmla="*/ 1185184 h 1660314"/>
              <a:gd name="csX84" fmla="*/ 1544310 w 2118051"/>
              <a:gd name="csY84" fmla="*/ 1212078 h 1660314"/>
              <a:gd name="csX85" fmla="*/ 1589134 w 2118051"/>
              <a:gd name="csY85" fmla="*/ 1238972 h 1660314"/>
              <a:gd name="csX86" fmla="*/ 1616028 w 2118051"/>
              <a:gd name="csY86" fmla="*/ 1247937 h 1660314"/>
              <a:gd name="csX87" fmla="*/ 1642922 w 2118051"/>
              <a:gd name="csY87" fmla="*/ 1221043 h 1660314"/>
              <a:gd name="csX88" fmla="*/ 1660851 w 2118051"/>
              <a:gd name="csY88" fmla="*/ 1265867 h 1660314"/>
              <a:gd name="csX89" fmla="*/ 1553275 w 2118051"/>
              <a:gd name="csY89" fmla="*/ 1328619 h 1660314"/>
              <a:gd name="csX90" fmla="*/ 1490522 w 2118051"/>
              <a:gd name="csY90" fmla="*/ 1283796 h 1660314"/>
              <a:gd name="csX91" fmla="*/ 1454663 w 2118051"/>
              <a:gd name="csY91" fmla="*/ 1230008 h 1660314"/>
              <a:gd name="csX92" fmla="*/ 1445698 w 2118051"/>
              <a:gd name="csY92" fmla="*/ 1176219 h 1660314"/>
              <a:gd name="csX0" fmla="*/ 1418804 w 2118051"/>
              <a:gd name="csY0" fmla="*/ 1167255 h 1660314"/>
              <a:gd name="csX1" fmla="*/ 1320192 w 2118051"/>
              <a:gd name="csY1" fmla="*/ 1283795 h 1660314"/>
              <a:gd name="csX2" fmla="*/ 1167793 w 2118051"/>
              <a:gd name="csY2" fmla="*/ 1543771 h 1660314"/>
              <a:gd name="csX3" fmla="*/ 1006428 w 2118051"/>
              <a:gd name="csY3" fmla="*/ 1660314 h 1660314"/>
              <a:gd name="csX4" fmla="*/ 710593 w 2118051"/>
              <a:gd name="csY4" fmla="*/ 1651349 h 1660314"/>
              <a:gd name="csX5" fmla="*/ 540263 w 2118051"/>
              <a:gd name="csY5" fmla="*/ 1651349 h 1660314"/>
              <a:gd name="csX6" fmla="*/ 47204 w 2118051"/>
              <a:gd name="csY6" fmla="*/ 1140361 h 1660314"/>
              <a:gd name="csX7" fmla="*/ 74098 w 2118051"/>
              <a:gd name="csY7" fmla="*/ 1104502 h 1660314"/>
              <a:gd name="csX8" fmla="*/ 109957 w 2118051"/>
              <a:gd name="csY8" fmla="*/ 1041749 h 1660314"/>
              <a:gd name="csX9" fmla="*/ 127887 w 2118051"/>
              <a:gd name="csY9" fmla="*/ 1014855 h 1660314"/>
              <a:gd name="csX10" fmla="*/ 208569 w 2118051"/>
              <a:gd name="csY10" fmla="*/ 987961 h 1660314"/>
              <a:gd name="csX11" fmla="*/ 253392 w 2118051"/>
              <a:gd name="csY11" fmla="*/ 970031 h 1660314"/>
              <a:gd name="csX12" fmla="*/ 271322 w 2118051"/>
              <a:gd name="csY12" fmla="*/ 943137 h 1660314"/>
              <a:gd name="csX13" fmla="*/ 298216 w 2118051"/>
              <a:gd name="csY13" fmla="*/ 916243 h 1660314"/>
              <a:gd name="csX14" fmla="*/ 289251 w 2118051"/>
              <a:gd name="csY14" fmla="*/ 844525 h 1660314"/>
              <a:gd name="csX15" fmla="*/ 298216 w 2118051"/>
              <a:gd name="csY15" fmla="*/ 799702 h 1660314"/>
              <a:gd name="csX16" fmla="*/ 316145 w 2118051"/>
              <a:gd name="csY16" fmla="*/ 781772 h 1660314"/>
              <a:gd name="csX17" fmla="*/ 307181 w 2118051"/>
              <a:gd name="csY17" fmla="*/ 647302 h 1660314"/>
              <a:gd name="csX18" fmla="*/ 352004 w 2118051"/>
              <a:gd name="csY18" fmla="*/ 629372 h 1660314"/>
              <a:gd name="csX19" fmla="*/ 414757 w 2118051"/>
              <a:gd name="csY19" fmla="*/ 647302 h 1660314"/>
              <a:gd name="csX20" fmla="*/ 495439 w 2118051"/>
              <a:gd name="csY20" fmla="*/ 629372 h 1660314"/>
              <a:gd name="csX21" fmla="*/ 513369 w 2118051"/>
              <a:gd name="csY21" fmla="*/ 611443 h 1660314"/>
              <a:gd name="csX22" fmla="*/ 504404 w 2118051"/>
              <a:gd name="csY22" fmla="*/ 575584 h 1660314"/>
              <a:gd name="csX23" fmla="*/ 495439 w 2118051"/>
              <a:gd name="csY23" fmla="*/ 512831 h 1660314"/>
              <a:gd name="csX24" fmla="*/ 522334 w 2118051"/>
              <a:gd name="csY24" fmla="*/ 485937 h 1660314"/>
              <a:gd name="csX25" fmla="*/ 540263 w 2118051"/>
              <a:gd name="csY25" fmla="*/ 450078 h 1660314"/>
              <a:gd name="csX26" fmla="*/ 558192 w 2118051"/>
              <a:gd name="csY26" fmla="*/ 315608 h 1660314"/>
              <a:gd name="csX27" fmla="*/ 522334 w 2118051"/>
              <a:gd name="csY27" fmla="*/ 288714 h 1660314"/>
              <a:gd name="csX28" fmla="*/ 468545 w 2118051"/>
              <a:gd name="csY28" fmla="*/ 270784 h 1660314"/>
              <a:gd name="csX29" fmla="*/ 468545 w 2118051"/>
              <a:gd name="csY29" fmla="*/ 118384 h 1660314"/>
              <a:gd name="csX30" fmla="*/ 477510 w 2118051"/>
              <a:gd name="csY30" fmla="*/ 91490 h 1660314"/>
              <a:gd name="csX31" fmla="*/ 504404 w 2118051"/>
              <a:gd name="csY31" fmla="*/ 73561 h 1660314"/>
              <a:gd name="csX32" fmla="*/ 629910 w 2118051"/>
              <a:gd name="csY32" fmla="*/ 91490 h 1660314"/>
              <a:gd name="csX33" fmla="*/ 665769 w 2118051"/>
              <a:gd name="csY33" fmla="*/ 100455 h 1660314"/>
              <a:gd name="csX34" fmla="*/ 764381 w 2118051"/>
              <a:gd name="csY34" fmla="*/ 82525 h 1660314"/>
              <a:gd name="csX35" fmla="*/ 800239 w 2118051"/>
              <a:gd name="csY35" fmla="*/ 46667 h 1660314"/>
              <a:gd name="csX36" fmla="*/ 836098 w 2118051"/>
              <a:gd name="csY36" fmla="*/ 100455 h 1660314"/>
              <a:gd name="csX37" fmla="*/ 862992 w 2118051"/>
              <a:gd name="csY37" fmla="*/ 73561 h 1660314"/>
              <a:gd name="csX38" fmla="*/ 988498 w 2118051"/>
              <a:gd name="csY38" fmla="*/ 64596 h 1660314"/>
              <a:gd name="csX39" fmla="*/ 1131934 w 2118051"/>
              <a:gd name="csY39" fmla="*/ 55631 h 1660314"/>
              <a:gd name="csX40" fmla="*/ 1176757 w 2118051"/>
              <a:gd name="csY40" fmla="*/ 46667 h 1660314"/>
              <a:gd name="csX41" fmla="*/ 1320192 w 2118051"/>
              <a:gd name="csY41" fmla="*/ 64596 h 1660314"/>
              <a:gd name="csX42" fmla="*/ 1365016 w 2118051"/>
              <a:gd name="csY42" fmla="*/ 91490 h 1660314"/>
              <a:gd name="csX43" fmla="*/ 1400875 w 2118051"/>
              <a:gd name="csY43" fmla="*/ 100455 h 1660314"/>
              <a:gd name="csX44" fmla="*/ 1436734 w 2118051"/>
              <a:gd name="csY44" fmla="*/ 118384 h 1660314"/>
              <a:gd name="csX45" fmla="*/ 1454663 w 2118051"/>
              <a:gd name="csY45" fmla="*/ 136314 h 1660314"/>
              <a:gd name="csX46" fmla="*/ 1490522 w 2118051"/>
              <a:gd name="csY46" fmla="*/ 154243 h 1660314"/>
              <a:gd name="csX47" fmla="*/ 1517416 w 2118051"/>
              <a:gd name="csY47" fmla="*/ 172172 h 1660314"/>
              <a:gd name="csX48" fmla="*/ 1562239 w 2118051"/>
              <a:gd name="csY48" fmla="*/ 55631 h 1660314"/>
              <a:gd name="csX49" fmla="*/ 1598098 w 2118051"/>
              <a:gd name="csY49" fmla="*/ 46667 h 1660314"/>
              <a:gd name="csX50" fmla="*/ 1607063 w 2118051"/>
              <a:gd name="csY50" fmla="*/ 10808 h 1660314"/>
              <a:gd name="csX51" fmla="*/ 1651887 w 2118051"/>
              <a:gd name="csY51" fmla="*/ 1843 h 1660314"/>
              <a:gd name="csX52" fmla="*/ 1723604 w 2118051"/>
              <a:gd name="csY52" fmla="*/ 73561 h 1660314"/>
              <a:gd name="csX53" fmla="*/ 1750498 w 2118051"/>
              <a:gd name="csY53" fmla="*/ 208031 h 1660314"/>
              <a:gd name="csX54" fmla="*/ 1768428 w 2118051"/>
              <a:gd name="csY54" fmla="*/ 234925 h 1660314"/>
              <a:gd name="csX55" fmla="*/ 1795322 w 2118051"/>
              <a:gd name="csY55" fmla="*/ 306643 h 1660314"/>
              <a:gd name="csX56" fmla="*/ 1804287 w 2118051"/>
              <a:gd name="csY56" fmla="*/ 485937 h 1660314"/>
              <a:gd name="csX57" fmla="*/ 1813251 w 2118051"/>
              <a:gd name="csY57" fmla="*/ 539725 h 1660314"/>
              <a:gd name="csX58" fmla="*/ 1840145 w 2118051"/>
              <a:gd name="csY58" fmla="*/ 710055 h 1660314"/>
              <a:gd name="csX59" fmla="*/ 1867039 w 2118051"/>
              <a:gd name="csY59" fmla="*/ 736949 h 1660314"/>
              <a:gd name="csX60" fmla="*/ 1876004 w 2118051"/>
              <a:gd name="csY60" fmla="*/ 763843 h 1660314"/>
              <a:gd name="csX61" fmla="*/ 1884969 w 2118051"/>
              <a:gd name="csY61" fmla="*/ 799702 h 1660314"/>
              <a:gd name="csX62" fmla="*/ 1920828 w 2118051"/>
              <a:gd name="csY62" fmla="*/ 835561 h 1660314"/>
              <a:gd name="csX63" fmla="*/ 1929792 w 2118051"/>
              <a:gd name="csY63" fmla="*/ 862455 h 1660314"/>
              <a:gd name="csX64" fmla="*/ 1974616 w 2118051"/>
              <a:gd name="csY64" fmla="*/ 907278 h 1660314"/>
              <a:gd name="csX65" fmla="*/ 2001510 w 2118051"/>
              <a:gd name="csY65" fmla="*/ 987961 h 1660314"/>
              <a:gd name="csX66" fmla="*/ 2010475 w 2118051"/>
              <a:gd name="csY66" fmla="*/ 1014855 h 1660314"/>
              <a:gd name="csX67" fmla="*/ 2019439 w 2118051"/>
              <a:gd name="csY67" fmla="*/ 1050714 h 1660314"/>
              <a:gd name="csX68" fmla="*/ 2037369 w 2118051"/>
              <a:gd name="csY68" fmla="*/ 1077608 h 1660314"/>
              <a:gd name="csX69" fmla="*/ 2046334 w 2118051"/>
              <a:gd name="csY69" fmla="*/ 1104502 h 1660314"/>
              <a:gd name="csX70" fmla="*/ 2073228 w 2118051"/>
              <a:gd name="csY70" fmla="*/ 1122431 h 1660314"/>
              <a:gd name="csX71" fmla="*/ 2082192 w 2118051"/>
              <a:gd name="csY71" fmla="*/ 1149325 h 1660314"/>
              <a:gd name="csX72" fmla="*/ 2118051 w 2118051"/>
              <a:gd name="csY72" fmla="*/ 1158290 h 1660314"/>
              <a:gd name="csX73" fmla="*/ 2082192 w 2118051"/>
              <a:gd name="csY73" fmla="*/ 1167255 h 1660314"/>
              <a:gd name="csX74" fmla="*/ 1938757 w 2118051"/>
              <a:gd name="csY74" fmla="*/ 1185184 h 1660314"/>
              <a:gd name="csX75" fmla="*/ 1920828 w 2118051"/>
              <a:gd name="csY75" fmla="*/ 1203114 h 1660314"/>
              <a:gd name="csX76" fmla="*/ 1893934 w 2118051"/>
              <a:gd name="csY76" fmla="*/ 1167255 h 1660314"/>
              <a:gd name="csX77" fmla="*/ 1849110 w 2118051"/>
              <a:gd name="csY77" fmla="*/ 1113467 h 1660314"/>
              <a:gd name="csX78" fmla="*/ 1831181 w 2118051"/>
              <a:gd name="csY78" fmla="*/ 1086572 h 1660314"/>
              <a:gd name="csX79" fmla="*/ 1795322 w 2118051"/>
              <a:gd name="csY79" fmla="*/ 1077608 h 1660314"/>
              <a:gd name="csX80" fmla="*/ 1768428 w 2118051"/>
              <a:gd name="csY80" fmla="*/ 1068643 h 1660314"/>
              <a:gd name="csX81" fmla="*/ 1624992 w 2118051"/>
              <a:gd name="csY81" fmla="*/ 1077608 h 1660314"/>
              <a:gd name="csX82" fmla="*/ 1607063 w 2118051"/>
              <a:gd name="csY82" fmla="*/ 1122431 h 1660314"/>
              <a:gd name="csX83" fmla="*/ 1589134 w 2118051"/>
              <a:gd name="csY83" fmla="*/ 1158290 h 1660314"/>
              <a:gd name="csX84" fmla="*/ 1562239 w 2118051"/>
              <a:gd name="csY84" fmla="*/ 1185184 h 1660314"/>
              <a:gd name="csX85" fmla="*/ 1544310 w 2118051"/>
              <a:gd name="csY85" fmla="*/ 1212078 h 1660314"/>
              <a:gd name="csX86" fmla="*/ 1589134 w 2118051"/>
              <a:gd name="csY86" fmla="*/ 1238972 h 1660314"/>
              <a:gd name="csX87" fmla="*/ 1616028 w 2118051"/>
              <a:gd name="csY87" fmla="*/ 1247937 h 1660314"/>
              <a:gd name="csX88" fmla="*/ 1642922 w 2118051"/>
              <a:gd name="csY88" fmla="*/ 1221043 h 1660314"/>
              <a:gd name="csX89" fmla="*/ 1660851 w 2118051"/>
              <a:gd name="csY89" fmla="*/ 1265867 h 1660314"/>
              <a:gd name="csX90" fmla="*/ 1553275 w 2118051"/>
              <a:gd name="csY90" fmla="*/ 1328619 h 1660314"/>
              <a:gd name="csX91" fmla="*/ 1490522 w 2118051"/>
              <a:gd name="csY91" fmla="*/ 1283796 h 1660314"/>
              <a:gd name="csX92" fmla="*/ 1454663 w 2118051"/>
              <a:gd name="csY92" fmla="*/ 1230008 h 1660314"/>
              <a:gd name="csX93" fmla="*/ 1445698 w 2118051"/>
              <a:gd name="csY93" fmla="*/ 1176219 h 1660314"/>
              <a:gd name="csX0" fmla="*/ 1418804 w 2118051"/>
              <a:gd name="csY0" fmla="*/ 1167255 h 1660314"/>
              <a:gd name="csX1" fmla="*/ 1149863 w 2118051"/>
              <a:gd name="csY1" fmla="*/ 1481019 h 1660314"/>
              <a:gd name="csX2" fmla="*/ 1167793 w 2118051"/>
              <a:gd name="csY2" fmla="*/ 1543771 h 1660314"/>
              <a:gd name="csX3" fmla="*/ 1006428 w 2118051"/>
              <a:gd name="csY3" fmla="*/ 1660314 h 1660314"/>
              <a:gd name="csX4" fmla="*/ 710593 w 2118051"/>
              <a:gd name="csY4" fmla="*/ 1651349 h 1660314"/>
              <a:gd name="csX5" fmla="*/ 540263 w 2118051"/>
              <a:gd name="csY5" fmla="*/ 1651349 h 1660314"/>
              <a:gd name="csX6" fmla="*/ 47204 w 2118051"/>
              <a:gd name="csY6" fmla="*/ 1140361 h 1660314"/>
              <a:gd name="csX7" fmla="*/ 74098 w 2118051"/>
              <a:gd name="csY7" fmla="*/ 1104502 h 1660314"/>
              <a:gd name="csX8" fmla="*/ 109957 w 2118051"/>
              <a:gd name="csY8" fmla="*/ 1041749 h 1660314"/>
              <a:gd name="csX9" fmla="*/ 127887 w 2118051"/>
              <a:gd name="csY9" fmla="*/ 1014855 h 1660314"/>
              <a:gd name="csX10" fmla="*/ 208569 w 2118051"/>
              <a:gd name="csY10" fmla="*/ 987961 h 1660314"/>
              <a:gd name="csX11" fmla="*/ 253392 w 2118051"/>
              <a:gd name="csY11" fmla="*/ 970031 h 1660314"/>
              <a:gd name="csX12" fmla="*/ 271322 w 2118051"/>
              <a:gd name="csY12" fmla="*/ 943137 h 1660314"/>
              <a:gd name="csX13" fmla="*/ 298216 w 2118051"/>
              <a:gd name="csY13" fmla="*/ 916243 h 1660314"/>
              <a:gd name="csX14" fmla="*/ 289251 w 2118051"/>
              <a:gd name="csY14" fmla="*/ 844525 h 1660314"/>
              <a:gd name="csX15" fmla="*/ 298216 w 2118051"/>
              <a:gd name="csY15" fmla="*/ 799702 h 1660314"/>
              <a:gd name="csX16" fmla="*/ 316145 w 2118051"/>
              <a:gd name="csY16" fmla="*/ 781772 h 1660314"/>
              <a:gd name="csX17" fmla="*/ 307181 w 2118051"/>
              <a:gd name="csY17" fmla="*/ 647302 h 1660314"/>
              <a:gd name="csX18" fmla="*/ 352004 w 2118051"/>
              <a:gd name="csY18" fmla="*/ 629372 h 1660314"/>
              <a:gd name="csX19" fmla="*/ 414757 w 2118051"/>
              <a:gd name="csY19" fmla="*/ 647302 h 1660314"/>
              <a:gd name="csX20" fmla="*/ 495439 w 2118051"/>
              <a:gd name="csY20" fmla="*/ 629372 h 1660314"/>
              <a:gd name="csX21" fmla="*/ 513369 w 2118051"/>
              <a:gd name="csY21" fmla="*/ 611443 h 1660314"/>
              <a:gd name="csX22" fmla="*/ 504404 w 2118051"/>
              <a:gd name="csY22" fmla="*/ 575584 h 1660314"/>
              <a:gd name="csX23" fmla="*/ 495439 w 2118051"/>
              <a:gd name="csY23" fmla="*/ 512831 h 1660314"/>
              <a:gd name="csX24" fmla="*/ 522334 w 2118051"/>
              <a:gd name="csY24" fmla="*/ 485937 h 1660314"/>
              <a:gd name="csX25" fmla="*/ 540263 w 2118051"/>
              <a:gd name="csY25" fmla="*/ 450078 h 1660314"/>
              <a:gd name="csX26" fmla="*/ 558192 w 2118051"/>
              <a:gd name="csY26" fmla="*/ 315608 h 1660314"/>
              <a:gd name="csX27" fmla="*/ 522334 w 2118051"/>
              <a:gd name="csY27" fmla="*/ 288714 h 1660314"/>
              <a:gd name="csX28" fmla="*/ 468545 w 2118051"/>
              <a:gd name="csY28" fmla="*/ 270784 h 1660314"/>
              <a:gd name="csX29" fmla="*/ 468545 w 2118051"/>
              <a:gd name="csY29" fmla="*/ 118384 h 1660314"/>
              <a:gd name="csX30" fmla="*/ 477510 w 2118051"/>
              <a:gd name="csY30" fmla="*/ 91490 h 1660314"/>
              <a:gd name="csX31" fmla="*/ 504404 w 2118051"/>
              <a:gd name="csY31" fmla="*/ 73561 h 1660314"/>
              <a:gd name="csX32" fmla="*/ 629910 w 2118051"/>
              <a:gd name="csY32" fmla="*/ 91490 h 1660314"/>
              <a:gd name="csX33" fmla="*/ 665769 w 2118051"/>
              <a:gd name="csY33" fmla="*/ 100455 h 1660314"/>
              <a:gd name="csX34" fmla="*/ 764381 w 2118051"/>
              <a:gd name="csY34" fmla="*/ 82525 h 1660314"/>
              <a:gd name="csX35" fmla="*/ 800239 w 2118051"/>
              <a:gd name="csY35" fmla="*/ 46667 h 1660314"/>
              <a:gd name="csX36" fmla="*/ 836098 w 2118051"/>
              <a:gd name="csY36" fmla="*/ 100455 h 1660314"/>
              <a:gd name="csX37" fmla="*/ 862992 w 2118051"/>
              <a:gd name="csY37" fmla="*/ 73561 h 1660314"/>
              <a:gd name="csX38" fmla="*/ 988498 w 2118051"/>
              <a:gd name="csY38" fmla="*/ 64596 h 1660314"/>
              <a:gd name="csX39" fmla="*/ 1131934 w 2118051"/>
              <a:gd name="csY39" fmla="*/ 55631 h 1660314"/>
              <a:gd name="csX40" fmla="*/ 1176757 w 2118051"/>
              <a:gd name="csY40" fmla="*/ 46667 h 1660314"/>
              <a:gd name="csX41" fmla="*/ 1320192 w 2118051"/>
              <a:gd name="csY41" fmla="*/ 64596 h 1660314"/>
              <a:gd name="csX42" fmla="*/ 1365016 w 2118051"/>
              <a:gd name="csY42" fmla="*/ 91490 h 1660314"/>
              <a:gd name="csX43" fmla="*/ 1400875 w 2118051"/>
              <a:gd name="csY43" fmla="*/ 100455 h 1660314"/>
              <a:gd name="csX44" fmla="*/ 1436734 w 2118051"/>
              <a:gd name="csY44" fmla="*/ 118384 h 1660314"/>
              <a:gd name="csX45" fmla="*/ 1454663 w 2118051"/>
              <a:gd name="csY45" fmla="*/ 136314 h 1660314"/>
              <a:gd name="csX46" fmla="*/ 1490522 w 2118051"/>
              <a:gd name="csY46" fmla="*/ 154243 h 1660314"/>
              <a:gd name="csX47" fmla="*/ 1517416 w 2118051"/>
              <a:gd name="csY47" fmla="*/ 172172 h 1660314"/>
              <a:gd name="csX48" fmla="*/ 1562239 w 2118051"/>
              <a:gd name="csY48" fmla="*/ 55631 h 1660314"/>
              <a:gd name="csX49" fmla="*/ 1598098 w 2118051"/>
              <a:gd name="csY49" fmla="*/ 46667 h 1660314"/>
              <a:gd name="csX50" fmla="*/ 1607063 w 2118051"/>
              <a:gd name="csY50" fmla="*/ 10808 h 1660314"/>
              <a:gd name="csX51" fmla="*/ 1651887 w 2118051"/>
              <a:gd name="csY51" fmla="*/ 1843 h 1660314"/>
              <a:gd name="csX52" fmla="*/ 1723604 w 2118051"/>
              <a:gd name="csY52" fmla="*/ 73561 h 1660314"/>
              <a:gd name="csX53" fmla="*/ 1750498 w 2118051"/>
              <a:gd name="csY53" fmla="*/ 208031 h 1660314"/>
              <a:gd name="csX54" fmla="*/ 1768428 w 2118051"/>
              <a:gd name="csY54" fmla="*/ 234925 h 1660314"/>
              <a:gd name="csX55" fmla="*/ 1795322 w 2118051"/>
              <a:gd name="csY55" fmla="*/ 306643 h 1660314"/>
              <a:gd name="csX56" fmla="*/ 1804287 w 2118051"/>
              <a:gd name="csY56" fmla="*/ 485937 h 1660314"/>
              <a:gd name="csX57" fmla="*/ 1813251 w 2118051"/>
              <a:gd name="csY57" fmla="*/ 539725 h 1660314"/>
              <a:gd name="csX58" fmla="*/ 1840145 w 2118051"/>
              <a:gd name="csY58" fmla="*/ 710055 h 1660314"/>
              <a:gd name="csX59" fmla="*/ 1867039 w 2118051"/>
              <a:gd name="csY59" fmla="*/ 736949 h 1660314"/>
              <a:gd name="csX60" fmla="*/ 1876004 w 2118051"/>
              <a:gd name="csY60" fmla="*/ 763843 h 1660314"/>
              <a:gd name="csX61" fmla="*/ 1884969 w 2118051"/>
              <a:gd name="csY61" fmla="*/ 799702 h 1660314"/>
              <a:gd name="csX62" fmla="*/ 1920828 w 2118051"/>
              <a:gd name="csY62" fmla="*/ 835561 h 1660314"/>
              <a:gd name="csX63" fmla="*/ 1929792 w 2118051"/>
              <a:gd name="csY63" fmla="*/ 862455 h 1660314"/>
              <a:gd name="csX64" fmla="*/ 1974616 w 2118051"/>
              <a:gd name="csY64" fmla="*/ 907278 h 1660314"/>
              <a:gd name="csX65" fmla="*/ 2001510 w 2118051"/>
              <a:gd name="csY65" fmla="*/ 987961 h 1660314"/>
              <a:gd name="csX66" fmla="*/ 2010475 w 2118051"/>
              <a:gd name="csY66" fmla="*/ 1014855 h 1660314"/>
              <a:gd name="csX67" fmla="*/ 2019439 w 2118051"/>
              <a:gd name="csY67" fmla="*/ 1050714 h 1660314"/>
              <a:gd name="csX68" fmla="*/ 2037369 w 2118051"/>
              <a:gd name="csY68" fmla="*/ 1077608 h 1660314"/>
              <a:gd name="csX69" fmla="*/ 2046334 w 2118051"/>
              <a:gd name="csY69" fmla="*/ 1104502 h 1660314"/>
              <a:gd name="csX70" fmla="*/ 2073228 w 2118051"/>
              <a:gd name="csY70" fmla="*/ 1122431 h 1660314"/>
              <a:gd name="csX71" fmla="*/ 2082192 w 2118051"/>
              <a:gd name="csY71" fmla="*/ 1149325 h 1660314"/>
              <a:gd name="csX72" fmla="*/ 2118051 w 2118051"/>
              <a:gd name="csY72" fmla="*/ 1158290 h 1660314"/>
              <a:gd name="csX73" fmla="*/ 2082192 w 2118051"/>
              <a:gd name="csY73" fmla="*/ 1167255 h 1660314"/>
              <a:gd name="csX74" fmla="*/ 1938757 w 2118051"/>
              <a:gd name="csY74" fmla="*/ 1185184 h 1660314"/>
              <a:gd name="csX75" fmla="*/ 1920828 w 2118051"/>
              <a:gd name="csY75" fmla="*/ 1203114 h 1660314"/>
              <a:gd name="csX76" fmla="*/ 1893934 w 2118051"/>
              <a:gd name="csY76" fmla="*/ 1167255 h 1660314"/>
              <a:gd name="csX77" fmla="*/ 1849110 w 2118051"/>
              <a:gd name="csY77" fmla="*/ 1113467 h 1660314"/>
              <a:gd name="csX78" fmla="*/ 1831181 w 2118051"/>
              <a:gd name="csY78" fmla="*/ 1086572 h 1660314"/>
              <a:gd name="csX79" fmla="*/ 1795322 w 2118051"/>
              <a:gd name="csY79" fmla="*/ 1077608 h 1660314"/>
              <a:gd name="csX80" fmla="*/ 1768428 w 2118051"/>
              <a:gd name="csY80" fmla="*/ 1068643 h 1660314"/>
              <a:gd name="csX81" fmla="*/ 1624992 w 2118051"/>
              <a:gd name="csY81" fmla="*/ 1077608 h 1660314"/>
              <a:gd name="csX82" fmla="*/ 1607063 w 2118051"/>
              <a:gd name="csY82" fmla="*/ 1122431 h 1660314"/>
              <a:gd name="csX83" fmla="*/ 1589134 w 2118051"/>
              <a:gd name="csY83" fmla="*/ 1158290 h 1660314"/>
              <a:gd name="csX84" fmla="*/ 1562239 w 2118051"/>
              <a:gd name="csY84" fmla="*/ 1185184 h 1660314"/>
              <a:gd name="csX85" fmla="*/ 1544310 w 2118051"/>
              <a:gd name="csY85" fmla="*/ 1212078 h 1660314"/>
              <a:gd name="csX86" fmla="*/ 1589134 w 2118051"/>
              <a:gd name="csY86" fmla="*/ 1238972 h 1660314"/>
              <a:gd name="csX87" fmla="*/ 1616028 w 2118051"/>
              <a:gd name="csY87" fmla="*/ 1247937 h 1660314"/>
              <a:gd name="csX88" fmla="*/ 1642922 w 2118051"/>
              <a:gd name="csY88" fmla="*/ 1221043 h 1660314"/>
              <a:gd name="csX89" fmla="*/ 1660851 w 2118051"/>
              <a:gd name="csY89" fmla="*/ 1265867 h 1660314"/>
              <a:gd name="csX90" fmla="*/ 1553275 w 2118051"/>
              <a:gd name="csY90" fmla="*/ 1328619 h 1660314"/>
              <a:gd name="csX91" fmla="*/ 1490522 w 2118051"/>
              <a:gd name="csY91" fmla="*/ 1283796 h 1660314"/>
              <a:gd name="csX92" fmla="*/ 1454663 w 2118051"/>
              <a:gd name="csY92" fmla="*/ 1230008 h 1660314"/>
              <a:gd name="csX93" fmla="*/ 1445698 w 2118051"/>
              <a:gd name="csY93" fmla="*/ 1176219 h 1660314"/>
              <a:gd name="csX0" fmla="*/ 1418804 w 2118051"/>
              <a:gd name="csY0" fmla="*/ 1167255 h 1660314"/>
              <a:gd name="csX1" fmla="*/ 1311228 w 2118051"/>
              <a:gd name="csY1" fmla="*/ 1283795 h 1660314"/>
              <a:gd name="csX2" fmla="*/ 1149863 w 2118051"/>
              <a:gd name="csY2" fmla="*/ 1481019 h 1660314"/>
              <a:gd name="csX3" fmla="*/ 1167793 w 2118051"/>
              <a:gd name="csY3" fmla="*/ 1543771 h 1660314"/>
              <a:gd name="csX4" fmla="*/ 1006428 w 2118051"/>
              <a:gd name="csY4" fmla="*/ 1660314 h 1660314"/>
              <a:gd name="csX5" fmla="*/ 710593 w 2118051"/>
              <a:gd name="csY5" fmla="*/ 1651349 h 1660314"/>
              <a:gd name="csX6" fmla="*/ 540263 w 2118051"/>
              <a:gd name="csY6" fmla="*/ 1651349 h 1660314"/>
              <a:gd name="csX7" fmla="*/ 47204 w 2118051"/>
              <a:gd name="csY7" fmla="*/ 1140361 h 1660314"/>
              <a:gd name="csX8" fmla="*/ 74098 w 2118051"/>
              <a:gd name="csY8" fmla="*/ 1104502 h 1660314"/>
              <a:gd name="csX9" fmla="*/ 109957 w 2118051"/>
              <a:gd name="csY9" fmla="*/ 1041749 h 1660314"/>
              <a:gd name="csX10" fmla="*/ 127887 w 2118051"/>
              <a:gd name="csY10" fmla="*/ 1014855 h 1660314"/>
              <a:gd name="csX11" fmla="*/ 208569 w 2118051"/>
              <a:gd name="csY11" fmla="*/ 987961 h 1660314"/>
              <a:gd name="csX12" fmla="*/ 253392 w 2118051"/>
              <a:gd name="csY12" fmla="*/ 970031 h 1660314"/>
              <a:gd name="csX13" fmla="*/ 271322 w 2118051"/>
              <a:gd name="csY13" fmla="*/ 943137 h 1660314"/>
              <a:gd name="csX14" fmla="*/ 298216 w 2118051"/>
              <a:gd name="csY14" fmla="*/ 916243 h 1660314"/>
              <a:gd name="csX15" fmla="*/ 289251 w 2118051"/>
              <a:gd name="csY15" fmla="*/ 844525 h 1660314"/>
              <a:gd name="csX16" fmla="*/ 298216 w 2118051"/>
              <a:gd name="csY16" fmla="*/ 799702 h 1660314"/>
              <a:gd name="csX17" fmla="*/ 316145 w 2118051"/>
              <a:gd name="csY17" fmla="*/ 781772 h 1660314"/>
              <a:gd name="csX18" fmla="*/ 307181 w 2118051"/>
              <a:gd name="csY18" fmla="*/ 647302 h 1660314"/>
              <a:gd name="csX19" fmla="*/ 352004 w 2118051"/>
              <a:gd name="csY19" fmla="*/ 629372 h 1660314"/>
              <a:gd name="csX20" fmla="*/ 414757 w 2118051"/>
              <a:gd name="csY20" fmla="*/ 647302 h 1660314"/>
              <a:gd name="csX21" fmla="*/ 495439 w 2118051"/>
              <a:gd name="csY21" fmla="*/ 629372 h 1660314"/>
              <a:gd name="csX22" fmla="*/ 513369 w 2118051"/>
              <a:gd name="csY22" fmla="*/ 611443 h 1660314"/>
              <a:gd name="csX23" fmla="*/ 504404 w 2118051"/>
              <a:gd name="csY23" fmla="*/ 575584 h 1660314"/>
              <a:gd name="csX24" fmla="*/ 495439 w 2118051"/>
              <a:gd name="csY24" fmla="*/ 512831 h 1660314"/>
              <a:gd name="csX25" fmla="*/ 522334 w 2118051"/>
              <a:gd name="csY25" fmla="*/ 485937 h 1660314"/>
              <a:gd name="csX26" fmla="*/ 540263 w 2118051"/>
              <a:gd name="csY26" fmla="*/ 450078 h 1660314"/>
              <a:gd name="csX27" fmla="*/ 558192 w 2118051"/>
              <a:gd name="csY27" fmla="*/ 315608 h 1660314"/>
              <a:gd name="csX28" fmla="*/ 522334 w 2118051"/>
              <a:gd name="csY28" fmla="*/ 288714 h 1660314"/>
              <a:gd name="csX29" fmla="*/ 468545 w 2118051"/>
              <a:gd name="csY29" fmla="*/ 270784 h 1660314"/>
              <a:gd name="csX30" fmla="*/ 468545 w 2118051"/>
              <a:gd name="csY30" fmla="*/ 118384 h 1660314"/>
              <a:gd name="csX31" fmla="*/ 477510 w 2118051"/>
              <a:gd name="csY31" fmla="*/ 91490 h 1660314"/>
              <a:gd name="csX32" fmla="*/ 504404 w 2118051"/>
              <a:gd name="csY32" fmla="*/ 73561 h 1660314"/>
              <a:gd name="csX33" fmla="*/ 629910 w 2118051"/>
              <a:gd name="csY33" fmla="*/ 91490 h 1660314"/>
              <a:gd name="csX34" fmla="*/ 665769 w 2118051"/>
              <a:gd name="csY34" fmla="*/ 100455 h 1660314"/>
              <a:gd name="csX35" fmla="*/ 764381 w 2118051"/>
              <a:gd name="csY35" fmla="*/ 82525 h 1660314"/>
              <a:gd name="csX36" fmla="*/ 800239 w 2118051"/>
              <a:gd name="csY36" fmla="*/ 46667 h 1660314"/>
              <a:gd name="csX37" fmla="*/ 836098 w 2118051"/>
              <a:gd name="csY37" fmla="*/ 100455 h 1660314"/>
              <a:gd name="csX38" fmla="*/ 862992 w 2118051"/>
              <a:gd name="csY38" fmla="*/ 73561 h 1660314"/>
              <a:gd name="csX39" fmla="*/ 988498 w 2118051"/>
              <a:gd name="csY39" fmla="*/ 64596 h 1660314"/>
              <a:gd name="csX40" fmla="*/ 1131934 w 2118051"/>
              <a:gd name="csY40" fmla="*/ 55631 h 1660314"/>
              <a:gd name="csX41" fmla="*/ 1176757 w 2118051"/>
              <a:gd name="csY41" fmla="*/ 46667 h 1660314"/>
              <a:gd name="csX42" fmla="*/ 1320192 w 2118051"/>
              <a:gd name="csY42" fmla="*/ 64596 h 1660314"/>
              <a:gd name="csX43" fmla="*/ 1365016 w 2118051"/>
              <a:gd name="csY43" fmla="*/ 91490 h 1660314"/>
              <a:gd name="csX44" fmla="*/ 1400875 w 2118051"/>
              <a:gd name="csY44" fmla="*/ 100455 h 1660314"/>
              <a:gd name="csX45" fmla="*/ 1436734 w 2118051"/>
              <a:gd name="csY45" fmla="*/ 118384 h 1660314"/>
              <a:gd name="csX46" fmla="*/ 1454663 w 2118051"/>
              <a:gd name="csY46" fmla="*/ 136314 h 1660314"/>
              <a:gd name="csX47" fmla="*/ 1490522 w 2118051"/>
              <a:gd name="csY47" fmla="*/ 154243 h 1660314"/>
              <a:gd name="csX48" fmla="*/ 1517416 w 2118051"/>
              <a:gd name="csY48" fmla="*/ 172172 h 1660314"/>
              <a:gd name="csX49" fmla="*/ 1562239 w 2118051"/>
              <a:gd name="csY49" fmla="*/ 55631 h 1660314"/>
              <a:gd name="csX50" fmla="*/ 1598098 w 2118051"/>
              <a:gd name="csY50" fmla="*/ 46667 h 1660314"/>
              <a:gd name="csX51" fmla="*/ 1607063 w 2118051"/>
              <a:gd name="csY51" fmla="*/ 10808 h 1660314"/>
              <a:gd name="csX52" fmla="*/ 1651887 w 2118051"/>
              <a:gd name="csY52" fmla="*/ 1843 h 1660314"/>
              <a:gd name="csX53" fmla="*/ 1723604 w 2118051"/>
              <a:gd name="csY53" fmla="*/ 73561 h 1660314"/>
              <a:gd name="csX54" fmla="*/ 1750498 w 2118051"/>
              <a:gd name="csY54" fmla="*/ 208031 h 1660314"/>
              <a:gd name="csX55" fmla="*/ 1768428 w 2118051"/>
              <a:gd name="csY55" fmla="*/ 234925 h 1660314"/>
              <a:gd name="csX56" fmla="*/ 1795322 w 2118051"/>
              <a:gd name="csY56" fmla="*/ 306643 h 1660314"/>
              <a:gd name="csX57" fmla="*/ 1804287 w 2118051"/>
              <a:gd name="csY57" fmla="*/ 485937 h 1660314"/>
              <a:gd name="csX58" fmla="*/ 1813251 w 2118051"/>
              <a:gd name="csY58" fmla="*/ 539725 h 1660314"/>
              <a:gd name="csX59" fmla="*/ 1840145 w 2118051"/>
              <a:gd name="csY59" fmla="*/ 710055 h 1660314"/>
              <a:gd name="csX60" fmla="*/ 1867039 w 2118051"/>
              <a:gd name="csY60" fmla="*/ 736949 h 1660314"/>
              <a:gd name="csX61" fmla="*/ 1876004 w 2118051"/>
              <a:gd name="csY61" fmla="*/ 763843 h 1660314"/>
              <a:gd name="csX62" fmla="*/ 1884969 w 2118051"/>
              <a:gd name="csY62" fmla="*/ 799702 h 1660314"/>
              <a:gd name="csX63" fmla="*/ 1920828 w 2118051"/>
              <a:gd name="csY63" fmla="*/ 835561 h 1660314"/>
              <a:gd name="csX64" fmla="*/ 1929792 w 2118051"/>
              <a:gd name="csY64" fmla="*/ 862455 h 1660314"/>
              <a:gd name="csX65" fmla="*/ 1974616 w 2118051"/>
              <a:gd name="csY65" fmla="*/ 907278 h 1660314"/>
              <a:gd name="csX66" fmla="*/ 2001510 w 2118051"/>
              <a:gd name="csY66" fmla="*/ 987961 h 1660314"/>
              <a:gd name="csX67" fmla="*/ 2010475 w 2118051"/>
              <a:gd name="csY67" fmla="*/ 1014855 h 1660314"/>
              <a:gd name="csX68" fmla="*/ 2019439 w 2118051"/>
              <a:gd name="csY68" fmla="*/ 1050714 h 1660314"/>
              <a:gd name="csX69" fmla="*/ 2037369 w 2118051"/>
              <a:gd name="csY69" fmla="*/ 1077608 h 1660314"/>
              <a:gd name="csX70" fmla="*/ 2046334 w 2118051"/>
              <a:gd name="csY70" fmla="*/ 1104502 h 1660314"/>
              <a:gd name="csX71" fmla="*/ 2073228 w 2118051"/>
              <a:gd name="csY71" fmla="*/ 1122431 h 1660314"/>
              <a:gd name="csX72" fmla="*/ 2082192 w 2118051"/>
              <a:gd name="csY72" fmla="*/ 1149325 h 1660314"/>
              <a:gd name="csX73" fmla="*/ 2118051 w 2118051"/>
              <a:gd name="csY73" fmla="*/ 1158290 h 1660314"/>
              <a:gd name="csX74" fmla="*/ 2082192 w 2118051"/>
              <a:gd name="csY74" fmla="*/ 1167255 h 1660314"/>
              <a:gd name="csX75" fmla="*/ 1938757 w 2118051"/>
              <a:gd name="csY75" fmla="*/ 1185184 h 1660314"/>
              <a:gd name="csX76" fmla="*/ 1920828 w 2118051"/>
              <a:gd name="csY76" fmla="*/ 1203114 h 1660314"/>
              <a:gd name="csX77" fmla="*/ 1893934 w 2118051"/>
              <a:gd name="csY77" fmla="*/ 1167255 h 1660314"/>
              <a:gd name="csX78" fmla="*/ 1849110 w 2118051"/>
              <a:gd name="csY78" fmla="*/ 1113467 h 1660314"/>
              <a:gd name="csX79" fmla="*/ 1831181 w 2118051"/>
              <a:gd name="csY79" fmla="*/ 1086572 h 1660314"/>
              <a:gd name="csX80" fmla="*/ 1795322 w 2118051"/>
              <a:gd name="csY80" fmla="*/ 1077608 h 1660314"/>
              <a:gd name="csX81" fmla="*/ 1768428 w 2118051"/>
              <a:gd name="csY81" fmla="*/ 1068643 h 1660314"/>
              <a:gd name="csX82" fmla="*/ 1624992 w 2118051"/>
              <a:gd name="csY82" fmla="*/ 1077608 h 1660314"/>
              <a:gd name="csX83" fmla="*/ 1607063 w 2118051"/>
              <a:gd name="csY83" fmla="*/ 1122431 h 1660314"/>
              <a:gd name="csX84" fmla="*/ 1589134 w 2118051"/>
              <a:gd name="csY84" fmla="*/ 1158290 h 1660314"/>
              <a:gd name="csX85" fmla="*/ 1562239 w 2118051"/>
              <a:gd name="csY85" fmla="*/ 1185184 h 1660314"/>
              <a:gd name="csX86" fmla="*/ 1544310 w 2118051"/>
              <a:gd name="csY86" fmla="*/ 1212078 h 1660314"/>
              <a:gd name="csX87" fmla="*/ 1589134 w 2118051"/>
              <a:gd name="csY87" fmla="*/ 1238972 h 1660314"/>
              <a:gd name="csX88" fmla="*/ 1616028 w 2118051"/>
              <a:gd name="csY88" fmla="*/ 1247937 h 1660314"/>
              <a:gd name="csX89" fmla="*/ 1642922 w 2118051"/>
              <a:gd name="csY89" fmla="*/ 1221043 h 1660314"/>
              <a:gd name="csX90" fmla="*/ 1660851 w 2118051"/>
              <a:gd name="csY90" fmla="*/ 1265867 h 1660314"/>
              <a:gd name="csX91" fmla="*/ 1553275 w 2118051"/>
              <a:gd name="csY91" fmla="*/ 1328619 h 1660314"/>
              <a:gd name="csX92" fmla="*/ 1490522 w 2118051"/>
              <a:gd name="csY92" fmla="*/ 1283796 h 1660314"/>
              <a:gd name="csX93" fmla="*/ 1454663 w 2118051"/>
              <a:gd name="csY93" fmla="*/ 1230008 h 1660314"/>
              <a:gd name="csX94" fmla="*/ 1445698 w 2118051"/>
              <a:gd name="csY94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149863 w 2118051"/>
              <a:gd name="csY2" fmla="*/ 1481019 h 1660314"/>
              <a:gd name="csX3" fmla="*/ 1167793 w 2118051"/>
              <a:gd name="csY3" fmla="*/ 1543771 h 1660314"/>
              <a:gd name="csX4" fmla="*/ 1006428 w 2118051"/>
              <a:gd name="csY4" fmla="*/ 1660314 h 1660314"/>
              <a:gd name="csX5" fmla="*/ 710593 w 2118051"/>
              <a:gd name="csY5" fmla="*/ 1651349 h 1660314"/>
              <a:gd name="csX6" fmla="*/ 540263 w 2118051"/>
              <a:gd name="csY6" fmla="*/ 1651349 h 1660314"/>
              <a:gd name="csX7" fmla="*/ 47204 w 2118051"/>
              <a:gd name="csY7" fmla="*/ 1140361 h 1660314"/>
              <a:gd name="csX8" fmla="*/ 74098 w 2118051"/>
              <a:gd name="csY8" fmla="*/ 1104502 h 1660314"/>
              <a:gd name="csX9" fmla="*/ 109957 w 2118051"/>
              <a:gd name="csY9" fmla="*/ 1041749 h 1660314"/>
              <a:gd name="csX10" fmla="*/ 127887 w 2118051"/>
              <a:gd name="csY10" fmla="*/ 1014855 h 1660314"/>
              <a:gd name="csX11" fmla="*/ 208569 w 2118051"/>
              <a:gd name="csY11" fmla="*/ 987961 h 1660314"/>
              <a:gd name="csX12" fmla="*/ 253392 w 2118051"/>
              <a:gd name="csY12" fmla="*/ 970031 h 1660314"/>
              <a:gd name="csX13" fmla="*/ 271322 w 2118051"/>
              <a:gd name="csY13" fmla="*/ 943137 h 1660314"/>
              <a:gd name="csX14" fmla="*/ 298216 w 2118051"/>
              <a:gd name="csY14" fmla="*/ 916243 h 1660314"/>
              <a:gd name="csX15" fmla="*/ 289251 w 2118051"/>
              <a:gd name="csY15" fmla="*/ 844525 h 1660314"/>
              <a:gd name="csX16" fmla="*/ 298216 w 2118051"/>
              <a:gd name="csY16" fmla="*/ 799702 h 1660314"/>
              <a:gd name="csX17" fmla="*/ 316145 w 2118051"/>
              <a:gd name="csY17" fmla="*/ 781772 h 1660314"/>
              <a:gd name="csX18" fmla="*/ 307181 w 2118051"/>
              <a:gd name="csY18" fmla="*/ 647302 h 1660314"/>
              <a:gd name="csX19" fmla="*/ 352004 w 2118051"/>
              <a:gd name="csY19" fmla="*/ 629372 h 1660314"/>
              <a:gd name="csX20" fmla="*/ 414757 w 2118051"/>
              <a:gd name="csY20" fmla="*/ 647302 h 1660314"/>
              <a:gd name="csX21" fmla="*/ 495439 w 2118051"/>
              <a:gd name="csY21" fmla="*/ 629372 h 1660314"/>
              <a:gd name="csX22" fmla="*/ 513369 w 2118051"/>
              <a:gd name="csY22" fmla="*/ 611443 h 1660314"/>
              <a:gd name="csX23" fmla="*/ 504404 w 2118051"/>
              <a:gd name="csY23" fmla="*/ 575584 h 1660314"/>
              <a:gd name="csX24" fmla="*/ 495439 w 2118051"/>
              <a:gd name="csY24" fmla="*/ 512831 h 1660314"/>
              <a:gd name="csX25" fmla="*/ 522334 w 2118051"/>
              <a:gd name="csY25" fmla="*/ 485937 h 1660314"/>
              <a:gd name="csX26" fmla="*/ 540263 w 2118051"/>
              <a:gd name="csY26" fmla="*/ 450078 h 1660314"/>
              <a:gd name="csX27" fmla="*/ 558192 w 2118051"/>
              <a:gd name="csY27" fmla="*/ 315608 h 1660314"/>
              <a:gd name="csX28" fmla="*/ 522334 w 2118051"/>
              <a:gd name="csY28" fmla="*/ 288714 h 1660314"/>
              <a:gd name="csX29" fmla="*/ 468545 w 2118051"/>
              <a:gd name="csY29" fmla="*/ 270784 h 1660314"/>
              <a:gd name="csX30" fmla="*/ 468545 w 2118051"/>
              <a:gd name="csY30" fmla="*/ 118384 h 1660314"/>
              <a:gd name="csX31" fmla="*/ 477510 w 2118051"/>
              <a:gd name="csY31" fmla="*/ 91490 h 1660314"/>
              <a:gd name="csX32" fmla="*/ 504404 w 2118051"/>
              <a:gd name="csY32" fmla="*/ 73561 h 1660314"/>
              <a:gd name="csX33" fmla="*/ 629910 w 2118051"/>
              <a:gd name="csY33" fmla="*/ 91490 h 1660314"/>
              <a:gd name="csX34" fmla="*/ 665769 w 2118051"/>
              <a:gd name="csY34" fmla="*/ 100455 h 1660314"/>
              <a:gd name="csX35" fmla="*/ 764381 w 2118051"/>
              <a:gd name="csY35" fmla="*/ 82525 h 1660314"/>
              <a:gd name="csX36" fmla="*/ 800239 w 2118051"/>
              <a:gd name="csY36" fmla="*/ 46667 h 1660314"/>
              <a:gd name="csX37" fmla="*/ 836098 w 2118051"/>
              <a:gd name="csY37" fmla="*/ 100455 h 1660314"/>
              <a:gd name="csX38" fmla="*/ 862992 w 2118051"/>
              <a:gd name="csY38" fmla="*/ 73561 h 1660314"/>
              <a:gd name="csX39" fmla="*/ 988498 w 2118051"/>
              <a:gd name="csY39" fmla="*/ 64596 h 1660314"/>
              <a:gd name="csX40" fmla="*/ 1131934 w 2118051"/>
              <a:gd name="csY40" fmla="*/ 55631 h 1660314"/>
              <a:gd name="csX41" fmla="*/ 1176757 w 2118051"/>
              <a:gd name="csY41" fmla="*/ 46667 h 1660314"/>
              <a:gd name="csX42" fmla="*/ 1320192 w 2118051"/>
              <a:gd name="csY42" fmla="*/ 64596 h 1660314"/>
              <a:gd name="csX43" fmla="*/ 1365016 w 2118051"/>
              <a:gd name="csY43" fmla="*/ 91490 h 1660314"/>
              <a:gd name="csX44" fmla="*/ 1400875 w 2118051"/>
              <a:gd name="csY44" fmla="*/ 100455 h 1660314"/>
              <a:gd name="csX45" fmla="*/ 1436734 w 2118051"/>
              <a:gd name="csY45" fmla="*/ 118384 h 1660314"/>
              <a:gd name="csX46" fmla="*/ 1454663 w 2118051"/>
              <a:gd name="csY46" fmla="*/ 136314 h 1660314"/>
              <a:gd name="csX47" fmla="*/ 1490522 w 2118051"/>
              <a:gd name="csY47" fmla="*/ 154243 h 1660314"/>
              <a:gd name="csX48" fmla="*/ 1517416 w 2118051"/>
              <a:gd name="csY48" fmla="*/ 172172 h 1660314"/>
              <a:gd name="csX49" fmla="*/ 1562239 w 2118051"/>
              <a:gd name="csY49" fmla="*/ 55631 h 1660314"/>
              <a:gd name="csX50" fmla="*/ 1598098 w 2118051"/>
              <a:gd name="csY50" fmla="*/ 46667 h 1660314"/>
              <a:gd name="csX51" fmla="*/ 1607063 w 2118051"/>
              <a:gd name="csY51" fmla="*/ 10808 h 1660314"/>
              <a:gd name="csX52" fmla="*/ 1651887 w 2118051"/>
              <a:gd name="csY52" fmla="*/ 1843 h 1660314"/>
              <a:gd name="csX53" fmla="*/ 1723604 w 2118051"/>
              <a:gd name="csY53" fmla="*/ 73561 h 1660314"/>
              <a:gd name="csX54" fmla="*/ 1750498 w 2118051"/>
              <a:gd name="csY54" fmla="*/ 208031 h 1660314"/>
              <a:gd name="csX55" fmla="*/ 1768428 w 2118051"/>
              <a:gd name="csY55" fmla="*/ 234925 h 1660314"/>
              <a:gd name="csX56" fmla="*/ 1795322 w 2118051"/>
              <a:gd name="csY56" fmla="*/ 306643 h 1660314"/>
              <a:gd name="csX57" fmla="*/ 1804287 w 2118051"/>
              <a:gd name="csY57" fmla="*/ 485937 h 1660314"/>
              <a:gd name="csX58" fmla="*/ 1813251 w 2118051"/>
              <a:gd name="csY58" fmla="*/ 539725 h 1660314"/>
              <a:gd name="csX59" fmla="*/ 1840145 w 2118051"/>
              <a:gd name="csY59" fmla="*/ 710055 h 1660314"/>
              <a:gd name="csX60" fmla="*/ 1867039 w 2118051"/>
              <a:gd name="csY60" fmla="*/ 736949 h 1660314"/>
              <a:gd name="csX61" fmla="*/ 1876004 w 2118051"/>
              <a:gd name="csY61" fmla="*/ 763843 h 1660314"/>
              <a:gd name="csX62" fmla="*/ 1884969 w 2118051"/>
              <a:gd name="csY62" fmla="*/ 799702 h 1660314"/>
              <a:gd name="csX63" fmla="*/ 1920828 w 2118051"/>
              <a:gd name="csY63" fmla="*/ 835561 h 1660314"/>
              <a:gd name="csX64" fmla="*/ 1929792 w 2118051"/>
              <a:gd name="csY64" fmla="*/ 862455 h 1660314"/>
              <a:gd name="csX65" fmla="*/ 1974616 w 2118051"/>
              <a:gd name="csY65" fmla="*/ 907278 h 1660314"/>
              <a:gd name="csX66" fmla="*/ 2001510 w 2118051"/>
              <a:gd name="csY66" fmla="*/ 987961 h 1660314"/>
              <a:gd name="csX67" fmla="*/ 2010475 w 2118051"/>
              <a:gd name="csY67" fmla="*/ 1014855 h 1660314"/>
              <a:gd name="csX68" fmla="*/ 2019439 w 2118051"/>
              <a:gd name="csY68" fmla="*/ 1050714 h 1660314"/>
              <a:gd name="csX69" fmla="*/ 2037369 w 2118051"/>
              <a:gd name="csY69" fmla="*/ 1077608 h 1660314"/>
              <a:gd name="csX70" fmla="*/ 2046334 w 2118051"/>
              <a:gd name="csY70" fmla="*/ 1104502 h 1660314"/>
              <a:gd name="csX71" fmla="*/ 2073228 w 2118051"/>
              <a:gd name="csY71" fmla="*/ 1122431 h 1660314"/>
              <a:gd name="csX72" fmla="*/ 2082192 w 2118051"/>
              <a:gd name="csY72" fmla="*/ 1149325 h 1660314"/>
              <a:gd name="csX73" fmla="*/ 2118051 w 2118051"/>
              <a:gd name="csY73" fmla="*/ 1158290 h 1660314"/>
              <a:gd name="csX74" fmla="*/ 2082192 w 2118051"/>
              <a:gd name="csY74" fmla="*/ 1167255 h 1660314"/>
              <a:gd name="csX75" fmla="*/ 1938757 w 2118051"/>
              <a:gd name="csY75" fmla="*/ 1185184 h 1660314"/>
              <a:gd name="csX76" fmla="*/ 1920828 w 2118051"/>
              <a:gd name="csY76" fmla="*/ 1203114 h 1660314"/>
              <a:gd name="csX77" fmla="*/ 1893934 w 2118051"/>
              <a:gd name="csY77" fmla="*/ 1167255 h 1660314"/>
              <a:gd name="csX78" fmla="*/ 1849110 w 2118051"/>
              <a:gd name="csY78" fmla="*/ 1113467 h 1660314"/>
              <a:gd name="csX79" fmla="*/ 1831181 w 2118051"/>
              <a:gd name="csY79" fmla="*/ 1086572 h 1660314"/>
              <a:gd name="csX80" fmla="*/ 1795322 w 2118051"/>
              <a:gd name="csY80" fmla="*/ 1077608 h 1660314"/>
              <a:gd name="csX81" fmla="*/ 1768428 w 2118051"/>
              <a:gd name="csY81" fmla="*/ 1068643 h 1660314"/>
              <a:gd name="csX82" fmla="*/ 1624992 w 2118051"/>
              <a:gd name="csY82" fmla="*/ 1077608 h 1660314"/>
              <a:gd name="csX83" fmla="*/ 1607063 w 2118051"/>
              <a:gd name="csY83" fmla="*/ 1122431 h 1660314"/>
              <a:gd name="csX84" fmla="*/ 1589134 w 2118051"/>
              <a:gd name="csY84" fmla="*/ 1158290 h 1660314"/>
              <a:gd name="csX85" fmla="*/ 1562239 w 2118051"/>
              <a:gd name="csY85" fmla="*/ 1185184 h 1660314"/>
              <a:gd name="csX86" fmla="*/ 1544310 w 2118051"/>
              <a:gd name="csY86" fmla="*/ 1212078 h 1660314"/>
              <a:gd name="csX87" fmla="*/ 1589134 w 2118051"/>
              <a:gd name="csY87" fmla="*/ 1238972 h 1660314"/>
              <a:gd name="csX88" fmla="*/ 1616028 w 2118051"/>
              <a:gd name="csY88" fmla="*/ 1247937 h 1660314"/>
              <a:gd name="csX89" fmla="*/ 1642922 w 2118051"/>
              <a:gd name="csY89" fmla="*/ 1221043 h 1660314"/>
              <a:gd name="csX90" fmla="*/ 1660851 w 2118051"/>
              <a:gd name="csY90" fmla="*/ 1265867 h 1660314"/>
              <a:gd name="csX91" fmla="*/ 1553275 w 2118051"/>
              <a:gd name="csY91" fmla="*/ 1328619 h 1660314"/>
              <a:gd name="csX92" fmla="*/ 1490522 w 2118051"/>
              <a:gd name="csY92" fmla="*/ 1283796 h 1660314"/>
              <a:gd name="csX93" fmla="*/ 1454663 w 2118051"/>
              <a:gd name="csY93" fmla="*/ 1230008 h 1660314"/>
              <a:gd name="csX94" fmla="*/ 1445698 w 2118051"/>
              <a:gd name="csY94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149863 w 2118051"/>
              <a:gd name="csY2" fmla="*/ 1481019 h 1660314"/>
              <a:gd name="csX3" fmla="*/ 1176757 w 2118051"/>
              <a:gd name="csY3" fmla="*/ 1346548 h 1660314"/>
              <a:gd name="csX4" fmla="*/ 1167793 w 2118051"/>
              <a:gd name="csY4" fmla="*/ 1543771 h 1660314"/>
              <a:gd name="csX5" fmla="*/ 1006428 w 2118051"/>
              <a:gd name="csY5" fmla="*/ 1660314 h 1660314"/>
              <a:gd name="csX6" fmla="*/ 710593 w 2118051"/>
              <a:gd name="csY6" fmla="*/ 1651349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665769 w 2118051"/>
              <a:gd name="csY35" fmla="*/ 100455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36098 w 2118051"/>
              <a:gd name="csY38" fmla="*/ 100455 h 1660314"/>
              <a:gd name="csX39" fmla="*/ 862992 w 2118051"/>
              <a:gd name="csY39" fmla="*/ 73561 h 1660314"/>
              <a:gd name="csX40" fmla="*/ 988498 w 2118051"/>
              <a:gd name="csY40" fmla="*/ 64596 h 1660314"/>
              <a:gd name="csX41" fmla="*/ 1131934 w 2118051"/>
              <a:gd name="csY41" fmla="*/ 55631 h 1660314"/>
              <a:gd name="csX42" fmla="*/ 1176757 w 2118051"/>
              <a:gd name="csY42" fmla="*/ 46667 h 1660314"/>
              <a:gd name="csX43" fmla="*/ 1320192 w 2118051"/>
              <a:gd name="csY43" fmla="*/ 64596 h 1660314"/>
              <a:gd name="csX44" fmla="*/ 1365016 w 2118051"/>
              <a:gd name="csY44" fmla="*/ 91490 h 1660314"/>
              <a:gd name="csX45" fmla="*/ 1400875 w 2118051"/>
              <a:gd name="csY45" fmla="*/ 100455 h 1660314"/>
              <a:gd name="csX46" fmla="*/ 1436734 w 2118051"/>
              <a:gd name="csY46" fmla="*/ 118384 h 1660314"/>
              <a:gd name="csX47" fmla="*/ 1454663 w 2118051"/>
              <a:gd name="csY47" fmla="*/ 136314 h 1660314"/>
              <a:gd name="csX48" fmla="*/ 1490522 w 2118051"/>
              <a:gd name="csY48" fmla="*/ 154243 h 1660314"/>
              <a:gd name="csX49" fmla="*/ 1517416 w 2118051"/>
              <a:gd name="csY49" fmla="*/ 172172 h 1660314"/>
              <a:gd name="csX50" fmla="*/ 1562239 w 2118051"/>
              <a:gd name="csY50" fmla="*/ 55631 h 1660314"/>
              <a:gd name="csX51" fmla="*/ 1598098 w 2118051"/>
              <a:gd name="csY51" fmla="*/ 46667 h 1660314"/>
              <a:gd name="csX52" fmla="*/ 1607063 w 2118051"/>
              <a:gd name="csY52" fmla="*/ 10808 h 1660314"/>
              <a:gd name="csX53" fmla="*/ 1651887 w 2118051"/>
              <a:gd name="csY53" fmla="*/ 1843 h 1660314"/>
              <a:gd name="csX54" fmla="*/ 1723604 w 2118051"/>
              <a:gd name="csY54" fmla="*/ 73561 h 1660314"/>
              <a:gd name="csX55" fmla="*/ 1750498 w 2118051"/>
              <a:gd name="csY55" fmla="*/ 208031 h 1660314"/>
              <a:gd name="csX56" fmla="*/ 1768428 w 2118051"/>
              <a:gd name="csY56" fmla="*/ 234925 h 1660314"/>
              <a:gd name="csX57" fmla="*/ 1795322 w 2118051"/>
              <a:gd name="csY57" fmla="*/ 306643 h 1660314"/>
              <a:gd name="csX58" fmla="*/ 1804287 w 2118051"/>
              <a:gd name="csY58" fmla="*/ 485937 h 1660314"/>
              <a:gd name="csX59" fmla="*/ 1813251 w 2118051"/>
              <a:gd name="csY59" fmla="*/ 539725 h 1660314"/>
              <a:gd name="csX60" fmla="*/ 1840145 w 2118051"/>
              <a:gd name="csY60" fmla="*/ 710055 h 1660314"/>
              <a:gd name="csX61" fmla="*/ 1867039 w 2118051"/>
              <a:gd name="csY61" fmla="*/ 736949 h 1660314"/>
              <a:gd name="csX62" fmla="*/ 1876004 w 2118051"/>
              <a:gd name="csY62" fmla="*/ 763843 h 1660314"/>
              <a:gd name="csX63" fmla="*/ 1884969 w 2118051"/>
              <a:gd name="csY63" fmla="*/ 799702 h 1660314"/>
              <a:gd name="csX64" fmla="*/ 1920828 w 2118051"/>
              <a:gd name="csY64" fmla="*/ 835561 h 1660314"/>
              <a:gd name="csX65" fmla="*/ 1929792 w 2118051"/>
              <a:gd name="csY65" fmla="*/ 862455 h 1660314"/>
              <a:gd name="csX66" fmla="*/ 1974616 w 2118051"/>
              <a:gd name="csY66" fmla="*/ 907278 h 1660314"/>
              <a:gd name="csX67" fmla="*/ 2001510 w 2118051"/>
              <a:gd name="csY67" fmla="*/ 987961 h 1660314"/>
              <a:gd name="csX68" fmla="*/ 2010475 w 2118051"/>
              <a:gd name="csY68" fmla="*/ 1014855 h 1660314"/>
              <a:gd name="csX69" fmla="*/ 2019439 w 2118051"/>
              <a:gd name="csY69" fmla="*/ 1050714 h 1660314"/>
              <a:gd name="csX70" fmla="*/ 2037369 w 2118051"/>
              <a:gd name="csY70" fmla="*/ 1077608 h 1660314"/>
              <a:gd name="csX71" fmla="*/ 2046334 w 2118051"/>
              <a:gd name="csY71" fmla="*/ 1104502 h 1660314"/>
              <a:gd name="csX72" fmla="*/ 2073228 w 2118051"/>
              <a:gd name="csY72" fmla="*/ 1122431 h 1660314"/>
              <a:gd name="csX73" fmla="*/ 2082192 w 2118051"/>
              <a:gd name="csY73" fmla="*/ 1149325 h 1660314"/>
              <a:gd name="csX74" fmla="*/ 2118051 w 2118051"/>
              <a:gd name="csY74" fmla="*/ 1158290 h 1660314"/>
              <a:gd name="csX75" fmla="*/ 2082192 w 2118051"/>
              <a:gd name="csY75" fmla="*/ 1167255 h 1660314"/>
              <a:gd name="csX76" fmla="*/ 1938757 w 2118051"/>
              <a:gd name="csY76" fmla="*/ 1185184 h 1660314"/>
              <a:gd name="csX77" fmla="*/ 1920828 w 2118051"/>
              <a:gd name="csY77" fmla="*/ 1203114 h 1660314"/>
              <a:gd name="csX78" fmla="*/ 1893934 w 2118051"/>
              <a:gd name="csY78" fmla="*/ 1167255 h 1660314"/>
              <a:gd name="csX79" fmla="*/ 1849110 w 2118051"/>
              <a:gd name="csY79" fmla="*/ 1113467 h 1660314"/>
              <a:gd name="csX80" fmla="*/ 1831181 w 2118051"/>
              <a:gd name="csY80" fmla="*/ 1086572 h 1660314"/>
              <a:gd name="csX81" fmla="*/ 1795322 w 2118051"/>
              <a:gd name="csY81" fmla="*/ 1077608 h 1660314"/>
              <a:gd name="csX82" fmla="*/ 1768428 w 2118051"/>
              <a:gd name="csY82" fmla="*/ 1068643 h 1660314"/>
              <a:gd name="csX83" fmla="*/ 1624992 w 2118051"/>
              <a:gd name="csY83" fmla="*/ 1077608 h 1660314"/>
              <a:gd name="csX84" fmla="*/ 1607063 w 2118051"/>
              <a:gd name="csY84" fmla="*/ 1122431 h 1660314"/>
              <a:gd name="csX85" fmla="*/ 1589134 w 2118051"/>
              <a:gd name="csY85" fmla="*/ 1158290 h 1660314"/>
              <a:gd name="csX86" fmla="*/ 1562239 w 2118051"/>
              <a:gd name="csY86" fmla="*/ 1185184 h 1660314"/>
              <a:gd name="csX87" fmla="*/ 1544310 w 2118051"/>
              <a:gd name="csY87" fmla="*/ 1212078 h 1660314"/>
              <a:gd name="csX88" fmla="*/ 1589134 w 2118051"/>
              <a:gd name="csY88" fmla="*/ 1238972 h 1660314"/>
              <a:gd name="csX89" fmla="*/ 1616028 w 2118051"/>
              <a:gd name="csY89" fmla="*/ 1247937 h 1660314"/>
              <a:gd name="csX90" fmla="*/ 1642922 w 2118051"/>
              <a:gd name="csY90" fmla="*/ 1221043 h 1660314"/>
              <a:gd name="csX91" fmla="*/ 1660851 w 2118051"/>
              <a:gd name="csY91" fmla="*/ 1265867 h 1660314"/>
              <a:gd name="csX92" fmla="*/ 1553275 w 2118051"/>
              <a:gd name="csY92" fmla="*/ 1328619 h 1660314"/>
              <a:gd name="csX93" fmla="*/ 1490522 w 2118051"/>
              <a:gd name="csY93" fmla="*/ 1283796 h 1660314"/>
              <a:gd name="csX94" fmla="*/ 1454663 w 2118051"/>
              <a:gd name="csY94" fmla="*/ 1230008 h 1660314"/>
              <a:gd name="csX95" fmla="*/ 1445698 w 2118051"/>
              <a:gd name="csY95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149863 w 2118051"/>
              <a:gd name="csY2" fmla="*/ 1481019 h 1660314"/>
              <a:gd name="csX3" fmla="*/ 1320192 w 2118051"/>
              <a:gd name="csY3" fmla="*/ 1391372 h 1660314"/>
              <a:gd name="csX4" fmla="*/ 1167793 w 2118051"/>
              <a:gd name="csY4" fmla="*/ 1543771 h 1660314"/>
              <a:gd name="csX5" fmla="*/ 1006428 w 2118051"/>
              <a:gd name="csY5" fmla="*/ 1660314 h 1660314"/>
              <a:gd name="csX6" fmla="*/ 710593 w 2118051"/>
              <a:gd name="csY6" fmla="*/ 1651349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665769 w 2118051"/>
              <a:gd name="csY35" fmla="*/ 100455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36098 w 2118051"/>
              <a:gd name="csY38" fmla="*/ 100455 h 1660314"/>
              <a:gd name="csX39" fmla="*/ 862992 w 2118051"/>
              <a:gd name="csY39" fmla="*/ 73561 h 1660314"/>
              <a:gd name="csX40" fmla="*/ 988498 w 2118051"/>
              <a:gd name="csY40" fmla="*/ 64596 h 1660314"/>
              <a:gd name="csX41" fmla="*/ 1131934 w 2118051"/>
              <a:gd name="csY41" fmla="*/ 55631 h 1660314"/>
              <a:gd name="csX42" fmla="*/ 1176757 w 2118051"/>
              <a:gd name="csY42" fmla="*/ 46667 h 1660314"/>
              <a:gd name="csX43" fmla="*/ 1320192 w 2118051"/>
              <a:gd name="csY43" fmla="*/ 64596 h 1660314"/>
              <a:gd name="csX44" fmla="*/ 1365016 w 2118051"/>
              <a:gd name="csY44" fmla="*/ 91490 h 1660314"/>
              <a:gd name="csX45" fmla="*/ 1400875 w 2118051"/>
              <a:gd name="csY45" fmla="*/ 100455 h 1660314"/>
              <a:gd name="csX46" fmla="*/ 1436734 w 2118051"/>
              <a:gd name="csY46" fmla="*/ 118384 h 1660314"/>
              <a:gd name="csX47" fmla="*/ 1454663 w 2118051"/>
              <a:gd name="csY47" fmla="*/ 136314 h 1660314"/>
              <a:gd name="csX48" fmla="*/ 1490522 w 2118051"/>
              <a:gd name="csY48" fmla="*/ 154243 h 1660314"/>
              <a:gd name="csX49" fmla="*/ 1517416 w 2118051"/>
              <a:gd name="csY49" fmla="*/ 172172 h 1660314"/>
              <a:gd name="csX50" fmla="*/ 1562239 w 2118051"/>
              <a:gd name="csY50" fmla="*/ 55631 h 1660314"/>
              <a:gd name="csX51" fmla="*/ 1598098 w 2118051"/>
              <a:gd name="csY51" fmla="*/ 46667 h 1660314"/>
              <a:gd name="csX52" fmla="*/ 1607063 w 2118051"/>
              <a:gd name="csY52" fmla="*/ 10808 h 1660314"/>
              <a:gd name="csX53" fmla="*/ 1651887 w 2118051"/>
              <a:gd name="csY53" fmla="*/ 1843 h 1660314"/>
              <a:gd name="csX54" fmla="*/ 1723604 w 2118051"/>
              <a:gd name="csY54" fmla="*/ 73561 h 1660314"/>
              <a:gd name="csX55" fmla="*/ 1750498 w 2118051"/>
              <a:gd name="csY55" fmla="*/ 208031 h 1660314"/>
              <a:gd name="csX56" fmla="*/ 1768428 w 2118051"/>
              <a:gd name="csY56" fmla="*/ 234925 h 1660314"/>
              <a:gd name="csX57" fmla="*/ 1795322 w 2118051"/>
              <a:gd name="csY57" fmla="*/ 306643 h 1660314"/>
              <a:gd name="csX58" fmla="*/ 1804287 w 2118051"/>
              <a:gd name="csY58" fmla="*/ 485937 h 1660314"/>
              <a:gd name="csX59" fmla="*/ 1813251 w 2118051"/>
              <a:gd name="csY59" fmla="*/ 539725 h 1660314"/>
              <a:gd name="csX60" fmla="*/ 1840145 w 2118051"/>
              <a:gd name="csY60" fmla="*/ 710055 h 1660314"/>
              <a:gd name="csX61" fmla="*/ 1867039 w 2118051"/>
              <a:gd name="csY61" fmla="*/ 736949 h 1660314"/>
              <a:gd name="csX62" fmla="*/ 1876004 w 2118051"/>
              <a:gd name="csY62" fmla="*/ 763843 h 1660314"/>
              <a:gd name="csX63" fmla="*/ 1884969 w 2118051"/>
              <a:gd name="csY63" fmla="*/ 799702 h 1660314"/>
              <a:gd name="csX64" fmla="*/ 1920828 w 2118051"/>
              <a:gd name="csY64" fmla="*/ 835561 h 1660314"/>
              <a:gd name="csX65" fmla="*/ 1929792 w 2118051"/>
              <a:gd name="csY65" fmla="*/ 862455 h 1660314"/>
              <a:gd name="csX66" fmla="*/ 1974616 w 2118051"/>
              <a:gd name="csY66" fmla="*/ 907278 h 1660314"/>
              <a:gd name="csX67" fmla="*/ 2001510 w 2118051"/>
              <a:gd name="csY67" fmla="*/ 987961 h 1660314"/>
              <a:gd name="csX68" fmla="*/ 2010475 w 2118051"/>
              <a:gd name="csY68" fmla="*/ 1014855 h 1660314"/>
              <a:gd name="csX69" fmla="*/ 2019439 w 2118051"/>
              <a:gd name="csY69" fmla="*/ 1050714 h 1660314"/>
              <a:gd name="csX70" fmla="*/ 2037369 w 2118051"/>
              <a:gd name="csY70" fmla="*/ 1077608 h 1660314"/>
              <a:gd name="csX71" fmla="*/ 2046334 w 2118051"/>
              <a:gd name="csY71" fmla="*/ 1104502 h 1660314"/>
              <a:gd name="csX72" fmla="*/ 2073228 w 2118051"/>
              <a:gd name="csY72" fmla="*/ 1122431 h 1660314"/>
              <a:gd name="csX73" fmla="*/ 2082192 w 2118051"/>
              <a:gd name="csY73" fmla="*/ 1149325 h 1660314"/>
              <a:gd name="csX74" fmla="*/ 2118051 w 2118051"/>
              <a:gd name="csY74" fmla="*/ 1158290 h 1660314"/>
              <a:gd name="csX75" fmla="*/ 2082192 w 2118051"/>
              <a:gd name="csY75" fmla="*/ 1167255 h 1660314"/>
              <a:gd name="csX76" fmla="*/ 1938757 w 2118051"/>
              <a:gd name="csY76" fmla="*/ 1185184 h 1660314"/>
              <a:gd name="csX77" fmla="*/ 1920828 w 2118051"/>
              <a:gd name="csY77" fmla="*/ 1203114 h 1660314"/>
              <a:gd name="csX78" fmla="*/ 1893934 w 2118051"/>
              <a:gd name="csY78" fmla="*/ 1167255 h 1660314"/>
              <a:gd name="csX79" fmla="*/ 1849110 w 2118051"/>
              <a:gd name="csY79" fmla="*/ 1113467 h 1660314"/>
              <a:gd name="csX80" fmla="*/ 1831181 w 2118051"/>
              <a:gd name="csY80" fmla="*/ 1086572 h 1660314"/>
              <a:gd name="csX81" fmla="*/ 1795322 w 2118051"/>
              <a:gd name="csY81" fmla="*/ 1077608 h 1660314"/>
              <a:gd name="csX82" fmla="*/ 1768428 w 2118051"/>
              <a:gd name="csY82" fmla="*/ 1068643 h 1660314"/>
              <a:gd name="csX83" fmla="*/ 1624992 w 2118051"/>
              <a:gd name="csY83" fmla="*/ 1077608 h 1660314"/>
              <a:gd name="csX84" fmla="*/ 1607063 w 2118051"/>
              <a:gd name="csY84" fmla="*/ 1122431 h 1660314"/>
              <a:gd name="csX85" fmla="*/ 1589134 w 2118051"/>
              <a:gd name="csY85" fmla="*/ 1158290 h 1660314"/>
              <a:gd name="csX86" fmla="*/ 1562239 w 2118051"/>
              <a:gd name="csY86" fmla="*/ 1185184 h 1660314"/>
              <a:gd name="csX87" fmla="*/ 1544310 w 2118051"/>
              <a:gd name="csY87" fmla="*/ 1212078 h 1660314"/>
              <a:gd name="csX88" fmla="*/ 1589134 w 2118051"/>
              <a:gd name="csY88" fmla="*/ 1238972 h 1660314"/>
              <a:gd name="csX89" fmla="*/ 1616028 w 2118051"/>
              <a:gd name="csY89" fmla="*/ 1247937 h 1660314"/>
              <a:gd name="csX90" fmla="*/ 1642922 w 2118051"/>
              <a:gd name="csY90" fmla="*/ 1221043 h 1660314"/>
              <a:gd name="csX91" fmla="*/ 1660851 w 2118051"/>
              <a:gd name="csY91" fmla="*/ 1265867 h 1660314"/>
              <a:gd name="csX92" fmla="*/ 1553275 w 2118051"/>
              <a:gd name="csY92" fmla="*/ 1328619 h 1660314"/>
              <a:gd name="csX93" fmla="*/ 1490522 w 2118051"/>
              <a:gd name="csY93" fmla="*/ 1283796 h 1660314"/>
              <a:gd name="csX94" fmla="*/ 1454663 w 2118051"/>
              <a:gd name="csY94" fmla="*/ 1230008 h 1660314"/>
              <a:gd name="csX95" fmla="*/ 1445698 w 2118051"/>
              <a:gd name="csY95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149863 w 2118051"/>
              <a:gd name="csY2" fmla="*/ 1481019 h 1660314"/>
              <a:gd name="csX3" fmla="*/ 1320192 w 2118051"/>
              <a:gd name="csY3" fmla="*/ 1391372 h 1660314"/>
              <a:gd name="csX4" fmla="*/ 1194687 w 2118051"/>
              <a:gd name="csY4" fmla="*/ 1355513 h 1660314"/>
              <a:gd name="csX5" fmla="*/ 1167793 w 2118051"/>
              <a:gd name="csY5" fmla="*/ 1543771 h 1660314"/>
              <a:gd name="csX6" fmla="*/ 1006428 w 2118051"/>
              <a:gd name="csY6" fmla="*/ 1660314 h 1660314"/>
              <a:gd name="csX7" fmla="*/ 710593 w 2118051"/>
              <a:gd name="csY7" fmla="*/ 1651349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307181 w 2118051"/>
              <a:gd name="csY20" fmla="*/ 647302 h 1660314"/>
              <a:gd name="csX21" fmla="*/ 352004 w 2118051"/>
              <a:gd name="csY21" fmla="*/ 629372 h 1660314"/>
              <a:gd name="csX22" fmla="*/ 414757 w 2118051"/>
              <a:gd name="csY22" fmla="*/ 647302 h 1660314"/>
              <a:gd name="csX23" fmla="*/ 495439 w 2118051"/>
              <a:gd name="csY23" fmla="*/ 629372 h 1660314"/>
              <a:gd name="csX24" fmla="*/ 513369 w 2118051"/>
              <a:gd name="csY24" fmla="*/ 611443 h 1660314"/>
              <a:gd name="csX25" fmla="*/ 504404 w 2118051"/>
              <a:gd name="csY25" fmla="*/ 575584 h 1660314"/>
              <a:gd name="csX26" fmla="*/ 495439 w 2118051"/>
              <a:gd name="csY26" fmla="*/ 512831 h 1660314"/>
              <a:gd name="csX27" fmla="*/ 522334 w 2118051"/>
              <a:gd name="csY27" fmla="*/ 485937 h 1660314"/>
              <a:gd name="csX28" fmla="*/ 540263 w 2118051"/>
              <a:gd name="csY28" fmla="*/ 450078 h 1660314"/>
              <a:gd name="csX29" fmla="*/ 558192 w 2118051"/>
              <a:gd name="csY29" fmla="*/ 315608 h 1660314"/>
              <a:gd name="csX30" fmla="*/ 522334 w 2118051"/>
              <a:gd name="csY30" fmla="*/ 288714 h 1660314"/>
              <a:gd name="csX31" fmla="*/ 468545 w 2118051"/>
              <a:gd name="csY31" fmla="*/ 270784 h 1660314"/>
              <a:gd name="csX32" fmla="*/ 468545 w 2118051"/>
              <a:gd name="csY32" fmla="*/ 118384 h 1660314"/>
              <a:gd name="csX33" fmla="*/ 477510 w 2118051"/>
              <a:gd name="csY33" fmla="*/ 91490 h 1660314"/>
              <a:gd name="csX34" fmla="*/ 504404 w 2118051"/>
              <a:gd name="csY34" fmla="*/ 73561 h 1660314"/>
              <a:gd name="csX35" fmla="*/ 629910 w 2118051"/>
              <a:gd name="csY35" fmla="*/ 91490 h 1660314"/>
              <a:gd name="csX36" fmla="*/ 665769 w 2118051"/>
              <a:gd name="csY36" fmla="*/ 100455 h 1660314"/>
              <a:gd name="csX37" fmla="*/ 764381 w 2118051"/>
              <a:gd name="csY37" fmla="*/ 82525 h 1660314"/>
              <a:gd name="csX38" fmla="*/ 800239 w 2118051"/>
              <a:gd name="csY38" fmla="*/ 46667 h 1660314"/>
              <a:gd name="csX39" fmla="*/ 836098 w 2118051"/>
              <a:gd name="csY39" fmla="*/ 100455 h 1660314"/>
              <a:gd name="csX40" fmla="*/ 862992 w 2118051"/>
              <a:gd name="csY40" fmla="*/ 73561 h 1660314"/>
              <a:gd name="csX41" fmla="*/ 988498 w 2118051"/>
              <a:gd name="csY41" fmla="*/ 64596 h 1660314"/>
              <a:gd name="csX42" fmla="*/ 1131934 w 2118051"/>
              <a:gd name="csY42" fmla="*/ 55631 h 1660314"/>
              <a:gd name="csX43" fmla="*/ 1176757 w 2118051"/>
              <a:gd name="csY43" fmla="*/ 46667 h 1660314"/>
              <a:gd name="csX44" fmla="*/ 1320192 w 2118051"/>
              <a:gd name="csY44" fmla="*/ 64596 h 1660314"/>
              <a:gd name="csX45" fmla="*/ 1365016 w 2118051"/>
              <a:gd name="csY45" fmla="*/ 91490 h 1660314"/>
              <a:gd name="csX46" fmla="*/ 1400875 w 2118051"/>
              <a:gd name="csY46" fmla="*/ 100455 h 1660314"/>
              <a:gd name="csX47" fmla="*/ 1436734 w 2118051"/>
              <a:gd name="csY47" fmla="*/ 118384 h 1660314"/>
              <a:gd name="csX48" fmla="*/ 1454663 w 2118051"/>
              <a:gd name="csY48" fmla="*/ 136314 h 1660314"/>
              <a:gd name="csX49" fmla="*/ 1490522 w 2118051"/>
              <a:gd name="csY49" fmla="*/ 154243 h 1660314"/>
              <a:gd name="csX50" fmla="*/ 1517416 w 2118051"/>
              <a:gd name="csY50" fmla="*/ 172172 h 1660314"/>
              <a:gd name="csX51" fmla="*/ 1562239 w 2118051"/>
              <a:gd name="csY51" fmla="*/ 55631 h 1660314"/>
              <a:gd name="csX52" fmla="*/ 1598098 w 2118051"/>
              <a:gd name="csY52" fmla="*/ 46667 h 1660314"/>
              <a:gd name="csX53" fmla="*/ 1607063 w 2118051"/>
              <a:gd name="csY53" fmla="*/ 10808 h 1660314"/>
              <a:gd name="csX54" fmla="*/ 1651887 w 2118051"/>
              <a:gd name="csY54" fmla="*/ 1843 h 1660314"/>
              <a:gd name="csX55" fmla="*/ 1723604 w 2118051"/>
              <a:gd name="csY55" fmla="*/ 73561 h 1660314"/>
              <a:gd name="csX56" fmla="*/ 1750498 w 2118051"/>
              <a:gd name="csY56" fmla="*/ 208031 h 1660314"/>
              <a:gd name="csX57" fmla="*/ 1768428 w 2118051"/>
              <a:gd name="csY57" fmla="*/ 234925 h 1660314"/>
              <a:gd name="csX58" fmla="*/ 1795322 w 2118051"/>
              <a:gd name="csY58" fmla="*/ 306643 h 1660314"/>
              <a:gd name="csX59" fmla="*/ 1804287 w 2118051"/>
              <a:gd name="csY59" fmla="*/ 485937 h 1660314"/>
              <a:gd name="csX60" fmla="*/ 1813251 w 2118051"/>
              <a:gd name="csY60" fmla="*/ 539725 h 1660314"/>
              <a:gd name="csX61" fmla="*/ 1840145 w 2118051"/>
              <a:gd name="csY61" fmla="*/ 710055 h 1660314"/>
              <a:gd name="csX62" fmla="*/ 1867039 w 2118051"/>
              <a:gd name="csY62" fmla="*/ 736949 h 1660314"/>
              <a:gd name="csX63" fmla="*/ 1876004 w 2118051"/>
              <a:gd name="csY63" fmla="*/ 763843 h 1660314"/>
              <a:gd name="csX64" fmla="*/ 1884969 w 2118051"/>
              <a:gd name="csY64" fmla="*/ 799702 h 1660314"/>
              <a:gd name="csX65" fmla="*/ 1920828 w 2118051"/>
              <a:gd name="csY65" fmla="*/ 835561 h 1660314"/>
              <a:gd name="csX66" fmla="*/ 1929792 w 2118051"/>
              <a:gd name="csY66" fmla="*/ 862455 h 1660314"/>
              <a:gd name="csX67" fmla="*/ 1974616 w 2118051"/>
              <a:gd name="csY67" fmla="*/ 907278 h 1660314"/>
              <a:gd name="csX68" fmla="*/ 2001510 w 2118051"/>
              <a:gd name="csY68" fmla="*/ 987961 h 1660314"/>
              <a:gd name="csX69" fmla="*/ 2010475 w 2118051"/>
              <a:gd name="csY69" fmla="*/ 1014855 h 1660314"/>
              <a:gd name="csX70" fmla="*/ 2019439 w 2118051"/>
              <a:gd name="csY70" fmla="*/ 1050714 h 1660314"/>
              <a:gd name="csX71" fmla="*/ 2037369 w 2118051"/>
              <a:gd name="csY71" fmla="*/ 1077608 h 1660314"/>
              <a:gd name="csX72" fmla="*/ 2046334 w 2118051"/>
              <a:gd name="csY72" fmla="*/ 1104502 h 1660314"/>
              <a:gd name="csX73" fmla="*/ 2073228 w 2118051"/>
              <a:gd name="csY73" fmla="*/ 1122431 h 1660314"/>
              <a:gd name="csX74" fmla="*/ 2082192 w 2118051"/>
              <a:gd name="csY74" fmla="*/ 1149325 h 1660314"/>
              <a:gd name="csX75" fmla="*/ 2118051 w 2118051"/>
              <a:gd name="csY75" fmla="*/ 1158290 h 1660314"/>
              <a:gd name="csX76" fmla="*/ 2082192 w 2118051"/>
              <a:gd name="csY76" fmla="*/ 1167255 h 1660314"/>
              <a:gd name="csX77" fmla="*/ 1938757 w 2118051"/>
              <a:gd name="csY77" fmla="*/ 1185184 h 1660314"/>
              <a:gd name="csX78" fmla="*/ 1920828 w 2118051"/>
              <a:gd name="csY78" fmla="*/ 1203114 h 1660314"/>
              <a:gd name="csX79" fmla="*/ 1893934 w 2118051"/>
              <a:gd name="csY79" fmla="*/ 1167255 h 1660314"/>
              <a:gd name="csX80" fmla="*/ 1849110 w 2118051"/>
              <a:gd name="csY80" fmla="*/ 1113467 h 1660314"/>
              <a:gd name="csX81" fmla="*/ 1831181 w 2118051"/>
              <a:gd name="csY81" fmla="*/ 1086572 h 1660314"/>
              <a:gd name="csX82" fmla="*/ 1795322 w 2118051"/>
              <a:gd name="csY82" fmla="*/ 1077608 h 1660314"/>
              <a:gd name="csX83" fmla="*/ 1768428 w 2118051"/>
              <a:gd name="csY83" fmla="*/ 1068643 h 1660314"/>
              <a:gd name="csX84" fmla="*/ 1624992 w 2118051"/>
              <a:gd name="csY84" fmla="*/ 1077608 h 1660314"/>
              <a:gd name="csX85" fmla="*/ 1607063 w 2118051"/>
              <a:gd name="csY85" fmla="*/ 1122431 h 1660314"/>
              <a:gd name="csX86" fmla="*/ 1589134 w 2118051"/>
              <a:gd name="csY86" fmla="*/ 1158290 h 1660314"/>
              <a:gd name="csX87" fmla="*/ 1562239 w 2118051"/>
              <a:gd name="csY87" fmla="*/ 1185184 h 1660314"/>
              <a:gd name="csX88" fmla="*/ 1544310 w 2118051"/>
              <a:gd name="csY88" fmla="*/ 1212078 h 1660314"/>
              <a:gd name="csX89" fmla="*/ 1589134 w 2118051"/>
              <a:gd name="csY89" fmla="*/ 1238972 h 1660314"/>
              <a:gd name="csX90" fmla="*/ 1616028 w 2118051"/>
              <a:gd name="csY90" fmla="*/ 1247937 h 1660314"/>
              <a:gd name="csX91" fmla="*/ 1642922 w 2118051"/>
              <a:gd name="csY91" fmla="*/ 1221043 h 1660314"/>
              <a:gd name="csX92" fmla="*/ 1660851 w 2118051"/>
              <a:gd name="csY92" fmla="*/ 1265867 h 1660314"/>
              <a:gd name="csX93" fmla="*/ 1553275 w 2118051"/>
              <a:gd name="csY93" fmla="*/ 1328619 h 1660314"/>
              <a:gd name="csX94" fmla="*/ 1490522 w 2118051"/>
              <a:gd name="csY94" fmla="*/ 1283796 h 1660314"/>
              <a:gd name="csX95" fmla="*/ 1454663 w 2118051"/>
              <a:gd name="csY95" fmla="*/ 1230008 h 1660314"/>
              <a:gd name="csX96" fmla="*/ 1445698 w 2118051"/>
              <a:gd name="csY96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149863 w 2118051"/>
              <a:gd name="csY2" fmla="*/ 1481019 h 1660314"/>
              <a:gd name="csX3" fmla="*/ 1320192 w 2118051"/>
              <a:gd name="csY3" fmla="*/ 1391372 h 1660314"/>
              <a:gd name="csX4" fmla="*/ 1347087 w 2118051"/>
              <a:gd name="csY4" fmla="*/ 1418266 h 1660314"/>
              <a:gd name="csX5" fmla="*/ 1167793 w 2118051"/>
              <a:gd name="csY5" fmla="*/ 1543771 h 1660314"/>
              <a:gd name="csX6" fmla="*/ 1006428 w 2118051"/>
              <a:gd name="csY6" fmla="*/ 1660314 h 1660314"/>
              <a:gd name="csX7" fmla="*/ 710593 w 2118051"/>
              <a:gd name="csY7" fmla="*/ 1651349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307181 w 2118051"/>
              <a:gd name="csY20" fmla="*/ 647302 h 1660314"/>
              <a:gd name="csX21" fmla="*/ 352004 w 2118051"/>
              <a:gd name="csY21" fmla="*/ 629372 h 1660314"/>
              <a:gd name="csX22" fmla="*/ 414757 w 2118051"/>
              <a:gd name="csY22" fmla="*/ 647302 h 1660314"/>
              <a:gd name="csX23" fmla="*/ 495439 w 2118051"/>
              <a:gd name="csY23" fmla="*/ 629372 h 1660314"/>
              <a:gd name="csX24" fmla="*/ 513369 w 2118051"/>
              <a:gd name="csY24" fmla="*/ 611443 h 1660314"/>
              <a:gd name="csX25" fmla="*/ 504404 w 2118051"/>
              <a:gd name="csY25" fmla="*/ 575584 h 1660314"/>
              <a:gd name="csX26" fmla="*/ 495439 w 2118051"/>
              <a:gd name="csY26" fmla="*/ 512831 h 1660314"/>
              <a:gd name="csX27" fmla="*/ 522334 w 2118051"/>
              <a:gd name="csY27" fmla="*/ 485937 h 1660314"/>
              <a:gd name="csX28" fmla="*/ 540263 w 2118051"/>
              <a:gd name="csY28" fmla="*/ 450078 h 1660314"/>
              <a:gd name="csX29" fmla="*/ 558192 w 2118051"/>
              <a:gd name="csY29" fmla="*/ 315608 h 1660314"/>
              <a:gd name="csX30" fmla="*/ 522334 w 2118051"/>
              <a:gd name="csY30" fmla="*/ 288714 h 1660314"/>
              <a:gd name="csX31" fmla="*/ 468545 w 2118051"/>
              <a:gd name="csY31" fmla="*/ 270784 h 1660314"/>
              <a:gd name="csX32" fmla="*/ 468545 w 2118051"/>
              <a:gd name="csY32" fmla="*/ 118384 h 1660314"/>
              <a:gd name="csX33" fmla="*/ 477510 w 2118051"/>
              <a:gd name="csY33" fmla="*/ 91490 h 1660314"/>
              <a:gd name="csX34" fmla="*/ 504404 w 2118051"/>
              <a:gd name="csY34" fmla="*/ 73561 h 1660314"/>
              <a:gd name="csX35" fmla="*/ 629910 w 2118051"/>
              <a:gd name="csY35" fmla="*/ 91490 h 1660314"/>
              <a:gd name="csX36" fmla="*/ 665769 w 2118051"/>
              <a:gd name="csY36" fmla="*/ 100455 h 1660314"/>
              <a:gd name="csX37" fmla="*/ 764381 w 2118051"/>
              <a:gd name="csY37" fmla="*/ 82525 h 1660314"/>
              <a:gd name="csX38" fmla="*/ 800239 w 2118051"/>
              <a:gd name="csY38" fmla="*/ 46667 h 1660314"/>
              <a:gd name="csX39" fmla="*/ 836098 w 2118051"/>
              <a:gd name="csY39" fmla="*/ 100455 h 1660314"/>
              <a:gd name="csX40" fmla="*/ 862992 w 2118051"/>
              <a:gd name="csY40" fmla="*/ 73561 h 1660314"/>
              <a:gd name="csX41" fmla="*/ 988498 w 2118051"/>
              <a:gd name="csY41" fmla="*/ 64596 h 1660314"/>
              <a:gd name="csX42" fmla="*/ 1131934 w 2118051"/>
              <a:gd name="csY42" fmla="*/ 55631 h 1660314"/>
              <a:gd name="csX43" fmla="*/ 1176757 w 2118051"/>
              <a:gd name="csY43" fmla="*/ 46667 h 1660314"/>
              <a:gd name="csX44" fmla="*/ 1320192 w 2118051"/>
              <a:gd name="csY44" fmla="*/ 64596 h 1660314"/>
              <a:gd name="csX45" fmla="*/ 1365016 w 2118051"/>
              <a:gd name="csY45" fmla="*/ 91490 h 1660314"/>
              <a:gd name="csX46" fmla="*/ 1400875 w 2118051"/>
              <a:gd name="csY46" fmla="*/ 100455 h 1660314"/>
              <a:gd name="csX47" fmla="*/ 1436734 w 2118051"/>
              <a:gd name="csY47" fmla="*/ 118384 h 1660314"/>
              <a:gd name="csX48" fmla="*/ 1454663 w 2118051"/>
              <a:gd name="csY48" fmla="*/ 136314 h 1660314"/>
              <a:gd name="csX49" fmla="*/ 1490522 w 2118051"/>
              <a:gd name="csY49" fmla="*/ 154243 h 1660314"/>
              <a:gd name="csX50" fmla="*/ 1517416 w 2118051"/>
              <a:gd name="csY50" fmla="*/ 172172 h 1660314"/>
              <a:gd name="csX51" fmla="*/ 1562239 w 2118051"/>
              <a:gd name="csY51" fmla="*/ 55631 h 1660314"/>
              <a:gd name="csX52" fmla="*/ 1598098 w 2118051"/>
              <a:gd name="csY52" fmla="*/ 46667 h 1660314"/>
              <a:gd name="csX53" fmla="*/ 1607063 w 2118051"/>
              <a:gd name="csY53" fmla="*/ 10808 h 1660314"/>
              <a:gd name="csX54" fmla="*/ 1651887 w 2118051"/>
              <a:gd name="csY54" fmla="*/ 1843 h 1660314"/>
              <a:gd name="csX55" fmla="*/ 1723604 w 2118051"/>
              <a:gd name="csY55" fmla="*/ 73561 h 1660314"/>
              <a:gd name="csX56" fmla="*/ 1750498 w 2118051"/>
              <a:gd name="csY56" fmla="*/ 208031 h 1660314"/>
              <a:gd name="csX57" fmla="*/ 1768428 w 2118051"/>
              <a:gd name="csY57" fmla="*/ 234925 h 1660314"/>
              <a:gd name="csX58" fmla="*/ 1795322 w 2118051"/>
              <a:gd name="csY58" fmla="*/ 306643 h 1660314"/>
              <a:gd name="csX59" fmla="*/ 1804287 w 2118051"/>
              <a:gd name="csY59" fmla="*/ 485937 h 1660314"/>
              <a:gd name="csX60" fmla="*/ 1813251 w 2118051"/>
              <a:gd name="csY60" fmla="*/ 539725 h 1660314"/>
              <a:gd name="csX61" fmla="*/ 1840145 w 2118051"/>
              <a:gd name="csY61" fmla="*/ 710055 h 1660314"/>
              <a:gd name="csX62" fmla="*/ 1867039 w 2118051"/>
              <a:gd name="csY62" fmla="*/ 736949 h 1660314"/>
              <a:gd name="csX63" fmla="*/ 1876004 w 2118051"/>
              <a:gd name="csY63" fmla="*/ 763843 h 1660314"/>
              <a:gd name="csX64" fmla="*/ 1884969 w 2118051"/>
              <a:gd name="csY64" fmla="*/ 799702 h 1660314"/>
              <a:gd name="csX65" fmla="*/ 1920828 w 2118051"/>
              <a:gd name="csY65" fmla="*/ 835561 h 1660314"/>
              <a:gd name="csX66" fmla="*/ 1929792 w 2118051"/>
              <a:gd name="csY66" fmla="*/ 862455 h 1660314"/>
              <a:gd name="csX67" fmla="*/ 1974616 w 2118051"/>
              <a:gd name="csY67" fmla="*/ 907278 h 1660314"/>
              <a:gd name="csX68" fmla="*/ 2001510 w 2118051"/>
              <a:gd name="csY68" fmla="*/ 987961 h 1660314"/>
              <a:gd name="csX69" fmla="*/ 2010475 w 2118051"/>
              <a:gd name="csY69" fmla="*/ 1014855 h 1660314"/>
              <a:gd name="csX70" fmla="*/ 2019439 w 2118051"/>
              <a:gd name="csY70" fmla="*/ 1050714 h 1660314"/>
              <a:gd name="csX71" fmla="*/ 2037369 w 2118051"/>
              <a:gd name="csY71" fmla="*/ 1077608 h 1660314"/>
              <a:gd name="csX72" fmla="*/ 2046334 w 2118051"/>
              <a:gd name="csY72" fmla="*/ 1104502 h 1660314"/>
              <a:gd name="csX73" fmla="*/ 2073228 w 2118051"/>
              <a:gd name="csY73" fmla="*/ 1122431 h 1660314"/>
              <a:gd name="csX74" fmla="*/ 2082192 w 2118051"/>
              <a:gd name="csY74" fmla="*/ 1149325 h 1660314"/>
              <a:gd name="csX75" fmla="*/ 2118051 w 2118051"/>
              <a:gd name="csY75" fmla="*/ 1158290 h 1660314"/>
              <a:gd name="csX76" fmla="*/ 2082192 w 2118051"/>
              <a:gd name="csY76" fmla="*/ 1167255 h 1660314"/>
              <a:gd name="csX77" fmla="*/ 1938757 w 2118051"/>
              <a:gd name="csY77" fmla="*/ 1185184 h 1660314"/>
              <a:gd name="csX78" fmla="*/ 1920828 w 2118051"/>
              <a:gd name="csY78" fmla="*/ 1203114 h 1660314"/>
              <a:gd name="csX79" fmla="*/ 1893934 w 2118051"/>
              <a:gd name="csY79" fmla="*/ 1167255 h 1660314"/>
              <a:gd name="csX80" fmla="*/ 1849110 w 2118051"/>
              <a:gd name="csY80" fmla="*/ 1113467 h 1660314"/>
              <a:gd name="csX81" fmla="*/ 1831181 w 2118051"/>
              <a:gd name="csY81" fmla="*/ 1086572 h 1660314"/>
              <a:gd name="csX82" fmla="*/ 1795322 w 2118051"/>
              <a:gd name="csY82" fmla="*/ 1077608 h 1660314"/>
              <a:gd name="csX83" fmla="*/ 1768428 w 2118051"/>
              <a:gd name="csY83" fmla="*/ 1068643 h 1660314"/>
              <a:gd name="csX84" fmla="*/ 1624992 w 2118051"/>
              <a:gd name="csY84" fmla="*/ 1077608 h 1660314"/>
              <a:gd name="csX85" fmla="*/ 1607063 w 2118051"/>
              <a:gd name="csY85" fmla="*/ 1122431 h 1660314"/>
              <a:gd name="csX86" fmla="*/ 1589134 w 2118051"/>
              <a:gd name="csY86" fmla="*/ 1158290 h 1660314"/>
              <a:gd name="csX87" fmla="*/ 1562239 w 2118051"/>
              <a:gd name="csY87" fmla="*/ 1185184 h 1660314"/>
              <a:gd name="csX88" fmla="*/ 1544310 w 2118051"/>
              <a:gd name="csY88" fmla="*/ 1212078 h 1660314"/>
              <a:gd name="csX89" fmla="*/ 1589134 w 2118051"/>
              <a:gd name="csY89" fmla="*/ 1238972 h 1660314"/>
              <a:gd name="csX90" fmla="*/ 1616028 w 2118051"/>
              <a:gd name="csY90" fmla="*/ 1247937 h 1660314"/>
              <a:gd name="csX91" fmla="*/ 1642922 w 2118051"/>
              <a:gd name="csY91" fmla="*/ 1221043 h 1660314"/>
              <a:gd name="csX92" fmla="*/ 1660851 w 2118051"/>
              <a:gd name="csY92" fmla="*/ 1265867 h 1660314"/>
              <a:gd name="csX93" fmla="*/ 1553275 w 2118051"/>
              <a:gd name="csY93" fmla="*/ 1328619 h 1660314"/>
              <a:gd name="csX94" fmla="*/ 1490522 w 2118051"/>
              <a:gd name="csY94" fmla="*/ 1283796 h 1660314"/>
              <a:gd name="csX95" fmla="*/ 1454663 w 2118051"/>
              <a:gd name="csY95" fmla="*/ 1230008 h 1660314"/>
              <a:gd name="csX96" fmla="*/ 1445698 w 2118051"/>
              <a:gd name="csY96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320192 w 2118051"/>
              <a:gd name="csY2" fmla="*/ 1391372 h 1660314"/>
              <a:gd name="csX3" fmla="*/ 1347087 w 2118051"/>
              <a:gd name="csY3" fmla="*/ 1418266 h 1660314"/>
              <a:gd name="csX4" fmla="*/ 1167793 w 2118051"/>
              <a:gd name="csY4" fmla="*/ 1543771 h 1660314"/>
              <a:gd name="csX5" fmla="*/ 1006428 w 2118051"/>
              <a:gd name="csY5" fmla="*/ 1660314 h 1660314"/>
              <a:gd name="csX6" fmla="*/ 710593 w 2118051"/>
              <a:gd name="csY6" fmla="*/ 1651349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665769 w 2118051"/>
              <a:gd name="csY35" fmla="*/ 100455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36098 w 2118051"/>
              <a:gd name="csY38" fmla="*/ 100455 h 1660314"/>
              <a:gd name="csX39" fmla="*/ 862992 w 2118051"/>
              <a:gd name="csY39" fmla="*/ 73561 h 1660314"/>
              <a:gd name="csX40" fmla="*/ 988498 w 2118051"/>
              <a:gd name="csY40" fmla="*/ 64596 h 1660314"/>
              <a:gd name="csX41" fmla="*/ 1131934 w 2118051"/>
              <a:gd name="csY41" fmla="*/ 55631 h 1660314"/>
              <a:gd name="csX42" fmla="*/ 1176757 w 2118051"/>
              <a:gd name="csY42" fmla="*/ 46667 h 1660314"/>
              <a:gd name="csX43" fmla="*/ 1320192 w 2118051"/>
              <a:gd name="csY43" fmla="*/ 64596 h 1660314"/>
              <a:gd name="csX44" fmla="*/ 1365016 w 2118051"/>
              <a:gd name="csY44" fmla="*/ 91490 h 1660314"/>
              <a:gd name="csX45" fmla="*/ 1400875 w 2118051"/>
              <a:gd name="csY45" fmla="*/ 100455 h 1660314"/>
              <a:gd name="csX46" fmla="*/ 1436734 w 2118051"/>
              <a:gd name="csY46" fmla="*/ 118384 h 1660314"/>
              <a:gd name="csX47" fmla="*/ 1454663 w 2118051"/>
              <a:gd name="csY47" fmla="*/ 136314 h 1660314"/>
              <a:gd name="csX48" fmla="*/ 1490522 w 2118051"/>
              <a:gd name="csY48" fmla="*/ 154243 h 1660314"/>
              <a:gd name="csX49" fmla="*/ 1517416 w 2118051"/>
              <a:gd name="csY49" fmla="*/ 172172 h 1660314"/>
              <a:gd name="csX50" fmla="*/ 1562239 w 2118051"/>
              <a:gd name="csY50" fmla="*/ 55631 h 1660314"/>
              <a:gd name="csX51" fmla="*/ 1598098 w 2118051"/>
              <a:gd name="csY51" fmla="*/ 46667 h 1660314"/>
              <a:gd name="csX52" fmla="*/ 1607063 w 2118051"/>
              <a:gd name="csY52" fmla="*/ 10808 h 1660314"/>
              <a:gd name="csX53" fmla="*/ 1651887 w 2118051"/>
              <a:gd name="csY53" fmla="*/ 1843 h 1660314"/>
              <a:gd name="csX54" fmla="*/ 1723604 w 2118051"/>
              <a:gd name="csY54" fmla="*/ 73561 h 1660314"/>
              <a:gd name="csX55" fmla="*/ 1750498 w 2118051"/>
              <a:gd name="csY55" fmla="*/ 208031 h 1660314"/>
              <a:gd name="csX56" fmla="*/ 1768428 w 2118051"/>
              <a:gd name="csY56" fmla="*/ 234925 h 1660314"/>
              <a:gd name="csX57" fmla="*/ 1795322 w 2118051"/>
              <a:gd name="csY57" fmla="*/ 306643 h 1660314"/>
              <a:gd name="csX58" fmla="*/ 1804287 w 2118051"/>
              <a:gd name="csY58" fmla="*/ 485937 h 1660314"/>
              <a:gd name="csX59" fmla="*/ 1813251 w 2118051"/>
              <a:gd name="csY59" fmla="*/ 539725 h 1660314"/>
              <a:gd name="csX60" fmla="*/ 1840145 w 2118051"/>
              <a:gd name="csY60" fmla="*/ 710055 h 1660314"/>
              <a:gd name="csX61" fmla="*/ 1867039 w 2118051"/>
              <a:gd name="csY61" fmla="*/ 736949 h 1660314"/>
              <a:gd name="csX62" fmla="*/ 1876004 w 2118051"/>
              <a:gd name="csY62" fmla="*/ 763843 h 1660314"/>
              <a:gd name="csX63" fmla="*/ 1884969 w 2118051"/>
              <a:gd name="csY63" fmla="*/ 799702 h 1660314"/>
              <a:gd name="csX64" fmla="*/ 1920828 w 2118051"/>
              <a:gd name="csY64" fmla="*/ 835561 h 1660314"/>
              <a:gd name="csX65" fmla="*/ 1929792 w 2118051"/>
              <a:gd name="csY65" fmla="*/ 862455 h 1660314"/>
              <a:gd name="csX66" fmla="*/ 1974616 w 2118051"/>
              <a:gd name="csY66" fmla="*/ 907278 h 1660314"/>
              <a:gd name="csX67" fmla="*/ 2001510 w 2118051"/>
              <a:gd name="csY67" fmla="*/ 987961 h 1660314"/>
              <a:gd name="csX68" fmla="*/ 2010475 w 2118051"/>
              <a:gd name="csY68" fmla="*/ 1014855 h 1660314"/>
              <a:gd name="csX69" fmla="*/ 2019439 w 2118051"/>
              <a:gd name="csY69" fmla="*/ 1050714 h 1660314"/>
              <a:gd name="csX70" fmla="*/ 2037369 w 2118051"/>
              <a:gd name="csY70" fmla="*/ 1077608 h 1660314"/>
              <a:gd name="csX71" fmla="*/ 2046334 w 2118051"/>
              <a:gd name="csY71" fmla="*/ 1104502 h 1660314"/>
              <a:gd name="csX72" fmla="*/ 2073228 w 2118051"/>
              <a:gd name="csY72" fmla="*/ 1122431 h 1660314"/>
              <a:gd name="csX73" fmla="*/ 2082192 w 2118051"/>
              <a:gd name="csY73" fmla="*/ 1149325 h 1660314"/>
              <a:gd name="csX74" fmla="*/ 2118051 w 2118051"/>
              <a:gd name="csY74" fmla="*/ 1158290 h 1660314"/>
              <a:gd name="csX75" fmla="*/ 2082192 w 2118051"/>
              <a:gd name="csY75" fmla="*/ 1167255 h 1660314"/>
              <a:gd name="csX76" fmla="*/ 1938757 w 2118051"/>
              <a:gd name="csY76" fmla="*/ 1185184 h 1660314"/>
              <a:gd name="csX77" fmla="*/ 1920828 w 2118051"/>
              <a:gd name="csY77" fmla="*/ 1203114 h 1660314"/>
              <a:gd name="csX78" fmla="*/ 1893934 w 2118051"/>
              <a:gd name="csY78" fmla="*/ 1167255 h 1660314"/>
              <a:gd name="csX79" fmla="*/ 1849110 w 2118051"/>
              <a:gd name="csY79" fmla="*/ 1113467 h 1660314"/>
              <a:gd name="csX80" fmla="*/ 1831181 w 2118051"/>
              <a:gd name="csY80" fmla="*/ 1086572 h 1660314"/>
              <a:gd name="csX81" fmla="*/ 1795322 w 2118051"/>
              <a:gd name="csY81" fmla="*/ 1077608 h 1660314"/>
              <a:gd name="csX82" fmla="*/ 1768428 w 2118051"/>
              <a:gd name="csY82" fmla="*/ 1068643 h 1660314"/>
              <a:gd name="csX83" fmla="*/ 1624992 w 2118051"/>
              <a:gd name="csY83" fmla="*/ 1077608 h 1660314"/>
              <a:gd name="csX84" fmla="*/ 1607063 w 2118051"/>
              <a:gd name="csY84" fmla="*/ 1122431 h 1660314"/>
              <a:gd name="csX85" fmla="*/ 1589134 w 2118051"/>
              <a:gd name="csY85" fmla="*/ 1158290 h 1660314"/>
              <a:gd name="csX86" fmla="*/ 1562239 w 2118051"/>
              <a:gd name="csY86" fmla="*/ 1185184 h 1660314"/>
              <a:gd name="csX87" fmla="*/ 1544310 w 2118051"/>
              <a:gd name="csY87" fmla="*/ 1212078 h 1660314"/>
              <a:gd name="csX88" fmla="*/ 1589134 w 2118051"/>
              <a:gd name="csY88" fmla="*/ 1238972 h 1660314"/>
              <a:gd name="csX89" fmla="*/ 1616028 w 2118051"/>
              <a:gd name="csY89" fmla="*/ 1247937 h 1660314"/>
              <a:gd name="csX90" fmla="*/ 1642922 w 2118051"/>
              <a:gd name="csY90" fmla="*/ 1221043 h 1660314"/>
              <a:gd name="csX91" fmla="*/ 1660851 w 2118051"/>
              <a:gd name="csY91" fmla="*/ 1265867 h 1660314"/>
              <a:gd name="csX92" fmla="*/ 1553275 w 2118051"/>
              <a:gd name="csY92" fmla="*/ 1328619 h 1660314"/>
              <a:gd name="csX93" fmla="*/ 1490522 w 2118051"/>
              <a:gd name="csY93" fmla="*/ 1283796 h 1660314"/>
              <a:gd name="csX94" fmla="*/ 1454663 w 2118051"/>
              <a:gd name="csY94" fmla="*/ 1230008 h 1660314"/>
              <a:gd name="csX95" fmla="*/ 1445698 w 2118051"/>
              <a:gd name="csY95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320192 w 2118051"/>
              <a:gd name="csY2" fmla="*/ 1391372 h 1660314"/>
              <a:gd name="csX3" fmla="*/ 1140899 w 2118051"/>
              <a:gd name="csY3" fmla="*/ 1382407 h 1660314"/>
              <a:gd name="csX4" fmla="*/ 1167793 w 2118051"/>
              <a:gd name="csY4" fmla="*/ 1543771 h 1660314"/>
              <a:gd name="csX5" fmla="*/ 1006428 w 2118051"/>
              <a:gd name="csY5" fmla="*/ 1660314 h 1660314"/>
              <a:gd name="csX6" fmla="*/ 710593 w 2118051"/>
              <a:gd name="csY6" fmla="*/ 1651349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665769 w 2118051"/>
              <a:gd name="csY35" fmla="*/ 100455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36098 w 2118051"/>
              <a:gd name="csY38" fmla="*/ 100455 h 1660314"/>
              <a:gd name="csX39" fmla="*/ 862992 w 2118051"/>
              <a:gd name="csY39" fmla="*/ 73561 h 1660314"/>
              <a:gd name="csX40" fmla="*/ 988498 w 2118051"/>
              <a:gd name="csY40" fmla="*/ 64596 h 1660314"/>
              <a:gd name="csX41" fmla="*/ 1131934 w 2118051"/>
              <a:gd name="csY41" fmla="*/ 55631 h 1660314"/>
              <a:gd name="csX42" fmla="*/ 1176757 w 2118051"/>
              <a:gd name="csY42" fmla="*/ 46667 h 1660314"/>
              <a:gd name="csX43" fmla="*/ 1320192 w 2118051"/>
              <a:gd name="csY43" fmla="*/ 64596 h 1660314"/>
              <a:gd name="csX44" fmla="*/ 1365016 w 2118051"/>
              <a:gd name="csY44" fmla="*/ 91490 h 1660314"/>
              <a:gd name="csX45" fmla="*/ 1400875 w 2118051"/>
              <a:gd name="csY45" fmla="*/ 100455 h 1660314"/>
              <a:gd name="csX46" fmla="*/ 1436734 w 2118051"/>
              <a:gd name="csY46" fmla="*/ 118384 h 1660314"/>
              <a:gd name="csX47" fmla="*/ 1454663 w 2118051"/>
              <a:gd name="csY47" fmla="*/ 136314 h 1660314"/>
              <a:gd name="csX48" fmla="*/ 1490522 w 2118051"/>
              <a:gd name="csY48" fmla="*/ 154243 h 1660314"/>
              <a:gd name="csX49" fmla="*/ 1517416 w 2118051"/>
              <a:gd name="csY49" fmla="*/ 172172 h 1660314"/>
              <a:gd name="csX50" fmla="*/ 1562239 w 2118051"/>
              <a:gd name="csY50" fmla="*/ 55631 h 1660314"/>
              <a:gd name="csX51" fmla="*/ 1598098 w 2118051"/>
              <a:gd name="csY51" fmla="*/ 46667 h 1660314"/>
              <a:gd name="csX52" fmla="*/ 1607063 w 2118051"/>
              <a:gd name="csY52" fmla="*/ 10808 h 1660314"/>
              <a:gd name="csX53" fmla="*/ 1651887 w 2118051"/>
              <a:gd name="csY53" fmla="*/ 1843 h 1660314"/>
              <a:gd name="csX54" fmla="*/ 1723604 w 2118051"/>
              <a:gd name="csY54" fmla="*/ 73561 h 1660314"/>
              <a:gd name="csX55" fmla="*/ 1750498 w 2118051"/>
              <a:gd name="csY55" fmla="*/ 208031 h 1660314"/>
              <a:gd name="csX56" fmla="*/ 1768428 w 2118051"/>
              <a:gd name="csY56" fmla="*/ 234925 h 1660314"/>
              <a:gd name="csX57" fmla="*/ 1795322 w 2118051"/>
              <a:gd name="csY57" fmla="*/ 306643 h 1660314"/>
              <a:gd name="csX58" fmla="*/ 1804287 w 2118051"/>
              <a:gd name="csY58" fmla="*/ 485937 h 1660314"/>
              <a:gd name="csX59" fmla="*/ 1813251 w 2118051"/>
              <a:gd name="csY59" fmla="*/ 539725 h 1660314"/>
              <a:gd name="csX60" fmla="*/ 1840145 w 2118051"/>
              <a:gd name="csY60" fmla="*/ 710055 h 1660314"/>
              <a:gd name="csX61" fmla="*/ 1867039 w 2118051"/>
              <a:gd name="csY61" fmla="*/ 736949 h 1660314"/>
              <a:gd name="csX62" fmla="*/ 1876004 w 2118051"/>
              <a:gd name="csY62" fmla="*/ 763843 h 1660314"/>
              <a:gd name="csX63" fmla="*/ 1884969 w 2118051"/>
              <a:gd name="csY63" fmla="*/ 799702 h 1660314"/>
              <a:gd name="csX64" fmla="*/ 1920828 w 2118051"/>
              <a:gd name="csY64" fmla="*/ 835561 h 1660314"/>
              <a:gd name="csX65" fmla="*/ 1929792 w 2118051"/>
              <a:gd name="csY65" fmla="*/ 862455 h 1660314"/>
              <a:gd name="csX66" fmla="*/ 1974616 w 2118051"/>
              <a:gd name="csY66" fmla="*/ 907278 h 1660314"/>
              <a:gd name="csX67" fmla="*/ 2001510 w 2118051"/>
              <a:gd name="csY67" fmla="*/ 987961 h 1660314"/>
              <a:gd name="csX68" fmla="*/ 2010475 w 2118051"/>
              <a:gd name="csY68" fmla="*/ 1014855 h 1660314"/>
              <a:gd name="csX69" fmla="*/ 2019439 w 2118051"/>
              <a:gd name="csY69" fmla="*/ 1050714 h 1660314"/>
              <a:gd name="csX70" fmla="*/ 2037369 w 2118051"/>
              <a:gd name="csY70" fmla="*/ 1077608 h 1660314"/>
              <a:gd name="csX71" fmla="*/ 2046334 w 2118051"/>
              <a:gd name="csY71" fmla="*/ 1104502 h 1660314"/>
              <a:gd name="csX72" fmla="*/ 2073228 w 2118051"/>
              <a:gd name="csY72" fmla="*/ 1122431 h 1660314"/>
              <a:gd name="csX73" fmla="*/ 2082192 w 2118051"/>
              <a:gd name="csY73" fmla="*/ 1149325 h 1660314"/>
              <a:gd name="csX74" fmla="*/ 2118051 w 2118051"/>
              <a:gd name="csY74" fmla="*/ 1158290 h 1660314"/>
              <a:gd name="csX75" fmla="*/ 2082192 w 2118051"/>
              <a:gd name="csY75" fmla="*/ 1167255 h 1660314"/>
              <a:gd name="csX76" fmla="*/ 1938757 w 2118051"/>
              <a:gd name="csY76" fmla="*/ 1185184 h 1660314"/>
              <a:gd name="csX77" fmla="*/ 1920828 w 2118051"/>
              <a:gd name="csY77" fmla="*/ 1203114 h 1660314"/>
              <a:gd name="csX78" fmla="*/ 1893934 w 2118051"/>
              <a:gd name="csY78" fmla="*/ 1167255 h 1660314"/>
              <a:gd name="csX79" fmla="*/ 1849110 w 2118051"/>
              <a:gd name="csY79" fmla="*/ 1113467 h 1660314"/>
              <a:gd name="csX80" fmla="*/ 1831181 w 2118051"/>
              <a:gd name="csY80" fmla="*/ 1086572 h 1660314"/>
              <a:gd name="csX81" fmla="*/ 1795322 w 2118051"/>
              <a:gd name="csY81" fmla="*/ 1077608 h 1660314"/>
              <a:gd name="csX82" fmla="*/ 1768428 w 2118051"/>
              <a:gd name="csY82" fmla="*/ 1068643 h 1660314"/>
              <a:gd name="csX83" fmla="*/ 1624992 w 2118051"/>
              <a:gd name="csY83" fmla="*/ 1077608 h 1660314"/>
              <a:gd name="csX84" fmla="*/ 1607063 w 2118051"/>
              <a:gd name="csY84" fmla="*/ 1122431 h 1660314"/>
              <a:gd name="csX85" fmla="*/ 1589134 w 2118051"/>
              <a:gd name="csY85" fmla="*/ 1158290 h 1660314"/>
              <a:gd name="csX86" fmla="*/ 1562239 w 2118051"/>
              <a:gd name="csY86" fmla="*/ 1185184 h 1660314"/>
              <a:gd name="csX87" fmla="*/ 1544310 w 2118051"/>
              <a:gd name="csY87" fmla="*/ 1212078 h 1660314"/>
              <a:gd name="csX88" fmla="*/ 1589134 w 2118051"/>
              <a:gd name="csY88" fmla="*/ 1238972 h 1660314"/>
              <a:gd name="csX89" fmla="*/ 1616028 w 2118051"/>
              <a:gd name="csY89" fmla="*/ 1247937 h 1660314"/>
              <a:gd name="csX90" fmla="*/ 1642922 w 2118051"/>
              <a:gd name="csY90" fmla="*/ 1221043 h 1660314"/>
              <a:gd name="csX91" fmla="*/ 1660851 w 2118051"/>
              <a:gd name="csY91" fmla="*/ 1265867 h 1660314"/>
              <a:gd name="csX92" fmla="*/ 1553275 w 2118051"/>
              <a:gd name="csY92" fmla="*/ 1328619 h 1660314"/>
              <a:gd name="csX93" fmla="*/ 1490522 w 2118051"/>
              <a:gd name="csY93" fmla="*/ 1283796 h 1660314"/>
              <a:gd name="csX94" fmla="*/ 1454663 w 2118051"/>
              <a:gd name="csY94" fmla="*/ 1230008 h 1660314"/>
              <a:gd name="csX95" fmla="*/ 1445698 w 2118051"/>
              <a:gd name="csY95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167793 w 2118051"/>
              <a:gd name="csY4" fmla="*/ 1543771 h 1660314"/>
              <a:gd name="csX5" fmla="*/ 1006428 w 2118051"/>
              <a:gd name="csY5" fmla="*/ 1660314 h 1660314"/>
              <a:gd name="csX6" fmla="*/ 710593 w 2118051"/>
              <a:gd name="csY6" fmla="*/ 1651349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665769 w 2118051"/>
              <a:gd name="csY35" fmla="*/ 100455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36098 w 2118051"/>
              <a:gd name="csY38" fmla="*/ 100455 h 1660314"/>
              <a:gd name="csX39" fmla="*/ 862992 w 2118051"/>
              <a:gd name="csY39" fmla="*/ 73561 h 1660314"/>
              <a:gd name="csX40" fmla="*/ 988498 w 2118051"/>
              <a:gd name="csY40" fmla="*/ 64596 h 1660314"/>
              <a:gd name="csX41" fmla="*/ 1131934 w 2118051"/>
              <a:gd name="csY41" fmla="*/ 55631 h 1660314"/>
              <a:gd name="csX42" fmla="*/ 1176757 w 2118051"/>
              <a:gd name="csY42" fmla="*/ 46667 h 1660314"/>
              <a:gd name="csX43" fmla="*/ 1320192 w 2118051"/>
              <a:gd name="csY43" fmla="*/ 64596 h 1660314"/>
              <a:gd name="csX44" fmla="*/ 1365016 w 2118051"/>
              <a:gd name="csY44" fmla="*/ 91490 h 1660314"/>
              <a:gd name="csX45" fmla="*/ 1400875 w 2118051"/>
              <a:gd name="csY45" fmla="*/ 100455 h 1660314"/>
              <a:gd name="csX46" fmla="*/ 1436734 w 2118051"/>
              <a:gd name="csY46" fmla="*/ 118384 h 1660314"/>
              <a:gd name="csX47" fmla="*/ 1454663 w 2118051"/>
              <a:gd name="csY47" fmla="*/ 136314 h 1660314"/>
              <a:gd name="csX48" fmla="*/ 1490522 w 2118051"/>
              <a:gd name="csY48" fmla="*/ 154243 h 1660314"/>
              <a:gd name="csX49" fmla="*/ 1517416 w 2118051"/>
              <a:gd name="csY49" fmla="*/ 172172 h 1660314"/>
              <a:gd name="csX50" fmla="*/ 1562239 w 2118051"/>
              <a:gd name="csY50" fmla="*/ 55631 h 1660314"/>
              <a:gd name="csX51" fmla="*/ 1598098 w 2118051"/>
              <a:gd name="csY51" fmla="*/ 46667 h 1660314"/>
              <a:gd name="csX52" fmla="*/ 1607063 w 2118051"/>
              <a:gd name="csY52" fmla="*/ 10808 h 1660314"/>
              <a:gd name="csX53" fmla="*/ 1651887 w 2118051"/>
              <a:gd name="csY53" fmla="*/ 1843 h 1660314"/>
              <a:gd name="csX54" fmla="*/ 1723604 w 2118051"/>
              <a:gd name="csY54" fmla="*/ 73561 h 1660314"/>
              <a:gd name="csX55" fmla="*/ 1750498 w 2118051"/>
              <a:gd name="csY55" fmla="*/ 208031 h 1660314"/>
              <a:gd name="csX56" fmla="*/ 1768428 w 2118051"/>
              <a:gd name="csY56" fmla="*/ 234925 h 1660314"/>
              <a:gd name="csX57" fmla="*/ 1795322 w 2118051"/>
              <a:gd name="csY57" fmla="*/ 306643 h 1660314"/>
              <a:gd name="csX58" fmla="*/ 1804287 w 2118051"/>
              <a:gd name="csY58" fmla="*/ 485937 h 1660314"/>
              <a:gd name="csX59" fmla="*/ 1813251 w 2118051"/>
              <a:gd name="csY59" fmla="*/ 539725 h 1660314"/>
              <a:gd name="csX60" fmla="*/ 1840145 w 2118051"/>
              <a:gd name="csY60" fmla="*/ 710055 h 1660314"/>
              <a:gd name="csX61" fmla="*/ 1867039 w 2118051"/>
              <a:gd name="csY61" fmla="*/ 736949 h 1660314"/>
              <a:gd name="csX62" fmla="*/ 1876004 w 2118051"/>
              <a:gd name="csY62" fmla="*/ 763843 h 1660314"/>
              <a:gd name="csX63" fmla="*/ 1884969 w 2118051"/>
              <a:gd name="csY63" fmla="*/ 799702 h 1660314"/>
              <a:gd name="csX64" fmla="*/ 1920828 w 2118051"/>
              <a:gd name="csY64" fmla="*/ 835561 h 1660314"/>
              <a:gd name="csX65" fmla="*/ 1929792 w 2118051"/>
              <a:gd name="csY65" fmla="*/ 862455 h 1660314"/>
              <a:gd name="csX66" fmla="*/ 1974616 w 2118051"/>
              <a:gd name="csY66" fmla="*/ 907278 h 1660314"/>
              <a:gd name="csX67" fmla="*/ 2001510 w 2118051"/>
              <a:gd name="csY67" fmla="*/ 987961 h 1660314"/>
              <a:gd name="csX68" fmla="*/ 2010475 w 2118051"/>
              <a:gd name="csY68" fmla="*/ 1014855 h 1660314"/>
              <a:gd name="csX69" fmla="*/ 2019439 w 2118051"/>
              <a:gd name="csY69" fmla="*/ 1050714 h 1660314"/>
              <a:gd name="csX70" fmla="*/ 2037369 w 2118051"/>
              <a:gd name="csY70" fmla="*/ 1077608 h 1660314"/>
              <a:gd name="csX71" fmla="*/ 2046334 w 2118051"/>
              <a:gd name="csY71" fmla="*/ 1104502 h 1660314"/>
              <a:gd name="csX72" fmla="*/ 2073228 w 2118051"/>
              <a:gd name="csY72" fmla="*/ 1122431 h 1660314"/>
              <a:gd name="csX73" fmla="*/ 2082192 w 2118051"/>
              <a:gd name="csY73" fmla="*/ 1149325 h 1660314"/>
              <a:gd name="csX74" fmla="*/ 2118051 w 2118051"/>
              <a:gd name="csY74" fmla="*/ 1158290 h 1660314"/>
              <a:gd name="csX75" fmla="*/ 2082192 w 2118051"/>
              <a:gd name="csY75" fmla="*/ 1167255 h 1660314"/>
              <a:gd name="csX76" fmla="*/ 1938757 w 2118051"/>
              <a:gd name="csY76" fmla="*/ 1185184 h 1660314"/>
              <a:gd name="csX77" fmla="*/ 1920828 w 2118051"/>
              <a:gd name="csY77" fmla="*/ 1203114 h 1660314"/>
              <a:gd name="csX78" fmla="*/ 1893934 w 2118051"/>
              <a:gd name="csY78" fmla="*/ 1167255 h 1660314"/>
              <a:gd name="csX79" fmla="*/ 1849110 w 2118051"/>
              <a:gd name="csY79" fmla="*/ 1113467 h 1660314"/>
              <a:gd name="csX80" fmla="*/ 1831181 w 2118051"/>
              <a:gd name="csY80" fmla="*/ 1086572 h 1660314"/>
              <a:gd name="csX81" fmla="*/ 1795322 w 2118051"/>
              <a:gd name="csY81" fmla="*/ 1077608 h 1660314"/>
              <a:gd name="csX82" fmla="*/ 1768428 w 2118051"/>
              <a:gd name="csY82" fmla="*/ 1068643 h 1660314"/>
              <a:gd name="csX83" fmla="*/ 1624992 w 2118051"/>
              <a:gd name="csY83" fmla="*/ 1077608 h 1660314"/>
              <a:gd name="csX84" fmla="*/ 1607063 w 2118051"/>
              <a:gd name="csY84" fmla="*/ 1122431 h 1660314"/>
              <a:gd name="csX85" fmla="*/ 1589134 w 2118051"/>
              <a:gd name="csY85" fmla="*/ 1158290 h 1660314"/>
              <a:gd name="csX86" fmla="*/ 1562239 w 2118051"/>
              <a:gd name="csY86" fmla="*/ 1185184 h 1660314"/>
              <a:gd name="csX87" fmla="*/ 1544310 w 2118051"/>
              <a:gd name="csY87" fmla="*/ 1212078 h 1660314"/>
              <a:gd name="csX88" fmla="*/ 1589134 w 2118051"/>
              <a:gd name="csY88" fmla="*/ 1238972 h 1660314"/>
              <a:gd name="csX89" fmla="*/ 1616028 w 2118051"/>
              <a:gd name="csY89" fmla="*/ 1247937 h 1660314"/>
              <a:gd name="csX90" fmla="*/ 1642922 w 2118051"/>
              <a:gd name="csY90" fmla="*/ 1221043 h 1660314"/>
              <a:gd name="csX91" fmla="*/ 1660851 w 2118051"/>
              <a:gd name="csY91" fmla="*/ 1265867 h 1660314"/>
              <a:gd name="csX92" fmla="*/ 1553275 w 2118051"/>
              <a:gd name="csY92" fmla="*/ 1328619 h 1660314"/>
              <a:gd name="csX93" fmla="*/ 1490522 w 2118051"/>
              <a:gd name="csY93" fmla="*/ 1283796 h 1660314"/>
              <a:gd name="csX94" fmla="*/ 1454663 w 2118051"/>
              <a:gd name="csY94" fmla="*/ 1230008 h 1660314"/>
              <a:gd name="csX95" fmla="*/ 1445698 w 2118051"/>
              <a:gd name="csY95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0593 w 2118051"/>
              <a:gd name="csY6" fmla="*/ 1651349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665769 w 2118051"/>
              <a:gd name="csY35" fmla="*/ 100455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36098 w 2118051"/>
              <a:gd name="csY38" fmla="*/ 100455 h 1660314"/>
              <a:gd name="csX39" fmla="*/ 862992 w 2118051"/>
              <a:gd name="csY39" fmla="*/ 73561 h 1660314"/>
              <a:gd name="csX40" fmla="*/ 988498 w 2118051"/>
              <a:gd name="csY40" fmla="*/ 64596 h 1660314"/>
              <a:gd name="csX41" fmla="*/ 1131934 w 2118051"/>
              <a:gd name="csY41" fmla="*/ 55631 h 1660314"/>
              <a:gd name="csX42" fmla="*/ 1176757 w 2118051"/>
              <a:gd name="csY42" fmla="*/ 46667 h 1660314"/>
              <a:gd name="csX43" fmla="*/ 1320192 w 2118051"/>
              <a:gd name="csY43" fmla="*/ 64596 h 1660314"/>
              <a:gd name="csX44" fmla="*/ 1365016 w 2118051"/>
              <a:gd name="csY44" fmla="*/ 91490 h 1660314"/>
              <a:gd name="csX45" fmla="*/ 1400875 w 2118051"/>
              <a:gd name="csY45" fmla="*/ 100455 h 1660314"/>
              <a:gd name="csX46" fmla="*/ 1436734 w 2118051"/>
              <a:gd name="csY46" fmla="*/ 118384 h 1660314"/>
              <a:gd name="csX47" fmla="*/ 1454663 w 2118051"/>
              <a:gd name="csY47" fmla="*/ 136314 h 1660314"/>
              <a:gd name="csX48" fmla="*/ 1490522 w 2118051"/>
              <a:gd name="csY48" fmla="*/ 154243 h 1660314"/>
              <a:gd name="csX49" fmla="*/ 1517416 w 2118051"/>
              <a:gd name="csY49" fmla="*/ 172172 h 1660314"/>
              <a:gd name="csX50" fmla="*/ 1562239 w 2118051"/>
              <a:gd name="csY50" fmla="*/ 55631 h 1660314"/>
              <a:gd name="csX51" fmla="*/ 1598098 w 2118051"/>
              <a:gd name="csY51" fmla="*/ 46667 h 1660314"/>
              <a:gd name="csX52" fmla="*/ 1607063 w 2118051"/>
              <a:gd name="csY52" fmla="*/ 10808 h 1660314"/>
              <a:gd name="csX53" fmla="*/ 1651887 w 2118051"/>
              <a:gd name="csY53" fmla="*/ 1843 h 1660314"/>
              <a:gd name="csX54" fmla="*/ 1723604 w 2118051"/>
              <a:gd name="csY54" fmla="*/ 73561 h 1660314"/>
              <a:gd name="csX55" fmla="*/ 1750498 w 2118051"/>
              <a:gd name="csY55" fmla="*/ 208031 h 1660314"/>
              <a:gd name="csX56" fmla="*/ 1768428 w 2118051"/>
              <a:gd name="csY56" fmla="*/ 234925 h 1660314"/>
              <a:gd name="csX57" fmla="*/ 1795322 w 2118051"/>
              <a:gd name="csY57" fmla="*/ 306643 h 1660314"/>
              <a:gd name="csX58" fmla="*/ 1804287 w 2118051"/>
              <a:gd name="csY58" fmla="*/ 485937 h 1660314"/>
              <a:gd name="csX59" fmla="*/ 1813251 w 2118051"/>
              <a:gd name="csY59" fmla="*/ 539725 h 1660314"/>
              <a:gd name="csX60" fmla="*/ 1840145 w 2118051"/>
              <a:gd name="csY60" fmla="*/ 710055 h 1660314"/>
              <a:gd name="csX61" fmla="*/ 1867039 w 2118051"/>
              <a:gd name="csY61" fmla="*/ 736949 h 1660314"/>
              <a:gd name="csX62" fmla="*/ 1876004 w 2118051"/>
              <a:gd name="csY62" fmla="*/ 763843 h 1660314"/>
              <a:gd name="csX63" fmla="*/ 1884969 w 2118051"/>
              <a:gd name="csY63" fmla="*/ 799702 h 1660314"/>
              <a:gd name="csX64" fmla="*/ 1920828 w 2118051"/>
              <a:gd name="csY64" fmla="*/ 835561 h 1660314"/>
              <a:gd name="csX65" fmla="*/ 1929792 w 2118051"/>
              <a:gd name="csY65" fmla="*/ 862455 h 1660314"/>
              <a:gd name="csX66" fmla="*/ 1974616 w 2118051"/>
              <a:gd name="csY66" fmla="*/ 907278 h 1660314"/>
              <a:gd name="csX67" fmla="*/ 2001510 w 2118051"/>
              <a:gd name="csY67" fmla="*/ 987961 h 1660314"/>
              <a:gd name="csX68" fmla="*/ 2010475 w 2118051"/>
              <a:gd name="csY68" fmla="*/ 1014855 h 1660314"/>
              <a:gd name="csX69" fmla="*/ 2019439 w 2118051"/>
              <a:gd name="csY69" fmla="*/ 1050714 h 1660314"/>
              <a:gd name="csX70" fmla="*/ 2037369 w 2118051"/>
              <a:gd name="csY70" fmla="*/ 1077608 h 1660314"/>
              <a:gd name="csX71" fmla="*/ 2046334 w 2118051"/>
              <a:gd name="csY71" fmla="*/ 1104502 h 1660314"/>
              <a:gd name="csX72" fmla="*/ 2073228 w 2118051"/>
              <a:gd name="csY72" fmla="*/ 1122431 h 1660314"/>
              <a:gd name="csX73" fmla="*/ 2082192 w 2118051"/>
              <a:gd name="csY73" fmla="*/ 1149325 h 1660314"/>
              <a:gd name="csX74" fmla="*/ 2118051 w 2118051"/>
              <a:gd name="csY74" fmla="*/ 1158290 h 1660314"/>
              <a:gd name="csX75" fmla="*/ 2082192 w 2118051"/>
              <a:gd name="csY75" fmla="*/ 1167255 h 1660314"/>
              <a:gd name="csX76" fmla="*/ 1938757 w 2118051"/>
              <a:gd name="csY76" fmla="*/ 1185184 h 1660314"/>
              <a:gd name="csX77" fmla="*/ 1920828 w 2118051"/>
              <a:gd name="csY77" fmla="*/ 1203114 h 1660314"/>
              <a:gd name="csX78" fmla="*/ 1893934 w 2118051"/>
              <a:gd name="csY78" fmla="*/ 1167255 h 1660314"/>
              <a:gd name="csX79" fmla="*/ 1849110 w 2118051"/>
              <a:gd name="csY79" fmla="*/ 1113467 h 1660314"/>
              <a:gd name="csX80" fmla="*/ 1831181 w 2118051"/>
              <a:gd name="csY80" fmla="*/ 1086572 h 1660314"/>
              <a:gd name="csX81" fmla="*/ 1795322 w 2118051"/>
              <a:gd name="csY81" fmla="*/ 1077608 h 1660314"/>
              <a:gd name="csX82" fmla="*/ 1768428 w 2118051"/>
              <a:gd name="csY82" fmla="*/ 1068643 h 1660314"/>
              <a:gd name="csX83" fmla="*/ 1624992 w 2118051"/>
              <a:gd name="csY83" fmla="*/ 1077608 h 1660314"/>
              <a:gd name="csX84" fmla="*/ 1607063 w 2118051"/>
              <a:gd name="csY84" fmla="*/ 1122431 h 1660314"/>
              <a:gd name="csX85" fmla="*/ 1589134 w 2118051"/>
              <a:gd name="csY85" fmla="*/ 1158290 h 1660314"/>
              <a:gd name="csX86" fmla="*/ 1562239 w 2118051"/>
              <a:gd name="csY86" fmla="*/ 1185184 h 1660314"/>
              <a:gd name="csX87" fmla="*/ 1544310 w 2118051"/>
              <a:gd name="csY87" fmla="*/ 1212078 h 1660314"/>
              <a:gd name="csX88" fmla="*/ 1589134 w 2118051"/>
              <a:gd name="csY88" fmla="*/ 1238972 h 1660314"/>
              <a:gd name="csX89" fmla="*/ 1616028 w 2118051"/>
              <a:gd name="csY89" fmla="*/ 1247937 h 1660314"/>
              <a:gd name="csX90" fmla="*/ 1642922 w 2118051"/>
              <a:gd name="csY90" fmla="*/ 1221043 h 1660314"/>
              <a:gd name="csX91" fmla="*/ 1660851 w 2118051"/>
              <a:gd name="csY91" fmla="*/ 1265867 h 1660314"/>
              <a:gd name="csX92" fmla="*/ 1553275 w 2118051"/>
              <a:gd name="csY92" fmla="*/ 1328619 h 1660314"/>
              <a:gd name="csX93" fmla="*/ 1490522 w 2118051"/>
              <a:gd name="csY93" fmla="*/ 1283796 h 1660314"/>
              <a:gd name="csX94" fmla="*/ 1454663 w 2118051"/>
              <a:gd name="csY94" fmla="*/ 1230008 h 1660314"/>
              <a:gd name="csX95" fmla="*/ 1445698 w 2118051"/>
              <a:gd name="csY95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0593 w 2118051"/>
              <a:gd name="csY6" fmla="*/ 1651349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665769 w 2118051"/>
              <a:gd name="csY35" fmla="*/ 100455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36098 w 2118051"/>
              <a:gd name="csY38" fmla="*/ 100455 h 1660314"/>
              <a:gd name="csX39" fmla="*/ 862992 w 2118051"/>
              <a:gd name="csY39" fmla="*/ 73561 h 1660314"/>
              <a:gd name="csX40" fmla="*/ 988498 w 2118051"/>
              <a:gd name="csY40" fmla="*/ 64596 h 1660314"/>
              <a:gd name="csX41" fmla="*/ 1131934 w 2118051"/>
              <a:gd name="csY41" fmla="*/ 55631 h 1660314"/>
              <a:gd name="csX42" fmla="*/ 1176757 w 2118051"/>
              <a:gd name="csY42" fmla="*/ 46667 h 1660314"/>
              <a:gd name="csX43" fmla="*/ 1320192 w 2118051"/>
              <a:gd name="csY43" fmla="*/ 64596 h 1660314"/>
              <a:gd name="csX44" fmla="*/ 1365016 w 2118051"/>
              <a:gd name="csY44" fmla="*/ 91490 h 1660314"/>
              <a:gd name="csX45" fmla="*/ 1400875 w 2118051"/>
              <a:gd name="csY45" fmla="*/ 100455 h 1660314"/>
              <a:gd name="csX46" fmla="*/ 1436734 w 2118051"/>
              <a:gd name="csY46" fmla="*/ 118384 h 1660314"/>
              <a:gd name="csX47" fmla="*/ 1454663 w 2118051"/>
              <a:gd name="csY47" fmla="*/ 136314 h 1660314"/>
              <a:gd name="csX48" fmla="*/ 1490522 w 2118051"/>
              <a:gd name="csY48" fmla="*/ 154243 h 1660314"/>
              <a:gd name="csX49" fmla="*/ 1517416 w 2118051"/>
              <a:gd name="csY49" fmla="*/ 172172 h 1660314"/>
              <a:gd name="csX50" fmla="*/ 1562239 w 2118051"/>
              <a:gd name="csY50" fmla="*/ 55631 h 1660314"/>
              <a:gd name="csX51" fmla="*/ 1598098 w 2118051"/>
              <a:gd name="csY51" fmla="*/ 46667 h 1660314"/>
              <a:gd name="csX52" fmla="*/ 1607063 w 2118051"/>
              <a:gd name="csY52" fmla="*/ 10808 h 1660314"/>
              <a:gd name="csX53" fmla="*/ 1651887 w 2118051"/>
              <a:gd name="csY53" fmla="*/ 1843 h 1660314"/>
              <a:gd name="csX54" fmla="*/ 1723604 w 2118051"/>
              <a:gd name="csY54" fmla="*/ 73561 h 1660314"/>
              <a:gd name="csX55" fmla="*/ 1750498 w 2118051"/>
              <a:gd name="csY55" fmla="*/ 208031 h 1660314"/>
              <a:gd name="csX56" fmla="*/ 1768428 w 2118051"/>
              <a:gd name="csY56" fmla="*/ 234925 h 1660314"/>
              <a:gd name="csX57" fmla="*/ 1795322 w 2118051"/>
              <a:gd name="csY57" fmla="*/ 306643 h 1660314"/>
              <a:gd name="csX58" fmla="*/ 1804287 w 2118051"/>
              <a:gd name="csY58" fmla="*/ 485937 h 1660314"/>
              <a:gd name="csX59" fmla="*/ 1813251 w 2118051"/>
              <a:gd name="csY59" fmla="*/ 539725 h 1660314"/>
              <a:gd name="csX60" fmla="*/ 1840145 w 2118051"/>
              <a:gd name="csY60" fmla="*/ 710055 h 1660314"/>
              <a:gd name="csX61" fmla="*/ 1867039 w 2118051"/>
              <a:gd name="csY61" fmla="*/ 736949 h 1660314"/>
              <a:gd name="csX62" fmla="*/ 1876004 w 2118051"/>
              <a:gd name="csY62" fmla="*/ 763843 h 1660314"/>
              <a:gd name="csX63" fmla="*/ 1884969 w 2118051"/>
              <a:gd name="csY63" fmla="*/ 799702 h 1660314"/>
              <a:gd name="csX64" fmla="*/ 1920828 w 2118051"/>
              <a:gd name="csY64" fmla="*/ 835561 h 1660314"/>
              <a:gd name="csX65" fmla="*/ 1929792 w 2118051"/>
              <a:gd name="csY65" fmla="*/ 862455 h 1660314"/>
              <a:gd name="csX66" fmla="*/ 1974616 w 2118051"/>
              <a:gd name="csY66" fmla="*/ 907278 h 1660314"/>
              <a:gd name="csX67" fmla="*/ 2001510 w 2118051"/>
              <a:gd name="csY67" fmla="*/ 987961 h 1660314"/>
              <a:gd name="csX68" fmla="*/ 2010475 w 2118051"/>
              <a:gd name="csY68" fmla="*/ 1014855 h 1660314"/>
              <a:gd name="csX69" fmla="*/ 2019439 w 2118051"/>
              <a:gd name="csY69" fmla="*/ 1050714 h 1660314"/>
              <a:gd name="csX70" fmla="*/ 2037369 w 2118051"/>
              <a:gd name="csY70" fmla="*/ 1077608 h 1660314"/>
              <a:gd name="csX71" fmla="*/ 2046334 w 2118051"/>
              <a:gd name="csY71" fmla="*/ 1104502 h 1660314"/>
              <a:gd name="csX72" fmla="*/ 2073228 w 2118051"/>
              <a:gd name="csY72" fmla="*/ 1122431 h 1660314"/>
              <a:gd name="csX73" fmla="*/ 2082192 w 2118051"/>
              <a:gd name="csY73" fmla="*/ 1149325 h 1660314"/>
              <a:gd name="csX74" fmla="*/ 2118051 w 2118051"/>
              <a:gd name="csY74" fmla="*/ 1158290 h 1660314"/>
              <a:gd name="csX75" fmla="*/ 2082192 w 2118051"/>
              <a:gd name="csY75" fmla="*/ 1167255 h 1660314"/>
              <a:gd name="csX76" fmla="*/ 1938757 w 2118051"/>
              <a:gd name="csY76" fmla="*/ 1185184 h 1660314"/>
              <a:gd name="csX77" fmla="*/ 1920828 w 2118051"/>
              <a:gd name="csY77" fmla="*/ 1203114 h 1660314"/>
              <a:gd name="csX78" fmla="*/ 1893934 w 2118051"/>
              <a:gd name="csY78" fmla="*/ 1167255 h 1660314"/>
              <a:gd name="csX79" fmla="*/ 1849110 w 2118051"/>
              <a:gd name="csY79" fmla="*/ 1113467 h 1660314"/>
              <a:gd name="csX80" fmla="*/ 1831181 w 2118051"/>
              <a:gd name="csY80" fmla="*/ 1086572 h 1660314"/>
              <a:gd name="csX81" fmla="*/ 1795322 w 2118051"/>
              <a:gd name="csY81" fmla="*/ 1077608 h 1660314"/>
              <a:gd name="csX82" fmla="*/ 1768428 w 2118051"/>
              <a:gd name="csY82" fmla="*/ 1068643 h 1660314"/>
              <a:gd name="csX83" fmla="*/ 1624992 w 2118051"/>
              <a:gd name="csY83" fmla="*/ 1077608 h 1660314"/>
              <a:gd name="csX84" fmla="*/ 1607063 w 2118051"/>
              <a:gd name="csY84" fmla="*/ 1122431 h 1660314"/>
              <a:gd name="csX85" fmla="*/ 1589134 w 2118051"/>
              <a:gd name="csY85" fmla="*/ 1158290 h 1660314"/>
              <a:gd name="csX86" fmla="*/ 1562239 w 2118051"/>
              <a:gd name="csY86" fmla="*/ 1185184 h 1660314"/>
              <a:gd name="csX87" fmla="*/ 1544310 w 2118051"/>
              <a:gd name="csY87" fmla="*/ 1212078 h 1660314"/>
              <a:gd name="csX88" fmla="*/ 1589134 w 2118051"/>
              <a:gd name="csY88" fmla="*/ 1238972 h 1660314"/>
              <a:gd name="csX89" fmla="*/ 1616028 w 2118051"/>
              <a:gd name="csY89" fmla="*/ 1247937 h 1660314"/>
              <a:gd name="csX90" fmla="*/ 1642922 w 2118051"/>
              <a:gd name="csY90" fmla="*/ 1221043 h 1660314"/>
              <a:gd name="csX91" fmla="*/ 1660851 w 2118051"/>
              <a:gd name="csY91" fmla="*/ 1265867 h 1660314"/>
              <a:gd name="csX92" fmla="*/ 1553275 w 2118051"/>
              <a:gd name="csY92" fmla="*/ 1328619 h 1660314"/>
              <a:gd name="csX93" fmla="*/ 1481557 w 2118051"/>
              <a:gd name="csY93" fmla="*/ 1247937 h 1660314"/>
              <a:gd name="csX94" fmla="*/ 1454663 w 2118051"/>
              <a:gd name="csY94" fmla="*/ 1230008 h 1660314"/>
              <a:gd name="csX95" fmla="*/ 1445698 w 2118051"/>
              <a:gd name="csY95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0593 w 2118051"/>
              <a:gd name="csY6" fmla="*/ 1651349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665769 w 2118051"/>
              <a:gd name="csY35" fmla="*/ 100455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36098 w 2118051"/>
              <a:gd name="csY38" fmla="*/ 100455 h 1660314"/>
              <a:gd name="csX39" fmla="*/ 862992 w 2118051"/>
              <a:gd name="csY39" fmla="*/ 73561 h 1660314"/>
              <a:gd name="csX40" fmla="*/ 988498 w 2118051"/>
              <a:gd name="csY40" fmla="*/ 64596 h 1660314"/>
              <a:gd name="csX41" fmla="*/ 1131934 w 2118051"/>
              <a:gd name="csY41" fmla="*/ 55631 h 1660314"/>
              <a:gd name="csX42" fmla="*/ 1176757 w 2118051"/>
              <a:gd name="csY42" fmla="*/ 46667 h 1660314"/>
              <a:gd name="csX43" fmla="*/ 1320192 w 2118051"/>
              <a:gd name="csY43" fmla="*/ 64596 h 1660314"/>
              <a:gd name="csX44" fmla="*/ 1365016 w 2118051"/>
              <a:gd name="csY44" fmla="*/ 91490 h 1660314"/>
              <a:gd name="csX45" fmla="*/ 1400875 w 2118051"/>
              <a:gd name="csY45" fmla="*/ 100455 h 1660314"/>
              <a:gd name="csX46" fmla="*/ 1436734 w 2118051"/>
              <a:gd name="csY46" fmla="*/ 118384 h 1660314"/>
              <a:gd name="csX47" fmla="*/ 1454663 w 2118051"/>
              <a:gd name="csY47" fmla="*/ 136314 h 1660314"/>
              <a:gd name="csX48" fmla="*/ 1490522 w 2118051"/>
              <a:gd name="csY48" fmla="*/ 154243 h 1660314"/>
              <a:gd name="csX49" fmla="*/ 1517416 w 2118051"/>
              <a:gd name="csY49" fmla="*/ 172172 h 1660314"/>
              <a:gd name="csX50" fmla="*/ 1562239 w 2118051"/>
              <a:gd name="csY50" fmla="*/ 55631 h 1660314"/>
              <a:gd name="csX51" fmla="*/ 1598098 w 2118051"/>
              <a:gd name="csY51" fmla="*/ 46667 h 1660314"/>
              <a:gd name="csX52" fmla="*/ 1607063 w 2118051"/>
              <a:gd name="csY52" fmla="*/ 10808 h 1660314"/>
              <a:gd name="csX53" fmla="*/ 1651887 w 2118051"/>
              <a:gd name="csY53" fmla="*/ 1843 h 1660314"/>
              <a:gd name="csX54" fmla="*/ 1723604 w 2118051"/>
              <a:gd name="csY54" fmla="*/ 73561 h 1660314"/>
              <a:gd name="csX55" fmla="*/ 1750498 w 2118051"/>
              <a:gd name="csY55" fmla="*/ 208031 h 1660314"/>
              <a:gd name="csX56" fmla="*/ 1768428 w 2118051"/>
              <a:gd name="csY56" fmla="*/ 234925 h 1660314"/>
              <a:gd name="csX57" fmla="*/ 1795322 w 2118051"/>
              <a:gd name="csY57" fmla="*/ 306643 h 1660314"/>
              <a:gd name="csX58" fmla="*/ 1804287 w 2118051"/>
              <a:gd name="csY58" fmla="*/ 485937 h 1660314"/>
              <a:gd name="csX59" fmla="*/ 1813251 w 2118051"/>
              <a:gd name="csY59" fmla="*/ 539725 h 1660314"/>
              <a:gd name="csX60" fmla="*/ 1840145 w 2118051"/>
              <a:gd name="csY60" fmla="*/ 710055 h 1660314"/>
              <a:gd name="csX61" fmla="*/ 1867039 w 2118051"/>
              <a:gd name="csY61" fmla="*/ 736949 h 1660314"/>
              <a:gd name="csX62" fmla="*/ 1876004 w 2118051"/>
              <a:gd name="csY62" fmla="*/ 763843 h 1660314"/>
              <a:gd name="csX63" fmla="*/ 1884969 w 2118051"/>
              <a:gd name="csY63" fmla="*/ 799702 h 1660314"/>
              <a:gd name="csX64" fmla="*/ 1920828 w 2118051"/>
              <a:gd name="csY64" fmla="*/ 835561 h 1660314"/>
              <a:gd name="csX65" fmla="*/ 1929792 w 2118051"/>
              <a:gd name="csY65" fmla="*/ 862455 h 1660314"/>
              <a:gd name="csX66" fmla="*/ 1974616 w 2118051"/>
              <a:gd name="csY66" fmla="*/ 907278 h 1660314"/>
              <a:gd name="csX67" fmla="*/ 2001510 w 2118051"/>
              <a:gd name="csY67" fmla="*/ 987961 h 1660314"/>
              <a:gd name="csX68" fmla="*/ 2010475 w 2118051"/>
              <a:gd name="csY68" fmla="*/ 1014855 h 1660314"/>
              <a:gd name="csX69" fmla="*/ 2019439 w 2118051"/>
              <a:gd name="csY69" fmla="*/ 1050714 h 1660314"/>
              <a:gd name="csX70" fmla="*/ 2037369 w 2118051"/>
              <a:gd name="csY70" fmla="*/ 1077608 h 1660314"/>
              <a:gd name="csX71" fmla="*/ 2046334 w 2118051"/>
              <a:gd name="csY71" fmla="*/ 1104502 h 1660314"/>
              <a:gd name="csX72" fmla="*/ 2073228 w 2118051"/>
              <a:gd name="csY72" fmla="*/ 1122431 h 1660314"/>
              <a:gd name="csX73" fmla="*/ 2082192 w 2118051"/>
              <a:gd name="csY73" fmla="*/ 1149325 h 1660314"/>
              <a:gd name="csX74" fmla="*/ 2118051 w 2118051"/>
              <a:gd name="csY74" fmla="*/ 1158290 h 1660314"/>
              <a:gd name="csX75" fmla="*/ 2082192 w 2118051"/>
              <a:gd name="csY75" fmla="*/ 1167255 h 1660314"/>
              <a:gd name="csX76" fmla="*/ 1938757 w 2118051"/>
              <a:gd name="csY76" fmla="*/ 1185184 h 1660314"/>
              <a:gd name="csX77" fmla="*/ 1920828 w 2118051"/>
              <a:gd name="csY77" fmla="*/ 1203114 h 1660314"/>
              <a:gd name="csX78" fmla="*/ 1893934 w 2118051"/>
              <a:gd name="csY78" fmla="*/ 1167255 h 1660314"/>
              <a:gd name="csX79" fmla="*/ 1849110 w 2118051"/>
              <a:gd name="csY79" fmla="*/ 1113467 h 1660314"/>
              <a:gd name="csX80" fmla="*/ 1831181 w 2118051"/>
              <a:gd name="csY80" fmla="*/ 1086572 h 1660314"/>
              <a:gd name="csX81" fmla="*/ 1795322 w 2118051"/>
              <a:gd name="csY81" fmla="*/ 1077608 h 1660314"/>
              <a:gd name="csX82" fmla="*/ 1768428 w 2118051"/>
              <a:gd name="csY82" fmla="*/ 1068643 h 1660314"/>
              <a:gd name="csX83" fmla="*/ 1624992 w 2118051"/>
              <a:gd name="csY83" fmla="*/ 1077608 h 1660314"/>
              <a:gd name="csX84" fmla="*/ 1607063 w 2118051"/>
              <a:gd name="csY84" fmla="*/ 1122431 h 1660314"/>
              <a:gd name="csX85" fmla="*/ 1589134 w 2118051"/>
              <a:gd name="csY85" fmla="*/ 1158290 h 1660314"/>
              <a:gd name="csX86" fmla="*/ 1562239 w 2118051"/>
              <a:gd name="csY86" fmla="*/ 1185184 h 1660314"/>
              <a:gd name="csX87" fmla="*/ 1544310 w 2118051"/>
              <a:gd name="csY87" fmla="*/ 1212078 h 1660314"/>
              <a:gd name="csX88" fmla="*/ 1589134 w 2118051"/>
              <a:gd name="csY88" fmla="*/ 1238972 h 1660314"/>
              <a:gd name="csX89" fmla="*/ 1616028 w 2118051"/>
              <a:gd name="csY89" fmla="*/ 1247937 h 1660314"/>
              <a:gd name="csX90" fmla="*/ 1642922 w 2118051"/>
              <a:gd name="csY90" fmla="*/ 1221043 h 1660314"/>
              <a:gd name="csX91" fmla="*/ 1660851 w 2118051"/>
              <a:gd name="csY91" fmla="*/ 1265867 h 1660314"/>
              <a:gd name="csX92" fmla="*/ 1535346 w 2118051"/>
              <a:gd name="csY92" fmla="*/ 1301725 h 1660314"/>
              <a:gd name="csX93" fmla="*/ 1481557 w 2118051"/>
              <a:gd name="csY93" fmla="*/ 1247937 h 1660314"/>
              <a:gd name="csX94" fmla="*/ 1454663 w 2118051"/>
              <a:gd name="csY94" fmla="*/ 1230008 h 1660314"/>
              <a:gd name="csX95" fmla="*/ 1445698 w 2118051"/>
              <a:gd name="csY95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0593 w 2118051"/>
              <a:gd name="csY6" fmla="*/ 1651349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764381 w 2118051"/>
              <a:gd name="csY35" fmla="*/ 82525 h 1660314"/>
              <a:gd name="csX36" fmla="*/ 800239 w 2118051"/>
              <a:gd name="csY36" fmla="*/ 46667 h 1660314"/>
              <a:gd name="csX37" fmla="*/ 836098 w 2118051"/>
              <a:gd name="csY37" fmla="*/ 100455 h 1660314"/>
              <a:gd name="csX38" fmla="*/ 862992 w 2118051"/>
              <a:gd name="csY38" fmla="*/ 73561 h 1660314"/>
              <a:gd name="csX39" fmla="*/ 988498 w 2118051"/>
              <a:gd name="csY39" fmla="*/ 64596 h 1660314"/>
              <a:gd name="csX40" fmla="*/ 1131934 w 2118051"/>
              <a:gd name="csY40" fmla="*/ 55631 h 1660314"/>
              <a:gd name="csX41" fmla="*/ 1176757 w 2118051"/>
              <a:gd name="csY41" fmla="*/ 46667 h 1660314"/>
              <a:gd name="csX42" fmla="*/ 1320192 w 2118051"/>
              <a:gd name="csY42" fmla="*/ 64596 h 1660314"/>
              <a:gd name="csX43" fmla="*/ 1365016 w 2118051"/>
              <a:gd name="csY43" fmla="*/ 91490 h 1660314"/>
              <a:gd name="csX44" fmla="*/ 1400875 w 2118051"/>
              <a:gd name="csY44" fmla="*/ 100455 h 1660314"/>
              <a:gd name="csX45" fmla="*/ 1436734 w 2118051"/>
              <a:gd name="csY45" fmla="*/ 118384 h 1660314"/>
              <a:gd name="csX46" fmla="*/ 1454663 w 2118051"/>
              <a:gd name="csY46" fmla="*/ 136314 h 1660314"/>
              <a:gd name="csX47" fmla="*/ 1490522 w 2118051"/>
              <a:gd name="csY47" fmla="*/ 154243 h 1660314"/>
              <a:gd name="csX48" fmla="*/ 1517416 w 2118051"/>
              <a:gd name="csY48" fmla="*/ 172172 h 1660314"/>
              <a:gd name="csX49" fmla="*/ 1562239 w 2118051"/>
              <a:gd name="csY49" fmla="*/ 55631 h 1660314"/>
              <a:gd name="csX50" fmla="*/ 1598098 w 2118051"/>
              <a:gd name="csY50" fmla="*/ 46667 h 1660314"/>
              <a:gd name="csX51" fmla="*/ 1607063 w 2118051"/>
              <a:gd name="csY51" fmla="*/ 10808 h 1660314"/>
              <a:gd name="csX52" fmla="*/ 1651887 w 2118051"/>
              <a:gd name="csY52" fmla="*/ 1843 h 1660314"/>
              <a:gd name="csX53" fmla="*/ 1723604 w 2118051"/>
              <a:gd name="csY53" fmla="*/ 73561 h 1660314"/>
              <a:gd name="csX54" fmla="*/ 1750498 w 2118051"/>
              <a:gd name="csY54" fmla="*/ 208031 h 1660314"/>
              <a:gd name="csX55" fmla="*/ 1768428 w 2118051"/>
              <a:gd name="csY55" fmla="*/ 234925 h 1660314"/>
              <a:gd name="csX56" fmla="*/ 1795322 w 2118051"/>
              <a:gd name="csY56" fmla="*/ 306643 h 1660314"/>
              <a:gd name="csX57" fmla="*/ 1804287 w 2118051"/>
              <a:gd name="csY57" fmla="*/ 485937 h 1660314"/>
              <a:gd name="csX58" fmla="*/ 1813251 w 2118051"/>
              <a:gd name="csY58" fmla="*/ 539725 h 1660314"/>
              <a:gd name="csX59" fmla="*/ 1840145 w 2118051"/>
              <a:gd name="csY59" fmla="*/ 710055 h 1660314"/>
              <a:gd name="csX60" fmla="*/ 1867039 w 2118051"/>
              <a:gd name="csY60" fmla="*/ 736949 h 1660314"/>
              <a:gd name="csX61" fmla="*/ 1876004 w 2118051"/>
              <a:gd name="csY61" fmla="*/ 763843 h 1660314"/>
              <a:gd name="csX62" fmla="*/ 1884969 w 2118051"/>
              <a:gd name="csY62" fmla="*/ 799702 h 1660314"/>
              <a:gd name="csX63" fmla="*/ 1920828 w 2118051"/>
              <a:gd name="csY63" fmla="*/ 835561 h 1660314"/>
              <a:gd name="csX64" fmla="*/ 1929792 w 2118051"/>
              <a:gd name="csY64" fmla="*/ 862455 h 1660314"/>
              <a:gd name="csX65" fmla="*/ 1974616 w 2118051"/>
              <a:gd name="csY65" fmla="*/ 907278 h 1660314"/>
              <a:gd name="csX66" fmla="*/ 2001510 w 2118051"/>
              <a:gd name="csY66" fmla="*/ 987961 h 1660314"/>
              <a:gd name="csX67" fmla="*/ 2010475 w 2118051"/>
              <a:gd name="csY67" fmla="*/ 1014855 h 1660314"/>
              <a:gd name="csX68" fmla="*/ 2019439 w 2118051"/>
              <a:gd name="csY68" fmla="*/ 1050714 h 1660314"/>
              <a:gd name="csX69" fmla="*/ 2037369 w 2118051"/>
              <a:gd name="csY69" fmla="*/ 1077608 h 1660314"/>
              <a:gd name="csX70" fmla="*/ 2046334 w 2118051"/>
              <a:gd name="csY70" fmla="*/ 1104502 h 1660314"/>
              <a:gd name="csX71" fmla="*/ 2073228 w 2118051"/>
              <a:gd name="csY71" fmla="*/ 1122431 h 1660314"/>
              <a:gd name="csX72" fmla="*/ 2082192 w 2118051"/>
              <a:gd name="csY72" fmla="*/ 1149325 h 1660314"/>
              <a:gd name="csX73" fmla="*/ 2118051 w 2118051"/>
              <a:gd name="csY73" fmla="*/ 1158290 h 1660314"/>
              <a:gd name="csX74" fmla="*/ 2082192 w 2118051"/>
              <a:gd name="csY74" fmla="*/ 1167255 h 1660314"/>
              <a:gd name="csX75" fmla="*/ 1938757 w 2118051"/>
              <a:gd name="csY75" fmla="*/ 1185184 h 1660314"/>
              <a:gd name="csX76" fmla="*/ 1920828 w 2118051"/>
              <a:gd name="csY76" fmla="*/ 1203114 h 1660314"/>
              <a:gd name="csX77" fmla="*/ 1893934 w 2118051"/>
              <a:gd name="csY77" fmla="*/ 1167255 h 1660314"/>
              <a:gd name="csX78" fmla="*/ 1849110 w 2118051"/>
              <a:gd name="csY78" fmla="*/ 1113467 h 1660314"/>
              <a:gd name="csX79" fmla="*/ 1831181 w 2118051"/>
              <a:gd name="csY79" fmla="*/ 1086572 h 1660314"/>
              <a:gd name="csX80" fmla="*/ 1795322 w 2118051"/>
              <a:gd name="csY80" fmla="*/ 1077608 h 1660314"/>
              <a:gd name="csX81" fmla="*/ 1768428 w 2118051"/>
              <a:gd name="csY81" fmla="*/ 1068643 h 1660314"/>
              <a:gd name="csX82" fmla="*/ 1624992 w 2118051"/>
              <a:gd name="csY82" fmla="*/ 1077608 h 1660314"/>
              <a:gd name="csX83" fmla="*/ 1607063 w 2118051"/>
              <a:gd name="csY83" fmla="*/ 1122431 h 1660314"/>
              <a:gd name="csX84" fmla="*/ 1589134 w 2118051"/>
              <a:gd name="csY84" fmla="*/ 1158290 h 1660314"/>
              <a:gd name="csX85" fmla="*/ 1562239 w 2118051"/>
              <a:gd name="csY85" fmla="*/ 1185184 h 1660314"/>
              <a:gd name="csX86" fmla="*/ 1544310 w 2118051"/>
              <a:gd name="csY86" fmla="*/ 1212078 h 1660314"/>
              <a:gd name="csX87" fmla="*/ 1589134 w 2118051"/>
              <a:gd name="csY87" fmla="*/ 1238972 h 1660314"/>
              <a:gd name="csX88" fmla="*/ 1616028 w 2118051"/>
              <a:gd name="csY88" fmla="*/ 1247937 h 1660314"/>
              <a:gd name="csX89" fmla="*/ 1642922 w 2118051"/>
              <a:gd name="csY89" fmla="*/ 1221043 h 1660314"/>
              <a:gd name="csX90" fmla="*/ 1660851 w 2118051"/>
              <a:gd name="csY90" fmla="*/ 1265867 h 1660314"/>
              <a:gd name="csX91" fmla="*/ 1535346 w 2118051"/>
              <a:gd name="csY91" fmla="*/ 1301725 h 1660314"/>
              <a:gd name="csX92" fmla="*/ 1481557 w 2118051"/>
              <a:gd name="csY92" fmla="*/ 1247937 h 1660314"/>
              <a:gd name="csX93" fmla="*/ 1454663 w 2118051"/>
              <a:gd name="csY93" fmla="*/ 1230008 h 1660314"/>
              <a:gd name="csX94" fmla="*/ 1445698 w 2118051"/>
              <a:gd name="csY94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0593 w 2118051"/>
              <a:gd name="csY6" fmla="*/ 1651349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764381 w 2118051"/>
              <a:gd name="csY35" fmla="*/ 82525 h 1660314"/>
              <a:gd name="csX36" fmla="*/ 800239 w 2118051"/>
              <a:gd name="csY36" fmla="*/ 46667 h 1660314"/>
              <a:gd name="csX37" fmla="*/ 862992 w 2118051"/>
              <a:gd name="csY37" fmla="*/ 73561 h 1660314"/>
              <a:gd name="csX38" fmla="*/ 988498 w 2118051"/>
              <a:gd name="csY38" fmla="*/ 64596 h 1660314"/>
              <a:gd name="csX39" fmla="*/ 1131934 w 2118051"/>
              <a:gd name="csY39" fmla="*/ 55631 h 1660314"/>
              <a:gd name="csX40" fmla="*/ 1176757 w 2118051"/>
              <a:gd name="csY40" fmla="*/ 46667 h 1660314"/>
              <a:gd name="csX41" fmla="*/ 1320192 w 2118051"/>
              <a:gd name="csY41" fmla="*/ 64596 h 1660314"/>
              <a:gd name="csX42" fmla="*/ 1365016 w 2118051"/>
              <a:gd name="csY42" fmla="*/ 91490 h 1660314"/>
              <a:gd name="csX43" fmla="*/ 1400875 w 2118051"/>
              <a:gd name="csY43" fmla="*/ 100455 h 1660314"/>
              <a:gd name="csX44" fmla="*/ 1436734 w 2118051"/>
              <a:gd name="csY44" fmla="*/ 118384 h 1660314"/>
              <a:gd name="csX45" fmla="*/ 1454663 w 2118051"/>
              <a:gd name="csY45" fmla="*/ 136314 h 1660314"/>
              <a:gd name="csX46" fmla="*/ 1490522 w 2118051"/>
              <a:gd name="csY46" fmla="*/ 154243 h 1660314"/>
              <a:gd name="csX47" fmla="*/ 1517416 w 2118051"/>
              <a:gd name="csY47" fmla="*/ 172172 h 1660314"/>
              <a:gd name="csX48" fmla="*/ 1562239 w 2118051"/>
              <a:gd name="csY48" fmla="*/ 55631 h 1660314"/>
              <a:gd name="csX49" fmla="*/ 1598098 w 2118051"/>
              <a:gd name="csY49" fmla="*/ 46667 h 1660314"/>
              <a:gd name="csX50" fmla="*/ 1607063 w 2118051"/>
              <a:gd name="csY50" fmla="*/ 10808 h 1660314"/>
              <a:gd name="csX51" fmla="*/ 1651887 w 2118051"/>
              <a:gd name="csY51" fmla="*/ 1843 h 1660314"/>
              <a:gd name="csX52" fmla="*/ 1723604 w 2118051"/>
              <a:gd name="csY52" fmla="*/ 73561 h 1660314"/>
              <a:gd name="csX53" fmla="*/ 1750498 w 2118051"/>
              <a:gd name="csY53" fmla="*/ 208031 h 1660314"/>
              <a:gd name="csX54" fmla="*/ 1768428 w 2118051"/>
              <a:gd name="csY54" fmla="*/ 234925 h 1660314"/>
              <a:gd name="csX55" fmla="*/ 1795322 w 2118051"/>
              <a:gd name="csY55" fmla="*/ 306643 h 1660314"/>
              <a:gd name="csX56" fmla="*/ 1804287 w 2118051"/>
              <a:gd name="csY56" fmla="*/ 485937 h 1660314"/>
              <a:gd name="csX57" fmla="*/ 1813251 w 2118051"/>
              <a:gd name="csY57" fmla="*/ 539725 h 1660314"/>
              <a:gd name="csX58" fmla="*/ 1840145 w 2118051"/>
              <a:gd name="csY58" fmla="*/ 710055 h 1660314"/>
              <a:gd name="csX59" fmla="*/ 1867039 w 2118051"/>
              <a:gd name="csY59" fmla="*/ 736949 h 1660314"/>
              <a:gd name="csX60" fmla="*/ 1876004 w 2118051"/>
              <a:gd name="csY60" fmla="*/ 763843 h 1660314"/>
              <a:gd name="csX61" fmla="*/ 1884969 w 2118051"/>
              <a:gd name="csY61" fmla="*/ 799702 h 1660314"/>
              <a:gd name="csX62" fmla="*/ 1920828 w 2118051"/>
              <a:gd name="csY62" fmla="*/ 835561 h 1660314"/>
              <a:gd name="csX63" fmla="*/ 1929792 w 2118051"/>
              <a:gd name="csY63" fmla="*/ 862455 h 1660314"/>
              <a:gd name="csX64" fmla="*/ 1974616 w 2118051"/>
              <a:gd name="csY64" fmla="*/ 907278 h 1660314"/>
              <a:gd name="csX65" fmla="*/ 2001510 w 2118051"/>
              <a:gd name="csY65" fmla="*/ 987961 h 1660314"/>
              <a:gd name="csX66" fmla="*/ 2010475 w 2118051"/>
              <a:gd name="csY66" fmla="*/ 1014855 h 1660314"/>
              <a:gd name="csX67" fmla="*/ 2019439 w 2118051"/>
              <a:gd name="csY67" fmla="*/ 1050714 h 1660314"/>
              <a:gd name="csX68" fmla="*/ 2037369 w 2118051"/>
              <a:gd name="csY68" fmla="*/ 1077608 h 1660314"/>
              <a:gd name="csX69" fmla="*/ 2046334 w 2118051"/>
              <a:gd name="csY69" fmla="*/ 1104502 h 1660314"/>
              <a:gd name="csX70" fmla="*/ 2073228 w 2118051"/>
              <a:gd name="csY70" fmla="*/ 1122431 h 1660314"/>
              <a:gd name="csX71" fmla="*/ 2082192 w 2118051"/>
              <a:gd name="csY71" fmla="*/ 1149325 h 1660314"/>
              <a:gd name="csX72" fmla="*/ 2118051 w 2118051"/>
              <a:gd name="csY72" fmla="*/ 1158290 h 1660314"/>
              <a:gd name="csX73" fmla="*/ 2082192 w 2118051"/>
              <a:gd name="csY73" fmla="*/ 1167255 h 1660314"/>
              <a:gd name="csX74" fmla="*/ 1938757 w 2118051"/>
              <a:gd name="csY74" fmla="*/ 1185184 h 1660314"/>
              <a:gd name="csX75" fmla="*/ 1920828 w 2118051"/>
              <a:gd name="csY75" fmla="*/ 1203114 h 1660314"/>
              <a:gd name="csX76" fmla="*/ 1893934 w 2118051"/>
              <a:gd name="csY76" fmla="*/ 1167255 h 1660314"/>
              <a:gd name="csX77" fmla="*/ 1849110 w 2118051"/>
              <a:gd name="csY77" fmla="*/ 1113467 h 1660314"/>
              <a:gd name="csX78" fmla="*/ 1831181 w 2118051"/>
              <a:gd name="csY78" fmla="*/ 1086572 h 1660314"/>
              <a:gd name="csX79" fmla="*/ 1795322 w 2118051"/>
              <a:gd name="csY79" fmla="*/ 1077608 h 1660314"/>
              <a:gd name="csX80" fmla="*/ 1768428 w 2118051"/>
              <a:gd name="csY80" fmla="*/ 1068643 h 1660314"/>
              <a:gd name="csX81" fmla="*/ 1624992 w 2118051"/>
              <a:gd name="csY81" fmla="*/ 1077608 h 1660314"/>
              <a:gd name="csX82" fmla="*/ 1607063 w 2118051"/>
              <a:gd name="csY82" fmla="*/ 1122431 h 1660314"/>
              <a:gd name="csX83" fmla="*/ 1589134 w 2118051"/>
              <a:gd name="csY83" fmla="*/ 1158290 h 1660314"/>
              <a:gd name="csX84" fmla="*/ 1562239 w 2118051"/>
              <a:gd name="csY84" fmla="*/ 1185184 h 1660314"/>
              <a:gd name="csX85" fmla="*/ 1544310 w 2118051"/>
              <a:gd name="csY85" fmla="*/ 1212078 h 1660314"/>
              <a:gd name="csX86" fmla="*/ 1589134 w 2118051"/>
              <a:gd name="csY86" fmla="*/ 1238972 h 1660314"/>
              <a:gd name="csX87" fmla="*/ 1616028 w 2118051"/>
              <a:gd name="csY87" fmla="*/ 1247937 h 1660314"/>
              <a:gd name="csX88" fmla="*/ 1642922 w 2118051"/>
              <a:gd name="csY88" fmla="*/ 1221043 h 1660314"/>
              <a:gd name="csX89" fmla="*/ 1660851 w 2118051"/>
              <a:gd name="csY89" fmla="*/ 1265867 h 1660314"/>
              <a:gd name="csX90" fmla="*/ 1535346 w 2118051"/>
              <a:gd name="csY90" fmla="*/ 1301725 h 1660314"/>
              <a:gd name="csX91" fmla="*/ 1481557 w 2118051"/>
              <a:gd name="csY91" fmla="*/ 1247937 h 1660314"/>
              <a:gd name="csX92" fmla="*/ 1454663 w 2118051"/>
              <a:gd name="csY92" fmla="*/ 1230008 h 1660314"/>
              <a:gd name="csX93" fmla="*/ 1445698 w 2118051"/>
              <a:gd name="csY93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764381 w 2118051"/>
              <a:gd name="csY35" fmla="*/ 82525 h 1660314"/>
              <a:gd name="csX36" fmla="*/ 800239 w 2118051"/>
              <a:gd name="csY36" fmla="*/ 46667 h 1660314"/>
              <a:gd name="csX37" fmla="*/ 862992 w 2118051"/>
              <a:gd name="csY37" fmla="*/ 73561 h 1660314"/>
              <a:gd name="csX38" fmla="*/ 988498 w 2118051"/>
              <a:gd name="csY38" fmla="*/ 64596 h 1660314"/>
              <a:gd name="csX39" fmla="*/ 1131934 w 2118051"/>
              <a:gd name="csY39" fmla="*/ 55631 h 1660314"/>
              <a:gd name="csX40" fmla="*/ 1176757 w 2118051"/>
              <a:gd name="csY40" fmla="*/ 46667 h 1660314"/>
              <a:gd name="csX41" fmla="*/ 1320192 w 2118051"/>
              <a:gd name="csY41" fmla="*/ 64596 h 1660314"/>
              <a:gd name="csX42" fmla="*/ 1365016 w 2118051"/>
              <a:gd name="csY42" fmla="*/ 91490 h 1660314"/>
              <a:gd name="csX43" fmla="*/ 1400875 w 2118051"/>
              <a:gd name="csY43" fmla="*/ 100455 h 1660314"/>
              <a:gd name="csX44" fmla="*/ 1436734 w 2118051"/>
              <a:gd name="csY44" fmla="*/ 118384 h 1660314"/>
              <a:gd name="csX45" fmla="*/ 1454663 w 2118051"/>
              <a:gd name="csY45" fmla="*/ 136314 h 1660314"/>
              <a:gd name="csX46" fmla="*/ 1490522 w 2118051"/>
              <a:gd name="csY46" fmla="*/ 154243 h 1660314"/>
              <a:gd name="csX47" fmla="*/ 1517416 w 2118051"/>
              <a:gd name="csY47" fmla="*/ 172172 h 1660314"/>
              <a:gd name="csX48" fmla="*/ 1562239 w 2118051"/>
              <a:gd name="csY48" fmla="*/ 55631 h 1660314"/>
              <a:gd name="csX49" fmla="*/ 1598098 w 2118051"/>
              <a:gd name="csY49" fmla="*/ 46667 h 1660314"/>
              <a:gd name="csX50" fmla="*/ 1607063 w 2118051"/>
              <a:gd name="csY50" fmla="*/ 10808 h 1660314"/>
              <a:gd name="csX51" fmla="*/ 1651887 w 2118051"/>
              <a:gd name="csY51" fmla="*/ 1843 h 1660314"/>
              <a:gd name="csX52" fmla="*/ 1723604 w 2118051"/>
              <a:gd name="csY52" fmla="*/ 73561 h 1660314"/>
              <a:gd name="csX53" fmla="*/ 1750498 w 2118051"/>
              <a:gd name="csY53" fmla="*/ 208031 h 1660314"/>
              <a:gd name="csX54" fmla="*/ 1768428 w 2118051"/>
              <a:gd name="csY54" fmla="*/ 234925 h 1660314"/>
              <a:gd name="csX55" fmla="*/ 1795322 w 2118051"/>
              <a:gd name="csY55" fmla="*/ 306643 h 1660314"/>
              <a:gd name="csX56" fmla="*/ 1804287 w 2118051"/>
              <a:gd name="csY56" fmla="*/ 485937 h 1660314"/>
              <a:gd name="csX57" fmla="*/ 1813251 w 2118051"/>
              <a:gd name="csY57" fmla="*/ 539725 h 1660314"/>
              <a:gd name="csX58" fmla="*/ 1840145 w 2118051"/>
              <a:gd name="csY58" fmla="*/ 710055 h 1660314"/>
              <a:gd name="csX59" fmla="*/ 1867039 w 2118051"/>
              <a:gd name="csY59" fmla="*/ 736949 h 1660314"/>
              <a:gd name="csX60" fmla="*/ 1876004 w 2118051"/>
              <a:gd name="csY60" fmla="*/ 763843 h 1660314"/>
              <a:gd name="csX61" fmla="*/ 1884969 w 2118051"/>
              <a:gd name="csY61" fmla="*/ 799702 h 1660314"/>
              <a:gd name="csX62" fmla="*/ 1920828 w 2118051"/>
              <a:gd name="csY62" fmla="*/ 835561 h 1660314"/>
              <a:gd name="csX63" fmla="*/ 1929792 w 2118051"/>
              <a:gd name="csY63" fmla="*/ 862455 h 1660314"/>
              <a:gd name="csX64" fmla="*/ 1974616 w 2118051"/>
              <a:gd name="csY64" fmla="*/ 907278 h 1660314"/>
              <a:gd name="csX65" fmla="*/ 2001510 w 2118051"/>
              <a:gd name="csY65" fmla="*/ 987961 h 1660314"/>
              <a:gd name="csX66" fmla="*/ 2010475 w 2118051"/>
              <a:gd name="csY66" fmla="*/ 1014855 h 1660314"/>
              <a:gd name="csX67" fmla="*/ 2019439 w 2118051"/>
              <a:gd name="csY67" fmla="*/ 1050714 h 1660314"/>
              <a:gd name="csX68" fmla="*/ 2037369 w 2118051"/>
              <a:gd name="csY68" fmla="*/ 1077608 h 1660314"/>
              <a:gd name="csX69" fmla="*/ 2046334 w 2118051"/>
              <a:gd name="csY69" fmla="*/ 1104502 h 1660314"/>
              <a:gd name="csX70" fmla="*/ 2073228 w 2118051"/>
              <a:gd name="csY70" fmla="*/ 1122431 h 1660314"/>
              <a:gd name="csX71" fmla="*/ 2082192 w 2118051"/>
              <a:gd name="csY71" fmla="*/ 1149325 h 1660314"/>
              <a:gd name="csX72" fmla="*/ 2118051 w 2118051"/>
              <a:gd name="csY72" fmla="*/ 1158290 h 1660314"/>
              <a:gd name="csX73" fmla="*/ 2082192 w 2118051"/>
              <a:gd name="csY73" fmla="*/ 1167255 h 1660314"/>
              <a:gd name="csX74" fmla="*/ 1938757 w 2118051"/>
              <a:gd name="csY74" fmla="*/ 1185184 h 1660314"/>
              <a:gd name="csX75" fmla="*/ 1920828 w 2118051"/>
              <a:gd name="csY75" fmla="*/ 1203114 h 1660314"/>
              <a:gd name="csX76" fmla="*/ 1893934 w 2118051"/>
              <a:gd name="csY76" fmla="*/ 1167255 h 1660314"/>
              <a:gd name="csX77" fmla="*/ 1849110 w 2118051"/>
              <a:gd name="csY77" fmla="*/ 1113467 h 1660314"/>
              <a:gd name="csX78" fmla="*/ 1831181 w 2118051"/>
              <a:gd name="csY78" fmla="*/ 1086572 h 1660314"/>
              <a:gd name="csX79" fmla="*/ 1795322 w 2118051"/>
              <a:gd name="csY79" fmla="*/ 1077608 h 1660314"/>
              <a:gd name="csX80" fmla="*/ 1768428 w 2118051"/>
              <a:gd name="csY80" fmla="*/ 1068643 h 1660314"/>
              <a:gd name="csX81" fmla="*/ 1624992 w 2118051"/>
              <a:gd name="csY81" fmla="*/ 1077608 h 1660314"/>
              <a:gd name="csX82" fmla="*/ 1607063 w 2118051"/>
              <a:gd name="csY82" fmla="*/ 1122431 h 1660314"/>
              <a:gd name="csX83" fmla="*/ 1589134 w 2118051"/>
              <a:gd name="csY83" fmla="*/ 1158290 h 1660314"/>
              <a:gd name="csX84" fmla="*/ 1562239 w 2118051"/>
              <a:gd name="csY84" fmla="*/ 1185184 h 1660314"/>
              <a:gd name="csX85" fmla="*/ 1544310 w 2118051"/>
              <a:gd name="csY85" fmla="*/ 1212078 h 1660314"/>
              <a:gd name="csX86" fmla="*/ 1589134 w 2118051"/>
              <a:gd name="csY86" fmla="*/ 1238972 h 1660314"/>
              <a:gd name="csX87" fmla="*/ 1616028 w 2118051"/>
              <a:gd name="csY87" fmla="*/ 1247937 h 1660314"/>
              <a:gd name="csX88" fmla="*/ 1642922 w 2118051"/>
              <a:gd name="csY88" fmla="*/ 1221043 h 1660314"/>
              <a:gd name="csX89" fmla="*/ 1660851 w 2118051"/>
              <a:gd name="csY89" fmla="*/ 1265867 h 1660314"/>
              <a:gd name="csX90" fmla="*/ 1535346 w 2118051"/>
              <a:gd name="csY90" fmla="*/ 1301725 h 1660314"/>
              <a:gd name="csX91" fmla="*/ 1481557 w 2118051"/>
              <a:gd name="csY91" fmla="*/ 1247937 h 1660314"/>
              <a:gd name="csX92" fmla="*/ 1454663 w 2118051"/>
              <a:gd name="csY92" fmla="*/ 1230008 h 1660314"/>
              <a:gd name="csX93" fmla="*/ 1445698 w 2118051"/>
              <a:gd name="csY93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871957 w 2118051"/>
              <a:gd name="csY7" fmla="*/ 1624454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307181 w 2118051"/>
              <a:gd name="csY20" fmla="*/ 647302 h 1660314"/>
              <a:gd name="csX21" fmla="*/ 352004 w 2118051"/>
              <a:gd name="csY21" fmla="*/ 629372 h 1660314"/>
              <a:gd name="csX22" fmla="*/ 414757 w 2118051"/>
              <a:gd name="csY22" fmla="*/ 647302 h 1660314"/>
              <a:gd name="csX23" fmla="*/ 495439 w 2118051"/>
              <a:gd name="csY23" fmla="*/ 629372 h 1660314"/>
              <a:gd name="csX24" fmla="*/ 513369 w 2118051"/>
              <a:gd name="csY24" fmla="*/ 611443 h 1660314"/>
              <a:gd name="csX25" fmla="*/ 504404 w 2118051"/>
              <a:gd name="csY25" fmla="*/ 575584 h 1660314"/>
              <a:gd name="csX26" fmla="*/ 495439 w 2118051"/>
              <a:gd name="csY26" fmla="*/ 512831 h 1660314"/>
              <a:gd name="csX27" fmla="*/ 522334 w 2118051"/>
              <a:gd name="csY27" fmla="*/ 485937 h 1660314"/>
              <a:gd name="csX28" fmla="*/ 540263 w 2118051"/>
              <a:gd name="csY28" fmla="*/ 450078 h 1660314"/>
              <a:gd name="csX29" fmla="*/ 558192 w 2118051"/>
              <a:gd name="csY29" fmla="*/ 315608 h 1660314"/>
              <a:gd name="csX30" fmla="*/ 522334 w 2118051"/>
              <a:gd name="csY30" fmla="*/ 288714 h 1660314"/>
              <a:gd name="csX31" fmla="*/ 468545 w 2118051"/>
              <a:gd name="csY31" fmla="*/ 270784 h 1660314"/>
              <a:gd name="csX32" fmla="*/ 468545 w 2118051"/>
              <a:gd name="csY32" fmla="*/ 118384 h 1660314"/>
              <a:gd name="csX33" fmla="*/ 477510 w 2118051"/>
              <a:gd name="csY33" fmla="*/ 91490 h 1660314"/>
              <a:gd name="csX34" fmla="*/ 504404 w 2118051"/>
              <a:gd name="csY34" fmla="*/ 73561 h 1660314"/>
              <a:gd name="csX35" fmla="*/ 629910 w 2118051"/>
              <a:gd name="csY35" fmla="*/ 91490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62992 w 2118051"/>
              <a:gd name="csY38" fmla="*/ 73561 h 1660314"/>
              <a:gd name="csX39" fmla="*/ 988498 w 2118051"/>
              <a:gd name="csY39" fmla="*/ 64596 h 1660314"/>
              <a:gd name="csX40" fmla="*/ 1131934 w 2118051"/>
              <a:gd name="csY40" fmla="*/ 55631 h 1660314"/>
              <a:gd name="csX41" fmla="*/ 1176757 w 2118051"/>
              <a:gd name="csY41" fmla="*/ 46667 h 1660314"/>
              <a:gd name="csX42" fmla="*/ 1320192 w 2118051"/>
              <a:gd name="csY42" fmla="*/ 64596 h 1660314"/>
              <a:gd name="csX43" fmla="*/ 1365016 w 2118051"/>
              <a:gd name="csY43" fmla="*/ 91490 h 1660314"/>
              <a:gd name="csX44" fmla="*/ 1400875 w 2118051"/>
              <a:gd name="csY44" fmla="*/ 100455 h 1660314"/>
              <a:gd name="csX45" fmla="*/ 1436734 w 2118051"/>
              <a:gd name="csY45" fmla="*/ 118384 h 1660314"/>
              <a:gd name="csX46" fmla="*/ 1454663 w 2118051"/>
              <a:gd name="csY46" fmla="*/ 136314 h 1660314"/>
              <a:gd name="csX47" fmla="*/ 1490522 w 2118051"/>
              <a:gd name="csY47" fmla="*/ 154243 h 1660314"/>
              <a:gd name="csX48" fmla="*/ 1517416 w 2118051"/>
              <a:gd name="csY48" fmla="*/ 172172 h 1660314"/>
              <a:gd name="csX49" fmla="*/ 1562239 w 2118051"/>
              <a:gd name="csY49" fmla="*/ 55631 h 1660314"/>
              <a:gd name="csX50" fmla="*/ 1598098 w 2118051"/>
              <a:gd name="csY50" fmla="*/ 46667 h 1660314"/>
              <a:gd name="csX51" fmla="*/ 1607063 w 2118051"/>
              <a:gd name="csY51" fmla="*/ 10808 h 1660314"/>
              <a:gd name="csX52" fmla="*/ 1651887 w 2118051"/>
              <a:gd name="csY52" fmla="*/ 1843 h 1660314"/>
              <a:gd name="csX53" fmla="*/ 1723604 w 2118051"/>
              <a:gd name="csY53" fmla="*/ 73561 h 1660314"/>
              <a:gd name="csX54" fmla="*/ 1750498 w 2118051"/>
              <a:gd name="csY54" fmla="*/ 208031 h 1660314"/>
              <a:gd name="csX55" fmla="*/ 1768428 w 2118051"/>
              <a:gd name="csY55" fmla="*/ 234925 h 1660314"/>
              <a:gd name="csX56" fmla="*/ 1795322 w 2118051"/>
              <a:gd name="csY56" fmla="*/ 306643 h 1660314"/>
              <a:gd name="csX57" fmla="*/ 1804287 w 2118051"/>
              <a:gd name="csY57" fmla="*/ 485937 h 1660314"/>
              <a:gd name="csX58" fmla="*/ 1813251 w 2118051"/>
              <a:gd name="csY58" fmla="*/ 539725 h 1660314"/>
              <a:gd name="csX59" fmla="*/ 1840145 w 2118051"/>
              <a:gd name="csY59" fmla="*/ 710055 h 1660314"/>
              <a:gd name="csX60" fmla="*/ 1867039 w 2118051"/>
              <a:gd name="csY60" fmla="*/ 736949 h 1660314"/>
              <a:gd name="csX61" fmla="*/ 1876004 w 2118051"/>
              <a:gd name="csY61" fmla="*/ 763843 h 1660314"/>
              <a:gd name="csX62" fmla="*/ 1884969 w 2118051"/>
              <a:gd name="csY62" fmla="*/ 799702 h 1660314"/>
              <a:gd name="csX63" fmla="*/ 1920828 w 2118051"/>
              <a:gd name="csY63" fmla="*/ 835561 h 1660314"/>
              <a:gd name="csX64" fmla="*/ 1929792 w 2118051"/>
              <a:gd name="csY64" fmla="*/ 862455 h 1660314"/>
              <a:gd name="csX65" fmla="*/ 1974616 w 2118051"/>
              <a:gd name="csY65" fmla="*/ 907278 h 1660314"/>
              <a:gd name="csX66" fmla="*/ 2001510 w 2118051"/>
              <a:gd name="csY66" fmla="*/ 987961 h 1660314"/>
              <a:gd name="csX67" fmla="*/ 2010475 w 2118051"/>
              <a:gd name="csY67" fmla="*/ 1014855 h 1660314"/>
              <a:gd name="csX68" fmla="*/ 2019439 w 2118051"/>
              <a:gd name="csY68" fmla="*/ 1050714 h 1660314"/>
              <a:gd name="csX69" fmla="*/ 2037369 w 2118051"/>
              <a:gd name="csY69" fmla="*/ 1077608 h 1660314"/>
              <a:gd name="csX70" fmla="*/ 2046334 w 2118051"/>
              <a:gd name="csY70" fmla="*/ 1104502 h 1660314"/>
              <a:gd name="csX71" fmla="*/ 2073228 w 2118051"/>
              <a:gd name="csY71" fmla="*/ 1122431 h 1660314"/>
              <a:gd name="csX72" fmla="*/ 2082192 w 2118051"/>
              <a:gd name="csY72" fmla="*/ 1149325 h 1660314"/>
              <a:gd name="csX73" fmla="*/ 2118051 w 2118051"/>
              <a:gd name="csY73" fmla="*/ 1158290 h 1660314"/>
              <a:gd name="csX74" fmla="*/ 2082192 w 2118051"/>
              <a:gd name="csY74" fmla="*/ 1167255 h 1660314"/>
              <a:gd name="csX75" fmla="*/ 1938757 w 2118051"/>
              <a:gd name="csY75" fmla="*/ 1185184 h 1660314"/>
              <a:gd name="csX76" fmla="*/ 1920828 w 2118051"/>
              <a:gd name="csY76" fmla="*/ 1203114 h 1660314"/>
              <a:gd name="csX77" fmla="*/ 1893934 w 2118051"/>
              <a:gd name="csY77" fmla="*/ 1167255 h 1660314"/>
              <a:gd name="csX78" fmla="*/ 1849110 w 2118051"/>
              <a:gd name="csY78" fmla="*/ 1113467 h 1660314"/>
              <a:gd name="csX79" fmla="*/ 1831181 w 2118051"/>
              <a:gd name="csY79" fmla="*/ 1086572 h 1660314"/>
              <a:gd name="csX80" fmla="*/ 1795322 w 2118051"/>
              <a:gd name="csY80" fmla="*/ 1077608 h 1660314"/>
              <a:gd name="csX81" fmla="*/ 1768428 w 2118051"/>
              <a:gd name="csY81" fmla="*/ 1068643 h 1660314"/>
              <a:gd name="csX82" fmla="*/ 1624992 w 2118051"/>
              <a:gd name="csY82" fmla="*/ 1077608 h 1660314"/>
              <a:gd name="csX83" fmla="*/ 1607063 w 2118051"/>
              <a:gd name="csY83" fmla="*/ 1122431 h 1660314"/>
              <a:gd name="csX84" fmla="*/ 1589134 w 2118051"/>
              <a:gd name="csY84" fmla="*/ 1158290 h 1660314"/>
              <a:gd name="csX85" fmla="*/ 1562239 w 2118051"/>
              <a:gd name="csY85" fmla="*/ 1185184 h 1660314"/>
              <a:gd name="csX86" fmla="*/ 1544310 w 2118051"/>
              <a:gd name="csY86" fmla="*/ 1212078 h 1660314"/>
              <a:gd name="csX87" fmla="*/ 1589134 w 2118051"/>
              <a:gd name="csY87" fmla="*/ 1238972 h 1660314"/>
              <a:gd name="csX88" fmla="*/ 1616028 w 2118051"/>
              <a:gd name="csY88" fmla="*/ 1247937 h 1660314"/>
              <a:gd name="csX89" fmla="*/ 1642922 w 2118051"/>
              <a:gd name="csY89" fmla="*/ 1221043 h 1660314"/>
              <a:gd name="csX90" fmla="*/ 1660851 w 2118051"/>
              <a:gd name="csY90" fmla="*/ 1265867 h 1660314"/>
              <a:gd name="csX91" fmla="*/ 1535346 w 2118051"/>
              <a:gd name="csY91" fmla="*/ 1301725 h 1660314"/>
              <a:gd name="csX92" fmla="*/ 1481557 w 2118051"/>
              <a:gd name="csY92" fmla="*/ 1247937 h 1660314"/>
              <a:gd name="csX93" fmla="*/ 1454663 w 2118051"/>
              <a:gd name="csY93" fmla="*/ 1230008 h 1660314"/>
              <a:gd name="csX94" fmla="*/ 1445698 w 2118051"/>
              <a:gd name="csY94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809204 w 2118051"/>
              <a:gd name="csY7" fmla="*/ 1660313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307181 w 2118051"/>
              <a:gd name="csY20" fmla="*/ 647302 h 1660314"/>
              <a:gd name="csX21" fmla="*/ 352004 w 2118051"/>
              <a:gd name="csY21" fmla="*/ 629372 h 1660314"/>
              <a:gd name="csX22" fmla="*/ 414757 w 2118051"/>
              <a:gd name="csY22" fmla="*/ 647302 h 1660314"/>
              <a:gd name="csX23" fmla="*/ 495439 w 2118051"/>
              <a:gd name="csY23" fmla="*/ 629372 h 1660314"/>
              <a:gd name="csX24" fmla="*/ 513369 w 2118051"/>
              <a:gd name="csY24" fmla="*/ 611443 h 1660314"/>
              <a:gd name="csX25" fmla="*/ 504404 w 2118051"/>
              <a:gd name="csY25" fmla="*/ 575584 h 1660314"/>
              <a:gd name="csX26" fmla="*/ 495439 w 2118051"/>
              <a:gd name="csY26" fmla="*/ 512831 h 1660314"/>
              <a:gd name="csX27" fmla="*/ 522334 w 2118051"/>
              <a:gd name="csY27" fmla="*/ 485937 h 1660314"/>
              <a:gd name="csX28" fmla="*/ 540263 w 2118051"/>
              <a:gd name="csY28" fmla="*/ 450078 h 1660314"/>
              <a:gd name="csX29" fmla="*/ 558192 w 2118051"/>
              <a:gd name="csY29" fmla="*/ 315608 h 1660314"/>
              <a:gd name="csX30" fmla="*/ 522334 w 2118051"/>
              <a:gd name="csY30" fmla="*/ 288714 h 1660314"/>
              <a:gd name="csX31" fmla="*/ 468545 w 2118051"/>
              <a:gd name="csY31" fmla="*/ 270784 h 1660314"/>
              <a:gd name="csX32" fmla="*/ 468545 w 2118051"/>
              <a:gd name="csY32" fmla="*/ 118384 h 1660314"/>
              <a:gd name="csX33" fmla="*/ 477510 w 2118051"/>
              <a:gd name="csY33" fmla="*/ 91490 h 1660314"/>
              <a:gd name="csX34" fmla="*/ 504404 w 2118051"/>
              <a:gd name="csY34" fmla="*/ 73561 h 1660314"/>
              <a:gd name="csX35" fmla="*/ 629910 w 2118051"/>
              <a:gd name="csY35" fmla="*/ 91490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62992 w 2118051"/>
              <a:gd name="csY38" fmla="*/ 73561 h 1660314"/>
              <a:gd name="csX39" fmla="*/ 988498 w 2118051"/>
              <a:gd name="csY39" fmla="*/ 64596 h 1660314"/>
              <a:gd name="csX40" fmla="*/ 1131934 w 2118051"/>
              <a:gd name="csY40" fmla="*/ 55631 h 1660314"/>
              <a:gd name="csX41" fmla="*/ 1176757 w 2118051"/>
              <a:gd name="csY41" fmla="*/ 46667 h 1660314"/>
              <a:gd name="csX42" fmla="*/ 1320192 w 2118051"/>
              <a:gd name="csY42" fmla="*/ 64596 h 1660314"/>
              <a:gd name="csX43" fmla="*/ 1365016 w 2118051"/>
              <a:gd name="csY43" fmla="*/ 91490 h 1660314"/>
              <a:gd name="csX44" fmla="*/ 1400875 w 2118051"/>
              <a:gd name="csY44" fmla="*/ 100455 h 1660314"/>
              <a:gd name="csX45" fmla="*/ 1436734 w 2118051"/>
              <a:gd name="csY45" fmla="*/ 118384 h 1660314"/>
              <a:gd name="csX46" fmla="*/ 1454663 w 2118051"/>
              <a:gd name="csY46" fmla="*/ 136314 h 1660314"/>
              <a:gd name="csX47" fmla="*/ 1490522 w 2118051"/>
              <a:gd name="csY47" fmla="*/ 154243 h 1660314"/>
              <a:gd name="csX48" fmla="*/ 1517416 w 2118051"/>
              <a:gd name="csY48" fmla="*/ 172172 h 1660314"/>
              <a:gd name="csX49" fmla="*/ 1562239 w 2118051"/>
              <a:gd name="csY49" fmla="*/ 55631 h 1660314"/>
              <a:gd name="csX50" fmla="*/ 1598098 w 2118051"/>
              <a:gd name="csY50" fmla="*/ 46667 h 1660314"/>
              <a:gd name="csX51" fmla="*/ 1607063 w 2118051"/>
              <a:gd name="csY51" fmla="*/ 10808 h 1660314"/>
              <a:gd name="csX52" fmla="*/ 1651887 w 2118051"/>
              <a:gd name="csY52" fmla="*/ 1843 h 1660314"/>
              <a:gd name="csX53" fmla="*/ 1723604 w 2118051"/>
              <a:gd name="csY53" fmla="*/ 73561 h 1660314"/>
              <a:gd name="csX54" fmla="*/ 1750498 w 2118051"/>
              <a:gd name="csY54" fmla="*/ 208031 h 1660314"/>
              <a:gd name="csX55" fmla="*/ 1768428 w 2118051"/>
              <a:gd name="csY55" fmla="*/ 234925 h 1660314"/>
              <a:gd name="csX56" fmla="*/ 1795322 w 2118051"/>
              <a:gd name="csY56" fmla="*/ 306643 h 1660314"/>
              <a:gd name="csX57" fmla="*/ 1804287 w 2118051"/>
              <a:gd name="csY57" fmla="*/ 485937 h 1660314"/>
              <a:gd name="csX58" fmla="*/ 1813251 w 2118051"/>
              <a:gd name="csY58" fmla="*/ 539725 h 1660314"/>
              <a:gd name="csX59" fmla="*/ 1840145 w 2118051"/>
              <a:gd name="csY59" fmla="*/ 710055 h 1660314"/>
              <a:gd name="csX60" fmla="*/ 1867039 w 2118051"/>
              <a:gd name="csY60" fmla="*/ 736949 h 1660314"/>
              <a:gd name="csX61" fmla="*/ 1876004 w 2118051"/>
              <a:gd name="csY61" fmla="*/ 763843 h 1660314"/>
              <a:gd name="csX62" fmla="*/ 1884969 w 2118051"/>
              <a:gd name="csY62" fmla="*/ 799702 h 1660314"/>
              <a:gd name="csX63" fmla="*/ 1920828 w 2118051"/>
              <a:gd name="csY63" fmla="*/ 835561 h 1660314"/>
              <a:gd name="csX64" fmla="*/ 1929792 w 2118051"/>
              <a:gd name="csY64" fmla="*/ 862455 h 1660314"/>
              <a:gd name="csX65" fmla="*/ 1974616 w 2118051"/>
              <a:gd name="csY65" fmla="*/ 907278 h 1660314"/>
              <a:gd name="csX66" fmla="*/ 2001510 w 2118051"/>
              <a:gd name="csY66" fmla="*/ 987961 h 1660314"/>
              <a:gd name="csX67" fmla="*/ 2010475 w 2118051"/>
              <a:gd name="csY67" fmla="*/ 1014855 h 1660314"/>
              <a:gd name="csX68" fmla="*/ 2019439 w 2118051"/>
              <a:gd name="csY68" fmla="*/ 1050714 h 1660314"/>
              <a:gd name="csX69" fmla="*/ 2037369 w 2118051"/>
              <a:gd name="csY69" fmla="*/ 1077608 h 1660314"/>
              <a:gd name="csX70" fmla="*/ 2046334 w 2118051"/>
              <a:gd name="csY70" fmla="*/ 1104502 h 1660314"/>
              <a:gd name="csX71" fmla="*/ 2073228 w 2118051"/>
              <a:gd name="csY71" fmla="*/ 1122431 h 1660314"/>
              <a:gd name="csX72" fmla="*/ 2082192 w 2118051"/>
              <a:gd name="csY72" fmla="*/ 1149325 h 1660314"/>
              <a:gd name="csX73" fmla="*/ 2118051 w 2118051"/>
              <a:gd name="csY73" fmla="*/ 1158290 h 1660314"/>
              <a:gd name="csX74" fmla="*/ 2082192 w 2118051"/>
              <a:gd name="csY74" fmla="*/ 1167255 h 1660314"/>
              <a:gd name="csX75" fmla="*/ 1938757 w 2118051"/>
              <a:gd name="csY75" fmla="*/ 1185184 h 1660314"/>
              <a:gd name="csX76" fmla="*/ 1920828 w 2118051"/>
              <a:gd name="csY76" fmla="*/ 1203114 h 1660314"/>
              <a:gd name="csX77" fmla="*/ 1893934 w 2118051"/>
              <a:gd name="csY77" fmla="*/ 1167255 h 1660314"/>
              <a:gd name="csX78" fmla="*/ 1849110 w 2118051"/>
              <a:gd name="csY78" fmla="*/ 1113467 h 1660314"/>
              <a:gd name="csX79" fmla="*/ 1831181 w 2118051"/>
              <a:gd name="csY79" fmla="*/ 1086572 h 1660314"/>
              <a:gd name="csX80" fmla="*/ 1795322 w 2118051"/>
              <a:gd name="csY80" fmla="*/ 1077608 h 1660314"/>
              <a:gd name="csX81" fmla="*/ 1768428 w 2118051"/>
              <a:gd name="csY81" fmla="*/ 1068643 h 1660314"/>
              <a:gd name="csX82" fmla="*/ 1624992 w 2118051"/>
              <a:gd name="csY82" fmla="*/ 1077608 h 1660314"/>
              <a:gd name="csX83" fmla="*/ 1607063 w 2118051"/>
              <a:gd name="csY83" fmla="*/ 1122431 h 1660314"/>
              <a:gd name="csX84" fmla="*/ 1589134 w 2118051"/>
              <a:gd name="csY84" fmla="*/ 1158290 h 1660314"/>
              <a:gd name="csX85" fmla="*/ 1562239 w 2118051"/>
              <a:gd name="csY85" fmla="*/ 1185184 h 1660314"/>
              <a:gd name="csX86" fmla="*/ 1544310 w 2118051"/>
              <a:gd name="csY86" fmla="*/ 1212078 h 1660314"/>
              <a:gd name="csX87" fmla="*/ 1589134 w 2118051"/>
              <a:gd name="csY87" fmla="*/ 1238972 h 1660314"/>
              <a:gd name="csX88" fmla="*/ 1616028 w 2118051"/>
              <a:gd name="csY88" fmla="*/ 1247937 h 1660314"/>
              <a:gd name="csX89" fmla="*/ 1642922 w 2118051"/>
              <a:gd name="csY89" fmla="*/ 1221043 h 1660314"/>
              <a:gd name="csX90" fmla="*/ 1660851 w 2118051"/>
              <a:gd name="csY90" fmla="*/ 1265867 h 1660314"/>
              <a:gd name="csX91" fmla="*/ 1535346 w 2118051"/>
              <a:gd name="csY91" fmla="*/ 1301725 h 1660314"/>
              <a:gd name="csX92" fmla="*/ 1481557 w 2118051"/>
              <a:gd name="csY92" fmla="*/ 1247937 h 1660314"/>
              <a:gd name="csX93" fmla="*/ 1454663 w 2118051"/>
              <a:gd name="csY93" fmla="*/ 1230008 h 1660314"/>
              <a:gd name="csX94" fmla="*/ 1445698 w 2118051"/>
              <a:gd name="csY94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307181 w 2118051"/>
              <a:gd name="csY20" fmla="*/ 647302 h 1660314"/>
              <a:gd name="csX21" fmla="*/ 352004 w 2118051"/>
              <a:gd name="csY21" fmla="*/ 629372 h 1660314"/>
              <a:gd name="csX22" fmla="*/ 414757 w 2118051"/>
              <a:gd name="csY22" fmla="*/ 647302 h 1660314"/>
              <a:gd name="csX23" fmla="*/ 495439 w 2118051"/>
              <a:gd name="csY23" fmla="*/ 629372 h 1660314"/>
              <a:gd name="csX24" fmla="*/ 513369 w 2118051"/>
              <a:gd name="csY24" fmla="*/ 611443 h 1660314"/>
              <a:gd name="csX25" fmla="*/ 504404 w 2118051"/>
              <a:gd name="csY25" fmla="*/ 575584 h 1660314"/>
              <a:gd name="csX26" fmla="*/ 495439 w 2118051"/>
              <a:gd name="csY26" fmla="*/ 512831 h 1660314"/>
              <a:gd name="csX27" fmla="*/ 522334 w 2118051"/>
              <a:gd name="csY27" fmla="*/ 485937 h 1660314"/>
              <a:gd name="csX28" fmla="*/ 540263 w 2118051"/>
              <a:gd name="csY28" fmla="*/ 450078 h 1660314"/>
              <a:gd name="csX29" fmla="*/ 558192 w 2118051"/>
              <a:gd name="csY29" fmla="*/ 315608 h 1660314"/>
              <a:gd name="csX30" fmla="*/ 522334 w 2118051"/>
              <a:gd name="csY30" fmla="*/ 288714 h 1660314"/>
              <a:gd name="csX31" fmla="*/ 468545 w 2118051"/>
              <a:gd name="csY31" fmla="*/ 270784 h 1660314"/>
              <a:gd name="csX32" fmla="*/ 468545 w 2118051"/>
              <a:gd name="csY32" fmla="*/ 118384 h 1660314"/>
              <a:gd name="csX33" fmla="*/ 477510 w 2118051"/>
              <a:gd name="csY33" fmla="*/ 91490 h 1660314"/>
              <a:gd name="csX34" fmla="*/ 504404 w 2118051"/>
              <a:gd name="csY34" fmla="*/ 73561 h 1660314"/>
              <a:gd name="csX35" fmla="*/ 629910 w 2118051"/>
              <a:gd name="csY35" fmla="*/ 91490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62992 w 2118051"/>
              <a:gd name="csY38" fmla="*/ 73561 h 1660314"/>
              <a:gd name="csX39" fmla="*/ 988498 w 2118051"/>
              <a:gd name="csY39" fmla="*/ 64596 h 1660314"/>
              <a:gd name="csX40" fmla="*/ 1131934 w 2118051"/>
              <a:gd name="csY40" fmla="*/ 55631 h 1660314"/>
              <a:gd name="csX41" fmla="*/ 1176757 w 2118051"/>
              <a:gd name="csY41" fmla="*/ 46667 h 1660314"/>
              <a:gd name="csX42" fmla="*/ 1320192 w 2118051"/>
              <a:gd name="csY42" fmla="*/ 64596 h 1660314"/>
              <a:gd name="csX43" fmla="*/ 1365016 w 2118051"/>
              <a:gd name="csY43" fmla="*/ 91490 h 1660314"/>
              <a:gd name="csX44" fmla="*/ 1400875 w 2118051"/>
              <a:gd name="csY44" fmla="*/ 100455 h 1660314"/>
              <a:gd name="csX45" fmla="*/ 1436734 w 2118051"/>
              <a:gd name="csY45" fmla="*/ 118384 h 1660314"/>
              <a:gd name="csX46" fmla="*/ 1454663 w 2118051"/>
              <a:gd name="csY46" fmla="*/ 136314 h 1660314"/>
              <a:gd name="csX47" fmla="*/ 1490522 w 2118051"/>
              <a:gd name="csY47" fmla="*/ 154243 h 1660314"/>
              <a:gd name="csX48" fmla="*/ 1517416 w 2118051"/>
              <a:gd name="csY48" fmla="*/ 172172 h 1660314"/>
              <a:gd name="csX49" fmla="*/ 1562239 w 2118051"/>
              <a:gd name="csY49" fmla="*/ 55631 h 1660314"/>
              <a:gd name="csX50" fmla="*/ 1598098 w 2118051"/>
              <a:gd name="csY50" fmla="*/ 46667 h 1660314"/>
              <a:gd name="csX51" fmla="*/ 1607063 w 2118051"/>
              <a:gd name="csY51" fmla="*/ 10808 h 1660314"/>
              <a:gd name="csX52" fmla="*/ 1651887 w 2118051"/>
              <a:gd name="csY52" fmla="*/ 1843 h 1660314"/>
              <a:gd name="csX53" fmla="*/ 1723604 w 2118051"/>
              <a:gd name="csY53" fmla="*/ 73561 h 1660314"/>
              <a:gd name="csX54" fmla="*/ 1750498 w 2118051"/>
              <a:gd name="csY54" fmla="*/ 208031 h 1660314"/>
              <a:gd name="csX55" fmla="*/ 1768428 w 2118051"/>
              <a:gd name="csY55" fmla="*/ 234925 h 1660314"/>
              <a:gd name="csX56" fmla="*/ 1795322 w 2118051"/>
              <a:gd name="csY56" fmla="*/ 306643 h 1660314"/>
              <a:gd name="csX57" fmla="*/ 1804287 w 2118051"/>
              <a:gd name="csY57" fmla="*/ 485937 h 1660314"/>
              <a:gd name="csX58" fmla="*/ 1813251 w 2118051"/>
              <a:gd name="csY58" fmla="*/ 539725 h 1660314"/>
              <a:gd name="csX59" fmla="*/ 1840145 w 2118051"/>
              <a:gd name="csY59" fmla="*/ 710055 h 1660314"/>
              <a:gd name="csX60" fmla="*/ 1867039 w 2118051"/>
              <a:gd name="csY60" fmla="*/ 736949 h 1660314"/>
              <a:gd name="csX61" fmla="*/ 1876004 w 2118051"/>
              <a:gd name="csY61" fmla="*/ 763843 h 1660314"/>
              <a:gd name="csX62" fmla="*/ 1884969 w 2118051"/>
              <a:gd name="csY62" fmla="*/ 799702 h 1660314"/>
              <a:gd name="csX63" fmla="*/ 1920828 w 2118051"/>
              <a:gd name="csY63" fmla="*/ 835561 h 1660314"/>
              <a:gd name="csX64" fmla="*/ 1929792 w 2118051"/>
              <a:gd name="csY64" fmla="*/ 862455 h 1660314"/>
              <a:gd name="csX65" fmla="*/ 1974616 w 2118051"/>
              <a:gd name="csY65" fmla="*/ 907278 h 1660314"/>
              <a:gd name="csX66" fmla="*/ 2001510 w 2118051"/>
              <a:gd name="csY66" fmla="*/ 987961 h 1660314"/>
              <a:gd name="csX67" fmla="*/ 2010475 w 2118051"/>
              <a:gd name="csY67" fmla="*/ 1014855 h 1660314"/>
              <a:gd name="csX68" fmla="*/ 2019439 w 2118051"/>
              <a:gd name="csY68" fmla="*/ 1050714 h 1660314"/>
              <a:gd name="csX69" fmla="*/ 2037369 w 2118051"/>
              <a:gd name="csY69" fmla="*/ 1077608 h 1660314"/>
              <a:gd name="csX70" fmla="*/ 2046334 w 2118051"/>
              <a:gd name="csY70" fmla="*/ 1104502 h 1660314"/>
              <a:gd name="csX71" fmla="*/ 2073228 w 2118051"/>
              <a:gd name="csY71" fmla="*/ 1122431 h 1660314"/>
              <a:gd name="csX72" fmla="*/ 2082192 w 2118051"/>
              <a:gd name="csY72" fmla="*/ 1149325 h 1660314"/>
              <a:gd name="csX73" fmla="*/ 2118051 w 2118051"/>
              <a:gd name="csY73" fmla="*/ 1158290 h 1660314"/>
              <a:gd name="csX74" fmla="*/ 2082192 w 2118051"/>
              <a:gd name="csY74" fmla="*/ 1167255 h 1660314"/>
              <a:gd name="csX75" fmla="*/ 1938757 w 2118051"/>
              <a:gd name="csY75" fmla="*/ 1185184 h 1660314"/>
              <a:gd name="csX76" fmla="*/ 1920828 w 2118051"/>
              <a:gd name="csY76" fmla="*/ 1203114 h 1660314"/>
              <a:gd name="csX77" fmla="*/ 1893934 w 2118051"/>
              <a:gd name="csY77" fmla="*/ 1167255 h 1660314"/>
              <a:gd name="csX78" fmla="*/ 1849110 w 2118051"/>
              <a:gd name="csY78" fmla="*/ 1113467 h 1660314"/>
              <a:gd name="csX79" fmla="*/ 1831181 w 2118051"/>
              <a:gd name="csY79" fmla="*/ 1086572 h 1660314"/>
              <a:gd name="csX80" fmla="*/ 1795322 w 2118051"/>
              <a:gd name="csY80" fmla="*/ 1077608 h 1660314"/>
              <a:gd name="csX81" fmla="*/ 1768428 w 2118051"/>
              <a:gd name="csY81" fmla="*/ 1068643 h 1660314"/>
              <a:gd name="csX82" fmla="*/ 1624992 w 2118051"/>
              <a:gd name="csY82" fmla="*/ 1077608 h 1660314"/>
              <a:gd name="csX83" fmla="*/ 1607063 w 2118051"/>
              <a:gd name="csY83" fmla="*/ 1122431 h 1660314"/>
              <a:gd name="csX84" fmla="*/ 1589134 w 2118051"/>
              <a:gd name="csY84" fmla="*/ 1158290 h 1660314"/>
              <a:gd name="csX85" fmla="*/ 1562239 w 2118051"/>
              <a:gd name="csY85" fmla="*/ 1185184 h 1660314"/>
              <a:gd name="csX86" fmla="*/ 1544310 w 2118051"/>
              <a:gd name="csY86" fmla="*/ 1212078 h 1660314"/>
              <a:gd name="csX87" fmla="*/ 1589134 w 2118051"/>
              <a:gd name="csY87" fmla="*/ 1238972 h 1660314"/>
              <a:gd name="csX88" fmla="*/ 1616028 w 2118051"/>
              <a:gd name="csY88" fmla="*/ 1247937 h 1660314"/>
              <a:gd name="csX89" fmla="*/ 1642922 w 2118051"/>
              <a:gd name="csY89" fmla="*/ 1221043 h 1660314"/>
              <a:gd name="csX90" fmla="*/ 1660851 w 2118051"/>
              <a:gd name="csY90" fmla="*/ 1265867 h 1660314"/>
              <a:gd name="csX91" fmla="*/ 1535346 w 2118051"/>
              <a:gd name="csY91" fmla="*/ 1301725 h 1660314"/>
              <a:gd name="csX92" fmla="*/ 1481557 w 2118051"/>
              <a:gd name="csY92" fmla="*/ 1247937 h 1660314"/>
              <a:gd name="csX93" fmla="*/ 1454663 w 2118051"/>
              <a:gd name="csY93" fmla="*/ 1230008 h 1660314"/>
              <a:gd name="csX94" fmla="*/ 1445698 w 2118051"/>
              <a:gd name="csY94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307181 w 2118051"/>
              <a:gd name="csY20" fmla="*/ 647302 h 1660314"/>
              <a:gd name="csX21" fmla="*/ 352004 w 2118051"/>
              <a:gd name="csY21" fmla="*/ 629372 h 1660314"/>
              <a:gd name="csX22" fmla="*/ 414757 w 2118051"/>
              <a:gd name="csY22" fmla="*/ 647302 h 1660314"/>
              <a:gd name="csX23" fmla="*/ 495439 w 2118051"/>
              <a:gd name="csY23" fmla="*/ 629372 h 1660314"/>
              <a:gd name="csX24" fmla="*/ 513369 w 2118051"/>
              <a:gd name="csY24" fmla="*/ 611443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764381 w 2118051"/>
              <a:gd name="csY35" fmla="*/ 82525 h 1660314"/>
              <a:gd name="csX36" fmla="*/ 800239 w 2118051"/>
              <a:gd name="csY36" fmla="*/ 46667 h 1660314"/>
              <a:gd name="csX37" fmla="*/ 862992 w 2118051"/>
              <a:gd name="csY37" fmla="*/ 73561 h 1660314"/>
              <a:gd name="csX38" fmla="*/ 988498 w 2118051"/>
              <a:gd name="csY38" fmla="*/ 64596 h 1660314"/>
              <a:gd name="csX39" fmla="*/ 1131934 w 2118051"/>
              <a:gd name="csY39" fmla="*/ 55631 h 1660314"/>
              <a:gd name="csX40" fmla="*/ 1176757 w 2118051"/>
              <a:gd name="csY40" fmla="*/ 46667 h 1660314"/>
              <a:gd name="csX41" fmla="*/ 1320192 w 2118051"/>
              <a:gd name="csY41" fmla="*/ 64596 h 1660314"/>
              <a:gd name="csX42" fmla="*/ 1365016 w 2118051"/>
              <a:gd name="csY42" fmla="*/ 91490 h 1660314"/>
              <a:gd name="csX43" fmla="*/ 1400875 w 2118051"/>
              <a:gd name="csY43" fmla="*/ 100455 h 1660314"/>
              <a:gd name="csX44" fmla="*/ 1436734 w 2118051"/>
              <a:gd name="csY44" fmla="*/ 118384 h 1660314"/>
              <a:gd name="csX45" fmla="*/ 1454663 w 2118051"/>
              <a:gd name="csY45" fmla="*/ 136314 h 1660314"/>
              <a:gd name="csX46" fmla="*/ 1490522 w 2118051"/>
              <a:gd name="csY46" fmla="*/ 154243 h 1660314"/>
              <a:gd name="csX47" fmla="*/ 1517416 w 2118051"/>
              <a:gd name="csY47" fmla="*/ 172172 h 1660314"/>
              <a:gd name="csX48" fmla="*/ 1562239 w 2118051"/>
              <a:gd name="csY48" fmla="*/ 55631 h 1660314"/>
              <a:gd name="csX49" fmla="*/ 1598098 w 2118051"/>
              <a:gd name="csY49" fmla="*/ 46667 h 1660314"/>
              <a:gd name="csX50" fmla="*/ 1607063 w 2118051"/>
              <a:gd name="csY50" fmla="*/ 10808 h 1660314"/>
              <a:gd name="csX51" fmla="*/ 1651887 w 2118051"/>
              <a:gd name="csY51" fmla="*/ 1843 h 1660314"/>
              <a:gd name="csX52" fmla="*/ 1723604 w 2118051"/>
              <a:gd name="csY52" fmla="*/ 73561 h 1660314"/>
              <a:gd name="csX53" fmla="*/ 1750498 w 2118051"/>
              <a:gd name="csY53" fmla="*/ 208031 h 1660314"/>
              <a:gd name="csX54" fmla="*/ 1768428 w 2118051"/>
              <a:gd name="csY54" fmla="*/ 234925 h 1660314"/>
              <a:gd name="csX55" fmla="*/ 1795322 w 2118051"/>
              <a:gd name="csY55" fmla="*/ 306643 h 1660314"/>
              <a:gd name="csX56" fmla="*/ 1804287 w 2118051"/>
              <a:gd name="csY56" fmla="*/ 485937 h 1660314"/>
              <a:gd name="csX57" fmla="*/ 1813251 w 2118051"/>
              <a:gd name="csY57" fmla="*/ 539725 h 1660314"/>
              <a:gd name="csX58" fmla="*/ 1840145 w 2118051"/>
              <a:gd name="csY58" fmla="*/ 710055 h 1660314"/>
              <a:gd name="csX59" fmla="*/ 1867039 w 2118051"/>
              <a:gd name="csY59" fmla="*/ 736949 h 1660314"/>
              <a:gd name="csX60" fmla="*/ 1876004 w 2118051"/>
              <a:gd name="csY60" fmla="*/ 763843 h 1660314"/>
              <a:gd name="csX61" fmla="*/ 1884969 w 2118051"/>
              <a:gd name="csY61" fmla="*/ 799702 h 1660314"/>
              <a:gd name="csX62" fmla="*/ 1920828 w 2118051"/>
              <a:gd name="csY62" fmla="*/ 835561 h 1660314"/>
              <a:gd name="csX63" fmla="*/ 1929792 w 2118051"/>
              <a:gd name="csY63" fmla="*/ 862455 h 1660314"/>
              <a:gd name="csX64" fmla="*/ 1974616 w 2118051"/>
              <a:gd name="csY64" fmla="*/ 907278 h 1660314"/>
              <a:gd name="csX65" fmla="*/ 2001510 w 2118051"/>
              <a:gd name="csY65" fmla="*/ 987961 h 1660314"/>
              <a:gd name="csX66" fmla="*/ 2010475 w 2118051"/>
              <a:gd name="csY66" fmla="*/ 1014855 h 1660314"/>
              <a:gd name="csX67" fmla="*/ 2019439 w 2118051"/>
              <a:gd name="csY67" fmla="*/ 1050714 h 1660314"/>
              <a:gd name="csX68" fmla="*/ 2037369 w 2118051"/>
              <a:gd name="csY68" fmla="*/ 1077608 h 1660314"/>
              <a:gd name="csX69" fmla="*/ 2046334 w 2118051"/>
              <a:gd name="csY69" fmla="*/ 1104502 h 1660314"/>
              <a:gd name="csX70" fmla="*/ 2073228 w 2118051"/>
              <a:gd name="csY70" fmla="*/ 1122431 h 1660314"/>
              <a:gd name="csX71" fmla="*/ 2082192 w 2118051"/>
              <a:gd name="csY71" fmla="*/ 1149325 h 1660314"/>
              <a:gd name="csX72" fmla="*/ 2118051 w 2118051"/>
              <a:gd name="csY72" fmla="*/ 1158290 h 1660314"/>
              <a:gd name="csX73" fmla="*/ 2082192 w 2118051"/>
              <a:gd name="csY73" fmla="*/ 1167255 h 1660314"/>
              <a:gd name="csX74" fmla="*/ 1938757 w 2118051"/>
              <a:gd name="csY74" fmla="*/ 1185184 h 1660314"/>
              <a:gd name="csX75" fmla="*/ 1920828 w 2118051"/>
              <a:gd name="csY75" fmla="*/ 1203114 h 1660314"/>
              <a:gd name="csX76" fmla="*/ 1893934 w 2118051"/>
              <a:gd name="csY76" fmla="*/ 1167255 h 1660314"/>
              <a:gd name="csX77" fmla="*/ 1849110 w 2118051"/>
              <a:gd name="csY77" fmla="*/ 1113467 h 1660314"/>
              <a:gd name="csX78" fmla="*/ 1831181 w 2118051"/>
              <a:gd name="csY78" fmla="*/ 1086572 h 1660314"/>
              <a:gd name="csX79" fmla="*/ 1795322 w 2118051"/>
              <a:gd name="csY79" fmla="*/ 1077608 h 1660314"/>
              <a:gd name="csX80" fmla="*/ 1768428 w 2118051"/>
              <a:gd name="csY80" fmla="*/ 1068643 h 1660314"/>
              <a:gd name="csX81" fmla="*/ 1624992 w 2118051"/>
              <a:gd name="csY81" fmla="*/ 1077608 h 1660314"/>
              <a:gd name="csX82" fmla="*/ 1607063 w 2118051"/>
              <a:gd name="csY82" fmla="*/ 1122431 h 1660314"/>
              <a:gd name="csX83" fmla="*/ 1589134 w 2118051"/>
              <a:gd name="csY83" fmla="*/ 1158290 h 1660314"/>
              <a:gd name="csX84" fmla="*/ 1562239 w 2118051"/>
              <a:gd name="csY84" fmla="*/ 1185184 h 1660314"/>
              <a:gd name="csX85" fmla="*/ 1544310 w 2118051"/>
              <a:gd name="csY85" fmla="*/ 1212078 h 1660314"/>
              <a:gd name="csX86" fmla="*/ 1589134 w 2118051"/>
              <a:gd name="csY86" fmla="*/ 1238972 h 1660314"/>
              <a:gd name="csX87" fmla="*/ 1616028 w 2118051"/>
              <a:gd name="csY87" fmla="*/ 1247937 h 1660314"/>
              <a:gd name="csX88" fmla="*/ 1642922 w 2118051"/>
              <a:gd name="csY88" fmla="*/ 1221043 h 1660314"/>
              <a:gd name="csX89" fmla="*/ 1660851 w 2118051"/>
              <a:gd name="csY89" fmla="*/ 1265867 h 1660314"/>
              <a:gd name="csX90" fmla="*/ 1535346 w 2118051"/>
              <a:gd name="csY90" fmla="*/ 1301725 h 1660314"/>
              <a:gd name="csX91" fmla="*/ 1481557 w 2118051"/>
              <a:gd name="csY91" fmla="*/ 1247937 h 1660314"/>
              <a:gd name="csX92" fmla="*/ 1454663 w 2118051"/>
              <a:gd name="csY92" fmla="*/ 1230008 h 1660314"/>
              <a:gd name="csX93" fmla="*/ 1445698 w 2118051"/>
              <a:gd name="csY93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307181 w 2118051"/>
              <a:gd name="csY20" fmla="*/ 647302 h 1660314"/>
              <a:gd name="csX21" fmla="*/ 352004 w 2118051"/>
              <a:gd name="csY21" fmla="*/ 629372 h 1660314"/>
              <a:gd name="csX22" fmla="*/ 414757 w 2118051"/>
              <a:gd name="csY22" fmla="*/ 647302 h 1660314"/>
              <a:gd name="csX23" fmla="*/ 495439 w 2118051"/>
              <a:gd name="csY23" fmla="*/ 629372 h 1660314"/>
              <a:gd name="csX24" fmla="*/ 495439 w 2118051"/>
              <a:gd name="csY24" fmla="*/ 512831 h 1660314"/>
              <a:gd name="csX25" fmla="*/ 522334 w 2118051"/>
              <a:gd name="csY25" fmla="*/ 485937 h 1660314"/>
              <a:gd name="csX26" fmla="*/ 540263 w 2118051"/>
              <a:gd name="csY26" fmla="*/ 450078 h 1660314"/>
              <a:gd name="csX27" fmla="*/ 558192 w 2118051"/>
              <a:gd name="csY27" fmla="*/ 315608 h 1660314"/>
              <a:gd name="csX28" fmla="*/ 522334 w 2118051"/>
              <a:gd name="csY28" fmla="*/ 288714 h 1660314"/>
              <a:gd name="csX29" fmla="*/ 468545 w 2118051"/>
              <a:gd name="csY29" fmla="*/ 270784 h 1660314"/>
              <a:gd name="csX30" fmla="*/ 468545 w 2118051"/>
              <a:gd name="csY30" fmla="*/ 118384 h 1660314"/>
              <a:gd name="csX31" fmla="*/ 477510 w 2118051"/>
              <a:gd name="csY31" fmla="*/ 91490 h 1660314"/>
              <a:gd name="csX32" fmla="*/ 504404 w 2118051"/>
              <a:gd name="csY32" fmla="*/ 73561 h 1660314"/>
              <a:gd name="csX33" fmla="*/ 629910 w 2118051"/>
              <a:gd name="csY33" fmla="*/ 91490 h 1660314"/>
              <a:gd name="csX34" fmla="*/ 764381 w 2118051"/>
              <a:gd name="csY34" fmla="*/ 82525 h 1660314"/>
              <a:gd name="csX35" fmla="*/ 800239 w 2118051"/>
              <a:gd name="csY35" fmla="*/ 46667 h 1660314"/>
              <a:gd name="csX36" fmla="*/ 862992 w 2118051"/>
              <a:gd name="csY36" fmla="*/ 73561 h 1660314"/>
              <a:gd name="csX37" fmla="*/ 988498 w 2118051"/>
              <a:gd name="csY37" fmla="*/ 64596 h 1660314"/>
              <a:gd name="csX38" fmla="*/ 1131934 w 2118051"/>
              <a:gd name="csY38" fmla="*/ 55631 h 1660314"/>
              <a:gd name="csX39" fmla="*/ 1176757 w 2118051"/>
              <a:gd name="csY39" fmla="*/ 46667 h 1660314"/>
              <a:gd name="csX40" fmla="*/ 1320192 w 2118051"/>
              <a:gd name="csY40" fmla="*/ 64596 h 1660314"/>
              <a:gd name="csX41" fmla="*/ 1365016 w 2118051"/>
              <a:gd name="csY41" fmla="*/ 91490 h 1660314"/>
              <a:gd name="csX42" fmla="*/ 1400875 w 2118051"/>
              <a:gd name="csY42" fmla="*/ 100455 h 1660314"/>
              <a:gd name="csX43" fmla="*/ 1436734 w 2118051"/>
              <a:gd name="csY43" fmla="*/ 118384 h 1660314"/>
              <a:gd name="csX44" fmla="*/ 1454663 w 2118051"/>
              <a:gd name="csY44" fmla="*/ 136314 h 1660314"/>
              <a:gd name="csX45" fmla="*/ 1490522 w 2118051"/>
              <a:gd name="csY45" fmla="*/ 154243 h 1660314"/>
              <a:gd name="csX46" fmla="*/ 1517416 w 2118051"/>
              <a:gd name="csY46" fmla="*/ 172172 h 1660314"/>
              <a:gd name="csX47" fmla="*/ 1562239 w 2118051"/>
              <a:gd name="csY47" fmla="*/ 55631 h 1660314"/>
              <a:gd name="csX48" fmla="*/ 1598098 w 2118051"/>
              <a:gd name="csY48" fmla="*/ 46667 h 1660314"/>
              <a:gd name="csX49" fmla="*/ 1607063 w 2118051"/>
              <a:gd name="csY49" fmla="*/ 10808 h 1660314"/>
              <a:gd name="csX50" fmla="*/ 1651887 w 2118051"/>
              <a:gd name="csY50" fmla="*/ 1843 h 1660314"/>
              <a:gd name="csX51" fmla="*/ 1723604 w 2118051"/>
              <a:gd name="csY51" fmla="*/ 73561 h 1660314"/>
              <a:gd name="csX52" fmla="*/ 1750498 w 2118051"/>
              <a:gd name="csY52" fmla="*/ 208031 h 1660314"/>
              <a:gd name="csX53" fmla="*/ 1768428 w 2118051"/>
              <a:gd name="csY53" fmla="*/ 234925 h 1660314"/>
              <a:gd name="csX54" fmla="*/ 1795322 w 2118051"/>
              <a:gd name="csY54" fmla="*/ 306643 h 1660314"/>
              <a:gd name="csX55" fmla="*/ 1804287 w 2118051"/>
              <a:gd name="csY55" fmla="*/ 485937 h 1660314"/>
              <a:gd name="csX56" fmla="*/ 1813251 w 2118051"/>
              <a:gd name="csY56" fmla="*/ 539725 h 1660314"/>
              <a:gd name="csX57" fmla="*/ 1840145 w 2118051"/>
              <a:gd name="csY57" fmla="*/ 710055 h 1660314"/>
              <a:gd name="csX58" fmla="*/ 1867039 w 2118051"/>
              <a:gd name="csY58" fmla="*/ 736949 h 1660314"/>
              <a:gd name="csX59" fmla="*/ 1876004 w 2118051"/>
              <a:gd name="csY59" fmla="*/ 763843 h 1660314"/>
              <a:gd name="csX60" fmla="*/ 1884969 w 2118051"/>
              <a:gd name="csY60" fmla="*/ 799702 h 1660314"/>
              <a:gd name="csX61" fmla="*/ 1920828 w 2118051"/>
              <a:gd name="csY61" fmla="*/ 835561 h 1660314"/>
              <a:gd name="csX62" fmla="*/ 1929792 w 2118051"/>
              <a:gd name="csY62" fmla="*/ 862455 h 1660314"/>
              <a:gd name="csX63" fmla="*/ 1974616 w 2118051"/>
              <a:gd name="csY63" fmla="*/ 907278 h 1660314"/>
              <a:gd name="csX64" fmla="*/ 2001510 w 2118051"/>
              <a:gd name="csY64" fmla="*/ 987961 h 1660314"/>
              <a:gd name="csX65" fmla="*/ 2010475 w 2118051"/>
              <a:gd name="csY65" fmla="*/ 1014855 h 1660314"/>
              <a:gd name="csX66" fmla="*/ 2019439 w 2118051"/>
              <a:gd name="csY66" fmla="*/ 1050714 h 1660314"/>
              <a:gd name="csX67" fmla="*/ 2037369 w 2118051"/>
              <a:gd name="csY67" fmla="*/ 1077608 h 1660314"/>
              <a:gd name="csX68" fmla="*/ 2046334 w 2118051"/>
              <a:gd name="csY68" fmla="*/ 1104502 h 1660314"/>
              <a:gd name="csX69" fmla="*/ 2073228 w 2118051"/>
              <a:gd name="csY69" fmla="*/ 1122431 h 1660314"/>
              <a:gd name="csX70" fmla="*/ 2082192 w 2118051"/>
              <a:gd name="csY70" fmla="*/ 1149325 h 1660314"/>
              <a:gd name="csX71" fmla="*/ 2118051 w 2118051"/>
              <a:gd name="csY71" fmla="*/ 1158290 h 1660314"/>
              <a:gd name="csX72" fmla="*/ 2082192 w 2118051"/>
              <a:gd name="csY72" fmla="*/ 1167255 h 1660314"/>
              <a:gd name="csX73" fmla="*/ 1938757 w 2118051"/>
              <a:gd name="csY73" fmla="*/ 1185184 h 1660314"/>
              <a:gd name="csX74" fmla="*/ 1920828 w 2118051"/>
              <a:gd name="csY74" fmla="*/ 1203114 h 1660314"/>
              <a:gd name="csX75" fmla="*/ 1893934 w 2118051"/>
              <a:gd name="csY75" fmla="*/ 1167255 h 1660314"/>
              <a:gd name="csX76" fmla="*/ 1849110 w 2118051"/>
              <a:gd name="csY76" fmla="*/ 1113467 h 1660314"/>
              <a:gd name="csX77" fmla="*/ 1831181 w 2118051"/>
              <a:gd name="csY77" fmla="*/ 1086572 h 1660314"/>
              <a:gd name="csX78" fmla="*/ 1795322 w 2118051"/>
              <a:gd name="csY78" fmla="*/ 1077608 h 1660314"/>
              <a:gd name="csX79" fmla="*/ 1768428 w 2118051"/>
              <a:gd name="csY79" fmla="*/ 1068643 h 1660314"/>
              <a:gd name="csX80" fmla="*/ 1624992 w 2118051"/>
              <a:gd name="csY80" fmla="*/ 1077608 h 1660314"/>
              <a:gd name="csX81" fmla="*/ 1607063 w 2118051"/>
              <a:gd name="csY81" fmla="*/ 1122431 h 1660314"/>
              <a:gd name="csX82" fmla="*/ 1589134 w 2118051"/>
              <a:gd name="csY82" fmla="*/ 1158290 h 1660314"/>
              <a:gd name="csX83" fmla="*/ 1562239 w 2118051"/>
              <a:gd name="csY83" fmla="*/ 1185184 h 1660314"/>
              <a:gd name="csX84" fmla="*/ 1544310 w 2118051"/>
              <a:gd name="csY84" fmla="*/ 1212078 h 1660314"/>
              <a:gd name="csX85" fmla="*/ 1589134 w 2118051"/>
              <a:gd name="csY85" fmla="*/ 1238972 h 1660314"/>
              <a:gd name="csX86" fmla="*/ 1616028 w 2118051"/>
              <a:gd name="csY86" fmla="*/ 1247937 h 1660314"/>
              <a:gd name="csX87" fmla="*/ 1642922 w 2118051"/>
              <a:gd name="csY87" fmla="*/ 1221043 h 1660314"/>
              <a:gd name="csX88" fmla="*/ 1660851 w 2118051"/>
              <a:gd name="csY88" fmla="*/ 1265867 h 1660314"/>
              <a:gd name="csX89" fmla="*/ 1535346 w 2118051"/>
              <a:gd name="csY89" fmla="*/ 1301725 h 1660314"/>
              <a:gd name="csX90" fmla="*/ 1481557 w 2118051"/>
              <a:gd name="csY90" fmla="*/ 1247937 h 1660314"/>
              <a:gd name="csX91" fmla="*/ 1454663 w 2118051"/>
              <a:gd name="csY91" fmla="*/ 1230008 h 1660314"/>
              <a:gd name="csX92" fmla="*/ 1445698 w 2118051"/>
              <a:gd name="csY92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307181 w 2118051"/>
              <a:gd name="csY20" fmla="*/ 647302 h 1660314"/>
              <a:gd name="csX21" fmla="*/ 352004 w 2118051"/>
              <a:gd name="csY21" fmla="*/ 629372 h 1660314"/>
              <a:gd name="csX22" fmla="*/ 414757 w 2118051"/>
              <a:gd name="csY22" fmla="*/ 647302 h 1660314"/>
              <a:gd name="csX23" fmla="*/ 495439 w 2118051"/>
              <a:gd name="csY23" fmla="*/ 512831 h 1660314"/>
              <a:gd name="csX24" fmla="*/ 522334 w 2118051"/>
              <a:gd name="csY24" fmla="*/ 485937 h 1660314"/>
              <a:gd name="csX25" fmla="*/ 540263 w 2118051"/>
              <a:gd name="csY25" fmla="*/ 450078 h 1660314"/>
              <a:gd name="csX26" fmla="*/ 558192 w 2118051"/>
              <a:gd name="csY26" fmla="*/ 315608 h 1660314"/>
              <a:gd name="csX27" fmla="*/ 522334 w 2118051"/>
              <a:gd name="csY27" fmla="*/ 288714 h 1660314"/>
              <a:gd name="csX28" fmla="*/ 468545 w 2118051"/>
              <a:gd name="csY28" fmla="*/ 270784 h 1660314"/>
              <a:gd name="csX29" fmla="*/ 468545 w 2118051"/>
              <a:gd name="csY29" fmla="*/ 118384 h 1660314"/>
              <a:gd name="csX30" fmla="*/ 477510 w 2118051"/>
              <a:gd name="csY30" fmla="*/ 91490 h 1660314"/>
              <a:gd name="csX31" fmla="*/ 504404 w 2118051"/>
              <a:gd name="csY31" fmla="*/ 73561 h 1660314"/>
              <a:gd name="csX32" fmla="*/ 629910 w 2118051"/>
              <a:gd name="csY32" fmla="*/ 91490 h 1660314"/>
              <a:gd name="csX33" fmla="*/ 764381 w 2118051"/>
              <a:gd name="csY33" fmla="*/ 82525 h 1660314"/>
              <a:gd name="csX34" fmla="*/ 800239 w 2118051"/>
              <a:gd name="csY34" fmla="*/ 46667 h 1660314"/>
              <a:gd name="csX35" fmla="*/ 862992 w 2118051"/>
              <a:gd name="csY35" fmla="*/ 73561 h 1660314"/>
              <a:gd name="csX36" fmla="*/ 988498 w 2118051"/>
              <a:gd name="csY36" fmla="*/ 64596 h 1660314"/>
              <a:gd name="csX37" fmla="*/ 1131934 w 2118051"/>
              <a:gd name="csY37" fmla="*/ 55631 h 1660314"/>
              <a:gd name="csX38" fmla="*/ 1176757 w 2118051"/>
              <a:gd name="csY38" fmla="*/ 46667 h 1660314"/>
              <a:gd name="csX39" fmla="*/ 1320192 w 2118051"/>
              <a:gd name="csY39" fmla="*/ 64596 h 1660314"/>
              <a:gd name="csX40" fmla="*/ 1365016 w 2118051"/>
              <a:gd name="csY40" fmla="*/ 91490 h 1660314"/>
              <a:gd name="csX41" fmla="*/ 1400875 w 2118051"/>
              <a:gd name="csY41" fmla="*/ 100455 h 1660314"/>
              <a:gd name="csX42" fmla="*/ 1436734 w 2118051"/>
              <a:gd name="csY42" fmla="*/ 118384 h 1660314"/>
              <a:gd name="csX43" fmla="*/ 1454663 w 2118051"/>
              <a:gd name="csY43" fmla="*/ 136314 h 1660314"/>
              <a:gd name="csX44" fmla="*/ 1490522 w 2118051"/>
              <a:gd name="csY44" fmla="*/ 154243 h 1660314"/>
              <a:gd name="csX45" fmla="*/ 1517416 w 2118051"/>
              <a:gd name="csY45" fmla="*/ 172172 h 1660314"/>
              <a:gd name="csX46" fmla="*/ 1562239 w 2118051"/>
              <a:gd name="csY46" fmla="*/ 55631 h 1660314"/>
              <a:gd name="csX47" fmla="*/ 1598098 w 2118051"/>
              <a:gd name="csY47" fmla="*/ 46667 h 1660314"/>
              <a:gd name="csX48" fmla="*/ 1607063 w 2118051"/>
              <a:gd name="csY48" fmla="*/ 10808 h 1660314"/>
              <a:gd name="csX49" fmla="*/ 1651887 w 2118051"/>
              <a:gd name="csY49" fmla="*/ 1843 h 1660314"/>
              <a:gd name="csX50" fmla="*/ 1723604 w 2118051"/>
              <a:gd name="csY50" fmla="*/ 73561 h 1660314"/>
              <a:gd name="csX51" fmla="*/ 1750498 w 2118051"/>
              <a:gd name="csY51" fmla="*/ 208031 h 1660314"/>
              <a:gd name="csX52" fmla="*/ 1768428 w 2118051"/>
              <a:gd name="csY52" fmla="*/ 234925 h 1660314"/>
              <a:gd name="csX53" fmla="*/ 1795322 w 2118051"/>
              <a:gd name="csY53" fmla="*/ 306643 h 1660314"/>
              <a:gd name="csX54" fmla="*/ 1804287 w 2118051"/>
              <a:gd name="csY54" fmla="*/ 485937 h 1660314"/>
              <a:gd name="csX55" fmla="*/ 1813251 w 2118051"/>
              <a:gd name="csY55" fmla="*/ 539725 h 1660314"/>
              <a:gd name="csX56" fmla="*/ 1840145 w 2118051"/>
              <a:gd name="csY56" fmla="*/ 710055 h 1660314"/>
              <a:gd name="csX57" fmla="*/ 1867039 w 2118051"/>
              <a:gd name="csY57" fmla="*/ 736949 h 1660314"/>
              <a:gd name="csX58" fmla="*/ 1876004 w 2118051"/>
              <a:gd name="csY58" fmla="*/ 763843 h 1660314"/>
              <a:gd name="csX59" fmla="*/ 1884969 w 2118051"/>
              <a:gd name="csY59" fmla="*/ 799702 h 1660314"/>
              <a:gd name="csX60" fmla="*/ 1920828 w 2118051"/>
              <a:gd name="csY60" fmla="*/ 835561 h 1660314"/>
              <a:gd name="csX61" fmla="*/ 1929792 w 2118051"/>
              <a:gd name="csY61" fmla="*/ 862455 h 1660314"/>
              <a:gd name="csX62" fmla="*/ 1974616 w 2118051"/>
              <a:gd name="csY62" fmla="*/ 907278 h 1660314"/>
              <a:gd name="csX63" fmla="*/ 2001510 w 2118051"/>
              <a:gd name="csY63" fmla="*/ 987961 h 1660314"/>
              <a:gd name="csX64" fmla="*/ 2010475 w 2118051"/>
              <a:gd name="csY64" fmla="*/ 1014855 h 1660314"/>
              <a:gd name="csX65" fmla="*/ 2019439 w 2118051"/>
              <a:gd name="csY65" fmla="*/ 1050714 h 1660314"/>
              <a:gd name="csX66" fmla="*/ 2037369 w 2118051"/>
              <a:gd name="csY66" fmla="*/ 1077608 h 1660314"/>
              <a:gd name="csX67" fmla="*/ 2046334 w 2118051"/>
              <a:gd name="csY67" fmla="*/ 1104502 h 1660314"/>
              <a:gd name="csX68" fmla="*/ 2073228 w 2118051"/>
              <a:gd name="csY68" fmla="*/ 1122431 h 1660314"/>
              <a:gd name="csX69" fmla="*/ 2082192 w 2118051"/>
              <a:gd name="csY69" fmla="*/ 1149325 h 1660314"/>
              <a:gd name="csX70" fmla="*/ 2118051 w 2118051"/>
              <a:gd name="csY70" fmla="*/ 1158290 h 1660314"/>
              <a:gd name="csX71" fmla="*/ 2082192 w 2118051"/>
              <a:gd name="csY71" fmla="*/ 1167255 h 1660314"/>
              <a:gd name="csX72" fmla="*/ 1938757 w 2118051"/>
              <a:gd name="csY72" fmla="*/ 1185184 h 1660314"/>
              <a:gd name="csX73" fmla="*/ 1920828 w 2118051"/>
              <a:gd name="csY73" fmla="*/ 1203114 h 1660314"/>
              <a:gd name="csX74" fmla="*/ 1893934 w 2118051"/>
              <a:gd name="csY74" fmla="*/ 1167255 h 1660314"/>
              <a:gd name="csX75" fmla="*/ 1849110 w 2118051"/>
              <a:gd name="csY75" fmla="*/ 1113467 h 1660314"/>
              <a:gd name="csX76" fmla="*/ 1831181 w 2118051"/>
              <a:gd name="csY76" fmla="*/ 1086572 h 1660314"/>
              <a:gd name="csX77" fmla="*/ 1795322 w 2118051"/>
              <a:gd name="csY77" fmla="*/ 1077608 h 1660314"/>
              <a:gd name="csX78" fmla="*/ 1768428 w 2118051"/>
              <a:gd name="csY78" fmla="*/ 1068643 h 1660314"/>
              <a:gd name="csX79" fmla="*/ 1624992 w 2118051"/>
              <a:gd name="csY79" fmla="*/ 1077608 h 1660314"/>
              <a:gd name="csX80" fmla="*/ 1607063 w 2118051"/>
              <a:gd name="csY80" fmla="*/ 1122431 h 1660314"/>
              <a:gd name="csX81" fmla="*/ 1589134 w 2118051"/>
              <a:gd name="csY81" fmla="*/ 1158290 h 1660314"/>
              <a:gd name="csX82" fmla="*/ 1562239 w 2118051"/>
              <a:gd name="csY82" fmla="*/ 1185184 h 1660314"/>
              <a:gd name="csX83" fmla="*/ 1544310 w 2118051"/>
              <a:gd name="csY83" fmla="*/ 1212078 h 1660314"/>
              <a:gd name="csX84" fmla="*/ 1589134 w 2118051"/>
              <a:gd name="csY84" fmla="*/ 1238972 h 1660314"/>
              <a:gd name="csX85" fmla="*/ 1616028 w 2118051"/>
              <a:gd name="csY85" fmla="*/ 1247937 h 1660314"/>
              <a:gd name="csX86" fmla="*/ 1642922 w 2118051"/>
              <a:gd name="csY86" fmla="*/ 1221043 h 1660314"/>
              <a:gd name="csX87" fmla="*/ 1660851 w 2118051"/>
              <a:gd name="csY87" fmla="*/ 1265867 h 1660314"/>
              <a:gd name="csX88" fmla="*/ 1535346 w 2118051"/>
              <a:gd name="csY88" fmla="*/ 1301725 h 1660314"/>
              <a:gd name="csX89" fmla="*/ 1481557 w 2118051"/>
              <a:gd name="csY89" fmla="*/ 1247937 h 1660314"/>
              <a:gd name="csX90" fmla="*/ 1454663 w 2118051"/>
              <a:gd name="csY90" fmla="*/ 1230008 h 1660314"/>
              <a:gd name="csX91" fmla="*/ 1445698 w 2118051"/>
              <a:gd name="csY91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307181 w 2118051"/>
              <a:gd name="csY20" fmla="*/ 647302 h 1660314"/>
              <a:gd name="csX21" fmla="*/ 352004 w 2118051"/>
              <a:gd name="csY21" fmla="*/ 629372 h 1660314"/>
              <a:gd name="csX22" fmla="*/ 495439 w 2118051"/>
              <a:gd name="csY22" fmla="*/ 512831 h 1660314"/>
              <a:gd name="csX23" fmla="*/ 522334 w 2118051"/>
              <a:gd name="csY23" fmla="*/ 485937 h 1660314"/>
              <a:gd name="csX24" fmla="*/ 540263 w 2118051"/>
              <a:gd name="csY24" fmla="*/ 450078 h 1660314"/>
              <a:gd name="csX25" fmla="*/ 558192 w 2118051"/>
              <a:gd name="csY25" fmla="*/ 315608 h 1660314"/>
              <a:gd name="csX26" fmla="*/ 522334 w 2118051"/>
              <a:gd name="csY26" fmla="*/ 288714 h 1660314"/>
              <a:gd name="csX27" fmla="*/ 468545 w 2118051"/>
              <a:gd name="csY27" fmla="*/ 270784 h 1660314"/>
              <a:gd name="csX28" fmla="*/ 468545 w 2118051"/>
              <a:gd name="csY28" fmla="*/ 118384 h 1660314"/>
              <a:gd name="csX29" fmla="*/ 477510 w 2118051"/>
              <a:gd name="csY29" fmla="*/ 91490 h 1660314"/>
              <a:gd name="csX30" fmla="*/ 504404 w 2118051"/>
              <a:gd name="csY30" fmla="*/ 73561 h 1660314"/>
              <a:gd name="csX31" fmla="*/ 629910 w 2118051"/>
              <a:gd name="csY31" fmla="*/ 91490 h 1660314"/>
              <a:gd name="csX32" fmla="*/ 764381 w 2118051"/>
              <a:gd name="csY32" fmla="*/ 82525 h 1660314"/>
              <a:gd name="csX33" fmla="*/ 800239 w 2118051"/>
              <a:gd name="csY33" fmla="*/ 46667 h 1660314"/>
              <a:gd name="csX34" fmla="*/ 862992 w 2118051"/>
              <a:gd name="csY34" fmla="*/ 73561 h 1660314"/>
              <a:gd name="csX35" fmla="*/ 988498 w 2118051"/>
              <a:gd name="csY35" fmla="*/ 64596 h 1660314"/>
              <a:gd name="csX36" fmla="*/ 1131934 w 2118051"/>
              <a:gd name="csY36" fmla="*/ 55631 h 1660314"/>
              <a:gd name="csX37" fmla="*/ 1176757 w 2118051"/>
              <a:gd name="csY37" fmla="*/ 46667 h 1660314"/>
              <a:gd name="csX38" fmla="*/ 1320192 w 2118051"/>
              <a:gd name="csY38" fmla="*/ 64596 h 1660314"/>
              <a:gd name="csX39" fmla="*/ 1365016 w 2118051"/>
              <a:gd name="csY39" fmla="*/ 91490 h 1660314"/>
              <a:gd name="csX40" fmla="*/ 1400875 w 2118051"/>
              <a:gd name="csY40" fmla="*/ 100455 h 1660314"/>
              <a:gd name="csX41" fmla="*/ 1436734 w 2118051"/>
              <a:gd name="csY41" fmla="*/ 118384 h 1660314"/>
              <a:gd name="csX42" fmla="*/ 1454663 w 2118051"/>
              <a:gd name="csY42" fmla="*/ 136314 h 1660314"/>
              <a:gd name="csX43" fmla="*/ 1490522 w 2118051"/>
              <a:gd name="csY43" fmla="*/ 154243 h 1660314"/>
              <a:gd name="csX44" fmla="*/ 1517416 w 2118051"/>
              <a:gd name="csY44" fmla="*/ 172172 h 1660314"/>
              <a:gd name="csX45" fmla="*/ 1562239 w 2118051"/>
              <a:gd name="csY45" fmla="*/ 55631 h 1660314"/>
              <a:gd name="csX46" fmla="*/ 1598098 w 2118051"/>
              <a:gd name="csY46" fmla="*/ 46667 h 1660314"/>
              <a:gd name="csX47" fmla="*/ 1607063 w 2118051"/>
              <a:gd name="csY47" fmla="*/ 10808 h 1660314"/>
              <a:gd name="csX48" fmla="*/ 1651887 w 2118051"/>
              <a:gd name="csY48" fmla="*/ 1843 h 1660314"/>
              <a:gd name="csX49" fmla="*/ 1723604 w 2118051"/>
              <a:gd name="csY49" fmla="*/ 73561 h 1660314"/>
              <a:gd name="csX50" fmla="*/ 1750498 w 2118051"/>
              <a:gd name="csY50" fmla="*/ 208031 h 1660314"/>
              <a:gd name="csX51" fmla="*/ 1768428 w 2118051"/>
              <a:gd name="csY51" fmla="*/ 234925 h 1660314"/>
              <a:gd name="csX52" fmla="*/ 1795322 w 2118051"/>
              <a:gd name="csY52" fmla="*/ 306643 h 1660314"/>
              <a:gd name="csX53" fmla="*/ 1804287 w 2118051"/>
              <a:gd name="csY53" fmla="*/ 485937 h 1660314"/>
              <a:gd name="csX54" fmla="*/ 1813251 w 2118051"/>
              <a:gd name="csY54" fmla="*/ 539725 h 1660314"/>
              <a:gd name="csX55" fmla="*/ 1840145 w 2118051"/>
              <a:gd name="csY55" fmla="*/ 710055 h 1660314"/>
              <a:gd name="csX56" fmla="*/ 1867039 w 2118051"/>
              <a:gd name="csY56" fmla="*/ 736949 h 1660314"/>
              <a:gd name="csX57" fmla="*/ 1876004 w 2118051"/>
              <a:gd name="csY57" fmla="*/ 763843 h 1660314"/>
              <a:gd name="csX58" fmla="*/ 1884969 w 2118051"/>
              <a:gd name="csY58" fmla="*/ 799702 h 1660314"/>
              <a:gd name="csX59" fmla="*/ 1920828 w 2118051"/>
              <a:gd name="csY59" fmla="*/ 835561 h 1660314"/>
              <a:gd name="csX60" fmla="*/ 1929792 w 2118051"/>
              <a:gd name="csY60" fmla="*/ 862455 h 1660314"/>
              <a:gd name="csX61" fmla="*/ 1974616 w 2118051"/>
              <a:gd name="csY61" fmla="*/ 907278 h 1660314"/>
              <a:gd name="csX62" fmla="*/ 2001510 w 2118051"/>
              <a:gd name="csY62" fmla="*/ 987961 h 1660314"/>
              <a:gd name="csX63" fmla="*/ 2010475 w 2118051"/>
              <a:gd name="csY63" fmla="*/ 1014855 h 1660314"/>
              <a:gd name="csX64" fmla="*/ 2019439 w 2118051"/>
              <a:gd name="csY64" fmla="*/ 1050714 h 1660314"/>
              <a:gd name="csX65" fmla="*/ 2037369 w 2118051"/>
              <a:gd name="csY65" fmla="*/ 1077608 h 1660314"/>
              <a:gd name="csX66" fmla="*/ 2046334 w 2118051"/>
              <a:gd name="csY66" fmla="*/ 1104502 h 1660314"/>
              <a:gd name="csX67" fmla="*/ 2073228 w 2118051"/>
              <a:gd name="csY67" fmla="*/ 1122431 h 1660314"/>
              <a:gd name="csX68" fmla="*/ 2082192 w 2118051"/>
              <a:gd name="csY68" fmla="*/ 1149325 h 1660314"/>
              <a:gd name="csX69" fmla="*/ 2118051 w 2118051"/>
              <a:gd name="csY69" fmla="*/ 1158290 h 1660314"/>
              <a:gd name="csX70" fmla="*/ 2082192 w 2118051"/>
              <a:gd name="csY70" fmla="*/ 1167255 h 1660314"/>
              <a:gd name="csX71" fmla="*/ 1938757 w 2118051"/>
              <a:gd name="csY71" fmla="*/ 1185184 h 1660314"/>
              <a:gd name="csX72" fmla="*/ 1920828 w 2118051"/>
              <a:gd name="csY72" fmla="*/ 1203114 h 1660314"/>
              <a:gd name="csX73" fmla="*/ 1893934 w 2118051"/>
              <a:gd name="csY73" fmla="*/ 1167255 h 1660314"/>
              <a:gd name="csX74" fmla="*/ 1849110 w 2118051"/>
              <a:gd name="csY74" fmla="*/ 1113467 h 1660314"/>
              <a:gd name="csX75" fmla="*/ 1831181 w 2118051"/>
              <a:gd name="csY75" fmla="*/ 1086572 h 1660314"/>
              <a:gd name="csX76" fmla="*/ 1795322 w 2118051"/>
              <a:gd name="csY76" fmla="*/ 1077608 h 1660314"/>
              <a:gd name="csX77" fmla="*/ 1768428 w 2118051"/>
              <a:gd name="csY77" fmla="*/ 1068643 h 1660314"/>
              <a:gd name="csX78" fmla="*/ 1624992 w 2118051"/>
              <a:gd name="csY78" fmla="*/ 1077608 h 1660314"/>
              <a:gd name="csX79" fmla="*/ 1607063 w 2118051"/>
              <a:gd name="csY79" fmla="*/ 1122431 h 1660314"/>
              <a:gd name="csX80" fmla="*/ 1589134 w 2118051"/>
              <a:gd name="csY80" fmla="*/ 1158290 h 1660314"/>
              <a:gd name="csX81" fmla="*/ 1562239 w 2118051"/>
              <a:gd name="csY81" fmla="*/ 1185184 h 1660314"/>
              <a:gd name="csX82" fmla="*/ 1544310 w 2118051"/>
              <a:gd name="csY82" fmla="*/ 1212078 h 1660314"/>
              <a:gd name="csX83" fmla="*/ 1589134 w 2118051"/>
              <a:gd name="csY83" fmla="*/ 1238972 h 1660314"/>
              <a:gd name="csX84" fmla="*/ 1616028 w 2118051"/>
              <a:gd name="csY84" fmla="*/ 1247937 h 1660314"/>
              <a:gd name="csX85" fmla="*/ 1642922 w 2118051"/>
              <a:gd name="csY85" fmla="*/ 1221043 h 1660314"/>
              <a:gd name="csX86" fmla="*/ 1660851 w 2118051"/>
              <a:gd name="csY86" fmla="*/ 1265867 h 1660314"/>
              <a:gd name="csX87" fmla="*/ 1535346 w 2118051"/>
              <a:gd name="csY87" fmla="*/ 1301725 h 1660314"/>
              <a:gd name="csX88" fmla="*/ 1481557 w 2118051"/>
              <a:gd name="csY88" fmla="*/ 1247937 h 1660314"/>
              <a:gd name="csX89" fmla="*/ 1454663 w 2118051"/>
              <a:gd name="csY89" fmla="*/ 1230008 h 1660314"/>
              <a:gd name="csX90" fmla="*/ 1445698 w 2118051"/>
              <a:gd name="csY90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307181 w 2118051"/>
              <a:gd name="csY20" fmla="*/ 647302 h 1660314"/>
              <a:gd name="csX21" fmla="*/ 495439 w 2118051"/>
              <a:gd name="csY21" fmla="*/ 512831 h 1660314"/>
              <a:gd name="csX22" fmla="*/ 522334 w 2118051"/>
              <a:gd name="csY22" fmla="*/ 485937 h 1660314"/>
              <a:gd name="csX23" fmla="*/ 540263 w 2118051"/>
              <a:gd name="csY23" fmla="*/ 450078 h 1660314"/>
              <a:gd name="csX24" fmla="*/ 558192 w 2118051"/>
              <a:gd name="csY24" fmla="*/ 315608 h 1660314"/>
              <a:gd name="csX25" fmla="*/ 522334 w 2118051"/>
              <a:gd name="csY25" fmla="*/ 288714 h 1660314"/>
              <a:gd name="csX26" fmla="*/ 468545 w 2118051"/>
              <a:gd name="csY26" fmla="*/ 270784 h 1660314"/>
              <a:gd name="csX27" fmla="*/ 468545 w 2118051"/>
              <a:gd name="csY27" fmla="*/ 118384 h 1660314"/>
              <a:gd name="csX28" fmla="*/ 477510 w 2118051"/>
              <a:gd name="csY28" fmla="*/ 91490 h 1660314"/>
              <a:gd name="csX29" fmla="*/ 504404 w 2118051"/>
              <a:gd name="csY29" fmla="*/ 73561 h 1660314"/>
              <a:gd name="csX30" fmla="*/ 629910 w 2118051"/>
              <a:gd name="csY30" fmla="*/ 91490 h 1660314"/>
              <a:gd name="csX31" fmla="*/ 764381 w 2118051"/>
              <a:gd name="csY31" fmla="*/ 82525 h 1660314"/>
              <a:gd name="csX32" fmla="*/ 800239 w 2118051"/>
              <a:gd name="csY32" fmla="*/ 46667 h 1660314"/>
              <a:gd name="csX33" fmla="*/ 862992 w 2118051"/>
              <a:gd name="csY33" fmla="*/ 73561 h 1660314"/>
              <a:gd name="csX34" fmla="*/ 988498 w 2118051"/>
              <a:gd name="csY34" fmla="*/ 64596 h 1660314"/>
              <a:gd name="csX35" fmla="*/ 1131934 w 2118051"/>
              <a:gd name="csY35" fmla="*/ 55631 h 1660314"/>
              <a:gd name="csX36" fmla="*/ 1176757 w 2118051"/>
              <a:gd name="csY36" fmla="*/ 46667 h 1660314"/>
              <a:gd name="csX37" fmla="*/ 1320192 w 2118051"/>
              <a:gd name="csY37" fmla="*/ 64596 h 1660314"/>
              <a:gd name="csX38" fmla="*/ 1365016 w 2118051"/>
              <a:gd name="csY38" fmla="*/ 91490 h 1660314"/>
              <a:gd name="csX39" fmla="*/ 1400875 w 2118051"/>
              <a:gd name="csY39" fmla="*/ 100455 h 1660314"/>
              <a:gd name="csX40" fmla="*/ 1436734 w 2118051"/>
              <a:gd name="csY40" fmla="*/ 118384 h 1660314"/>
              <a:gd name="csX41" fmla="*/ 1454663 w 2118051"/>
              <a:gd name="csY41" fmla="*/ 136314 h 1660314"/>
              <a:gd name="csX42" fmla="*/ 1490522 w 2118051"/>
              <a:gd name="csY42" fmla="*/ 154243 h 1660314"/>
              <a:gd name="csX43" fmla="*/ 1517416 w 2118051"/>
              <a:gd name="csY43" fmla="*/ 172172 h 1660314"/>
              <a:gd name="csX44" fmla="*/ 1562239 w 2118051"/>
              <a:gd name="csY44" fmla="*/ 55631 h 1660314"/>
              <a:gd name="csX45" fmla="*/ 1598098 w 2118051"/>
              <a:gd name="csY45" fmla="*/ 46667 h 1660314"/>
              <a:gd name="csX46" fmla="*/ 1607063 w 2118051"/>
              <a:gd name="csY46" fmla="*/ 10808 h 1660314"/>
              <a:gd name="csX47" fmla="*/ 1651887 w 2118051"/>
              <a:gd name="csY47" fmla="*/ 1843 h 1660314"/>
              <a:gd name="csX48" fmla="*/ 1723604 w 2118051"/>
              <a:gd name="csY48" fmla="*/ 73561 h 1660314"/>
              <a:gd name="csX49" fmla="*/ 1750498 w 2118051"/>
              <a:gd name="csY49" fmla="*/ 208031 h 1660314"/>
              <a:gd name="csX50" fmla="*/ 1768428 w 2118051"/>
              <a:gd name="csY50" fmla="*/ 234925 h 1660314"/>
              <a:gd name="csX51" fmla="*/ 1795322 w 2118051"/>
              <a:gd name="csY51" fmla="*/ 306643 h 1660314"/>
              <a:gd name="csX52" fmla="*/ 1804287 w 2118051"/>
              <a:gd name="csY52" fmla="*/ 485937 h 1660314"/>
              <a:gd name="csX53" fmla="*/ 1813251 w 2118051"/>
              <a:gd name="csY53" fmla="*/ 539725 h 1660314"/>
              <a:gd name="csX54" fmla="*/ 1840145 w 2118051"/>
              <a:gd name="csY54" fmla="*/ 710055 h 1660314"/>
              <a:gd name="csX55" fmla="*/ 1867039 w 2118051"/>
              <a:gd name="csY55" fmla="*/ 736949 h 1660314"/>
              <a:gd name="csX56" fmla="*/ 1876004 w 2118051"/>
              <a:gd name="csY56" fmla="*/ 763843 h 1660314"/>
              <a:gd name="csX57" fmla="*/ 1884969 w 2118051"/>
              <a:gd name="csY57" fmla="*/ 799702 h 1660314"/>
              <a:gd name="csX58" fmla="*/ 1920828 w 2118051"/>
              <a:gd name="csY58" fmla="*/ 835561 h 1660314"/>
              <a:gd name="csX59" fmla="*/ 1929792 w 2118051"/>
              <a:gd name="csY59" fmla="*/ 862455 h 1660314"/>
              <a:gd name="csX60" fmla="*/ 1974616 w 2118051"/>
              <a:gd name="csY60" fmla="*/ 907278 h 1660314"/>
              <a:gd name="csX61" fmla="*/ 2001510 w 2118051"/>
              <a:gd name="csY61" fmla="*/ 987961 h 1660314"/>
              <a:gd name="csX62" fmla="*/ 2010475 w 2118051"/>
              <a:gd name="csY62" fmla="*/ 1014855 h 1660314"/>
              <a:gd name="csX63" fmla="*/ 2019439 w 2118051"/>
              <a:gd name="csY63" fmla="*/ 1050714 h 1660314"/>
              <a:gd name="csX64" fmla="*/ 2037369 w 2118051"/>
              <a:gd name="csY64" fmla="*/ 1077608 h 1660314"/>
              <a:gd name="csX65" fmla="*/ 2046334 w 2118051"/>
              <a:gd name="csY65" fmla="*/ 1104502 h 1660314"/>
              <a:gd name="csX66" fmla="*/ 2073228 w 2118051"/>
              <a:gd name="csY66" fmla="*/ 1122431 h 1660314"/>
              <a:gd name="csX67" fmla="*/ 2082192 w 2118051"/>
              <a:gd name="csY67" fmla="*/ 1149325 h 1660314"/>
              <a:gd name="csX68" fmla="*/ 2118051 w 2118051"/>
              <a:gd name="csY68" fmla="*/ 1158290 h 1660314"/>
              <a:gd name="csX69" fmla="*/ 2082192 w 2118051"/>
              <a:gd name="csY69" fmla="*/ 1167255 h 1660314"/>
              <a:gd name="csX70" fmla="*/ 1938757 w 2118051"/>
              <a:gd name="csY70" fmla="*/ 1185184 h 1660314"/>
              <a:gd name="csX71" fmla="*/ 1920828 w 2118051"/>
              <a:gd name="csY71" fmla="*/ 1203114 h 1660314"/>
              <a:gd name="csX72" fmla="*/ 1893934 w 2118051"/>
              <a:gd name="csY72" fmla="*/ 1167255 h 1660314"/>
              <a:gd name="csX73" fmla="*/ 1849110 w 2118051"/>
              <a:gd name="csY73" fmla="*/ 1113467 h 1660314"/>
              <a:gd name="csX74" fmla="*/ 1831181 w 2118051"/>
              <a:gd name="csY74" fmla="*/ 1086572 h 1660314"/>
              <a:gd name="csX75" fmla="*/ 1795322 w 2118051"/>
              <a:gd name="csY75" fmla="*/ 1077608 h 1660314"/>
              <a:gd name="csX76" fmla="*/ 1768428 w 2118051"/>
              <a:gd name="csY76" fmla="*/ 1068643 h 1660314"/>
              <a:gd name="csX77" fmla="*/ 1624992 w 2118051"/>
              <a:gd name="csY77" fmla="*/ 1077608 h 1660314"/>
              <a:gd name="csX78" fmla="*/ 1607063 w 2118051"/>
              <a:gd name="csY78" fmla="*/ 1122431 h 1660314"/>
              <a:gd name="csX79" fmla="*/ 1589134 w 2118051"/>
              <a:gd name="csY79" fmla="*/ 1158290 h 1660314"/>
              <a:gd name="csX80" fmla="*/ 1562239 w 2118051"/>
              <a:gd name="csY80" fmla="*/ 1185184 h 1660314"/>
              <a:gd name="csX81" fmla="*/ 1544310 w 2118051"/>
              <a:gd name="csY81" fmla="*/ 1212078 h 1660314"/>
              <a:gd name="csX82" fmla="*/ 1589134 w 2118051"/>
              <a:gd name="csY82" fmla="*/ 1238972 h 1660314"/>
              <a:gd name="csX83" fmla="*/ 1616028 w 2118051"/>
              <a:gd name="csY83" fmla="*/ 1247937 h 1660314"/>
              <a:gd name="csX84" fmla="*/ 1642922 w 2118051"/>
              <a:gd name="csY84" fmla="*/ 1221043 h 1660314"/>
              <a:gd name="csX85" fmla="*/ 1660851 w 2118051"/>
              <a:gd name="csY85" fmla="*/ 1265867 h 1660314"/>
              <a:gd name="csX86" fmla="*/ 1535346 w 2118051"/>
              <a:gd name="csY86" fmla="*/ 1301725 h 1660314"/>
              <a:gd name="csX87" fmla="*/ 1481557 w 2118051"/>
              <a:gd name="csY87" fmla="*/ 1247937 h 1660314"/>
              <a:gd name="csX88" fmla="*/ 1454663 w 2118051"/>
              <a:gd name="csY88" fmla="*/ 1230008 h 1660314"/>
              <a:gd name="csX89" fmla="*/ 1445698 w 2118051"/>
              <a:gd name="csY89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495439 w 2118051"/>
              <a:gd name="csY20" fmla="*/ 512831 h 1660314"/>
              <a:gd name="csX21" fmla="*/ 522334 w 2118051"/>
              <a:gd name="csY21" fmla="*/ 485937 h 1660314"/>
              <a:gd name="csX22" fmla="*/ 540263 w 2118051"/>
              <a:gd name="csY22" fmla="*/ 450078 h 1660314"/>
              <a:gd name="csX23" fmla="*/ 558192 w 2118051"/>
              <a:gd name="csY23" fmla="*/ 315608 h 1660314"/>
              <a:gd name="csX24" fmla="*/ 522334 w 2118051"/>
              <a:gd name="csY24" fmla="*/ 288714 h 1660314"/>
              <a:gd name="csX25" fmla="*/ 468545 w 2118051"/>
              <a:gd name="csY25" fmla="*/ 270784 h 1660314"/>
              <a:gd name="csX26" fmla="*/ 468545 w 2118051"/>
              <a:gd name="csY26" fmla="*/ 118384 h 1660314"/>
              <a:gd name="csX27" fmla="*/ 477510 w 2118051"/>
              <a:gd name="csY27" fmla="*/ 91490 h 1660314"/>
              <a:gd name="csX28" fmla="*/ 504404 w 2118051"/>
              <a:gd name="csY28" fmla="*/ 73561 h 1660314"/>
              <a:gd name="csX29" fmla="*/ 629910 w 2118051"/>
              <a:gd name="csY29" fmla="*/ 91490 h 1660314"/>
              <a:gd name="csX30" fmla="*/ 764381 w 2118051"/>
              <a:gd name="csY30" fmla="*/ 82525 h 1660314"/>
              <a:gd name="csX31" fmla="*/ 800239 w 2118051"/>
              <a:gd name="csY31" fmla="*/ 46667 h 1660314"/>
              <a:gd name="csX32" fmla="*/ 862992 w 2118051"/>
              <a:gd name="csY32" fmla="*/ 73561 h 1660314"/>
              <a:gd name="csX33" fmla="*/ 988498 w 2118051"/>
              <a:gd name="csY33" fmla="*/ 64596 h 1660314"/>
              <a:gd name="csX34" fmla="*/ 1131934 w 2118051"/>
              <a:gd name="csY34" fmla="*/ 55631 h 1660314"/>
              <a:gd name="csX35" fmla="*/ 1176757 w 2118051"/>
              <a:gd name="csY35" fmla="*/ 46667 h 1660314"/>
              <a:gd name="csX36" fmla="*/ 1320192 w 2118051"/>
              <a:gd name="csY36" fmla="*/ 64596 h 1660314"/>
              <a:gd name="csX37" fmla="*/ 1365016 w 2118051"/>
              <a:gd name="csY37" fmla="*/ 91490 h 1660314"/>
              <a:gd name="csX38" fmla="*/ 1400875 w 2118051"/>
              <a:gd name="csY38" fmla="*/ 100455 h 1660314"/>
              <a:gd name="csX39" fmla="*/ 1436734 w 2118051"/>
              <a:gd name="csY39" fmla="*/ 118384 h 1660314"/>
              <a:gd name="csX40" fmla="*/ 1454663 w 2118051"/>
              <a:gd name="csY40" fmla="*/ 136314 h 1660314"/>
              <a:gd name="csX41" fmla="*/ 1490522 w 2118051"/>
              <a:gd name="csY41" fmla="*/ 154243 h 1660314"/>
              <a:gd name="csX42" fmla="*/ 1517416 w 2118051"/>
              <a:gd name="csY42" fmla="*/ 172172 h 1660314"/>
              <a:gd name="csX43" fmla="*/ 1562239 w 2118051"/>
              <a:gd name="csY43" fmla="*/ 55631 h 1660314"/>
              <a:gd name="csX44" fmla="*/ 1598098 w 2118051"/>
              <a:gd name="csY44" fmla="*/ 46667 h 1660314"/>
              <a:gd name="csX45" fmla="*/ 1607063 w 2118051"/>
              <a:gd name="csY45" fmla="*/ 10808 h 1660314"/>
              <a:gd name="csX46" fmla="*/ 1651887 w 2118051"/>
              <a:gd name="csY46" fmla="*/ 1843 h 1660314"/>
              <a:gd name="csX47" fmla="*/ 1723604 w 2118051"/>
              <a:gd name="csY47" fmla="*/ 73561 h 1660314"/>
              <a:gd name="csX48" fmla="*/ 1750498 w 2118051"/>
              <a:gd name="csY48" fmla="*/ 208031 h 1660314"/>
              <a:gd name="csX49" fmla="*/ 1768428 w 2118051"/>
              <a:gd name="csY49" fmla="*/ 234925 h 1660314"/>
              <a:gd name="csX50" fmla="*/ 1795322 w 2118051"/>
              <a:gd name="csY50" fmla="*/ 306643 h 1660314"/>
              <a:gd name="csX51" fmla="*/ 1804287 w 2118051"/>
              <a:gd name="csY51" fmla="*/ 485937 h 1660314"/>
              <a:gd name="csX52" fmla="*/ 1813251 w 2118051"/>
              <a:gd name="csY52" fmla="*/ 539725 h 1660314"/>
              <a:gd name="csX53" fmla="*/ 1840145 w 2118051"/>
              <a:gd name="csY53" fmla="*/ 710055 h 1660314"/>
              <a:gd name="csX54" fmla="*/ 1867039 w 2118051"/>
              <a:gd name="csY54" fmla="*/ 736949 h 1660314"/>
              <a:gd name="csX55" fmla="*/ 1876004 w 2118051"/>
              <a:gd name="csY55" fmla="*/ 763843 h 1660314"/>
              <a:gd name="csX56" fmla="*/ 1884969 w 2118051"/>
              <a:gd name="csY56" fmla="*/ 799702 h 1660314"/>
              <a:gd name="csX57" fmla="*/ 1920828 w 2118051"/>
              <a:gd name="csY57" fmla="*/ 835561 h 1660314"/>
              <a:gd name="csX58" fmla="*/ 1929792 w 2118051"/>
              <a:gd name="csY58" fmla="*/ 862455 h 1660314"/>
              <a:gd name="csX59" fmla="*/ 1974616 w 2118051"/>
              <a:gd name="csY59" fmla="*/ 907278 h 1660314"/>
              <a:gd name="csX60" fmla="*/ 2001510 w 2118051"/>
              <a:gd name="csY60" fmla="*/ 987961 h 1660314"/>
              <a:gd name="csX61" fmla="*/ 2010475 w 2118051"/>
              <a:gd name="csY61" fmla="*/ 1014855 h 1660314"/>
              <a:gd name="csX62" fmla="*/ 2019439 w 2118051"/>
              <a:gd name="csY62" fmla="*/ 1050714 h 1660314"/>
              <a:gd name="csX63" fmla="*/ 2037369 w 2118051"/>
              <a:gd name="csY63" fmla="*/ 1077608 h 1660314"/>
              <a:gd name="csX64" fmla="*/ 2046334 w 2118051"/>
              <a:gd name="csY64" fmla="*/ 1104502 h 1660314"/>
              <a:gd name="csX65" fmla="*/ 2073228 w 2118051"/>
              <a:gd name="csY65" fmla="*/ 1122431 h 1660314"/>
              <a:gd name="csX66" fmla="*/ 2082192 w 2118051"/>
              <a:gd name="csY66" fmla="*/ 1149325 h 1660314"/>
              <a:gd name="csX67" fmla="*/ 2118051 w 2118051"/>
              <a:gd name="csY67" fmla="*/ 1158290 h 1660314"/>
              <a:gd name="csX68" fmla="*/ 2082192 w 2118051"/>
              <a:gd name="csY68" fmla="*/ 1167255 h 1660314"/>
              <a:gd name="csX69" fmla="*/ 1938757 w 2118051"/>
              <a:gd name="csY69" fmla="*/ 1185184 h 1660314"/>
              <a:gd name="csX70" fmla="*/ 1920828 w 2118051"/>
              <a:gd name="csY70" fmla="*/ 1203114 h 1660314"/>
              <a:gd name="csX71" fmla="*/ 1893934 w 2118051"/>
              <a:gd name="csY71" fmla="*/ 1167255 h 1660314"/>
              <a:gd name="csX72" fmla="*/ 1849110 w 2118051"/>
              <a:gd name="csY72" fmla="*/ 1113467 h 1660314"/>
              <a:gd name="csX73" fmla="*/ 1831181 w 2118051"/>
              <a:gd name="csY73" fmla="*/ 1086572 h 1660314"/>
              <a:gd name="csX74" fmla="*/ 1795322 w 2118051"/>
              <a:gd name="csY74" fmla="*/ 1077608 h 1660314"/>
              <a:gd name="csX75" fmla="*/ 1768428 w 2118051"/>
              <a:gd name="csY75" fmla="*/ 1068643 h 1660314"/>
              <a:gd name="csX76" fmla="*/ 1624992 w 2118051"/>
              <a:gd name="csY76" fmla="*/ 1077608 h 1660314"/>
              <a:gd name="csX77" fmla="*/ 1607063 w 2118051"/>
              <a:gd name="csY77" fmla="*/ 1122431 h 1660314"/>
              <a:gd name="csX78" fmla="*/ 1589134 w 2118051"/>
              <a:gd name="csY78" fmla="*/ 1158290 h 1660314"/>
              <a:gd name="csX79" fmla="*/ 1562239 w 2118051"/>
              <a:gd name="csY79" fmla="*/ 1185184 h 1660314"/>
              <a:gd name="csX80" fmla="*/ 1544310 w 2118051"/>
              <a:gd name="csY80" fmla="*/ 1212078 h 1660314"/>
              <a:gd name="csX81" fmla="*/ 1589134 w 2118051"/>
              <a:gd name="csY81" fmla="*/ 1238972 h 1660314"/>
              <a:gd name="csX82" fmla="*/ 1616028 w 2118051"/>
              <a:gd name="csY82" fmla="*/ 1247937 h 1660314"/>
              <a:gd name="csX83" fmla="*/ 1642922 w 2118051"/>
              <a:gd name="csY83" fmla="*/ 1221043 h 1660314"/>
              <a:gd name="csX84" fmla="*/ 1660851 w 2118051"/>
              <a:gd name="csY84" fmla="*/ 1265867 h 1660314"/>
              <a:gd name="csX85" fmla="*/ 1535346 w 2118051"/>
              <a:gd name="csY85" fmla="*/ 1301725 h 1660314"/>
              <a:gd name="csX86" fmla="*/ 1481557 w 2118051"/>
              <a:gd name="csY86" fmla="*/ 1247937 h 1660314"/>
              <a:gd name="csX87" fmla="*/ 1454663 w 2118051"/>
              <a:gd name="csY87" fmla="*/ 1230008 h 1660314"/>
              <a:gd name="csX88" fmla="*/ 1445698 w 2118051"/>
              <a:gd name="csY88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495439 w 2118051"/>
              <a:gd name="csY19" fmla="*/ 512831 h 1660314"/>
              <a:gd name="csX20" fmla="*/ 522334 w 2118051"/>
              <a:gd name="csY20" fmla="*/ 485937 h 1660314"/>
              <a:gd name="csX21" fmla="*/ 540263 w 2118051"/>
              <a:gd name="csY21" fmla="*/ 450078 h 1660314"/>
              <a:gd name="csX22" fmla="*/ 558192 w 2118051"/>
              <a:gd name="csY22" fmla="*/ 315608 h 1660314"/>
              <a:gd name="csX23" fmla="*/ 522334 w 2118051"/>
              <a:gd name="csY23" fmla="*/ 288714 h 1660314"/>
              <a:gd name="csX24" fmla="*/ 468545 w 2118051"/>
              <a:gd name="csY24" fmla="*/ 270784 h 1660314"/>
              <a:gd name="csX25" fmla="*/ 468545 w 2118051"/>
              <a:gd name="csY25" fmla="*/ 118384 h 1660314"/>
              <a:gd name="csX26" fmla="*/ 477510 w 2118051"/>
              <a:gd name="csY26" fmla="*/ 91490 h 1660314"/>
              <a:gd name="csX27" fmla="*/ 504404 w 2118051"/>
              <a:gd name="csY27" fmla="*/ 73561 h 1660314"/>
              <a:gd name="csX28" fmla="*/ 629910 w 2118051"/>
              <a:gd name="csY28" fmla="*/ 91490 h 1660314"/>
              <a:gd name="csX29" fmla="*/ 764381 w 2118051"/>
              <a:gd name="csY29" fmla="*/ 82525 h 1660314"/>
              <a:gd name="csX30" fmla="*/ 800239 w 2118051"/>
              <a:gd name="csY30" fmla="*/ 46667 h 1660314"/>
              <a:gd name="csX31" fmla="*/ 862992 w 2118051"/>
              <a:gd name="csY31" fmla="*/ 73561 h 1660314"/>
              <a:gd name="csX32" fmla="*/ 988498 w 2118051"/>
              <a:gd name="csY32" fmla="*/ 64596 h 1660314"/>
              <a:gd name="csX33" fmla="*/ 1131934 w 2118051"/>
              <a:gd name="csY33" fmla="*/ 55631 h 1660314"/>
              <a:gd name="csX34" fmla="*/ 1176757 w 2118051"/>
              <a:gd name="csY34" fmla="*/ 46667 h 1660314"/>
              <a:gd name="csX35" fmla="*/ 1320192 w 2118051"/>
              <a:gd name="csY35" fmla="*/ 64596 h 1660314"/>
              <a:gd name="csX36" fmla="*/ 1365016 w 2118051"/>
              <a:gd name="csY36" fmla="*/ 91490 h 1660314"/>
              <a:gd name="csX37" fmla="*/ 1400875 w 2118051"/>
              <a:gd name="csY37" fmla="*/ 100455 h 1660314"/>
              <a:gd name="csX38" fmla="*/ 1436734 w 2118051"/>
              <a:gd name="csY38" fmla="*/ 118384 h 1660314"/>
              <a:gd name="csX39" fmla="*/ 1454663 w 2118051"/>
              <a:gd name="csY39" fmla="*/ 136314 h 1660314"/>
              <a:gd name="csX40" fmla="*/ 1490522 w 2118051"/>
              <a:gd name="csY40" fmla="*/ 154243 h 1660314"/>
              <a:gd name="csX41" fmla="*/ 1517416 w 2118051"/>
              <a:gd name="csY41" fmla="*/ 172172 h 1660314"/>
              <a:gd name="csX42" fmla="*/ 1562239 w 2118051"/>
              <a:gd name="csY42" fmla="*/ 55631 h 1660314"/>
              <a:gd name="csX43" fmla="*/ 1598098 w 2118051"/>
              <a:gd name="csY43" fmla="*/ 46667 h 1660314"/>
              <a:gd name="csX44" fmla="*/ 1607063 w 2118051"/>
              <a:gd name="csY44" fmla="*/ 10808 h 1660314"/>
              <a:gd name="csX45" fmla="*/ 1651887 w 2118051"/>
              <a:gd name="csY45" fmla="*/ 1843 h 1660314"/>
              <a:gd name="csX46" fmla="*/ 1723604 w 2118051"/>
              <a:gd name="csY46" fmla="*/ 73561 h 1660314"/>
              <a:gd name="csX47" fmla="*/ 1750498 w 2118051"/>
              <a:gd name="csY47" fmla="*/ 208031 h 1660314"/>
              <a:gd name="csX48" fmla="*/ 1768428 w 2118051"/>
              <a:gd name="csY48" fmla="*/ 234925 h 1660314"/>
              <a:gd name="csX49" fmla="*/ 1795322 w 2118051"/>
              <a:gd name="csY49" fmla="*/ 306643 h 1660314"/>
              <a:gd name="csX50" fmla="*/ 1804287 w 2118051"/>
              <a:gd name="csY50" fmla="*/ 485937 h 1660314"/>
              <a:gd name="csX51" fmla="*/ 1813251 w 2118051"/>
              <a:gd name="csY51" fmla="*/ 539725 h 1660314"/>
              <a:gd name="csX52" fmla="*/ 1840145 w 2118051"/>
              <a:gd name="csY52" fmla="*/ 710055 h 1660314"/>
              <a:gd name="csX53" fmla="*/ 1867039 w 2118051"/>
              <a:gd name="csY53" fmla="*/ 736949 h 1660314"/>
              <a:gd name="csX54" fmla="*/ 1876004 w 2118051"/>
              <a:gd name="csY54" fmla="*/ 763843 h 1660314"/>
              <a:gd name="csX55" fmla="*/ 1884969 w 2118051"/>
              <a:gd name="csY55" fmla="*/ 799702 h 1660314"/>
              <a:gd name="csX56" fmla="*/ 1920828 w 2118051"/>
              <a:gd name="csY56" fmla="*/ 835561 h 1660314"/>
              <a:gd name="csX57" fmla="*/ 1929792 w 2118051"/>
              <a:gd name="csY57" fmla="*/ 862455 h 1660314"/>
              <a:gd name="csX58" fmla="*/ 1974616 w 2118051"/>
              <a:gd name="csY58" fmla="*/ 907278 h 1660314"/>
              <a:gd name="csX59" fmla="*/ 2001510 w 2118051"/>
              <a:gd name="csY59" fmla="*/ 987961 h 1660314"/>
              <a:gd name="csX60" fmla="*/ 2010475 w 2118051"/>
              <a:gd name="csY60" fmla="*/ 1014855 h 1660314"/>
              <a:gd name="csX61" fmla="*/ 2019439 w 2118051"/>
              <a:gd name="csY61" fmla="*/ 1050714 h 1660314"/>
              <a:gd name="csX62" fmla="*/ 2037369 w 2118051"/>
              <a:gd name="csY62" fmla="*/ 1077608 h 1660314"/>
              <a:gd name="csX63" fmla="*/ 2046334 w 2118051"/>
              <a:gd name="csY63" fmla="*/ 1104502 h 1660314"/>
              <a:gd name="csX64" fmla="*/ 2073228 w 2118051"/>
              <a:gd name="csY64" fmla="*/ 1122431 h 1660314"/>
              <a:gd name="csX65" fmla="*/ 2082192 w 2118051"/>
              <a:gd name="csY65" fmla="*/ 1149325 h 1660314"/>
              <a:gd name="csX66" fmla="*/ 2118051 w 2118051"/>
              <a:gd name="csY66" fmla="*/ 1158290 h 1660314"/>
              <a:gd name="csX67" fmla="*/ 2082192 w 2118051"/>
              <a:gd name="csY67" fmla="*/ 1167255 h 1660314"/>
              <a:gd name="csX68" fmla="*/ 1938757 w 2118051"/>
              <a:gd name="csY68" fmla="*/ 1185184 h 1660314"/>
              <a:gd name="csX69" fmla="*/ 1920828 w 2118051"/>
              <a:gd name="csY69" fmla="*/ 1203114 h 1660314"/>
              <a:gd name="csX70" fmla="*/ 1893934 w 2118051"/>
              <a:gd name="csY70" fmla="*/ 1167255 h 1660314"/>
              <a:gd name="csX71" fmla="*/ 1849110 w 2118051"/>
              <a:gd name="csY71" fmla="*/ 1113467 h 1660314"/>
              <a:gd name="csX72" fmla="*/ 1831181 w 2118051"/>
              <a:gd name="csY72" fmla="*/ 1086572 h 1660314"/>
              <a:gd name="csX73" fmla="*/ 1795322 w 2118051"/>
              <a:gd name="csY73" fmla="*/ 1077608 h 1660314"/>
              <a:gd name="csX74" fmla="*/ 1768428 w 2118051"/>
              <a:gd name="csY74" fmla="*/ 1068643 h 1660314"/>
              <a:gd name="csX75" fmla="*/ 1624992 w 2118051"/>
              <a:gd name="csY75" fmla="*/ 1077608 h 1660314"/>
              <a:gd name="csX76" fmla="*/ 1607063 w 2118051"/>
              <a:gd name="csY76" fmla="*/ 1122431 h 1660314"/>
              <a:gd name="csX77" fmla="*/ 1589134 w 2118051"/>
              <a:gd name="csY77" fmla="*/ 1158290 h 1660314"/>
              <a:gd name="csX78" fmla="*/ 1562239 w 2118051"/>
              <a:gd name="csY78" fmla="*/ 1185184 h 1660314"/>
              <a:gd name="csX79" fmla="*/ 1544310 w 2118051"/>
              <a:gd name="csY79" fmla="*/ 1212078 h 1660314"/>
              <a:gd name="csX80" fmla="*/ 1589134 w 2118051"/>
              <a:gd name="csY80" fmla="*/ 1238972 h 1660314"/>
              <a:gd name="csX81" fmla="*/ 1616028 w 2118051"/>
              <a:gd name="csY81" fmla="*/ 1247937 h 1660314"/>
              <a:gd name="csX82" fmla="*/ 1642922 w 2118051"/>
              <a:gd name="csY82" fmla="*/ 1221043 h 1660314"/>
              <a:gd name="csX83" fmla="*/ 1660851 w 2118051"/>
              <a:gd name="csY83" fmla="*/ 1265867 h 1660314"/>
              <a:gd name="csX84" fmla="*/ 1535346 w 2118051"/>
              <a:gd name="csY84" fmla="*/ 1301725 h 1660314"/>
              <a:gd name="csX85" fmla="*/ 1481557 w 2118051"/>
              <a:gd name="csY85" fmla="*/ 1247937 h 1660314"/>
              <a:gd name="csX86" fmla="*/ 1454663 w 2118051"/>
              <a:gd name="csY86" fmla="*/ 1230008 h 1660314"/>
              <a:gd name="csX87" fmla="*/ 1445698 w 2118051"/>
              <a:gd name="csY87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495439 w 2118051"/>
              <a:gd name="csY18" fmla="*/ 512831 h 1660314"/>
              <a:gd name="csX19" fmla="*/ 522334 w 2118051"/>
              <a:gd name="csY19" fmla="*/ 485937 h 1660314"/>
              <a:gd name="csX20" fmla="*/ 540263 w 2118051"/>
              <a:gd name="csY20" fmla="*/ 450078 h 1660314"/>
              <a:gd name="csX21" fmla="*/ 558192 w 2118051"/>
              <a:gd name="csY21" fmla="*/ 315608 h 1660314"/>
              <a:gd name="csX22" fmla="*/ 522334 w 2118051"/>
              <a:gd name="csY22" fmla="*/ 288714 h 1660314"/>
              <a:gd name="csX23" fmla="*/ 468545 w 2118051"/>
              <a:gd name="csY23" fmla="*/ 270784 h 1660314"/>
              <a:gd name="csX24" fmla="*/ 468545 w 2118051"/>
              <a:gd name="csY24" fmla="*/ 118384 h 1660314"/>
              <a:gd name="csX25" fmla="*/ 477510 w 2118051"/>
              <a:gd name="csY25" fmla="*/ 91490 h 1660314"/>
              <a:gd name="csX26" fmla="*/ 504404 w 2118051"/>
              <a:gd name="csY26" fmla="*/ 73561 h 1660314"/>
              <a:gd name="csX27" fmla="*/ 629910 w 2118051"/>
              <a:gd name="csY27" fmla="*/ 91490 h 1660314"/>
              <a:gd name="csX28" fmla="*/ 764381 w 2118051"/>
              <a:gd name="csY28" fmla="*/ 82525 h 1660314"/>
              <a:gd name="csX29" fmla="*/ 800239 w 2118051"/>
              <a:gd name="csY29" fmla="*/ 46667 h 1660314"/>
              <a:gd name="csX30" fmla="*/ 862992 w 2118051"/>
              <a:gd name="csY30" fmla="*/ 73561 h 1660314"/>
              <a:gd name="csX31" fmla="*/ 988498 w 2118051"/>
              <a:gd name="csY31" fmla="*/ 64596 h 1660314"/>
              <a:gd name="csX32" fmla="*/ 1131934 w 2118051"/>
              <a:gd name="csY32" fmla="*/ 55631 h 1660314"/>
              <a:gd name="csX33" fmla="*/ 1176757 w 2118051"/>
              <a:gd name="csY33" fmla="*/ 46667 h 1660314"/>
              <a:gd name="csX34" fmla="*/ 1320192 w 2118051"/>
              <a:gd name="csY34" fmla="*/ 64596 h 1660314"/>
              <a:gd name="csX35" fmla="*/ 1365016 w 2118051"/>
              <a:gd name="csY35" fmla="*/ 91490 h 1660314"/>
              <a:gd name="csX36" fmla="*/ 1400875 w 2118051"/>
              <a:gd name="csY36" fmla="*/ 100455 h 1660314"/>
              <a:gd name="csX37" fmla="*/ 1436734 w 2118051"/>
              <a:gd name="csY37" fmla="*/ 118384 h 1660314"/>
              <a:gd name="csX38" fmla="*/ 1454663 w 2118051"/>
              <a:gd name="csY38" fmla="*/ 136314 h 1660314"/>
              <a:gd name="csX39" fmla="*/ 1490522 w 2118051"/>
              <a:gd name="csY39" fmla="*/ 154243 h 1660314"/>
              <a:gd name="csX40" fmla="*/ 1517416 w 2118051"/>
              <a:gd name="csY40" fmla="*/ 172172 h 1660314"/>
              <a:gd name="csX41" fmla="*/ 1562239 w 2118051"/>
              <a:gd name="csY41" fmla="*/ 55631 h 1660314"/>
              <a:gd name="csX42" fmla="*/ 1598098 w 2118051"/>
              <a:gd name="csY42" fmla="*/ 46667 h 1660314"/>
              <a:gd name="csX43" fmla="*/ 1607063 w 2118051"/>
              <a:gd name="csY43" fmla="*/ 10808 h 1660314"/>
              <a:gd name="csX44" fmla="*/ 1651887 w 2118051"/>
              <a:gd name="csY44" fmla="*/ 1843 h 1660314"/>
              <a:gd name="csX45" fmla="*/ 1723604 w 2118051"/>
              <a:gd name="csY45" fmla="*/ 73561 h 1660314"/>
              <a:gd name="csX46" fmla="*/ 1750498 w 2118051"/>
              <a:gd name="csY46" fmla="*/ 208031 h 1660314"/>
              <a:gd name="csX47" fmla="*/ 1768428 w 2118051"/>
              <a:gd name="csY47" fmla="*/ 234925 h 1660314"/>
              <a:gd name="csX48" fmla="*/ 1795322 w 2118051"/>
              <a:gd name="csY48" fmla="*/ 306643 h 1660314"/>
              <a:gd name="csX49" fmla="*/ 1804287 w 2118051"/>
              <a:gd name="csY49" fmla="*/ 485937 h 1660314"/>
              <a:gd name="csX50" fmla="*/ 1813251 w 2118051"/>
              <a:gd name="csY50" fmla="*/ 539725 h 1660314"/>
              <a:gd name="csX51" fmla="*/ 1840145 w 2118051"/>
              <a:gd name="csY51" fmla="*/ 710055 h 1660314"/>
              <a:gd name="csX52" fmla="*/ 1867039 w 2118051"/>
              <a:gd name="csY52" fmla="*/ 736949 h 1660314"/>
              <a:gd name="csX53" fmla="*/ 1876004 w 2118051"/>
              <a:gd name="csY53" fmla="*/ 763843 h 1660314"/>
              <a:gd name="csX54" fmla="*/ 1884969 w 2118051"/>
              <a:gd name="csY54" fmla="*/ 799702 h 1660314"/>
              <a:gd name="csX55" fmla="*/ 1920828 w 2118051"/>
              <a:gd name="csY55" fmla="*/ 835561 h 1660314"/>
              <a:gd name="csX56" fmla="*/ 1929792 w 2118051"/>
              <a:gd name="csY56" fmla="*/ 862455 h 1660314"/>
              <a:gd name="csX57" fmla="*/ 1974616 w 2118051"/>
              <a:gd name="csY57" fmla="*/ 907278 h 1660314"/>
              <a:gd name="csX58" fmla="*/ 2001510 w 2118051"/>
              <a:gd name="csY58" fmla="*/ 987961 h 1660314"/>
              <a:gd name="csX59" fmla="*/ 2010475 w 2118051"/>
              <a:gd name="csY59" fmla="*/ 1014855 h 1660314"/>
              <a:gd name="csX60" fmla="*/ 2019439 w 2118051"/>
              <a:gd name="csY60" fmla="*/ 1050714 h 1660314"/>
              <a:gd name="csX61" fmla="*/ 2037369 w 2118051"/>
              <a:gd name="csY61" fmla="*/ 1077608 h 1660314"/>
              <a:gd name="csX62" fmla="*/ 2046334 w 2118051"/>
              <a:gd name="csY62" fmla="*/ 1104502 h 1660314"/>
              <a:gd name="csX63" fmla="*/ 2073228 w 2118051"/>
              <a:gd name="csY63" fmla="*/ 1122431 h 1660314"/>
              <a:gd name="csX64" fmla="*/ 2082192 w 2118051"/>
              <a:gd name="csY64" fmla="*/ 1149325 h 1660314"/>
              <a:gd name="csX65" fmla="*/ 2118051 w 2118051"/>
              <a:gd name="csY65" fmla="*/ 1158290 h 1660314"/>
              <a:gd name="csX66" fmla="*/ 2082192 w 2118051"/>
              <a:gd name="csY66" fmla="*/ 1167255 h 1660314"/>
              <a:gd name="csX67" fmla="*/ 1938757 w 2118051"/>
              <a:gd name="csY67" fmla="*/ 1185184 h 1660314"/>
              <a:gd name="csX68" fmla="*/ 1920828 w 2118051"/>
              <a:gd name="csY68" fmla="*/ 1203114 h 1660314"/>
              <a:gd name="csX69" fmla="*/ 1893934 w 2118051"/>
              <a:gd name="csY69" fmla="*/ 1167255 h 1660314"/>
              <a:gd name="csX70" fmla="*/ 1849110 w 2118051"/>
              <a:gd name="csY70" fmla="*/ 1113467 h 1660314"/>
              <a:gd name="csX71" fmla="*/ 1831181 w 2118051"/>
              <a:gd name="csY71" fmla="*/ 1086572 h 1660314"/>
              <a:gd name="csX72" fmla="*/ 1795322 w 2118051"/>
              <a:gd name="csY72" fmla="*/ 1077608 h 1660314"/>
              <a:gd name="csX73" fmla="*/ 1768428 w 2118051"/>
              <a:gd name="csY73" fmla="*/ 1068643 h 1660314"/>
              <a:gd name="csX74" fmla="*/ 1624992 w 2118051"/>
              <a:gd name="csY74" fmla="*/ 1077608 h 1660314"/>
              <a:gd name="csX75" fmla="*/ 1607063 w 2118051"/>
              <a:gd name="csY75" fmla="*/ 1122431 h 1660314"/>
              <a:gd name="csX76" fmla="*/ 1589134 w 2118051"/>
              <a:gd name="csY76" fmla="*/ 1158290 h 1660314"/>
              <a:gd name="csX77" fmla="*/ 1562239 w 2118051"/>
              <a:gd name="csY77" fmla="*/ 1185184 h 1660314"/>
              <a:gd name="csX78" fmla="*/ 1544310 w 2118051"/>
              <a:gd name="csY78" fmla="*/ 1212078 h 1660314"/>
              <a:gd name="csX79" fmla="*/ 1589134 w 2118051"/>
              <a:gd name="csY79" fmla="*/ 1238972 h 1660314"/>
              <a:gd name="csX80" fmla="*/ 1616028 w 2118051"/>
              <a:gd name="csY80" fmla="*/ 1247937 h 1660314"/>
              <a:gd name="csX81" fmla="*/ 1642922 w 2118051"/>
              <a:gd name="csY81" fmla="*/ 1221043 h 1660314"/>
              <a:gd name="csX82" fmla="*/ 1660851 w 2118051"/>
              <a:gd name="csY82" fmla="*/ 1265867 h 1660314"/>
              <a:gd name="csX83" fmla="*/ 1535346 w 2118051"/>
              <a:gd name="csY83" fmla="*/ 1301725 h 1660314"/>
              <a:gd name="csX84" fmla="*/ 1481557 w 2118051"/>
              <a:gd name="csY84" fmla="*/ 1247937 h 1660314"/>
              <a:gd name="csX85" fmla="*/ 1454663 w 2118051"/>
              <a:gd name="csY85" fmla="*/ 1230008 h 1660314"/>
              <a:gd name="csX86" fmla="*/ 1445698 w 2118051"/>
              <a:gd name="csY86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495439 w 2118051"/>
              <a:gd name="csY17" fmla="*/ 512831 h 1660314"/>
              <a:gd name="csX18" fmla="*/ 522334 w 2118051"/>
              <a:gd name="csY18" fmla="*/ 485937 h 1660314"/>
              <a:gd name="csX19" fmla="*/ 540263 w 2118051"/>
              <a:gd name="csY19" fmla="*/ 450078 h 1660314"/>
              <a:gd name="csX20" fmla="*/ 558192 w 2118051"/>
              <a:gd name="csY20" fmla="*/ 315608 h 1660314"/>
              <a:gd name="csX21" fmla="*/ 522334 w 2118051"/>
              <a:gd name="csY21" fmla="*/ 288714 h 1660314"/>
              <a:gd name="csX22" fmla="*/ 468545 w 2118051"/>
              <a:gd name="csY22" fmla="*/ 270784 h 1660314"/>
              <a:gd name="csX23" fmla="*/ 468545 w 2118051"/>
              <a:gd name="csY23" fmla="*/ 118384 h 1660314"/>
              <a:gd name="csX24" fmla="*/ 477510 w 2118051"/>
              <a:gd name="csY24" fmla="*/ 91490 h 1660314"/>
              <a:gd name="csX25" fmla="*/ 504404 w 2118051"/>
              <a:gd name="csY25" fmla="*/ 73561 h 1660314"/>
              <a:gd name="csX26" fmla="*/ 629910 w 2118051"/>
              <a:gd name="csY26" fmla="*/ 91490 h 1660314"/>
              <a:gd name="csX27" fmla="*/ 764381 w 2118051"/>
              <a:gd name="csY27" fmla="*/ 82525 h 1660314"/>
              <a:gd name="csX28" fmla="*/ 800239 w 2118051"/>
              <a:gd name="csY28" fmla="*/ 46667 h 1660314"/>
              <a:gd name="csX29" fmla="*/ 862992 w 2118051"/>
              <a:gd name="csY29" fmla="*/ 73561 h 1660314"/>
              <a:gd name="csX30" fmla="*/ 988498 w 2118051"/>
              <a:gd name="csY30" fmla="*/ 64596 h 1660314"/>
              <a:gd name="csX31" fmla="*/ 1131934 w 2118051"/>
              <a:gd name="csY31" fmla="*/ 55631 h 1660314"/>
              <a:gd name="csX32" fmla="*/ 1176757 w 2118051"/>
              <a:gd name="csY32" fmla="*/ 46667 h 1660314"/>
              <a:gd name="csX33" fmla="*/ 1320192 w 2118051"/>
              <a:gd name="csY33" fmla="*/ 64596 h 1660314"/>
              <a:gd name="csX34" fmla="*/ 1365016 w 2118051"/>
              <a:gd name="csY34" fmla="*/ 91490 h 1660314"/>
              <a:gd name="csX35" fmla="*/ 1400875 w 2118051"/>
              <a:gd name="csY35" fmla="*/ 100455 h 1660314"/>
              <a:gd name="csX36" fmla="*/ 1436734 w 2118051"/>
              <a:gd name="csY36" fmla="*/ 118384 h 1660314"/>
              <a:gd name="csX37" fmla="*/ 1454663 w 2118051"/>
              <a:gd name="csY37" fmla="*/ 136314 h 1660314"/>
              <a:gd name="csX38" fmla="*/ 1490522 w 2118051"/>
              <a:gd name="csY38" fmla="*/ 154243 h 1660314"/>
              <a:gd name="csX39" fmla="*/ 1517416 w 2118051"/>
              <a:gd name="csY39" fmla="*/ 172172 h 1660314"/>
              <a:gd name="csX40" fmla="*/ 1562239 w 2118051"/>
              <a:gd name="csY40" fmla="*/ 55631 h 1660314"/>
              <a:gd name="csX41" fmla="*/ 1598098 w 2118051"/>
              <a:gd name="csY41" fmla="*/ 46667 h 1660314"/>
              <a:gd name="csX42" fmla="*/ 1607063 w 2118051"/>
              <a:gd name="csY42" fmla="*/ 10808 h 1660314"/>
              <a:gd name="csX43" fmla="*/ 1651887 w 2118051"/>
              <a:gd name="csY43" fmla="*/ 1843 h 1660314"/>
              <a:gd name="csX44" fmla="*/ 1723604 w 2118051"/>
              <a:gd name="csY44" fmla="*/ 73561 h 1660314"/>
              <a:gd name="csX45" fmla="*/ 1750498 w 2118051"/>
              <a:gd name="csY45" fmla="*/ 208031 h 1660314"/>
              <a:gd name="csX46" fmla="*/ 1768428 w 2118051"/>
              <a:gd name="csY46" fmla="*/ 234925 h 1660314"/>
              <a:gd name="csX47" fmla="*/ 1795322 w 2118051"/>
              <a:gd name="csY47" fmla="*/ 306643 h 1660314"/>
              <a:gd name="csX48" fmla="*/ 1804287 w 2118051"/>
              <a:gd name="csY48" fmla="*/ 485937 h 1660314"/>
              <a:gd name="csX49" fmla="*/ 1813251 w 2118051"/>
              <a:gd name="csY49" fmla="*/ 539725 h 1660314"/>
              <a:gd name="csX50" fmla="*/ 1840145 w 2118051"/>
              <a:gd name="csY50" fmla="*/ 710055 h 1660314"/>
              <a:gd name="csX51" fmla="*/ 1867039 w 2118051"/>
              <a:gd name="csY51" fmla="*/ 736949 h 1660314"/>
              <a:gd name="csX52" fmla="*/ 1876004 w 2118051"/>
              <a:gd name="csY52" fmla="*/ 763843 h 1660314"/>
              <a:gd name="csX53" fmla="*/ 1884969 w 2118051"/>
              <a:gd name="csY53" fmla="*/ 799702 h 1660314"/>
              <a:gd name="csX54" fmla="*/ 1920828 w 2118051"/>
              <a:gd name="csY54" fmla="*/ 835561 h 1660314"/>
              <a:gd name="csX55" fmla="*/ 1929792 w 2118051"/>
              <a:gd name="csY55" fmla="*/ 862455 h 1660314"/>
              <a:gd name="csX56" fmla="*/ 1974616 w 2118051"/>
              <a:gd name="csY56" fmla="*/ 907278 h 1660314"/>
              <a:gd name="csX57" fmla="*/ 2001510 w 2118051"/>
              <a:gd name="csY57" fmla="*/ 987961 h 1660314"/>
              <a:gd name="csX58" fmla="*/ 2010475 w 2118051"/>
              <a:gd name="csY58" fmla="*/ 1014855 h 1660314"/>
              <a:gd name="csX59" fmla="*/ 2019439 w 2118051"/>
              <a:gd name="csY59" fmla="*/ 1050714 h 1660314"/>
              <a:gd name="csX60" fmla="*/ 2037369 w 2118051"/>
              <a:gd name="csY60" fmla="*/ 1077608 h 1660314"/>
              <a:gd name="csX61" fmla="*/ 2046334 w 2118051"/>
              <a:gd name="csY61" fmla="*/ 1104502 h 1660314"/>
              <a:gd name="csX62" fmla="*/ 2073228 w 2118051"/>
              <a:gd name="csY62" fmla="*/ 1122431 h 1660314"/>
              <a:gd name="csX63" fmla="*/ 2082192 w 2118051"/>
              <a:gd name="csY63" fmla="*/ 1149325 h 1660314"/>
              <a:gd name="csX64" fmla="*/ 2118051 w 2118051"/>
              <a:gd name="csY64" fmla="*/ 1158290 h 1660314"/>
              <a:gd name="csX65" fmla="*/ 2082192 w 2118051"/>
              <a:gd name="csY65" fmla="*/ 1167255 h 1660314"/>
              <a:gd name="csX66" fmla="*/ 1938757 w 2118051"/>
              <a:gd name="csY66" fmla="*/ 1185184 h 1660314"/>
              <a:gd name="csX67" fmla="*/ 1920828 w 2118051"/>
              <a:gd name="csY67" fmla="*/ 1203114 h 1660314"/>
              <a:gd name="csX68" fmla="*/ 1893934 w 2118051"/>
              <a:gd name="csY68" fmla="*/ 1167255 h 1660314"/>
              <a:gd name="csX69" fmla="*/ 1849110 w 2118051"/>
              <a:gd name="csY69" fmla="*/ 1113467 h 1660314"/>
              <a:gd name="csX70" fmla="*/ 1831181 w 2118051"/>
              <a:gd name="csY70" fmla="*/ 1086572 h 1660314"/>
              <a:gd name="csX71" fmla="*/ 1795322 w 2118051"/>
              <a:gd name="csY71" fmla="*/ 1077608 h 1660314"/>
              <a:gd name="csX72" fmla="*/ 1768428 w 2118051"/>
              <a:gd name="csY72" fmla="*/ 1068643 h 1660314"/>
              <a:gd name="csX73" fmla="*/ 1624992 w 2118051"/>
              <a:gd name="csY73" fmla="*/ 1077608 h 1660314"/>
              <a:gd name="csX74" fmla="*/ 1607063 w 2118051"/>
              <a:gd name="csY74" fmla="*/ 1122431 h 1660314"/>
              <a:gd name="csX75" fmla="*/ 1589134 w 2118051"/>
              <a:gd name="csY75" fmla="*/ 1158290 h 1660314"/>
              <a:gd name="csX76" fmla="*/ 1562239 w 2118051"/>
              <a:gd name="csY76" fmla="*/ 1185184 h 1660314"/>
              <a:gd name="csX77" fmla="*/ 1544310 w 2118051"/>
              <a:gd name="csY77" fmla="*/ 1212078 h 1660314"/>
              <a:gd name="csX78" fmla="*/ 1589134 w 2118051"/>
              <a:gd name="csY78" fmla="*/ 1238972 h 1660314"/>
              <a:gd name="csX79" fmla="*/ 1616028 w 2118051"/>
              <a:gd name="csY79" fmla="*/ 1247937 h 1660314"/>
              <a:gd name="csX80" fmla="*/ 1642922 w 2118051"/>
              <a:gd name="csY80" fmla="*/ 1221043 h 1660314"/>
              <a:gd name="csX81" fmla="*/ 1660851 w 2118051"/>
              <a:gd name="csY81" fmla="*/ 1265867 h 1660314"/>
              <a:gd name="csX82" fmla="*/ 1535346 w 2118051"/>
              <a:gd name="csY82" fmla="*/ 1301725 h 1660314"/>
              <a:gd name="csX83" fmla="*/ 1481557 w 2118051"/>
              <a:gd name="csY83" fmla="*/ 1247937 h 1660314"/>
              <a:gd name="csX84" fmla="*/ 1454663 w 2118051"/>
              <a:gd name="csY84" fmla="*/ 1230008 h 1660314"/>
              <a:gd name="csX85" fmla="*/ 1445698 w 2118051"/>
              <a:gd name="csY85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495439 w 2118051"/>
              <a:gd name="csY16" fmla="*/ 512831 h 1660314"/>
              <a:gd name="csX17" fmla="*/ 522334 w 2118051"/>
              <a:gd name="csY17" fmla="*/ 485937 h 1660314"/>
              <a:gd name="csX18" fmla="*/ 540263 w 2118051"/>
              <a:gd name="csY18" fmla="*/ 450078 h 1660314"/>
              <a:gd name="csX19" fmla="*/ 558192 w 2118051"/>
              <a:gd name="csY19" fmla="*/ 315608 h 1660314"/>
              <a:gd name="csX20" fmla="*/ 522334 w 2118051"/>
              <a:gd name="csY20" fmla="*/ 288714 h 1660314"/>
              <a:gd name="csX21" fmla="*/ 468545 w 2118051"/>
              <a:gd name="csY21" fmla="*/ 270784 h 1660314"/>
              <a:gd name="csX22" fmla="*/ 468545 w 2118051"/>
              <a:gd name="csY22" fmla="*/ 118384 h 1660314"/>
              <a:gd name="csX23" fmla="*/ 477510 w 2118051"/>
              <a:gd name="csY23" fmla="*/ 91490 h 1660314"/>
              <a:gd name="csX24" fmla="*/ 504404 w 2118051"/>
              <a:gd name="csY24" fmla="*/ 73561 h 1660314"/>
              <a:gd name="csX25" fmla="*/ 629910 w 2118051"/>
              <a:gd name="csY25" fmla="*/ 91490 h 1660314"/>
              <a:gd name="csX26" fmla="*/ 764381 w 2118051"/>
              <a:gd name="csY26" fmla="*/ 82525 h 1660314"/>
              <a:gd name="csX27" fmla="*/ 800239 w 2118051"/>
              <a:gd name="csY27" fmla="*/ 46667 h 1660314"/>
              <a:gd name="csX28" fmla="*/ 862992 w 2118051"/>
              <a:gd name="csY28" fmla="*/ 73561 h 1660314"/>
              <a:gd name="csX29" fmla="*/ 988498 w 2118051"/>
              <a:gd name="csY29" fmla="*/ 64596 h 1660314"/>
              <a:gd name="csX30" fmla="*/ 1131934 w 2118051"/>
              <a:gd name="csY30" fmla="*/ 55631 h 1660314"/>
              <a:gd name="csX31" fmla="*/ 1176757 w 2118051"/>
              <a:gd name="csY31" fmla="*/ 46667 h 1660314"/>
              <a:gd name="csX32" fmla="*/ 1320192 w 2118051"/>
              <a:gd name="csY32" fmla="*/ 64596 h 1660314"/>
              <a:gd name="csX33" fmla="*/ 1365016 w 2118051"/>
              <a:gd name="csY33" fmla="*/ 91490 h 1660314"/>
              <a:gd name="csX34" fmla="*/ 1400875 w 2118051"/>
              <a:gd name="csY34" fmla="*/ 100455 h 1660314"/>
              <a:gd name="csX35" fmla="*/ 1436734 w 2118051"/>
              <a:gd name="csY35" fmla="*/ 118384 h 1660314"/>
              <a:gd name="csX36" fmla="*/ 1454663 w 2118051"/>
              <a:gd name="csY36" fmla="*/ 136314 h 1660314"/>
              <a:gd name="csX37" fmla="*/ 1490522 w 2118051"/>
              <a:gd name="csY37" fmla="*/ 154243 h 1660314"/>
              <a:gd name="csX38" fmla="*/ 1517416 w 2118051"/>
              <a:gd name="csY38" fmla="*/ 172172 h 1660314"/>
              <a:gd name="csX39" fmla="*/ 1562239 w 2118051"/>
              <a:gd name="csY39" fmla="*/ 55631 h 1660314"/>
              <a:gd name="csX40" fmla="*/ 1598098 w 2118051"/>
              <a:gd name="csY40" fmla="*/ 46667 h 1660314"/>
              <a:gd name="csX41" fmla="*/ 1607063 w 2118051"/>
              <a:gd name="csY41" fmla="*/ 10808 h 1660314"/>
              <a:gd name="csX42" fmla="*/ 1651887 w 2118051"/>
              <a:gd name="csY42" fmla="*/ 1843 h 1660314"/>
              <a:gd name="csX43" fmla="*/ 1723604 w 2118051"/>
              <a:gd name="csY43" fmla="*/ 73561 h 1660314"/>
              <a:gd name="csX44" fmla="*/ 1750498 w 2118051"/>
              <a:gd name="csY44" fmla="*/ 208031 h 1660314"/>
              <a:gd name="csX45" fmla="*/ 1768428 w 2118051"/>
              <a:gd name="csY45" fmla="*/ 234925 h 1660314"/>
              <a:gd name="csX46" fmla="*/ 1795322 w 2118051"/>
              <a:gd name="csY46" fmla="*/ 306643 h 1660314"/>
              <a:gd name="csX47" fmla="*/ 1804287 w 2118051"/>
              <a:gd name="csY47" fmla="*/ 485937 h 1660314"/>
              <a:gd name="csX48" fmla="*/ 1813251 w 2118051"/>
              <a:gd name="csY48" fmla="*/ 539725 h 1660314"/>
              <a:gd name="csX49" fmla="*/ 1840145 w 2118051"/>
              <a:gd name="csY49" fmla="*/ 710055 h 1660314"/>
              <a:gd name="csX50" fmla="*/ 1867039 w 2118051"/>
              <a:gd name="csY50" fmla="*/ 736949 h 1660314"/>
              <a:gd name="csX51" fmla="*/ 1876004 w 2118051"/>
              <a:gd name="csY51" fmla="*/ 763843 h 1660314"/>
              <a:gd name="csX52" fmla="*/ 1884969 w 2118051"/>
              <a:gd name="csY52" fmla="*/ 799702 h 1660314"/>
              <a:gd name="csX53" fmla="*/ 1920828 w 2118051"/>
              <a:gd name="csY53" fmla="*/ 835561 h 1660314"/>
              <a:gd name="csX54" fmla="*/ 1929792 w 2118051"/>
              <a:gd name="csY54" fmla="*/ 862455 h 1660314"/>
              <a:gd name="csX55" fmla="*/ 1974616 w 2118051"/>
              <a:gd name="csY55" fmla="*/ 907278 h 1660314"/>
              <a:gd name="csX56" fmla="*/ 2001510 w 2118051"/>
              <a:gd name="csY56" fmla="*/ 987961 h 1660314"/>
              <a:gd name="csX57" fmla="*/ 2010475 w 2118051"/>
              <a:gd name="csY57" fmla="*/ 1014855 h 1660314"/>
              <a:gd name="csX58" fmla="*/ 2019439 w 2118051"/>
              <a:gd name="csY58" fmla="*/ 1050714 h 1660314"/>
              <a:gd name="csX59" fmla="*/ 2037369 w 2118051"/>
              <a:gd name="csY59" fmla="*/ 1077608 h 1660314"/>
              <a:gd name="csX60" fmla="*/ 2046334 w 2118051"/>
              <a:gd name="csY60" fmla="*/ 1104502 h 1660314"/>
              <a:gd name="csX61" fmla="*/ 2073228 w 2118051"/>
              <a:gd name="csY61" fmla="*/ 1122431 h 1660314"/>
              <a:gd name="csX62" fmla="*/ 2082192 w 2118051"/>
              <a:gd name="csY62" fmla="*/ 1149325 h 1660314"/>
              <a:gd name="csX63" fmla="*/ 2118051 w 2118051"/>
              <a:gd name="csY63" fmla="*/ 1158290 h 1660314"/>
              <a:gd name="csX64" fmla="*/ 2082192 w 2118051"/>
              <a:gd name="csY64" fmla="*/ 1167255 h 1660314"/>
              <a:gd name="csX65" fmla="*/ 1938757 w 2118051"/>
              <a:gd name="csY65" fmla="*/ 1185184 h 1660314"/>
              <a:gd name="csX66" fmla="*/ 1920828 w 2118051"/>
              <a:gd name="csY66" fmla="*/ 1203114 h 1660314"/>
              <a:gd name="csX67" fmla="*/ 1893934 w 2118051"/>
              <a:gd name="csY67" fmla="*/ 1167255 h 1660314"/>
              <a:gd name="csX68" fmla="*/ 1849110 w 2118051"/>
              <a:gd name="csY68" fmla="*/ 1113467 h 1660314"/>
              <a:gd name="csX69" fmla="*/ 1831181 w 2118051"/>
              <a:gd name="csY69" fmla="*/ 1086572 h 1660314"/>
              <a:gd name="csX70" fmla="*/ 1795322 w 2118051"/>
              <a:gd name="csY70" fmla="*/ 1077608 h 1660314"/>
              <a:gd name="csX71" fmla="*/ 1768428 w 2118051"/>
              <a:gd name="csY71" fmla="*/ 1068643 h 1660314"/>
              <a:gd name="csX72" fmla="*/ 1624992 w 2118051"/>
              <a:gd name="csY72" fmla="*/ 1077608 h 1660314"/>
              <a:gd name="csX73" fmla="*/ 1607063 w 2118051"/>
              <a:gd name="csY73" fmla="*/ 1122431 h 1660314"/>
              <a:gd name="csX74" fmla="*/ 1589134 w 2118051"/>
              <a:gd name="csY74" fmla="*/ 1158290 h 1660314"/>
              <a:gd name="csX75" fmla="*/ 1562239 w 2118051"/>
              <a:gd name="csY75" fmla="*/ 1185184 h 1660314"/>
              <a:gd name="csX76" fmla="*/ 1544310 w 2118051"/>
              <a:gd name="csY76" fmla="*/ 1212078 h 1660314"/>
              <a:gd name="csX77" fmla="*/ 1589134 w 2118051"/>
              <a:gd name="csY77" fmla="*/ 1238972 h 1660314"/>
              <a:gd name="csX78" fmla="*/ 1616028 w 2118051"/>
              <a:gd name="csY78" fmla="*/ 1247937 h 1660314"/>
              <a:gd name="csX79" fmla="*/ 1642922 w 2118051"/>
              <a:gd name="csY79" fmla="*/ 1221043 h 1660314"/>
              <a:gd name="csX80" fmla="*/ 1660851 w 2118051"/>
              <a:gd name="csY80" fmla="*/ 1265867 h 1660314"/>
              <a:gd name="csX81" fmla="*/ 1535346 w 2118051"/>
              <a:gd name="csY81" fmla="*/ 1301725 h 1660314"/>
              <a:gd name="csX82" fmla="*/ 1481557 w 2118051"/>
              <a:gd name="csY82" fmla="*/ 1247937 h 1660314"/>
              <a:gd name="csX83" fmla="*/ 1454663 w 2118051"/>
              <a:gd name="csY83" fmla="*/ 1230008 h 1660314"/>
              <a:gd name="csX84" fmla="*/ 1445698 w 2118051"/>
              <a:gd name="csY84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495439 w 2118051"/>
              <a:gd name="csY15" fmla="*/ 512831 h 1660314"/>
              <a:gd name="csX16" fmla="*/ 522334 w 2118051"/>
              <a:gd name="csY16" fmla="*/ 485937 h 1660314"/>
              <a:gd name="csX17" fmla="*/ 540263 w 2118051"/>
              <a:gd name="csY17" fmla="*/ 450078 h 1660314"/>
              <a:gd name="csX18" fmla="*/ 558192 w 2118051"/>
              <a:gd name="csY18" fmla="*/ 315608 h 1660314"/>
              <a:gd name="csX19" fmla="*/ 522334 w 2118051"/>
              <a:gd name="csY19" fmla="*/ 288714 h 1660314"/>
              <a:gd name="csX20" fmla="*/ 468545 w 2118051"/>
              <a:gd name="csY20" fmla="*/ 270784 h 1660314"/>
              <a:gd name="csX21" fmla="*/ 468545 w 2118051"/>
              <a:gd name="csY21" fmla="*/ 118384 h 1660314"/>
              <a:gd name="csX22" fmla="*/ 477510 w 2118051"/>
              <a:gd name="csY22" fmla="*/ 91490 h 1660314"/>
              <a:gd name="csX23" fmla="*/ 504404 w 2118051"/>
              <a:gd name="csY23" fmla="*/ 73561 h 1660314"/>
              <a:gd name="csX24" fmla="*/ 629910 w 2118051"/>
              <a:gd name="csY24" fmla="*/ 91490 h 1660314"/>
              <a:gd name="csX25" fmla="*/ 764381 w 2118051"/>
              <a:gd name="csY25" fmla="*/ 82525 h 1660314"/>
              <a:gd name="csX26" fmla="*/ 800239 w 2118051"/>
              <a:gd name="csY26" fmla="*/ 46667 h 1660314"/>
              <a:gd name="csX27" fmla="*/ 862992 w 2118051"/>
              <a:gd name="csY27" fmla="*/ 73561 h 1660314"/>
              <a:gd name="csX28" fmla="*/ 988498 w 2118051"/>
              <a:gd name="csY28" fmla="*/ 64596 h 1660314"/>
              <a:gd name="csX29" fmla="*/ 1131934 w 2118051"/>
              <a:gd name="csY29" fmla="*/ 55631 h 1660314"/>
              <a:gd name="csX30" fmla="*/ 1176757 w 2118051"/>
              <a:gd name="csY30" fmla="*/ 46667 h 1660314"/>
              <a:gd name="csX31" fmla="*/ 1320192 w 2118051"/>
              <a:gd name="csY31" fmla="*/ 64596 h 1660314"/>
              <a:gd name="csX32" fmla="*/ 1365016 w 2118051"/>
              <a:gd name="csY32" fmla="*/ 91490 h 1660314"/>
              <a:gd name="csX33" fmla="*/ 1400875 w 2118051"/>
              <a:gd name="csY33" fmla="*/ 100455 h 1660314"/>
              <a:gd name="csX34" fmla="*/ 1436734 w 2118051"/>
              <a:gd name="csY34" fmla="*/ 118384 h 1660314"/>
              <a:gd name="csX35" fmla="*/ 1454663 w 2118051"/>
              <a:gd name="csY35" fmla="*/ 136314 h 1660314"/>
              <a:gd name="csX36" fmla="*/ 1490522 w 2118051"/>
              <a:gd name="csY36" fmla="*/ 154243 h 1660314"/>
              <a:gd name="csX37" fmla="*/ 1517416 w 2118051"/>
              <a:gd name="csY37" fmla="*/ 172172 h 1660314"/>
              <a:gd name="csX38" fmla="*/ 1562239 w 2118051"/>
              <a:gd name="csY38" fmla="*/ 55631 h 1660314"/>
              <a:gd name="csX39" fmla="*/ 1598098 w 2118051"/>
              <a:gd name="csY39" fmla="*/ 46667 h 1660314"/>
              <a:gd name="csX40" fmla="*/ 1607063 w 2118051"/>
              <a:gd name="csY40" fmla="*/ 10808 h 1660314"/>
              <a:gd name="csX41" fmla="*/ 1651887 w 2118051"/>
              <a:gd name="csY41" fmla="*/ 1843 h 1660314"/>
              <a:gd name="csX42" fmla="*/ 1723604 w 2118051"/>
              <a:gd name="csY42" fmla="*/ 73561 h 1660314"/>
              <a:gd name="csX43" fmla="*/ 1750498 w 2118051"/>
              <a:gd name="csY43" fmla="*/ 208031 h 1660314"/>
              <a:gd name="csX44" fmla="*/ 1768428 w 2118051"/>
              <a:gd name="csY44" fmla="*/ 234925 h 1660314"/>
              <a:gd name="csX45" fmla="*/ 1795322 w 2118051"/>
              <a:gd name="csY45" fmla="*/ 306643 h 1660314"/>
              <a:gd name="csX46" fmla="*/ 1804287 w 2118051"/>
              <a:gd name="csY46" fmla="*/ 485937 h 1660314"/>
              <a:gd name="csX47" fmla="*/ 1813251 w 2118051"/>
              <a:gd name="csY47" fmla="*/ 539725 h 1660314"/>
              <a:gd name="csX48" fmla="*/ 1840145 w 2118051"/>
              <a:gd name="csY48" fmla="*/ 710055 h 1660314"/>
              <a:gd name="csX49" fmla="*/ 1867039 w 2118051"/>
              <a:gd name="csY49" fmla="*/ 736949 h 1660314"/>
              <a:gd name="csX50" fmla="*/ 1876004 w 2118051"/>
              <a:gd name="csY50" fmla="*/ 763843 h 1660314"/>
              <a:gd name="csX51" fmla="*/ 1884969 w 2118051"/>
              <a:gd name="csY51" fmla="*/ 799702 h 1660314"/>
              <a:gd name="csX52" fmla="*/ 1920828 w 2118051"/>
              <a:gd name="csY52" fmla="*/ 835561 h 1660314"/>
              <a:gd name="csX53" fmla="*/ 1929792 w 2118051"/>
              <a:gd name="csY53" fmla="*/ 862455 h 1660314"/>
              <a:gd name="csX54" fmla="*/ 1974616 w 2118051"/>
              <a:gd name="csY54" fmla="*/ 907278 h 1660314"/>
              <a:gd name="csX55" fmla="*/ 2001510 w 2118051"/>
              <a:gd name="csY55" fmla="*/ 987961 h 1660314"/>
              <a:gd name="csX56" fmla="*/ 2010475 w 2118051"/>
              <a:gd name="csY56" fmla="*/ 1014855 h 1660314"/>
              <a:gd name="csX57" fmla="*/ 2019439 w 2118051"/>
              <a:gd name="csY57" fmla="*/ 1050714 h 1660314"/>
              <a:gd name="csX58" fmla="*/ 2037369 w 2118051"/>
              <a:gd name="csY58" fmla="*/ 1077608 h 1660314"/>
              <a:gd name="csX59" fmla="*/ 2046334 w 2118051"/>
              <a:gd name="csY59" fmla="*/ 1104502 h 1660314"/>
              <a:gd name="csX60" fmla="*/ 2073228 w 2118051"/>
              <a:gd name="csY60" fmla="*/ 1122431 h 1660314"/>
              <a:gd name="csX61" fmla="*/ 2082192 w 2118051"/>
              <a:gd name="csY61" fmla="*/ 1149325 h 1660314"/>
              <a:gd name="csX62" fmla="*/ 2118051 w 2118051"/>
              <a:gd name="csY62" fmla="*/ 1158290 h 1660314"/>
              <a:gd name="csX63" fmla="*/ 2082192 w 2118051"/>
              <a:gd name="csY63" fmla="*/ 1167255 h 1660314"/>
              <a:gd name="csX64" fmla="*/ 1938757 w 2118051"/>
              <a:gd name="csY64" fmla="*/ 1185184 h 1660314"/>
              <a:gd name="csX65" fmla="*/ 1920828 w 2118051"/>
              <a:gd name="csY65" fmla="*/ 1203114 h 1660314"/>
              <a:gd name="csX66" fmla="*/ 1893934 w 2118051"/>
              <a:gd name="csY66" fmla="*/ 1167255 h 1660314"/>
              <a:gd name="csX67" fmla="*/ 1849110 w 2118051"/>
              <a:gd name="csY67" fmla="*/ 1113467 h 1660314"/>
              <a:gd name="csX68" fmla="*/ 1831181 w 2118051"/>
              <a:gd name="csY68" fmla="*/ 1086572 h 1660314"/>
              <a:gd name="csX69" fmla="*/ 1795322 w 2118051"/>
              <a:gd name="csY69" fmla="*/ 1077608 h 1660314"/>
              <a:gd name="csX70" fmla="*/ 1768428 w 2118051"/>
              <a:gd name="csY70" fmla="*/ 1068643 h 1660314"/>
              <a:gd name="csX71" fmla="*/ 1624992 w 2118051"/>
              <a:gd name="csY71" fmla="*/ 1077608 h 1660314"/>
              <a:gd name="csX72" fmla="*/ 1607063 w 2118051"/>
              <a:gd name="csY72" fmla="*/ 1122431 h 1660314"/>
              <a:gd name="csX73" fmla="*/ 1589134 w 2118051"/>
              <a:gd name="csY73" fmla="*/ 1158290 h 1660314"/>
              <a:gd name="csX74" fmla="*/ 1562239 w 2118051"/>
              <a:gd name="csY74" fmla="*/ 1185184 h 1660314"/>
              <a:gd name="csX75" fmla="*/ 1544310 w 2118051"/>
              <a:gd name="csY75" fmla="*/ 1212078 h 1660314"/>
              <a:gd name="csX76" fmla="*/ 1589134 w 2118051"/>
              <a:gd name="csY76" fmla="*/ 1238972 h 1660314"/>
              <a:gd name="csX77" fmla="*/ 1616028 w 2118051"/>
              <a:gd name="csY77" fmla="*/ 1247937 h 1660314"/>
              <a:gd name="csX78" fmla="*/ 1642922 w 2118051"/>
              <a:gd name="csY78" fmla="*/ 1221043 h 1660314"/>
              <a:gd name="csX79" fmla="*/ 1660851 w 2118051"/>
              <a:gd name="csY79" fmla="*/ 1265867 h 1660314"/>
              <a:gd name="csX80" fmla="*/ 1535346 w 2118051"/>
              <a:gd name="csY80" fmla="*/ 1301725 h 1660314"/>
              <a:gd name="csX81" fmla="*/ 1481557 w 2118051"/>
              <a:gd name="csY81" fmla="*/ 1247937 h 1660314"/>
              <a:gd name="csX82" fmla="*/ 1454663 w 2118051"/>
              <a:gd name="csY82" fmla="*/ 1230008 h 1660314"/>
              <a:gd name="csX83" fmla="*/ 1445698 w 2118051"/>
              <a:gd name="csY83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495439 w 2118051"/>
              <a:gd name="csY14" fmla="*/ 512831 h 1660314"/>
              <a:gd name="csX15" fmla="*/ 522334 w 2118051"/>
              <a:gd name="csY15" fmla="*/ 485937 h 1660314"/>
              <a:gd name="csX16" fmla="*/ 540263 w 2118051"/>
              <a:gd name="csY16" fmla="*/ 450078 h 1660314"/>
              <a:gd name="csX17" fmla="*/ 558192 w 2118051"/>
              <a:gd name="csY17" fmla="*/ 315608 h 1660314"/>
              <a:gd name="csX18" fmla="*/ 522334 w 2118051"/>
              <a:gd name="csY18" fmla="*/ 288714 h 1660314"/>
              <a:gd name="csX19" fmla="*/ 468545 w 2118051"/>
              <a:gd name="csY19" fmla="*/ 270784 h 1660314"/>
              <a:gd name="csX20" fmla="*/ 468545 w 2118051"/>
              <a:gd name="csY20" fmla="*/ 118384 h 1660314"/>
              <a:gd name="csX21" fmla="*/ 477510 w 2118051"/>
              <a:gd name="csY21" fmla="*/ 91490 h 1660314"/>
              <a:gd name="csX22" fmla="*/ 504404 w 2118051"/>
              <a:gd name="csY22" fmla="*/ 73561 h 1660314"/>
              <a:gd name="csX23" fmla="*/ 629910 w 2118051"/>
              <a:gd name="csY23" fmla="*/ 91490 h 1660314"/>
              <a:gd name="csX24" fmla="*/ 764381 w 2118051"/>
              <a:gd name="csY24" fmla="*/ 82525 h 1660314"/>
              <a:gd name="csX25" fmla="*/ 800239 w 2118051"/>
              <a:gd name="csY25" fmla="*/ 46667 h 1660314"/>
              <a:gd name="csX26" fmla="*/ 862992 w 2118051"/>
              <a:gd name="csY26" fmla="*/ 73561 h 1660314"/>
              <a:gd name="csX27" fmla="*/ 988498 w 2118051"/>
              <a:gd name="csY27" fmla="*/ 64596 h 1660314"/>
              <a:gd name="csX28" fmla="*/ 1131934 w 2118051"/>
              <a:gd name="csY28" fmla="*/ 55631 h 1660314"/>
              <a:gd name="csX29" fmla="*/ 1176757 w 2118051"/>
              <a:gd name="csY29" fmla="*/ 46667 h 1660314"/>
              <a:gd name="csX30" fmla="*/ 1320192 w 2118051"/>
              <a:gd name="csY30" fmla="*/ 64596 h 1660314"/>
              <a:gd name="csX31" fmla="*/ 1365016 w 2118051"/>
              <a:gd name="csY31" fmla="*/ 91490 h 1660314"/>
              <a:gd name="csX32" fmla="*/ 1400875 w 2118051"/>
              <a:gd name="csY32" fmla="*/ 100455 h 1660314"/>
              <a:gd name="csX33" fmla="*/ 1436734 w 2118051"/>
              <a:gd name="csY33" fmla="*/ 118384 h 1660314"/>
              <a:gd name="csX34" fmla="*/ 1454663 w 2118051"/>
              <a:gd name="csY34" fmla="*/ 136314 h 1660314"/>
              <a:gd name="csX35" fmla="*/ 1490522 w 2118051"/>
              <a:gd name="csY35" fmla="*/ 154243 h 1660314"/>
              <a:gd name="csX36" fmla="*/ 1517416 w 2118051"/>
              <a:gd name="csY36" fmla="*/ 172172 h 1660314"/>
              <a:gd name="csX37" fmla="*/ 1562239 w 2118051"/>
              <a:gd name="csY37" fmla="*/ 55631 h 1660314"/>
              <a:gd name="csX38" fmla="*/ 1598098 w 2118051"/>
              <a:gd name="csY38" fmla="*/ 46667 h 1660314"/>
              <a:gd name="csX39" fmla="*/ 1607063 w 2118051"/>
              <a:gd name="csY39" fmla="*/ 10808 h 1660314"/>
              <a:gd name="csX40" fmla="*/ 1651887 w 2118051"/>
              <a:gd name="csY40" fmla="*/ 1843 h 1660314"/>
              <a:gd name="csX41" fmla="*/ 1723604 w 2118051"/>
              <a:gd name="csY41" fmla="*/ 73561 h 1660314"/>
              <a:gd name="csX42" fmla="*/ 1750498 w 2118051"/>
              <a:gd name="csY42" fmla="*/ 208031 h 1660314"/>
              <a:gd name="csX43" fmla="*/ 1768428 w 2118051"/>
              <a:gd name="csY43" fmla="*/ 234925 h 1660314"/>
              <a:gd name="csX44" fmla="*/ 1795322 w 2118051"/>
              <a:gd name="csY44" fmla="*/ 306643 h 1660314"/>
              <a:gd name="csX45" fmla="*/ 1804287 w 2118051"/>
              <a:gd name="csY45" fmla="*/ 485937 h 1660314"/>
              <a:gd name="csX46" fmla="*/ 1813251 w 2118051"/>
              <a:gd name="csY46" fmla="*/ 539725 h 1660314"/>
              <a:gd name="csX47" fmla="*/ 1840145 w 2118051"/>
              <a:gd name="csY47" fmla="*/ 710055 h 1660314"/>
              <a:gd name="csX48" fmla="*/ 1867039 w 2118051"/>
              <a:gd name="csY48" fmla="*/ 736949 h 1660314"/>
              <a:gd name="csX49" fmla="*/ 1876004 w 2118051"/>
              <a:gd name="csY49" fmla="*/ 763843 h 1660314"/>
              <a:gd name="csX50" fmla="*/ 1884969 w 2118051"/>
              <a:gd name="csY50" fmla="*/ 799702 h 1660314"/>
              <a:gd name="csX51" fmla="*/ 1920828 w 2118051"/>
              <a:gd name="csY51" fmla="*/ 835561 h 1660314"/>
              <a:gd name="csX52" fmla="*/ 1929792 w 2118051"/>
              <a:gd name="csY52" fmla="*/ 862455 h 1660314"/>
              <a:gd name="csX53" fmla="*/ 1974616 w 2118051"/>
              <a:gd name="csY53" fmla="*/ 907278 h 1660314"/>
              <a:gd name="csX54" fmla="*/ 2001510 w 2118051"/>
              <a:gd name="csY54" fmla="*/ 987961 h 1660314"/>
              <a:gd name="csX55" fmla="*/ 2010475 w 2118051"/>
              <a:gd name="csY55" fmla="*/ 1014855 h 1660314"/>
              <a:gd name="csX56" fmla="*/ 2019439 w 2118051"/>
              <a:gd name="csY56" fmla="*/ 1050714 h 1660314"/>
              <a:gd name="csX57" fmla="*/ 2037369 w 2118051"/>
              <a:gd name="csY57" fmla="*/ 1077608 h 1660314"/>
              <a:gd name="csX58" fmla="*/ 2046334 w 2118051"/>
              <a:gd name="csY58" fmla="*/ 1104502 h 1660314"/>
              <a:gd name="csX59" fmla="*/ 2073228 w 2118051"/>
              <a:gd name="csY59" fmla="*/ 1122431 h 1660314"/>
              <a:gd name="csX60" fmla="*/ 2082192 w 2118051"/>
              <a:gd name="csY60" fmla="*/ 1149325 h 1660314"/>
              <a:gd name="csX61" fmla="*/ 2118051 w 2118051"/>
              <a:gd name="csY61" fmla="*/ 1158290 h 1660314"/>
              <a:gd name="csX62" fmla="*/ 2082192 w 2118051"/>
              <a:gd name="csY62" fmla="*/ 1167255 h 1660314"/>
              <a:gd name="csX63" fmla="*/ 1938757 w 2118051"/>
              <a:gd name="csY63" fmla="*/ 1185184 h 1660314"/>
              <a:gd name="csX64" fmla="*/ 1920828 w 2118051"/>
              <a:gd name="csY64" fmla="*/ 1203114 h 1660314"/>
              <a:gd name="csX65" fmla="*/ 1893934 w 2118051"/>
              <a:gd name="csY65" fmla="*/ 1167255 h 1660314"/>
              <a:gd name="csX66" fmla="*/ 1849110 w 2118051"/>
              <a:gd name="csY66" fmla="*/ 1113467 h 1660314"/>
              <a:gd name="csX67" fmla="*/ 1831181 w 2118051"/>
              <a:gd name="csY67" fmla="*/ 1086572 h 1660314"/>
              <a:gd name="csX68" fmla="*/ 1795322 w 2118051"/>
              <a:gd name="csY68" fmla="*/ 1077608 h 1660314"/>
              <a:gd name="csX69" fmla="*/ 1768428 w 2118051"/>
              <a:gd name="csY69" fmla="*/ 1068643 h 1660314"/>
              <a:gd name="csX70" fmla="*/ 1624992 w 2118051"/>
              <a:gd name="csY70" fmla="*/ 1077608 h 1660314"/>
              <a:gd name="csX71" fmla="*/ 1607063 w 2118051"/>
              <a:gd name="csY71" fmla="*/ 1122431 h 1660314"/>
              <a:gd name="csX72" fmla="*/ 1589134 w 2118051"/>
              <a:gd name="csY72" fmla="*/ 1158290 h 1660314"/>
              <a:gd name="csX73" fmla="*/ 1562239 w 2118051"/>
              <a:gd name="csY73" fmla="*/ 1185184 h 1660314"/>
              <a:gd name="csX74" fmla="*/ 1544310 w 2118051"/>
              <a:gd name="csY74" fmla="*/ 1212078 h 1660314"/>
              <a:gd name="csX75" fmla="*/ 1589134 w 2118051"/>
              <a:gd name="csY75" fmla="*/ 1238972 h 1660314"/>
              <a:gd name="csX76" fmla="*/ 1616028 w 2118051"/>
              <a:gd name="csY76" fmla="*/ 1247937 h 1660314"/>
              <a:gd name="csX77" fmla="*/ 1642922 w 2118051"/>
              <a:gd name="csY77" fmla="*/ 1221043 h 1660314"/>
              <a:gd name="csX78" fmla="*/ 1660851 w 2118051"/>
              <a:gd name="csY78" fmla="*/ 1265867 h 1660314"/>
              <a:gd name="csX79" fmla="*/ 1535346 w 2118051"/>
              <a:gd name="csY79" fmla="*/ 1301725 h 1660314"/>
              <a:gd name="csX80" fmla="*/ 1481557 w 2118051"/>
              <a:gd name="csY80" fmla="*/ 1247937 h 1660314"/>
              <a:gd name="csX81" fmla="*/ 1454663 w 2118051"/>
              <a:gd name="csY81" fmla="*/ 1230008 h 1660314"/>
              <a:gd name="csX82" fmla="*/ 1445698 w 2118051"/>
              <a:gd name="csY82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495439 w 2118051"/>
              <a:gd name="csY13" fmla="*/ 512831 h 1660314"/>
              <a:gd name="csX14" fmla="*/ 522334 w 2118051"/>
              <a:gd name="csY14" fmla="*/ 485937 h 1660314"/>
              <a:gd name="csX15" fmla="*/ 540263 w 2118051"/>
              <a:gd name="csY15" fmla="*/ 450078 h 1660314"/>
              <a:gd name="csX16" fmla="*/ 558192 w 2118051"/>
              <a:gd name="csY16" fmla="*/ 315608 h 1660314"/>
              <a:gd name="csX17" fmla="*/ 522334 w 2118051"/>
              <a:gd name="csY17" fmla="*/ 288714 h 1660314"/>
              <a:gd name="csX18" fmla="*/ 468545 w 2118051"/>
              <a:gd name="csY18" fmla="*/ 270784 h 1660314"/>
              <a:gd name="csX19" fmla="*/ 468545 w 2118051"/>
              <a:gd name="csY19" fmla="*/ 118384 h 1660314"/>
              <a:gd name="csX20" fmla="*/ 477510 w 2118051"/>
              <a:gd name="csY20" fmla="*/ 91490 h 1660314"/>
              <a:gd name="csX21" fmla="*/ 504404 w 2118051"/>
              <a:gd name="csY21" fmla="*/ 73561 h 1660314"/>
              <a:gd name="csX22" fmla="*/ 629910 w 2118051"/>
              <a:gd name="csY22" fmla="*/ 91490 h 1660314"/>
              <a:gd name="csX23" fmla="*/ 764381 w 2118051"/>
              <a:gd name="csY23" fmla="*/ 82525 h 1660314"/>
              <a:gd name="csX24" fmla="*/ 800239 w 2118051"/>
              <a:gd name="csY24" fmla="*/ 46667 h 1660314"/>
              <a:gd name="csX25" fmla="*/ 862992 w 2118051"/>
              <a:gd name="csY25" fmla="*/ 73561 h 1660314"/>
              <a:gd name="csX26" fmla="*/ 988498 w 2118051"/>
              <a:gd name="csY26" fmla="*/ 64596 h 1660314"/>
              <a:gd name="csX27" fmla="*/ 1131934 w 2118051"/>
              <a:gd name="csY27" fmla="*/ 55631 h 1660314"/>
              <a:gd name="csX28" fmla="*/ 1176757 w 2118051"/>
              <a:gd name="csY28" fmla="*/ 46667 h 1660314"/>
              <a:gd name="csX29" fmla="*/ 1320192 w 2118051"/>
              <a:gd name="csY29" fmla="*/ 64596 h 1660314"/>
              <a:gd name="csX30" fmla="*/ 1365016 w 2118051"/>
              <a:gd name="csY30" fmla="*/ 91490 h 1660314"/>
              <a:gd name="csX31" fmla="*/ 1400875 w 2118051"/>
              <a:gd name="csY31" fmla="*/ 100455 h 1660314"/>
              <a:gd name="csX32" fmla="*/ 1436734 w 2118051"/>
              <a:gd name="csY32" fmla="*/ 118384 h 1660314"/>
              <a:gd name="csX33" fmla="*/ 1454663 w 2118051"/>
              <a:gd name="csY33" fmla="*/ 136314 h 1660314"/>
              <a:gd name="csX34" fmla="*/ 1490522 w 2118051"/>
              <a:gd name="csY34" fmla="*/ 154243 h 1660314"/>
              <a:gd name="csX35" fmla="*/ 1517416 w 2118051"/>
              <a:gd name="csY35" fmla="*/ 172172 h 1660314"/>
              <a:gd name="csX36" fmla="*/ 1562239 w 2118051"/>
              <a:gd name="csY36" fmla="*/ 55631 h 1660314"/>
              <a:gd name="csX37" fmla="*/ 1598098 w 2118051"/>
              <a:gd name="csY37" fmla="*/ 46667 h 1660314"/>
              <a:gd name="csX38" fmla="*/ 1607063 w 2118051"/>
              <a:gd name="csY38" fmla="*/ 10808 h 1660314"/>
              <a:gd name="csX39" fmla="*/ 1651887 w 2118051"/>
              <a:gd name="csY39" fmla="*/ 1843 h 1660314"/>
              <a:gd name="csX40" fmla="*/ 1723604 w 2118051"/>
              <a:gd name="csY40" fmla="*/ 73561 h 1660314"/>
              <a:gd name="csX41" fmla="*/ 1750498 w 2118051"/>
              <a:gd name="csY41" fmla="*/ 208031 h 1660314"/>
              <a:gd name="csX42" fmla="*/ 1768428 w 2118051"/>
              <a:gd name="csY42" fmla="*/ 234925 h 1660314"/>
              <a:gd name="csX43" fmla="*/ 1795322 w 2118051"/>
              <a:gd name="csY43" fmla="*/ 306643 h 1660314"/>
              <a:gd name="csX44" fmla="*/ 1804287 w 2118051"/>
              <a:gd name="csY44" fmla="*/ 485937 h 1660314"/>
              <a:gd name="csX45" fmla="*/ 1813251 w 2118051"/>
              <a:gd name="csY45" fmla="*/ 539725 h 1660314"/>
              <a:gd name="csX46" fmla="*/ 1840145 w 2118051"/>
              <a:gd name="csY46" fmla="*/ 710055 h 1660314"/>
              <a:gd name="csX47" fmla="*/ 1867039 w 2118051"/>
              <a:gd name="csY47" fmla="*/ 736949 h 1660314"/>
              <a:gd name="csX48" fmla="*/ 1876004 w 2118051"/>
              <a:gd name="csY48" fmla="*/ 763843 h 1660314"/>
              <a:gd name="csX49" fmla="*/ 1884969 w 2118051"/>
              <a:gd name="csY49" fmla="*/ 799702 h 1660314"/>
              <a:gd name="csX50" fmla="*/ 1920828 w 2118051"/>
              <a:gd name="csY50" fmla="*/ 835561 h 1660314"/>
              <a:gd name="csX51" fmla="*/ 1929792 w 2118051"/>
              <a:gd name="csY51" fmla="*/ 862455 h 1660314"/>
              <a:gd name="csX52" fmla="*/ 1974616 w 2118051"/>
              <a:gd name="csY52" fmla="*/ 907278 h 1660314"/>
              <a:gd name="csX53" fmla="*/ 2001510 w 2118051"/>
              <a:gd name="csY53" fmla="*/ 987961 h 1660314"/>
              <a:gd name="csX54" fmla="*/ 2010475 w 2118051"/>
              <a:gd name="csY54" fmla="*/ 1014855 h 1660314"/>
              <a:gd name="csX55" fmla="*/ 2019439 w 2118051"/>
              <a:gd name="csY55" fmla="*/ 1050714 h 1660314"/>
              <a:gd name="csX56" fmla="*/ 2037369 w 2118051"/>
              <a:gd name="csY56" fmla="*/ 1077608 h 1660314"/>
              <a:gd name="csX57" fmla="*/ 2046334 w 2118051"/>
              <a:gd name="csY57" fmla="*/ 1104502 h 1660314"/>
              <a:gd name="csX58" fmla="*/ 2073228 w 2118051"/>
              <a:gd name="csY58" fmla="*/ 1122431 h 1660314"/>
              <a:gd name="csX59" fmla="*/ 2082192 w 2118051"/>
              <a:gd name="csY59" fmla="*/ 1149325 h 1660314"/>
              <a:gd name="csX60" fmla="*/ 2118051 w 2118051"/>
              <a:gd name="csY60" fmla="*/ 1158290 h 1660314"/>
              <a:gd name="csX61" fmla="*/ 2082192 w 2118051"/>
              <a:gd name="csY61" fmla="*/ 1167255 h 1660314"/>
              <a:gd name="csX62" fmla="*/ 1938757 w 2118051"/>
              <a:gd name="csY62" fmla="*/ 1185184 h 1660314"/>
              <a:gd name="csX63" fmla="*/ 1920828 w 2118051"/>
              <a:gd name="csY63" fmla="*/ 1203114 h 1660314"/>
              <a:gd name="csX64" fmla="*/ 1893934 w 2118051"/>
              <a:gd name="csY64" fmla="*/ 1167255 h 1660314"/>
              <a:gd name="csX65" fmla="*/ 1849110 w 2118051"/>
              <a:gd name="csY65" fmla="*/ 1113467 h 1660314"/>
              <a:gd name="csX66" fmla="*/ 1831181 w 2118051"/>
              <a:gd name="csY66" fmla="*/ 1086572 h 1660314"/>
              <a:gd name="csX67" fmla="*/ 1795322 w 2118051"/>
              <a:gd name="csY67" fmla="*/ 1077608 h 1660314"/>
              <a:gd name="csX68" fmla="*/ 1768428 w 2118051"/>
              <a:gd name="csY68" fmla="*/ 1068643 h 1660314"/>
              <a:gd name="csX69" fmla="*/ 1624992 w 2118051"/>
              <a:gd name="csY69" fmla="*/ 1077608 h 1660314"/>
              <a:gd name="csX70" fmla="*/ 1607063 w 2118051"/>
              <a:gd name="csY70" fmla="*/ 1122431 h 1660314"/>
              <a:gd name="csX71" fmla="*/ 1589134 w 2118051"/>
              <a:gd name="csY71" fmla="*/ 1158290 h 1660314"/>
              <a:gd name="csX72" fmla="*/ 1562239 w 2118051"/>
              <a:gd name="csY72" fmla="*/ 1185184 h 1660314"/>
              <a:gd name="csX73" fmla="*/ 1544310 w 2118051"/>
              <a:gd name="csY73" fmla="*/ 1212078 h 1660314"/>
              <a:gd name="csX74" fmla="*/ 1589134 w 2118051"/>
              <a:gd name="csY74" fmla="*/ 1238972 h 1660314"/>
              <a:gd name="csX75" fmla="*/ 1616028 w 2118051"/>
              <a:gd name="csY75" fmla="*/ 1247937 h 1660314"/>
              <a:gd name="csX76" fmla="*/ 1642922 w 2118051"/>
              <a:gd name="csY76" fmla="*/ 1221043 h 1660314"/>
              <a:gd name="csX77" fmla="*/ 1660851 w 2118051"/>
              <a:gd name="csY77" fmla="*/ 1265867 h 1660314"/>
              <a:gd name="csX78" fmla="*/ 1535346 w 2118051"/>
              <a:gd name="csY78" fmla="*/ 1301725 h 1660314"/>
              <a:gd name="csX79" fmla="*/ 1481557 w 2118051"/>
              <a:gd name="csY79" fmla="*/ 1247937 h 1660314"/>
              <a:gd name="csX80" fmla="*/ 1454663 w 2118051"/>
              <a:gd name="csY80" fmla="*/ 1230008 h 1660314"/>
              <a:gd name="csX81" fmla="*/ 1445698 w 2118051"/>
              <a:gd name="csY81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495439 w 2118051"/>
              <a:gd name="csY12" fmla="*/ 512831 h 1660314"/>
              <a:gd name="csX13" fmla="*/ 522334 w 2118051"/>
              <a:gd name="csY13" fmla="*/ 485937 h 1660314"/>
              <a:gd name="csX14" fmla="*/ 540263 w 2118051"/>
              <a:gd name="csY14" fmla="*/ 450078 h 1660314"/>
              <a:gd name="csX15" fmla="*/ 558192 w 2118051"/>
              <a:gd name="csY15" fmla="*/ 315608 h 1660314"/>
              <a:gd name="csX16" fmla="*/ 522334 w 2118051"/>
              <a:gd name="csY16" fmla="*/ 288714 h 1660314"/>
              <a:gd name="csX17" fmla="*/ 468545 w 2118051"/>
              <a:gd name="csY17" fmla="*/ 270784 h 1660314"/>
              <a:gd name="csX18" fmla="*/ 468545 w 2118051"/>
              <a:gd name="csY18" fmla="*/ 118384 h 1660314"/>
              <a:gd name="csX19" fmla="*/ 477510 w 2118051"/>
              <a:gd name="csY19" fmla="*/ 91490 h 1660314"/>
              <a:gd name="csX20" fmla="*/ 504404 w 2118051"/>
              <a:gd name="csY20" fmla="*/ 73561 h 1660314"/>
              <a:gd name="csX21" fmla="*/ 629910 w 2118051"/>
              <a:gd name="csY21" fmla="*/ 91490 h 1660314"/>
              <a:gd name="csX22" fmla="*/ 764381 w 2118051"/>
              <a:gd name="csY22" fmla="*/ 82525 h 1660314"/>
              <a:gd name="csX23" fmla="*/ 800239 w 2118051"/>
              <a:gd name="csY23" fmla="*/ 46667 h 1660314"/>
              <a:gd name="csX24" fmla="*/ 862992 w 2118051"/>
              <a:gd name="csY24" fmla="*/ 73561 h 1660314"/>
              <a:gd name="csX25" fmla="*/ 988498 w 2118051"/>
              <a:gd name="csY25" fmla="*/ 64596 h 1660314"/>
              <a:gd name="csX26" fmla="*/ 1131934 w 2118051"/>
              <a:gd name="csY26" fmla="*/ 55631 h 1660314"/>
              <a:gd name="csX27" fmla="*/ 1176757 w 2118051"/>
              <a:gd name="csY27" fmla="*/ 46667 h 1660314"/>
              <a:gd name="csX28" fmla="*/ 1320192 w 2118051"/>
              <a:gd name="csY28" fmla="*/ 64596 h 1660314"/>
              <a:gd name="csX29" fmla="*/ 1365016 w 2118051"/>
              <a:gd name="csY29" fmla="*/ 91490 h 1660314"/>
              <a:gd name="csX30" fmla="*/ 1400875 w 2118051"/>
              <a:gd name="csY30" fmla="*/ 100455 h 1660314"/>
              <a:gd name="csX31" fmla="*/ 1436734 w 2118051"/>
              <a:gd name="csY31" fmla="*/ 118384 h 1660314"/>
              <a:gd name="csX32" fmla="*/ 1454663 w 2118051"/>
              <a:gd name="csY32" fmla="*/ 136314 h 1660314"/>
              <a:gd name="csX33" fmla="*/ 1490522 w 2118051"/>
              <a:gd name="csY33" fmla="*/ 154243 h 1660314"/>
              <a:gd name="csX34" fmla="*/ 1517416 w 2118051"/>
              <a:gd name="csY34" fmla="*/ 172172 h 1660314"/>
              <a:gd name="csX35" fmla="*/ 1562239 w 2118051"/>
              <a:gd name="csY35" fmla="*/ 55631 h 1660314"/>
              <a:gd name="csX36" fmla="*/ 1598098 w 2118051"/>
              <a:gd name="csY36" fmla="*/ 46667 h 1660314"/>
              <a:gd name="csX37" fmla="*/ 1607063 w 2118051"/>
              <a:gd name="csY37" fmla="*/ 10808 h 1660314"/>
              <a:gd name="csX38" fmla="*/ 1651887 w 2118051"/>
              <a:gd name="csY38" fmla="*/ 1843 h 1660314"/>
              <a:gd name="csX39" fmla="*/ 1723604 w 2118051"/>
              <a:gd name="csY39" fmla="*/ 73561 h 1660314"/>
              <a:gd name="csX40" fmla="*/ 1750498 w 2118051"/>
              <a:gd name="csY40" fmla="*/ 208031 h 1660314"/>
              <a:gd name="csX41" fmla="*/ 1768428 w 2118051"/>
              <a:gd name="csY41" fmla="*/ 234925 h 1660314"/>
              <a:gd name="csX42" fmla="*/ 1795322 w 2118051"/>
              <a:gd name="csY42" fmla="*/ 306643 h 1660314"/>
              <a:gd name="csX43" fmla="*/ 1804287 w 2118051"/>
              <a:gd name="csY43" fmla="*/ 485937 h 1660314"/>
              <a:gd name="csX44" fmla="*/ 1813251 w 2118051"/>
              <a:gd name="csY44" fmla="*/ 539725 h 1660314"/>
              <a:gd name="csX45" fmla="*/ 1840145 w 2118051"/>
              <a:gd name="csY45" fmla="*/ 710055 h 1660314"/>
              <a:gd name="csX46" fmla="*/ 1867039 w 2118051"/>
              <a:gd name="csY46" fmla="*/ 736949 h 1660314"/>
              <a:gd name="csX47" fmla="*/ 1876004 w 2118051"/>
              <a:gd name="csY47" fmla="*/ 763843 h 1660314"/>
              <a:gd name="csX48" fmla="*/ 1884969 w 2118051"/>
              <a:gd name="csY48" fmla="*/ 799702 h 1660314"/>
              <a:gd name="csX49" fmla="*/ 1920828 w 2118051"/>
              <a:gd name="csY49" fmla="*/ 835561 h 1660314"/>
              <a:gd name="csX50" fmla="*/ 1929792 w 2118051"/>
              <a:gd name="csY50" fmla="*/ 862455 h 1660314"/>
              <a:gd name="csX51" fmla="*/ 1974616 w 2118051"/>
              <a:gd name="csY51" fmla="*/ 907278 h 1660314"/>
              <a:gd name="csX52" fmla="*/ 2001510 w 2118051"/>
              <a:gd name="csY52" fmla="*/ 987961 h 1660314"/>
              <a:gd name="csX53" fmla="*/ 2010475 w 2118051"/>
              <a:gd name="csY53" fmla="*/ 1014855 h 1660314"/>
              <a:gd name="csX54" fmla="*/ 2019439 w 2118051"/>
              <a:gd name="csY54" fmla="*/ 1050714 h 1660314"/>
              <a:gd name="csX55" fmla="*/ 2037369 w 2118051"/>
              <a:gd name="csY55" fmla="*/ 1077608 h 1660314"/>
              <a:gd name="csX56" fmla="*/ 2046334 w 2118051"/>
              <a:gd name="csY56" fmla="*/ 1104502 h 1660314"/>
              <a:gd name="csX57" fmla="*/ 2073228 w 2118051"/>
              <a:gd name="csY57" fmla="*/ 1122431 h 1660314"/>
              <a:gd name="csX58" fmla="*/ 2082192 w 2118051"/>
              <a:gd name="csY58" fmla="*/ 1149325 h 1660314"/>
              <a:gd name="csX59" fmla="*/ 2118051 w 2118051"/>
              <a:gd name="csY59" fmla="*/ 1158290 h 1660314"/>
              <a:gd name="csX60" fmla="*/ 2082192 w 2118051"/>
              <a:gd name="csY60" fmla="*/ 1167255 h 1660314"/>
              <a:gd name="csX61" fmla="*/ 1938757 w 2118051"/>
              <a:gd name="csY61" fmla="*/ 1185184 h 1660314"/>
              <a:gd name="csX62" fmla="*/ 1920828 w 2118051"/>
              <a:gd name="csY62" fmla="*/ 1203114 h 1660314"/>
              <a:gd name="csX63" fmla="*/ 1893934 w 2118051"/>
              <a:gd name="csY63" fmla="*/ 1167255 h 1660314"/>
              <a:gd name="csX64" fmla="*/ 1849110 w 2118051"/>
              <a:gd name="csY64" fmla="*/ 1113467 h 1660314"/>
              <a:gd name="csX65" fmla="*/ 1831181 w 2118051"/>
              <a:gd name="csY65" fmla="*/ 1086572 h 1660314"/>
              <a:gd name="csX66" fmla="*/ 1795322 w 2118051"/>
              <a:gd name="csY66" fmla="*/ 1077608 h 1660314"/>
              <a:gd name="csX67" fmla="*/ 1768428 w 2118051"/>
              <a:gd name="csY67" fmla="*/ 1068643 h 1660314"/>
              <a:gd name="csX68" fmla="*/ 1624992 w 2118051"/>
              <a:gd name="csY68" fmla="*/ 1077608 h 1660314"/>
              <a:gd name="csX69" fmla="*/ 1607063 w 2118051"/>
              <a:gd name="csY69" fmla="*/ 1122431 h 1660314"/>
              <a:gd name="csX70" fmla="*/ 1589134 w 2118051"/>
              <a:gd name="csY70" fmla="*/ 1158290 h 1660314"/>
              <a:gd name="csX71" fmla="*/ 1562239 w 2118051"/>
              <a:gd name="csY71" fmla="*/ 1185184 h 1660314"/>
              <a:gd name="csX72" fmla="*/ 1544310 w 2118051"/>
              <a:gd name="csY72" fmla="*/ 1212078 h 1660314"/>
              <a:gd name="csX73" fmla="*/ 1589134 w 2118051"/>
              <a:gd name="csY73" fmla="*/ 1238972 h 1660314"/>
              <a:gd name="csX74" fmla="*/ 1616028 w 2118051"/>
              <a:gd name="csY74" fmla="*/ 1247937 h 1660314"/>
              <a:gd name="csX75" fmla="*/ 1642922 w 2118051"/>
              <a:gd name="csY75" fmla="*/ 1221043 h 1660314"/>
              <a:gd name="csX76" fmla="*/ 1660851 w 2118051"/>
              <a:gd name="csY76" fmla="*/ 1265867 h 1660314"/>
              <a:gd name="csX77" fmla="*/ 1535346 w 2118051"/>
              <a:gd name="csY77" fmla="*/ 1301725 h 1660314"/>
              <a:gd name="csX78" fmla="*/ 1481557 w 2118051"/>
              <a:gd name="csY78" fmla="*/ 1247937 h 1660314"/>
              <a:gd name="csX79" fmla="*/ 1454663 w 2118051"/>
              <a:gd name="csY79" fmla="*/ 1230008 h 1660314"/>
              <a:gd name="csX80" fmla="*/ 1445698 w 2118051"/>
              <a:gd name="csY80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495439 w 2118051"/>
              <a:gd name="csY11" fmla="*/ 512831 h 1660314"/>
              <a:gd name="csX12" fmla="*/ 522334 w 2118051"/>
              <a:gd name="csY12" fmla="*/ 485937 h 1660314"/>
              <a:gd name="csX13" fmla="*/ 540263 w 2118051"/>
              <a:gd name="csY13" fmla="*/ 450078 h 1660314"/>
              <a:gd name="csX14" fmla="*/ 558192 w 2118051"/>
              <a:gd name="csY14" fmla="*/ 315608 h 1660314"/>
              <a:gd name="csX15" fmla="*/ 522334 w 2118051"/>
              <a:gd name="csY15" fmla="*/ 288714 h 1660314"/>
              <a:gd name="csX16" fmla="*/ 468545 w 2118051"/>
              <a:gd name="csY16" fmla="*/ 270784 h 1660314"/>
              <a:gd name="csX17" fmla="*/ 468545 w 2118051"/>
              <a:gd name="csY17" fmla="*/ 118384 h 1660314"/>
              <a:gd name="csX18" fmla="*/ 477510 w 2118051"/>
              <a:gd name="csY18" fmla="*/ 91490 h 1660314"/>
              <a:gd name="csX19" fmla="*/ 504404 w 2118051"/>
              <a:gd name="csY19" fmla="*/ 73561 h 1660314"/>
              <a:gd name="csX20" fmla="*/ 629910 w 2118051"/>
              <a:gd name="csY20" fmla="*/ 91490 h 1660314"/>
              <a:gd name="csX21" fmla="*/ 764381 w 2118051"/>
              <a:gd name="csY21" fmla="*/ 82525 h 1660314"/>
              <a:gd name="csX22" fmla="*/ 800239 w 2118051"/>
              <a:gd name="csY22" fmla="*/ 46667 h 1660314"/>
              <a:gd name="csX23" fmla="*/ 862992 w 2118051"/>
              <a:gd name="csY23" fmla="*/ 73561 h 1660314"/>
              <a:gd name="csX24" fmla="*/ 988498 w 2118051"/>
              <a:gd name="csY24" fmla="*/ 64596 h 1660314"/>
              <a:gd name="csX25" fmla="*/ 1131934 w 2118051"/>
              <a:gd name="csY25" fmla="*/ 55631 h 1660314"/>
              <a:gd name="csX26" fmla="*/ 1176757 w 2118051"/>
              <a:gd name="csY26" fmla="*/ 46667 h 1660314"/>
              <a:gd name="csX27" fmla="*/ 1320192 w 2118051"/>
              <a:gd name="csY27" fmla="*/ 64596 h 1660314"/>
              <a:gd name="csX28" fmla="*/ 1365016 w 2118051"/>
              <a:gd name="csY28" fmla="*/ 91490 h 1660314"/>
              <a:gd name="csX29" fmla="*/ 1400875 w 2118051"/>
              <a:gd name="csY29" fmla="*/ 100455 h 1660314"/>
              <a:gd name="csX30" fmla="*/ 1436734 w 2118051"/>
              <a:gd name="csY30" fmla="*/ 118384 h 1660314"/>
              <a:gd name="csX31" fmla="*/ 1454663 w 2118051"/>
              <a:gd name="csY31" fmla="*/ 136314 h 1660314"/>
              <a:gd name="csX32" fmla="*/ 1490522 w 2118051"/>
              <a:gd name="csY32" fmla="*/ 154243 h 1660314"/>
              <a:gd name="csX33" fmla="*/ 1517416 w 2118051"/>
              <a:gd name="csY33" fmla="*/ 172172 h 1660314"/>
              <a:gd name="csX34" fmla="*/ 1562239 w 2118051"/>
              <a:gd name="csY34" fmla="*/ 55631 h 1660314"/>
              <a:gd name="csX35" fmla="*/ 1598098 w 2118051"/>
              <a:gd name="csY35" fmla="*/ 46667 h 1660314"/>
              <a:gd name="csX36" fmla="*/ 1607063 w 2118051"/>
              <a:gd name="csY36" fmla="*/ 10808 h 1660314"/>
              <a:gd name="csX37" fmla="*/ 1651887 w 2118051"/>
              <a:gd name="csY37" fmla="*/ 1843 h 1660314"/>
              <a:gd name="csX38" fmla="*/ 1723604 w 2118051"/>
              <a:gd name="csY38" fmla="*/ 73561 h 1660314"/>
              <a:gd name="csX39" fmla="*/ 1750498 w 2118051"/>
              <a:gd name="csY39" fmla="*/ 208031 h 1660314"/>
              <a:gd name="csX40" fmla="*/ 1768428 w 2118051"/>
              <a:gd name="csY40" fmla="*/ 234925 h 1660314"/>
              <a:gd name="csX41" fmla="*/ 1795322 w 2118051"/>
              <a:gd name="csY41" fmla="*/ 306643 h 1660314"/>
              <a:gd name="csX42" fmla="*/ 1804287 w 2118051"/>
              <a:gd name="csY42" fmla="*/ 485937 h 1660314"/>
              <a:gd name="csX43" fmla="*/ 1813251 w 2118051"/>
              <a:gd name="csY43" fmla="*/ 539725 h 1660314"/>
              <a:gd name="csX44" fmla="*/ 1840145 w 2118051"/>
              <a:gd name="csY44" fmla="*/ 710055 h 1660314"/>
              <a:gd name="csX45" fmla="*/ 1867039 w 2118051"/>
              <a:gd name="csY45" fmla="*/ 736949 h 1660314"/>
              <a:gd name="csX46" fmla="*/ 1876004 w 2118051"/>
              <a:gd name="csY46" fmla="*/ 763843 h 1660314"/>
              <a:gd name="csX47" fmla="*/ 1884969 w 2118051"/>
              <a:gd name="csY47" fmla="*/ 799702 h 1660314"/>
              <a:gd name="csX48" fmla="*/ 1920828 w 2118051"/>
              <a:gd name="csY48" fmla="*/ 835561 h 1660314"/>
              <a:gd name="csX49" fmla="*/ 1929792 w 2118051"/>
              <a:gd name="csY49" fmla="*/ 862455 h 1660314"/>
              <a:gd name="csX50" fmla="*/ 1974616 w 2118051"/>
              <a:gd name="csY50" fmla="*/ 907278 h 1660314"/>
              <a:gd name="csX51" fmla="*/ 2001510 w 2118051"/>
              <a:gd name="csY51" fmla="*/ 987961 h 1660314"/>
              <a:gd name="csX52" fmla="*/ 2010475 w 2118051"/>
              <a:gd name="csY52" fmla="*/ 1014855 h 1660314"/>
              <a:gd name="csX53" fmla="*/ 2019439 w 2118051"/>
              <a:gd name="csY53" fmla="*/ 1050714 h 1660314"/>
              <a:gd name="csX54" fmla="*/ 2037369 w 2118051"/>
              <a:gd name="csY54" fmla="*/ 1077608 h 1660314"/>
              <a:gd name="csX55" fmla="*/ 2046334 w 2118051"/>
              <a:gd name="csY55" fmla="*/ 1104502 h 1660314"/>
              <a:gd name="csX56" fmla="*/ 2073228 w 2118051"/>
              <a:gd name="csY56" fmla="*/ 1122431 h 1660314"/>
              <a:gd name="csX57" fmla="*/ 2082192 w 2118051"/>
              <a:gd name="csY57" fmla="*/ 1149325 h 1660314"/>
              <a:gd name="csX58" fmla="*/ 2118051 w 2118051"/>
              <a:gd name="csY58" fmla="*/ 1158290 h 1660314"/>
              <a:gd name="csX59" fmla="*/ 2082192 w 2118051"/>
              <a:gd name="csY59" fmla="*/ 1167255 h 1660314"/>
              <a:gd name="csX60" fmla="*/ 1938757 w 2118051"/>
              <a:gd name="csY60" fmla="*/ 1185184 h 1660314"/>
              <a:gd name="csX61" fmla="*/ 1920828 w 2118051"/>
              <a:gd name="csY61" fmla="*/ 1203114 h 1660314"/>
              <a:gd name="csX62" fmla="*/ 1893934 w 2118051"/>
              <a:gd name="csY62" fmla="*/ 1167255 h 1660314"/>
              <a:gd name="csX63" fmla="*/ 1849110 w 2118051"/>
              <a:gd name="csY63" fmla="*/ 1113467 h 1660314"/>
              <a:gd name="csX64" fmla="*/ 1831181 w 2118051"/>
              <a:gd name="csY64" fmla="*/ 1086572 h 1660314"/>
              <a:gd name="csX65" fmla="*/ 1795322 w 2118051"/>
              <a:gd name="csY65" fmla="*/ 1077608 h 1660314"/>
              <a:gd name="csX66" fmla="*/ 1768428 w 2118051"/>
              <a:gd name="csY66" fmla="*/ 1068643 h 1660314"/>
              <a:gd name="csX67" fmla="*/ 1624992 w 2118051"/>
              <a:gd name="csY67" fmla="*/ 1077608 h 1660314"/>
              <a:gd name="csX68" fmla="*/ 1607063 w 2118051"/>
              <a:gd name="csY68" fmla="*/ 1122431 h 1660314"/>
              <a:gd name="csX69" fmla="*/ 1589134 w 2118051"/>
              <a:gd name="csY69" fmla="*/ 1158290 h 1660314"/>
              <a:gd name="csX70" fmla="*/ 1562239 w 2118051"/>
              <a:gd name="csY70" fmla="*/ 1185184 h 1660314"/>
              <a:gd name="csX71" fmla="*/ 1544310 w 2118051"/>
              <a:gd name="csY71" fmla="*/ 1212078 h 1660314"/>
              <a:gd name="csX72" fmla="*/ 1589134 w 2118051"/>
              <a:gd name="csY72" fmla="*/ 1238972 h 1660314"/>
              <a:gd name="csX73" fmla="*/ 1616028 w 2118051"/>
              <a:gd name="csY73" fmla="*/ 1247937 h 1660314"/>
              <a:gd name="csX74" fmla="*/ 1642922 w 2118051"/>
              <a:gd name="csY74" fmla="*/ 1221043 h 1660314"/>
              <a:gd name="csX75" fmla="*/ 1660851 w 2118051"/>
              <a:gd name="csY75" fmla="*/ 1265867 h 1660314"/>
              <a:gd name="csX76" fmla="*/ 1535346 w 2118051"/>
              <a:gd name="csY76" fmla="*/ 1301725 h 1660314"/>
              <a:gd name="csX77" fmla="*/ 1481557 w 2118051"/>
              <a:gd name="csY77" fmla="*/ 1247937 h 1660314"/>
              <a:gd name="csX78" fmla="*/ 1454663 w 2118051"/>
              <a:gd name="csY78" fmla="*/ 1230008 h 1660314"/>
              <a:gd name="csX79" fmla="*/ 1445698 w 2118051"/>
              <a:gd name="csY79" fmla="*/ 1176219 h 1660314"/>
              <a:gd name="csX0" fmla="*/ 1371710 w 2070957"/>
              <a:gd name="csY0" fmla="*/ 1167255 h 1660314"/>
              <a:gd name="csX1" fmla="*/ 1183451 w 2070957"/>
              <a:gd name="csY1" fmla="*/ 1203112 h 1660314"/>
              <a:gd name="csX2" fmla="*/ 1192416 w 2070957"/>
              <a:gd name="csY2" fmla="*/ 1382407 h 1660314"/>
              <a:gd name="csX3" fmla="*/ 1093805 w 2070957"/>
              <a:gd name="csY3" fmla="*/ 1382407 h 1660314"/>
              <a:gd name="csX4" fmla="*/ 1219311 w 2070957"/>
              <a:gd name="csY4" fmla="*/ 1498948 h 1660314"/>
              <a:gd name="csX5" fmla="*/ 959334 w 2070957"/>
              <a:gd name="csY5" fmla="*/ 1660314 h 1660314"/>
              <a:gd name="csX6" fmla="*/ 672464 w 2070957"/>
              <a:gd name="csY6" fmla="*/ 1579632 h 1660314"/>
              <a:gd name="csX7" fmla="*/ 618675 w 2070957"/>
              <a:gd name="csY7" fmla="*/ 1606525 h 1660314"/>
              <a:gd name="csX8" fmla="*/ 493169 w 2070957"/>
              <a:gd name="csY8" fmla="*/ 1651349 h 1660314"/>
              <a:gd name="csX9" fmla="*/ 110 w 2070957"/>
              <a:gd name="csY9" fmla="*/ 1140361 h 1660314"/>
              <a:gd name="csX10" fmla="*/ 448345 w 2070957"/>
              <a:gd name="csY10" fmla="*/ 512831 h 1660314"/>
              <a:gd name="csX11" fmla="*/ 475240 w 2070957"/>
              <a:gd name="csY11" fmla="*/ 485937 h 1660314"/>
              <a:gd name="csX12" fmla="*/ 493169 w 2070957"/>
              <a:gd name="csY12" fmla="*/ 450078 h 1660314"/>
              <a:gd name="csX13" fmla="*/ 511098 w 2070957"/>
              <a:gd name="csY13" fmla="*/ 315608 h 1660314"/>
              <a:gd name="csX14" fmla="*/ 475240 w 2070957"/>
              <a:gd name="csY14" fmla="*/ 288714 h 1660314"/>
              <a:gd name="csX15" fmla="*/ 421451 w 2070957"/>
              <a:gd name="csY15" fmla="*/ 270784 h 1660314"/>
              <a:gd name="csX16" fmla="*/ 421451 w 2070957"/>
              <a:gd name="csY16" fmla="*/ 118384 h 1660314"/>
              <a:gd name="csX17" fmla="*/ 430416 w 2070957"/>
              <a:gd name="csY17" fmla="*/ 91490 h 1660314"/>
              <a:gd name="csX18" fmla="*/ 457310 w 2070957"/>
              <a:gd name="csY18" fmla="*/ 73561 h 1660314"/>
              <a:gd name="csX19" fmla="*/ 582816 w 2070957"/>
              <a:gd name="csY19" fmla="*/ 91490 h 1660314"/>
              <a:gd name="csX20" fmla="*/ 717287 w 2070957"/>
              <a:gd name="csY20" fmla="*/ 82525 h 1660314"/>
              <a:gd name="csX21" fmla="*/ 753145 w 2070957"/>
              <a:gd name="csY21" fmla="*/ 46667 h 1660314"/>
              <a:gd name="csX22" fmla="*/ 815898 w 2070957"/>
              <a:gd name="csY22" fmla="*/ 73561 h 1660314"/>
              <a:gd name="csX23" fmla="*/ 941404 w 2070957"/>
              <a:gd name="csY23" fmla="*/ 64596 h 1660314"/>
              <a:gd name="csX24" fmla="*/ 1084840 w 2070957"/>
              <a:gd name="csY24" fmla="*/ 55631 h 1660314"/>
              <a:gd name="csX25" fmla="*/ 1129663 w 2070957"/>
              <a:gd name="csY25" fmla="*/ 46667 h 1660314"/>
              <a:gd name="csX26" fmla="*/ 1273098 w 2070957"/>
              <a:gd name="csY26" fmla="*/ 64596 h 1660314"/>
              <a:gd name="csX27" fmla="*/ 1317922 w 2070957"/>
              <a:gd name="csY27" fmla="*/ 91490 h 1660314"/>
              <a:gd name="csX28" fmla="*/ 1353781 w 2070957"/>
              <a:gd name="csY28" fmla="*/ 100455 h 1660314"/>
              <a:gd name="csX29" fmla="*/ 1389640 w 2070957"/>
              <a:gd name="csY29" fmla="*/ 118384 h 1660314"/>
              <a:gd name="csX30" fmla="*/ 1407569 w 2070957"/>
              <a:gd name="csY30" fmla="*/ 136314 h 1660314"/>
              <a:gd name="csX31" fmla="*/ 1443428 w 2070957"/>
              <a:gd name="csY31" fmla="*/ 154243 h 1660314"/>
              <a:gd name="csX32" fmla="*/ 1470322 w 2070957"/>
              <a:gd name="csY32" fmla="*/ 172172 h 1660314"/>
              <a:gd name="csX33" fmla="*/ 1515145 w 2070957"/>
              <a:gd name="csY33" fmla="*/ 55631 h 1660314"/>
              <a:gd name="csX34" fmla="*/ 1551004 w 2070957"/>
              <a:gd name="csY34" fmla="*/ 46667 h 1660314"/>
              <a:gd name="csX35" fmla="*/ 1559969 w 2070957"/>
              <a:gd name="csY35" fmla="*/ 10808 h 1660314"/>
              <a:gd name="csX36" fmla="*/ 1604793 w 2070957"/>
              <a:gd name="csY36" fmla="*/ 1843 h 1660314"/>
              <a:gd name="csX37" fmla="*/ 1676510 w 2070957"/>
              <a:gd name="csY37" fmla="*/ 73561 h 1660314"/>
              <a:gd name="csX38" fmla="*/ 1703404 w 2070957"/>
              <a:gd name="csY38" fmla="*/ 208031 h 1660314"/>
              <a:gd name="csX39" fmla="*/ 1721334 w 2070957"/>
              <a:gd name="csY39" fmla="*/ 234925 h 1660314"/>
              <a:gd name="csX40" fmla="*/ 1748228 w 2070957"/>
              <a:gd name="csY40" fmla="*/ 306643 h 1660314"/>
              <a:gd name="csX41" fmla="*/ 1757193 w 2070957"/>
              <a:gd name="csY41" fmla="*/ 485937 h 1660314"/>
              <a:gd name="csX42" fmla="*/ 1766157 w 2070957"/>
              <a:gd name="csY42" fmla="*/ 539725 h 1660314"/>
              <a:gd name="csX43" fmla="*/ 1793051 w 2070957"/>
              <a:gd name="csY43" fmla="*/ 710055 h 1660314"/>
              <a:gd name="csX44" fmla="*/ 1819945 w 2070957"/>
              <a:gd name="csY44" fmla="*/ 736949 h 1660314"/>
              <a:gd name="csX45" fmla="*/ 1828910 w 2070957"/>
              <a:gd name="csY45" fmla="*/ 763843 h 1660314"/>
              <a:gd name="csX46" fmla="*/ 1837875 w 2070957"/>
              <a:gd name="csY46" fmla="*/ 799702 h 1660314"/>
              <a:gd name="csX47" fmla="*/ 1873734 w 2070957"/>
              <a:gd name="csY47" fmla="*/ 835561 h 1660314"/>
              <a:gd name="csX48" fmla="*/ 1882698 w 2070957"/>
              <a:gd name="csY48" fmla="*/ 862455 h 1660314"/>
              <a:gd name="csX49" fmla="*/ 1927522 w 2070957"/>
              <a:gd name="csY49" fmla="*/ 907278 h 1660314"/>
              <a:gd name="csX50" fmla="*/ 1954416 w 2070957"/>
              <a:gd name="csY50" fmla="*/ 987961 h 1660314"/>
              <a:gd name="csX51" fmla="*/ 1963381 w 2070957"/>
              <a:gd name="csY51" fmla="*/ 1014855 h 1660314"/>
              <a:gd name="csX52" fmla="*/ 1972345 w 2070957"/>
              <a:gd name="csY52" fmla="*/ 1050714 h 1660314"/>
              <a:gd name="csX53" fmla="*/ 1990275 w 2070957"/>
              <a:gd name="csY53" fmla="*/ 1077608 h 1660314"/>
              <a:gd name="csX54" fmla="*/ 1999240 w 2070957"/>
              <a:gd name="csY54" fmla="*/ 1104502 h 1660314"/>
              <a:gd name="csX55" fmla="*/ 2026134 w 2070957"/>
              <a:gd name="csY55" fmla="*/ 1122431 h 1660314"/>
              <a:gd name="csX56" fmla="*/ 2035098 w 2070957"/>
              <a:gd name="csY56" fmla="*/ 1149325 h 1660314"/>
              <a:gd name="csX57" fmla="*/ 2070957 w 2070957"/>
              <a:gd name="csY57" fmla="*/ 1158290 h 1660314"/>
              <a:gd name="csX58" fmla="*/ 2035098 w 2070957"/>
              <a:gd name="csY58" fmla="*/ 1167255 h 1660314"/>
              <a:gd name="csX59" fmla="*/ 1891663 w 2070957"/>
              <a:gd name="csY59" fmla="*/ 1185184 h 1660314"/>
              <a:gd name="csX60" fmla="*/ 1873734 w 2070957"/>
              <a:gd name="csY60" fmla="*/ 1203114 h 1660314"/>
              <a:gd name="csX61" fmla="*/ 1846840 w 2070957"/>
              <a:gd name="csY61" fmla="*/ 1167255 h 1660314"/>
              <a:gd name="csX62" fmla="*/ 1802016 w 2070957"/>
              <a:gd name="csY62" fmla="*/ 1113467 h 1660314"/>
              <a:gd name="csX63" fmla="*/ 1784087 w 2070957"/>
              <a:gd name="csY63" fmla="*/ 1086572 h 1660314"/>
              <a:gd name="csX64" fmla="*/ 1748228 w 2070957"/>
              <a:gd name="csY64" fmla="*/ 1077608 h 1660314"/>
              <a:gd name="csX65" fmla="*/ 1721334 w 2070957"/>
              <a:gd name="csY65" fmla="*/ 1068643 h 1660314"/>
              <a:gd name="csX66" fmla="*/ 1577898 w 2070957"/>
              <a:gd name="csY66" fmla="*/ 1077608 h 1660314"/>
              <a:gd name="csX67" fmla="*/ 1559969 w 2070957"/>
              <a:gd name="csY67" fmla="*/ 1122431 h 1660314"/>
              <a:gd name="csX68" fmla="*/ 1542040 w 2070957"/>
              <a:gd name="csY68" fmla="*/ 1158290 h 1660314"/>
              <a:gd name="csX69" fmla="*/ 1515145 w 2070957"/>
              <a:gd name="csY69" fmla="*/ 1185184 h 1660314"/>
              <a:gd name="csX70" fmla="*/ 1497216 w 2070957"/>
              <a:gd name="csY70" fmla="*/ 1212078 h 1660314"/>
              <a:gd name="csX71" fmla="*/ 1542040 w 2070957"/>
              <a:gd name="csY71" fmla="*/ 1238972 h 1660314"/>
              <a:gd name="csX72" fmla="*/ 1568934 w 2070957"/>
              <a:gd name="csY72" fmla="*/ 1247937 h 1660314"/>
              <a:gd name="csX73" fmla="*/ 1595828 w 2070957"/>
              <a:gd name="csY73" fmla="*/ 1221043 h 1660314"/>
              <a:gd name="csX74" fmla="*/ 1613757 w 2070957"/>
              <a:gd name="csY74" fmla="*/ 1265867 h 1660314"/>
              <a:gd name="csX75" fmla="*/ 1488252 w 2070957"/>
              <a:gd name="csY75" fmla="*/ 1301725 h 1660314"/>
              <a:gd name="csX76" fmla="*/ 1434463 w 2070957"/>
              <a:gd name="csY76" fmla="*/ 1247937 h 1660314"/>
              <a:gd name="csX77" fmla="*/ 1407569 w 2070957"/>
              <a:gd name="csY77" fmla="*/ 1230008 h 1660314"/>
              <a:gd name="csX78" fmla="*/ 1398604 w 2070957"/>
              <a:gd name="csY78" fmla="*/ 1176219 h 1660314"/>
              <a:gd name="csX0" fmla="*/ 961967 w 1661214"/>
              <a:gd name="csY0" fmla="*/ 1167255 h 1660314"/>
              <a:gd name="csX1" fmla="*/ 773708 w 1661214"/>
              <a:gd name="csY1" fmla="*/ 1203112 h 1660314"/>
              <a:gd name="csX2" fmla="*/ 782673 w 1661214"/>
              <a:gd name="csY2" fmla="*/ 1382407 h 1660314"/>
              <a:gd name="csX3" fmla="*/ 684062 w 1661214"/>
              <a:gd name="csY3" fmla="*/ 1382407 h 1660314"/>
              <a:gd name="csX4" fmla="*/ 809568 w 1661214"/>
              <a:gd name="csY4" fmla="*/ 1498948 h 1660314"/>
              <a:gd name="csX5" fmla="*/ 549591 w 1661214"/>
              <a:gd name="csY5" fmla="*/ 1660314 h 1660314"/>
              <a:gd name="csX6" fmla="*/ 262721 w 1661214"/>
              <a:gd name="csY6" fmla="*/ 1579632 h 1660314"/>
              <a:gd name="csX7" fmla="*/ 208932 w 1661214"/>
              <a:gd name="csY7" fmla="*/ 1606525 h 1660314"/>
              <a:gd name="csX8" fmla="*/ 83426 w 1661214"/>
              <a:gd name="csY8" fmla="*/ 1651349 h 1660314"/>
              <a:gd name="csX9" fmla="*/ 38602 w 1661214"/>
              <a:gd name="csY9" fmla="*/ 512831 h 1660314"/>
              <a:gd name="csX10" fmla="*/ 65497 w 1661214"/>
              <a:gd name="csY10" fmla="*/ 485937 h 1660314"/>
              <a:gd name="csX11" fmla="*/ 83426 w 1661214"/>
              <a:gd name="csY11" fmla="*/ 450078 h 1660314"/>
              <a:gd name="csX12" fmla="*/ 101355 w 1661214"/>
              <a:gd name="csY12" fmla="*/ 315608 h 1660314"/>
              <a:gd name="csX13" fmla="*/ 65497 w 1661214"/>
              <a:gd name="csY13" fmla="*/ 288714 h 1660314"/>
              <a:gd name="csX14" fmla="*/ 11708 w 1661214"/>
              <a:gd name="csY14" fmla="*/ 270784 h 1660314"/>
              <a:gd name="csX15" fmla="*/ 11708 w 1661214"/>
              <a:gd name="csY15" fmla="*/ 118384 h 1660314"/>
              <a:gd name="csX16" fmla="*/ 20673 w 1661214"/>
              <a:gd name="csY16" fmla="*/ 91490 h 1660314"/>
              <a:gd name="csX17" fmla="*/ 47567 w 1661214"/>
              <a:gd name="csY17" fmla="*/ 73561 h 1660314"/>
              <a:gd name="csX18" fmla="*/ 173073 w 1661214"/>
              <a:gd name="csY18" fmla="*/ 91490 h 1660314"/>
              <a:gd name="csX19" fmla="*/ 307544 w 1661214"/>
              <a:gd name="csY19" fmla="*/ 82525 h 1660314"/>
              <a:gd name="csX20" fmla="*/ 343402 w 1661214"/>
              <a:gd name="csY20" fmla="*/ 46667 h 1660314"/>
              <a:gd name="csX21" fmla="*/ 406155 w 1661214"/>
              <a:gd name="csY21" fmla="*/ 73561 h 1660314"/>
              <a:gd name="csX22" fmla="*/ 531661 w 1661214"/>
              <a:gd name="csY22" fmla="*/ 64596 h 1660314"/>
              <a:gd name="csX23" fmla="*/ 675097 w 1661214"/>
              <a:gd name="csY23" fmla="*/ 55631 h 1660314"/>
              <a:gd name="csX24" fmla="*/ 719920 w 1661214"/>
              <a:gd name="csY24" fmla="*/ 46667 h 1660314"/>
              <a:gd name="csX25" fmla="*/ 863355 w 1661214"/>
              <a:gd name="csY25" fmla="*/ 64596 h 1660314"/>
              <a:gd name="csX26" fmla="*/ 908179 w 1661214"/>
              <a:gd name="csY26" fmla="*/ 91490 h 1660314"/>
              <a:gd name="csX27" fmla="*/ 944038 w 1661214"/>
              <a:gd name="csY27" fmla="*/ 100455 h 1660314"/>
              <a:gd name="csX28" fmla="*/ 979897 w 1661214"/>
              <a:gd name="csY28" fmla="*/ 118384 h 1660314"/>
              <a:gd name="csX29" fmla="*/ 997826 w 1661214"/>
              <a:gd name="csY29" fmla="*/ 136314 h 1660314"/>
              <a:gd name="csX30" fmla="*/ 1033685 w 1661214"/>
              <a:gd name="csY30" fmla="*/ 154243 h 1660314"/>
              <a:gd name="csX31" fmla="*/ 1060579 w 1661214"/>
              <a:gd name="csY31" fmla="*/ 172172 h 1660314"/>
              <a:gd name="csX32" fmla="*/ 1105402 w 1661214"/>
              <a:gd name="csY32" fmla="*/ 55631 h 1660314"/>
              <a:gd name="csX33" fmla="*/ 1141261 w 1661214"/>
              <a:gd name="csY33" fmla="*/ 46667 h 1660314"/>
              <a:gd name="csX34" fmla="*/ 1150226 w 1661214"/>
              <a:gd name="csY34" fmla="*/ 10808 h 1660314"/>
              <a:gd name="csX35" fmla="*/ 1195050 w 1661214"/>
              <a:gd name="csY35" fmla="*/ 1843 h 1660314"/>
              <a:gd name="csX36" fmla="*/ 1266767 w 1661214"/>
              <a:gd name="csY36" fmla="*/ 73561 h 1660314"/>
              <a:gd name="csX37" fmla="*/ 1293661 w 1661214"/>
              <a:gd name="csY37" fmla="*/ 208031 h 1660314"/>
              <a:gd name="csX38" fmla="*/ 1311591 w 1661214"/>
              <a:gd name="csY38" fmla="*/ 234925 h 1660314"/>
              <a:gd name="csX39" fmla="*/ 1338485 w 1661214"/>
              <a:gd name="csY39" fmla="*/ 306643 h 1660314"/>
              <a:gd name="csX40" fmla="*/ 1347450 w 1661214"/>
              <a:gd name="csY40" fmla="*/ 485937 h 1660314"/>
              <a:gd name="csX41" fmla="*/ 1356414 w 1661214"/>
              <a:gd name="csY41" fmla="*/ 539725 h 1660314"/>
              <a:gd name="csX42" fmla="*/ 1383308 w 1661214"/>
              <a:gd name="csY42" fmla="*/ 710055 h 1660314"/>
              <a:gd name="csX43" fmla="*/ 1410202 w 1661214"/>
              <a:gd name="csY43" fmla="*/ 736949 h 1660314"/>
              <a:gd name="csX44" fmla="*/ 1419167 w 1661214"/>
              <a:gd name="csY44" fmla="*/ 763843 h 1660314"/>
              <a:gd name="csX45" fmla="*/ 1428132 w 1661214"/>
              <a:gd name="csY45" fmla="*/ 799702 h 1660314"/>
              <a:gd name="csX46" fmla="*/ 1463991 w 1661214"/>
              <a:gd name="csY46" fmla="*/ 835561 h 1660314"/>
              <a:gd name="csX47" fmla="*/ 1472955 w 1661214"/>
              <a:gd name="csY47" fmla="*/ 862455 h 1660314"/>
              <a:gd name="csX48" fmla="*/ 1517779 w 1661214"/>
              <a:gd name="csY48" fmla="*/ 907278 h 1660314"/>
              <a:gd name="csX49" fmla="*/ 1544673 w 1661214"/>
              <a:gd name="csY49" fmla="*/ 987961 h 1660314"/>
              <a:gd name="csX50" fmla="*/ 1553638 w 1661214"/>
              <a:gd name="csY50" fmla="*/ 1014855 h 1660314"/>
              <a:gd name="csX51" fmla="*/ 1562602 w 1661214"/>
              <a:gd name="csY51" fmla="*/ 1050714 h 1660314"/>
              <a:gd name="csX52" fmla="*/ 1580532 w 1661214"/>
              <a:gd name="csY52" fmla="*/ 1077608 h 1660314"/>
              <a:gd name="csX53" fmla="*/ 1589497 w 1661214"/>
              <a:gd name="csY53" fmla="*/ 1104502 h 1660314"/>
              <a:gd name="csX54" fmla="*/ 1616391 w 1661214"/>
              <a:gd name="csY54" fmla="*/ 1122431 h 1660314"/>
              <a:gd name="csX55" fmla="*/ 1625355 w 1661214"/>
              <a:gd name="csY55" fmla="*/ 1149325 h 1660314"/>
              <a:gd name="csX56" fmla="*/ 1661214 w 1661214"/>
              <a:gd name="csY56" fmla="*/ 1158290 h 1660314"/>
              <a:gd name="csX57" fmla="*/ 1625355 w 1661214"/>
              <a:gd name="csY57" fmla="*/ 1167255 h 1660314"/>
              <a:gd name="csX58" fmla="*/ 1481920 w 1661214"/>
              <a:gd name="csY58" fmla="*/ 1185184 h 1660314"/>
              <a:gd name="csX59" fmla="*/ 1463991 w 1661214"/>
              <a:gd name="csY59" fmla="*/ 1203114 h 1660314"/>
              <a:gd name="csX60" fmla="*/ 1437097 w 1661214"/>
              <a:gd name="csY60" fmla="*/ 1167255 h 1660314"/>
              <a:gd name="csX61" fmla="*/ 1392273 w 1661214"/>
              <a:gd name="csY61" fmla="*/ 1113467 h 1660314"/>
              <a:gd name="csX62" fmla="*/ 1374344 w 1661214"/>
              <a:gd name="csY62" fmla="*/ 1086572 h 1660314"/>
              <a:gd name="csX63" fmla="*/ 1338485 w 1661214"/>
              <a:gd name="csY63" fmla="*/ 1077608 h 1660314"/>
              <a:gd name="csX64" fmla="*/ 1311591 w 1661214"/>
              <a:gd name="csY64" fmla="*/ 1068643 h 1660314"/>
              <a:gd name="csX65" fmla="*/ 1168155 w 1661214"/>
              <a:gd name="csY65" fmla="*/ 1077608 h 1660314"/>
              <a:gd name="csX66" fmla="*/ 1150226 w 1661214"/>
              <a:gd name="csY66" fmla="*/ 1122431 h 1660314"/>
              <a:gd name="csX67" fmla="*/ 1132297 w 1661214"/>
              <a:gd name="csY67" fmla="*/ 1158290 h 1660314"/>
              <a:gd name="csX68" fmla="*/ 1105402 w 1661214"/>
              <a:gd name="csY68" fmla="*/ 1185184 h 1660314"/>
              <a:gd name="csX69" fmla="*/ 1087473 w 1661214"/>
              <a:gd name="csY69" fmla="*/ 1212078 h 1660314"/>
              <a:gd name="csX70" fmla="*/ 1132297 w 1661214"/>
              <a:gd name="csY70" fmla="*/ 1238972 h 1660314"/>
              <a:gd name="csX71" fmla="*/ 1159191 w 1661214"/>
              <a:gd name="csY71" fmla="*/ 1247937 h 1660314"/>
              <a:gd name="csX72" fmla="*/ 1186085 w 1661214"/>
              <a:gd name="csY72" fmla="*/ 1221043 h 1660314"/>
              <a:gd name="csX73" fmla="*/ 1204014 w 1661214"/>
              <a:gd name="csY73" fmla="*/ 1265867 h 1660314"/>
              <a:gd name="csX74" fmla="*/ 1078509 w 1661214"/>
              <a:gd name="csY74" fmla="*/ 1301725 h 1660314"/>
              <a:gd name="csX75" fmla="*/ 1024720 w 1661214"/>
              <a:gd name="csY75" fmla="*/ 1247937 h 1660314"/>
              <a:gd name="csX76" fmla="*/ 997826 w 1661214"/>
              <a:gd name="csY76" fmla="*/ 1230008 h 1660314"/>
              <a:gd name="csX77" fmla="*/ 988861 w 1661214"/>
              <a:gd name="csY77" fmla="*/ 1176219 h 1660314"/>
              <a:gd name="csX0" fmla="*/ 961967 w 1661214"/>
              <a:gd name="csY0" fmla="*/ 1167255 h 1660314"/>
              <a:gd name="csX1" fmla="*/ 773708 w 1661214"/>
              <a:gd name="csY1" fmla="*/ 1203112 h 1660314"/>
              <a:gd name="csX2" fmla="*/ 782673 w 1661214"/>
              <a:gd name="csY2" fmla="*/ 1382407 h 1660314"/>
              <a:gd name="csX3" fmla="*/ 684062 w 1661214"/>
              <a:gd name="csY3" fmla="*/ 1382407 h 1660314"/>
              <a:gd name="csX4" fmla="*/ 809568 w 1661214"/>
              <a:gd name="csY4" fmla="*/ 1498948 h 1660314"/>
              <a:gd name="csX5" fmla="*/ 549591 w 1661214"/>
              <a:gd name="csY5" fmla="*/ 1660314 h 1660314"/>
              <a:gd name="csX6" fmla="*/ 262721 w 1661214"/>
              <a:gd name="csY6" fmla="*/ 1579632 h 1660314"/>
              <a:gd name="csX7" fmla="*/ 208932 w 1661214"/>
              <a:gd name="csY7" fmla="*/ 1606525 h 1660314"/>
              <a:gd name="csX8" fmla="*/ 38602 w 1661214"/>
              <a:gd name="csY8" fmla="*/ 512831 h 1660314"/>
              <a:gd name="csX9" fmla="*/ 65497 w 1661214"/>
              <a:gd name="csY9" fmla="*/ 485937 h 1660314"/>
              <a:gd name="csX10" fmla="*/ 83426 w 1661214"/>
              <a:gd name="csY10" fmla="*/ 450078 h 1660314"/>
              <a:gd name="csX11" fmla="*/ 101355 w 1661214"/>
              <a:gd name="csY11" fmla="*/ 315608 h 1660314"/>
              <a:gd name="csX12" fmla="*/ 65497 w 1661214"/>
              <a:gd name="csY12" fmla="*/ 288714 h 1660314"/>
              <a:gd name="csX13" fmla="*/ 11708 w 1661214"/>
              <a:gd name="csY13" fmla="*/ 270784 h 1660314"/>
              <a:gd name="csX14" fmla="*/ 11708 w 1661214"/>
              <a:gd name="csY14" fmla="*/ 118384 h 1660314"/>
              <a:gd name="csX15" fmla="*/ 20673 w 1661214"/>
              <a:gd name="csY15" fmla="*/ 91490 h 1660314"/>
              <a:gd name="csX16" fmla="*/ 47567 w 1661214"/>
              <a:gd name="csY16" fmla="*/ 73561 h 1660314"/>
              <a:gd name="csX17" fmla="*/ 173073 w 1661214"/>
              <a:gd name="csY17" fmla="*/ 91490 h 1660314"/>
              <a:gd name="csX18" fmla="*/ 307544 w 1661214"/>
              <a:gd name="csY18" fmla="*/ 82525 h 1660314"/>
              <a:gd name="csX19" fmla="*/ 343402 w 1661214"/>
              <a:gd name="csY19" fmla="*/ 46667 h 1660314"/>
              <a:gd name="csX20" fmla="*/ 406155 w 1661214"/>
              <a:gd name="csY20" fmla="*/ 73561 h 1660314"/>
              <a:gd name="csX21" fmla="*/ 531661 w 1661214"/>
              <a:gd name="csY21" fmla="*/ 64596 h 1660314"/>
              <a:gd name="csX22" fmla="*/ 675097 w 1661214"/>
              <a:gd name="csY22" fmla="*/ 55631 h 1660314"/>
              <a:gd name="csX23" fmla="*/ 719920 w 1661214"/>
              <a:gd name="csY23" fmla="*/ 46667 h 1660314"/>
              <a:gd name="csX24" fmla="*/ 863355 w 1661214"/>
              <a:gd name="csY24" fmla="*/ 64596 h 1660314"/>
              <a:gd name="csX25" fmla="*/ 908179 w 1661214"/>
              <a:gd name="csY25" fmla="*/ 91490 h 1660314"/>
              <a:gd name="csX26" fmla="*/ 944038 w 1661214"/>
              <a:gd name="csY26" fmla="*/ 100455 h 1660314"/>
              <a:gd name="csX27" fmla="*/ 979897 w 1661214"/>
              <a:gd name="csY27" fmla="*/ 118384 h 1660314"/>
              <a:gd name="csX28" fmla="*/ 997826 w 1661214"/>
              <a:gd name="csY28" fmla="*/ 136314 h 1660314"/>
              <a:gd name="csX29" fmla="*/ 1033685 w 1661214"/>
              <a:gd name="csY29" fmla="*/ 154243 h 1660314"/>
              <a:gd name="csX30" fmla="*/ 1060579 w 1661214"/>
              <a:gd name="csY30" fmla="*/ 172172 h 1660314"/>
              <a:gd name="csX31" fmla="*/ 1105402 w 1661214"/>
              <a:gd name="csY31" fmla="*/ 55631 h 1660314"/>
              <a:gd name="csX32" fmla="*/ 1141261 w 1661214"/>
              <a:gd name="csY32" fmla="*/ 46667 h 1660314"/>
              <a:gd name="csX33" fmla="*/ 1150226 w 1661214"/>
              <a:gd name="csY33" fmla="*/ 10808 h 1660314"/>
              <a:gd name="csX34" fmla="*/ 1195050 w 1661214"/>
              <a:gd name="csY34" fmla="*/ 1843 h 1660314"/>
              <a:gd name="csX35" fmla="*/ 1266767 w 1661214"/>
              <a:gd name="csY35" fmla="*/ 73561 h 1660314"/>
              <a:gd name="csX36" fmla="*/ 1293661 w 1661214"/>
              <a:gd name="csY36" fmla="*/ 208031 h 1660314"/>
              <a:gd name="csX37" fmla="*/ 1311591 w 1661214"/>
              <a:gd name="csY37" fmla="*/ 234925 h 1660314"/>
              <a:gd name="csX38" fmla="*/ 1338485 w 1661214"/>
              <a:gd name="csY38" fmla="*/ 306643 h 1660314"/>
              <a:gd name="csX39" fmla="*/ 1347450 w 1661214"/>
              <a:gd name="csY39" fmla="*/ 485937 h 1660314"/>
              <a:gd name="csX40" fmla="*/ 1356414 w 1661214"/>
              <a:gd name="csY40" fmla="*/ 539725 h 1660314"/>
              <a:gd name="csX41" fmla="*/ 1383308 w 1661214"/>
              <a:gd name="csY41" fmla="*/ 710055 h 1660314"/>
              <a:gd name="csX42" fmla="*/ 1410202 w 1661214"/>
              <a:gd name="csY42" fmla="*/ 736949 h 1660314"/>
              <a:gd name="csX43" fmla="*/ 1419167 w 1661214"/>
              <a:gd name="csY43" fmla="*/ 763843 h 1660314"/>
              <a:gd name="csX44" fmla="*/ 1428132 w 1661214"/>
              <a:gd name="csY44" fmla="*/ 799702 h 1660314"/>
              <a:gd name="csX45" fmla="*/ 1463991 w 1661214"/>
              <a:gd name="csY45" fmla="*/ 835561 h 1660314"/>
              <a:gd name="csX46" fmla="*/ 1472955 w 1661214"/>
              <a:gd name="csY46" fmla="*/ 862455 h 1660314"/>
              <a:gd name="csX47" fmla="*/ 1517779 w 1661214"/>
              <a:gd name="csY47" fmla="*/ 907278 h 1660314"/>
              <a:gd name="csX48" fmla="*/ 1544673 w 1661214"/>
              <a:gd name="csY48" fmla="*/ 987961 h 1660314"/>
              <a:gd name="csX49" fmla="*/ 1553638 w 1661214"/>
              <a:gd name="csY49" fmla="*/ 1014855 h 1660314"/>
              <a:gd name="csX50" fmla="*/ 1562602 w 1661214"/>
              <a:gd name="csY50" fmla="*/ 1050714 h 1660314"/>
              <a:gd name="csX51" fmla="*/ 1580532 w 1661214"/>
              <a:gd name="csY51" fmla="*/ 1077608 h 1660314"/>
              <a:gd name="csX52" fmla="*/ 1589497 w 1661214"/>
              <a:gd name="csY52" fmla="*/ 1104502 h 1660314"/>
              <a:gd name="csX53" fmla="*/ 1616391 w 1661214"/>
              <a:gd name="csY53" fmla="*/ 1122431 h 1660314"/>
              <a:gd name="csX54" fmla="*/ 1625355 w 1661214"/>
              <a:gd name="csY54" fmla="*/ 1149325 h 1660314"/>
              <a:gd name="csX55" fmla="*/ 1661214 w 1661214"/>
              <a:gd name="csY55" fmla="*/ 1158290 h 1660314"/>
              <a:gd name="csX56" fmla="*/ 1625355 w 1661214"/>
              <a:gd name="csY56" fmla="*/ 1167255 h 1660314"/>
              <a:gd name="csX57" fmla="*/ 1481920 w 1661214"/>
              <a:gd name="csY57" fmla="*/ 1185184 h 1660314"/>
              <a:gd name="csX58" fmla="*/ 1463991 w 1661214"/>
              <a:gd name="csY58" fmla="*/ 1203114 h 1660314"/>
              <a:gd name="csX59" fmla="*/ 1437097 w 1661214"/>
              <a:gd name="csY59" fmla="*/ 1167255 h 1660314"/>
              <a:gd name="csX60" fmla="*/ 1392273 w 1661214"/>
              <a:gd name="csY60" fmla="*/ 1113467 h 1660314"/>
              <a:gd name="csX61" fmla="*/ 1374344 w 1661214"/>
              <a:gd name="csY61" fmla="*/ 1086572 h 1660314"/>
              <a:gd name="csX62" fmla="*/ 1338485 w 1661214"/>
              <a:gd name="csY62" fmla="*/ 1077608 h 1660314"/>
              <a:gd name="csX63" fmla="*/ 1311591 w 1661214"/>
              <a:gd name="csY63" fmla="*/ 1068643 h 1660314"/>
              <a:gd name="csX64" fmla="*/ 1168155 w 1661214"/>
              <a:gd name="csY64" fmla="*/ 1077608 h 1660314"/>
              <a:gd name="csX65" fmla="*/ 1150226 w 1661214"/>
              <a:gd name="csY65" fmla="*/ 1122431 h 1660314"/>
              <a:gd name="csX66" fmla="*/ 1132297 w 1661214"/>
              <a:gd name="csY66" fmla="*/ 1158290 h 1660314"/>
              <a:gd name="csX67" fmla="*/ 1105402 w 1661214"/>
              <a:gd name="csY67" fmla="*/ 1185184 h 1660314"/>
              <a:gd name="csX68" fmla="*/ 1087473 w 1661214"/>
              <a:gd name="csY68" fmla="*/ 1212078 h 1660314"/>
              <a:gd name="csX69" fmla="*/ 1132297 w 1661214"/>
              <a:gd name="csY69" fmla="*/ 1238972 h 1660314"/>
              <a:gd name="csX70" fmla="*/ 1159191 w 1661214"/>
              <a:gd name="csY70" fmla="*/ 1247937 h 1660314"/>
              <a:gd name="csX71" fmla="*/ 1186085 w 1661214"/>
              <a:gd name="csY71" fmla="*/ 1221043 h 1660314"/>
              <a:gd name="csX72" fmla="*/ 1204014 w 1661214"/>
              <a:gd name="csY72" fmla="*/ 1265867 h 1660314"/>
              <a:gd name="csX73" fmla="*/ 1078509 w 1661214"/>
              <a:gd name="csY73" fmla="*/ 1301725 h 1660314"/>
              <a:gd name="csX74" fmla="*/ 1024720 w 1661214"/>
              <a:gd name="csY74" fmla="*/ 1247937 h 1660314"/>
              <a:gd name="csX75" fmla="*/ 997826 w 1661214"/>
              <a:gd name="csY75" fmla="*/ 1230008 h 1660314"/>
              <a:gd name="csX76" fmla="*/ 988861 w 1661214"/>
              <a:gd name="csY76" fmla="*/ 1176219 h 1660314"/>
              <a:gd name="csX0" fmla="*/ 961967 w 1661214"/>
              <a:gd name="csY0" fmla="*/ 1167255 h 1660314"/>
              <a:gd name="csX1" fmla="*/ 773708 w 1661214"/>
              <a:gd name="csY1" fmla="*/ 1203112 h 1660314"/>
              <a:gd name="csX2" fmla="*/ 782673 w 1661214"/>
              <a:gd name="csY2" fmla="*/ 1382407 h 1660314"/>
              <a:gd name="csX3" fmla="*/ 684062 w 1661214"/>
              <a:gd name="csY3" fmla="*/ 1382407 h 1660314"/>
              <a:gd name="csX4" fmla="*/ 809568 w 1661214"/>
              <a:gd name="csY4" fmla="*/ 1498948 h 1660314"/>
              <a:gd name="csX5" fmla="*/ 549591 w 1661214"/>
              <a:gd name="csY5" fmla="*/ 1660314 h 1660314"/>
              <a:gd name="csX6" fmla="*/ 262721 w 1661214"/>
              <a:gd name="csY6" fmla="*/ 1579632 h 1660314"/>
              <a:gd name="csX7" fmla="*/ 38602 w 1661214"/>
              <a:gd name="csY7" fmla="*/ 512831 h 1660314"/>
              <a:gd name="csX8" fmla="*/ 65497 w 1661214"/>
              <a:gd name="csY8" fmla="*/ 485937 h 1660314"/>
              <a:gd name="csX9" fmla="*/ 83426 w 1661214"/>
              <a:gd name="csY9" fmla="*/ 450078 h 1660314"/>
              <a:gd name="csX10" fmla="*/ 101355 w 1661214"/>
              <a:gd name="csY10" fmla="*/ 315608 h 1660314"/>
              <a:gd name="csX11" fmla="*/ 65497 w 1661214"/>
              <a:gd name="csY11" fmla="*/ 288714 h 1660314"/>
              <a:gd name="csX12" fmla="*/ 11708 w 1661214"/>
              <a:gd name="csY12" fmla="*/ 270784 h 1660314"/>
              <a:gd name="csX13" fmla="*/ 11708 w 1661214"/>
              <a:gd name="csY13" fmla="*/ 118384 h 1660314"/>
              <a:gd name="csX14" fmla="*/ 20673 w 1661214"/>
              <a:gd name="csY14" fmla="*/ 91490 h 1660314"/>
              <a:gd name="csX15" fmla="*/ 47567 w 1661214"/>
              <a:gd name="csY15" fmla="*/ 73561 h 1660314"/>
              <a:gd name="csX16" fmla="*/ 173073 w 1661214"/>
              <a:gd name="csY16" fmla="*/ 91490 h 1660314"/>
              <a:gd name="csX17" fmla="*/ 307544 w 1661214"/>
              <a:gd name="csY17" fmla="*/ 82525 h 1660314"/>
              <a:gd name="csX18" fmla="*/ 343402 w 1661214"/>
              <a:gd name="csY18" fmla="*/ 46667 h 1660314"/>
              <a:gd name="csX19" fmla="*/ 406155 w 1661214"/>
              <a:gd name="csY19" fmla="*/ 73561 h 1660314"/>
              <a:gd name="csX20" fmla="*/ 531661 w 1661214"/>
              <a:gd name="csY20" fmla="*/ 64596 h 1660314"/>
              <a:gd name="csX21" fmla="*/ 675097 w 1661214"/>
              <a:gd name="csY21" fmla="*/ 55631 h 1660314"/>
              <a:gd name="csX22" fmla="*/ 719920 w 1661214"/>
              <a:gd name="csY22" fmla="*/ 46667 h 1660314"/>
              <a:gd name="csX23" fmla="*/ 863355 w 1661214"/>
              <a:gd name="csY23" fmla="*/ 64596 h 1660314"/>
              <a:gd name="csX24" fmla="*/ 908179 w 1661214"/>
              <a:gd name="csY24" fmla="*/ 91490 h 1660314"/>
              <a:gd name="csX25" fmla="*/ 944038 w 1661214"/>
              <a:gd name="csY25" fmla="*/ 100455 h 1660314"/>
              <a:gd name="csX26" fmla="*/ 979897 w 1661214"/>
              <a:gd name="csY26" fmla="*/ 118384 h 1660314"/>
              <a:gd name="csX27" fmla="*/ 997826 w 1661214"/>
              <a:gd name="csY27" fmla="*/ 136314 h 1660314"/>
              <a:gd name="csX28" fmla="*/ 1033685 w 1661214"/>
              <a:gd name="csY28" fmla="*/ 154243 h 1660314"/>
              <a:gd name="csX29" fmla="*/ 1060579 w 1661214"/>
              <a:gd name="csY29" fmla="*/ 172172 h 1660314"/>
              <a:gd name="csX30" fmla="*/ 1105402 w 1661214"/>
              <a:gd name="csY30" fmla="*/ 55631 h 1660314"/>
              <a:gd name="csX31" fmla="*/ 1141261 w 1661214"/>
              <a:gd name="csY31" fmla="*/ 46667 h 1660314"/>
              <a:gd name="csX32" fmla="*/ 1150226 w 1661214"/>
              <a:gd name="csY32" fmla="*/ 10808 h 1660314"/>
              <a:gd name="csX33" fmla="*/ 1195050 w 1661214"/>
              <a:gd name="csY33" fmla="*/ 1843 h 1660314"/>
              <a:gd name="csX34" fmla="*/ 1266767 w 1661214"/>
              <a:gd name="csY34" fmla="*/ 73561 h 1660314"/>
              <a:gd name="csX35" fmla="*/ 1293661 w 1661214"/>
              <a:gd name="csY35" fmla="*/ 208031 h 1660314"/>
              <a:gd name="csX36" fmla="*/ 1311591 w 1661214"/>
              <a:gd name="csY36" fmla="*/ 234925 h 1660314"/>
              <a:gd name="csX37" fmla="*/ 1338485 w 1661214"/>
              <a:gd name="csY37" fmla="*/ 306643 h 1660314"/>
              <a:gd name="csX38" fmla="*/ 1347450 w 1661214"/>
              <a:gd name="csY38" fmla="*/ 485937 h 1660314"/>
              <a:gd name="csX39" fmla="*/ 1356414 w 1661214"/>
              <a:gd name="csY39" fmla="*/ 539725 h 1660314"/>
              <a:gd name="csX40" fmla="*/ 1383308 w 1661214"/>
              <a:gd name="csY40" fmla="*/ 710055 h 1660314"/>
              <a:gd name="csX41" fmla="*/ 1410202 w 1661214"/>
              <a:gd name="csY41" fmla="*/ 736949 h 1660314"/>
              <a:gd name="csX42" fmla="*/ 1419167 w 1661214"/>
              <a:gd name="csY42" fmla="*/ 763843 h 1660314"/>
              <a:gd name="csX43" fmla="*/ 1428132 w 1661214"/>
              <a:gd name="csY43" fmla="*/ 799702 h 1660314"/>
              <a:gd name="csX44" fmla="*/ 1463991 w 1661214"/>
              <a:gd name="csY44" fmla="*/ 835561 h 1660314"/>
              <a:gd name="csX45" fmla="*/ 1472955 w 1661214"/>
              <a:gd name="csY45" fmla="*/ 862455 h 1660314"/>
              <a:gd name="csX46" fmla="*/ 1517779 w 1661214"/>
              <a:gd name="csY46" fmla="*/ 907278 h 1660314"/>
              <a:gd name="csX47" fmla="*/ 1544673 w 1661214"/>
              <a:gd name="csY47" fmla="*/ 987961 h 1660314"/>
              <a:gd name="csX48" fmla="*/ 1553638 w 1661214"/>
              <a:gd name="csY48" fmla="*/ 1014855 h 1660314"/>
              <a:gd name="csX49" fmla="*/ 1562602 w 1661214"/>
              <a:gd name="csY49" fmla="*/ 1050714 h 1660314"/>
              <a:gd name="csX50" fmla="*/ 1580532 w 1661214"/>
              <a:gd name="csY50" fmla="*/ 1077608 h 1660314"/>
              <a:gd name="csX51" fmla="*/ 1589497 w 1661214"/>
              <a:gd name="csY51" fmla="*/ 1104502 h 1660314"/>
              <a:gd name="csX52" fmla="*/ 1616391 w 1661214"/>
              <a:gd name="csY52" fmla="*/ 1122431 h 1660314"/>
              <a:gd name="csX53" fmla="*/ 1625355 w 1661214"/>
              <a:gd name="csY53" fmla="*/ 1149325 h 1660314"/>
              <a:gd name="csX54" fmla="*/ 1661214 w 1661214"/>
              <a:gd name="csY54" fmla="*/ 1158290 h 1660314"/>
              <a:gd name="csX55" fmla="*/ 1625355 w 1661214"/>
              <a:gd name="csY55" fmla="*/ 1167255 h 1660314"/>
              <a:gd name="csX56" fmla="*/ 1481920 w 1661214"/>
              <a:gd name="csY56" fmla="*/ 1185184 h 1660314"/>
              <a:gd name="csX57" fmla="*/ 1463991 w 1661214"/>
              <a:gd name="csY57" fmla="*/ 1203114 h 1660314"/>
              <a:gd name="csX58" fmla="*/ 1437097 w 1661214"/>
              <a:gd name="csY58" fmla="*/ 1167255 h 1660314"/>
              <a:gd name="csX59" fmla="*/ 1392273 w 1661214"/>
              <a:gd name="csY59" fmla="*/ 1113467 h 1660314"/>
              <a:gd name="csX60" fmla="*/ 1374344 w 1661214"/>
              <a:gd name="csY60" fmla="*/ 1086572 h 1660314"/>
              <a:gd name="csX61" fmla="*/ 1338485 w 1661214"/>
              <a:gd name="csY61" fmla="*/ 1077608 h 1660314"/>
              <a:gd name="csX62" fmla="*/ 1311591 w 1661214"/>
              <a:gd name="csY62" fmla="*/ 1068643 h 1660314"/>
              <a:gd name="csX63" fmla="*/ 1168155 w 1661214"/>
              <a:gd name="csY63" fmla="*/ 1077608 h 1660314"/>
              <a:gd name="csX64" fmla="*/ 1150226 w 1661214"/>
              <a:gd name="csY64" fmla="*/ 1122431 h 1660314"/>
              <a:gd name="csX65" fmla="*/ 1132297 w 1661214"/>
              <a:gd name="csY65" fmla="*/ 1158290 h 1660314"/>
              <a:gd name="csX66" fmla="*/ 1105402 w 1661214"/>
              <a:gd name="csY66" fmla="*/ 1185184 h 1660314"/>
              <a:gd name="csX67" fmla="*/ 1087473 w 1661214"/>
              <a:gd name="csY67" fmla="*/ 1212078 h 1660314"/>
              <a:gd name="csX68" fmla="*/ 1132297 w 1661214"/>
              <a:gd name="csY68" fmla="*/ 1238972 h 1660314"/>
              <a:gd name="csX69" fmla="*/ 1159191 w 1661214"/>
              <a:gd name="csY69" fmla="*/ 1247937 h 1660314"/>
              <a:gd name="csX70" fmla="*/ 1186085 w 1661214"/>
              <a:gd name="csY70" fmla="*/ 1221043 h 1660314"/>
              <a:gd name="csX71" fmla="*/ 1204014 w 1661214"/>
              <a:gd name="csY71" fmla="*/ 1265867 h 1660314"/>
              <a:gd name="csX72" fmla="*/ 1078509 w 1661214"/>
              <a:gd name="csY72" fmla="*/ 1301725 h 1660314"/>
              <a:gd name="csX73" fmla="*/ 1024720 w 1661214"/>
              <a:gd name="csY73" fmla="*/ 1247937 h 1660314"/>
              <a:gd name="csX74" fmla="*/ 997826 w 1661214"/>
              <a:gd name="csY74" fmla="*/ 1230008 h 1660314"/>
              <a:gd name="csX75" fmla="*/ 988861 w 1661214"/>
              <a:gd name="csY75" fmla="*/ 1176219 h 1660314"/>
              <a:gd name="csX0" fmla="*/ 961967 w 1661214"/>
              <a:gd name="csY0" fmla="*/ 1167255 h 1660314"/>
              <a:gd name="csX1" fmla="*/ 773708 w 1661214"/>
              <a:gd name="csY1" fmla="*/ 1203112 h 1660314"/>
              <a:gd name="csX2" fmla="*/ 782673 w 1661214"/>
              <a:gd name="csY2" fmla="*/ 1382407 h 1660314"/>
              <a:gd name="csX3" fmla="*/ 684062 w 1661214"/>
              <a:gd name="csY3" fmla="*/ 1382407 h 1660314"/>
              <a:gd name="csX4" fmla="*/ 809568 w 1661214"/>
              <a:gd name="csY4" fmla="*/ 1498948 h 1660314"/>
              <a:gd name="csX5" fmla="*/ 549591 w 1661214"/>
              <a:gd name="csY5" fmla="*/ 1660314 h 1660314"/>
              <a:gd name="csX6" fmla="*/ 38602 w 1661214"/>
              <a:gd name="csY6" fmla="*/ 512831 h 1660314"/>
              <a:gd name="csX7" fmla="*/ 65497 w 1661214"/>
              <a:gd name="csY7" fmla="*/ 485937 h 1660314"/>
              <a:gd name="csX8" fmla="*/ 83426 w 1661214"/>
              <a:gd name="csY8" fmla="*/ 450078 h 1660314"/>
              <a:gd name="csX9" fmla="*/ 101355 w 1661214"/>
              <a:gd name="csY9" fmla="*/ 315608 h 1660314"/>
              <a:gd name="csX10" fmla="*/ 65497 w 1661214"/>
              <a:gd name="csY10" fmla="*/ 288714 h 1660314"/>
              <a:gd name="csX11" fmla="*/ 11708 w 1661214"/>
              <a:gd name="csY11" fmla="*/ 270784 h 1660314"/>
              <a:gd name="csX12" fmla="*/ 11708 w 1661214"/>
              <a:gd name="csY12" fmla="*/ 118384 h 1660314"/>
              <a:gd name="csX13" fmla="*/ 20673 w 1661214"/>
              <a:gd name="csY13" fmla="*/ 91490 h 1660314"/>
              <a:gd name="csX14" fmla="*/ 47567 w 1661214"/>
              <a:gd name="csY14" fmla="*/ 73561 h 1660314"/>
              <a:gd name="csX15" fmla="*/ 173073 w 1661214"/>
              <a:gd name="csY15" fmla="*/ 91490 h 1660314"/>
              <a:gd name="csX16" fmla="*/ 307544 w 1661214"/>
              <a:gd name="csY16" fmla="*/ 82525 h 1660314"/>
              <a:gd name="csX17" fmla="*/ 343402 w 1661214"/>
              <a:gd name="csY17" fmla="*/ 46667 h 1660314"/>
              <a:gd name="csX18" fmla="*/ 406155 w 1661214"/>
              <a:gd name="csY18" fmla="*/ 73561 h 1660314"/>
              <a:gd name="csX19" fmla="*/ 531661 w 1661214"/>
              <a:gd name="csY19" fmla="*/ 64596 h 1660314"/>
              <a:gd name="csX20" fmla="*/ 675097 w 1661214"/>
              <a:gd name="csY20" fmla="*/ 55631 h 1660314"/>
              <a:gd name="csX21" fmla="*/ 719920 w 1661214"/>
              <a:gd name="csY21" fmla="*/ 46667 h 1660314"/>
              <a:gd name="csX22" fmla="*/ 863355 w 1661214"/>
              <a:gd name="csY22" fmla="*/ 64596 h 1660314"/>
              <a:gd name="csX23" fmla="*/ 908179 w 1661214"/>
              <a:gd name="csY23" fmla="*/ 91490 h 1660314"/>
              <a:gd name="csX24" fmla="*/ 944038 w 1661214"/>
              <a:gd name="csY24" fmla="*/ 100455 h 1660314"/>
              <a:gd name="csX25" fmla="*/ 979897 w 1661214"/>
              <a:gd name="csY25" fmla="*/ 118384 h 1660314"/>
              <a:gd name="csX26" fmla="*/ 997826 w 1661214"/>
              <a:gd name="csY26" fmla="*/ 136314 h 1660314"/>
              <a:gd name="csX27" fmla="*/ 1033685 w 1661214"/>
              <a:gd name="csY27" fmla="*/ 154243 h 1660314"/>
              <a:gd name="csX28" fmla="*/ 1060579 w 1661214"/>
              <a:gd name="csY28" fmla="*/ 172172 h 1660314"/>
              <a:gd name="csX29" fmla="*/ 1105402 w 1661214"/>
              <a:gd name="csY29" fmla="*/ 55631 h 1660314"/>
              <a:gd name="csX30" fmla="*/ 1141261 w 1661214"/>
              <a:gd name="csY30" fmla="*/ 46667 h 1660314"/>
              <a:gd name="csX31" fmla="*/ 1150226 w 1661214"/>
              <a:gd name="csY31" fmla="*/ 10808 h 1660314"/>
              <a:gd name="csX32" fmla="*/ 1195050 w 1661214"/>
              <a:gd name="csY32" fmla="*/ 1843 h 1660314"/>
              <a:gd name="csX33" fmla="*/ 1266767 w 1661214"/>
              <a:gd name="csY33" fmla="*/ 73561 h 1660314"/>
              <a:gd name="csX34" fmla="*/ 1293661 w 1661214"/>
              <a:gd name="csY34" fmla="*/ 208031 h 1660314"/>
              <a:gd name="csX35" fmla="*/ 1311591 w 1661214"/>
              <a:gd name="csY35" fmla="*/ 234925 h 1660314"/>
              <a:gd name="csX36" fmla="*/ 1338485 w 1661214"/>
              <a:gd name="csY36" fmla="*/ 306643 h 1660314"/>
              <a:gd name="csX37" fmla="*/ 1347450 w 1661214"/>
              <a:gd name="csY37" fmla="*/ 485937 h 1660314"/>
              <a:gd name="csX38" fmla="*/ 1356414 w 1661214"/>
              <a:gd name="csY38" fmla="*/ 539725 h 1660314"/>
              <a:gd name="csX39" fmla="*/ 1383308 w 1661214"/>
              <a:gd name="csY39" fmla="*/ 710055 h 1660314"/>
              <a:gd name="csX40" fmla="*/ 1410202 w 1661214"/>
              <a:gd name="csY40" fmla="*/ 736949 h 1660314"/>
              <a:gd name="csX41" fmla="*/ 1419167 w 1661214"/>
              <a:gd name="csY41" fmla="*/ 763843 h 1660314"/>
              <a:gd name="csX42" fmla="*/ 1428132 w 1661214"/>
              <a:gd name="csY42" fmla="*/ 799702 h 1660314"/>
              <a:gd name="csX43" fmla="*/ 1463991 w 1661214"/>
              <a:gd name="csY43" fmla="*/ 835561 h 1660314"/>
              <a:gd name="csX44" fmla="*/ 1472955 w 1661214"/>
              <a:gd name="csY44" fmla="*/ 862455 h 1660314"/>
              <a:gd name="csX45" fmla="*/ 1517779 w 1661214"/>
              <a:gd name="csY45" fmla="*/ 907278 h 1660314"/>
              <a:gd name="csX46" fmla="*/ 1544673 w 1661214"/>
              <a:gd name="csY46" fmla="*/ 987961 h 1660314"/>
              <a:gd name="csX47" fmla="*/ 1553638 w 1661214"/>
              <a:gd name="csY47" fmla="*/ 1014855 h 1660314"/>
              <a:gd name="csX48" fmla="*/ 1562602 w 1661214"/>
              <a:gd name="csY48" fmla="*/ 1050714 h 1660314"/>
              <a:gd name="csX49" fmla="*/ 1580532 w 1661214"/>
              <a:gd name="csY49" fmla="*/ 1077608 h 1660314"/>
              <a:gd name="csX50" fmla="*/ 1589497 w 1661214"/>
              <a:gd name="csY50" fmla="*/ 1104502 h 1660314"/>
              <a:gd name="csX51" fmla="*/ 1616391 w 1661214"/>
              <a:gd name="csY51" fmla="*/ 1122431 h 1660314"/>
              <a:gd name="csX52" fmla="*/ 1625355 w 1661214"/>
              <a:gd name="csY52" fmla="*/ 1149325 h 1660314"/>
              <a:gd name="csX53" fmla="*/ 1661214 w 1661214"/>
              <a:gd name="csY53" fmla="*/ 1158290 h 1660314"/>
              <a:gd name="csX54" fmla="*/ 1625355 w 1661214"/>
              <a:gd name="csY54" fmla="*/ 1167255 h 1660314"/>
              <a:gd name="csX55" fmla="*/ 1481920 w 1661214"/>
              <a:gd name="csY55" fmla="*/ 1185184 h 1660314"/>
              <a:gd name="csX56" fmla="*/ 1463991 w 1661214"/>
              <a:gd name="csY56" fmla="*/ 1203114 h 1660314"/>
              <a:gd name="csX57" fmla="*/ 1437097 w 1661214"/>
              <a:gd name="csY57" fmla="*/ 1167255 h 1660314"/>
              <a:gd name="csX58" fmla="*/ 1392273 w 1661214"/>
              <a:gd name="csY58" fmla="*/ 1113467 h 1660314"/>
              <a:gd name="csX59" fmla="*/ 1374344 w 1661214"/>
              <a:gd name="csY59" fmla="*/ 1086572 h 1660314"/>
              <a:gd name="csX60" fmla="*/ 1338485 w 1661214"/>
              <a:gd name="csY60" fmla="*/ 1077608 h 1660314"/>
              <a:gd name="csX61" fmla="*/ 1311591 w 1661214"/>
              <a:gd name="csY61" fmla="*/ 1068643 h 1660314"/>
              <a:gd name="csX62" fmla="*/ 1168155 w 1661214"/>
              <a:gd name="csY62" fmla="*/ 1077608 h 1660314"/>
              <a:gd name="csX63" fmla="*/ 1150226 w 1661214"/>
              <a:gd name="csY63" fmla="*/ 1122431 h 1660314"/>
              <a:gd name="csX64" fmla="*/ 1132297 w 1661214"/>
              <a:gd name="csY64" fmla="*/ 1158290 h 1660314"/>
              <a:gd name="csX65" fmla="*/ 1105402 w 1661214"/>
              <a:gd name="csY65" fmla="*/ 1185184 h 1660314"/>
              <a:gd name="csX66" fmla="*/ 1087473 w 1661214"/>
              <a:gd name="csY66" fmla="*/ 1212078 h 1660314"/>
              <a:gd name="csX67" fmla="*/ 1132297 w 1661214"/>
              <a:gd name="csY67" fmla="*/ 1238972 h 1660314"/>
              <a:gd name="csX68" fmla="*/ 1159191 w 1661214"/>
              <a:gd name="csY68" fmla="*/ 1247937 h 1660314"/>
              <a:gd name="csX69" fmla="*/ 1186085 w 1661214"/>
              <a:gd name="csY69" fmla="*/ 1221043 h 1660314"/>
              <a:gd name="csX70" fmla="*/ 1204014 w 1661214"/>
              <a:gd name="csY70" fmla="*/ 1265867 h 1660314"/>
              <a:gd name="csX71" fmla="*/ 1078509 w 1661214"/>
              <a:gd name="csY71" fmla="*/ 1301725 h 1660314"/>
              <a:gd name="csX72" fmla="*/ 1024720 w 1661214"/>
              <a:gd name="csY72" fmla="*/ 1247937 h 1660314"/>
              <a:gd name="csX73" fmla="*/ 997826 w 1661214"/>
              <a:gd name="csY73" fmla="*/ 1230008 h 1660314"/>
              <a:gd name="csX74" fmla="*/ 988861 w 1661214"/>
              <a:gd name="csY74" fmla="*/ 1176219 h 1660314"/>
              <a:gd name="csX0" fmla="*/ 961967 w 1661214"/>
              <a:gd name="csY0" fmla="*/ 1167255 h 1660314"/>
              <a:gd name="csX1" fmla="*/ 773708 w 1661214"/>
              <a:gd name="csY1" fmla="*/ 1203112 h 1660314"/>
              <a:gd name="csX2" fmla="*/ 782673 w 1661214"/>
              <a:gd name="csY2" fmla="*/ 1382407 h 1660314"/>
              <a:gd name="csX3" fmla="*/ 684062 w 1661214"/>
              <a:gd name="csY3" fmla="*/ 1382407 h 1660314"/>
              <a:gd name="csX4" fmla="*/ 809568 w 1661214"/>
              <a:gd name="csY4" fmla="*/ 1498948 h 1660314"/>
              <a:gd name="csX5" fmla="*/ 549591 w 1661214"/>
              <a:gd name="csY5" fmla="*/ 1660314 h 1660314"/>
              <a:gd name="csX6" fmla="*/ 531660 w 1661214"/>
              <a:gd name="csY6" fmla="*/ 1653141 h 1660314"/>
              <a:gd name="csX7" fmla="*/ 38602 w 1661214"/>
              <a:gd name="csY7" fmla="*/ 512831 h 1660314"/>
              <a:gd name="csX8" fmla="*/ 65497 w 1661214"/>
              <a:gd name="csY8" fmla="*/ 485937 h 1660314"/>
              <a:gd name="csX9" fmla="*/ 83426 w 1661214"/>
              <a:gd name="csY9" fmla="*/ 450078 h 1660314"/>
              <a:gd name="csX10" fmla="*/ 101355 w 1661214"/>
              <a:gd name="csY10" fmla="*/ 315608 h 1660314"/>
              <a:gd name="csX11" fmla="*/ 65497 w 1661214"/>
              <a:gd name="csY11" fmla="*/ 288714 h 1660314"/>
              <a:gd name="csX12" fmla="*/ 11708 w 1661214"/>
              <a:gd name="csY12" fmla="*/ 270784 h 1660314"/>
              <a:gd name="csX13" fmla="*/ 11708 w 1661214"/>
              <a:gd name="csY13" fmla="*/ 118384 h 1660314"/>
              <a:gd name="csX14" fmla="*/ 20673 w 1661214"/>
              <a:gd name="csY14" fmla="*/ 91490 h 1660314"/>
              <a:gd name="csX15" fmla="*/ 47567 w 1661214"/>
              <a:gd name="csY15" fmla="*/ 73561 h 1660314"/>
              <a:gd name="csX16" fmla="*/ 173073 w 1661214"/>
              <a:gd name="csY16" fmla="*/ 91490 h 1660314"/>
              <a:gd name="csX17" fmla="*/ 307544 w 1661214"/>
              <a:gd name="csY17" fmla="*/ 82525 h 1660314"/>
              <a:gd name="csX18" fmla="*/ 343402 w 1661214"/>
              <a:gd name="csY18" fmla="*/ 46667 h 1660314"/>
              <a:gd name="csX19" fmla="*/ 406155 w 1661214"/>
              <a:gd name="csY19" fmla="*/ 73561 h 1660314"/>
              <a:gd name="csX20" fmla="*/ 531661 w 1661214"/>
              <a:gd name="csY20" fmla="*/ 64596 h 1660314"/>
              <a:gd name="csX21" fmla="*/ 675097 w 1661214"/>
              <a:gd name="csY21" fmla="*/ 55631 h 1660314"/>
              <a:gd name="csX22" fmla="*/ 719920 w 1661214"/>
              <a:gd name="csY22" fmla="*/ 46667 h 1660314"/>
              <a:gd name="csX23" fmla="*/ 863355 w 1661214"/>
              <a:gd name="csY23" fmla="*/ 64596 h 1660314"/>
              <a:gd name="csX24" fmla="*/ 908179 w 1661214"/>
              <a:gd name="csY24" fmla="*/ 91490 h 1660314"/>
              <a:gd name="csX25" fmla="*/ 944038 w 1661214"/>
              <a:gd name="csY25" fmla="*/ 100455 h 1660314"/>
              <a:gd name="csX26" fmla="*/ 979897 w 1661214"/>
              <a:gd name="csY26" fmla="*/ 118384 h 1660314"/>
              <a:gd name="csX27" fmla="*/ 997826 w 1661214"/>
              <a:gd name="csY27" fmla="*/ 136314 h 1660314"/>
              <a:gd name="csX28" fmla="*/ 1033685 w 1661214"/>
              <a:gd name="csY28" fmla="*/ 154243 h 1660314"/>
              <a:gd name="csX29" fmla="*/ 1060579 w 1661214"/>
              <a:gd name="csY29" fmla="*/ 172172 h 1660314"/>
              <a:gd name="csX30" fmla="*/ 1105402 w 1661214"/>
              <a:gd name="csY30" fmla="*/ 55631 h 1660314"/>
              <a:gd name="csX31" fmla="*/ 1141261 w 1661214"/>
              <a:gd name="csY31" fmla="*/ 46667 h 1660314"/>
              <a:gd name="csX32" fmla="*/ 1150226 w 1661214"/>
              <a:gd name="csY32" fmla="*/ 10808 h 1660314"/>
              <a:gd name="csX33" fmla="*/ 1195050 w 1661214"/>
              <a:gd name="csY33" fmla="*/ 1843 h 1660314"/>
              <a:gd name="csX34" fmla="*/ 1266767 w 1661214"/>
              <a:gd name="csY34" fmla="*/ 73561 h 1660314"/>
              <a:gd name="csX35" fmla="*/ 1293661 w 1661214"/>
              <a:gd name="csY35" fmla="*/ 208031 h 1660314"/>
              <a:gd name="csX36" fmla="*/ 1311591 w 1661214"/>
              <a:gd name="csY36" fmla="*/ 234925 h 1660314"/>
              <a:gd name="csX37" fmla="*/ 1338485 w 1661214"/>
              <a:gd name="csY37" fmla="*/ 306643 h 1660314"/>
              <a:gd name="csX38" fmla="*/ 1347450 w 1661214"/>
              <a:gd name="csY38" fmla="*/ 485937 h 1660314"/>
              <a:gd name="csX39" fmla="*/ 1356414 w 1661214"/>
              <a:gd name="csY39" fmla="*/ 539725 h 1660314"/>
              <a:gd name="csX40" fmla="*/ 1383308 w 1661214"/>
              <a:gd name="csY40" fmla="*/ 710055 h 1660314"/>
              <a:gd name="csX41" fmla="*/ 1410202 w 1661214"/>
              <a:gd name="csY41" fmla="*/ 736949 h 1660314"/>
              <a:gd name="csX42" fmla="*/ 1419167 w 1661214"/>
              <a:gd name="csY42" fmla="*/ 763843 h 1660314"/>
              <a:gd name="csX43" fmla="*/ 1428132 w 1661214"/>
              <a:gd name="csY43" fmla="*/ 799702 h 1660314"/>
              <a:gd name="csX44" fmla="*/ 1463991 w 1661214"/>
              <a:gd name="csY44" fmla="*/ 835561 h 1660314"/>
              <a:gd name="csX45" fmla="*/ 1472955 w 1661214"/>
              <a:gd name="csY45" fmla="*/ 862455 h 1660314"/>
              <a:gd name="csX46" fmla="*/ 1517779 w 1661214"/>
              <a:gd name="csY46" fmla="*/ 907278 h 1660314"/>
              <a:gd name="csX47" fmla="*/ 1544673 w 1661214"/>
              <a:gd name="csY47" fmla="*/ 987961 h 1660314"/>
              <a:gd name="csX48" fmla="*/ 1553638 w 1661214"/>
              <a:gd name="csY48" fmla="*/ 1014855 h 1660314"/>
              <a:gd name="csX49" fmla="*/ 1562602 w 1661214"/>
              <a:gd name="csY49" fmla="*/ 1050714 h 1660314"/>
              <a:gd name="csX50" fmla="*/ 1580532 w 1661214"/>
              <a:gd name="csY50" fmla="*/ 1077608 h 1660314"/>
              <a:gd name="csX51" fmla="*/ 1589497 w 1661214"/>
              <a:gd name="csY51" fmla="*/ 1104502 h 1660314"/>
              <a:gd name="csX52" fmla="*/ 1616391 w 1661214"/>
              <a:gd name="csY52" fmla="*/ 1122431 h 1660314"/>
              <a:gd name="csX53" fmla="*/ 1625355 w 1661214"/>
              <a:gd name="csY53" fmla="*/ 1149325 h 1660314"/>
              <a:gd name="csX54" fmla="*/ 1661214 w 1661214"/>
              <a:gd name="csY54" fmla="*/ 1158290 h 1660314"/>
              <a:gd name="csX55" fmla="*/ 1625355 w 1661214"/>
              <a:gd name="csY55" fmla="*/ 1167255 h 1660314"/>
              <a:gd name="csX56" fmla="*/ 1481920 w 1661214"/>
              <a:gd name="csY56" fmla="*/ 1185184 h 1660314"/>
              <a:gd name="csX57" fmla="*/ 1463991 w 1661214"/>
              <a:gd name="csY57" fmla="*/ 1203114 h 1660314"/>
              <a:gd name="csX58" fmla="*/ 1437097 w 1661214"/>
              <a:gd name="csY58" fmla="*/ 1167255 h 1660314"/>
              <a:gd name="csX59" fmla="*/ 1392273 w 1661214"/>
              <a:gd name="csY59" fmla="*/ 1113467 h 1660314"/>
              <a:gd name="csX60" fmla="*/ 1374344 w 1661214"/>
              <a:gd name="csY60" fmla="*/ 1086572 h 1660314"/>
              <a:gd name="csX61" fmla="*/ 1338485 w 1661214"/>
              <a:gd name="csY61" fmla="*/ 1077608 h 1660314"/>
              <a:gd name="csX62" fmla="*/ 1311591 w 1661214"/>
              <a:gd name="csY62" fmla="*/ 1068643 h 1660314"/>
              <a:gd name="csX63" fmla="*/ 1168155 w 1661214"/>
              <a:gd name="csY63" fmla="*/ 1077608 h 1660314"/>
              <a:gd name="csX64" fmla="*/ 1150226 w 1661214"/>
              <a:gd name="csY64" fmla="*/ 1122431 h 1660314"/>
              <a:gd name="csX65" fmla="*/ 1132297 w 1661214"/>
              <a:gd name="csY65" fmla="*/ 1158290 h 1660314"/>
              <a:gd name="csX66" fmla="*/ 1105402 w 1661214"/>
              <a:gd name="csY66" fmla="*/ 1185184 h 1660314"/>
              <a:gd name="csX67" fmla="*/ 1087473 w 1661214"/>
              <a:gd name="csY67" fmla="*/ 1212078 h 1660314"/>
              <a:gd name="csX68" fmla="*/ 1132297 w 1661214"/>
              <a:gd name="csY68" fmla="*/ 1238972 h 1660314"/>
              <a:gd name="csX69" fmla="*/ 1159191 w 1661214"/>
              <a:gd name="csY69" fmla="*/ 1247937 h 1660314"/>
              <a:gd name="csX70" fmla="*/ 1186085 w 1661214"/>
              <a:gd name="csY70" fmla="*/ 1221043 h 1660314"/>
              <a:gd name="csX71" fmla="*/ 1204014 w 1661214"/>
              <a:gd name="csY71" fmla="*/ 1265867 h 1660314"/>
              <a:gd name="csX72" fmla="*/ 1078509 w 1661214"/>
              <a:gd name="csY72" fmla="*/ 1301725 h 1660314"/>
              <a:gd name="csX73" fmla="*/ 1024720 w 1661214"/>
              <a:gd name="csY73" fmla="*/ 1247937 h 1660314"/>
              <a:gd name="csX74" fmla="*/ 997826 w 1661214"/>
              <a:gd name="csY74" fmla="*/ 1230008 h 1660314"/>
              <a:gd name="csX75" fmla="*/ 988861 w 1661214"/>
              <a:gd name="csY75" fmla="*/ 1176219 h 1660314"/>
              <a:gd name="csX0" fmla="*/ 961967 w 1661214"/>
              <a:gd name="csY0" fmla="*/ 1167255 h 1660314"/>
              <a:gd name="csX1" fmla="*/ 773708 w 1661214"/>
              <a:gd name="csY1" fmla="*/ 1203112 h 1660314"/>
              <a:gd name="csX2" fmla="*/ 782673 w 1661214"/>
              <a:gd name="csY2" fmla="*/ 1382407 h 1660314"/>
              <a:gd name="csX3" fmla="*/ 684062 w 1661214"/>
              <a:gd name="csY3" fmla="*/ 1382407 h 1660314"/>
              <a:gd name="csX4" fmla="*/ 809568 w 1661214"/>
              <a:gd name="csY4" fmla="*/ 1498948 h 1660314"/>
              <a:gd name="csX5" fmla="*/ 549591 w 1661214"/>
              <a:gd name="csY5" fmla="*/ 1660314 h 1660314"/>
              <a:gd name="csX6" fmla="*/ 38602 w 1661214"/>
              <a:gd name="csY6" fmla="*/ 512831 h 1660314"/>
              <a:gd name="csX7" fmla="*/ 65497 w 1661214"/>
              <a:gd name="csY7" fmla="*/ 485937 h 1660314"/>
              <a:gd name="csX8" fmla="*/ 83426 w 1661214"/>
              <a:gd name="csY8" fmla="*/ 450078 h 1660314"/>
              <a:gd name="csX9" fmla="*/ 101355 w 1661214"/>
              <a:gd name="csY9" fmla="*/ 315608 h 1660314"/>
              <a:gd name="csX10" fmla="*/ 65497 w 1661214"/>
              <a:gd name="csY10" fmla="*/ 288714 h 1660314"/>
              <a:gd name="csX11" fmla="*/ 11708 w 1661214"/>
              <a:gd name="csY11" fmla="*/ 270784 h 1660314"/>
              <a:gd name="csX12" fmla="*/ 11708 w 1661214"/>
              <a:gd name="csY12" fmla="*/ 118384 h 1660314"/>
              <a:gd name="csX13" fmla="*/ 20673 w 1661214"/>
              <a:gd name="csY13" fmla="*/ 91490 h 1660314"/>
              <a:gd name="csX14" fmla="*/ 47567 w 1661214"/>
              <a:gd name="csY14" fmla="*/ 73561 h 1660314"/>
              <a:gd name="csX15" fmla="*/ 173073 w 1661214"/>
              <a:gd name="csY15" fmla="*/ 91490 h 1660314"/>
              <a:gd name="csX16" fmla="*/ 307544 w 1661214"/>
              <a:gd name="csY16" fmla="*/ 82525 h 1660314"/>
              <a:gd name="csX17" fmla="*/ 343402 w 1661214"/>
              <a:gd name="csY17" fmla="*/ 46667 h 1660314"/>
              <a:gd name="csX18" fmla="*/ 406155 w 1661214"/>
              <a:gd name="csY18" fmla="*/ 73561 h 1660314"/>
              <a:gd name="csX19" fmla="*/ 531661 w 1661214"/>
              <a:gd name="csY19" fmla="*/ 64596 h 1660314"/>
              <a:gd name="csX20" fmla="*/ 675097 w 1661214"/>
              <a:gd name="csY20" fmla="*/ 55631 h 1660314"/>
              <a:gd name="csX21" fmla="*/ 719920 w 1661214"/>
              <a:gd name="csY21" fmla="*/ 46667 h 1660314"/>
              <a:gd name="csX22" fmla="*/ 863355 w 1661214"/>
              <a:gd name="csY22" fmla="*/ 64596 h 1660314"/>
              <a:gd name="csX23" fmla="*/ 908179 w 1661214"/>
              <a:gd name="csY23" fmla="*/ 91490 h 1660314"/>
              <a:gd name="csX24" fmla="*/ 944038 w 1661214"/>
              <a:gd name="csY24" fmla="*/ 100455 h 1660314"/>
              <a:gd name="csX25" fmla="*/ 979897 w 1661214"/>
              <a:gd name="csY25" fmla="*/ 118384 h 1660314"/>
              <a:gd name="csX26" fmla="*/ 997826 w 1661214"/>
              <a:gd name="csY26" fmla="*/ 136314 h 1660314"/>
              <a:gd name="csX27" fmla="*/ 1033685 w 1661214"/>
              <a:gd name="csY27" fmla="*/ 154243 h 1660314"/>
              <a:gd name="csX28" fmla="*/ 1060579 w 1661214"/>
              <a:gd name="csY28" fmla="*/ 172172 h 1660314"/>
              <a:gd name="csX29" fmla="*/ 1105402 w 1661214"/>
              <a:gd name="csY29" fmla="*/ 55631 h 1660314"/>
              <a:gd name="csX30" fmla="*/ 1141261 w 1661214"/>
              <a:gd name="csY30" fmla="*/ 46667 h 1660314"/>
              <a:gd name="csX31" fmla="*/ 1150226 w 1661214"/>
              <a:gd name="csY31" fmla="*/ 10808 h 1660314"/>
              <a:gd name="csX32" fmla="*/ 1195050 w 1661214"/>
              <a:gd name="csY32" fmla="*/ 1843 h 1660314"/>
              <a:gd name="csX33" fmla="*/ 1266767 w 1661214"/>
              <a:gd name="csY33" fmla="*/ 73561 h 1660314"/>
              <a:gd name="csX34" fmla="*/ 1293661 w 1661214"/>
              <a:gd name="csY34" fmla="*/ 208031 h 1660314"/>
              <a:gd name="csX35" fmla="*/ 1311591 w 1661214"/>
              <a:gd name="csY35" fmla="*/ 234925 h 1660314"/>
              <a:gd name="csX36" fmla="*/ 1338485 w 1661214"/>
              <a:gd name="csY36" fmla="*/ 306643 h 1660314"/>
              <a:gd name="csX37" fmla="*/ 1347450 w 1661214"/>
              <a:gd name="csY37" fmla="*/ 485937 h 1660314"/>
              <a:gd name="csX38" fmla="*/ 1356414 w 1661214"/>
              <a:gd name="csY38" fmla="*/ 539725 h 1660314"/>
              <a:gd name="csX39" fmla="*/ 1383308 w 1661214"/>
              <a:gd name="csY39" fmla="*/ 710055 h 1660314"/>
              <a:gd name="csX40" fmla="*/ 1410202 w 1661214"/>
              <a:gd name="csY40" fmla="*/ 736949 h 1660314"/>
              <a:gd name="csX41" fmla="*/ 1419167 w 1661214"/>
              <a:gd name="csY41" fmla="*/ 763843 h 1660314"/>
              <a:gd name="csX42" fmla="*/ 1428132 w 1661214"/>
              <a:gd name="csY42" fmla="*/ 799702 h 1660314"/>
              <a:gd name="csX43" fmla="*/ 1463991 w 1661214"/>
              <a:gd name="csY43" fmla="*/ 835561 h 1660314"/>
              <a:gd name="csX44" fmla="*/ 1472955 w 1661214"/>
              <a:gd name="csY44" fmla="*/ 862455 h 1660314"/>
              <a:gd name="csX45" fmla="*/ 1517779 w 1661214"/>
              <a:gd name="csY45" fmla="*/ 907278 h 1660314"/>
              <a:gd name="csX46" fmla="*/ 1544673 w 1661214"/>
              <a:gd name="csY46" fmla="*/ 987961 h 1660314"/>
              <a:gd name="csX47" fmla="*/ 1553638 w 1661214"/>
              <a:gd name="csY47" fmla="*/ 1014855 h 1660314"/>
              <a:gd name="csX48" fmla="*/ 1562602 w 1661214"/>
              <a:gd name="csY48" fmla="*/ 1050714 h 1660314"/>
              <a:gd name="csX49" fmla="*/ 1580532 w 1661214"/>
              <a:gd name="csY49" fmla="*/ 1077608 h 1660314"/>
              <a:gd name="csX50" fmla="*/ 1589497 w 1661214"/>
              <a:gd name="csY50" fmla="*/ 1104502 h 1660314"/>
              <a:gd name="csX51" fmla="*/ 1616391 w 1661214"/>
              <a:gd name="csY51" fmla="*/ 1122431 h 1660314"/>
              <a:gd name="csX52" fmla="*/ 1625355 w 1661214"/>
              <a:gd name="csY52" fmla="*/ 1149325 h 1660314"/>
              <a:gd name="csX53" fmla="*/ 1661214 w 1661214"/>
              <a:gd name="csY53" fmla="*/ 1158290 h 1660314"/>
              <a:gd name="csX54" fmla="*/ 1625355 w 1661214"/>
              <a:gd name="csY54" fmla="*/ 1167255 h 1660314"/>
              <a:gd name="csX55" fmla="*/ 1481920 w 1661214"/>
              <a:gd name="csY55" fmla="*/ 1185184 h 1660314"/>
              <a:gd name="csX56" fmla="*/ 1463991 w 1661214"/>
              <a:gd name="csY56" fmla="*/ 1203114 h 1660314"/>
              <a:gd name="csX57" fmla="*/ 1437097 w 1661214"/>
              <a:gd name="csY57" fmla="*/ 1167255 h 1660314"/>
              <a:gd name="csX58" fmla="*/ 1392273 w 1661214"/>
              <a:gd name="csY58" fmla="*/ 1113467 h 1660314"/>
              <a:gd name="csX59" fmla="*/ 1374344 w 1661214"/>
              <a:gd name="csY59" fmla="*/ 1086572 h 1660314"/>
              <a:gd name="csX60" fmla="*/ 1338485 w 1661214"/>
              <a:gd name="csY60" fmla="*/ 1077608 h 1660314"/>
              <a:gd name="csX61" fmla="*/ 1311591 w 1661214"/>
              <a:gd name="csY61" fmla="*/ 1068643 h 1660314"/>
              <a:gd name="csX62" fmla="*/ 1168155 w 1661214"/>
              <a:gd name="csY62" fmla="*/ 1077608 h 1660314"/>
              <a:gd name="csX63" fmla="*/ 1150226 w 1661214"/>
              <a:gd name="csY63" fmla="*/ 1122431 h 1660314"/>
              <a:gd name="csX64" fmla="*/ 1132297 w 1661214"/>
              <a:gd name="csY64" fmla="*/ 1158290 h 1660314"/>
              <a:gd name="csX65" fmla="*/ 1105402 w 1661214"/>
              <a:gd name="csY65" fmla="*/ 1185184 h 1660314"/>
              <a:gd name="csX66" fmla="*/ 1087473 w 1661214"/>
              <a:gd name="csY66" fmla="*/ 1212078 h 1660314"/>
              <a:gd name="csX67" fmla="*/ 1132297 w 1661214"/>
              <a:gd name="csY67" fmla="*/ 1238972 h 1660314"/>
              <a:gd name="csX68" fmla="*/ 1159191 w 1661214"/>
              <a:gd name="csY68" fmla="*/ 1247937 h 1660314"/>
              <a:gd name="csX69" fmla="*/ 1186085 w 1661214"/>
              <a:gd name="csY69" fmla="*/ 1221043 h 1660314"/>
              <a:gd name="csX70" fmla="*/ 1204014 w 1661214"/>
              <a:gd name="csY70" fmla="*/ 1265867 h 1660314"/>
              <a:gd name="csX71" fmla="*/ 1078509 w 1661214"/>
              <a:gd name="csY71" fmla="*/ 1301725 h 1660314"/>
              <a:gd name="csX72" fmla="*/ 1024720 w 1661214"/>
              <a:gd name="csY72" fmla="*/ 1247937 h 1660314"/>
              <a:gd name="csX73" fmla="*/ 997826 w 1661214"/>
              <a:gd name="csY73" fmla="*/ 1230008 h 1660314"/>
              <a:gd name="csX74" fmla="*/ 988861 w 1661214"/>
              <a:gd name="csY74" fmla="*/ 1176219 h 1660314"/>
              <a:gd name="csX0" fmla="*/ 961967 w 1661214"/>
              <a:gd name="csY0" fmla="*/ 1167255 h 1660314"/>
              <a:gd name="csX1" fmla="*/ 773708 w 1661214"/>
              <a:gd name="csY1" fmla="*/ 1203112 h 1660314"/>
              <a:gd name="csX2" fmla="*/ 782673 w 1661214"/>
              <a:gd name="csY2" fmla="*/ 1382407 h 1660314"/>
              <a:gd name="csX3" fmla="*/ 684062 w 1661214"/>
              <a:gd name="csY3" fmla="*/ 1382407 h 1660314"/>
              <a:gd name="csX4" fmla="*/ 549591 w 1661214"/>
              <a:gd name="csY4" fmla="*/ 1660314 h 1660314"/>
              <a:gd name="csX5" fmla="*/ 38602 w 1661214"/>
              <a:gd name="csY5" fmla="*/ 512831 h 1660314"/>
              <a:gd name="csX6" fmla="*/ 65497 w 1661214"/>
              <a:gd name="csY6" fmla="*/ 485937 h 1660314"/>
              <a:gd name="csX7" fmla="*/ 83426 w 1661214"/>
              <a:gd name="csY7" fmla="*/ 450078 h 1660314"/>
              <a:gd name="csX8" fmla="*/ 101355 w 1661214"/>
              <a:gd name="csY8" fmla="*/ 315608 h 1660314"/>
              <a:gd name="csX9" fmla="*/ 65497 w 1661214"/>
              <a:gd name="csY9" fmla="*/ 288714 h 1660314"/>
              <a:gd name="csX10" fmla="*/ 11708 w 1661214"/>
              <a:gd name="csY10" fmla="*/ 270784 h 1660314"/>
              <a:gd name="csX11" fmla="*/ 11708 w 1661214"/>
              <a:gd name="csY11" fmla="*/ 118384 h 1660314"/>
              <a:gd name="csX12" fmla="*/ 20673 w 1661214"/>
              <a:gd name="csY12" fmla="*/ 91490 h 1660314"/>
              <a:gd name="csX13" fmla="*/ 47567 w 1661214"/>
              <a:gd name="csY13" fmla="*/ 73561 h 1660314"/>
              <a:gd name="csX14" fmla="*/ 173073 w 1661214"/>
              <a:gd name="csY14" fmla="*/ 91490 h 1660314"/>
              <a:gd name="csX15" fmla="*/ 307544 w 1661214"/>
              <a:gd name="csY15" fmla="*/ 82525 h 1660314"/>
              <a:gd name="csX16" fmla="*/ 343402 w 1661214"/>
              <a:gd name="csY16" fmla="*/ 46667 h 1660314"/>
              <a:gd name="csX17" fmla="*/ 406155 w 1661214"/>
              <a:gd name="csY17" fmla="*/ 73561 h 1660314"/>
              <a:gd name="csX18" fmla="*/ 531661 w 1661214"/>
              <a:gd name="csY18" fmla="*/ 64596 h 1660314"/>
              <a:gd name="csX19" fmla="*/ 675097 w 1661214"/>
              <a:gd name="csY19" fmla="*/ 55631 h 1660314"/>
              <a:gd name="csX20" fmla="*/ 719920 w 1661214"/>
              <a:gd name="csY20" fmla="*/ 46667 h 1660314"/>
              <a:gd name="csX21" fmla="*/ 863355 w 1661214"/>
              <a:gd name="csY21" fmla="*/ 64596 h 1660314"/>
              <a:gd name="csX22" fmla="*/ 908179 w 1661214"/>
              <a:gd name="csY22" fmla="*/ 91490 h 1660314"/>
              <a:gd name="csX23" fmla="*/ 944038 w 1661214"/>
              <a:gd name="csY23" fmla="*/ 100455 h 1660314"/>
              <a:gd name="csX24" fmla="*/ 979897 w 1661214"/>
              <a:gd name="csY24" fmla="*/ 118384 h 1660314"/>
              <a:gd name="csX25" fmla="*/ 997826 w 1661214"/>
              <a:gd name="csY25" fmla="*/ 136314 h 1660314"/>
              <a:gd name="csX26" fmla="*/ 1033685 w 1661214"/>
              <a:gd name="csY26" fmla="*/ 154243 h 1660314"/>
              <a:gd name="csX27" fmla="*/ 1060579 w 1661214"/>
              <a:gd name="csY27" fmla="*/ 172172 h 1660314"/>
              <a:gd name="csX28" fmla="*/ 1105402 w 1661214"/>
              <a:gd name="csY28" fmla="*/ 55631 h 1660314"/>
              <a:gd name="csX29" fmla="*/ 1141261 w 1661214"/>
              <a:gd name="csY29" fmla="*/ 46667 h 1660314"/>
              <a:gd name="csX30" fmla="*/ 1150226 w 1661214"/>
              <a:gd name="csY30" fmla="*/ 10808 h 1660314"/>
              <a:gd name="csX31" fmla="*/ 1195050 w 1661214"/>
              <a:gd name="csY31" fmla="*/ 1843 h 1660314"/>
              <a:gd name="csX32" fmla="*/ 1266767 w 1661214"/>
              <a:gd name="csY32" fmla="*/ 73561 h 1660314"/>
              <a:gd name="csX33" fmla="*/ 1293661 w 1661214"/>
              <a:gd name="csY33" fmla="*/ 208031 h 1660314"/>
              <a:gd name="csX34" fmla="*/ 1311591 w 1661214"/>
              <a:gd name="csY34" fmla="*/ 234925 h 1660314"/>
              <a:gd name="csX35" fmla="*/ 1338485 w 1661214"/>
              <a:gd name="csY35" fmla="*/ 306643 h 1660314"/>
              <a:gd name="csX36" fmla="*/ 1347450 w 1661214"/>
              <a:gd name="csY36" fmla="*/ 485937 h 1660314"/>
              <a:gd name="csX37" fmla="*/ 1356414 w 1661214"/>
              <a:gd name="csY37" fmla="*/ 539725 h 1660314"/>
              <a:gd name="csX38" fmla="*/ 1383308 w 1661214"/>
              <a:gd name="csY38" fmla="*/ 710055 h 1660314"/>
              <a:gd name="csX39" fmla="*/ 1410202 w 1661214"/>
              <a:gd name="csY39" fmla="*/ 736949 h 1660314"/>
              <a:gd name="csX40" fmla="*/ 1419167 w 1661214"/>
              <a:gd name="csY40" fmla="*/ 763843 h 1660314"/>
              <a:gd name="csX41" fmla="*/ 1428132 w 1661214"/>
              <a:gd name="csY41" fmla="*/ 799702 h 1660314"/>
              <a:gd name="csX42" fmla="*/ 1463991 w 1661214"/>
              <a:gd name="csY42" fmla="*/ 835561 h 1660314"/>
              <a:gd name="csX43" fmla="*/ 1472955 w 1661214"/>
              <a:gd name="csY43" fmla="*/ 862455 h 1660314"/>
              <a:gd name="csX44" fmla="*/ 1517779 w 1661214"/>
              <a:gd name="csY44" fmla="*/ 907278 h 1660314"/>
              <a:gd name="csX45" fmla="*/ 1544673 w 1661214"/>
              <a:gd name="csY45" fmla="*/ 987961 h 1660314"/>
              <a:gd name="csX46" fmla="*/ 1553638 w 1661214"/>
              <a:gd name="csY46" fmla="*/ 1014855 h 1660314"/>
              <a:gd name="csX47" fmla="*/ 1562602 w 1661214"/>
              <a:gd name="csY47" fmla="*/ 1050714 h 1660314"/>
              <a:gd name="csX48" fmla="*/ 1580532 w 1661214"/>
              <a:gd name="csY48" fmla="*/ 1077608 h 1660314"/>
              <a:gd name="csX49" fmla="*/ 1589497 w 1661214"/>
              <a:gd name="csY49" fmla="*/ 1104502 h 1660314"/>
              <a:gd name="csX50" fmla="*/ 1616391 w 1661214"/>
              <a:gd name="csY50" fmla="*/ 1122431 h 1660314"/>
              <a:gd name="csX51" fmla="*/ 1625355 w 1661214"/>
              <a:gd name="csY51" fmla="*/ 1149325 h 1660314"/>
              <a:gd name="csX52" fmla="*/ 1661214 w 1661214"/>
              <a:gd name="csY52" fmla="*/ 1158290 h 1660314"/>
              <a:gd name="csX53" fmla="*/ 1625355 w 1661214"/>
              <a:gd name="csY53" fmla="*/ 1167255 h 1660314"/>
              <a:gd name="csX54" fmla="*/ 1481920 w 1661214"/>
              <a:gd name="csY54" fmla="*/ 1185184 h 1660314"/>
              <a:gd name="csX55" fmla="*/ 1463991 w 1661214"/>
              <a:gd name="csY55" fmla="*/ 1203114 h 1660314"/>
              <a:gd name="csX56" fmla="*/ 1437097 w 1661214"/>
              <a:gd name="csY56" fmla="*/ 1167255 h 1660314"/>
              <a:gd name="csX57" fmla="*/ 1392273 w 1661214"/>
              <a:gd name="csY57" fmla="*/ 1113467 h 1660314"/>
              <a:gd name="csX58" fmla="*/ 1374344 w 1661214"/>
              <a:gd name="csY58" fmla="*/ 1086572 h 1660314"/>
              <a:gd name="csX59" fmla="*/ 1338485 w 1661214"/>
              <a:gd name="csY59" fmla="*/ 1077608 h 1660314"/>
              <a:gd name="csX60" fmla="*/ 1311591 w 1661214"/>
              <a:gd name="csY60" fmla="*/ 1068643 h 1660314"/>
              <a:gd name="csX61" fmla="*/ 1168155 w 1661214"/>
              <a:gd name="csY61" fmla="*/ 1077608 h 1660314"/>
              <a:gd name="csX62" fmla="*/ 1150226 w 1661214"/>
              <a:gd name="csY62" fmla="*/ 1122431 h 1660314"/>
              <a:gd name="csX63" fmla="*/ 1132297 w 1661214"/>
              <a:gd name="csY63" fmla="*/ 1158290 h 1660314"/>
              <a:gd name="csX64" fmla="*/ 1105402 w 1661214"/>
              <a:gd name="csY64" fmla="*/ 1185184 h 1660314"/>
              <a:gd name="csX65" fmla="*/ 1087473 w 1661214"/>
              <a:gd name="csY65" fmla="*/ 1212078 h 1660314"/>
              <a:gd name="csX66" fmla="*/ 1132297 w 1661214"/>
              <a:gd name="csY66" fmla="*/ 1238972 h 1660314"/>
              <a:gd name="csX67" fmla="*/ 1159191 w 1661214"/>
              <a:gd name="csY67" fmla="*/ 1247937 h 1660314"/>
              <a:gd name="csX68" fmla="*/ 1186085 w 1661214"/>
              <a:gd name="csY68" fmla="*/ 1221043 h 1660314"/>
              <a:gd name="csX69" fmla="*/ 1204014 w 1661214"/>
              <a:gd name="csY69" fmla="*/ 1265867 h 1660314"/>
              <a:gd name="csX70" fmla="*/ 1078509 w 1661214"/>
              <a:gd name="csY70" fmla="*/ 1301725 h 1660314"/>
              <a:gd name="csX71" fmla="*/ 1024720 w 1661214"/>
              <a:gd name="csY71" fmla="*/ 1247937 h 1660314"/>
              <a:gd name="csX72" fmla="*/ 997826 w 1661214"/>
              <a:gd name="csY72" fmla="*/ 1230008 h 1660314"/>
              <a:gd name="csX73" fmla="*/ 988861 w 1661214"/>
              <a:gd name="csY73" fmla="*/ 1176219 h 1660314"/>
              <a:gd name="csX0" fmla="*/ 961967 w 1661214"/>
              <a:gd name="csY0" fmla="*/ 1167255 h 1382407"/>
              <a:gd name="csX1" fmla="*/ 773708 w 1661214"/>
              <a:gd name="csY1" fmla="*/ 1203112 h 1382407"/>
              <a:gd name="csX2" fmla="*/ 782673 w 1661214"/>
              <a:gd name="csY2" fmla="*/ 1382407 h 1382407"/>
              <a:gd name="csX3" fmla="*/ 684062 w 1661214"/>
              <a:gd name="csY3" fmla="*/ 1382407 h 1382407"/>
              <a:gd name="csX4" fmla="*/ 38602 w 1661214"/>
              <a:gd name="csY4" fmla="*/ 512831 h 1382407"/>
              <a:gd name="csX5" fmla="*/ 65497 w 1661214"/>
              <a:gd name="csY5" fmla="*/ 485937 h 1382407"/>
              <a:gd name="csX6" fmla="*/ 83426 w 1661214"/>
              <a:gd name="csY6" fmla="*/ 450078 h 1382407"/>
              <a:gd name="csX7" fmla="*/ 101355 w 1661214"/>
              <a:gd name="csY7" fmla="*/ 315608 h 1382407"/>
              <a:gd name="csX8" fmla="*/ 65497 w 1661214"/>
              <a:gd name="csY8" fmla="*/ 288714 h 1382407"/>
              <a:gd name="csX9" fmla="*/ 11708 w 1661214"/>
              <a:gd name="csY9" fmla="*/ 270784 h 1382407"/>
              <a:gd name="csX10" fmla="*/ 11708 w 1661214"/>
              <a:gd name="csY10" fmla="*/ 118384 h 1382407"/>
              <a:gd name="csX11" fmla="*/ 20673 w 1661214"/>
              <a:gd name="csY11" fmla="*/ 91490 h 1382407"/>
              <a:gd name="csX12" fmla="*/ 47567 w 1661214"/>
              <a:gd name="csY12" fmla="*/ 73561 h 1382407"/>
              <a:gd name="csX13" fmla="*/ 173073 w 1661214"/>
              <a:gd name="csY13" fmla="*/ 91490 h 1382407"/>
              <a:gd name="csX14" fmla="*/ 307544 w 1661214"/>
              <a:gd name="csY14" fmla="*/ 82525 h 1382407"/>
              <a:gd name="csX15" fmla="*/ 343402 w 1661214"/>
              <a:gd name="csY15" fmla="*/ 46667 h 1382407"/>
              <a:gd name="csX16" fmla="*/ 406155 w 1661214"/>
              <a:gd name="csY16" fmla="*/ 73561 h 1382407"/>
              <a:gd name="csX17" fmla="*/ 531661 w 1661214"/>
              <a:gd name="csY17" fmla="*/ 64596 h 1382407"/>
              <a:gd name="csX18" fmla="*/ 675097 w 1661214"/>
              <a:gd name="csY18" fmla="*/ 55631 h 1382407"/>
              <a:gd name="csX19" fmla="*/ 719920 w 1661214"/>
              <a:gd name="csY19" fmla="*/ 46667 h 1382407"/>
              <a:gd name="csX20" fmla="*/ 863355 w 1661214"/>
              <a:gd name="csY20" fmla="*/ 64596 h 1382407"/>
              <a:gd name="csX21" fmla="*/ 908179 w 1661214"/>
              <a:gd name="csY21" fmla="*/ 91490 h 1382407"/>
              <a:gd name="csX22" fmla="*/ 944038 w 1661214"/>
              <a:gd name="csY22" fmla="*/ 100455 h 1382407"/>
              <a:gd name="csX23" fmla="*/ 979897 w 1661214"/>
              <a:gd name="csY23" fmla="*/ 118384 h 1382407"/>
              <a:gd name="csX24" fmla="*/ 997826 w 1661214"/>
              <a:gd name="csY24" fmla="*/ 136314 h 1382407"/>
              <a:gd name="csX25" fmla="*/ 1033685 w 1661214"/>
              <a:gd name="csY25" fmla="*/ 154243 h 1382407"/>
              <a:gd name="csX26" fmla="*/ 1060579 w 1661214"/>
              <a:gd name="csY26" fmla="*/ 172172 h 1382407"/>
              <a:gd name="csX27" fmla="*/ 1105402 w 1661214"/>
              <a:gd name="csY27" fmla="*/ 55631 h 1382407"/>
              <a:gd name="csX28" fmla="*/ 1141261 w 1661214"/>
              <a:gd name="csY28" fmla="*/ 46667 h 1382407"/>
              <a:gd name="csX29" fmla="*/ 1150226 w 1661214"/>
              <a:gd name="csY29" fmla="*/ 10808 h 1382407"/>
              <a:gd name="csX30" fmla="*/ 1195050 w 1661214"/>
              <a:gd name="csY30" fmla="*/ 1843 h 1382407"/>
              <a:gd name="csX31" fmla="*/ 1266767 w 1661214"/>
              <a:gd name="csY31" fmla="*/ 73561 h 1382407"/>
              <a:gd name="csX32" fmla="*/ 1293661 w 1661214"/>
              <a:gd name="csY32" fmla="*/ 208031 h 1382407"/>
              <a:gd name="csX33" fmla="*/ 1311591 w 1661214"/>
              <a:gd name="csY33" fmla="*/ 234925 h 1382407"/>
              <a:gd name="csX34" fmla="*/ 1338485 w 1661214"/>
              <a:gd name="csY34" fmla="*/ 306643 h 1382407"/>
              <a:gd name="csX35" fmla="*/ 1347450 w 1661214"/>
              <a:gd name="csY35" fmla="*/ 485937 h 1382407"/>
              <a:gd name="csX36" fmla="*/ 1356414 w 1661214"/>
              <a:gd name="csY36" fmla="*/ 539725 h 1382407"/>
              <a:gd name="csX37" fmla="*/ 1383308 w 1661214"/>
              <a:gd name="csY37" fmla="*/ 710055 h 1382407"/>
              <a:gd name="csX38" fmla="*/ 1410202 w 1661214"/>
              <a:gd name="csY38" fmla="*/ 736949 h 1382407"/>
              <a:gd name="csX39" fmla="*/ 1419167 w 1661214"/>
              <a:gd name="csY39" fmla="*/ 763843 h 1382407"/>
              <a:gd name="csX40" fmla="*/ 1428132 w 1661214"/>
              <a:gd name="csY40" fmla="*/ 799702 h 1382407"/>
              <a:gd name="csX41" fmla="*/ 1463991 w 1661214"/>
              <a:gd name="csY41" fmla="*/ 835561 h 1382407"/>
              <a:gd name="csX42" fmla="*/ 1472955 w 1661214"/>
              <a:gd name="csY42" fmla="*/ 862455 h 1382407"/>
              <a:gd name="csX43" fmla="*/ 1517779 w 1661214"/>
              <a:gd name="csY43" fmla="*/ 907278 h 1382407"/>
              <a:gd name="csX44" fmla="*/ 1544673 w 1661214"/>
              <a:gd name="csY44" fmla="*/ 987961 h 1382407"/>
              <a:gd name="csX45" fmla="*/ 1553638 w 1661214"/>
              <a:gd name="csY45" fmla="*/ 1014855 h 1382407"/>
              <a:gd name="csX46" fmla="*/ 1562602 w 1661214"/>
              <a:gd name="csY46" fmla="*/ 1050714 h 1382407"/>
              <a:gd name="csX47" fmla="*/ 1580532 w 1661214"/>
              <a:gd name="csY47" fmla="*/ 1077608 h 1382407"/>
              <a:gd name="csX48" fmla="*/ 1589497 w 1661214"/>
              <a:gd name="csY48" fmla="*/ 1104502 h 1382407"/>
              <a:gd name="csX49" fmla="*/ 1616391 w 1661214"/>
              <a:gd name="csY49" fmla="*/ 1122431 h 1382407"/>
              <a:gd name="csX50" fmla="*/ 1625355 w 1661214"/>
              <a:gd name="csY50" fmla="*/ 1149325 h 1382407"/>
              <a:gd name="csX51" fmla="*/ 1661214 w 1661214"/>
              <a:gd name="csY51" fmla="*/ 1158290 h 1382407"/>
              <a:gd name="csX52" fmla="*/ 1625355 w 1661214"/>
              <a:gd name="csY52" fmla="*/ 1167255 h 1382407"/>
              <a:gd name="csX53" fmla="*/ 1481920 w 1661214"/>
              <a:gd name="csY53" fmla="*/ 1185184 h 1382407"/>
              <a:gd name="csX54" fmla="*/ 1463991 w 1661214"/>
              <a:gd name="csY54" fmla="*/ 1203114 h 1382407"/>
              <a:gd name="csX55" fmla="*/ 1437097 w 1661214"/>
              <a:gd name="csY55" fmla="*/ 1167255 h 1382407"/>
              <a:gd name="csX56" fmla="*/ 1392273 w 1661214"/>
              <a:gd name="csY56" fmla="*/ 1113467 h 1382407"/>
              <a:gd name="csX57" fmla="*/ 1374344 w 1661214"/>
              <a:gd name="csY57" fmla="*/ 1086572 h 1382407"/>
              <a:gd name="csX58" fmla="*/ 1338485 w 1661214"/>
              <a:gd name="csY58" fmla="*/ 1077608 h 1382407"/>
              <a:gd name="csX59" fmla="*/ 1311591 w 1661214"/>
              <a:gd name="csY59" fmla="*/ 1068643 h 1382407"/>
              <a:gd name="csX60" fmla="*/ 1168155 w 1661214"/>
              <a:gd name="csY60" fmla="*/ 1077608 h 1382407"/>
              <a:gd name="csX61" fmla="*/ 1150226 w 1661214"/>
              <a:gd name="csY61" fmla="*/ 1122431 h 1382407"/>
              <a:gd name="csX62" fmla="*/ 1132297 w 1661214"/>
              <a:gd name="csY62" fmla="*/ 1158290 h 1382407"/>
              <a:gd name="csX63" fmla="*/ 1105402 w 1661214"/>
              <a:gd name="csY63" fmla="*/ 1185184 h 1382407"/>
              <a:gd name="csX64" fmla="*/ 1087473 w 1661214"/>
              <a:gd name="csY64" fmla="*/ 1212078 h 1382407"/>
              <a:gd name="csX65" fmla="*/ 1132297 w 1661214"/>
              <a:gd name="csY65" fmla="*/ 1238972 h 1382407"/>
              <a:gd name="csX66" fmla="*/ 1159191 w 1661214"/>
              <a:gd name="csY66" fmla="*/ 1247937 h 1382407"/>
              <a:gd name="csX67" fmla="*/ 1186085 w 1661214"/>
              <a:gd name="csY67" fmla="*/ 1221043 h 1382407"/>
              <a:gd name="csX68" fmla="*/ 1204014 w 1661214"/>
              <a:gd name="csY68" fmla="*/ 1265867 h 1382407"/>
              <a:gd name="csX69" fmla="*/ 1078509 w 1661214"/>
              <a:gd name="csY69" fmla="*/ 1301725 h 1382407"/>
              <a:gd name="csX70" fmla="*/ 1024720 w 1661214"/>
              <a:gd name="csY70" fmla="*/ 1247937 h 1382407"/>
              <a:gd name="csX71" fmla="*/ 997826 w 1661214"/>
              <a:gd name="csY71" fmla="*/ 1230008 h 1382407"/>
              <a:gd name="csX72" fmla="*/ 988861 w 1661214"/>
              <a:gd name="csY72" fmla="*/ 1176219 h 1382407"/>
              <a:gd name="csX0" fmla="*/ 961967 w 1661214"/>
              <a:gd name="csY0" fmla="*/ 1167255 h 1382407"/>
              <a:gd name="csX1" fmla="*/ 773708 w 1661214"/>
              <a:gd name="csY1" fmla="*/ 1203112 h 1382407"/>
              <a:gd name="csX2" fmla="*/ 782673 w 1661214"/>
              <a:gd name="csY2" fmla="*/ 1382407 h 1382407"/>
              <a:gd name="csX3" fmla="*/ 38602 w 1661214"/>
              <a:gd name="csY3" fmla="*/ 512831 h 1382407"/>
              <a:gd name="csX4" fmla="*/ 65497 w 1661214"/>
              <a:gd name="csY4" fmla="*/ 485937 h 1382407"/>
              <a:gd name="csX5" fmla="*/ 83426 w 1661214"/>
              <a:gd name="csY5" fmla="*/ 450078 h 1382407"/>
              <a:gd name="csX6" fmla="*/ 101355 w 1661214"/>
              <a:gd name="csY6" fmla="*/ 315608 h 1382407"/>
              <a:gd name="csX7" fmla="*/ 65497 w 1661214"/>
              <a:gd name="csY7" fmla="*/ 288714 h 1382407"/>
              <a:gd name="csX8" fmla="*/ 11708 w 1661214"/>
              <a:gd name="csY8" fmla="*/ 270784 h 1382407"/>
              <a:gd name="csX9" fmla="*/ 11708 w 1661214"/>
              <a:gd name="csY9" fmla="*/ 118384 h 1382407"/>
              <a:gd name="csX10" fmla="*/ 20673 w 1661214"/>
              <a:gd name="csY10" fmla="*/ 91490 h 1382407"/>
              <a:gd name="csX11" fmla="*/ 47567 w 1661214"/>
              <a:gd name="csY11" fmla="*/ 73561 h 1382407"/>
              <a:gd name="csX12" fmla="*/ 173073 w 1661214"/>
              <a:gd name="csY12" fmla="*/ 91490 h 1382407"/>
              <a:gd name="csX13" fmla="*/ 307544 w 1661214"/>
              <a:gd name="csY13" fmla="*/ 82525 h 1382407"/>
              <a:gd name="csX14" fmla="*/ 343402 w 1661214"/>
              <a:gd name="csY14" fmla="*/ 46667 h 1382407"/>
              <a:gd name="csX15" fmla="*/ 406155 w 1661214"/>
              <a:gd name="csY15" fmla="*/ 73561 h 1382407"/>
              <a:gd name="csX16" fmla="*/ 531661 w 1661214"/>
              <a:gd name="csY16" fmla="*/ 64596 h 1382407"/>
              <a:gd name="csX17" fmla="*/ 675097 w 1661214"/>
              <a:gd name="csY17" fmla="*/ 55631 h 1382407"/>
              <a:gd name="csX18" fmla="*/ 719920 w 1661214"/>
              <a:gd name="csY18" fmla="*/ 46667 h 1382407"/>
              <a:gd name="csX19" fmla="*/ 863355 w 1661214"/>
              <a:gd name="csY19" fmla="*/ 64596 h 1382407"/>
              <a:gd name="csX20" fmla="*/ 908179 w 1661214"/>
              <a:gd name="csY20" fmla="*/ 91490 h 1382407"/>
              <a:gd name="csX21" fmla="*/ 944038 w 1661214"/>
              <a:gd name="csY21" fmla="*/ 100455 h 1382407"/>
              <a:gd name="csX22" fmla="*/ 979897 w 1661214"/>
              <a:gd name="csY22" fmla="*/ 118384 h 1382407"/>
              <a:gd name="csX23" fmla="*/ 997826 w 1661214"/>
              <a:gd name="csY23" fmla="*/ 136314 h 1382407"/>
              <a:gd name="csX24" fmla="*/ 1033685 w 1661214"/>
              <a:gd name="csY24" fmla="*/ 154243 h 1382407"/>
              <a:gd name="csX25" fmla="*/ 1060579 w 1661214"/>
              <a:gd name="csY25" fmla="*/ 172172 h 1382407"/>
              <a:gd name="csX26" fmla="*/ 1105402 w 1661214"/>
              <a:gd name="csY26" fmla="*/ 55631 h 1382407"/>
              <a:gd name="csX27" fmla="*/ 1141261 w 1661214"/>
              <a:gd name="csY27" fmla="*/ 46667 h 1382407"/>
              <a:gd name="csX28" fmla="*/ 1150226 w 1661214"/>
              <a:gd name="csY28" fmla="*/ 10808 h 1382407"/>
              <a:gd name="csX29" fmla="*/ 1195050 w 1661214"/>
              <a:gd name="csY29" fmla="*/ 1843 h 1382407"/>
              <a:gd name="csX30" fmla="*/ 1266767 w 1661214"/>
              <a:gd name="csY30" fmla="*/ 73561 h 1382407"/>
              <a:gd name="csX31" fmla="*/ 1293661 w 1661214"/>
              <a:gd name="csY31" fmla="*/ 208031 h 1382407"/>
              <a:gd name="csX32" fmla="*/ 1311591 w 1661214"/>
              <a:gd name="csY32" fmla="*/ 234925 h 1382407"/>
              <a:gd name="csX33" fmla="*/ 1338485 w 1661214"/>
              <a:gd name="csY33" fmla="*/ 306643 h 1382407"/>
              <a:gd name="csX34" fmla="*/ 1347450 w 1661214"/>
              <a:gd name="csY34" fmla="*/ 485937 h 1382407"/>
              <a:gd name="csX35" fmla="*/ 1356414 w 1661214"/>
              <a:gd name="csY35" fmla="*/ 539725 h 1382407"/>
              <a:gd name="csX36" fmla="*/ 1383308 w 1661214"/>
              <a:gd name="csY36" fmla="*/ 710055 h 1382407"/>
              <a:gd name="csX37" fmla="*/ 1410202 w 1661214"/>
              <a:gd name="csY37" fmla="*/ 736949 h 1382407"/>
              <a:gd name="csX38" fmla="*/ 1419167 w 1661214"/>
              <a:gd name="csY38" fmla="*/ 763843 h 1382407"/>
              <a:gd name="csX39" fmla="*/ 1428132 w 1661214"/>
              <a:gd name="csY39" fmla="*/ 799702 h 1382407"/>
              <a:gd name="csX40" fmla="*/ 1463991 w 1661214"/>
              <a:gd name="csY40" fmla="*/ 835561 h 1382407"/>
              <a:gd name="csX41" fmla="*/ 1472955 w 1661214"/>
              <a:gd name="csY41" fmla="*/ 862455 h 1382407"/>
              <a:gd name="csX42" fmla="*/ 1517779 w 1661214"/>
              <a:gd name="csY42" fmla="*/ 907278 h 1382407"/>
              <a:gd name="csX43" fmla="*/ 1544673 w 1661214"/>
              <a:gd name="csY43" fmla="*/ 987961 h 1382407"/>
              <a:gd name="csX44" fmla="*/ 1553638 w 1661214"/>
              <a:gd name="csY44" fmla="*/ 1014855 h 1382407"/>
              <a:gd name="csX45" fmla="*/ 1562602 w 1661214"/>
              <a:gd name="csY45" fmla="*/ 1050714 h 1382407"/>
              <a:gd name="csX46" fmla="*/ 1580532 w 1661214"/>
              <a:gd name="csY46" fmla="*/ 1077608 h 1382407"/>
              <a:gd name="csX47" fmla="*/ 1589497 w 1661214"/>
              <a:gd name="csY47" fmla="*/ 1104502 h 1382407"/>
              <a:gd name="csX48" fmla="*/ 1616391 w 1661214"/>
              <a:gd name="csY48" fmla="*/ 1122431 h 1382407"/>
              <a:gd name="csX49" fmla="*/ 1625355 w 1661214"/>
              <a:gd name="csY49" fmla="*/ 1149325 h 1382407"/>
              <a:gd name="csX50" fmla="*/ 1661214 w 1661214"/>
              <a:gd name="csY50" fmla="*/ 1158290 h 1382407"/>
              <a:gd name="csX51" fmla="*/ 1625355 w 1661214"/>
              <a:gd name="csY51" fmla="*/ 1167255 h 1382407"/>
              <a:gd name="csX52" fmla="*/ 1481920 w 1661214"/>
              <a:gd name="csY52" fmla="*/ 1185184 h 1382407"/>
              <a:gd name="csX53" fmla="*/ 1463991 w 1661214"/>
              <a:gd name="csY53" fmla="*/ 1203114 h 1382407"/>
              <a:gd name="csX54" fmla="*/ 1437097 w 1661214"/>
              <a:gd name="csY54" fmla="*/ 1167255 h 1382407"/>
              <a:gd name="csX55" fmla="*/ 1392273 w 1661214"/>
              <a:gd name="csY55" fmla="*/ 1113467 h 1382407"/>
              <a:gd name="csX56" fmla="*/ 1374344 w 1661214"/>
              <a:gd name="csY56" fmla="*/ 1086572 h 1382407"/>
              <a:gd name="csX57" fmla="*/ 1338485 w 1661214"/>
              <a:gd name="csY57" fmla="*/ 1077608 h 1382407"/>
              <a:gd name="csX58" fmla="*/ 1311591 w 1661214"/>
              <a:gd name="csY58" fmla="*/ 1068643 h 1382407"/>
              <a:gd name="csX59" fmla="*/ 1168155 w 1661214"/>
              <a:gd name="csY59" fmla="*/ 1077608 h 1382407"/>
              <a:gd name="csX60" fmla="*/ 1150226 w 1661214"/>
              <a:gd name="csY60" fmla="*/ 1122431 h 1382407"/>
              <a:gd name="csX61" fmla="*/ 1132297 w 1661214"/>
              <a:gd name="csY61" fmla="*/ 1158290 h 1382407"/>
              <a:gd name="csX62" fmla="*/ 1105402 w 1661214"/>
              <a:gd name="csY62" fmla="*/ 1185184 h 1382407"/>
              <a:gd name="csX63" fmla="*/ 1087473 w 1661214"/>
              <a:gd name="csY63" fmla="*/ 1212078 h 1382407"/>
              <a:gd name="csX64" fmla="*/ 1132297 w 1661214"/>
              <a:gd name="csY64" fmla="*/ 1238972 h 1382407"/>
              <a:gd name="csX65" fmla="*/ 1159191 w 1661214"/>
              <a:gd name="csY65" fmla="*/ 1247937 h 1382407"/>
              <a:gd name="csX66" fmla="*/ 1186085 w 1661214"/>
              <a:gd name="csY66" fmla="*/ 1221043 h 1382407"/>
              <a:gd name="csX67" fmla="*/ 1204014 w 1661214"/>
              <a:gd name="csY67" fmla="*/ 1265867 h 1382407"/>
              <a:gd name="csX68" fmla="*/ 1078509 w 1661214"/>
              <a:gd name="csY68" fmla="*/ 1301725 h 1382407"/>
              <a:gd name="csX69" fmla="*/ 1024720 w 1661214"/>
              <a:gd name="csY69" fmla="*/ 1247937 h 1382407"/>
              <a:gd name="csX70" fmla="*/ 997826 w 1661214"/>
              <a:gd name="csY70" fmla="*/ 1230008 h 1382407"/>
              <a:gd name="csX71" fmla="*/ 988861 w 1661214"/>
              <a:gd name="csY71" fmla="*/ 1176219 h 1382407"/>
              <a:gd name="csX0" fmla="*/ 961967 w 1661214"/>
              <a:gd name="csY0" fmla="*/ 1167255 h 1301967"/>
              <a:gd name="csX1" fmla="*/ 773708 w 1661214"/>
              <a:gd name="csY1" fmla="*/ 1203112 h 1301967"/>
              <a:gd name="csX2" fmla="*/ 38602 w 1661214"/>
              <a:gd name="csY2" fmla="*/ 512831 h 1301967"/>
              <a:gd name="csX3" fmla="*/ 65497 w 1661214"/>
              <a:gd name="csY3" fmla="*/ 485937 h 1301967"/>
              <a:gd name="csX4" fmla="*/ 83426 w 1661214"/>
              <a:gd name="csY4" fmla="*/ 450078 h 1301967"/>
              <a:gd name="csX5" fmla="*/ 101355 w 1661214"/>
              <a:gd name="csY5" fmla="*/ 315608 h 1301967"/>
              <a:gd name="csX6" fmla="*/ 65497 w 1661214"/>
              <a:gd name="csY6" fmla="*/ 288714 h 1301967"/>
              <a:gd name="csX7" fmla="*/ 11708 w 1661214"/>
              <a:gd name="csY7" fmla="*/ 270784 h 1301967"/>
              <a:gd name="csX8" fmla="*/ 11708 w 1661214"/>
              <a:gd name="csY8" fmla="*/ 118384 h 1301967"/>
              <a:gd name="csX9" fmla="*/ 20673 w 1661214"/>
              <a:gd name="csY9" fmla="*/ 91490 h 1301967"/>
              <a:gd name="csX10" fmla="*/ 47567 w 1661214"/>
              <a:gd name="csY10" fmla="*/ 73561 h 1301967"/>
              <a:gd name="csX11" fmla="*/ 173073 w 1661214"/>
              <a:gd name="csY11" fmla="*/ 91490 h 1301967"/>
              <a:gd name="csX12" fmla="*/ 307544 w 1661214"/>
              <a:gd name="csY12" fmla="*/ 82525 h 1301967"/>
              <a:gd name="csX13" fmla="*/ 343402 w 1661214"/>
              <a:gd name="csY13" fmla="*/ 46667 h 1301967"/>
              <a:gd name="csX14" fmla="*/ 406155 w 1661214"/>
              <a:gd name="csY14" fmla="*/ 73561 h 1301967"/>
              <a:gd name="csX15" fmla="*/ 531661 w 1661214"/>
              <a:gd name="csY15" fmla="*/ 64596 h 1301967"/>
              <a:gd name="csX16" fmla="*/ 675097 w 1661214"/>
              <a:gd name="csY16" fmla="*/ 55631 h 1301967"/>
              <a:gd name="csX17" fmla="*/ 719920 w 1661214"/>
              <a:gd name="csY17" fmla="*/ 46667 h 1301967"/>
              <a:gd name="csX18" fmla="*/ 863355 w 1661214"/>
              <a:gd name="csY18" fmla="*/ 64596 h 1301967"/>
              <a:gd name="csX19" fmla="*/ 908179 w 1661214"/>
              <a:gd name="csY19" fmla="*/ 91490 h 1301967"/>
              <a:gd name="csX20" fmla="*/ 944038 w 1661214"/>
              <a:gd name="csY20" fmla="*/ 100455 h 1301967"/>
              <a:gd name="csX21" fmla="*/ 979897 w 1661214"/>
              <a:gd name="csY21" fmla="*/ 118384 h 1301967"/>
              <a:gd name="csX22" fmla="*/ 997826 w 1661214"/>
              <a:gd name="csY22" fmla="*/ 136314 h 1301967"/>
              <a:gd name="csX23" fmla="*/ 1033685 w 1661214"/>
              <a:gd name="csY23" fmla="*/ 154243 h 1301967"/>
              <a:gd name="csX24" fmla="*/ 1060579 w 1661214"/>
              <a:gd name="csY24" fmla="*/ 172172 h 1301967"/>
              <a:gd name="csX25" fmla="*/ 1105402 w 1661214"/>
              <a:gd name="csY25" fmla="*/ 55631 h 1301967"/>
              <a:gd name="csX26" fmla="*/ 1141261 w 1661214"/>
              <a:gd name="csY26" fmla="*/ 46667 h 1301967"/>
              <a:gd name="csX27" fmla="*/ 1150226 w 1661214"/>
              <a:gd name="csY27" fmla="*/ 10808 h 1301967"/>
              <a:gd name="csX28" fmla="*/ 1195050 w 1661214"/>
              <a:gd name="csY28" fmla="*/ 1843 h 1301967"/>
              <a:gd name="csX29" fmla="*/ 1266767 w 1661214"/>
              <a:gd name="csY29" fmla="*/ 73561 h 1301967"/>
              <a:gd name="csX30" fmla="*/ 1293661 w 1661214"/>
              <a:gd name="csY30" fmla="*/ 208031 h 1301967"/>
              <a:gd name="csX31" fmla="*/ 1311591 w 1661214"/>
              <a:gd name="csY31" fmla="*/ 234925 h 1301967"/>
              <a:gd name="csX32" fmla="*/ 1338485 w 1661214"/>
              <a:gd name="csY32" fmla="*/ 306643 h 1301967"/>
              <a:gd name="csX33" fmla="*/ 1347450 w 1661214"/>
              <a:gd name="csY33" fmla="*/ 485937 h 1301967"/>
              <a:gd name="csX34" fmla="*/ 1356414 w 1661214"/>
              <a:gd name="csY34" fmla="*/ 539725 h 1301967"/>
              <a:gd name="csX35" fmla="*/ 1383308 w 1661214"/>
              <a:gd name="csY35" fmla="*/ 710055 h 1301967"/>
              <a:gd name="csX36" fmla="*/ 1410202 w 1661214"/>
              <a:gd name="csY36" fmla="*/ 736949 h 1301967"/>
              <a:gd name="csX37" fmla="*/ 1419167 w 1661214"/>
              <a:gd name="csY37" fmla="*/ 763843 h 1301967"/>
              <a:gd name="csX38" fmla="*/ 1428132 w 1661214"/>
              <a:gd name="csY38" fmla="*/ 799702 h 1301967"/>
              <a:gd name="csX39" fmla="*/ 1463991 w 1661214"/>
              <a:gd name="csY39" fmla="*/ 835561 h 1301967"/>
              <a:gd name="csX40" fmla="*/ 1472955 w 1661214"/>
              <a:gd name="csY40" fmla="*/ 862455 h 1301967"/>
              <a:gd name="csX41" fmla="*/ 1517779 w 1661214"/>
              <a:gd name="csY41" fmla="*/ 907278 h 1301967"/>
              <a:gd name="csX42" fmla="*/ 1544673 w 1661214"/>
              <a:gd name="csY42" fmla="*/ 987961 h 1301967"/>
              <a:gd name="csX43" fmla="*/ 1553638 w 1661214"/>
              <a:gd name="csY43" fmla="*/ 1014855 h 1301967"/>
              <a:gd name="csX44" fmla="*/ 1562602 w 1661214"/>
              <a:gd name="csY44" fmla="*/ 1050714 h 1301967"/>
              <a:gd name="csX45" fmla="*/ 1580532 w 1661214"/>
              <a:gd name="csY45" fmla="*/ 1077608 h 1301967"/>
              <a:gd name="csX46" fmla="*/ 1589497 w 1661214"/>
              <a:gd name="csY46" fmla="*/ 1104502 h 1301967"/>
              <a:gd name="csX47" fmla="*/ 1616391 w 1661214"/>
              <a:gd name="csY47" fmla="*/ 1122431 h 1301967"/>
              <a:gd name="csX48" fmla="*/ 1625355 w 1661214"/>
              <a:gd name="csY48" fmla="*/ 1149325 h 1301967"/>
              <a:gd name="csX49" fmla="*/ 1661214 w 1661214"/>
              <a:gd name="csY49" fmla="*/ 1158290 h 1301967"/>
              <a:gd name="csX50" fmla="*/ 1625355 w 1661214"/>
              <a:gd name="csY50" fmla="*/ 1167255 h 1301967"/>
              <a:gd name="csX51" fmla="*/ 1481920 w 1661214"/>
              <a:gd name="csY51" fmla="*/ 1185184 h 1301967"/>
              <a:gd name="csX52" fmla="*/ 1463991 w 1661214"/>
              <a:gd name="csY52" fmla="*/ 1203114 h 1301967"/>
              <a:gd name="csX53" fmla="*/ 1437097 w 1661214"/>
              <a:gd name="csY53" fmla="*/ 1167255 h 1301967"/>
              <a:gd name="csX54" fmla="*/ 1392273 w 1661214"/>
              <a:gd name="csY54" fmla="*/ 1113467 h 1301967"/>
              <a:gd name="csX55" fmla="*/ 1374344 w 1661214"/>
              <a:gd name="csY55" fmla="*/ 1086572 h 1301967"/>
              <a:gd name="csX56" fmla="*/ 1338485 w 1661214"/>
              <a:gd name="csY56" fmla="*/ 1077608 h 1301967"/>
              <a:gd name="csX57" fmla="*/ 1311591 w 1661214"/>
              <a:gd name="csY57" fmla="*/ 1068643 h 1301967"/>
              <a:gd name="csX58" fmla="*/ 1168155 w 1661214"/>
              <a:gd name="csY58" fmla="*/ 1077608 h 1301967"/>
              <a:gd name="csX59" fmla="*/ 1150226 w 1661214"/>
              <a:gd name="csY59" fmla="*/ 1122431 h 1301967"/>
              <a:gd name="csX60" fmla="*/ 1132297 w 1661214"/>
              <a:gd name="csY60" fmla="*/ 1158290 h 1301967"/>
              <a:gd name="csX61" fmla="*/ 1105402 w 1661214"/>
              <a:gd name="csY61" fmla="*/ 1185184 h 1301967"/>
              <a:gd name="csX62" fmla="*/ 1087473 w 1661214"/>
              <a:gd name="csY62" fmla="*/ 1212078 h 1301967"/>
              <a:gd name="csX63" fmla="*/ 1132297 w 1661214"/>
              <a:gd name="csY63" fmla="*/ 1238972 h 1301967"/>
              <a:gd name="csX64" fmla="*/ 1159191 w 1661214"/>
              <a:gd name="csY64" fmla="*/ 1247937 h 1301967"/>
              <a:gd name="csX65" fmla="*/ 1186085 w 1661214"/>
              <a:gd name="csY65" fmla="*/ 1221043 h 1301967"/>
              <a:gd name="csX66" fmla="*/ 1204014 w 1661214"/>
              <a:gd name="csY66" fmla="*/ 1265867 h 1301967"/>
              <a:gd name="csX67" fmla="*/ 1078509 w 1661214"/>
              <a:gd name="csY67" fmla="*/ 1301725 h 1301967"/>
              <a:gd name="csX68" fmla="*/ 1024720 w 1661214"/>
              <a:gd name="csY68" fmla="*/ 1247937 h 1301967"/>
              <a:gd name="csX69" fmla="*/ 997826 w 1661214"/>
              <a:gd name="csY69" fmla="*/ 1230008 h 1301967"/>
              <a:gd name="csX70" fmla="*/ 988861 w 1661214"/>
              <a:gd name="csY70" fmla="*/ 1176219 h 1301967"/>
              <a:gd name="csX0" fmla="*/ 961967 w 1661214"/>
              <a:gd name="csY0" fmla="*/ 1167255 h 1301967"/>
              <a:gd name="csX1" fmla="*/ 38602 w 1661214"/>
              <a:gd name="csY1" fmla="*/ 512831 h 1301967"/>
              <a:gd name="csX2" fmla="*/ 65497 w 1661214"/>
              <a:gd name="csY2" fmla="*/ 485937 h 1301967"/>
              <a:gd name="csX3" fmla="*/ 83426 w 1661214"/>
              <a:gd name="csY3" fmla="*/ 450078 h 1301967"/>
              <a:gd name="csX4" fmla="*/ 101355 w 1661214"/>
              <a:gd name="csY4" fmla="*/ 315608 h 1301967"/>
              <a:gd name="csX5" fmla="*/ 65497 w 1661214"/>
              <a:gd name="csY5" fmla="*/ 288714 h 1301967"/>
              <a:gd name="csX6" fmla="*/ 11708 w 1661214"/>
              <a:gd name="csY6" fmla="*/ 270784 h 1301967"/>
              <a:gd name="csX7" fmla="*/ 11708 w 1661214"/>
              <a:gd name="csY7" fmla="*/ 118384 h 1301967"/>
              <a:gd name="csX8" fmla="*/ 20673 w 1661214"/>
              <a:gd name="csY8" fmla="*/ 91490 h 1301967"/>
              <a:gd name="csX9" fmla="*/ 47567 w 1661214"/>
              <a:gd name="csY9" fmla="*/ 73561 h 1301967"/>
              <a:gd name="csX10" fmla="*/ 173073 w 1661214"/>
              <a:gd name="csY10" fmla="*/ 91490 h 1301967"/>
              <a:gd name="csX11" fmla="*/ 307544 w 1661214"/>
              <a:gd name="csY11" fmla="*/ 82525 h 1301967"/>
              <a:gd name="csX12" fmla="*/ 343402 w 1661214"/>
              <a:gd name="csY12" fmla="*/ 46667 h 1301967"/>
              <a:gd name="csX13" fmla="*/ 406155 w 1661214"/>
              <a:gd name="csY13" fmla="*/ 73561 h 1301967"/>
              <a:gd name="csX14" fmla="*/ 531661 w 1661214"/>
              <a:gd name="csY14" fmla="*/ 64596 h 1301967"/>
              <a:gd name="csX15" fmla="*/ 675097 w 1661214"/>
              <a:gd name="csY15" fmla="*/ 55631 h 1301967"/>
              <a:gd name="csX16" fmla="*/ 719920 w 1661214"/>
              <a:gd name="csY16" fmla="*/ 46667 h 1301967"/>
              <a:gd name="csX17" fmla="*/ 863355 w 1661214"/>
              <a:gd name="csY17" fmla="*/ 64596 h 1301967"/>
              <a:gd name="csX18" fmla="*/ 908179 w 1661214"/>
              <a:gd name="csY18" fmla="*/ 91490 h 1301967"/>
              <a:gd name="csX19" fmla="*/ 944038 w 1661214"/>
              <a:gd name="csY19" fmla="*/ 100455 h 1301967"/>
              <a:gd name="csX20" fmla="*/ 979897 w 1661214"/>
              <a:gd name="csY20" fmla="*/ 118384 h 1301967"/>
              <a:gd name="csX21" fmla="*/ 997826 w 1661214"/>
              <a:gd name="csY21" fmla="*/ 136314 h 1301967"/>
              <a:gd name="csX22" fmla="*/ 1033685 w 1661214"/>
              <a:gd name="csY22" fmla="*/ 154243 h 1301967"/>
              <a:gd name="csX23" fmla="*/ 1060579 w 1661214"/>
              <a:gd name="csY23" fmla="*/ 172172 h 1301967"/>
              <a:gd name="csX24" fmla="*/ 1105402 w 1661214"/>
              <a:gd name="csY24" fmla="*/ 55631 h 1301967"/>
              <a:gd name="csX25" fmla="*/ 1141261 w 1661214"/>
              <a:gd name="csY25" fmla="*/ 46667 h 1301967"/>
              <a:gd name="csX26" fmla="*/ 1150226 w 1661214"/>
              <a:gd name="csY26" fmla="*/ 10808 h 1301967"/>
              <a:gd name="csX27" fmla="*/ 1195050 w 1661214"/>
              <a:gd name="csY27" fmla="*/ 1843 h 1301967"/>
              <a:gd name="csX28" fmla="*/ 1266767 w 1661214"/>
              <a:gd name="csY28" fmla="*/ 73561 h 1301967"/>
              <a:gd name="csX29" fmla="*/ 1293661 w 1661214"/>
              <a:gd name="csY29" fmla="*/ 208031 h 1301967"/>
              <a:gd name="csX30" fmla="*/ 1311591 w 1661214"/>
              <a:gd name="csY30" fmla="*/ 234925 h 1301967"/>
              <a:gd name="csX31" fmla="*/ 1338485 w 1661214"/>
              <a:gd name="csY31" fmla="*/ 306643 h 1301967"/>
              <a:gd name="csX32" fmla="*/ 1347450 w 1661214"/>
              <a:gd name="csY32" fmla="*/ 485937 h 1301967"/>
              <a:gd name="csX33" fmla="*/ 1356414 w 1661214"/>
              <a:gd name="csY33" fmla="*/ 539725 h 1301967"/>
              <a:gd name="csX34" fmla="*/ 1383308 w 1661214"/>
              <a:gd name="csY34" fmla="*/ 710055 h 1301967"/>
              <a:gd name="csX35" fmla="*/ 1410202 w 1661214"/>
              <a:gd name="csY35" fmla="*/ 736949 h 1301967"/>
              <a:gd name="csX36" fmla="*/ 1419167 w 1661214"/>
              <a:gd name="csY36" fmla="*/ 763843 h 1301967"/>
              <a:gd name="csX37" fmla="*/ 1428132 w 1661214"/>
              <a:gd name="csY37" fmla="*/ 799702 h 1301967"/>
              <a:gd name="csX38" fmla="*/ 1463991 w 1661214"/>
              <a:gd name="csY38" fmla="*/ 835561 h 1301967"/>
              <a:gd name="csX39" fmla="*/ 1472955 w 1661214"/>
              <a:gd name="csY39" fmla="*/ 862455 h 1301967"/>
              <a:gd name="csX40" fmla="*/ 1517779 w 1661214"/>
              <a:gd name="csY40" fmla="*/ 907278 h 1301967"/>
              <a:gd name="csX41" fmla="*/ 1544673 w 1661214"/>
              <a:gd name="csY41" fmla="*/ 987961 h 1301967"/>
              <a:gd name="csX42" fmla="*/ 1553638 w 1661214"/>
              <a:gd name="csY42" fmla="*/ 1014855 h 1301967"/>
              <a:gd name="csX43" fmla="*/ 1562602 w 1661214"/>
              <a:gd name="csY43" fmla="*/ 1050714 h 1301967"/>
              <a:gd name="csX44" fmla="*/ 1580532 w 1661214"/>
              <a:gd name="csY44" fmla="*/ 1077608 h 1301967"/>
              <a:gd name="csX45" fmla="*/ 1589497 w 1661214"/>
              <a:gd name="csY45" fmla="*/ 1104502 h 1301967"/>
              <a:gd name="csX46" fmla="*/ 1616391 w 1661214"/>
              <a:gd name="csY46" fmla="*/ 1122431 h 1301967"/>
              <a:gd name="csX47" fmla="*/ 1625355 w 1661214"/>
              <a:gd name="csY47" fmla="*/ 1149325 h 1301967"/>
              <a:gd name="csX48" fmla="*/ 1661214 w 1661214"/>
              <a:gd name="csY48" fmla="*/ 1158290 h 1301967"/>
              <a:gd name="csX49" fmla="*/ 1625355 w 1661214"/>
              <a:gd name="csY49" fmla="*/ 1167255 h 1301967"/>
              <a:gd name="csX50" fmla="*/ 1481920 w 1661214"/>
              <a:gd name="csY50" fmla="*/ 1185184 h 1301967"/>
              <a:gd name="csX51" fmla="*/ 1463991 w 1661214"/>
              <a:gd name="csY51" fmla="*/ 1203114 h 1301967"/>
              <a:gd name="csX52" fmla="*/ 1437097 w 1661214"/>
              <a:gd name="csY52" fmla="*/ 1167255 h 1301967"/>
              <a:gd name="csX53" fmla="*/ 1392273 w 1661214"/>
              <a:gd name="csY53" fmla="*/ 1113467 h 1301967"/>
              <a:gd name="csX54" fmla="*/ 1374344 w 1661214"/>
              <a:gd name="csY54" fmla="*/ 1086572 h 1301967"/>
              <a:gd name="csX55" fmla="*/ 1338485 w 1661214"/>
              <a:gd name="csY55" fmla="*/ 1077608 h 1301967"/>
              <a:gd name="csX56" fmla="*/ 1311591 w 1661214"/>
              <a:gd name="csY56" fmla="*/ 1068643 h 1301967"/>
              <a:gd name="csX57" fmla="*/ 1168155 w 1661214"/>
              <a:gd name="csY57" fmla="*/ 1077608 h 1301967"/>
              <a:gd name="csX58" fmla="*/ 1150226 w 1661214"/>
              <a:gd name="csY58" fmla="*/ 1122431 h 1301967"/>
              <a:gd name="csX59" fmla="*/ 1132297 w 1661214"/>
              <a:gd name="csY59" fmla="*/ 1158290 h 1301967"/>
              <a:gd name="csX60" fmla="*/ 1105402 w 1661214"/>
              <a:gd name="csY60" fmla="*/ 1185184 h 1301967"/>
              <a:gd name="csX61" fmla="*/ 1087473 w 1661214"/>
              <a:gd name="csY61" fmla="*/ 1212078 h 1301967"/>
              <a:gd name="csX62" fmla="*/ 1132297 w 1661214"/>
              <a:gd name="csY62" fmla="*/ 1238972 h 1301967"/>
              <a:gd name="csX63" fmla="*/ 1159191 w 1661214"/>
              <a:gd name="csY63" fmla="*/ 1247937 h 1301967"/>
              <a:gd name="csX64" fmla="*/ 1186085 w 1661214"/>
              <a:gd name="csY64" fmla="*/ 1221043 h 1301967"/>
              <a:gd name="csX65" fmla="*/ 1204014 w 1661214"/>
              <a:gd name="csY65" fmla="*/ 1265867 h 1301967"/>
              <a:gd name="csX66" fmla="*/ 1078509 w 1661214"/>
              <a:gd name="csY66" fmla="*/ 1301725 h 1301967"/>
              <a:gd name="csX67" fmla="*/ 1024720 w 1661214"/>
              <a:gd name="csY67" fmla="*/ 1247937 h 1301967"/>
              <a:gd name="csX68" fmla="*/ 997826 w 1661214"/>
              <a:gd name="csY68" fmla="*/ 1230008 h 1301967"/>
              <a:gd name="csX69" fmla="*/ 988861 w 1661214"/>
              <a:gd name="csY69" fmla="*/ 1176219 h 1301967"/>
              <a:gd name="csX0" fmla="*/ 961967 w 1661214"/>
              <a:gd name="csY0" fmla="*/ 1167255 h 1301967"/>
              <a:gd name="csX1" fmla="*/ 38602 w 1661214"/>
              <a:gd name="csY1" fmla="*/ 512831 h 1301967"/>
              <a:gd name="csX2" fmla="*/ 65497 w 1661214"/>
              <a:gd name="csY2" fmla="*/ 485937 h 1301967"/>
              <a:gd name="csX3" fmla="*/ 101355 w 1661214"/>
              <a:gd name="csY3" fmla="*/ 315608 h 1301967"/>
              <a:gd name="csX4" fmla="*/ 65497 w 1661214"/>
              <a:gd name="csY4" fmla="*/ 288714 h 1301967"/>
              <a:gd name="csX5" fmla="*/ 11708 w 1661214"/>
              <a:gd name="csY5" fmla="*/ 270784 h 1301967"/>
              <a:gd name="csX6" fmla="*/ 11708 w 1661214"/>
              <a:gd name="csY6" fmla="*/ 118384 h 1301967"/>
              <a:gd name="csX7" fmla="*/ 20673 w 1661214"/>
              <a:gd name="csY7" fmla="*/ 91490 h 1301967"/>
              <a:gd name="csX8" fmla="*/ 47567 w 1661214"/>
              <a:gd name="csY8" fmla="*/ 73561 h 1301967"/>
              <a:gd name="csX9" fmla="*/ 173073 w 1661214"/>
              <a:gd name="csY9" fmla="*/ 91490 h 1301967"/>
              <a:gd name="csX10" fmla="*/ 307544 w 1661214"/>
              <a:gd name="csY10" fmla="*/ 82525 h 1301967"/>
              <a:gd name="csX11" fmla="*/ 343402 w 1661214"/>
              <a:gd name="csY11" fmla="*/ 46667 h 1301967"/>
              <a:gd name="csX12" fmla="*/ 406155 w 1661214"/>
              <a:gd name="csY12" fmla="*/ 73561 h 1301967"/>
              <a:gd name="csX13" fmla="*/ 531661 w 1661214"/>
              <a:gd name="csY13" fmla="*/ 64596 h 1301967"/>
              <a:gd name="csX14" fmla="*/ 675097 w 1661214"/>
              <a:gd name="csY14" fmla="*/ 55631 h 1301967"/>
              <a:gd name="csX15" fmla="*/ 719920 w 1661214"/>
              <a:gd name="csY15" fmla="*/ 46667 h 1301967"/>
              <a:gd name="csX16" fmla="*/ 863355 w 1661214"/>
              <a:gd name="csY16" fmla="*/ 64596 h 1301967"/>
              <a:gd name="csX17" fmla="*/ 908179 w 1661214"/>
              <a:gd name="csY17" fmla="*/ 91490 h 1301967"/>
              <a:gd name="csX18" fmla="*/ 944038 w 1661214"/>
              <a:gd name="csY18" fmla="*/ 100455 h 1301967"/>
              <a:gd name="csX19" fmla="*/ 979897 w 1661214"/>
              <a:gd name="csY19" fmla="*/ 118384 h 1301967"/>
              <a:gd name="csX20" fmla="*/ 997826 w 1661214"/>
              <a:gd name="csY20" fmla="*/ 136314 h 1301967"/>
              <a:gd name="csX21" fmla="*/ 1033685 w 1661214"/>
              <a:gd name="csY21" fmla="*/ 154243 h 1301967"/>
              <a:gd name="csX22" fmla="*/ 1060579 w 1661214"/>
              <a:gd name="csY22" fmla="*/ 172172 h 1301967"/>
              <a:gd name="csX23" fmla="*/ 1105402 w 1661214"/>
              <a:gd name="csY23" fmla="*/ 55631 h 1301967"/>
              <a:gd name="csX24" fmla="*/ 1141261 w 1661214"/>
              <a:gd name="csY24" fmla="*/ 46667 h 1301967"/>
              <a:gd name="csX25" fmla="*/ 1150226 w 1661214"/>
              <a:gd name="csY25" fmla="*/ 10808 h 1301967"/>
              <a:gd name="csX26" fmla="*/ 1195050 w 1661214"/>
              <a:gd name="csY26" fmla="*/ 1843 h 1301967"/>
              <a:gd name="csX27" fmla="*/ 1266767 w 1661214"/>
              <a:gd name="csY27" fmla="*/ 73561 h 1301967"/>
              <a:gd name="csX28" fmla="*/ 1293661 w 1661214"/>
              <a:gd name="csY28" fmla="*/ 208031 h 1301967"/>
              <a:gd name="csX29" fmla="*/ 1311591 w 1661214"/>
              <a:gd name="csY29" fmla="*/ 234925 h 1301967"/>
              <a:gd name="csX30" fmla="*/ 1338485 w 1661214"/>
              <a:gd name="csY30" fmla="*/ 306643 h 1301967"/>
              <a:gd name="csX31" fmla="*/ 1347450 w 1661214"/>
              <a:gd name="csY31" fmla="*/ 485937 h 1301967"/>
              <a:gd name="csX32" fmla="*/ 1356414 w 1661214"/>
              <a:gd name="csY32" fmla="*/ 539725 h 1301967"/>
              <a:gd name="csX33" fmla="*/ 1383308 w 1661214"/>
              <a:gd name="csY33" fmla="*/ 710055 h 1301967"/>
              <a:gd name="csX34" fmla="*/ 1410202 w 1661214"/>
              <a:gd name="csY34" fmla="*/ 736949 h 1301967"/>
              <a:gd name="csX35" fmla="*/ 1419167 w 1661214"/>
              <a:gd name="csY35" fmla="*/ 763843 h 1301967"/>
              <a:gd name="csX36" fmla="*/ 1428132 w 1661214"/>
              <a:gd name="csY36" fmla="*/ 799702 h 1301967"/>
              <a:gd name="csX37" fmla="*/ 1463991 w 1661214"/>
              <a:gd name="csY37" fmla="*/ 835561 h 1301967"/>
              <a:gd name="csX38" fmla="*/ 1472955 w 1661214"/>
              <a:gd name="csY38" fmla="*/ 862455 h 1301967"/>
              <a:gd name="csX39" fmla="*/ 1517779 w 1661214"/>
              <a:gd name="csY39" fmla="*/ 907278 h 1301967"/>
              <a:gd name="csX40" fmla="*/ 1544673 w 1661214"/>
              <a:gd name="csY40" fmla="*/ 987961 h 1301967"/>
              <a:gd name="csX41" fmla="*/ 1553638 w 1661214"/>
              <a:gd name="csY41" fmla="*/ 1014855 h 1301967"/>
              <a:gd name="csX42" fmla="*/ 1562602 w 1661214"/>
              <a:gd name="csY42" fmla="*/ 1050714 h 1301967"/>
              <a:gd name="csX43" fmla="*/ 1580532 w 1661214"/>
              <a:gd name="csY43" fmla="*/ 1077608 h 1301967"/>
              <a:gd name="csX44" fmla="*/ 1589497 w 1661214"/>
              <a:gd name="csY44" fmla="*/ 1104502 h 1301967"/>
              <a:gd name="csX45" fmla="*/ 1616391 w 1661214"/>
              <a:gd name="csY45" fmla="*/ 1122431 h 1301967"/>
              <a:gd name="csX46" fmla="*/ 1625355 w 1661214"/>
              <a:gd name="csY46" fmla="*/ 1149325 h 1301967"/>
              <a:gd name="csX47" fmla="*/ 1661214 w 1661214"/>
              <a:gd name="csY47" fmla="*/ 1158290 h 1301967"/>
              <a:gd name="csX48" fmla="*/ 1625355 w 1661214"/>
              <a:gd name="csY48" fmla="*/ 1167255 h 1301967"/>
              <a:gd name="csX49" fmla="*/ 1481920 w 1661214"/>
              <a:gd name="csY49" fmla="*/ 1185184 h 1301967"/>
              <a:gd name="csX50" fmla="*/ 1463991 w 1661214"/>
              <a:gd name="csY50" fmla="*/ 1203114 h 1301967"/>
              <a:gd name="csX51" fmla="*/ 1437097 w 1661214"/>
              <a:gd name="csY51" fmla="*/ 1167255 h 1301967"/>
              <a:gd name="csX52" fmla="*/ 1392273 w 1661214"/>
              <a:gd name="csY52" fmla="*/ 1113467 h 1301967"/>
              <a:gd name="csX53" fmla="*/ 1374344 w 1661214"/>
              <a:gd name="csY53" fmla="*/ 1086572 h 1301967"/>
              <a:gd name="csX54" fmla="*/ 1338485 w 1661214"/>
              <a:gd name="csY54" fmla="*/ 1077608 h 1301967"/>
              <a:gd name="csX55" fmla="*/ 1311591 w 1661214"/>
              <a:gd name="csY55" fmla="*/ 1068643 h 1301967"/>
              <a:gd name="csX56" fmla="*/ 1168155 w 1661214"/>
              <a:gd name="csY56" fmla="*/ 1077608 h 1301967"/>
              <a:gd name="csX57" fmla="*/ 1150226 w 1661214"/>
              <a:gd name="csY57" fmla="*/ 1122431 h 1301967"/>
              <a:gd name="csX58" fmla="*/ 1132297 w 1661214"/>
              <a:gd name="csY58" fmla="*/ 1158290 h 1301967"/>
              <a:gd name="csX59" fmla="*/ 1105402 w 1661214"/>
              <a:gd name="csY59" fmla="*/ 1185184 h 1301967"/>
              <a:gd name="csX60" fmla="*/ 1087473 w 1661214"/>
              <a:gd name="csY60" fmla="*/ 1212078 h 1301967"/>
              <a:gd name="csX61" fmla="*/ 1132297 w 1661214"/>
              <a:gd name="csY61" fmla="*/ 1238972 h 1301967"/>
              <a:gd name="csX62" fmla="*/ 1159191 w 1661214"/>
              <a:gd name="csY62" fmla="*/ 1247937 h 1301967"/>
              <a:gd name="csX63" fmla="*/ 1186085 w 1661214"/>
              <a:gd name="csY63" fmla="*/ 1221043 h 1301967"/>
              <a:gd name="csX64" fmla="*/ 1204014 w 1661214"/>
              <a:gd name="csY64" fmla="*/ 1265867 h 1301967"/>
              <a:gd name="csX65" fmla="*/ 1078509 w 1661214"/>
              <a:gd name="csY65" fmla="*/ 1301725 h 1301967"/>
              <a:gd name="csX66" fmla="*/ 1024720 w 1661214"/>
              <a:gd name="csY66" fmla="*/ 1247937 h 1301967"/>
              <a:gd name="csX67" fmla="*/ 997826 w 1661214"/>
              <a:gd name="csY67" fmla="*/ 1230008 h 1301967"/>
              <a:gd name="csX68" fmla="*/ 988861 w 1661214"/>
              <a:gd name="csY68" fmla="*/ 1176219 h 1301967"/>
              <a:gd name="csX0" fmla="*/ 974783 w 1674030"/>
              <a:gd name="csY0" fmla="*/ 1167255 h 1301967"/>
              <a:gd name="csX1" fmla="*/ 51418 w 1674030"/>
              <a:gd name="csY1" fmla="*/ 512831 h 1301967"/>
              <a:gd name="csX2" fmla="*/ 114171 w 1674030"/>
              <a:gd name="csY2" fmla="*/ 315608 h 1301967"/>
              <a:gd name="csX3" fmla="*/ 78313 w 1674030"/>
              <a:gd name="csY3" fmla="*/ 288714 h 1301967"/>
              <a:gd name="csX4" fmla="*/ 24524 w 1674030"/>
              <a:gd name="csY4" fmla="*/ 270784 h 1301967"/>
              <a:gd name="csX5" fmla="*/ 24524 w 1674030"/>
              <a:gd name="csY5" fmla="*/ 118384 h 1301967"/>
              <a:gd name="csX6" fmla="*/ 33489 w 1674030"/>
              <a:gd name="csY6" fmla="*/ 91490 h 1301967"/>
              <a:gd name="csX7" fmla="*/ 60383 w 1674030"/>
              <a:gd name="csY7" fmla="*/ 73561 h 1301967"/>
              <a:gd name="csX8" fmla="*/ 185889 w 1674030"/>
              <a:gd name="csY8" fmla="*/ 91490 h 1301967"/>
              <a:gd name="csX9" fmla="*/ 320360 w 1674030"/>
              <a:gd name="csY9" fmla="*/ 82525 h 1301967"/>
              <a:gd name="csX10" fmla="*/ 356218 w 1674030"/>
              <a:gd name="csY10" fmla="*/ 46667 h 1301967"/>
              <a:gd name="csX11" fmla="*/ 418971 w 1674030"/>
              <a:gd name="csY11" fmla="*/ 73561 h 1301967"/>
              <a:gd name="csX12" fmla="*/ 544477 w 1674030"/>
              <a:gd name="csY12" fmla="*/ 64596 h 1301967"/>
              <a:gd name="csX13" fmla="*/ 687913 w 1674030"/>
              <a:gd name="csY13" fmla="*/ 55631 h 1301967"/>
              <a:gd name="csX14" fmla="*/ 732736 w 1674030"/>
              <a:gd name="csY14" fmla="*/ 46667 h 1301967"/>
              <a:gd name="csX15" fmla="*/ 876171 w 1674030"/>
              <a:gd name="csY15" fmla="*/ 64596 h 1301967"/>
              <a:gd name="csX16" fmla="*/ 920995 w 1674030"/>
              <a:gd name="csY16" fmla="*/ 91490 h 1301967"/>
              <a:gd name="csX17" fmla="*/ 956854 w 1674030"/>
              <a:gd name="csY17" fmla="*/ 100455 h 1301967"/>
              <a:gd name="csX18" fmla="*/ 992713 w 1674030"/>
              <a:gd name="csY18" fmla="*/ 118384 h 1301967"/>
              <a:gd name="csX19" fmla="*/ 1010642 w 1674030"/>
              <a:gd name="csY19" fmla="*/ 136314 h 1301967"/>
              <a:gd name="csX20" fmla="*/ 1046501 w 1674030"/>
              <a:gd name="csY20" fmla="*/ 154243 h 1301967"/>
              <a:gd name="csX21" fmla="*/ 1073395 w 1674030"/>
              <a:gd name="csY21" fmla="*/ 172172 h 1301967"/>
              <a:gd name="csX22" fmla="*/ 1118218 w 1674030"/>
              <a:gd name="csY22" fmla="*/ 55631 h 1301967"/>
              <a:gd name="csX23" fmla="*/ 1154077 w 1674030"/>
              <a:gd name="csY23" fmla="*/ 46667 h 1301967"/>
              <a:gd name="csX24" fmla="*/ 1163042 w 1674030"/>
              <a:gd name="csY24" fmla="*/ 10808 h 1301967"/>
              <a:gd name="csX25" fmla="*/ 1207866 w 1674030"/>
              <a:gd name="csY25" fmla="*/ 1843 h 1301967"/>
              <a:gd name="csX26" fmla="*/ 1279583 w 1674030"/>
              <a:gd name="csY26" fmla="*/ 73561 h 1301967"/>
              <a:gd name="csX27" fmla="*/ 1306477 w 1674030"/>
              <a:gd name="csY27" fmla="*/ 208031 h 1301967"/>
              <a:gd name="csX28" fmla="*/ 1324407 w 1674030"/>
              <a:gd name="csY28" fmla="*/ 234925 h 1301967"/>
              <a:gd name="csX29" fmla="*/ 1351301 w 1674030"/>
              <a:gd name="csY29" fmla="*/ 306643 h 1301967"/>
              <a:gd name="csX30" fmla="*/ 1360266 w 1674030"/>
              <a:gd name="csY30" fmla="*/ 485937 h 1301967"/>
              <a:gd name="csX31" fmla="*/ 1369230 w 1674030"/>
              <a:gd name="csY31" fmla="*/ 539725 h 1301967"/>
              <a:gd name="csX32" fmla="*/ 1396124 w 1674030"/>
              <a:gd name="csY32" fmla="*/ 710055 h 1301967"/>
              <a:gd name="csX33" fmla="*/ 1423018 w 1674030"/>
              <a:gd name="csY33" fmla="*/ 736949 h 1301967"/>
              <a:gd name="csX34" fmla="*/ 1431983 w 1674030"/>
              <a:gd name="csY34" fmla="*/ 763843 h 1301967"/>
              <a:gd name="csX35" fmla="*/ 1440948 w 1674030"/>
              <a:gd name="csY35" fmla="*/ 799702 h 1301967"/>
              <a:gd name="csX36" fmla="*/ 1476807 w 1674030"/>
              <a:gd name="csY36" fmla="*/ 835561 h 1301967"/>
              <a:gd name="csX37" fmla="*/ 1485771 w 1674030"/>
              <a:gd name="csY37" fmla="*/ 862455 h 1301967"/>
              <a:gd name="csX38" fmla="*/ 1530595 w 1674030"/>
              <a:gd name="csY38" fmla="*/ 907278 h 1301967"/>
              <a:gd name="csX39" fmla="*/ 1557489 w 1674030"/>
              <a:gd name="csY39" fmla="*/ 987961 h 1301967"/>
              <a:gd name="csX40" fmla="*/ 1566454 w 1674030"/>
              <a:gd name="csY40" fmla="*/ 1014855 h 1301967"/>
              <a:gd name="csX41" fmla="*/ 1575418 w 1674030"/>
              <a:gd name="csY41" fmla="*/ 1050714 h 1301967"/>
              <a:gd name="csX42" fmla="*/ 1593348 w 1674030"/>
              <a:gd name="csY42" fmla="*/ 1077608 h 1301967"/>
              <a:gd name="csX43" fmla="*/ 1602313 w 1674030"/>
              <a:gd name="csY43" fmla="*/ 1104502 h 1301967"/>
              <a:gd name="csX44" fmla="*/ 1629207 w 1674030"/>
              <a:gd name="csY44" fmla="*/ 1122431 h 1301967"/>
              <a:gd name="csX45" fmla="*/ 1638171 w 1674030"/>
              <a:gd name="csY45" fmla="*/ 1149325 h 1301967"/>
              <a:gd name="csX46" fmla="*/ 1674030 w 1674030"/>
              <a:gd name="csY46" fmla="*/ 1158290 h 1301967"/>
              <a:gd name="csX47" fmla="*/ 1638171 w 1674030"/>
              <a:gd name="csY47" fmla="*/ 1167255 h 1301967"/>
              <a:gd name="csX48" fmla="*/ 1494736 w 1674030"/>
              <a:gd name="csY48" fmla="*/ 1185184 h 1301967"/>
              <a:gd name="csX49" fmla="*/ 1476807 w 1674030"/>
              <a:gd name="csY49" fmla="*/ 1203114 h 1301967"/>
              <a:gd name="csX50" fmla="*/ 1449913 w 1674030"/>
              <a:gd name="csY50" fmla="*/ 1167255 h 1301967"/>
              <a:gd name="csX51" fmla="*/ 1405089 w 1674030"/>
              <a:gd name="csY51" fmla="*/ 1113467 h 1301967"/>
              <a:gd name="csX52" fmla="*/ 1387160 w 1674030"/>
              <a:gd name="csY52" fmla="*/ 1086572 h 1301967"/>
              <a:gd name="csX53" fmla="*/ 1351301 w 1674030"/>
              <a:gd name="csY53" fmla="*/ 1077608 h 1301967"/>
              <a:gd name="csX54" fmla="*/ 1324407 w 1674030"/>
              <a:gd name="csY54" fmla="*/ 1068643 h 1301967"/>
              <a:gd name="csX55" fmla="*/ 1180971 w 1674030"/>
              <a:gd name="csY55" fmla="*/ 1077608 h 1301967"/>
              <a:gd name="csX56" fmla="*/ 1163042 w 1674030"/>
              <a:gd name="csY56" fmla="*/ 1122431 h 1301967"/>
              <a:gd name="csX57" fmla="*/ 1145113 w 1674030"/>
              <a:gd name="csY57" fmla="*/ 1158290 h 1301967"/>
              <a:gd name="csX58" fmla="*/ 1118218 w 1674030"/>
              <a:gd name="csY58" fmla="*/ 1185184 h 1301967"/>
              <a:gd name="csX59" fmla="*/ 1100289 w 1674030"/>
              <a:gd name="csY59" fmla="*/ 1212078 h 1301967"/>
              <a:gd name="csX60" fmla="*/ 1145113 w 1674030"/>
              <a:gd name="csY60" fmla="*/ 1238972 h 1301967"/>
              <a:gd name="csX61" fmla="*/ 1172007 w 1674030"/>
              <a:gd name="csY61" fmla="*/ 1247937 h 1301967"/>
              <a:gd name="csX62" fmla="*/ 1198901 w 1674030"/>
              <a:gd name="csY62" fmla="*/ 1221043 h 1301967"/>
              <a:gd name="csX63" fmla="*/ 1216830 w 1674030"/>
              <a:gd name="csY63" fmla="*/ 1265867 h 1301967"/>
              <a:gd name="csX64" fmla="*/ 1091325 w 1674030"/>
              <a:gd name="csY64" fmla="*/ 1301725 h 1301967"/>
              <a:gd name="csX65" fmla="*/ 1037536 w 1674030"/>
              <a:gd name="csY65" fmla="*/ 1247937 h 1301967"/>
              <a:gd name="csX66" fmla="*/ 1010642 w 1674030"/>
              <a:gd name="csY66" fmla="*/ 1230008 h 1301967"/>
              <a:gd name="csX67" fmla="*/ 1001677 w 1674030"/>
              <a:gd name="csY67" fmla="*/ 1176219 h 1301967"/>
              <a:gd name="csX0" fmla="*/ 961967 w 1661214"/>
              <a:gd name="csY0" fmla="*/ 1167255 h 1301967"/>
              <a:gd name="csX1" fmla="*/ 101355 w 1661214"/>
              <a:gd name="csY1" fmla="*/ 315608 h 1301967"/>
              <a:gd name="csX2" fmla="*/ 65497 w 1661214"/>
              <a:gd name="csY2" fmla="*/ 288714 h 1301967"/>
              <a:gd name="csX3" fmla="*/ 11708 w 1661214"/>
              <a:gd name="csY3" fmla="*/ 270784 h 1301967"/>
              <a:gd name="csX4" fmla="*/ 11708 w 1661214"/>
              <a:gd name="csY4" fmla="*/ 118384 h 1301967"/>
              <a:gd name="csX5" fmla="*/ 20673 w 1661214"/>
              <a:gd name="csY5" fmla="*/ 91490 h 1301967"/>
              <a:gd name="csX6" fmla="*/ 47567 w 1661214"/>
              <a:gd name="csY6" fmla="*/ 73561 h 1301967"/>
              <a:gd name="csX7" fmla="*/ 173073 w 1661214"/>
              <a:gd name="csY7" fmla="*/ 91490 h 1301967"/>
              <a:gd name="csX8" fmla="*/ 307544 w 1661214"/>
              <a:gd name="csY8" fmla="*/ 82525 h 1301967"/>
              <a:gd name="csX9" fmla="*/ 343402 w 1661214"/>
              <a:gd name="csY9" fmla="*/ 46667 h 1301967"/>
              <a:gd name="csX10" fmla="*/ 406155 w 1661214"/>
              <a:gd name="csY10" fmla="*/ 73561 h 1301967"/>
              <a:gd name="csX11" fmla="*/ 531661 w 1661214"/>
              <a:gd name="csY11" fmla="*/ 64596 h 1301967"/>
              <a:gd name="csX12" fmla="*/ 675097 w 1661214"/>
              <a:gd name="csY12" fmla="*/ 55631 h 1301967"/>
              <a:gd name="csX13" fmla="*/ 719920 w 1661214"/>
              <a:gd name="csY13" fmla="*/ 46667 h 1301967"/>
              <a:gd name="csX14" fmla="*/ 863355 w 1661214"/>
              <a:gd name="csY14" fmla="*/ 64596 h 1301967"/>
              <a:gd name="csX15" fmla="*/ 908179 w 1661214"/>
              <a:gd name="csY15" fmla="*/ 91490 h 1301967"/>
              <a:gd name="csX16" fmla="*/ 944038 w 1661214"/>
              <a:gd name="csY16" fmla="*/ 100455 h 1301967"/>
              <a:gd name="csX17" fmla="*/ 979897 w 1661214"/>
              <a:gd name="csY17" fmla="*/ 118384 h 1301967"/>
              <a:gd name="csX18" fmla="*/ 997826 w 1661214"/>
              <a:gd name="csY18" fmla="*/ 136314 h 1301967"/>
              <a:gd name="csX19" fmla="*/ 1033685 w 1661214"/>
              <a:gd name="csY19" fmla="*/ 154243 h 1301967"/>
              <a:gd name="csX20" fmla="*/ 1060579 w 1661214"/>
              <a:gd name="csY20" fmla="*/ 172172 h 1301967"/>
              <a:gd name="csX21" fmla="*/ 1105402 w 1661214"/>
              <a:gd name="csY21" fmla="*/ 55631 h 1301967"/>
              <a:gd name="csX22" fmla="*/ 1141261 w 1661214"/>
              <a:gd name="csY22" fmla="*/ 46667 h 1301967"/>
              <a:gd name="csX23" fmla="*/ 1150226 w 1661214"/>
              <a:gd name="csY23" fmla="*/ 10808 h 1301967"/>
              <a:gd name="csX24" fmla="*/ 1195050 w 1661214"/>
              <a:gd name="csY24" fmla="*/ 1843 h 1301967"/>
              <a:gd name="csX25" fmla="*/ 1266767 w 1661214"/>
              <a:gd name="csY25" fmla="*/ 73561 h 1301967"/>
              <a:gd name="csX26" fmla="*/ 1293661 w 1661214"/>
              <a:gd name="csY26" fmla="*/ 208031 h 1301967"/>
              <a:gd name="csX27" fmla="*/ 1311591 w 1661214"/>
              <a:gd name="csY27" fmla="*/ 234925 h 1301967"/>
              <a:gd name="csX28" fmla="*/ 1338485 w 1661214"/>
              <a:gd name="csY28" fmla="*/ 306643 h 1301967"/>
              <a:gd name="csX29" fmla="*/ 1347450 w 1661214"/>
              <a:gd name="csY29" fmla="*/ 485937 h 1301967"/>
              <a:gd name="csX30" fmla="*/ 1356414 w 1661214"/>
              <a:gd name="csY30" fmla="*/ 539725 h 1301967"/>
              <a:gd name="csX31" fmla="*/ 1383308 w 1661214"/>
              <a:gd name="csY31" fmla="*/ 710055 h 1301967"/>
              <a:gd name="csX32" fmla="*/ 1410202 w 1661214"/>
              <a:gd name="csY32" fmla="*/ 736949 h 1301967"/>
              <a:gd name="csX33" fmla="*/ 1419167 w 1661214"/>
              <a:gd name="csY33" fmla="*/ 763843 h 1301967"/>
              <a:gd name="csX34" fmla="*/ 1428132 w 1661214"/>
              <a:gd name="csY34" fmla="*/ 799702 h 1301967"/>
              <a:gd name="csX35" fmla="*/ 1463991 w 1661214"/>
              <a:gd name="csY35" fmla="*/ 835561 h 1301967"/>
              <a:gd name="csX36" fmla="*/ 1472955 w 1661214"/>
              <a:gd name="csY36" fmla="*/ 862455 h 1301967"/>
              <a:gd name="csX37" fmla="*/ 1517779 w 1661214"/>
              <a:gd name="csY37" fmla="*/ 907278 h 1301967"/>
              <a:gd name="csX38" fmla="*/ 1544673 w 1661214"/>
              <a:gd name="csY38" fmla="*/ 987961 h 1301967"/>
              <a:gd name="csX39" fmla="*/ 1553638 w 1661214"/>
              <a:gd name="csY39" fmla="*/ 1014855 h 1301967"/>
              <a:gd name="csX40" fmla="*/ 1562602 w 1661214"/>
              <a:gd name="csY40" fmla="*/ 1050714 h 1301967"/>
              <a:gd name="csX41" fmla="*/ 1580532 w 1661214"/>
              <a:gd name="csY41" fmla="*/ 1077608 h 1301967"/>
              <a:gd name="csX42" fmla="*/ 1589497 w 1661214"/>
              <a:gd name="csY42" fmla="*/ 1104502 h 1301967"/>
              <a:gd name="csX43" fmla="*/ 1616391 w 1661214"/>
              <a:gd name="csY43" fmla="*/ 1122431 h 1301967"/>
              <a:gd name="csX44" fmla="*/ 1625355 w 1661214"/>
              <a:gd name="csY44" fmla="*/ 1149325 h 1301967"/>
              <a:gd name="csX45" fmla="*/ 1661214 w 1661214"/>
              <a:gd name="csY45" fmla="*/ 1158290 h 1301967"/>
              <a:gd name="csX46" fmla="*/ 1625355 w 1661214"/>
              <a:gd name="csY46" fmla="*/ 1167255 h 1301967"/>
              <a:gd name="csX47" fmla="*/ 1481920 w 1661214"/>
              <a:gd name="csY47" fmla="*/ 1185184 h 1301967"/>
              <a:gd name="csX48" fmla="*/ 1463991 w 1661214"/>
              <a:gd name="csY48" fmla="*/ 1203114 h 1301967"/>
              <a:gd name="csX49" fmla="*/ 1437097 w 1661214"/>
              <a:gd name="csY49" fmla="*/ 1167255 h 1301967"/>
              <a:gd name="csX50" fmla="*/ 1392273 w 1661214"/>
              <a:gd name="csY50" fmla="*/ 1113467 h 1301967"/>
              <a:gd name="csX51" fmla="*/ 1374344 w 1661214"/>
              <a:gd name="csY51" fmla="*/ 1086572 h 1301967"/>
              <a:gd name="csX52" fmla="*/ 1338485 w 1661214"/>
              <a:gd name="csY52" fmla="*/ 1077608 h 1301967"/>
              <a:gd name="csX53" fmla="*/ 1311591 w 1661214"/>
              <a:gd name="csY53" fmla="*/ 1068643 h 1301967"/>
              <a:gd name="csX54" fmla="*/ 1168155 w 1661214"/>
              <a:gd name="csY54" fmla="*/ 1077608 h 1301967"/>
              <a:gd name="csX55" fmla="*/ 1150226 w 1661214"/>
              <a:gd name="csY55" fmla="*/ 1122431 h 1301967"/>
              <a:gd name="csX56" fmla="*/ 1132297 w 1661214"/>
              <a:gd name="csY56" fmla="*/ 1158290 h 1301967"/>
              <a:gd name="csX57" fmla="*/ 1105402 w 1661214"/>
              <a:gd name="csY57" fmla="*/ 1185184 h 1301967"/>
              <a:gd name="csX58" fmla="*/ 1087473 w 1661214"/>
              <a:gd name="csY58" fmla="*/ 1212078 h 1301967"/>
              <a:gd name="csX59" fmla="*/ 1132297 w 1661214"/>
              <a:gd name="csY59" fmla="*/ 1238972 h 1301967"/>
              <a:gd name="csX60" fmla="*/ 1159191 w 1661214"/>
              <a:gd name="csY60" fmla="*/ 1247937 h 1301967"/>
              <a:gd name="csX61" fmla="*/ 1186085 w 1661214"/>
              <a:gd name="csY61" fmla="*/ 1221043 h 1301967"/>
              <a:gd name="csX62" fmla="*/ 1204014 w 1661214"/>
              <a:gd name="csY62" fmla="*/ 1265867 h 1301967"/>
              <a:gd name="csX63" fmla="*/ 1078509 w 1661214"/>
              <a:gd name="csY63" fmla="*/ 1301725 h 1301967"/>
              <a:gd name="csX64" fmla="*/ 1024720 w 1661214"/>
              <a:gd name="csY64" fmla="*/ 1247937 h 1301967"/>
              <a:gd name="csX65" fmla="*/ 997826 w 1661214"/>
              <a:gd name="csY65" fmla="*/ 1230008 h 1301967"/>
              <a:gd name="csX66" fmla="*/ 988861 w 1661214"/>
              <a:gd name="csY66" fmla="*/ 1176219 h 1301967"/>
              <a:gd name="csX0" fmla="*/ 952841 w 1652088"/>
              <a:gd name="csY0" fmla="*/ 1167255 h 1301967"/>
              <a:gd name="csX1" fmla="*/ 92229 w 1652088"/>
              <a:gd name="csY1" fmla="*/ 315608 h 1301967"/>
              <a:gd name="csX2" fmla="*/ 56371 w 1652088"/>
              <a:gd name="csY2" fmla="*/ 288714 h 1301967"/>
              <a:gd name="csX3" fmla="*/ 2582 w 1652088"/>
              <a:gd name="csY3" fmla="*/ 118384 h 1301967"/>
              <a:gd name="csX4" fmla="*/ 11547 w 1652088"/>
              <a:gd name="csY4" fmla="*/ 91490 h 1301967"/>
              <a:gd name="csX5" fmla="*/ 38441 w 1652088"/>
              <a:gd name="csY5" fmla="*/ 73561 h 1301967"/>
              <a:gd name="csX6" fmla="*/ 163947 w 1652088"/>
              <a:gd name="csY6" fmla="*/ 91490 h 1301967"/>
              <a:gd name="csX7" fmla="*/ 298418 w 1652088"/>
              <a:gd name="csY7" fmla="*/ 82525 h 1301967"/>
              <a:gd name="csX8" fmla="*/ 334276 w 1652088"/>
              <a:gd name="csY8" fmla="*/ 46667 h 1301967"/>
              <a:gd name="csX9" fmla="*/ 397029 w 1652088"/>
              <a:gd name="csY9" fmla="*/ 73561 h 1301967"/>
              <a:gd name="csX10" fmla="*/ 522535 w 1652088"/>
              <a:gd name="csY10" fmla="*/ 64596 h 1301967"/>
              <a:gd name="csX11" fmla="*/ 665971 w 1652088"/>
              <a:gd name="csY11" fmla="*/ 55631 h 1301967"/>
              <a:gd name="csX12" fmla="*/ 710794 w 1652088"/>
              <a:gd name="csY12" fmla="*/ 46667 h 1301967"/>
              <a:gd name="csX13" fmla="*/ 854229 w 1652088"/>
              <a:gd name="csY13" fmla="*/ 64596 h 1301967"/>
              <a:gd name="csX14" fmla="*/ 899053 w 1652088"/>
              <a:gd name="csY14" fmla="*/ 91490 h 1301967"/>
              <a:gd name="csX15" fmla="*/ 934912 w 1652088"/>
              <a:gd name="csY15" fmla="*/ 100455 h 1301967"/>
              <a:gd name="csX16" fmla="*/ 970771 w 1652088"/>
              <a:gd name="csY16" fmla="*/ 118384 h 1301967"/>
              <a:gd name="csX17" fmla="*/ 988700 w 1652088"/>
              <a:gd name="csY17" fmla="*/ 136314 h 1301967"/>
              <a:gd name="csX18" fmla="*/ 1024559 w 1652088"/>
              <a:gd name="csY18" fmla="*/ 154243 h 1301967"/>
              <a:gd name="csX19" fmla="*/ 1051453 w 1652088"/>
              <a:gd name="csY19" fmla="*/ 172172 h 1301967"/>
              <a:gd name="csX20" fmla="*/ 1096276 w 1652088"/>
              <a:gd name="csY20" fmla="*/ 55631 h 1301967"/>
              <a:gd name="csX21" fmla="*/ 1132135 w 1652088"/>
              <a:gd name="csY21" fmla="*/ 46667 h 1301967"/>
              <a:gd name="csX22" fmla="*/ 1141100 w 1652088"/>
              <a:gd name="csY22" fmla="*/ 10808 h 1301967"/>
              <a:gd name="csX23" fmla="*/ 1185924 w 1652088"/>
              <a:gd name="csY23" fmla="*/ 1843 h 1301967"/>
              <a:gd name="csX24" fmla="*/ 1257641 w 1652088"/>
              <a:gd name="csY24" fmla="*/ 73561 h 1301967"/>
              <a:gd name="csX25" fmla="*/ 1284535 w 1652088"/>
              <a:gd name="csY25" fmla="*/ 208031 h 1301967"/>
              <a:gd name="csX26" fmla="*/ 1302465 w 1652088"/>
              <a:gd name="csY26" fmla="*/ 234925 h 1301967"/>
              <a:gd name="csX27" fmla="*/ 1329359 w 1652088"/>
              <a:gd name="csY27" fmla="*/ 306643 h 1301967"/>
              <a:gd name="csX28" fmla="*/ 1338324 w 1652088"/>
              <a:gd name="csY28" fmla="*/ 485937 h 1301967"/>
              <a:gd name="csX29" fmla="*/ 1347288 w 1652088"/>
              <a:gd name="csY29" fmla="*/ 539725 h 1301967"/>
              <a:gd name="csX30" fmla="*/ 1374182 w 1652088"/>
              <a:gd name="csY30" fmla="*/ 710055 h 1301967"/>
              <a:gd name="csX31" fmla="*/ 1401076 w 1652088"/>
              <a:gd name="csY31" fmla="*/ 736949 h 1301967"/>
              <a:gd name="csX32" fmla="*/ 1410041 w 1652088"/>
              <a:gd name="csY32" fmla="*/ 763843 h 1301967"/>
              <a:gd name="csX33" fmla="*/ 1419006 w 1652088"/>
              <a:gd name="csY33" fmla="*/ 799702 h 1301967"/>
              <a:gd name="csX34" fmla="*/ 1454865 w 1652088"/>
              <a:gd name="csY34" fmla="*/ 835561 h 1301967"/>
              <a:gd name="csX35" fmla="*/ 1463829 w 1652088"/>
              <a:gd name="csY35" fmla="*/ 862455 h 1301967"/>
              <a:gd name="csX36" fmla="*/ 1508653 w 1652088"/>
              <a:gd name="csY36" fmla="*/ 907278 h 1301967"/>
              <a:gd name="csX37" fmla="*/ 1535547 w 1652088"/>
              <a:gd name="csY37" fmla="*/ 987961 h 1301967"/>
              <a:gd name="csX38" fmla="*/ 1544512 w 1652088"/>
              <a:gd name="csY38" fmla="*/ 1014855 h 1301967"/>
              <a:gd name="csX39" fmla="*/ 1553476 w 1652088"/>
              <a:gd name="csY39" fmla="*/ 1050714 h 1301967"/>
              <a:gd name="csX40" fmla="*/ 1571406 w 1652088"/>
              <a:gd name="csY40" fmla="*/ 1077608 h 1301967"/>
              <a:gd name="csX41" fmla="*/ 1580371 w 1652088"/>
              <a:gd name="csY41" fmla="*/ 1104502 h 1301967"/>
              <a:gd name="csX42" fmla="*/ 1607265 w 1652088"/>
              <a:gd name="csY42" fmla="*/ 1122431 h 1301967"/>
              <a:gd name="csX43" fmla="*/ 1616229 w 1652088"/>
              <a:gd name="csY43" fmla="*/ 1149325 h 1301967"/>
              <a:gd name="csX44" fmla="*/ 1652088 w 1652088"/>
              <a:gd name="csY44" fmla="*/ 1158290 h 1301967"/>
              <a:gd name="csX45" fmla="*/ 1616229 w 1652088"/>
              <a:gd name="csY45" fmla="*/ 1167255 h 1301967"/>
              <a:gd name="csX46" fmla="*/ 1472794 w 1652088"/>
              <a:gd name="csY46" fmla="*/ 1185184 h 1301967"/>
              <a:gd name="csX47" fmla="*/ 1454865 w 1652088"/>
              <a:gd name="csY47" fmla="*/ 1203114 h 1301967"/>
              <a:gd name="csX48" fmla="*/ 1427971 w 1652088"/>
              <a:gd name="csY48" fmla="*/ 1167255 h 1301967"/>
              <a:gd name="csX49" fmla="*/ 1383147 w 1652088"/>
              <a:gd name="csY49" fmla="*/ 1113467 h 1301967"/>
              <a:gd name="csX50" fmla="*/ 1365218 w 1652088"/>
              <a:gd name="csY50" fmla="*/ 1086572 h 1301967"/>
              <a:gd name="csX51" fmla="*/ 1329359 w 1652088"/>
              <a:gd name="csY51" fmla="*/ 1077608 h 1301967"/>
              <a:gd name="csX52" fmla="*/ 1302465 w 1652088"/>
              <a:gd name="csY52" fmla="*/ 1068643 h 1301967"/>
              <a:gd name="csX53" fmla="*/ 1159029 w 1652088"/>
              <a:gd name="csY53" fmla="*/ 1077608 h 1301967"/>
              <a:gd name="csX54" fmla="*/ 1141100 w 1652088"/>
              <a:gd name="csY54" fmla="*/ 1122431 h 1301967"/>
              <a:gd name="csX55" fmla="*/ 1123171 w 1652088"/>
              <a:gd name="csY55" fmla="*/ 1158290 h 1301967"/>
              <a:gd name="csX56" fmla="*/ 1096276 w 1652088"/>
              <a:gd name="csY56" fmla="*/ 1185184 h 1301967"/>
              <a:gd name="csX57" fmla="*/ 1078347 w 1652088"/>
              <a:gd name="csY57" fmla="*/ 1212078 h 1301967"/>
              <a:gd name="csX58" fmla="*/ 1123171 w 1652088"/>
              <a:gd name="csY58" fmla="*/ 1238972 h 1301967"/>
              <a:gd name="csX59" fmla="*/ 1150065 w 1652088"/>
              <a:gd name="csY59" fmla="*/ 1247937 h 1301967"/>
              <a:gd name="csX60" fmla="*/ 1176959 w 1652088"/>
              <a:gd name="csY60" fmla="*/ 1221043 h 1301967"/>
              <a:gd name="csX61" fmla="*/ 1194888 w 1652088"/>
              <a:gd name="csY61" fmla="*/ 1265867 h 1301967"/>
              <a:gd name="csX62" fmla="*/ 1069383 w 1652088"/>
              <a:gd name="csY62" fmla="*/ 1301725 h 1301967"/>
              <a:gd name="csX63" fmla="*/ 1015594 w 1652088"/>
              <a:gd name="csY63" fmla="*/ 1247937 h 1301967"/>
              <a:gd name="csX64" fmla="*/ 988700 w 1652088"/>
              <a:gd name="csY64" fmla="*/ 1230008 h 1301967"/>
              <a:gd name="csX65" fmla="*/ 979735 w 1652088"/>
              <a:gd name="csY65" fmla="*/ 1176219 h 1301967"/>
              <a:gd name="csX0" fmla="*/ 959820 w 1659067"/>
              <a:gd name="csY0" fmla="*/ 1167255 h 1301967"/>
              <a:gd name="csX1" fmla="*/ 99208 w 1659067"/>
              <a:gd name="csY1" fmla="*/ 315608 h 1301967"/>
              <a:gd name="csX2" fmla="*/ 9561 w 1659067"/>
              <a:gd name="csY2" fmla="*/ 118384 h 1301967"/>
              <a:gd name="csX3" fmla="*/ 18526 w 1659067"/>
              <a:gd name="csY3" fmla="*/ 91490 h 1301967"/>
              <a:gd name="csX4" fmla="*/ 45420 w 1659067"/>
              <a:gd name="csY4" fmla="*/ 73561 h 1301967"/>
              <a:gd name="csX5" fmla="*/ 170926 w 1659067"/>
              <a:gd name="csY5" fmla="*/ 91490 h 1301967"/>
              <a:gd name="csX6" fmla="*/ 305397 w 1659067"/>
              <a:gd name="csY6" fmla="*/ 82525 h 1301967"/>
              <a:gd name="csX7" fmla="*/ 341255 w 1659067"/>
              <a:gd name="csY7" fmla="*/ 46667 h 1301967"/>
              <a:gd name="csX8" fmla="*/ 404008 w 1659067"/>
              <a:gd name="csY8" fmla="*/ 73561 h 1301967"/>
              <a:gd name="csX9" fmla="*/ 529514 w 1659067"/>
              <a:gd name="csY9" fmla="*/ 64596 h 1301967"/>
              <a:gd name="csX10" fmla="*/ 672950 w 1659067"/>
              <a:gd name="csY10" fmla="*/ 55631 h 1301967"/>
              <a:gd name="csX11" fmla="*/ 717773 w 1659067"/>
              <a:gd name="csY11" fmla="*/ 46667 h 1301967"/>
              <a:gd name="csX12" fmla="*/ 861208 w 1659067"/>
              <a:gd name="csY12" fmla="*/ 64596 h 1301967"/>
              <a:gd name="csX13" fmla="*/ 906032 w 1659067"/>
              <a:gd name="csY13" fmla="*/ 91490 h 1301967"/>
              <a:gd name="csX14" fmla="*/ 941891 w 1659067"/>
              <a:gd name="csY14" fmla="*/ 100455 h 1301967"/>
              <a:gd name="csX15" fmla="*/ 977750 w 1659067"/>
              <a:gd name="csY15" fmla="*/ 118384 h 1301967"/>
              <a:gd name="csX16" fmla="*/ 995679 w 1659067"/>
              <a:gd name="csY16" fmla="*/ 136314 h 1301967"/>
              <a:gd name="csX17" fmla="*/ 1031538 w 1659067"/>
              <a:gd name="csY17" fmla="*/ 154243 h 1301967"/>
              <a:gd name="csX18" fmla="*/ 1058432 w 1659067"/>
              <a:gd name="csY18" fmla="*/ 172172 h 1301967"/>
              <a:gd name="csX19" fmla="*/ 1103255 w 1659067"/>
              <a:gd name="csY19" fmla="*/ 55631 h 1301967"/>
              <a:gd name="csX20" fmla="*/ 1139114 w 1659067"/>
              <a:gd name="csY20" fmla="*/ 46667 h 1301967"/>
              <a:gd name="csX21" fmla="*/ 1148079 w 1659067"/>
              <a:gd name="csY21" fmla="*/ 10808 h 1301967"/>
              <a:gd name="csX22" fmla="*/ 1192903 w 1659067"/>
              <a:gd name="csY22" fmla="*/ 1843 h 1301967"/>
              <a:gd name="csX23" fmla="*/ 1264620 w 1659067"/>
              <a:gd name="csY23" fmla="*/ 73561 h 1301967"/>
              <a:gd name="csX24" fmla="*/ 1291514 w 1659067"/>
              <a:gd name="csY24" fmla="*/ 208031 h 1301967"/>
              <a:gd name="csX25" fmla="*/ 1309444 w 1659067"/>
              <a:gd name="csY25" fmla="*/ 234925 h 1301967"/>
              <a:gd name="csX26" fmla="*/ 1336338 w 1659067"/>
              <a:gd name="csY26" fmla="*/ 306643 h 1301967"/>
              <a:gd name="csX27" fmla="*/ 1345303 w 1659067"/>
              <a:gd name="csY27" fmla="*/ 485937 h 1301967"/>
              <a:gd name="csX28" fmla="*/ 1354267 w 1659067"/>
              <a:gd name="csY28" fmla="*/ 539725 h 1301967"/>
              <a:gd name="csX29" fmla="*/ 1381161 w 1659067"/>
              <a:gd name="csY29" fmla="*/ 710055 h 1301967"/>
              <a:gd name="csX30" fmla="*/ 1408055 w 1659067"/>
              <a:gd name="csY30" fmla="*/ 736949 h 1301967"/>
              <a:gd name="csX31" fmla="*/ 1417020 w 1659067"/>
              <a:gd name="csY31" fmla="*/ 763843 h 1301967"/>
              <a:gd name="csX32" fmla="*/ 1425985 w 1659067"/>
              <a:gd name="csY32" fmla="*/ 799702 h 1301967"/>
              <a:gd name="csX33" fmla="*/ 1461844 w 1659067"/>
              <a:gd name="csY33" fmla="*/ 835561 h 1301967"/>
              <a:gd name="csX34" fmla="*/ 1470808 w 1659067"/>
              <a:gd name="csY34" fmla="*/ 862455 h 1301967"/>
              <a:gd name="csX35" fmla="*/ 1515632 w 1659067"/>
              <a:gd name="csY35" fmla="*/ 907278 h 1301967"/>
              <a:gd name="csX36" fmla="*/ 1542526 w 1659067"/>
              <a:gd name="csY36" fmla="*/ 987961 h 1301967"/>
              <a:gd name="csX37" fmla="*/ 1551491 w 1659067"/>
              <a:gd name="csY37" fmla="*/ 1014855 h 1301967"/>
              <a:gd name="csX38" fmla="*/ 1560455 w 1659067"/>
              <a:gd name="csY38" fmla="*/ 1050714 h 1301967"/>
              <a:gd name="csX39" fmla="*/ 1578385 w 1659067"/>
              <a:gd name="csY39" fmla="*/ 1077608 h 1301967"/>
              <a:gd name="csX40" fmla="*/ 1587350 w 1659067"/>
              <a:gd name="csY40" fmla="*/ 1104502 h 1301967"/>
              <a:gd name="csX41" fmla="*/ 1614244 w 1659067"/>
              <a:gd name="csY41" fmla="*/ 1122431 h 1301967"/>
              <a:gd name="csX42" fmla="*/ 1623208 w 1659067"/>
              <a:gd name="csY42" fmla="*/ 1149325 h 1301967"/>
              <a:gd name="csX43" fmla="*/ 1659067 w 1659067"/>
              <a:gd name="csY43" fmla="*/ 1158290 h 1301967"/>
              <a:gd name="csX44" fmla="*/ 1623208 w 1659067"/>
              <a:gd name="csY44" fmla="*/ 1167255 h 1301967"/>
              <a:gd name="csX45" fmla="*/ 1479773 w 1659067"/>
              <a:gd name="csY45" fmla="*/ 1185184 h 1301967"/>
              <a:gd name="csX46" fmla="*/ 1461844 w 1659067"/>
              <a:gd name="csY46" fmla="*/ 1203114 h 1301967"/>
              <a:gd name="csX47" fmla="*/ 1434950 w 1659067"/>
              <a:gd name="csY47" fmla="*/ 1167255 h 1301967"/>
              <a:gd name="csX48" fmla="*/ 1390126 w 1659067"/>
              <a:gd name="csY48" fmla="*/ 1113467 h 1301967"/>
              <a:gd name="csX49" fmla="*/ 1372197 w 1659067"/>
              <a:gd name="csY49" fmla="*/ 1086572 h 1301967"/>
              <a:gd name="csX50" fmla="*/ 1336338 w 1659067"/>
              <a:gd name="csY50" fmla="*/ 1077608 h 1301967"/>
              <a:gd name="csX51" fmla="*/ 1309444 w 1659067"/>
              <a:gd name="csY51" fmla="*/ 1068643 h 1301967"/>
              <a:gd name="csX52" fmla="*/ 1166008 w 1659067"/>
              <a:gd name="csY52" fmla="*/ 1077608 h 1301967"/>
              <a:gd name="csX53" fmla="*/ 1148079 w 1659067"/>
              <a:gd name="csY53" fmla="*/ 1122431 h 1301967"/>
              <a:gd name="csX54" fmla="*/ 1130150 w 1659067"/>
              <a:gd name="csY54" fmla="*/ 1158290 h 1301967"/>
              <a:gd name="csX55" fmla="*/ 1103255 w 1659067"/>
              <a:gd name="csY55" fmla="*/ 1185184 h 1301967"/>
              <a:gd name="csX56" fmla="*/ 1085326 w 1659067"/>
              <a:gd name="csY56" fmla="*/ 1212078 h 1301967"/>
              <a:gd name="csX57" fmla="*/ 1130150 w 1659067"/>
              <a:gd name="csY57" fmla="*/ 1238972 h 1301967"/>
              <a:gd name="csX58" fmla="*/ 1157044 w 1659067"/>
              <a:gd name="csY58" fmla="*/ 1247937 h 1301967"/>
              <a:gd name="csX59" fmla="*/ 1183938 w 1659067"/>
              <a:gd name="csY59" fmla="*/ 1221043 h 1301967"/>
              <a:gd name="csX60" fmla="*/ 1201867 w 1659067"/>
              <a:gd name="csY60" fmla="*/ 1265867 h 1301967"/>
              <a:gd name="csX61" fmla="*/ 1076362 w 1659067"/>
              <a:gd name="csY61" fmla="*/ 1301725 h 1301967"/>
              <a:gd name="csX62" fmla="*/ 1022573 w 1659067"/>
              <a:gd name="csY62" fmla="*/ 1247937 h 1301967"/>
              <a:gd name="csX63" fmla="*/ 995679 w 1659067"/>
              <a:gd name="csY63" fmla="*/ 1230008 h 1301967"/>
              <a:gd name="csX64" fmla="*/ 986714 w 1659067"/>
              <a:gd name="csY64" fmla="*/ 1176219 h 1301967"/>
              <a:gd name="csX0" fmla="*/ 960951 w 1660198"/>
              <a:gd name="csY0" fmla="*/ 1167255 h 1301967"/>
              <a:gd name="csX1" fmla="*/ 100339 w 1660198"/>
              <a:gd name="csY1" fmla="*/ 315608 h 1301967"/>
              <a:gd name="csX2" fmla="*/ 10692 w 1660198"/>
              <a:gd name="csY2" fmla="*/ 118384 h 1301967"/>
              <a:gd name="csX3" fmla="*/ 19657 w 1660198"/>
              <a:gd name="csY3" fmla="*/ 91490 h 1301967"/>
              <a:gd name="csX4" fmla="*/ 172057 w 1660198"/>
              <a:gd name="csY4" fmla="*/ 91490 h 1301967"/>
              <a:gd name="csX5" fmla="*/ 306528 w 1660198"/>
              <a:gd name="csY5" fmla="*/ 82525 h 1301967"/>
              <a:gd name="csX6" fmla="*/ 342386 w 1660198"/>
              <a:gd name="csY6" fmla="*/ 46667 h 1301967"/>
              <a:gd name="csX7" fmla="*/ 405139 w 1660198"/>
              <a:gd name="csY7" fmla="*/ 73561 h 1301967"/>
              <a:gd name="csX8" fmla="*/ 530645 w 1660198"/>
              <a:gd name="csY8" fmla="*/ 64596 h 1301967"/>
              <a:gd name="csX9" fmla="*/ 674081 w 1660198"/>
              <a:gd name="csY9" fmla="*/ 55631 h 1301967"/>
              <a:gd name="csX10" fmla="*/ 718904 w 1660198"/>
              <a:gd name="csY10" fmla="*/ 46667 h 1301967"/>
              <a:gd name="csX11" fmla="*/ 862339 w 1660198"/>
              <a:gd name="csY11" fmla="*/ 64596 h 1301967"/>
              <a:gd name="csX12" fmla="*/ 907163 w 1660198"/>
              <a:gd name="csY12" fmla="*/ 91490 h 1301967"/>
              <a:gd name="csX13" fmla="*/ 943022 w 1660198"/>
              <a:gd name="csY13" fmla="*/ 100455 h 1301967"/>
              <a:gd name="csX14" fmla="*/ 978881 w 1660198"/>
              <a:gd name="csY14" fmla="*/ 118384 h 1301967"/>
              <a:gd name="csX15" fmla="*/ 996810 w 1660198"/>
              <a:gd name="csY15" fmla="*/ 136314 h 1301967"/>
              <a:gd name="csX16" fmla="*/ 1032669 w 1660198"/>
              <a:gd name="csY16" fmla="*/ 154243 h 1301967"/>
              <a:gd name="csX17" fmla="*/ 1059563 w 1660198"/>
              <a:gd name="csY17" fmla="*/ 172172 h 1301967"/>
              <a:gd name="csX18" fmla="*/ 1104386 w 1660198"/>
              <a:gd name="csY18" fmla="*/ 55631 h 1301967"/>
              <a:gd name="csX19" fmla="*/ 1140245 w 1660198"/>
              <a:gd name="csY19" fmla="*/ 46667 h 1301967"/>
              <a:gd name="csX20" fmla="*/ 1149210 w 1660198"/>
              <a:gd name="csY20" fmla="*/ 10808 h 1301967"/>
              <a:gd name="csX21" fmla="*/ 1194034 w 1660198"/>
              <a:gd name="csY21" fmla="*/ 1843 h 1301967"/>
              <a:gd name="csX22" fmla="*/ 1265751 w 1660198"/>
              <a:gd name="csY22" fmla="*/ 73561 h 1301967"/>
              <a:gd name="csX23" fmla="*/ 1292645 w 1660198"/>
              <a:gd name="csY23" fmla="*/ 208031 h 1301967"/>
              <a:gd name="csX24" fmla="*/ 1310575 w 1660198"/>
              <a:gd name="csY24" fmla="*/ 234925 h 1301967"/>
              <a:gd name="csX25" fmla="*/ 1337469 w 1660198"/>
              <a:gd name="csY25" fmla="*/ 306643 h 1301967"/>
              <a:gd name="csX26" fmla="*/ 1346434 w 1660198"/>
              <a:gd name="csY26" fmla="*/ 485937 h 1301967"/>
              <a:gd name="csX27" fmla="*/ 1355398 w 1660198"/>
              <a:gd name="csY27" fmla="*/ 539725 h 1301967"/>
              <a:gd name="csX28" fmla="*/ 1382292 w 1660198"/>
              <a:gd name="csY28" fmla="*/ 710055 h 1301967"/>
              <a:gd name="csX29" fmla="*/ 1409186 w 1660198"/>
              <a:gd name="csY29" fmla="*/ 736949 h 1301967"/>
              <a:gd name="csX30" fmla="*/ 1418151 w 1660198"/>
              <a:gd name="csY30" fmla="*/ 763843 h 1301967"/>
              <a:gd name="csX31" fmla="*/ 1427116 w 1660198"/>
              <a:gd name="csY31" fmla="*/ 799702 h 1301967"/>
              <a:gd name="csX32" fmla="*/ 1462975 w 1660198"/>
              <a:gd name="csY32" fmla="*/ 835561 h 1301967"/>
              <a:gd name="csX33" fmla="*/ 1471939 w 1660198"/>
              <a:gd name="csY33" fmla="*/ 862455 h 1301967"/>
              <a:gd name="csX34" fmla="*/ 1516763 w 1660198"/>
              <a:gd name="csY34" fmla="*/ 907278 h 1301967"/>
              <a:gd name="csX35" fmla="*/ 1543657 w 1660198"/>
              <a:gd name="csY35" fmla="*/ 987961 h 1301967"/>
              <a:gd name="csX36" fmla="*/ 1552622 w 1660198"/>
              <a:gd name="csY36" fmla="*/ 1014855 h 1301967"/>
              <a:gd name="csX37" fmla="*/ 1561586 w 1660198"/>
              <a:gd name="csY37" fmla="*/ 1050714 h 1301967"/>
              <a:gd name="csX38" fmla="*/ 1579516 w 1660198"/>
              <a:gd name="csY38" fmla="*/ 1077608 h 1301967"/>
              <a:gd name="csX39" fmla="*/ 1588481 w 1660198"/>
              <a:gd name="csY39" fmla="*/ 1104502 h 1301967"/>
              <a:gd name="csX40" fmla="*/ 1615375 w 1660198"/>
              <a:gd name="csY40" fmla="*/ 1122431 h 1301967"/>
              <a:gd name="csX41" fmla="*/ 1624339 w 1660198"/>
              <a:gd name="csY41" fmla="*/ 1149325 h 1301967"/>
              <a:gd name="csX42" fmla="*/ 1660198 w 1660198"/>
              <a:gd name="csY42" fmla="*/ 1158290 h 1301967"/>
              <a:gd name="csX43" fmla="*/ 1624339 w 1660198"/>
              <a:gd name="csY43" fmla="*/ 1167255 h 1301967"/>
              <a:gd name="csX44" fmla="*/ 1480904 w 1660198"/>
              <a:gd name="csY44" fmla="*/ 1185184 h 1301967"/>
              <a:gd name="csX45" fmla="*/ 1462975 w 1660198"/>
              <a:gd name="csY45" fmla="*/ 1203114 h 1301967"/>
              <a:gd name="csX46" fmla="*/ 1436081 w 1660198"/>
              <a:gd name="csY46" fmla="*/ 1167255 h 1301967"/>
              <a:gd name="csX47" fmla="*/ 1391257 w 1660198"/>
              <a:gd name="csY47" fmla="*/ 1113467 h 1301967"/>
              <a:gd name="csX48" fmla="*/ 1373328 w 1660198"/>
              <a:gd name="csY48" fmla="*/ 1086572 h 1301967"/>
              <a:gd name="csX49" fmla="*/ 1337469 w 1660198"/>
              <a:gd name="csY49" fmla="*/ 1077608 h 1301967"/>
              <a:gd name="csX50" fmla="*/ 1310575 w 1660198"/>
              <a:gd name="csY50" fmla="*/ 1068643 h 1301967"/>
              <a:gd name="csX51" fmla="*/ 1167139 w 1660198"/>
              <a:gd name="csY51" fmla="*/ 1077608 h 1301967"/>
              <a:gd name="csX52" fmla="*/ 1149210 w 1660198"/>
              <a:gd name="csY52" fmla="*/ 1122431 h 1301967"/>
              <a:gd name="csX53" fmla="*/ 1131281 w 1660198"/>
              <a:gd name="csY53" fmla="*/ 1158290 h 1301967"/>
              <a:gd name="csX54" fmla="*/ 1104386 w 1660198"/>
              <a:gd name="csY54" fmla="*/ 1185184 h 1301967"/>
              <a:gd name="csX55" fmla="*/ 1086457 w 1660198"/>
              <a:gd name="csY55" fmla="*/ 1212078 h 1301967"/>
              <a:gd name="csX56" fmla="*/ 1131281 w 1660198"/>
              <a:gd name="csY56" fmla="*/ 1238972 h 1301967"/>
              <a:gd name="csX57" fmla="*/ 1158175 w 1660198"/>
              <a:gd name="csY57" fmla="*/ 1247937 h 1301967"/>
              <a:gd name="csX58" fmla="*/ 1185069 w 1660198"/>
              <a:gd name="csY58" fmla="*/ 1221043 h 1301967"/>
              <a:gd name="csX59" fmla="*/ 1202998 w 1660198"/>
              <a:gd name="csY59" fmla="*/ 1265867 h 1301967"/>
              <a:gd name="csX60" fmla="*/ 1077493 w 1660198"/>
              <a:gd name="csY60" fmla="*/ 1301725 h 1301967"/>
              <a:gd name="csX61" fmla="*/ 1023704 w 1660198"/>
              <a:gd name="csY61" fmla="*/ 1247937 h 1301967"/>
              <a:gd name="csX62" fmla="*/ 996810 w 1660198"/>
              <a:gd name="csY62" fmla="*/ 1230008 h 1301967"/>
              <a:gd name="csX63" fmla="*/ 987845 w 1660198"/>
              <a:gd name="csY63" fmla="*/ 1176219 h 1301967"/>
              <a:gd name="csX0" fmla="*/ 969936 w 1669183"/>
              <a:gd name="csY0" fmla="*/ 1167255 h 1301967"/>
              <a:gd name="csX1" fmla="*/ 109324 w 1669183"/>
              <a:gd name="csY1" fmla="*/ 315608 h 1301967"/>
              <a:gd name="csX2" fmla="*/ 19677 w 1669183"/>
              <a:gd name="csY2" fmla="*/ 118384 h 1301967"/>
              <a:gd name="csX3" fmla="*/ 181042 w 1669183"/>
              <a:gd name="csY3" fmla="*/ 91490 h 1301967"/>
              <a:gd name="csX4" fmla="*/ 315513 w 1669183"/>
              <a:gd name="csY4" fmla="*/ 82525 h 1301967"/>
              <a:gd name="csX5" fmla="*/ 351371 w 1669183"/>
              <a:gd name="csY5" fmla="*/ 46667 h 1301967"/>
              <a:gd name="csX6" fmla="*/ 414124 w 1669183"/>
              <a:gd name="csY6" fmla="*/ 73561 h 1301967"/>
              <a:gd name="csX7" fmla="*/ 539630 w 1669183"/>
              <a:gd name="csY7" fmla="*/ 64596 h 1301967"/>
              <a:gd name="csX8" fmla="*/ 683066 w 1669183"/>
              <a:gd name="csY8" fmla="*/ 55631 h 1301967"/>
              <a:gd name="csX9" fmla="*/ 727889 w 1669183"/>
              <a:gd name="csY9" fmla="*/ 46667 h 1301967"/>
              <a:gd name="csX10" fmla="*/ 871324 w 1669183"/>
              <a:gd name="csY10" fmla="*/ 64596 h 1301967"/>
              <a:gd name="csX11" fmla="*/ 916148 w 1669183"/>
              <a:gd name="csY11" fmla="*/ 91490 h 1301967"/>
              <a:gd name="csX12" fmla="*/ 952007 w 1669183"/>
              <a:gd name="csY12" fmla="*/ 100455 h 1301967"/>
              <a:gd name="csX13" fmla="*/ 987866 w 1669183"/>
              <a:gd name="csY13" fmla="*/ 118384 h 1301967"/>
              <a:gd name="csX14" fmla="*/ 1005795 w 1669183"/>
              <a:gd name="csY14" fmla="*/ 136314 h 1301967"/>
              <a:gd name="csX15" fmla="*/ 1041654 w 1669183"/>
              <a:gd name="csY15" fmla="*/ 154243 h 1301967"/>
              <a:gd name="csX16" fmla="*/ 1068548 w 1669183"/>
              <a:gd name="csY16" fmla="*/ 172172 h 1301967"/>
              <a:gd name="csX17" fmla="*/ 1113371 w 1669183"/>
              <a:gd name="csY17" fmla="*/ 55631 h 1301967"/>
              <a:gd name="csX18" fmla="*/ 1149230 w 1669183"/>
              <a:gd name="csY18" fmla="*/ 46667 h 1301967"/>
              <a:gd name="csX19" fmla="*/ 1158195 w 1669183"/>
              <a:gd name="csY19" fmla="*/ 10808 h 1301967"/>
              <a:gd name="csX20" fmla="*/ 1203019 w 1669183"/>
              <a:gd name="csY20" fmla="*/ 1843 h 1301967"/>
              <a:gd name="csX21" fmla="*/ 1274736 w 1669183"/>
              <a:gd name="csY21" fmla="*/ 73561 h 1301967"/>
              <a:gd name="csX22" fmla="*/ 1301630 w 1669183"/>
              <a:gd name="csY22" fmla="*/ 208031 h 1301967"/>
              <a:gd name="csX23" fmla="*/ 1319560 w 1669183"/>
              <a:gd name="csY23" fmla="*/ 234925 h 1301967"/>
              <a:gd name="csX24" fmla="*/ 1346454 w 1669183"/>
              <a:gd name="csY24" fmla="*/ 306643 h 1301967"/>
              <a:gd name="csX25" fmla="*/ 1355419 w 1669183"/>
              <a:gd name="csY25" fmla="*/ 485937 h 1301967"/>
              <a:gd name="csX26" fmla="*/ 1364383 w 1669183"/>
              <a:gd name="csY26" fmla="*/ 539725 h 1301967"/>
              <a:gd name="csX27" fmla="*/ 1391277 w 1669183"/>
              <a:gd name="csY27" fmla="*/ 710055 h 1301967"/>
              <a:gd name="csX28" fmla="*/ 1418171 w 1669183"/>
              <a:gd name="csY28" fmla="*/ 736949 h 1301967"/>
              <a:gd name="csX29" fmla="*/ 1427136 w 1669183"/>
              <a:gd name="csY29" fmla="*/ 763843 h 1301967"/>
              <a:gd name="csX30" fmla="*/ 1436101 w 1669183"/>
              <a:gd name="csY30" fmla="*/ 799702 h 1301967"/>
              <a:gd name="csX31" fmla="*/ 1471960 w 1669183"/>
              <a:gd name="csY31" fmla="*/ 835561 h 1301967"/>
              <a:gd name="csX32" fmla="*/ 1480924 w 1669183"/>
              <a:gd name="csY32" fmla="*/ 862455 h 1301967"/>
              <a:gd name="csX33" fmla="*/ 1525748 w 1669183"/>
              <a:gd name="csY33" fmla="*/ 907278 h 1301967"/>
              <a:gd name="csX34" fmla="*/ 1552642 w 1669183"/>
              <a:gd name="csY34" fmla="*/ 987961 h 1301967"/>
              <a:gd name="csX35" fmla="*/ 1561607 w 1669183"/>
              <a:gd name="csY35" fmla="*/ 1014855 h 1301967"/>
              <a:gd name="csX36" fmla="*/ 1570571 w 1669183"/>
              <a:gd name="csY36" fmla="*/ 1050714 h 1301967"/>
              <a:gd name="csX37" fmla="*/ 1588501 w 1669183"/>
              <a:gd name="csY37" fmla="*/ 1077608 h 1301967"/>
              <a:gd name="csX38" fmla="*/ 1597466 w 1669183"/>
              <a:gd name="csY38" fmla="*/ 1104502 h 1301967"/>
              <a:gd name="csX39" fmla="*/ 1624360 w 1669183"/>
              <a:gd name="csY39" fmla="*/ 1122431 h 1301967"/>
              <a:gd name="csX40" fmla="*/ 1633324 w 1669183"/>
              <a:gd name="csY40" fmla="*/ 1149325 h 1301967"/>
              <a:gd name="csX41" fmla="*/ 1669183 w 1669183"/>
              <a:gd name="csY41" fmla="*/ 1158290 h 1301967"/>
              <a:gd name="csX42" fmla="*/ 1633324 w 1669183"/>
              <a:gd name="csY42" fmla="*/ 1167255 h 1301967"/>
              <a:gd name="csX43" fmla="*/ 1489889 w 1669183"/>
              <a:gd name="csY43" fmla="*/ 1185184 h 1301967"/>
              <a:gd name="csX44" fmla="*/ 1471960 w 1669183"/>
              <a:gd name="csY44" fmla="*/ 1203114 h 1301967"/>
              <a:gd name="csX45" fmla="*/ 1445066 w 1669183"/>
              <a:gd name="csY45" fmla="*/ 1167255 h 1301967"/>
              <a:gd name="csX46" fmla="*/ 1400242 w 1669183"/>
              <a:gd name="csY46" fmla="*/ 1113467 h 1301967"/>
              <a:gd name="csX47" fmla="*/ 1382313 w 1669183"/>
              <a:gd name="csY47" fmla="*/ 1086572 h 1301967"/>
              <a:gd name="csX48" fmla="*/ 1346454 w 1669183"/>
              <a:gd name="csY48" fmla="*/ 1077608 h 1301967"/>
              <a:gd name="csX49" fmla="*/ 1319560 w 1669183"/>
              <a:gd name="csY49" fmla="*/ 1068643 h 1301967"/>
              <a:gd name="csX50" fmla="*/ 1176124 w 1669183"/>
              <a:gd name="csY50" fmla="*/ 1077608 h 1301967"/>
              <a:gd name="csX51" fmla="*/ 1158195 w 1669183"/>
              <a:gd name="csY51" fmla="*/ 1122431 h 1301967"/>
              <a:gd name="csX52" fmla="*/ 1140266 w 1669183"/>
              <a:gd name="csY52" fmla="*/ 1158290 h 1301967"/>
              <a:gd name="csX53" fmla="*/ 1113371 w 1669183"/>
              <a:gd name="csY53" fmla="*/ 1185184 h 1301967"/>
              <a:gd name="csX54" fmla="*/ 1095442 w 1669183"/>
              <a:gd name="csY54" fmla="*/ 1212078 h 1301967"/>
              <a:gd name="csX55" fmla="*/ 1140266 w 1669183"/>
              <a:gd name="csY55" fmla="*/ 1238972 h 1301967"/>
              <a:gd name="csX56" fmla="*/ 1167160 w 1669183"/>
              <a:gd name="csY56" fmla="*/ 1247937 h 1301967"/>
              <a:gd name="csX57" fmla="*/ 1194054 w 1669183"/>
              <a:gd name="csY57" fmla="*/ 1221043 h 1301967"/>
              <a:gd name="csX58" fmla="*/ 1211983 w 1669183"/>
              <a:gd name="csY58" fmla="*/ 1265867 h 1301967"/>
              <a:gd name="csX59" fmla="*/ 1086478 w 1669183"/>
              <a:gd name="csY59" fmla="*/ 1301725 h 1301967"/>
              <a:gd name="csX60" fmla="*/ 1032689 w 1669183"/>
              <a:gd name="csY60" fmla="*/ 1247937 h 1301967"/>
              <a:gd name="csX61" fmla="*/ 1005795 w 1669183"/>
              <a:gd name="csY61" fmla="*/ 1230008 h 1301967"/>
              <a:gd name="csX62" fmla="*/ 996830 w 1669183"/>
              <a:gd name="csY62" fmla="*/ 1176219 h 1301967"/>
              <a:gd name="csX0" fmla="*/ 909996 w 1609243"/>
              <a:gd name="csY0" fmla="*/ 1167255 h 1301967"/>
              <a:gd name="csX1" fmla="*/ 49384 w 1609243"/>
              <a:gd name="csY1" fmla="*/ 315608 h 1301967"/>
              <a:gd name="csX2" fmla="*/ 121102 w 1609243"/>
              <a:gd name="csY2" fmla="*/ 91490 h 1301967"/>
              <a:gd name="csX3" fmla="*/ 255573 w 1609243"/>
              <a:gd name="csY3" fmla="*/ 82525 h 1301967"/>
              <a:gd name="csX4" fmla="*/ 291431 w 1609243"/>
              <a:gd name="csY4" fmla="*/ 46667 h 1301967"/>
              <a:gd name="csX5" fmla="*/ 354184 w 1609243"/>
              <a:gd name="csY5" fmla="*/ 73561 h 1301967"/>
              <a:gd name="csX6" fmla="*/ 479690 w 1609243"/>
              <a:gd name="csY6" fmla="*/ 64596 h 1301967"/>
              <a:gd name="csX7" fmla="*/ 623126 w 1609243"/>
              <a:gd name="csY7" fmla="*/ 55631 h 1301967"/>
              <a:gd name="csX8" fmla="*/ 667949 w 1609243"/>
              <a:gd name="csY8" fmla="*/ 46667 h 1301967"/>
              <a:gd name="csX9" fmla="*/ 811384 w 1609243"/>
              <a:gd name="csY9" fmla="*/ 64596 h 1301967"/>
              <a:gd name="csX10" fmla="*/ 856208 w 1609243"/>
              <a:gd name="csY10" fmla="*/ 91490 h 1301967"/>
              <a:gd name="csX11" fmla="*/ 892067 w 1609243"/>
              <a:gd name="csY11" fmla="*/ 100455 h 1301967"/>
              <a:gd name="csX12" fmla="*/ 927926 w 1609243"/>
              <a:gd name="csY12" fmla="*/ 118384 h 1301967"/>
              <a:gd name="csX13" fmla="*/ 945855 w 1609243"/>
              <a:gd name="csY13" fmla="*/ 136314 h 1301967"/>
              <a:gd name="csX14" fmla="*/ 981714 w 1609243"/>
              <a:gd name="csY14" fmla="*/ 154243 h 1301967"/>
              <a:gd name="csX15" fmla="*/ 1008608 w 1609243"/>
              <a:gd name="csY15" fmla="*/ 172172 h 1301967"/>
              <a:gd name="csX16" fmla="*/ 1053431 w 1609243"/>
              <a:gd name="csY16" fmla="*/ 55631 h 1301967"/>
              <a:gd name="csX17" fmla="*/ 1089290 w 1609243"/>
              <a:gd name="csY17" fmla="*/ 46667 h 1301967"/>
              <a:gd name="csX18" fmla="*/ 1098255 w 1609243"/>
              <a:gd name="csY18" fmla="*/ 10808 h 1301967"/>
              <a:gd name="csX19" fmla="*/ 1143079 w 1609243"/>
              <a:gd name="csY19" fmla="*/ 1843 h 1301967"/>
              <a:gd name="csX20" fmla="*/ 1214796 w 1609243"/>
              <a:gd name="csY20" fmla="*/ 73561 h 1301967"/>
              <a:gd name="csX21" fmla="*/ 1241690 w 1609243"/>
              <a:gd name="csY21" fmla="*/ 208031 h 1301967"/>
              <a:gd name="csX22" fmla="*/ 1259620 w 1609243"/>
              <a:gd name="csY22" fmla="*/ 234925 h 1301967"/>
              <a:gd name="csX23" fmla="*/ 1286514 w 1609243"/>
              <a:gd name="csY23" fmla="*/ 306643 h 1301967"/>
              <a:gd name="csX24" fmla="*/ 1295479 w 1609243"/>
              <a:gd name="csY24" fmla="*/ 485937 h 1301967"/>
              <a:gd name="csX25" fmla="*/ 1304443 w 1609243"/>
              <a:gd name="csY25" fmla="*/ 539725 h 1301967"/>
              <a:gd name="csX26" fmla="*/ 1331337 w 1609243"/>
              <a:gd name="csY26" fmla="*/ 710055 h 1301967"/>
              <a:gd name="csX27" fmla="*/ 1358231 w 1609243"/>
              <a:gd name="csY27" fmla="*/ 736949 h 1301967"/>
              <a:gd name="csX28" fmla="*/ 1367196 w 1609243"/>
              <a:gd name="csY28" fmla="*/ 763843 h 1301967"/>
              <a:gd name="csX29" fmla="*/ 1376161 w 1609243"/>
              <a:gd name="csY29" fmla="*/ 799702 h 1301967"/>
              <a:gd name="csX30" fmla="*/ 1412020 w 1609243"/>
              <a:gd name="csY30" fmla="*/ 835561 h 1301967"/>
              <a:gd name="csX31" fmla="*/ 1420984 w 1609243"/>
              <a:gd name="csY31" fmla="*/ 862455 h 1301967"/>
              <a:gd name="csX32" fmla="*/ 1465808 w 1609243"/>
              <a:gd name="csY32" fmla="*/ 907278 h 1301967"/>
              <a:gd name="csX33" fmla="*/ 1492702 w 1609243"/>
              <a:gd name="csY33" fmla="*/ 987961 h 1301967"/>
              <a:gd name="csX34" fmla="*/ 1501667 w 1609243"/>
              <a:gd name="csY34" fmla="*/ 1014855 h 1301967"/>
              <a:gd name="csX35" fmla="*/ 1510631 w 1609243"/>
              <a:gd name="csY35" fmla="*/ 1050714 h 1301967"/>
              <a:gd name="csX36" fmla="*/ 1528561 w 1609243"/>
              <a:gd name="csY36" fmla="*/ 1077608 h 1301967"/>
              <a:gd name="csX37" fmla="*/ 1537526 w 1609243"/>
              <a:gd name="csY37" fmla="*/ 1104502 h 1301967"/>
              <a:gd name="csX38" fmla="*/ 1564420 w 1609243"/>
              <a:gd name="csY38" fmla="*/ 1122431 h 1301967"/>
              <a:gd name="csX39" fmla="*/ 1573384 w 1609243"/>
              <a:gd name="csY39" fmla="*/ 1149325 h 1301967"/>
              <a:gd name="csX40" fmla="*/ 1609243 w 1609243"/>
              <a:gd name="csY40" fmla="*/ 1158290 h 1301967"/>
              <a:gd name="csX41" fmla="*/ 1573384 w 1609243"/>
              <a:gd name="csY41" fmla="*/ 1167255 h 1301967"/>
              <a:gd name="csX42" fmla="*/ 1429949 w 1609243"/>
              <a:gd name="csY42" fmla="*/ 1185184 h 1301967"/>
              <a:gd name="csX43" fmla="*/ 1412020 w 1609243"/>
              <a:gd name="csY43" fmla="*/ 1203114 h 1301967"/>
              <a:gd name="csX44" fmla="*/ 1385126 w 1609243"/>
              <a:gd name="csY44" fmla="*/ 1167255 h 1301967"/>
              <a:gd name="csX45" fmla="*/ 1340302 w 1609243"/>
              <a:gd name="csY45" fmla="*/ 1113467 h 1301967"/>
              <a:gd name="csX46" fmla="*/ 1322373 w 1609243"/>
              <a:gd name="csY46" fmla="*/ 1086572 h 1301967"/>
              <a:gd name="csX47" fmla="*/ 1286514 w 1609243"/>
              <a:gd name="csY47" fmla="*/ 1077608 h 1301967"/>
              <a:gd name="csX48" fmla="*/ 1259620 w 1609243"/>
              <a:gd name="csY48" fmla="*/ 1068643 h 1301967"/>
              <a:gd name="csX49" fmla="*/ 1116184 w 1609243"/>
              <a:gd name="csY49" fmla="*/ 1077608 h 1301967"/>
              <a:gd name="csX50" fmla="*/ 1098255 w 1609243"/>
              <a:gd name="csY50" fmla="*/ 1122431 h 1301967"/>
              <a:gd name="csX51" fmla="*/ 1080326 w 1609243"/>
              <a:gd name="csY51" fmla="*/ 1158290 h 1301967"/>
              <a:gd name="csX52" fmla="*/ 1053431 w 1609243"/>
              <a:gd name="csY52" fmla="*/ 1185184 h 1301967"/>
              <a:gd name="csX53" fmla="*/ 1035502 w 1609243"/>
              <a:gd name="csY53" fmla="*/ 1212078 h 1301967"/>
              <a:gd name="csX54" fmla="*/ 1080326 w 1609243"/>
              <a:gd name="csY54" fmla="*/ 1238972 h 1301967"/>
              <a:gd name="csX55" fmla="*/ 1107220 w 1609243"/>
              <a:gd name="csY55" fmla="*/ 1247937 h 1301967"/>
              <a:gd name="csX56" fmla="*/ 1134114 w 1609243"/>
              <a:gd name="csY56" fmla="*/ 1221043 h 1301967"/>
              <a:gd name="csX57" fmla="*/ 1152043 w 1609243"/>
              <a:gd name="csY57" fmla="*/ 1265867 h 1301967"/>
              <a:gd name="csX58" fmla="*/ 1026538 w 1609243"/>
              <a:gd name="csY58" fmla="*/ 1301725 h 1301967"/>
              <a:gd name="csX59" fmla="*/ 972749 w 1609243"/>
              <a:gd name="csY59" fmla="*/ 1247937 h 1301967"/>
              <a:gd name="csX60" fmla="*/ 945855 w 1609243"/>
              <a:gd name="csY60" fmla="*/ 1230008 h 1301967"/>
              <a:gd name="csX61" fmla="*/ 936890 w 1609243"/>
              <a:gd name="csY61" fmla="*/ 1176219 h 1301967"/>
              <a:gd name="csX0" fmla="*/ 886021 w 1585268"/>
              <a:gd name="csY0" fmla="*/ 1167255 h 1301967"/>
              <a:gd name="csX1" fmla="*/ 25409 w 1585268"/>
              <a:gd name="csY1" fmla="*/ 315608 h 1301967"/>
              <a:gd name="csX2" fmla="*/ 231598 w 1585268"/>
              <a:gd name="csY2" fmla="*/ 82525 h 1301967"/>
              <a:gd name="csX3" fmla="*/ 267456 w 1585268"/>
              <a:gd name="csY3" fmla="*/ 46667 h 1301967"/>
              <a:gd name="csX4" fmla="*/ 330209 w 1585268"/>
              <a:gd name="csY4" fmla="*/ 73561 h 1301967"/>
              <a:gd name="csX5" fmla="*/ 455715 w 1585268"/>
              <a:gd name="csY5" fmla="*/ 64596 h 1301967"/>
              <a:gd name="csX6" fmla="*/ 599151 w 1585268"/>
              <a:gd name="csY6" fmla="*/ 55631 h 1301967"/>
              <a:gd name="csX7" fmla="*/ 643974 w 1585268"/>
              <a:gd name="csY7" fmla="*/ 46667 h 1301967"/>
              <a:gd name="csX8" fmla="*/ 787409 w 1585268"/>
              <a:gd name="csY8" fmla="*/ 64596 h 1301967"/>
              <a:gd name="csX9" fmla="*/ 832233 w 1585268"/>
              <a:gd name="csY9" fmla="*/ 91490 h 1301967"/>
              <a:gd name="csX10" fmla="*/ 868092 w 1585268"/>
              <a:gd name="csY10" fmla="*/ 100455 h 1301967"/>
              <a:gd name="csX11" fmla="*/ 903951 w 1585268"/>
              <a:gd name="csY11" fmla="*/ 118384 h 1301967"/>
              <a:gd name="csX12" fmla="*/ 921880 w 1585268"/>
              <a:gd name="csY12" fmla="*/ 136314 h 1301967"/>
              <a:gd name="csX13" fmla="*/ 957739 w 1585268"/>
              <a:gd name="csY13" fmla="*/ 154243 h 1301967"/>
              <a:gd name="csX14" fmla="*/ 984633 w 1585268"/>
              <a:gd name="csY14" fmla="*/ 172172 h 1301967"/>
              <a:gd name="csX15" fmla="*/ 1029456 w 1585268"/>
              <a:gd name="csY15" fmla="*/ 55631 h 1301967"/>
              <a:gd name="csX16" fmla="*/ 1065315 w 1585268"/>
              <a:gd name="csY16" fmla="*/ 46667 h 1301967"/>
              <a:gd name="csX17" fmla="*/ 1074280 w 1585268"/>
              <a:gd name="csY17" fmla="*/ 10808 h 1301967"/>
              <a:gd name="csX18" fmla="*/ 1119104 w 1585268"/>
              <a:gd name="csY18" fmla="*/ 1843 h 1301967"/>
              <a:gd name="csX19" fmla="*/ 1190821 w 1585268"/>
              <a:gd name="csY19" fmla="*/ 73561 h 1301967"/>
              <a:gd name="csX20" fmla="*/ 1217715 w 1585268"/>
              <a:gd name="csY20" fmla="*/ 208031 h 1301967"/>
              <a:gd name="csX21" fmla="*/ 1235645 w 1585268"/>
              <a:gd name="csY21" fmla="*/ 234925 h 1301967"/>
              <a:gd name="csX22" fmla="*/ 1262539 w 1585268"/>
              <a:gd name="csY22" fmla="*/ 306643 h 1301967"/>
              <a:gd name="csX23" fmla="*/ 1271504 w 1585268"/>
              <a:gd name="csY23" fmla="*/ 485937 h 1301967"/>
              <a:gd name="csX24" fmla="*/ 1280468 w 1585268"/>
              <a:gd name="csY24" fmla="*/ 539725 h 1301967"/>
              <a:gd name="csX25" fmla="*/ 1307362 w 1585268"/>
              <a:gd name="csY25" fmla="*/ 710055 h 1301967"/>
              <a:gd name="csX26" fmla="*/ 1334256 w 1585268"/>
              <a:gd name="csY26" fmla="*/ 736949 h 1301967"/>
              <a:gd name="csX27" fmla="*/ 1343221 w 1585268"/>
              <a:gd name="csY27" fmla="*/ 763843 h 1301967"/>
              <a:gd name="csX28" fmla="*/ 1352186 w 1585268"/>
              <a:gd name="csY28" fmla="*/ 799702 h 1301967"/>
              <a:gd name="csX29" fmla="*/ 1388045 w 1585268"/>
              <a:gd name="csY29" fmla="*/ 835561 h 1301967"/>
              <a:gd name="csX30" fmla="*/ 1397009 w 1585268"/>
              <a:gd name="csY30" fmla="*/ 862455 h 1301967"/>
              <a:gd name="csX31" fmla="*/ 1441833 w 1585268"/>
              <a:gd name="csY31" fmla="*/ 907278 h 1301967"/>
              <a:gd name="csX32" fmla="*/ 1468727 w 1585268"/>
              <a:gd name="csY32" fmla="*/ 987961 h 1301967"/>
              <a:gd name="csX33" fmla="*/ 1477692 w 1585268"/>
              <a:gd name="csY33" fmla="*/ 1014855 h 1301967"/>
              <a:gd name="csX34" fmla="*/ 1486656 w 1585268"/>
              <a:gd name="csY34" fmla="*/ 1050714 h 1301967"/>
              <a:gd name="csX35" fmla="*/ 1504586 w 1585268"/>
              <a:gd name="csY35" fmla="*/ 1077608 h 1301967"/>
              <a:gd name="csX36" fmla="*/ 1513551 w 1585268"/>
              <a:gd name="csY36" fmla="*/ 1104502 h 1301967"/>
              <a:gd name="csX37" fmla="*/ 1540445 w 1585268"/>
              <a:gd name="csY37" fmla="*/ 1122431 h 1301967"/>
              <a:gd name="csX38" fmla="*/ 1549409 w 1585268"/>
              <a:gd name="csY38" fmla="*/ 1149325 h 1301967"/>
              <a:gd name="csX39" fmla="*/ 1585268 w 1585268"/>
              <a:gd name="csY39" fmla="*/ 1158290 h 1301967"/>
              <a:gd name="csX40" fmla="*/ 1549409 w 1585268"/>
              <a:gd name="csY40" fmla="*/ 1167255 h 1301967"/>
              <a:gd name="csX41" fmla="*/ 1405974 w 1585268"/>
              <a:gd name="csY41" fmla="*/ 1185184 h 1301967"/>
              <a:gd name="csX42" fmla="*/ 1388045 w 1585268"/>
              <a:gd name="csY42" fmla="*/ 1203114 h 1301967"/>
              <a:gd name="csX43" fmla="*/ 1361151 w 1585268"/>
              <a:gd name="csY43" fmla="*/ 1167255 h 1301967"/>
              <a:gd name="csX44" fmla="*/ 1316327 w 1585268"/>
              <a:gd name="csY44" fmla="*/ 1113467 h 1301967"/>
              <a:gd name="csX45" fmla="*/ 1298398 w 1585268"/>
              <a:gd name="csY45" fmla="*/ 1086572 h 1301967"/>
              <a:gd name="csX46" fmla="*/ 1262539 w 1585268"/>
              <a:gd name="csY46" fmla="*/ 1077608 h 1301967"/>
              <a:gd name="csX47" fmla="*/ 1235645 w 1585268"/>
              <a:gd name="csY47" fmla="*/ 1068643 h 1301967"/>
              <a:gd name="csX48" fmla="*/ 1092209 w 1585268"/>
              <a:gd name="csY48" fmla="*/ 1077608 h 1301967"/>
              <a:gd name="csX49" fmla="*/ 1074280 w 1585268"/>
              <a:gd name="csY49" fmla="*/ 1122431 h 1301967"/>
              <a:gd name="csX50" fmla="*/ 1056351 w 1585268"/>
              <a:gd name="csY50" fmla="*/ 1158290 h 1301967"/>
              <a:gd name="csX51" fmla="*/ 1029456 w 1585268"/>
              <a:gd name="csY51" fmla="*/ 1185184 h 1301967"/>
              <a:gd name="csX52" fmla="*/ 1011527 w 1585268"/>
              <a:gd name="csY52" fmla="*/ 1212078 h 1301967"/>
              <a:gd name="csX53" fmla="*/ 1056351 w 1585268"/>
              <a:gd name="csY53" fmla="*/ 1238972 h 1301967"/>
              <a:gd name="csX54" fmla="*/ 1083245 w 1585268"/>
              <a:gd name="csY54" fmla="*/ 1247937 h 1301967"/>
              <a:gd name="csX55" fmla="*/ 1110139 w 1585268"/>
              <a:gd name="csY55" fmla="*/ 1221043 h 1301967"/>
              <a:gd name="csX56" fmla="*/ 1128068 w 1585268"/>
              <a:gd name="csY56" fmla="*/ 1265867 h 1301967"/>
              <a:gd name="csX57" fmla="*/ 1002563 w 1585268"/>
              <a:gd name="csY57" fmla="*/ 1301725 h 1301967"/>
              <a:gd name="csX58" fmla="*/ 948774 w 1585268"/>
              <a:gd name="csY58" fmla="*/ 1247937 h 1301967"/>
              <a:gd name="csX59" fmla="*/ 921880 w 1585268"/>
              <a:gd name="csY59" fmla="*/ 1230008 h 1301967"/>
              <a:gd name="csX60" fmla="*/ 912915 w 1585268"/>
              <a:gd name="csY60" fmla="*/ 1176219 h 1301967"/>
              <a:gd name="csX0" fmla="*/ 886740 w 1585987"/>
              <a:gd name="csY0" fmla="*/ 1167255 h 1301967"/>
              <a:gd name="csX1" fmla="*/ 26128 w 1585987"/>
              <a:gd name="csY1" fmla="*/ 315608 h 1301967"/>
              <a:gd name="csX2" fmla="*/ 232317 w 1585987"/>
              <a:gd name="csY2" fmla="*/ 82525 h 1301967"/>
              <a:gd name="csX3" fmla="*/ 330928 w 1585987"/>
              <a:gd name="csY3" fmla="*/ 73561 h 1301967"/>
              <a:gd name="csX4" fmla="*/ 456434 w 1585987"/>
              <a:gd name="csY4" fmla="*/ 64596 h 1301967"/>
              <a:gd name="csX5" fmla="*/ 599870 w 1585987"/>
              <a:gd name="csY5" fmla="*/ 55631 h 1301967"/>
              <a:gd name="csX6" fmla="*/ 644693 w 1585987"/>
              <a:gd name="csY6" fmla="*/ 46667 h 1301967"/>
              <a:gd name="csX7" fmla="*/ 788128 w 1585987"/>
              <a:gd name="csY7" fmla="*/ 64596 h 1301967"/>
              <a:gd name="csX8" fmla="*/ 832952 w 1585987"/>
              <a:gd name="csY8" fmla="*/ 91490 h 1301967"/>
              <a:gd name="csX9" fmla="*/ 868811 w 1585987"/>
              <a:gd name="csY9" fmla="*/ 100455 h 1301967"/>
              <a:gd name="csX10" fmla="*/ 904670 w 1585987"/>
              <a:gd name="csY10" fmla="*/ 118384 h 1301967"/>
              <a:gd name="csX11" fmla="*/ 922599 w 1585987"/>
              <a:gd name="csY11" fmla="*/ 136314 h 1301967"/>
              <a:gd name="csX12" fmla="*/ 958458 w 1585987"/>
              <a:gd name="csY12" fmla="*/ 154243 h 1301967"/>
              <a:gd name="csX13" fmla="*/ 985352 w 1585987"/>
              <a:gd name="csY13" fmla="*/ 172172 h 1301967"/>
              <a:gd name="csX14" fmla="*/ 1030175 w 1585987"/>
              <a:gd name="csY14" fmla="*/ 55631 h 1301967"/>
              <a:gd name="csX15" fmla="*/ 1066034 w 1585987"/>
              <a:gd name="csY15" fmla="*/ 46667 h 1301967"/>
              <a:gd name="csX16" fmla="*/ 1074999 w 1585987"/>
              <a:gd name="csY16" fmla="*/ 10808 h 1301967"/>
              <a:gd name="csX17" fmla="*/ 1119823 w 1585987"/>
              <a:gd name="csY17" fmla="*/ 1843 h 1301967"/>
              <a:gd name="csX18" fmla="*/ 1191540 w 1585987"/>
              <a:gd name="csY18" fmla="*/ 73561 h 1301967"/>
              <a:gd name="csX19" fmla="*/ 1218434 w 1585987"/>
              <a:gd name="csY19" fmla="*/ 208031 h 1301967"/>
              <a:gd name="csX20" fmla="*/ 1236364 w 1585987"/>
              <a:gd name="csY20" fmla="*/ 234925 h 1301967"/>
              <a:gd name="csX21" fmla="*/ 1263258 w 1585987"/>
              <a:gd name="csY21" fmla="*/ 306643 h 1301967"/>
              <a:gd name="csX22" fmla="*/ 1272223 w 1585987"/>
              <a:gd name="csY22" fmla="*/ 485937 h 1301967"/>
              <a:gd name="csX23" fmla="*/ 1281187 w 1585987"/>
              <a:gd name="csY23" fmla="*/ 539725 h 1301967"/>
              <a:gd name="csX24" fmla="*/ 1308081 w 1585987"/>
              <a:gd name="csY24" fmla="*/ 710055 h 1301967"/>
              <a:gd name="csX25" fmla="*/ 1334975 w 1585987"/>
              <a:gd name="csY25" fmla="*/ 736949 h 1301967"/>
              <a:gd name="csX26" fmla="*/ 1343940 w 1585987"/>
              <a:gd name="csY26" fmla="*/ 763843 h 1301967"/>
              <a:gd name="csX27" fmla="*/ 1352905 w 1585987"/>
              <a:gd name="csY27" fmla="*/ 799702 h 1301967"/>
              <a:gd name="csX28" fmla="*/ 1388764 w 1585987"/>
              <a:gd name="csY28" fmla="*/ 835561 h 1301967"/>
              <a:gd name="csX29" fmla="*/ 1397728 w 1585987"/>
              <a:gd name="csY29" fmla="*/ 862455 h 1301967"/>
              <a:gd name="csX30" fmla="*/ 1442552 w 1585987"/>
              <a:gd name="csY30" fmla="*/ 907278 h 1301967"/>
              <a:gd name="csX31" fmla="*/ 1469446 w 1585987"/>
              <a:gd name="csY31" fmla="*/ 987961 h 1301967"/>
              <a:gd name="csX32" fmla="*/ 1478411 w 1585987"/>
              <a:gd name="csY32" fmla="*/ 1014855 h 1301967"/>
              <a:gd name="csX33" fmla="*/ 1487375 w 1585987"/>
              <a:gd name="csY33" fmla="*/ 1050714 h 1301967"/>
              <a:gd name="csX34" fmla="*/ 1505305 w 1585987"/>
              <a:gd name="csY34" fmla="*/ 1077608 h 1301967"/>
              <a:gd name="csX35" fmla="*/ 1514270 w 1585987"/>
              <a:gd name="csY35" fmla="*/ 1104502 h 1301967"/>
              <a:gd name="csX36" fmla="*/ 1541164 w 1585987"/>
              <a:gd name="csY36" fmla="*/ 1122431 h 1301967"/>
              <a:gd name="csX37" fmla="*/ 1550128 w 1585987"/>
              <a:gd name="csY37" fmla="*/ 1149325 h 1301967"/>
              <a:gd name="csX38" fmla="*/ 1585987 w 1585987"/>
              <a:gd name="csY38" fmla="*/ 1158290 h 1301967"/>
              <a:gd name="csX39" fmla="*/ 1550128 w 1585987"/>
              <a:gd name="csY39" fmla="*/ 1167255 h 1301967"/>
              <a:gd name="csX40" fmla="*/ 1406693 w 1585987"/>
              <a:gd name="csY40" fmla="*/ 1185184 h 1301967"/>
              <a:gd name="csX41" fmla="*/ 1388764 w 1585987"/>
              <a:gd name="csY41" fmla="*/ 1203114 h 1301967"/>
              <a:gd name="csX42" fmla="*/ 1361870 w 1585987"/>
              <a:gd name="csY42" fmla="*/ 1167255 h 1301967"/>
              <a:gd name="csX43" fmla="*/ 1317046 w 1585987"/>
              <a:gd name="csY43" fmla="*/ 1113467 h 1301967"/>
              <a:gd name="csX44" fmla="*/ 1299117 w 1585987"/>
              <a:gd name="csY44" fmla="*/ 1086572 h 1301967"/>
              <a:gd name="csX45" fmla="*/ 1263258 w 1585987"/>
              <a:gd name="csY45" fmla="*/ 1077608 h 1301967"/>
              <a:gd name="csX46" fmla="*/ 1236364 w 1585987"/>
              <a:gd name="csY46" fmla="*/ 1068643 h 1301967"/>
              <a:gd name="csX47" fmla="*/ 1092928 w 1585987"/>
              <a:gd name="csY47" fmla="*/ 1077608 h 1301967"/>
              <a:gd name="csX48" fmla="*/ 1074999 w 1585987"/>
              <a:gd name="csY48" fmla="*/ 1122431 h 1301967"/>
              <a:gd name="csX49" fmla="*/ 1057070 w 1585987"/>
              <a:gd name="csY49" fmla="*/ 1158290 h 1301967"/>
              <a:gd name="csX50" fmla="*/ 1030175 w 1585987"/>
              <a:gd name="csY50" fmla="*/ 1185184 h 1301967"/>
              <a:gd name="csX51" fmla="*/ 1012246 w 1585987"/>
              <a:gd name="csY51" fmla="*/ 1212078 h 1301967"/>
              <a:gd name="csX52" fmla="*/ 1057070 w 1585987"/>
              <a:gd name="csY52" fmla="*/ 1238972 h 1301967"/>
              <a:gd name="csX53" fmla="*/ 1083964 w 1585987"/>
              <a:gd name="csY53" fmla="*/ 1247937 h 1301967"/>
              <a:gd name="csX54" fmla="*/ 1110858 w 1585987"/>
              <a:gd name="csY54" fmla="*/ 1221043 h 1301967"/>
              <a:gd name="csX55" fmla="*/ 1128787 w 1585987"/>
              <a:gd name="csY55" fmla="*/ 1265867 h 1301967"/>
              <a:gd name="csX56" fmla="*/ 1003282 w 1585987"/>
              <a:gd name="csY56" fmla="*/ 1301725 h 1301967"/>
              <a:gd name="csX57" fmla="*/ 949493 w 1585987"/>
              <a:gd name="csY57" fmla="*/ 1247937 h 1301967"/>
              <a:gd name="csX58" fmla="*/ 922599 w 1585987"/>
              <a:gd name="csY58" fmla="*/ 1230008 h 1301967"/>
              <a:gd name="csX59" fmla="*/ 913634 w 1585987"/>
              <a:gd name="csY59" fmla="*/ 1176219 h 1301967"/>
              <a:gd name="csX0" fmla="*/ 877058 w 1576305"/>
              <a:gd name="csY0" fmla="*/ 1167255 h 1301967"/>
              <a:gd name="csX1" fmla="*/ 16446 w 1576305"/>
              <a:gd name="csY1" fmla="*/ 315608 h 1301967"/>
              <a:gd name="csX2" fmla="*/ 321246 w 1576305"/>
              <a:gd name="csY2" fmla="*/ 73561 h 1301967"/>
              <a:gd name="csX3" fmla="*/ 446752 w 1576305"/>
              <a:gd name="csY3" fmla="*/ 64596 h 1301967"/>
              <a:gd name="csX4" fmla="*/ 590188 w 1576305"/>
              <a:gd name="csY4" fmla="*/ 55631 h 1301967"/>
              <a:gd name="csX5" fmla="*/ 635011 w 1576305"/>
              <a:gd name="csY5" fmla="*/ 46667 h 1301967"/>
              <a:gd name="csX6" fmla="*/ 778446 w 1576305"/>
              <a:gd name="csY6" fmla="*/ 64596 h 1301967"/>
              <a:gd name="csX7" fmla="*/ 823270 w 1576305"/>
              <a:gd name="csY7" fmla="*/ 91490 h 1301967"/>
              <a:gd name="csX8" fmla="*/ 859129 w 1576305"/>
              <a:gd name="csY8" fmla="*/ 100455 h 1301967"/>
              <a:gd name="csX9" fmla="*/ 894988 w 1576305"/>
              <a:gd name="csY9" fmla="*/ 118384 h 1301967"/>
              <a:gd name="csX10" fmla="*/ 912917 w 1576305"/>
              <a:gd name="csY10" fmla="*/ 136314 h 1301967"/>
              <a:gd name="csX11" fmla="*/ 948776 w 1576305"/>
              <a:gd name="csY11" fmla="*/ 154243 h 1301967"/>
              <a:gd name="csX12" fmla="*/ 975670 w 1576305"/>
              <a:gd name="csY12" fmla="*/ 172172 h 1301967"/>
              <a:gd name="csX13" fmla="*/ 1020493 w 1576305"/>
              <a:gd name="csY13" fmla="*/ 55631 h 1301967"/>
              <a:gd name="csX14" fmla="*/ 1056352 w 1576305"/>
              <a:gd name="csY14" fmla="*/ 46667 h 1301967"/>
              <a:gd name="csX15" fmla="*/ 1065317 w 1576305"/>
              <a:gd name="csY15" fmla="*/ 10808 h 1301967"/>
              <a:gd name="csX16" fmla="*/ 1110141 w 1576305"/>
              <a:gd name="csY16" fmla="*/ 1843 h 1301967"/>
              <a:gd name="csX17" fmla="*/ 1181858 w 1576305"/>
              <a:gd name="csY17" fmla="*/ 73561 h 1301967"/>
              <a:gd name="csX18" fmla="*/ 1208752 w 1576305"/>
              <a:gd name="csY18" fmla="*/ 208031 h 1301967"/>
              <a:gd name="csX19" fmla="*/ 1226682 w 1576305"/>
              <a:gd name="csY19" fmla="*/ 234925 h 1301967"/>
              <a:gd name="csX20" fmla="*/ 1253576 w 1576305"/>
              <a:gd name="csY20" fmla="*/ 306643 h 1301967"/>
              <a:gd name="csX21" fmla="*/ 1262541 w 1576305"/>
              <a:gd name="csY21" fmla="*/ 485937 h 1301967"/>
              <a:gd name="csX22" fmla="*/ 1271505 w 1576305"/>
              <a:gd name="csY22" fmla="*/ 539725 h 1301967"/>
              <a:gd name="csX23" fmla="*/ 1298399 w 1576305"/>
              <a:gd name="csY23" fmla="*/ 710055 h 1301967"/>
              <a:gd name="csX24" fmla="*/ 1325293 w 1576305"/>
              <a:gd name="csY24" fmla="*/ 736949 h 1301967"/>
              <a:gd name="csX25" fmla="*/ 1334258 w 1576305"/>
              <a:gd name="csY25" fmla="*/ 763843 h 1301967"/>
              <a:gd name="csX26" fmla="*/ 1343223 w 1576305"/>
              <a:gd name="csY26" fmla="*/ 799702 h 1301967"/>
              <a:gd name="csX27" fmla="*/ 1379082 w 1576305"/>
              <a:gd name="csY27" fmla="*/ 835561 h 1301967"/>
              <a:gd name="csX28" fmla="*/ 1388046 w 1576305"/>
              <a:gd name="csY28" fmla="*/ 862455 h 1301967"/>
              <a:gd name="csX29" fmla="*/ 1432870 w 1576305"/>
              <a:gd name="csY29" fmla="*/ 907278 h 1301967"/>
              <a:gd name="csX30" fmla="*/ 1459764 w 1576305"/>
              <a:gd name="csY30" fmla="*/ 987961 h 1301967"/>
              <a:gd name="csX31" fmla="*/ 1468729 w 1576305"/>
              <a:gd name="csY31" fmla="*/ 1014855 h 1301967"/>
              <a:gd name="csX32" fmla="*/ 1477693 w 1576305"/>
              <a:gd name="csY32" fmla="*/ 1050714 h 1301967"/>
              <a:gd name="csX33" fmla="*/ 1495623 w 1576305"/>
              <a:gd name="csY33" fmla="*/ 1077608 h 1301967"/>
              <a:gd name="csX34" fmla="*/ 1504588 w 1576305"/>
              <a:gd name="csY34" fmla="*/ 1104502 h 1301967"/>
              <a:gd name="csX35" fmla="*/ 1531482 w 1576305"/>
              <a:gd name="csY35" fmla="*/ 1122431 h 1301967"/>
              <a:gd name="csX36" fmla="*/ 1540446 w 1576305"/>
              <a:gd name="csY36" fmla="*/ 1149325 h 1301967"/>
              <a:gd name="csX37" fmla="*/ 1576305 w 1576305"/>
              <a:gd name="csY37" fmla="*/ 1158290 h 1301967"/>
              <a:gd name="csX38" fmla="*/ 1540446 w 1576305"/>
              <a:gd name="csY38" fmla="*/ 1167255 h 1301967"/>
              <a:gd name="csX39" fmla="*/ 1397011 w 1576305"/>
              <a:gd name="csY39" fmla="*/ 1185184 h 1301967"/>
              <a:gd name="csX40" fmla="*/ 1379082 w 1576305"/>
              <a:gd name="csY40" fmla="*/ 1203114 h 1301967"/>
              <a:gd name="csX41" fmla="*/ 1352188 w 1576305"/>
              <a:gd name="csY41" fmla="*/ 1167255 h 1301967"/>
              <a:gd name="csX42" fmla="*/ 1307364 w 1576305"/>
              <a:gd name="csY42" fmla="*/ 1113467 h 1301967"/>
              <a:gd name="csX43" fmla="*/ 1289435 w 1576305"/>
              <a:gd name="csY43" fmla="*/ 1086572 h 1301967"/>
              <a:gd name="csX44" fmla="*/ 1253576 w 1576305"/>
              <a:gd name="csY44" fmla="*/ 1077608 h 1301967"/>
              <a:gd name="csX45" fmla="*/ 1226682 w 1576305"/>
              <a:gd name="csY45" fmla="*/ 1068643 h 1301967"/>
              <a:gd name="csX46" fmla="*/ 1083246 w 1576305"/>
              <a:gd name="csY46" fmla="*/ 1077608 h 1301967"/>
              <a:gd name="csX47" fmla="*/ 1065317 w 1576305"/>
              <a:gd name="csY47" fmla="*/ 1122431 h 1301967"/>
              <a:gd name="csX48" fmla="*/ 1047388 w 1576305"/>
              <a:gd name="csY48" fmla="*/ 1158290 h 1301967"/>
              <a:gd name="csX49" fmla="*/ 1020493 w 1576305"/>
              <a:gd name="csY49" fmla="*/ 1185184 h 1301967"/>
              <a:gd name="csX50" fmla="*/ 1002564 w 1576305"/>
              <a:gd name="csY50" fmla="*/ 1212078 h 1301967"/>
              <a:gd name="csX51" fmla="*/ 1047388 w 1576305"/>
              <a:gd name="csY51" fmla="*/ 1238972 h 1301967"/>
              <a:gd name="csX52" fmla="*/ 1074282 w 1576305"/>
              <a:gd name="csY52" fmla="*/ 1247937 h 1301967"/>
              <a:gd name="csX53" fmla="*/ 1101176 w 1576305"/>
              <a:gd name="csY53" fmla="*/ 1221043 h 1301967"/>
              <a:gd name="csX54" fmla="*/ 1119105 w 1576305"/>
              <a:gd name="csY54" fmla="*/ 1265867 h 1301967"/>
              <a:gd name="csX55" fmla="*/ 993600 w 1576305"/>
              <a:gd name="csY55" fmla="*/ 1301725 h 1301967"/>
              <a:gd name="csX56" fmla="*/ 939811 w 1576305"/>
              <a:gd name="csY56" fmla="*/ 1247937 h 1301967"/>
              <a:gd name="csX57" fmla="*/ 912917 w 1576305"/>
              <a:gd name="csY57" fmla="*/ 1230008 h 1301967"/>
              <a:gd name="csX58" fmla="*/ 903952 w 1576305"/>
              <a:gd name="csY58" fmla="*/ 1176219 h 1301967"/>
              <a:gd name="csX0" fmla="*/ 869049 w 1568296"/>
              <a:gd name="csY0" fmla="*/ 1167255 h 1301967"/>
              <a:gd name="csX1" fmla="*/ 8437 w 1568296"/>
              <a:gd name="csY1" fmla="*/ 315608 h 1301967"/>
              <a:gd name="csX2" fmla="*/ 438743 w 1568296"/>
              <a:gd name="csY2" fmla="*/ 64596 h 1301967"/>
              <a:gd name="csX3" fmla="*/ 582179 w 1568296"/>
              <a:gd name="csY3" fmla="*/ 55631 h 1301967"/>
              <a:gd name="csX4" fmla="*/ 627002 w 1568296"/>
              <a:gd name="csY4" fmla="*/ 46667 h 1301967"/>
              <a:gd name="csX5" fmla="*/ 770437 w 1568296"/>
              <a:gd name="csY5" fmla="*/ 64596 h 1301967"/>
              <a:gd name="csX6" fmla="*/ 815261 w 1568296"/>
              <a:gd name="csY6" fmla="*/ 91490 h 1301967"/>
              <a:gd name="csX7" fmla="*/ 851120 w 1568296"/>
              <a:gd name="csY7" fmla="*/ 100455 h 1301967"/>
              <a:gd name="csX8" fmla="*/ 886979 w 1568296"/>
              <a:gd name="csY8" fmla="*/ 118384 h 1301967"/>
              <a:gd name="csX9" fmla="*/ 904908 w 1568296"/>
              <a:gd name="csY9" fmla="*/ 136314 h 1301967"/>
              <a:gd name="csX10" fmla="*/ 940767 w 1568296"/>
              <a:gd name="csY10" fmla="*/ 154243 h 1301967"/>
              <a:gd name="csX11" fmla="*/ 967661 w 1568296"/>
              <a:gd name="csY11" fmla="*/ 172172 h 1301967"/>
              <a:gd name="csX12" fmla="*/ 1012484 w 1568296"/>
              <a:gd name="csY12" fmla="*/ 55631 h 1301967"/>
              <a:gd name="csX13" fmla="*/ 1048343 w 1568296"/>
              <a:gd name="csY13" fmla="*/ 46667 h 1301967"/>
              <a:gd name="csX14" fmla="*/ 1057308 w 1568296"/>
              <a:gd name="csY14" fmla="*/ 10808 h 1301967"/>
              <a:gd name="csX15" fmla="*/ 1102132 w 1568296"/>
              <a:gd name="csY15" fmla="*/ 1843 h 1301967"/>
              <a:gd name="csX16" fmla="*/ 1173849 w 1568296"/>
              <a:gd name="csY16" fmla="*/ 73561 h 1301967"/>
              <a:gd name="csX17" fmla="*/ 1200743 w 1568296"/>
              <a:gd name="csY17" fmla="*/ 208031 h 1301967"/>
              <a:gd name="csX18" fmla="*/ 1218673 w 1568296"/>
              <a:gd name="csY18" fmla="*/ 234925 h 1301967"/>
              <a:gd name="csX19" fmla="*/ 1245567 w 1568296"/>
              <a:gd name="csY19" fmla="*/ 306643 h 1301967"/>
              <a:gd name="csX20" fmla="*/ 1254532 w 1568296"/>
              <a:gd name="csY20" fmla="*/ 485937 h 1301967"/>
              <a:gd name="csX21" fmla="*/ 1263496 w 1568296"/>
              <a:gd name="csY21" fmla="*/ 539725 h 1301967"/>
              <a:gd name="csX22" fmla="*/ 1290390 w 1568296"/>
              <a:gd name="csY22" fmla="*/ 710055 h 1301967"/>
              <a:gd name="csX23" fmla="*/ 1317284 w 1568296"/>
              <a:gd name="csY23" fmla="*/ 736949 h 1301967"/>
              <a:gd name="csX24" fmla="*/ 1326249 w 1568296"/>
              <a:gd name="csY24" fmla="*/ 763843 h 1301967"/>
              <a:gd name="csX25" fmla="*/ 1335214 w 1568296"/>
              <a:gd name="csY25" fmla="*/ 799702 h 1301967"/>
              <a:gd name="csX26" fmla="*/ 1371073 w 1568296"/>
              <a:gd name="csY26" fmla="*/ 835561 h 1301967"/>
              <a:gd name="csX27" fmla="*/ 1380037 w 1568296"/>
              <a:gd name="csY27" fmla="*/ 862455 h 1301967"/>
              <a:gd name="csX28" fmla="*/ 1424861 w 1568296"/>
              <a:gd name="csY28" fmla="*/ 907278 h 1301967"/>
              <a:gd name="csX29" fmla="*/ 1451755 w 1568296"/>
              <a:gd name="csY29" fmla="*/ 987961 h 1301967"/>
              <a:gd name="csX30" fmla="*/ 1460720 w 1568296"/>
              <a:gd name="csY30" fmla="*/ 1014855 h 1301967"/>
              <a:gd name="csX31" fmla="*/ 1469684 w 1568296"/>
              <a:gd name="csY31" fmla="*/ 1050714 h 1301967"/>
              <a:gd name="csX32" fmla="*/ 1487614 w 1568296"/>
              <a:gd name="csY32" fmla="*/ 1077608 h 1301967"/>
              <a:gd name="csX33" fmla="*/ 1496579 w 1568296"/>
              <a:gd name="csY33" fmla="*/ 1104502 h 1301967"/>
              <a:gd name="csX34" fmla="*/ 1523473 w 1568296"/>
              <a:gd name="csY34" fmla="*/ 1122431 h 1301967"/>
              <a:gd name="csX35" fmla="*/ 1532437 w 1568296"/>
              <a:gd name="csY35" fmla="*/ 1149325 h 1301967"/>
              <a:gd name="csX36" fmla="*/ 1568296 w 1568296"/>
              <a:gd name="csY36" fmla="*/ 1158290 h 1301967"/>
              <a:gd name="csX37" fmla="*/ 1532437 w 1568296"/>
              <a:gd name="csY37" fmla="*/ 1167255 h 1301967"/>
              <a:gd name="csX38" fmla="*/ 1389002 w 1568296"/>
              <a:gd name="csY38" fmla="*/ 1185184 h 1301967"/>
              <a:gd name="csX39" fmla="*/ 1371073 w 1568296"/>
              <a:gd name="csY39" fmla="*/ 1203114 h 1301967"/>
              <a:gd name="csX40" fmla="*/ 1344179 w 1568296"/>
              <a:gd name="csY40" fmla="*/ 1167255 h 1301967"/>
              <a:gd name="csX41" fmla="*/ 1299355 w 1568296"/>
              <a:gd name="csY41" fmla="*/ 1113467 h 1301967"/>
              <a:gd name="csX42" fmla="*/ 1281426 w 1568296"/>
              <a:gd name="csY42" fmla="*/ 1086572 h 1301967"/>
              <a:gd name="csX43" fmla="*/ 1245567 w 1568296"/>
              <a:gd name="csY43" fmla="*/ 1077608 h 1301967"/>
              <a:gd name="csX44" fmla="*/ 1218673 w 1568296"/>
              <a:gd name="csY44" fmla="*/ 1068643 h 1301967"/>
              <a:gd name="csX45" fmla="*/ 1075237 w 1568296"/>
              <a:gd name="csY45" fmla="*/ 1077608 h 1301967"/>
              <a:gd name="csX46" fmla="*/ 1057308 w 1568296"/>
              <a:gd name="csY46" fmla="*/ 1122431 h 1301967"/>
              <a:gd name="csX47" fmla="*/ 1039379 w 1568296"/>
              <a:gd name="csY47" fmla="*/ 1158290 h 1301967"/>
              <a:gd name="csX48" fmla="*/ 1012484 w 1568296"/>
              <a:gd name="csY48" fmla="*/ 1185184 h 1301967"/>
              <a:gd name="csX49" fmla="*/ 994555 w 1568296"/>
              <a:gd name="csY49" fmla="*/ 1212078 h 1301967"/>
              <a:gd name="csX50" fmla="*/ 1039379 w 1568296"/>
              <a:gd name="csY50" fmla="*/ 1238972 h 1301967"/>
              <a:gd name="csX51" fmla="*/ 1066273 w 1568296"/>
              <a:gd name="csY51" fmla="*/ 1247937 h 1301967"/>
              <a:gd name="csX52" fmla="*/ 1093167 w 1568296"/>
              <a:gd name="csY52" fmla="*/ 1221043 h 1301967"/>
              <a:gd name="csX53" fmla="*/ 1111096 w 1568296"/>
              <a:gd name="csY53" fmla="*/ 1265867 h 1301967"/>
              <a:gd name="csX54" fmla="*/ 985591 w 1568296"/>
              <a:gd name="csY54" fmla="*/ 1301725 h 1301967"/>
              <a:gd name="csX55" fmla="*/ 931802 w 1568296"/>
              <a:gd name="csY55" fmla="*/ 1247937 h 1301967"/>
              <a:gd name="csX56" fmla="*/ 904908 w 1568296"/>
              <a:gd name="csY56" fmla="*/ 1230008 h 1301967"/>
              <a:gd name="csX57" fmla="*/ 895943 w 1568296"/>
              <a:gd name="csY57" fmla="*/ 1176219 h 1301967"/>
              <a:gd name="csX0" fmla="*/ 443472 w 1142719"/>
              <a:gd name="csY0" fmla="*/ 1167255 h 1301967"/>
              <a:gd name="csX1" fmla="*/ 443472 w 1142719"/>
              <a:gd name="csY1" fmla="*/ 520003 h 1301967"/>
              <a:gd name="csX2" fmla="*/ 13166 w 1142719"/>
              <a:gd name="csY2" fmla="*/ 64596 h 1301967"/>
              <a:gd name="csX3" fmla="*/ 156602 w 1142719"/>
              <a:gd name="csY3" fmla="*/ 55631 h 1301967"/>
              <a:gd name="csX4" fmla="*/ 201425 w 1142719"/>
              <a:gd name="csY4" fmla="*/ 46667 h 1301967"/>
              <a:gd name="csX5" fmla="*/ 344860 w 1142719"/>
              <a:gd name="csY5" fmla="*/ 64596 h 1301967"/>
              <a:gd name="csX6" fmla="*/ 389684 w 1142719"/>
              <a:gd name="csY6" fmla="*/ 91490 h 1301967"/>
              <a:gd name="csX7" fmla="*/ 425543 w 1142719"/>
              <a:gd name="csY7" fmla="*/ 100455 h 1301967"/>
              <a:gd name="csX8" fmla="*/ 461402 w 1142719"/>
              <a:gd name="csY8" fmla="*/ 118384 h 1301967"/>
              <a:gd name="csX9" fmla="*/ 479331 w 1142719"/>
              <a:gd name="csY9" fmla="*/ 136314 h 1301967"/>
              <a:gd name="csX10" fmla="*/ 515190 w 1142719"/>
              <a:gd name="csY10" fmla="*/ 154243 h 1301967"/>
              <a:gd name="csX11" fmla="*/ 542084 w 1142719"/>
              <a:gd name="csY11" fmla="*/ 172172 h 1301967"/>
              <a:gd name="csX12" fmla="*/ 586907 w 1142719"/>
              <a:gd name="csY12" fmla="*/ 55631 h 1301967"/>
              <a:gd name="csX13" fmla="*/ 622766 w 1142719"/>
              <a:gd name="csY13" fmla="*/ 46667 h 1301967"/>
              <a:gd name="csX14" fmla="*/ 631731 w 1142719"/>
              <a:gd name="csY14" fmla="*/ 10808 h 1301967"/>
              <a:gd name="csX15" fmla="*/ 676555 w 1142719"/>
              <a:gd name="csY15" fmla="*/ 1843 h 1301967"/>
              <a:gd name="csX16" fmla="*/ 748272 w 1142719"/>
              <a:gd name="csY16" fmla="*/ 73561 h 1301967"/>
              <a:gd name="csX17" fmla="*/ 775166 w 1142719"/>
              <a:gd name="csY17" fmla="*/ 208031 h 1301967"/>
              <a:gd name="csX18" fmla="*/ 793096 w 1142719"/>
              <a:gd name="csY18" fmla="*/ 234925 h 1301967"/>
              <a:gd name="csX19" fmla="*/ 819990 w 1142719"/>
              <a:gd name="csY19" fmla="*/ 306643 h 1301967"/>
              <a:gd name="csX20" fmla="*/ 828955 w 1142719"/>
              <a:gd name="csY20" fmla="*/ 485937 h 1301967"/>
              <a:gd name="csX21" fmla="*/ 837919 w 1142719"/>
              <a:gd name="csY21" fmla="*/ 539725 h 1301967"/>
              <a:gd name="csX22" fmla="*/ 864813 w 1142719"/>
              <a:gd name="csY22" fmla="*/ 710055 h 1301967"/>
              <a:gd name="csX23" fmla="*/ 891707 w 1142719"/>
              <a:gd name="csY23" fmla="*/ 736949 h 1301967"/>
              <a:gd name="csX24" fmla="*/ 900672 w 1142719"/>
              <a:gd name="csY24" fmla="*/ 763843 h 1301967"/>
              <a:gd name="csX25" fmla="*/ 909637 w 1142719"/>
              <a:gd name="csY25" fmla="*/ 799702 h 1301967"/>
              <a:gd name="csX26" fmla="*/ 945496 w 1142719"/>
              <a:gd name="csY26" fmla="*/ 835561 h 1301967"/>
              <a:gd name="csX27" fmla="*/ 954460 w 1142719"/>
              <a:gd name="csY27" fmla="*/ 862455 h 1301967"/>
              <a:gd name="csX28" fmla="*/ 999284 w 1142719"/>
              <a:gd name="csY28" fmla="*/ 907278 h 1301967"/>
              <a:gd name="csX29" fmla="*/ 1026178 w 1142719"/>
              <a:gd name="csY29" fmla="*/ 987961 h 1301967"/>
              <a:gd name="csX30" fmla="*/ 1035143 w 1142719"/>
              <a:gd name="csY30" fmla="*/ 1014855 h 1301967"/>
              <a:gd name="csX31" fmla="*/ 1044107 w 1142719"/>
              <a:gd name="csY31" fmla="*/ 1050714 h 1301967"/>
              <a:gd name="csX32" fmla="*/ 1062037 w 1142719"/>
              <a:gd name="csY32" fmla="*/ 1077608 h 1301967"/>
              <a:gd name="csX33" fmla="*/ 1071002 w 1142719"/>
              <a:gd name="csY33" fmla="*/ 1104502 h 1301967"/>
              <a:gd name="csX34" fmla="*/ 1097896 w 1142719"/>
              <a:gd name="csY34" fmla="*/ 1122431 h 1301967"/>
              <a:gd name="csX35" fmla="*/ 1106860 w 1142719"/>
              <a:gd name="csY35" fmla="*/ 1149325 h 1301967"/>
              <a:gd name="csX36" fmla="*/ 1142719 w 1142719"/>
              <a:gd name="csY36" fmla="*/ 1158290 h 1301967"/>
              <a:gd name="csX37" fmla="*/ 1106860 w 1142719"/>
              <a:gd name="csY37" fmla="*/ 1167255 h 1301967"/>
              <a:gd name="csX38" fmla="*/ 963425 w 1142719"/>
              <a:gd name="csY38" fmla="*/ 1185184 h 1301967"/>
              <a:gd name="csX39" fmla="*/ 945496 w 1142719"/>
              <a:gd name="csY39" fmla="*/ 1203114 h 1301967"/>
              <a:gd name="csX40" fmla="*/ 918602 w 1142719"/>
              <a:gd name="csY40" fmla="*/ 1167255 h 1301967"/>
              <a:gd name="csX41" fmla="*/ 873778 w 1142719"/>
              <a:gd name="csY41" fmla="*/ 1113467 h 1301967"/>
              <a:gd name="csX42" fmla="*/ 855849 w 1142719"/>
              <a:gd name="csY42" fmla="*/ 1086572 h 1301967"/>
              <a:gd name="csX43" fmla="*/ 819990 w 1142719"/>
              <a:gd name="csY43" fmla="*/ 1077608 h 1301967"/>
              <a:gd name="csX44" fmla="*/ 793096 w 1142719"/>
              <a:gd name="csY44" fmla="*/ 1068643 h 1301967"/>
              <a:gd name="csX45" fmla="*/ 649660 w 1142719"/>
              <a:gd name="csY45" fmla="*/ 1077608 h 1301967"/>
              <a:gd name="csX46" fmla="*/ 631731 w 1142719"/>
              <a:gd name="csY46" fmla="*/ 1122431 h 1301967"/>
              <a:gd name="csX47" fmla="*/ 613802 w 1142719"/>
              <a:gd name="csY47" fmla="*/ 1158290 h 1301967"/>
              <a:gd name="csX48" fmla="*/ 586907 w 1142719"/>
              <a:gd name="csY48" fmla="*/ 1185184 h 1301967"/>
              <a:gd name="csX49" fmla="*/ 568978 w 1142719"/>
              <a:gd name="csY49" fmla="*/ 1212078 h 1301967"/>
              <a:gd name="csX50" fmla="*/ 613802 w 1142719"/>
              <a:gd name="csY50" fmla="*/ 1238972 h 1301967"/>
              <a:gd name="csX51" fmla="*/ 640696 w 1142719"/>
              <a:gd name="csY51" fmla="*/ 1247937 h 1301967"/>
              <a:gd name="csX52" fmla="*/ 667590 w 1142719"/>
              <a:gd name="csY52" fmla="*/ 1221043 h 1301967"/>
              <a:gd name="csX53" fmla="*/ 685519 w 1142719"/>
              <a:gd name="csY53" fmla="*/ 1265867 h 1301967"/>
              <a:gd name="csX54" fmla="*/ 560014 w 1142719"/>
              <a:gd name="csY54" fmla="*/ 1301725 h 1301967"/>
              <a:gd name="csX55" fmla="*/ 506225 w 1142719"/>
              <a:gd name="csY55" fmla="*/ 1247937 h 1301967"/>
              <a:gd name="csX56" fmla="*/ 479331 w 1142719"/>
              <a:gd name="csY56" fmla="*/ 1230008 h 1301967"/>
              <a:gd name="csX57" fmla="*/ 470366 w 1142719"/>
              <a:gd name="csY57" fmla="*/ 1176219 h 1301967"/>
              <a:gd name="csX0" fmla="*/ 286870 w 986117"/>
              <a:gd name="csY0" fmla="*/ 1167255 h 1301967"/>
              <a:gd name="csX1" fmla="*/ 286870 w 986117"/>
              <a:gd name="csY1" fmla="*/ 520003 h 1301967"/>
              <a:gd name="csX2" fmla="*/ 0 w 986117"/>
              <a:gd name="csY2" fmla="*/ 55631 h 1301967"/>
              <a:gd name="csX3" fmla="*/ 44823 w 986117"/>
              <a:gd name="csY3" fmla="*/ 46667 h 1301967"/>
              <a:gd name="csX4" fmla="*/ 188258 w 986117"/>
              <a:gd name="csY4" fmla="*/ 64596 h 1301967"/>
              <a:gd name="csX5" fmla="*/ 233082 w 986117"/>
              <a:gd name="csY5" fmla="*/ 91490 h 1301967"/>
              <a:gd name="csX6" fmla="*/ 268941 w 986117"/>
              <a:gd name="csY6" fmla="*/ 100455 h 1301967"/>
              <a:gd name="csX7" fmla="*/ 304800 w 986117"/>
              <a:gd name="csY7" fmla="*/ 118384 h 1301967"/>
              <a:gd name="csX8" fmla="*/ 322729 w 986117"/>
              <a:gd name="csY8" fmla="*/ 136314 h 1301967"/>
              <a:gd name="csX9" fmla="*/ 358588 w 986117"/>
              <a:gd name="csY9" fmla="*/ 154243 h 1301967"/>
              <a:gd name="csX10" fmla="*/ 385482 w 986117"/>
              <a:gd name="csY10" fmla="*/ 172172 h 1301967"/>
              <a:gd name="csX11" fmla="*/ 430305 w 986117"/>
              <a:gd name="csY11" fmla="*/ 55631 h 1301967"/>
              <a:gd name="csX12" fmla="*/ 466164 w 986117"/>
              <a:gd name="csY12" fmla="*/ 46667 h 1301967"/>
              <a:gd name="csX13" fmla="*/ 475129 w 986117"/>
              <a:gd name="csY13" fmla="*/ 10808 h 1301967"/>
              <a:gd name="csX14" fmla="*/ 519953 w 986117"/>
              <a:gd name="csY14" fmla="*/ 1843 h 1301967"/>
              <a:gd name="csX15" fmla="*/ 591670 w 986117"/>
              <a:gd name="csY15" fmla="*/ 73561 h 1301967"/>
              <a:gd name="csX16" fmla="*/ 618564 w 986117"/>
              <a:gd name="csY16" fmla="*/ 208031 h 1301967"/>
              <a:gd name="csX17" fmla="*/ 636494 w 986117"/>
              <a:gd name="csY17" fmla="*/ 234925 h 1301967"/>
              <a:gd name="csX18" fmla="*/ 663388 w 986117"/>
              <a:gd name="csY18" fmla="*/ 306643 h 1301967"/>
              <a:gd name="csX19" fmla="*/ 672353 w 986117"/>
              <a:gd name="csY19" fmla="*/ 485937 h 1301967"/>
              <a:gd name="csX20" fmla="*/ 681317 w 986117"/>
              <a:gd name="csY20" fmla="*/ 539725 h 1301967"/>
              <a:gd name="csX21" fmla="*/ 708211 w 986117"/>
              <a:gd name="csY21" fmla="*/ 710055 h 1301967"/>
              <a:gd name="csX22" fmla="*/ 735105 w 986117"/>
              <a:gd name="csY22" fmla="*/ 736949 h 1301967"/>
              <a:gd name="csX23" fmla="*/ 744070 w 986117"/>
              <a:gd name="csY23" fmla="*/ 763843 h 1301967"/>
              <a:gd name="csX24" fmla="*/ 753035 w 986117"/>
              <a:gd name="csY24" fmla="*/ 799702 h 1301967"/>
              <a:gd name="csX25" fmla="*/ 788894 w 986117"/>
              <a:gd name="csY25" fmla="*/ 835561 h 1301967"/>
              <a:gd name="csX26" fmla="*/ 797858 w 986117"/>
              <a:gd name="csY26" fmla="*/ 862455 h 1301967"/>
              <a:gd name="csX27" fmla="*/ 842682 w 986117"/>
              <a:gd name="csY27" fmla="*/ 907278 h 1301967"/>
              <a:gd name="csX28" fmla="*/ 869576 w 986117"/>
              <a:gd name="csY28" fmla="*/ 987961 h 1301967"/>
              <a:gd name="csX29" fmla="*/ 878541 w 986117"/>
              <a:gd name="csY29" fmla="*/ 1014855 h 1301967"/>
              <a:gd name="csX30" fmla="*/ 887505 w 986117"/>
              <a:gd name="csY30" fmla="*/ 1050714 h 1301967"/>
              <a:gd name="csX31" fmla="*/ 905435 w 986117"/>
              <a:gd name="csY31" fmla="*/ 1077608 h 1301967"/>
              <a:gd name="csX32" fmla="*/ 914400 w 986117"/>
              <a:gd name="csY32" fmla="*/ 1104502 h 1301967"/>
              <a:gd name="csX33" fmla="*/ 941294 w 986117"/>
              <a:gd name="csY33" fmla="*/ 1122431 h 1301967"/>
              <a:gd name="csX34" fmla="*/ 950258 w 986117"/>
              <a:gd name="csY34" fmla="*/ 1149325 h 1301967"/>
              <a:gd name="csX35" fmla="*/ 986117 w 986117"/>
              <a:gd name="csY35" fmla="*/ 1158290 h 1301967"/>
              <a:gd name="csX36" fmla="*/ 950258 w 986117"/>
              <a:gd name="csY36" fmla="*/ 1167255 h 1301967"/>
              <a:gd name="csX37" fmla="*/ 806823 w 986117"/>
              <a:gd name="csY37" fmla="*/ 1185184 h 1301967"/>
              <a:gd name="csX38" fmla="*/ 788894 w 986117"/>
              <a:gd name="csY38" fmla="*/ 1203114 h 1301967"/>
              <a:gd name="csX39" fmla="*/ 762000 w 986117"/>
              <a:gd name="csY39" fmla="*/ 1167255 h 1301967"/>
              <a:gd name="csX40" fmla="*/ 717176 w 986117"/>
              <a:gd name="csY40" fmla="*/ 1113467 h 1301967"/>
              <a:gd name="csX41" fmla="*/ 699247 w 986117"/>
              <a:gd name="csY41" fmla="*/ 1086572 h 1301967"/>
              <a:gd name="csX42" fmla="*/ 663388 w 986117"/>
              <a:gd name="csY42" fmla="*/ 1077608 h 1301967"/>
              <a:gd name="csX43" fmla="*/ 636494 w 986117"/>
              <a:gd name="csY43" fmla="*/ 1068643 h 1301967"/>
              <a:gd name="csX44" fmla="*/ 493058 w 986117"/>
              <a:gd name="csY44" fmla="*/ 1077608 h 1301967"/>
              <a:gd name="csX45" fmla="*/ 475129 w 986117"/>
              <a:gd name="csY45" fmla="*/ 1122431 h 1301967"/>
              <a:gd name="csX46" fmla="*/ 457200 w 986117"/>
              <a:gd name="csY46" fmla="*/ 1158290 h 1301967"/>
              <a:gd name="csX47" fmla="*/ 430305 w 986117"/>
              <a:gd name="csY47" fmla="*/ 1185184 h 1301967"/>
              <a:gd name="csX48" fmla="*/ 412376 w 986117"/>
              <a:gd name="csY48" fmla="*/ 1212078 h 1301967"/>
              <a:gd name="csX49" fmla="*/ 457200 w 986117"/>
              <a:gd name="csY49" fmla="*/ 1238972 h 1301967"/>
              <a:gd name="csX50" fmla="*/ 484094 w 986117"/>
              <a:gd name="csY50" fmla="*/ 1247937 h 1301967"/>
              <a:gd name="csX51" fmla="*/ 510988 w 986117"/>
              <a:gd name="csY51" fmla="*/ 1221043 h 1301967"/>
              <a:gd name="csX52" fmla="*/ 528917 w 986117"/>
              <a:gd name="csY52" fmla="*/ 1265867 h 1301967"/>
              <a:gd name="csX53" fmla="*/ 403412 w 986117"/>
              <a:gd name="csY53" fmla="*/ 1301725 h 1301967"/>
              <a:gd name="csX54" fmla="*/ 349623 w 986117"/>
              <a:gd name="csY54" fmla="*/ 1247937 h 1301967"/>
              <a:gd name="csX55" fmla="*/ 322729 w 986117"/>
              <a:gd name="csY55" fmla="*/ 1230008 h 1301967"/>
              <a:gd name="csX56" fmla="*/ 313764 w 986117"/>
              <a:gd name="csY56" fmla="*/ 1176219 h 1301967"/>
              <a:gd name="csX0" fmla="*/ 286870 w 986117"/>
              <a:gd name="csY0" fmla="*/ 1167255 h 1301967"/>
              <a:gd name="csX1" fmla="*/ 233081 w 986117"/>
              <a:gd name="csY1" fmla="*/ 520003 h 1301967"/>
              <a:gd name="csX2" fmla="*/ 0 w 986117"/>
              <a:gd name="csY2" fmla="*/ 55631 h 1301967"/>
              <a:gd name="csX3" fmla="*/ 44823 w 986117"/>
              <a:gd name="csY3" fmla="*/ 46667 h 1301967"/>
              <a:gd name="csX4" fmla="*/ 188258 w 986117"/>
              <a:gd name="csY4" fmla="*/ 64596 h 1301967"/>
              <a:gd name="csX5" fmla="*/ 233082 w 986117"/>
              <a:gd name="csY5" fmla="*/ 91490 h 1301967"/>
              <a:gd name="csX6" fmla="*/ 268941 w 986117"/>
              <a:gd name="csY6" fmla="*/ 100455 h 1301967"/>
              <a:gd name="csX7" fmla="*/ 304800 w 986117"/>
              <a:gd name="csY7" fmla="*/ 118384 h 1301967"/>
              <a:gd name="csX8" fmla="*/ 322729 w 986117"/>
              <a:gd name="csY8" fmla="*/ 136314 h 1301967"/>
              <a:gd name="csX9" fmla="*/ 358588 w 986117"/>
              <a:gd name="csY9" fmla="*/ 154243 h 1301967"/>
              <a:gd name="csX10" fmla="*/ 385482 w 986117"/>
              <a:gd name="csY10" fmla="*/ 172172 h 1301967"/>
              <a:gd name="csX11" fmla="*/ 430305 w 986117"/>
              <a:gd name="csY11" fmla="*/ 55631 h 1301967"/>
              <a:gd name="csX12" fmla="*/ 466164 w 986117"/>
              <a:gd name="csY12" fmla="*/ 46667 h 1301967"/>
              <a:gd name="csX13" fmla="*/ 475129 w 986117"/>
              <a:gd name="csY13" fmla="*/ 10808 h 1301967"/>
              <a:gd name="csX14" fmla="*/ 519953 w 986117"/>
              <a:gd name="csY14" fmla="*/ 1843 h 1301967"/>
              <a:gd name="csX15" fmla="*/ 591670 w 986117"/>
              <a:gd name="csY15" fmla="*/ 73561 h 1301967"/>
              <a:gd name="csX16" fmla="*/ 618564 w 986117"/>
              <a:gd name="csY16" fmla="*/ 208031 h 1301967"/>
              <a:gd name="csX17" fmla="*/ 636494 w 986117"/>
              <a:gd name="csY17" fmla="*/ 234925 h 1301967"/>
              <a:gd name="csX18" fmla="*/ 663388 w 986117"/>
              <a:gd name="csY18" fmla="*/ 306643 h 1301967"/>
              <a:gd name="csX19" fmla="*/ 672353 w 986117"/>
              <a:gd name="csY19" fmla="*/ 485937 h 1301967"/>
              <a:gd name="csX20" fmla="*/ 681317 w 986117"/>
              <a:gd name="csY20" fmla="*/ 539725 h 1301967"/>
              <a:gd name="csX21" fmla="*/ 708211 w 986117"/>
              <a:gd name="csY21" fmla="*/ 710055 h 1301967"/>
              <a:gd name="csX22" fmla="*/ 735105 w 986117"/>
              <a:gd name="csY22" fmla="*/ 736949 h 1301967"/>
              <a:gd name="csX23" fmla="*/ 744070 w 986117"/>
              <a:gd name="csY23" fmla="*/ 763843 h 1301967"/>
              <a:gd name="csX24" fmla="*/ 753035 w 986117"/>
              <a:gd name="csY24" fmla="*/ 799702 h 1301967"/>
              <a:gd name="csX25" fmla="*/ 788894 w 986117"/>
              <a:gd name="csY25" fmla="*/ 835561 h 1301967"/>
              <a:gd name="csX26" fmla="*/ 797858 w 986117"/>
              <a:gd name="csY26" fmla="*/ 862455 h 1301967"/>
              <a:gd name="csX27" fmla="*/ 842682 w 986117"/>
              <a:gd name="csY27" fmla="*/ 907278 h 1301967"/>
              <a:gd name="csX28" fmla="*/ 869576 w 986117"/>
              <a:gd name="csY28" fmla="*/ 987961 h 1301967"/>
              <a:gd name="csX29" fmla="*/ 878541 w 986117"/>
              <a:gd name="csY29" fmla="*/ 1014855 h 1301967"/>
              <a:gd name="csX30" fmla="*/ 887505 w 986117"/>
              <a:gd name="csY30" fmla="*/ 1050714 h 1301967"/>
              <a:gd name="csX31" fmla="*/ 905435 w 986117"/>
              <a:gd name="csY31" fmla="*/ 1077608 h 1301967"/>
              <a:gd name="csX32" fmla="*/ 914400 w 986117"/>
              <a:gd name="csY32" fmla="*/ 1104502 h 1301967"/>
              <a:gd name="csX33" fmla="*/ 941294 w 986117"/>
              <a:gd name="csY33" fmla="*/ 1122431 h 1301967"/>
              <a:gd name="csX34" fmla="*/ 950258 w 986117"/>
              <a:gd name="csY34" fmla="*/ 1149325 h 1301967"/>
              <a:gd name="csX35" fmla="*/ 986117 w 986117"/>
              <a:gd name="csY35" fmla="*/ 1158290 h 1301967"/>
              <a:gd name="csX36" fmla="*/ 950258 w 986117"/>
              <a:gd name="csY36" fmla="*/ 1167255 h 1301967"/>
              <a:gd name="csX37" fmla="*/ 806823 w 986117"/>
              <a:gd name="csY37" fmla="*/ 1185184 h 1301967"/>
              <a:gd name="csX38" fmla="*/ 788894 w 986117"/>
              <a:gd name="csY38" fmla="*/ 1203114 h 1301967"/>
              <a:gd name="csX39" fmla="*/ 762000 w 986117"/>
              <a:gd name="csY39" fmla="*/ 1167255 h 1301967"/>
              <a:gd name="csX40" fmla="*/ 717176 w 986117"/>
              <a:gd name="csY40" fmla="*/ 1113467 h 1301967"/>
              <a:gd name="csX41" fmla="*/ 699247 w 986117"/>
              <a:gd name="csY41" fmla="*/ 1086572 h 1301967"/>
              <a:gd name="csX42" fmla="*/ 663388 w 986117"/>
              <a:gd name="csY42" fmla="*/ 1077608 h 1301967"/>
              <a:gd name="csX43" fmla="*/ 636494 w 986117"/>
              <a:gd name="csY43" fmla="*/ 1068643 h 1301967"/>
              <a:gd name="csX44" fmla="*/ 493058 w 986117"/>
              <a:gd name="csY44" fmla="*/ 1077608 h 1301967"/>
              <a:gd name="csX45" fmla="*/ 475129 w 986117"/>
              <a:gd name="csY45" fmla="*/ 1122431 h 1301967"/>
              <a:gd name="csX46" fmla="*/ 457200 w 986117"/>
              <a:gd name="csY46" fmla="*/ 1158290 h 1301967"/>
              <a:gd name="csX47" fmla="*/ 430305 w 986117"/>
              <a:gd name="csY47" fmla="*/ 1185184 h 1301967"/>
              <a:gd name="csX48" fmla="*/ 412376 w 986117"/>
              <a:gd name="csY48" fmla="*/ 1212078 h 1301967"/>
              <a:gd name="csX49" fmla="*/ 457200 w 986117"/>
              <a:gd name="csY49" fmla="*/ 1238972 h 1301967"/>
              <a:gd name="csX50" fmla="*/ 484094 w 986117"/>
              <a:gd name="csY50" fmla="*/ 1247937 h 1301967"/>
              <a:gd name="csX51" fmla="*/ 510988 w 986117"/>
              <a:gd name="csY51" fmla="*/ 1221043 h 1301967"/>
              <a:gd name="csX52" fmla="*/ 528917 w 986117"/>
              <a:gd name="csY52" fmla="*/ 1265867 h 1301967"/>
              <a:gd name="csX53" fmla="*/ 403412 w 986117"/>
              <a:gd name="csY53" fmla="*/ 1301725 h 1301967"/>
              <a:gd name="csX54" fmla="*/ 349623 w 986117"/>
              <a:gd name="csY54" fmla="*/ 1247937 h 1301967"/>
              <a:gd name="csX55" fmla="*/ 322729 w 986117"/>
              <a:gd name="csY55" fmla="*/ 1230008 h 1301967"/>
              <a:gd name="csX56" fmla="*/ 313764 w 986117"/>
              <a:gd name="csY56" fmla="*/ 1176219 h 1301967"/>
              <a:gd name="csX0" fmla="*/ 286870 w 986117"/>
              <a:gd name="csY0" fmla="*/ 1167255 h 1301967"/>
              <a:gd name="csX1" fmla="*/ 147019 w 986117"/>
              <a:gd name="csY1" fmla="*/ 520003 h 1301967"/>
              <a:gd name="csX2" fmla="*/ 0 w 986117"/>
              <a:gd name="csY2" fmla="*/ 55631 h 1301967"/>
              <a:gd name="csX3" fmla="*/ 44823 w 986117"/>
              <a:gd name="csY3" fmla="*/ 46667 h 1301967"/>
              <a:gd name="csX4" fmla="*/ 188258 w 986117"/>
              <a:gd name="csY4" fmla="*/ 64596 h 1301967"/>
              <a:gd name="csX5" fmla="*/ 233082 w 986117"/>
              <a:gd name="csY5" fmla="*/ 91490 h 1301967"/>
              <a:gd name="csX6" fmla="*/ 268941 w 986117"/>
              <a:gd name="csY6" fmla="*/ 100455 h 1301967"/>
              <a:gd name="csX7" fmla="*/ 304800 w 986117"/>
              <a:gd name="csY7" fmla="*/ 118384 h 1301967"/>
              <a:gd name="csX8" fmla="*/ 322729 w 986117"/>
              <a:gd name="csY8" fmla="*/ 136314 h 1301967"/>
              <a:gd name="csX9" fmla="*/ 358588 w 986117"/>
              <a:gd name="csY9" fmla="*/ 154243 h 1301967"/>
              <a:gd name="csX10" fmla="*/ 385482 w 986117"/>
              <a:gd name="csY10" fmla="*/ 172172 h 1301967"/>
              <a:gd name="csX11" fmla="*/ 430305 w 986117"/>
              <a:gd name="csY11" fmla="*/ 55631 h 1301967"/>
              <a:gd name="csX12" fmla="*/ 466164 w 986117"/>
              <a:gd name="csY12" fmla="*/ 46667 h 1301967"/>
              <a:gd name="csX13" fmla="*/ 475129 w 986117"/>
              <a:gd name="csY13" fmla="*/ 10808 h 1301967"/>
              <a:gd name="csX14" fmla="*/ 519953 w 986117"/>
              <a:gd name="csY14" fmla="*/ 1843 h 1301967"/>
              <a:gd name="csX15" fmla="*/ 591670 w 986117"/>
              <a:gd name="csY15" fmla="*/ 73561 h 1301967"/>
              <a:gd name="csX16" fmla="*/ 618564 w 986117"/>
              <a:gd name="csY16" fmla="*/ 208031 h 1301967"/>
              <a:gd name="csX17" fmla="*/ 636494 w 986117"/>
              <a:gd name="csY17" fmla="*/ 234925 h 1301967"/>
              <a:gd name="csX18" fmla="*/ 663388 w 986117"/>
              <a:gd name="csY18" fmla="*/ 306643 h 1301967"/>
              <a:gd name="csX19" fmla="*/ 672353 w 986117"/>
              <a:gd name="csY19" fmla="*/ 485937 h 1301967"/>
              <a:gd name="csX20" fmla="*/ 681317 w 986117"/>
              <a:gd name="csY20" fmla="*/ 539725 h 1301967"/>
              <a:gd name="csX21" fmla="*/ 708211 w 986117"/>
              <a:gd name="csY21" fmla="*/ 710055 h 1301967"/>
              <a:gd name="csX22" fmla="*/ 735105 w 986117"/>
              <a:gd name="csY22" fmla="*/ 736949 h 1301967"/>
              <a:gd name="csX23" fmla="*/ 744070 w 986117"/>
              <a:gd name="csY23" fmla="*/ 763843 h 1301967"/>
              <a:gd name="csX24" fmla="*/ 753035 w 986117"/>
              <a:gd name="csY24" fmla="*/ 799702 h 1301967"/>
              <a:gd name="csX25" fmla="*/ 788894 w 986117"/>
              <a:gd name="csY25" fmla="*/ 835561 h 1301967"/>
              <a:gd name="csX26" fmla="*/ 797858 w 986117"/>
              <a:gd name="csY26" fmla="*/ 862455 h 1301967"/>
              <a:gd name="csX27" fmla="*/ 842682 w 986117"/>
              <a:gd name="csY27" fmla="*/ 907278 h 1301967"/>
              <a:gd name="csX28" fmla="*/ 869576 w 986117"/>
              <a:gd name="csY28" fmla="*/ 987961 h 1301967"/>
              <a:gd name="csX29" fmla="*/ 878541 w 986117"/>
              <a:gd name="csY29" fmla="*/ 1014855 h 1301967"/>
              <a:gd name="csX30" fmla="*/ 887505 w 986117"/>
              <a:gd name="csY30" fmla="*/ 1050714 h 1301967"/>
              <a:gd name="csX31" fmla="*/ 905435 w 986117"/>
              <a:gd name="csY31" fmla="*/ 1077608 h 1301967"/>
              <a:gd name="csX32" fmla="*/ 914400 w 986117"/>
              <a:gd name="csY32" fmla="*/ 1104502 h 1301967"/>
              <a:gd name="csX33" fmla="*/ 941294 w 986117"/>
              <a:gd name="csY33" fmla="*/ 1122431 h 1301967"/>
              <a:gd name="csX34" fmla="*/ 950258 w 986117"/>
              <a:gd name="csY34" fmla="*/ 1149325 h 1301967"/>
              <a:gd name="csX35" fmla="*/ 986117 w 986117"/>
              <a:gd name="csY35" fmla="*/ 1158290 h 1301967"/>
              <a:gd name="csX36" fmla="*/ 950258 w 986117"/>
              <a:gd name="csY36" fmla="*/ 1167255 h 1301967"/>
              <a:gd name="csX37" fmla="*/ 806823 w 986117"/>
              <a:gd name="csY37" fmla="*/ 1185184 h 1301967"/>
              <a:gd name="csX38" fmla="*/ 788894 w 986117"/>
              <a:gd name="csY38" fmla="*/ 1203114 h 1301967"/>
              <a:gd name="csX39" fmla="*/ 762000 w 986117"/>
              <a:gd name="csY39" fmla="*/ 1167255 h 1301967"/>
              <a:gd name="csX40" fmla="*/ 717176 w 986117"/>
              <a:gd name="csY40" fmla="*/ 1113467 h 1301967"/>
              <a:gd name="csX41" fmla="*/ 699247 w 986117"/>
              <a:gd name="csY41" fmla="*/ 1086572 h 1301967"/>
              <a:gd name="csX42" fmla="*/ 663388 w 986117"/>
              <a:gd name="csY42" fmla="*/ 1077608 h 1301967"/>
              <a:gd name="csX43" fmla="*/ 636494 w 986117"/>
              <a:gd name="csY43" fmla="*/ 1068643 h 1301967"/>
              <a:gd name="csX44" fmla="*/ 493058 w 986117"/>
              <a:gd name="csY44" fmla="*/ 1077608 h 1301967"/>
              <a:gd name="csX45" fmla="*/ 475129 w 986117"/>
              <a:gd name="csY45" fmla="*/ 1122431 h 1301967"/>
              <a:gd name="csX46" fmla="*/ 457200 w 986117"/>
              <a:gd name="csY46" fmla="*/ 1158290 h 1301967"/>
              <a:gd name="csX47" fmla="*/ 430305 w 986117"/>
              <a:gd name="csY47" fmla="*/ 1185184 h 1301967"/>
              <a:gd name="csX48" fmla="*/ 412376 w 986117"/>
              <a:gd name="csY48" fmla="*/ 1212078 h 1301967"/>
              <a:gd name="csX49" fmla="*/ 457200 w 986117"/>
              <a:gd name="csY49" fmla="*/ 1238972 h 1301967"/>
              <a:gd name="csX50" fmla="*/ 484094 w 986117"/>
              <a:gd name="csY50" fmla="*/ 1247937 h 1301967"/>
              <a:gd name="csX51" fmla="*/ 510988 w 986117"/>
              <a:gd name="csY51" fmla="*/ 1221043 h 1301967"/>
              <a:gd name="csX52" fmla="*/ 528917 w 986117"/>
              <a:gd name="csY52" fmla="*/ 1265867 h 1301967"/>
              <a:gd name="csX53" fmla="*/ 403412 w 986117"/>
              <a:gd name="csY53" fmla="*/ 1301725 h 1301967"/>
              <a:gd name="csX54" fmla="*/ 349623 w 986117"/>
              <a:gd name="csY54" fmla="*/ 1247937 h 1301967"/>
              <a:gd name="csX55" fmla="*/ 322729 w 986117"/>
              <a:gd name="csY55" fmla="*/ 1230008 h 1301967"/>
              <a:gd name="csX56" fmla="*/ 313764 w 986117"/>
              <a:gd name="csY56" fmla="*/ 1176219 h 13019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</a:cxnLst>
            <a:rect l="l" t="t" r="r" b="b"/>
            <a:pathLst>
              <a:path w="986117" h="1301967">
                <a:moveTo>
                  <a:pt x="286870" y="1167255"/>
                </a:moveTo>
                <a:lnTo>
                  <a:pt x="147019" y="520003"/>
                </a:lnTo>
                <a:cubicBezTo>
                  <a:pt x="99207" y="334732"/>
                  <a:pt x="40341" y="134520"/>
                  <a:pt x="0" y="55631"/>
                </a:cubicBezTo>
                <a:cubicBezTo>
                  <a:pt x="14941" y="52643"/>
                  <a:pt x="29586" y="46667"/>
                  <a:pt x="44823" y="46667"/>
                </a:cubicBezTo>
                <a:cubicBezTo>
                  <a:pt x="124732" y="46667"/>
                  <a:pt x="131169" y="50323"/>
                  <a:pt x="188258" y="64596"/>
                </a:cubicBezTo>
                <a:cubicBezTo>
                  <a:pt x="203199" y="73561"/>
                  <a:pt x="217159" y="84413"/>
                  <a:pt x="233082" y="91490"/>
                </a:cubicBezTo>
                <a:cubicBezTo>
                  <a:pt x="244341" y="96494"/>
                  <a:pt x="257405" y="96129"/>
                  <a:pt x="268941" y="100455"/>
                </a:cubicBezTo>
                <a:cubicBezTo>
                  <a:pt x="281454" y="105147"/>
                  <a:pt x="292847" y="112408"/>
                  <a:pt x="304800" y="118384"/>
                </a:cubicBezTo>
                <a:cubicBezTo>
                  <a:pt x="310776" y="124361"/>
                  <a:pt x="315696" y="131626"/>
                  <a:pt x="322729" y="136314"/>
                </a:cubicBezTo>
                <a:cubicBezTo>
                  <a:pt x="333848" y="143727"/>
                  <a:pt x="346985" y="147613"/>
                  <a:pt x="358588" y="154243"/>
                </a:cubicBezTo>
                <a:cubicBezTo>
                  <a:pt x="367943" y="159588"/>
                  <a:pt x="376517" y="166196"/>
                  <a:pt x="385482" y="172172"/>
                </a:cubicBezTo>
                <a:cubicBezTo>
                  <a:pt x="388854" y="148569"/>
                  <a:pt x="391538" y="65322"/>
                  <a:pt x="430305" y="55631"/>
                </a:cubicBezTo>
                <a:lnTo>
                  <a:pt x="466164" y="46667"/>
                </a:lnTo>
                <a:cubicBezTo>
                  <a:pt x="469152" y="34714"/>
                  <a:pt x="465664" y="18696"/>
                  <a:pt x="475129" y="10808"/>
                </a:cubicBezTo>
                <a:cubicBezTo>
                  <a:pt x="486835" y="1053"/>
                  <a:pt x="505358" y="-2535"/>
                  <a:pt x="519953" y="1843"/>
                </a:cubicBezTo>
                <a:cubicBezTo>
                  <a:pt x="549109" y="10590"/>
                  <a:pt x="574640" y="50855"/>
                  <a:pt x="591670" y="73561"/>
                </a:cubicBezTo>
                <a:cubicBezTo>
                  <a:pt x="598390" y="127319"/>
                  <a:pt x="598480" y="157823"/>
                  <a:pt x="618564" y="208031"/>
                </a:cubicBezTo>
                <a:cubicBezTo>
                  <a:pt x="622565" y="218035"/>
                  <a:pt x="631148" y="225570"/>
                  <a:pt x="636494" y="234925"/>
                </a:cubicBezTo>
                <a:cubicBezTo>
                  <a:pt x="657328" y="271384"/>
                  <a:pt x="653584" y="267426"/>
                  <a:pt x="663388" y="306643"/>
                </a:cubicBezTo>
                <a:cubicBezTo>
                  <a:pt x="666376" y="366408"/>
                  <a:pt x="667764" y="426274"/>
                  <a:pt x="672353" y="485937"/>
                </a:cubicBezTo>
                <a:cubicBezTo>
                  <a:pt x="673747" y="504060"/>
                  <a:pt x="679508" y="521639"/>
                  <a:pt x="681317" y="539725"/>
                </a:cubicBezTo>
                <a:cubicBezTo>
                  <a:pt x="686886" y="595415"/>
                  <a:pt x="676449" y="659234"/>
                  <a:pt x="708211" y="710055"/>
                </a:cubicBezTo>
                <a:cubicBezTo>
                  <a:pt x="714930" y="720806"/>
                  <a:pt x="726140" y="727984"/>
                  <a:pt x="735105" y="736949"/>
                </a:cubicBezTo>
                <a:cubicBezTo>
                  <a:pt x="738093" y="745914"/>
                  <a:pt x="741474" y="754757"/>
                  <a:pt x="744070" y="763843"/>
                </a:cubicBezTo>
                <a:cubicBezTo>
                  <a:pt x="747455" y="775690"/>
                  <a:pt x="746505" y="789254"/>
                  <a:pt x="753035" y="799702"/>
                </a:cubicBezTo>
                <a:cubicBezTo>
                  <a:pt x="761994" y="814037"/>
                  <a:pt x="776941" y="823608"/>
                  <a:pt x="788894" y="835561"/>
                </a:cubicBezTo>
                <a:cubicBezTo>
                  <a:pt x="791882" y="844526"/>
                  <a:pt x="791955" y="855076"/>
                  <a:pt x="797858" y="862455"/>
                </a:cubicBezTo>
                <a:cubicBezTo>
                  <a:pt x="845670" y="922219"/>
                  <a:pt x="806825" y="835561"/>
                  <a:pt x="842682" y="907278"/>
                </a:cubicBezTo>
                <a:cubicBezTo>
                  <a:pt x="863287" y="948489"/>
                  <a:pt x="858163" y="948015"/>
                  <a:pt x="869576" y="987961"/>
                </a:cubicBezTo>
                <a:cubicBezTo>
                  <a:pt x="872172" y="997047"/>
                  <a:pt x="875945" y="1005769"/>
                  <a:pt x="878541" y="1014855"/>
                </a:cubicBezTo>
                <a:cubicBezTo>
                  <a:pt x="881926" y="1026702"/>
                  <a:pt x="882652" y="1039389"/>
                  <a:pt x="887505" y="1050714"/>
                </a:cubicBezTo>
                <a:cubicBezTo>
                  <a:pt x="891749" y="1060617"/>
                  <a:pt x="900616" y="1067971"/>
                  <a:pt x="905435" y="1077608"/>
                </a:cubicBezTo>
                <a:cubicBezTo>
                  <a:pt x="909661" y="1086060"/>
                  <a:pt x="908497" y="1097123"/>
                  <a:pt x="914400" y="1104502"/>
                </a:cubicBezTo>
                <a:cubicBezTo>
                  <a:pt x="921131" y="1112915"/>
                  <a:pt x="932329" y="1116455"/>
                  <a:pt x="941294" y="1122431"/>
                </a:cubicBezTo>
                <a:cubicBezTo>
                  <a:pt x="944282" y="1131396"/>
                  <a:pt x="942879" y="1143422"/>
                  <a:pt x="950258" y="1149325"/>
                </a:cubicBezTo>
                <a:cubicBezTo>
                  <a:pt x="959879" y="1157022"/>
                  <a:pt x="986117" y="1145969"/>
                  <a:pt x="986117" y="1158290"/>
                </a:cubicBezTo>
                <a:cubicBezTo>
                  <a:pt x="986117" y="1170611"/>
                  <a:pt x="962443" y="1165427"/>
                  <a:pt x="950258" y="1167255"/>
                </a:cubicBezTo>
                <a:cubicBezTo>
                  <a:pt x="902607" y="1174403"/>
                  <a:pt x="854635" y="1179208"/>
                  <a:pt x="806823" y="1185184"/>
                </a:cubicBezTo>
                <a:cubicBezTo>
                  <a:pt x="800847" y="1191161"/>
                  <a:pt x="796742" y="1206253"/>
                  <a:pt x="788894" y="1203114"/>
                </a:cubicBezTo>
                <a:cubicBezTo>
                  <a:pt x="775021" y="1197565"/>
                  <a:pt x="771565" y="1178733"/>
                  <a:pt x="762000" y="1167255"/>
                </a:cubicBezTo>
                <a:cubicBezTo>
                  <a:pt x="711043" y="1106106"/>
                  <a:pt x="788848" y="1213809"/>
                  <a:pt x="717176" y="1113467"/>
                </a:cubicBezTo>
                <a:cubicBezTo>
                  <a:pt x="710914" y="1104699"/>
                  <a:pt x="708212" y="1092549"/>
                  <a:pt x="699247" y="1086572"/>
                </a:cubicBezTo>
                <a:cubicBezTo>
                  <a:pt x="688995" y="1079738"/>
                  <a:pt x="675235" y="1080993"/>
                  <a:pt x="663388" y="1077608"/>
                </a:cubicBezTo>
                <a:cubicBezTo>
                  <a:pt x="654302" y="1075012"/>
                  <a:pt x="645459" y="1071631"/>
                  <a:pt x="636494" y="1068643"/>
                </a:cubicBezTo>
                <a:lnTo>
                  <a:pt x="493058" y="1077608"/>
                </a:lnTo>
                <a:cubicBezTo>
                  <a:pt x="477792" y="1082697"/>
                  <a:pt x="481664" y="1107726"/>
                  <a:pt x="475129" y="1122431"/>
                </a:cubicBezTo>
                <a:cubicBezTo>
                  <a:pt x="469702" y="1134643"/>
                  <a:pt x="464968" y="1147415"/>
                  <a:pt x="457200" y="1158290"/>
                </a:cubicBezTo>
                <a:cubicBezTo>
                  <a:pt x="449831" y="1168607"/>
                  <a:pt x="438421" y="1175444"/>
                  <a:pt x="430305" y="1185184"/>
                </a:cubicBezTo>
                <a:cubicBezTo>
                  <a:pt x="423408" y="1193461"/>
                  <a:pt x="418352" y="1203113"/>
                  <a:pt x="412376" y="1212078"/>
                </a:cubicBezTo>
                <a:cubicBezTo>
                  <a:pt x="427317" y="1221043"/>
                  <a:pt x="441615" y="1231180"/>
                  <a:pt x="457200" y="1238972"/>
                </a:cubicBezTo>
                <a:cubicBezTo>
                  <a:pt x="465652" y="1243198"/>
                  <a:pt x="475129" y="1250925"/>
                  <a:pt x="484094" y="1247937"/>
                </a:cubicBezTo>
                <a:cubicBezTo>
                  <a:pt x="496121" y="1243928"/>
                  <a:pt x="502023" y="1230008"/>
                  <a:pt x="510988" y="1221043"/>
                </a:cubicBezTo>
                <a:cubicBezTo>
                  <a:pt x="523830" y="1229604"/>
                  <a:pt x="546846" y="1252420"/>
                  <a:pt x="528917" y="1265867"/>
                </a:cubicBezTo>
                <a:cubicBezTo>
                  <a:pt x="510988" y="1279314"/>
                  <a:pt x="433294" y="1304713"/>
                  <a:pt x="403412" y="1301725"/>
                </a:cubicBezTo>
                <a:cubicBezTo>
                  <a:pt x="373530" y="1298737"/>
                  <a:pt x="363070" y="1259890"/>
                  <a:pt x="349623" y="1247937"/>
                </a:cubicBezTo>
                <a:cubicBezTo>
                  <a:pt x="336176" y="1235984"/>
                  <a:pt x="322729" y="1230008"/>
                  <a:pt x="322729" y="1230008"/>
                </a:cubicBezTo>
                <a:cubicBezTo>
                  <a:pt x="312314" y="1188351"/>
                  <a:pt x="313764" y="1206470"/>
                  <a:pt x="313764" y="1176219"/>
                </a:cubicBezTo>
              </a:path>
            </a:pathLst>
          </a:custGeom>
          <a:solidFill>
            <a:srgbClr val="C51A1B">
              <a:alpha val="28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877E4C6E-0F86-8C72-F745-454A38F272AF}"/>
              </a:ext>
            </a:extLst>
          </p:cNvPr>
          <p:cNvSpPr/>
          <p:nvPr/>
        </p:nvSpPr>
        <p:spPr>
          <a:xfrm>
            <a:off x="3263153" y="1147482"/>
            <a:ext cx="941952" cy="510996"/>
          </a:xfrm>
          <a:custGeom>
            <a:avLst/>
            <a:gdLst>
              <a:gd name="csX0" fmla="*/ 0 w 941952"/>
              <a:gd name="csY0" fmla="*/ 215153 h 510996"/>
              <a:gd name="csX1" fmla="*/ 98612 w 941952"/>
              <a:gd name="csY1" fmla="*/ 224118 h 510996"/>
              <a:gd name="csX2" fmla="*/ 215153 w 941952"/>
              <a:gd name="csY2" fmla="*/ 206189 h 510996"/>
              <a:gd name="csX3" fmla="*/ 268941 w 941952"/>
              <a:gd name="csY3" fmla="*/ 197224 h 510996"/>
              <a:gd name="csX4" fmla="*/ 295835 w 941952"/>
              <a:gd name="csY4" fmla="*/ 206189 h 510996"/>
              <a:gd name="csX5" fmla="*/ 304800 w 941952"/>
              <a:gd name="csY5" fmla="*/ 179294 h 510996"/>
              <a:gd name="csX6" fmla="*/ 313765 w 941952"/>
              <a:gd name="csY6" fmla="*/ 143436 h 510996"/>
              <a:gd name="csX7" fmla="*/ 349623 w 941952"/>
              <a:gd name="csY7" fmla="*/ 134471 h 510996"/>
              <a:gd name="csX8" fmla="*/ 466165 w 941952"/>
              <a:gd name="csY8" fmla="*/ 125506 h 510996"/>
              <a:gd name="csX9" fmla="*/ 475129 w 941952"/>
              <a:gd name="csY9" fmla="*/ 89647 h 510996"/>
              <a:gd name="csX10" fmla="*/ 510988 w 941952"/>
              <a:gd name="csY10" fmla="*/ 62753 h 510996"/>
              <a:gd name="csX11" fmla="*/ 573741 w 941952"/>
              <a:gd name="csY11" fmla="*/ 8965 h 510996"/>
              <a:gd name="csX12" fmla="*/ 600635 w 941952"/>
              <a:gd name="csY12" fmla="*/ 0 h 510996"/>
              <a:gd name="csX13" fmla="*/ 663388 w 941952"/>
              <a:gd name="csY13" fmla="*/ 71718 h 510996"/>
              <a:gd name="csX14" fmla="*/ 690282 w 941952"/>
              <a:gd name="csY14" fmla="*/ 89647 h 510996"/>
              <a:gd name="csX15" fmla="*/ 744071 w 941952"/>
              <a:gd name="csY15" fmla="*/ 134471 h 510996"/>
              <a:gd name="csX16" fmla="*/ 762000 w 941952"/>
              <a:gd name="csY16" fmla="*/ 161365 h 510996"/>
              <a:gd name="csX17" fmla="*/ 851647 w 941952"/>
              <a:gd name="csY17" fmla="*/ 242047 h 510996"/>
              <a:gd name="csX18" fmla="*/ 878541 w 941952"/>
              <a:gd name="csY18" fmla="*/ 277906 h 510996"/>
              <a:gd name="csX19" fmla="*/ 896471 w 941952"/>
              <a:gd name="csY19" fmla="*/ 304800 h 510996"/>
              <a:gd name="csX20" fmla="*/ 923365 w 941952"/>
              <a:gd name="csY20" fmla="*/ 322730 h 510996"/>
              <a:gd name="csX21" fmla="*/ 932329 w 941952"/>
              <a:gd name="csY21" fmla="*/ 385483 h 510996"/>
              <a:gd name="csX22" fmla="*/ 905435 w 941952"/>
              <a:gd name="csY22" fmla="*/ 394447 h 510996"/>
              <a:gd name="csX23" fmla="*/ 896471 w 941952"/>
              <a:gd name="csY23" fmla="*/ 430306 h 510996"/>
              <a:gd name="csX24" fmla="*/ 869576 w 941952"/>
              <a:gd name="csY24" fmla="*/ 439271 h 510996"/>
              <a:gd name="csX25" fmla="*/ 797859 w 941952"/>
              <a:gd name="csY25" fmla="*/ 421342 h 510996"/>
              <a:gd name="csX26" fmla="*/ 753035 w 941952"/>
              <a:gd name="csY26" fmla="*/ 367553 h 510996"/>
              <a:gd name="csX27" fmla="*/ 735106 w 941952"/>
              <a:gd name="csY27" fmla="*/ 385483 h 510996"/>
              <a:gd name="csX28" fmla="*/ 708212 w 941952"/>
              <a:gd name="csY28" fmla="*/ 403412 h 510996"/>
              <a:gd name="csX29" fmla="*/ 672353 w 941952"/>
              <a:gd name="csY29" fmla="*/ 421342 h 510996"/>
              <a:gd name="csX30" fmla="*/ 609600 w 941952"/>
              <a:gd name="csY30" fmla="*/ 466165 h 510996"/>
              <a:gd name="csX31" fmla="*/ 502023 w 941952"/>
              <a:gd name="csY31" fmla="*/ 493059 h 510996"/>
              <a:gd name="csX32" fmla="*/ 448235 w 941952"/>
              <a:gd name="csY32" fmla="*/ 475130 h 510996"/>
              <a:gd name="csX33" fmla="*/ 385482 w 941952"/>
              <a:gd name="csY33" fmla="*/ 448236 h 510996"/>
              <a:gd name="csX34" fmla="*/ 349623 w 941952"/>
              <a:gd name="csY34" fmla="*/ 457200 h 510996"/>
              <a:gd name="csX35" fmla="*/ 242047 w 941952"/>
              <a:gd name="csY35" fmla="*/ 475130 h 510996"/>
              <a:gd name="csX36" fmla="*/ 206188 w 941952"/>
              <a:gd name="csY36" fmla="*/ 493059 h 510996"/>
              <a:gd name="csX37" fmla="*/ 170329 w 941952"/>
              <a:gd name="csY37" fmla="*/ 502024 h 510996"/>
              <a:gd name="csX38" fmla="*/ 116541 w 941952"/>
              <a:gd name="csY38" fmla="*/ 510989 h 5109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941952" h="510996">
                <a:moveTo>
                  <a:pt x="0" y="215153"/>
                </a:moveTo>
                <a:cubicBezTo>
                  <a:pt x="32871" y="218141"/>
                  <a:pt x="65606" y="224118"/>
                  <a:pt x="98612" y="224118"/>
                </a:cubicBezTo>
                <a:cubicBezTo>
                  <a:pt x="241081" y="224118"/>
                  <a:pt x="146107" y="221532"/>
                  <a:pt x="215153" y="206189"/>
                </a:cubicBezTo>
                <a:cubicBezTo>
                  <a:pt x="232897" y="202246"/>
                  <a:pt x="251012" y="200212"/>
                  <a:pt x="268941" y="197224"/>
                </a:cubicBezTo>
                <a:cubicBezTo>
                  <a:pt x="277906" y="200212"/>
                  <a:pt x="287383" y="210415"/>
                  <a:pt x="295835" y="206189"/>
                </a:cubicBezTo>
                <a:cubicBezTo>
                  <a:pt x="304287" y="201963"/>
                  <a:pt x="302204" y="188380"/>
                  <a:pt x="304800" y="179294"/>
                </a:cubicBezTo>
                <a:cubicBezTo>
                  <a:pt x="308185" y="167448"/>
                  <a:pt x="305053" y="152148"/>
                  <a:pt x="313765" y="143436"/>
                </a:cubicBezTo>
                <a:cubicBezTo>
                  <a:pt x="322477" y="134724"/>
                  <a:pt x="337387" y="135911"/>
                  <a:pt x="349623" y="134471"/>
                </a:cubicBezTo>
                <a:cubicBezTo>
                  <a:pt x="388318" y="129918"/>
                  <a:pt x="427318" y="128494"/>
                  <a:pt x="466165" y="125506"/>
                </a:cubicBezTo>
                <a:cubicBezTo>
                  <a:pt x="469153" y="113553"/>
                  <a:pt x="467968" y="99673"/>
                  <a:pt x="475129" y="89647"/>
                </a:cubicBezTo>
                <a:cubicBezTo>
                  <a:pt x="483813" y="77489"/>
                  <a:pt x="499744" y="72592"/>
                  <a:pt x="510988" y="62753"/>
                </a:cubicBezTo>
                <a:cubicBezTo>
                  <a:pt x="540399" y="37018"/>
                  <a:pt x="541747" y="24962"/>
                  <a:pt x="573741" y="8965"/>
                </a:cubicBezTo>
                <a:cubicBezTo>
                  <a:pt x="582193" y="4739"/>
                  <a:pt x="591670" y="2988"/>
                  <a:pt x="600635" y="0"/>
                </a:cubicBezTo>
                <a:cubicBezTo>
                  <a:pt x="619588" y="28429"/>
                  <a:pt x="631926" y="50744"/>
                  <a:pt x="663388" y="71718"/>
                </a:cubicBezTo>
                <a:cubicBezTo>
                  <a:pt x="672353" y="77694"/>
                  <a:pt x="682005" y="82750"/>
                  <a:pt x="690282" y="89647"/>
                </a:cubicBezTo>
                <a:cubicBezTo>
                  <a:pt x="759302" y="147164"/>
                  <a:pt x="677301" y="89960"/>
                  <a:pt x="744071" y="134471"/>
                </a:cubicBezTo>
                <a:cubicBezTo>
                  <a:pt x="750047" y="143436"/>
                  <a:pt x="754793" y="153357"/>
                  <a:pt x="762000" y="161365"/>
                </a:cubicBezTo>
                <a:cubicBezTo>
                  <a:pt x="814779" y="220008"/>
                  <a:pt x="806547" y="211981"/>
                  <a:pt x="851647" y="242047"/>
                </a:cubicBezTo>
                <a:cubicBezTo>
                  <a:pt x="860612" y="254000"/>
                  <a:pt x="869857" y="265748"/>
                  <a:pt x="878541" y="277906"/>
                </a:cubicBezTo>
                <a:cubicBezTo>
                  <a:pt x="884803" y="286673"/>
                  <a:pt x="888852" y="297181"/>
                  <a:pt x="896471" y="304800"/>
                </a:cubicBezTo>
                <a:cubicBezTo>
                  <a:pt x="904090" y="312419"/>
                  <a:pt x="914400" y="316753"/>
                  <a:pt x="923365" y="322730"/>
                </a:cubicBezTo>
                <a:cubicBezTo>
                  <a:pt x="933084" y="342168"/>
                  <a:pt x="954314" y="363499"/>
                  <a:pt x="932329" y="385483"/>
                </a:cubicBezTo>
                <a:cubicBezTo>
                  <a:pt x="925647" y="392165"/>
                  <a:pt x="914400" y="391459"/>
                  <a:pt x="905435" y="394447"/>
                </a:cubicBezTo>
                <a:cubicBezTo>
                  <a:pt x="902447" y="406400"/>
                  <a:pt x="904168" y="420685"/>
                  <a:pt x="896471" y="430306"/>
                </a:cubicBezTo>
                <a:cubicBezTo>
                  <a:pt x="890568" y="437685"/>
                  <a:pt x="879026" y="439271"/>
                  <a:pt x="869576" y="439271"/>
                </a:cubicBezTo>
                <a:cubicBezTo>
                  <a:pt x="847944" y="439271"/>
                  <a:pt x="819079" y="428415"/>
                  <a:pt x="797859" y="421342"/>
                </a:cubicBezTo>
                <a:cubicBezTo>
                  <a:pt x="790947" y="410974"/>
                  <a:pt x="766309" y="370208"/>
                  <a:pt x="753035" y="367553"/>
                </a:cubicBezTo>
                <a:cubicBezTo>
                  <a:pt x="744747" y="365896"/>
                  <a:pt x="741706" y="380203"/>
                  <a:pt x="735106" y="385483"/>
                </a:cubicBezTo>
                <a:cubicBezTo>
                  <a:pt x="726693" y="392214"/>
                  <a:pt x="717567" y="398067"/>
                  <a:pt x="708212" y="403412"/>
                </a:cubicBezTo>
                <a:cubicBezTo>
                  <a:pt x="696609" y="410042"/>
                  <a:pt x="683472" y="413929"/>
                  <a:pt x="672353" y="421342"/>
                </a:cubicBezTo>
                <a:cubicBezTo>
                  <a:pt x="611892" y="461649"/>
                  <a:pt x="723949" y="414188"/>
                  <a:pt x="609600" y="466165"/>
                </a:cubicBezTo>
                <a:cubicBezTo>
                  <a:pt x="568478" y="484857"/>
                  <a:pt x="545687" y="485782"/>
                  <a:pt x="502023" y="493059"/>
                </a:cubicBezTo>
                <a:cubicBezTo>
                  <a:pt x="484094" y="487083"/>
                  <a:pt x="462584" y="487429"/>
                  <a:pt x="448235" y="475130"/>
                </a:cubicBezTo>
                <a:cubicBezTo>
                  <a:pt x="396512" y="430796"/>
                  <a:pt x="508003" y="423733"/>
                  <a:pt x="385482" y="448236"/>
                </a:cubicBezTo>
                <a:cubicBezTo>
                  <a:pt x="373400" y="450652"/>
                  <a:pt x="361733" y="454929"/>
                  <a:pt x="349623" y="457200"/>
                </a:cubicBezTo>
                <a:cubicBezTo>
                  <a:pt x="313892" y="463899"/>
                  <a:pt x="242047" y="475130"/>
                  <a:pt x="242047" y="475130"/>
                </a:cubicBezTo>
                <a:cubicBezTo>
                  <a:pt x="230094" y="481106"/>
                  <a:pt x="218701" y="488367"/>
                  <a:pt x="206188" y="493059"/>
                </a:cubicBezTo>
                <a:cubicBezTo>
                  <a:pt x="194652" y="497385"/>
                  <a:pt x="182356" y="499351"/>
                  <a:pt x="170329" y="502024"/>
                </a:cubicBezTo>
                <a:cubicBezTo>
                  <a:pt x="127351" y="511575"/>
                  <a:pt x="139806" y="510989"/>
                  <a:pt x="116541" y="510989"/>
                </a:cubicBezTo>
              </a:path>
            </a:pathLst>
          </a:custGeom>
          <a:solidFill>
            <a:srgbClr val="C51A1B">
              <a:alpha val="28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02FB4CF4-5165-380D-BC2A-83B384B2473B}"/>
              </a:ext>
            </a:extLst>
          </p:cNvPr>
          <p:cNvSpPr/>
          <p:nvPr/>
        </p:nvSpPr>
        <p:spPr>
          <a:xfrm>
            <a:off x="3496181" y="2519082"/>
            <a:ext cx="385537" cy="458771"/>
          </a:xfrm>
          <a:custGeom>
            <a:avLst/>
            <a:gdLst>
              <a:gd name="csX0" fmla="*/ 9019 w 385537"/>
              <a:gd name="csY0" fmla="*/ 89647 h 458771"/>
              <a:gd name="csX1" fmla="*/ 54 w 385537"/>
              <a:gd name="csY1" fmla="*/ 134471 h 458771"/>
              <a:gd name="csX2" fmla="*/ 17984 w 385537"/>
              <a:gd name="csY2" fmla="*/ 277906 h 458771"/>
              <a:gd name="csX3" fmla="*/ 35913 w 385537"/>
              <a:gd name="csY3" fmla="*/ 394447 h 458771"/>
              <a:gd name="csX4" fmla="*/ 80737 w 385537"/>
              <a:gd name="csY4" fmla="*/ 403412 h 458771"/>
              <a:gd name="csX5" fmla="*/ 89701 w 385537"/>
              <a:gd name="csY5" fmla="*/ 457200 h 458771"/>
              <a:gd name="csX6" fmla="*/ 143490 w 385537"/>
              <a:gd name="csY6" fmla="*/ 403412 h 458771"/>
              <a:gd name="csX7" fmla="*/ 170384 w 385537"/>
              <a:gd name="csY7" fmla="*/ 394447 h 458771"/>
              <a:gd name="csX8" fmla="*/ 260031 w 385537"/>
              <a:gd name="csY8" fmla="*/ 376518 h 458771"/>
              <a:gd name="csX9" fmla="*/ 277960 w 385537"/>
              <a:gd name="csY9" fmla="*/ 349624 h 458771"/>
              <a:gd name="csX10" fmla="*/ 340713 w 385537"/>
              <a:gd name="csY10" fmla="*/ 304800 h 458771"/>
              <a:gd name="csX11" fmla="*/ 349678 w 385537"/>
              <a:gd name="csY11" fmla="*/ 277906 h 458771"/>
              <a:gd name="csX12" fmla="*/ 385537 w 385537"/>
              <a:gd name="csY12" fmla="*/ 233083 h 458771"/>
              <a:gd name="csX13" fmla="*/ 376572 w 385537"/>
              <a:gd name="csY13" fmla="*/ 206189 h 458771"/>
              <a:gd name="csX14" fmla="*/ 376572 w 385537"/>
              <a:gd name="csY14" fmla="*/ 161365 h 458771"/>
              <a:gd name="csX15" fmla="*/ 367607 w 385537"/>
              <a:gd name="csY15" fmla="*/ 98612 h 458771"/>
              <a:gd name="csX16" fmla="*/ 340713 w 385537"/>
              <a:gd name="csY16" fmla="*/ 80683 h 458771"/>
              <a:gd name="csX17" fmla="*/ 304854 w 385537"/>
              <a:gd name="csY17" fmla="*/ 35859 h 458771"/>
              <a:gd name="csX18" fmla="*/ 277960 w 385537"/>
              <a:gd name="csY18" fmla="*/ 26894 h 458771"/>
              <a:gd name="csX19" fmla="*/ 251066 w 385537"/>
              <a:gd name="csY19" fmla="*/ 8965 h 458771"/>
              <a:gd name="csX20" fmla="*/ 224172 w 385537"/>
              <a:gd name="csY20" fmla="*/ 0 h 4587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85537" h="458771">
                <a:moveTo>
                  <a:pt x="9019" y="89647"/>
                </a:moveTo>
                <a:cubicBezTo>
                  <a:pt x="6031" y="104588"/>
                  <a:pt x="-671" y="119251"/>
                  <a:pt x="54" y="134471"/>
                </a:cubicBezTo>
                <a:cubicBezTo>
                  <a:pt x="2346" y="182600"/>
                  <a:pt x="17984" y="277906"/>
                  <a:pt x="17984" y="277906"/>
                </a:cubicBezTo>
                <a:cubicBezTo>
                  <a:pt x="13118" y="321702"/>
                  <a:pt x="-10391" y="365507"/>
                  <a:pt x="35913" y="394447"/>
                </a:cubicBezTo>
                <a:cubicBezTo>
                  <a:pt x="48834" y="402523"/>
                  <a:pt x="65796" y="400424"/>
                  <a:pt x="80737" y="403412"/>
                </a:cubicBezTo>
                <a:cubicBezTo>
                  <a:pt x="83725" y="421341"/>
                  <a:pt x="74115" y="447848"/>
                  <a:pt x="89701" y="457200"/>
                </a:cubicBezTo>
                <a:cubicBezTo>
                  <a:pt x="109467" y="469060"/>
                  <a:pt x="135092" y="410130"/>
                  <a:pt x="143490" y="403412"/>
                </a:cubicBezTo>
                <a:cubicBezTo>
                  <a:pt x="150869" y="397509"/>
                  <a:pt x="161298" y="397043"/>
                  <a:pt x="170384" y="394447"/>
                </a:cubicBezTo>
                <a:cubicBezTo>
                  <a:pt x="207821" y="383751"/>
                  <a:pt x="217777" y="383561"/>
                  <a:pt x="260031" y="376518"/>
                </a:cubicBezTo>
                <a:cubicBezTo>
                  <a:pt x="266007" y="367553"/>
                  <a:pt x="270342" y="357242"/>
                  <a:pt x="277960" y="349624"/>
                </a:cubicBezTo>
                <a:cubicBezTo>
                  <a:pt x="289076" y="338508"/>
                  <a:pt x="325445" y="314979"/>
                  <a:pt x="340713" y="304800"/>
                </a:cubicBezTo>
                <a:cubicBezTo>
                  <a:pt x="343701" y="295835"/>
                  <a:pt x="345452" y="286358"/>
                  <a:pt x="349678" y="277906"/>
                </a:cubicBezTo>
                <a:cubicBezTo>
                  <a:pt x="360988" y="255286"/>
                  <a:pt x="368859" y="249760"/>
                  <a:pt x="385537" y="233083"/>
                </a:cubicBezTo>
                <a:cubicBezTo>
                  <a:pt x="382549" y="224118"/>
                  <a:pt x="382475" y="213568"/>
                  <a:pt x="376572" y="206189"/>
                </a:cubicBezTo>
                <a:cubicBezTo>
                  <a:pt x="348836" y="171519"/>
                  <a:pt x="330637" y="207300"/>
                  <a:pt x="376572" y="161365"/>
                </a:cubicBezTo>
                <a:cubicBezTo>
                  <a:pt x="373584" y="140447"/>
                  <a:pt x="376189" y="117921"/>
                  <a:pt x="367607" y="98612"/>
                </a:cubicBezTo>
                <a:cubicBezTo>
                  <a:pt x="363231" y="88766"/>
                  <a:pt x="347444" y="89096"/>
                  <a:pt x="340713" y="80683"/>
                </a:cubicBezTo>
                <a:cubicBezTo>
                  <a:pt x="306247" y="37601"/>
                  <a:pt x="364802" y="65834"/>
                  <a:pt x="304854" y="35859"/>
                </a:cubicBezTo>
                <a:cubicBezTo>
                  <a:pt x="296402" y="31633"/>
                  <a:pt x="286412" y="31120"/>
                  <a:pt x="277960" y="26894"/>
                </a:cubicBezTo>
                <a:cubicBezTo>
                  <a:pt x="268323" y="22076"/>
                  <a:pt x="260703" y="13783"/>
                  <a:pt x="251066" y="8965"/>
                </a:cubicBezTo>
                <a:cubicBezTo>
                  <a:pt x="242614" y="4739"/>
                  <a:pt x="224172" y="0"/>
                  <a:pt x="224172" y="0"/>
                </a:cubicBezTo>
              </a:path>
            </a:pathLst>
          </a:custGeom>
          <a:solidFill>
            <a:srgbClr val="C51A1B">
              <a:alpha val="28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A0B55165-24DC-C997-BB81-206B3209C4D0}"/>
              </a:ext>
            </a:extLst>
          </p:cNvPr>
          <p:cNvSpPr/>
          <p:nvPr/>
        </p:nvSpPr>
        <p:spPr>
          <a:xfrm>
            <a:off x="4778188" y="3593373"/>
            <a:ext cx="995083" cy="951733"/>
          </a:xfrm>
          <a:custGeom>
            <a:avLst/>
            <a:gdLst>
              <a:gd name="csX0" fmla="*/ 80683 w 995083"/>
              <a:gd name="csY0" fmla="*/ 422815 h 951733"/>
              <a:gd name="csX1" fmla="*/ 35859 w 995083"/>
              <a:gd name="csY1" fmla="*/ 395921 h 951733"/>
              <a:gd name="csX2" fmla="*/ 8965 w 995083"/>
              <a:gd name="csY2" fmla="*/ 386956 h 951733"/>
              <a:gd name="csX3" fmla="*/ 0 w 995083"/>
              <a:gd name="csY3" fmla="*/ 351098 h 951733"/>
              <a:gd name="csX4" fmla="*/ 17930 w 995083"/>
              <a:gd name="csY4" fmla="*/ 279380 h 951733"/>
              <a:gd name="csX5" fmla="*/ 35859 w 995083"/>
              <a:gd name="csY5" fmla="*/ 234556 h 951733"/>
              <a:gd name="csX6" fmla="*/ 71718 w 995083"/>
              <a:gd name="csY6" fmla="*/ 198698 h 951733"/>
              <a:gd name="csX7" fmla="*/ 170330 w 995083"/>
              <a:gd name="csY7" fmla="*/ 118015 h 951733"/>
              <a:gd name="csX8" fmla="*/ 233083 w 995083"/>
              <a:gd name="csY8" fmla="*/ 64227 h 951733"/>
              <a:gd name="csX9" fmla="*/ 251012 w 995083"/>
              <a:gd name="csY9" fmla="*/ 37333 h 951733"/>
              <a:gd name="csX10" fmla="*/ 268941 w 995083"/>
              <a:gd name="csY10" fmla="*/ 1474 h 951733"/>
              <a:gd name="csX11" fmla="*/ 304800 w 995083"/>
              <a:gd name="csY11" fmla="*/ 10439 h 951733"/>
              <a:gd name="csX12" fmla="*/ 322730 w 995083"/>
              <a:gd name="csY12" fmla="*/ 37333 h 951733"/>
              <a:gd name="csX13" fmla="*/ 349624 w 995083"/>
              <a:gd name="csY13" fmla="*/ 100086 h 951733"/>
              <a:gd name="csX14" fmla="*/ 376518 w 995083"/>
              <a:gd name="csY14" fmla="*/ 118015 h 951733"/>
              <a:gd name="csX15" fmla="*/ 403412 w 995083"/>
              <a:gd name="csY15" fmla="*/ 144909 h 951733"/>
              <a:gd name="csX16" fmla="*/ 475130 w 995083"/>
              <a:gd name="csY16" fmla="*/ 162839 h 951733"/>
              <a:gd name="csX17" fmla="*/ 609600 w 995083"/>
              <a:gd name="csY17" fmla="*/ 126980 h 951733"/>
              <a:gd name="csX18" fmla="*/ 645459 w 995083"/>
              <a:gd name="csY18" fmla="*/ 73192 h 951733"/>
              <a:gd name="csX19" fmla="*/ 681318 w 995083"/>
              <a:gd name="csY19" fmla="*/ 19403 h 951733"/>
              <a:gd name="csX20" fmla="*/ 717177 w 995083"/>
              <a:gd name="csY20" fmla="*/ 55262 h 951733"/>
              <a:gd name="csX21" fmla="*/ 735106 w 995083"/>
              <a:gd name="csY21" fmla="*/ 82156 h 951733"/>
              <a:gd name="csX22" fmla="*/ 833718 w 995083"/>
              <a:gd name="csY22" fmla="*/ 171803 h 951733"/>
              <a:gd name="csX23" fmla="*/ 878541 w 995083"/>
              <a:gd name="csY23" fmla="*/ 216627 h 951733"/>
              <a:gd name="csX24" fmla="*/ 932330 w 995083"/>
              <a:gd name="csY24" fmla="*/ 243521 h 951733"/>
              <a:gd name="csX25" fmla="*/ 995083 w 995083"/>
              <a:gd name="csY25" fmla="*/ 288345 h 951733"/>
              <a:gd name="csX26" fmla="*/ 986118 w 995083"/>
              <a:gd name="csY26" fmla="*/ 386956 h 951733"/>
              <a:gd name="csX27" fmla="*/ 977153 w 995083"/>
              <a:gd name="csY27" fmla="*/ 413851 h 951733"/>
              <a:gd name="csX28" fmla="*/ 950259 w 995083"/>
              <a:gd name="csY28" fmla="*/ 440745 h 951733"/>
              <a:gd name="csX29" fmla="*/ 923365 w 995083"/>
              <a:gd name="csY29" fmla="*/ 458674 h 951733"/>
              <a:gd name="csX30" fmla="*/ 914400 w 995083"/>
              <a:gd name="csY30" fmla="*/ 629003 h 951733"/>
              <a:gd name="csX31" fmla="*/ 869577 w 995083"/>
              <a:gd name="csY31" fmla="*/ 637968 h 951733"/>
              <a:gd name="csX32" fmla="*/ 824753 w 995083"/>
              <a:gd name="csY32" fmla="*/ 682792 h 951733"/>
              <a:gd name="csX33" fmla="*/ 797859 w 995083"/>
              <a:gd name="csY33" fmla="*/ 718651 h 951733"/>
              <a:gd name="csX34" fmla="*/ 744071 w 995083"/>
              <a:gd name="csY34" fmla="*/ 745545 h 951733"/>
              <a:gd name="csX35" fmla="*/ 753036 w 995083"/>
              <a:gd name="csY35" fmla="*/ 799333 h 951733"/>
              <a:gd name="csX36" fmla="*/ 699247 w 995083"/>
              <a:gd name="csY36" fmla="*/ 817262 h 951733"/>
              <a:gd name="csX37" fmla="*/ 690283 w 995083"/>
              <a:gd name="csY37" fmla="*/ 853121 h 951733"/>
              <a:gd name="csX38" fmla="*/ 681318 w 995083"/>
              <a:gd name="csY38" fmla="*/ 880015 h 951733"/>
              <a:gd name="csX39" fmla="*/ 645459 w 995083"/>
              <a:gd name="csY39" fmla="*/ 888980 h 951733"/>
              <a:gd name="csX40" fmla="*/ 582706 w 995083"/>
              <a:gd name="csY40" fmla="*/ 897945 h 951733"/>
              <a:gd name="csX41" fmla="*/ 600636 w 995083"/>
              <a:gd name="csY41" fmla="*/ 924839 h 951733"/>
              <a:gd name="csX42" fmla="*/ 573741 w 995083"/>
              <a:gd name="csY42" fmla="*/ 942768 h 951733"/>
              <a:gd name="csX43" fmla="*/ 493059 w 995083"/>
              <a:gd name="csY43" fmla="*/ 951733 h 951733"/>
              <a:gd name="csX44" fmla="*/ 421341 w 995083"/>
              <a:gd name="csY44" fmla="*/ 942768 h 951733"/>
              <a:gd name="csX45" fmla="*/ 403412 w 995083"/>
              <a:gd name="csY45" fmla="*/ 915874 h 951733"/>
              <a:gd name="csX46" fmla="*/ 376518 w 995083"/>
              <a:gd name="csY46" fmla="*/ 871051 h 951733"/>
              <a:gd name="csX47" fmla="*/ 286871 w 995083"/>
              <a:gd name="csY47" fmla="*/ 844156 h 951733"/>
              <a:gd name="csX48" fmla="*/ 259977 w 995083"/>
              <a:gd name="csY48" fmla="*/ 826227 h 951733"/>
              <a:gd name="csX49" fmla="*/ 233083 w 995083"/>
              <a:gd name="csY49" fmla="*/ 790368 h 951733"/>
              <a:gd name="csX50" fmla="*/ 206188 w 995083"/>
              <a:gd name="csY50" fmla="*/ 781403 h 951733"/>
              <a:gd name="csX51" fmla="*/ 134471 w 995083"/>
              <a:gd name="csY51" fmla="*/ 772439 h 951733"/>
              <a:gd name="csX52" fmla="*/ 125506 w 995083"/>
              <a:gd name="csY52" fmla="*/ 673827 h 951733"/>
              <a:gd name="csX53" fmla="*/ 89647 w 995083"/>
              <a:gd name="csY53" fmla="*/ 664862 h 951733"/>
              <a:gd name="csX54" fmla="*/ 107577 w 995083"/>
              <a:gd name="csY54" fmla="*/ 611074 h 951733"/>
              <a:gd name="csX55" fmla="*/ 89647 w 995083"/>
              <a:gd name="csY55" fmla="*/ 521427 h 951733"/>
              <a:gd name="csX56" fmla="*/ 80683 w 995083"/>
              <a:gd name="csY56" fmla="*/ 467639 h 951733"/>
              <a:gd name="csX57" fmla="*/ 62753 w 995083"/>
              <a:gd name="csY57" fmla="*/ 449709 h 951733"/>
              <a:gd name="csX58" fmla="*/ 80683 w 995083"/>
              <a:gd name="csY58" fmla="*/ 422815 h 95173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</a:cxnLst>
            <a:rect l="l" t="t" r="r" b="b"/>
            <a:pathLst>
              <a:path w="995083" h="951733">
                <a:moveTo>
                  <a:pt x="80683" y="422815"/>
                </a:moveTo>
                <a:cubicBezTo>
                  <a:pt x="76201" y="413850"/>
                  <a:pt x="51444" y="403713"/>
                  <a:pt x="35859" y="395921"/>
                </a:cubicBezTo>
                <a:cubicBezTo>
                  <a:pt x="27407" y="391695"/>
                  <a:pt x="14868" y="394335"/>
                  <a:pt x="8965" y="386956"/>
                </a:cubicBezTo>
                <a:cubicBezTo>
                  <a:pt x="1268" y="377335"/>
                  <a:pt x="2988" y="363051"/>
                  <a:pt x="0" y="351098"/>
                </a:cubicBezTo>
                <a:cubicBezTo>
                  <a:pt x="7644" y="312877"/>
                  <a:pt x="6115" y="310888"/>
                  <a:pt x="17930" y="279380"/>
                </a:cubicBezTo>
                <a:cubicBezTo>
                  <a:pt x="23580" y="264312"/>
                  <a:pt x="26933" y="247946"/>
                  <a:pt x="35859" y="234556"/>
                </a:cubicBezTo>
                <a:cubicBezTo>
                  <a:pt x="45236" y="220491"/>
                  <a:pt x="58944" y="209769"/>
                  <a:pt x="71718" y="198698"/>
                </a:cubicBezTo>
                <a:cubicBezTo>
                  <a:pt x="103813" y="170883"/>
                  <a:pt x="140299" y="148047"/>
                  <a:pt x="170330" y="118015"/>
                </a:cubicBezTo>
                <a:cubicBezTo>
                  <a:pt x="213807" y="74537"/>
                  <a:pt x="192123" y="91532"/>
                  <a:pt x="233083" y="64227"/>
                </a:cubicBezTo>
                <a:cubicBezTo>
                  <a:pt x="239059" y="55262"/>
                  <a:pt x="245667" y="46688"/>
                  <a:pt x="251012" y="37333"/>
                </a:cubicBezTo>
                <a:cubicBezTo>
                  <a:pt x="257642" y="25730"/>
                  <a:pt x="256988" y="7450"/>
                  <a:pt x="268941" y="1474"/>
                </a:cubicBezTo>
                <a:cubicBezTo>
                  <a:pt x="279961" y="-4036"/>
                  <a:pt x="292847" y="7451"/>
                  <a:pt x="304800" y="10439"/>
                </a:cubicBezTo>
                <a:cubicBezTo>
                  <a:pt x="310777" y="19404"/>
                  <a:pt x="317912" y="27696"/>
                  <a:pt x="322730" y="37333"/>
                </a:cubicBezTo>
                <a:cubicBezTo>
                  <a:pt x="336745" y="65363"/>
                  <a:pt x="326301" y="72099"/>
                  <a:pt x="349624" y="100086"/>
                </a:cubicBezTo>
                <a:cubicBezTo>
                  <a:pt x="356521" y="108363"/>
                  <a:pt x="368241" y="111118"/>
                  <a:pt x="376518" y="118015"/>
                </a:cubicBezTo>
                <a:cubicBezTo>
                  <a:pt x="386258" y="126131"/>
                  <a:pt x="392863" y="137876"/>
                  <a:pt x="403412" y="144909"/>
                </a:cubicBezTo>
                <a:cubicBezTo>
                  <a:pt x="415227" y="152786"/>
                  <a:pt x="468663" y="161546"/>
                  <a:pt x="475130" y="162839"/>
                </a:cubicBezTo>
                <a:cubicBezTo>
                  <a:pt x="486449" y="160781"/>
                  <a:pt x="584035" y="152545"/>
                  <a:pt x="609600" y="126980"/>
                </a:cubicBezTo>
                <a:cubicBezTo>
                  <a:pt x="624837" y="111743"/>
                  <a:pt x="630222" y="88429"/>
                  <a:pt x="645459" y="73192"/>
                </a:cubicBezTo>
                <a:cubicBezTo>
                  <a:pt x="672837" y="45812"/>
                  <a:pt x="659608" y="62822"/>
                  <a:pt x="681318" y="19403"/>
                </a:cubicBezTo>
                <a:cubicBezTo>
                  <a:pt x="693271" y="31356"/>
                  <a:pt x="706176" y="42427"/>
                  <a:pt x="717177" y="55262"/>
                </a:cubicBezTo>
                <a:cubicBezTo>
                  <a:pt x="724189" y="63442"/>
                  <a:pt x="727899" y="74148"/>
                  <a:pt x="735106" y="82156"/>
                </a:cubicBezTo>
                <a:cubicBezTo>
                  <a:pt x="845430" y="204739"/>
                  <a:pt x="755502" y="102277"/>
                  <a:pt x="833718" y="171803"/>
                </a:cubicBezTo>
                <a:cubicBezTo>
                  <a:pt x="849511" y="185841"/>
                  <a:pt x="860959" y="204907"/>
                  <a:pt x="878541" y="216627"/>
                </a:cubicBezTo>
                <a:cubicBezTo>
                  <a:pt x="955633" y="268019"/>
                  <a:pt x="858085" y="206397"/>
                  <a:pt x="932330" y="243521"/>
                </a:cubicBezTo>
                <a:cubicBezTo>
                  <a:pt x="945435" y="250074"/>
                  <a:pt x="986966" y="282257"/>
                  <a:pt x="995083" y="288345"/>
                </a:cubicBezTo>
                <a:cubicBezTo>
                  <a:pt x="992095" y="321215"/>
                  <a:pt x="990786" y="354282"/>
                  <a:pt x="986118" y="386956"/>
                </a:cubicBezTo>
                <a:cubicBezTo>
                  <a:pt x="984782" y="396311"/>
                  <a:pt x="982395" y="405988"/>
                  <a:pt x="977153" y="413851"/>
                </a:cubicBezTo>
                <a:cubicBezTo>
                  <a:pt x="970121" y="424400"/>
                  <a:pt x="959999" y="432629"/>
                  <a:pt x="950259" y="440745"/>
                </a:cubicBezTo>
                <a:cubicBezTo>
                  <a:pt x="941982" y="447642"/>
                  <a:pt x="932330" y="452698"/>
                  <a:pt x="923365" y="458674"/>
                </a:cubicBezTo>
                <a:cubicBezTo>
                  <a:pt x="927910" y="504126"/>
                  <a:pt x="945414" y="584697"/>
                  <a:pt x="914400" y="629003"/>
                </a:cubicBezTo>
                <a:cubicBezTo>
                  <a:pt x="905662" y="641486"/>
                  <a:pt x="884518" y="634980"/>
                  <a:pt x="869577" y="637968"/>
                </a:cubicBezTo>
                <a:cubicBezTo>
                  <a:pt x="854636" y="652909"/>
                  <a:pt x="837431" y="665888"/>
                  <a:pt x="824753" y="682792"/>
                </a:cubicBezTo>
                <a:cubicBezTo>
                  <a:pt x="815788" y="694745"/>
                  <a:pt x="809653" y="709478"/>
                  <a:pt x="797859" y="718651"/>
                </a:cubicBezTo>
                <a:cubicBezTo>
                  <a:pt x="782036" y="730958"/>
                  <a:pt x="762000" y="736580"/>
                  <a:pt x="744071" y="745545"/>
                </a:cubicBezTo>
                <a:cubicBezTo>
                  <a:pt x="747059" y="763474"/>
                  <a:pt x="762670" y="783919"/>
                  <a:pt x="753036" y="799333"/>
                </a:cubicBezTo>
                <a:cubicBezTo>
                  <a:pt x="743019" y="815360"/>
                  <a:pt x="699247" y="817262"/>
                  <a:pt x="699247" y="817262"/>
                </a:cubicBezTo>
                <a:cubicBezTo>
                  <a:pt x="696259" y="829215"/>
                  <a:pt x="693668" y="841274"/>
                  <a:pt x="690283" y="853121"/>
                </a:cubicBezTo>
                <a:cubicBezTo>
                  <a:pt x="687687" y="862207"/>
                  <a:pt x="688697" y="874112"/>
                  <a:pt x="681318" y="880015"/>
                </a:cubicBezTo>
                <a:cubicBezTo>
                  <a:pt x="671697" y="887712"/>
                  <a:pt x="657581" y="886776"/>
                  <a:pt x="645459" y="888980"/>
                </a:cubicBezTo>
                <a:cubicBezTo>
                  <a:pt x="624670" y="892760"/>
                  <a:pt x="603624" y="894957"/>
                  <a:pt x="582706" y="897945"/>
                </a:cubicBezTo>
                <a:cubicBezTo>
                  <a:pt x="588683" y="906910"/>
                  <a:pt x="602749" y="914274"/>
                  <a:pt x="600636" y="924839"/>
                </a:cubicBezTo>
                <a:cubicBezTo>
                  <a:pt x="598523" y="935404"/>
                  <a:pt x="584194" y="940155"/>
                  <a:pt x="573741" y="942768"/>
                </a:cubicBezTo>
                <a:cubicBezTo>
                  <a:pt x="547489" y="949331"/>
                  <a:pt x="519953" y="948745"/>
                  <a:pt x="493059" y="951733"/>
                </a:cubicBezTo>
                <a:cubicBezTo>
                  <a:pt x="469153" y="948745"/>
                  <a:pt x="443710" y="951716"/>
                  <a:pt x="421341" y="942768"/>
                </a:cubicBezTo>
                <a:cubicBezTo>
                  <a:pt x="411337" y="938767"/>
                  <a:pt x="409122" y="925010"/>
                  <a:pt x="403412" y="915874"/>
                </a:cubicBezTo>
                <a:cubicBezTo>
                  <a:pt x="394177" y="901098"/>
                  <a:pt x="390272" y="881748"/>
                  <a:pt x="376518" y="871051"/>
                </a:cubicBezTo>
                <a:cubicBezTo>
                  <a:pt x="366179" y="863009"/>
                  <a:pt x="305119" y="848718"/>
                  <a:pt x="286871" y="844156"/>
                </a:cubicBezTo>
                <a:cubicBezTo>
                  <a:pt x="277906" y="838180"/>
                  <a:pt x="267595" y="833845"/>
                  <a:pt x="259977" y="826227"/>
                </a:cubicBezTo>
                <a:cubicBezTo>
                  <a:pt x="249412" y="815662"/>
                  <a:pt x="244561" y="799933"/>
                  <a:pt x="233083" y="790368"/>
                </a:cubicBezTo>
                <a:cubicBezTo>
                  <a:pt x="225823" y="784318"/>
                  <a:pt x="215486" y="783093"/>
                  <a:pt x="206188" y="781403"/>
                </a:cubicBezTo>
                <a:cubicBezTo>
                  <a:pt x="182485" y="777093"/>
                  <a:pt x="158377" y="775427"/>
                  <a:pt x="134471" y="772439"/>
                </a:cubicBezTo>
                <a:cubicBezTo>
                  <a:pt x="140108" y="738619"/>
                  <a:pt x="155475" y="703796"/>
                  <a:pt x="125506" y="673827"/>
                </a:cubicBezTo>
                <a:cubicBezTo>
                  <a:pt x="116794" y="665115"/>
                  <a:pt x="101600" y="667850"/>
                  <a:pt x="89647" y="664862"/>
                </a:cubicBezTo>
                <a:cubicBezTo>
                  <a:pt x="64161" y="588400"/>
                  <a:pt x="90789" y="695017"/>
                  <a:pt x="107577" y="611074"/>
                </a:cubicBezTo>
                <a:cubicBezTo>
                  <a:pt x="112728" y="585321"/>
                  <a:pt x="98384" y="547636"/>
                  <a:pt x="89647" y="521427"/>
                </a:cubicBezTo>
                <a:cubicBezTo>
                  <a:pt x="86659" y="503498"/>
                  <a:pt x="87065" y="484658"/>
                  <a:pt x="80683" y="467639"/>
                </a:cubicBezTo>
                <a:cubicBezTo>
                  <a:pt x="77715" y="459725"/>
                  <a:pt x="67102" y="456957"/>
                  <a:pt x="62753" y="449709"/>
                </a:cubicBezTo>
                <a:cubicBezTo>
                  <a:pt x="44915" y="419980"/>
                  <a:pt x="85165" y="431780"/>
                  <a:pt x="80683" y="422815"/>
                </a:cubicBezTo>
                <a:close/>
              </a:path>
            </a:pathLst>
          </a:custGeom>
          <a:solidFill>
            <a:srgbClr val="C51A1B">
              <a:alpha val="28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42BFB4E-EF3F-ACEB-AE08-EB7A39208979}"/>
              </a:ext>
            </a:extLst>
          </p:cNvPr>
          <p:cNvSpPr/>
          <p:nvPr/>
        </p:nvSpPr>
        <p:spPr>
          <a:xfrm>
            <a:off x="6383397" y="622184"/>
            <a:ext cx="4157088" cy="1102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211415D-6915-DFBC-3CC9-10AD08A0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112" y="186858"/>
            <a:ext cx="8942294" cy="56433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Dzielnice, w których mogą pojawić się zakłócenia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5E278DE-ED86-FBF1-2936-E82B34210738}"/>
              </a:ext>
            </a:extLst>
          </p:cNvPr>
          <p:cNvSpPr txBox="1"/>
          <p:nvPr/>
        </p:nvSpPr>
        <p:spPr>
          <a:xfrm>
            <a:off x="1159365" y="584724"/>
            <a:ext cx="1959503" cy="4086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+ kierunek Sopot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2458C664-E3A8-73D2-D96F-DE4E5008893E}"/>
              </a:ext>
            </a:extLst>
          </p:cNvPr>
          <p:cNvSpPr/>
          <p:nvPr/>
        </p:nvSpPr>
        <p:spPr>
          <a:xfrm>
            <a:off x="7483426" y="5988794"/>
            <a:ext cx="447040" cy="233925"/>
          </a:xfrm>
          <a:prstGeom prst="roundRect">
            <a:avLst/>
          </a:prstGeom>
          <a:solidFill>
            <a:srgbClr val="C00000">
              <a:alpha val="28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3A33DB5-2079-5AC8-4A1A-7D141417D9BB}"/>
              </a:ext>
            </a:extLst>
          </p:cNvPr>
          <p:cNvSpPr txBox="1"/>
          <p:nvPr/>
        </p:nvSpPr>
        <p:spPr>
          <a:xfrm>
            <a:off x="8062546" y="5901709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przerwy w dostawach ciepła</a:t>
            </a:r>
          </a:p>
        </p:txBody>
      </p:sp>
    </p:spTree>
    <p:extLst>
      <p:ext uri="{BB962C8B-B14F-4D97-AF65-F5344CB8AC3E}">
        <p14:creationId xmlns:p14="http://schemas.microsoft.com/office/powerpoint/2010/main" val="211041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8C28C-3DAE-BF56-98C2-0F6C67225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a 29">
            <a:extLst>
              <a:ext uri="{FF2B5EF4-FFF2-40B4-BE49-F238E27FC236}">
                <a16:creationId xmlns:a16="http://schemas.microsoft.com/office/drawing/2014/main" id="{1A96EB6B-1EE9-6D3E-C521-4B1FAD7D11B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01705" y="376519"/>
            <a:ext cx="11788589" cy="6624918"/>
            <a:chOff x="573740" y="1285000"/>
            <a:chExt cx="9510629" cy="5438530"/>
          </a:xfrm>
          <a:solidFill>
            <a:srgbClr val="C51A1B">
              <a:alpha val="28000"/>
            </a:srgbClr>
          </a:solidFill>
        </p:grpSpPr>
        <p:pic>
          <p:nvPicPr>
            <p:cNvPr id="27" name="Obraz 26" descr="Obraz zawierający mapa, atlas, tekst&#10;&#10;Zawartość wygenerowana przez AI może być niepoprawna.">
              <a:extLst>
                <a:ext uri="{FF2B5EF4-FFF2-40B4-BE49-F238E27FC236}">
                  <a16:creationId xmlns:a16="http://schemas.microsoft.com/office/drawing/2014/main" id="{0F720B32-97C2-3249-DCA8-1BB3B13F919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740" y="1285000"/>
              <a:ext cx="9510629" cy="5438530"/>
            </a:xfrm>
            <a:prstGeom prst="rect">
              <a:avLst/>
            </a:prstGeom>
            <a:grpFill/>
          </p:spPr>
        </p:pic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id="{AD235C02-BBA7-AFF3-325F-344622D9B33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6400" y="1351253"/>
              <a:ext cx="4365812" cy="9048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D725AAC0-9219-8BD6-33CD-2ADD68EA48D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35663" y="1958486"/>
              <a:ext cx="3353796" cy="904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26999A8-DBB1-96DB-8A2C-7AB015AD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329" y="464273"/>
            <a:ext cx="936077" cy="956553"/>
          </a:xfrm>
        </p:spPr>
        <p:txBody>
          <a:bodyPr/>
          <a:lstStyle/>
          <a:p>
            <a:fld id="{01AB2E8F-CA77-4891-8F14-8E01ABE95A5D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id="{3D0B0479-1D08-5EC6-AA24-42021BCF2BA1}"/>
              </a:ext>
            </a:extLst>
          </p:cNvPr>
          <p:cNvSpPr/>
          <p:nvPr/>
        </p:nvSpPr>
        <p:spPr>
          <a:xfrm>
            <a:off x="2941249" y="3504976"/>
            <a:ext cx="1281127" cy="763051"/>
          </a:xfrm>
          <a:custGeom>
            <a:avLst/>
            <a:gdLst>
              <a:gd name="csX0" fmla="*/ 10608 w 1283596"/>
              <a:gd name="csY0" fmla="*/ 457424 h 763051"/>
              <a:gd name="csX1" fmla="*/ 225761 w 1283596"/>
              <a:gd name="csY1" fmla="*/ 439495 h 763051"/>
              <a:gd name="csX2" fmla="*/ 297479 w 1283596"/>
              <a:gd name="csY2" fmla="*/ 358812 h 763051"/>
              <a:gd name="csX3" fmla="*/ 324373 w 1283596"/>
              <a:gd name="csY3" fmla="*/ 331918 h 763051"/>
              <a:gd name="csX4" fmla="*/ 333338 w 1283596"/>
              <a:gd name="csY4" fmla="*/ 287095 h 763051"/>
              <a:gd name="csX5" fmla="*/ 369196 w 1283596"/>
              <a:gd name="csY5" fmla="*/ 296059 h 763051"/>
              <a:gd name="csX6" fmla="*/ 405055 w 1283596"/>
              <a:gd name="csY6" fmla="*/ 313989 h 763051"/>
              <a:gd name="csX7" fmla="*/ 458844 w 1283596"/>
              <a:gd name="csY7" fmla="*/ 331918 h 763051"/>
              <a:gd name="csX8" fmla="*/ 494702 w 1283596"/>
              <a:gd name="csY8" fmla="*/ 269165 h 763051"/>
              <a:gd name="csX9" fmla="*/ 521596 w 1283596"/>
              <a:gd name="csY9" fmla="*/ 170553 h 763051"/>
              <a:gd name="csX10" fmla="*/ 566420 w 1283596"/>
              <a:gd name="csY10" fmla="*/ 27118 h 763051"/>
              <a:gd name="csX11" fmla="*/ 620208 w 1283596"/>
              <a:gd name="csY11" fmla="*/ 36083 h 763051"/>
              <a:gd name="csX12" fmla="*/ 647102 w 1283596"/>
              <a:gd name="csY12" fmla="*/ 54012 h 763051"/>
              <a:gd name="csX13" fmla="*/ 691926 w 1283596"/>
              <a:gd name="csY13" fmla="*/ 62977 h 763051"/>
              <a:gd name="csX14" fmla="*/ 790538 w 1283596"/>
              <a:gd name="csY14" fmla="*/ 36083 h 763051"/>
              <a:gd name="csX15" fmla="*/ 808467 w 1283596"/>
              <a:gd name="csY15" fmla="*/ 224 h 763051"/>
              <a:gd name="csX16" fmla="*/ 826396 w 1283596"/>
              <a:gd name="csY16" fmla="*/ 45048 h 763051"/>
              <a:gd name="csX17" fmla="*/ 916044 w 1283596"/>
              <a:gd name="csY17" fmla="*/ 89871 h 763051"/>
              <a:gd name="csX18" fmla="*/ 933973 w 1283596"/>
              <a:gd name="csY18" fmla="*/ 134695 h 763051"/>
              <a:gd name="csX19" fmla="*/ 960867 w 1283596"/>
              <a:gd name="csY19" fmla="*/ 143659 h 763051"/>
              <a:gd name="csX20" fmla="*/ 978796 w 1283596"/>
              <a:gd name="csY20" fmla="*/ 116765 h 763051"/>
              <a:gd name="csX21" fmla="*/ 1005691 w 1283596"/>
              <a:gd name="csY21" fmla="*/ 45048 h 763051"/>
              <a:gd name="csX22" fmla="*/ 1041549 w 1283596"/>
              <a:gd name="csY22" fmla="*/ 36083 h 763051"/>
              <a:gd name="csX23" fmla="*/ 1059479 w 1283596"/>
              <a:gd name="csY23" fmla="*/ 18153 h 763051"/>
              <a:gd name="csX24" fmla="*/ 1113267 w 1283596"/>
              <a:gd name="csY24" fmla="*/ 62977 h 763051"/>
              <a:gd name="csX25" fmla="*/ 1167055 w 1283596"/>
              <a:gd name="csY25" fmla="*/ 98836 h 763051"/>
              <a:gd name="csX26" fmla="*/ 1184985 w 1283596"/>
              <a:gd name="csY26" fmla="*/ 125730 h 763051"/>
              <a:gd name="csX27" fmla="*/ 1211879 w 1283596"/>
              <a:gd name="csY27" fmla="*/ 143659 h 763051"/>
              <a:gd name="csX28" fmla="*/ 1283596 w 1283596"/>
              <a:gd name="csY28" fmla="*/ 170553 h 763051"/>
              <a:gd name="csX29" fmla="*/ 1274632 w 1283596"/>
              <a:gd name="csY29" fmla="*/ 206412 h 763051"/>
              <a:gd name="csX30" fmla="*/ 1167055 w 1283596"/>
              <a:gd name="csY30" fmla="*/ 188483 h 763051"/>
              <a:gd name="csX31" fmla="*/ 1122232 w 1283596"/>
              <a:gd name="csY31" fmla="*/ 215377 h 763051"/>
              <a:gd name="csX32" fmla="*/ 1104302 w 1283596"/>
              <a:gd name="csY32" fmla="*/ 242271 h 763051"/>
              <a:gd name="csX33" fmla="*/ 1032585 w 1283596"/>
              <a:gd name="csY33" fmla="*/ 278130 h 763051"/>
              <a:gd name="csX34" fmla="*/ 996726 w 1283596"/>
              <a:gd name="csY34" fmla="*/ 331918 h 763051"/>
              <a:gd name="csX35" fmla="*/ 987761 w 1283596"/>
              <a:gd name="csY35" fmla="*/ 367777 h 763051"/>
              <a:gd name="csX36" fmla="*/ 951902 w 1283596"/>
              <a:gd name="csY36" fmla="*/ 403636 h 763051"/>
              <a:gd name="csX37" fmla="*/ 942938 w 1283596"/>
              <a:gd name="csY37" fmla="*/ 475353 h 763051"/>
              <a:gd name="csX38" fmla="*/ 880185 w 1283596"/>
              <a:gd name="csY38" fmla="*/ 439495 h 763051"/>
              <a:gd name="csX39" fmla="*/ 862255 w 1283596"/>
              <a:gd name="csY39" fmla="*/ 457424 h 763051"/>
              <a:gd name="csX40" fmla="*/ 898114 w 1283596"/>
              <a:gd name="csY40" fmla="*/ 502248 h 763051"/>
              <a:gd name="csX41" fmla="*/ 907079 w 1283596"/>
              <a:gd name="csY41" fmla="*/ 556036 h 763051"/>
              <a:gd name="csX42" fmla="*/ 853291 w 1283596"/>
              <a:gd name="csY42" fmla="*/ 609824 h 763051"/>
              <a:gd name="csX43" fmla="*/ 817432 w 1283596"/>
              <a:gd name="csY43" fmla="*/ 627753 h 763051"/>
              <a:gd name="csX44" fmla="*/ 772608 w 1283596"/>
              <a:gd name="csY44" fmla="*/ 636718 h 763051"/>
              <a:gd name="csX45" fmla="*/ 745714 w 1283596"/>
              <a:gd name="csY45" fmla="*/ 645683 h 763051"/>
              <a:gd name="csX46" fmla="*/ 691926 w 1283596"/>
              <a:gd name="csY46" fmla="*/ 636718 h 763051"/>
              <a:gd name="csX47" fmla="*/ 629173 w 1283596"/>
              <a:gd name="csY47" fmla="*/ 600859 h 763051"/>
              <a:gd name="csX48" fmla="*/ 593314 w 1283596"/>
              <a:gd name="csY48" fmla="*/ 591895 h 763051"/>
              <a:gd name="csX49" fmla="*/ 530561 w 1283596"/>
              <a:gd name="csY49" fmla="*/ 600859 h 763051"/>
              <a:gd name="csX50" fmla="*/ 521596 w 1283596"/>
              <a:gd name="csY50" fmla="*/ 627753 h 763051"/>
              <a:gd name="csX51" fmla="*/ 512632 w 1283596"/>
              <a:gd name="csY51" fmla="*/ 672577 h 763051"/>
              <a:gd name="csX52" fmla="*/ 431949 w 1283596"/>
              <a:gd name="csY52" fmla="*/ 708436 h 763051"/>
              <a:gd name="csX53" fmla="*/ 378161 w 1283596"/>
              <a:gd name="csY53" fmla="*/ 717400 h 763051"/>
              <a:gd name="csX54" fmla="*/ 369196 w 1283596"/>
              <a:gd name="csY54" fmla="*/ 744295 h 763051"/>
              <a:gd name="csX55" fmla="*/ 225761 w 1283596"/>
              <a:gd name="csY55" fmla="*/ 753259 h 763051"/>
              <a:gd name="csX56" fmla="*/ 180938 w 1283596"/>
              <a:gd name="csY56" fmla="*/ 735330 h 763051"/>
              <a:gd name="csX57" fmla="*/ 145079 w 1283596"/>
              <a:gd name="csY57" fmla="*/ 690506 h 763051"/>
              <a:gd name="csX58" fmla="*/ 91291 w 1283596"/>
              <a:gd name="csY58" fmla="*/ 618789 h 763051"/>
              <a:gd name="csX59" fmla="*/ 82326 w 1283596"/>
              <a:gd name="csY59" fmla="*/ 591895 h 763051"/>
              <a:gd name="csX60" fmla="*/ 55432 w 1283596"/>
              <a:gd name="csY60" fmla="*/ 565000 h 763051"/>
              <a:gd name="csX61" fmla="*/ 37502 w 1283596"/>
              <a:gd name="csY61" fmla="*/ 529142 h 763051"/>
              <a:gd name="csX62" fmla="*/ 10608 w 1283596"/>
              <a:gd name="csY62" fmla="*/ 457424 h 763051"/>
              <a:gd name="csX0" fmla="*/ 8139 w 1281127"/>
              <a:gd name="csY0" fmla="*/ 457424 h 763051"/>
              <a:gd name="csX1" fmla="*/ 187433 w 1281127"/>
              <a:gd name="csY1" fmla="*/ 358813 h 763051"/>
              <a:gd name="csX2" fmla="*/ 295010 w 1281127"/>
              <a:gd name="csY2" fmla="*/ 358812 h 763051"/>
              <a:gd name="csX3" fmla="*/ 321904 w 1281127"/>
              <a:gd name="csY3" fmla="*/ 331918 h 763051"/>
              <a:gd name="csX4" fmla="*/ 330869 w 1281127"/>
              <a:gd name="csY4" fmla="*/ 287095 h 763051"/>
              <a:gd name="csX5" fmla="*/ 366727 w 1281127"/>
              <a:gd name="csY5" fmla="*/ 296059 h 763051"/>
              <a:gd name="csX6" fmla="*/ 402586 w 1281127"/>
              <a:gd name="csY6" fmla="*/ 313989 h 763051"/>
              <a:gd name="csX7" fmla="*/ 456375 w 1281127"/>
              <a:gd name="csY7" fmla="*/ 331918 h 763051"/>
              <a:gd name="csX8" fmla="*/ 492233 w 1281127"/>
              <a:gd name="csY8" fmla="*/ 269165 h 763051"/>
              <a:gd name="csX9" fmla="*/ 519127 w 1281127"/>
              <a:gd name="csY9" fmla="*/ 170553 h 763051"/>
              <a:gd name="csX10" fmla="*/ 563951 w 1281127"/>
              <a:gd name="csY10" fmla="*/ 27118 h 763051"/>
              <a:gd name="csX11" fmla="*/ 617739 w 1281127"/>
              <a:gd name="csY11" fmla="*/ 36083 h 763051"/>
              <a:gd name="csX12" fmla="*/ 644633 w 1281127"/>
              <a:gd name="csY12" fmla="*/ 54012 h 763051"/>
              <a:gd name="csX13" fmla="*/ 689457 w 1281127"/>
              <a:gd name="csY13" fmla="*/ 62977 h 763051"/>
              <a:gd name="csX14" fmla="*/ 788069 w 1281127"/>
              <a:gd name="csY14" fmla="*/ 36083 h 763051"/>
              <a:gd name="csX15" fmla="*/ 805998 w 1281127"/>
              <a:gd name="csY15" fmla="*/ 224 h 763051"/>
              <a:gd name="csX16" fmla="*/ 823927 w 1281127"/>
              <a:gd name="csY16" fmla="*/ 45048 h 763051"/>
              <a:gd name="csX17" fmla="*/ 913575 w 1281127"/>
              <a:gd name="csY17" fmla="*/ 89871 h 763051"/>
              <a:gd name="csX18" fmla="*/ 931504 w 1281127"/>
              <a:gd name="csY18" fmla="*/ 134695 h 763051"/>
              <a:gd name="csX19" fmla="*/ 958398 w 1281127"/>
              <a:gd name="csY19" fmla="*/ 143659 h 763051"/>
              <a:gd name="csX20" fmla="*/ 976327 w 1281127"/>
              <a:gd name="csY20" fmla="*/ 116765 h 763051"/>
              <a:gd name="csX21" fmla="*/ 1003222 w 1281127"/>
              <a:gd name="csY21" fmla="*/ 45048 h 763051"/>
              <a:gd name="csX22" fmla="*/ 1039080 w 1281127"/>
              <a:gd name="csY22" fmla="*/ 36083 h 763051"/>
              <a:gd name="csX23" fmla="*/ 1057010 w 1281127"/>
              <a:gd name="csY23" fmla="*/ 18153 h 763051"/>
              <a:gd name="csX24" fmla="*/ 1110798 w 1281127"/>
              <a:gd name="csY24" fmla="*/ 62977 h 763051"/>
              <a:gd name="csX25" fmla="*/ 1164586 w 1281127"/>
              <a:gd name="csY25" fmla="*/ 98836 h 763051"/>
              <a:gd name="csX26" fmla="*/ 1182516 w 1281127"/>
              <a:gd name="csY26" fmla="*/ 125730 h 763051"/>
              <a:gd name="csX27" fmla="*/ 1209410 w 1281127"/>
              <a:gd name="csY27" fmla="*/ 143659 h 763051"/>
              <a:gd name="csX28" fmla="*/ 1281127 w 1281127"/>
              <a:gd name="csY28" fmla="*/ 170553 h 763051"/>
              <a:gd name="csX29" fmla="*/ 1272163 w 1281127"/>
              <a:gd name="csY29" fmla="*/ 206412 h 763051"/>
              <a:gd name="csX30" fmla="*/ 1164586 w 1281127"/>
              <a:gd name="csY30" fmla="*/ 188483 h 763051"/>
              <a:gd name="csX31" fmla="*/ 1119763 w 1281127"/>
              <a:gd name="csY31" fmla="*/ 215377 h 763051"/>
              <a:gd name="csX32" fmla="*/ 1101833 w 1281127"/>
              <a:gd name="csY32" fmla="*/ 242271 h 763051"/>
              <a:gd name="csX33" fmla="*/ 1030116 w 1281127"/>
              <a:gd name="csY33" fmla="*/ 278130 h 763051"/>
              <a:gd name="csX34" fmla="*/ 994257 w 1281127"/>
              <a:gd name="csY34" fmla="*/ 331918 h 763051"/>
              <a:gd name="csX35" fmla="*/ 985292 w 1281127"/>
              <a:gd name="csY35" fmla="*/ 367777 h 763051"/>
              <a:gd name="csX36" fmla="*/ 949433 w 1281127"/>
              <a:gd name="csY36" fmla="*/ 403636 h 763051"/>
              <a:gd name="csX37" fmla="*/ 940469 w 1281127"/>
              <a:gd name="csY37" fmla="*/ 475353 h 763051"/>
              <a:gd name="csX38" fmla="*/ 877716 w 1281127"/>
              <a:gd name="csY38" fmla="*/ 439495 h 763051"/>
              <a:gd name="csX39" fmla="*/ 859786 w 1281127"/>
              <a:gd name="csY39" fmla="*/ 457424 h 763051"/>
              <a:gd name="csX40" fmla="*/ 895645 w 1281127"/>
              <a:gd name="csY40" fmla="*/ 502248 h 763051"/>
              <a:gd name="csX41" fmla="*/ 904610 w 1281127"/>
              <a:gd name="csY41" fmla="*/ 556036 h 763051"/>
              <a:gd name="csX42" fmla="*/ 850822 w 1281127"/>
              <a:gd name="csY42" fmla="*/ 609824 h 763051"/>
              <a:gd name="csX43" fmla="*/ 814963 w 1281127"/>
              <a:gd name="csY43" fmla="*/ 627753 h 763051"/>
              <a:gd name="csX44" fmla="*/ 770139 w 1281127"/>
              <a:gd name="csY44" fmla="*/ 636718 h 763051"/>
              <a:gd name="csX45" fmla="*/ 743245 w 1281127"/>
              <a:gd name="csY45" fmla="*/ 645683 h 763051"/>
              <a:gd name="csX46" fmla="*/ 689457 w 1281127"/>
              <a:gd name="csY46" fmla="*/ 636718 h 763051"/>
              <a:gd name="csX47" fmla="*/ 626704 w 1281127"/>
              <a:gd name="csY47" fmla="*/ 600859 h 763051"/>
              <a:gd name="csX48" fmla="*/ 590845 w 1281127"/>
              <a:gd name="csY48" fmla="*/ 591895 h 763051"/>
              <a:gd name="csX49" fmla="*/ 528092 w 1281127"/>
              <a:gd name="csY49" fmla="*/ 600859 h 763051"/>
              <a:gd name="csX50" fmla="*/ 519127 w 1281127"/>
              <a:gd name="csY50" fmla="*/ 627753 h 763051"/>
              <a:gd name="csX51" fmla="*/ 510163 w 1281127"/>
              <a:gd name="csY51" fmla="*/ 672577 h 763051"/>
              <a:gd name="csX52" fmla="*/ 429480 w 1281127"/>
              <a:gd name="csY52" fmla="*/ 708436 h 763051"/>
              <a:gd name="csX53" fmla="*/ 375692 w 1281127"/>
              <a:gd name="csY53" fmla="*/ 717400 h 763051"/>
              <a:gd name="csX54" fmla="*/ 366727 w 1281127"/>
              <a:gd name="csY54" fmla="*/ 744295 h 763051"/>
              <a:gd name="csX55" fmla="*/ 223292 w 1281127"/>
              <a:gd name="csY55" fmla="*/ 753259 h 763051"/>
              <a:gd name="csX56" fmla="*/ 178469 w 1281127"/>
              <a:gd name="csY56" fmla="*/ 735330 h 763051"/>
              <a:gd name="csX57" fmla="*/ 142610 w 1281127"/>
              <a:gd name="csY57" fmla="*/ 690506 h 763051"/>
              <a:gd name="csX58" fmla="*/ 88822 w 1281127"/>
              <a:gd name="csY58" fmla="*/ 618789 h 763051"/>
              <a:gd name="csX59" fmla="*/ 79857 w 1281127"/>
              <a:gd name="csY59" fmla="*/ 591895 h 763051"/>
              <a:gd name="csX60" fmla="*/ 52963 w 1281127"/>
              <a:gd name="csY60" fmla="*/ 565000 h 763051"/>
              <a:gd name="csX61" fmla="*/ 35033 w 1281127"/>
              <a:gd name="csY61" fmla="*/ 529142 h 763051"/>
              <a:gd name="csX62" fmla="*/ 8139 w 1281127"/>
              <a:gd name="csY62" fmla="*/ 457424 h 763051"/>
              <a:gd name="csX0" fmla="*/ 8139 w 1281127"/>
              <a:gd name="csY0" fmla="*/ 457424 h 763051"/>
              <a:gd name="csX1" fmla="*/ 187433 w 1281127"/>
              <a:gd name="csY1" fmla="*/ 358813 h 763051"/>
              <a:gd name="csX2" fmla="*/ 295010 w 1281127"/>
              <a:gd name="csY2" fmla="*/ 358812 h 763051"/>
              <a:gd name="csX3" fmla="*/ 303974 w 1281127"/>
              <a:gd name="csY3" fmla="*/ 331918 h 763051"/>
              <a:gd name="csX4" fmla="*/ 330869 w 1281127"/>
              <a:gd name="csY4" fmla="*/ 287095 h 763051"/>
              <a:gd name="csX5" fmla="*/ 366727 w 1281127"/>
              <a:gd name="csY5" fmla="*/ 296059 h 763051"/>
              <a:gd name="csX6" fmla="*/ 402586 w 1281127"/>
              <a:gd name="csY6" fmla="*/ 313989 h 763051"/>
              <a:gd name="csX7" fmla="*/ 456375 w 1281127"/>
              <a:gd name="csY7" fmla="*/ 331918 h 763051"/>
              <a:gd name="csX8" fmla="*/ 492233 w 1281127"/>
              <a:gd name="csY8" fmla="*/ 269165 h 763051"/>
              <a:gd name="csX9" fmla="*/ 519127 w 1281127"/>
              <a:gd name="csY9" fmla="*/ 170553 h 763051"/>
              <a:gd name="csX10" fmla="*/ 563951 w 1281127"/>
              <a:gd name="csY10" fmla="*/ 27118 h 763051"/>
              <a:gd name="csX11" fmla="*/ 617739 w 1281127"/>
              <a:gd name="csY11" fmla="*/ 36083 h 763051"/>
              <a:gd name="csX12" fmla="*/ 644633 w 1281127"/>
              <a:gd name="csY12" fmla="*/ 54012 h 763051"/>
              <a:gd name="csX13" fmla="*/ 689457 w 1281127"/>
              <a:gd name="csY13" fmla="*/ 62977 h 763051"/>
              <a:gd name="csX14" fmla="*/ 788069 w 1281127"/>
              <a:gd name="csY14" fmla="*/ 36083 h 763051"/>
              <a:gd name="csX15" fmla="*/ 805998 w 1281127"/>
              <a:gd name="csY15" fmla="*/ 224 h 763051"/>
              <a:gd name="csX16" fmla="*/ 823927 w 1281127"/>
              <a:gd name="csY16" fmla="*/ 45048 h 763051"/>
              <a:gd name="csX17" fmla="*/ 913575 w 1281127"/>
              <a:gd name="csY17" fmla="*/ 89871 h 763051"/>
              <a:gd name="csX18" fmla="*/ 931504 w 1281127"/>
              <a:gd name="csY18" fmla="*/ 134695 h 763051"/>
              <a:gd name="csX19" fmla="*/ 958398 w 1281127"/>
              <a:gd name="csY19" fmla="*/ 143659 h 763051"/>
              <a:gd name="csX20" fmla="*/ 976327 w 1281127"/>
              <a:gd name="csY20" fmla="*/ 116765 h 763051"/>
              <a:gd name="csX21" fmla="*/ 1003222 w 1281127"/>
              <a:gd name="csY21" fmla="*/ 45048 h 763051"/>
              <a:gd name="csX22" fmla="*/ 1039080 w 1281127"/>
              <a:gd name="csY22" fmla="*/ 36083 h 763051"/>
              <a:gd name="csX23" fmla="*/ 1057010 w 1281127"/>
              <a:gd name="csY23" fmla="*/ 18153 h 763051"/>
              <a:gd name="csX24" fmla="*/ 1110798 w 1281127"/>
              <a:gd name="csY24" fmla="*/ 62977 h 763051"/>
              <a:gd name="csX25" fmla="*/ 1164586 w 1281127"/>
              <a:gd name="csY25" fmla="*/ 98836 h 763051"/>
              <a:gd name="csX26" fmla="*/ 1182516 w 1281127"/>
              <a:gd name="csY26" fmla="*/ 125730 h 763051"/>
              <a:gd name="csX27" fmla="*/ 1209410 w 1281127"/>
              <a:gd name="csY27" fmla="*/ 143659 h 763051"/>
              <a:gd name="csX28" fmla="*/ 1281127 w 1281127"/>
              <a:gd name="csY28" fmla="*/ 170553 h 763051"/>
              <a:gd name="csX29" fmla="*/ 1272163 w 1281127"/>
              <a:gd name="csY29" fmla="*/ 206412 h 763051"/>
              <a:gd name="csX30" fmla="*/ 1164586 w 1281127"/>
              <a:gd name="csY30" fmla="*/ 188483 h 763051"/>
              <a:gd name="csX31" fmla="*/ 1119763 w 1281127"/>
              <a:gd name="csY31" fmla="*/ 215377 h 763051"/>
              <a:gd name="csX32" fmla="*/ 1101833 w 1281127"/>
              <a:gd name="csY32" fmla="*/ 242271 h 763051"/>
              <a:gd name="csX33" fmla="*/ 1030116 w 1281127"/>
              <a:gd name="csY33" fmla="*/ 278130 h 763051"/>
              <a:gd name="csX34" fmla="*/ 994257 w 1281127"/>
              <a:gd name="csY34" fmla="*/ 331918 h 763051"/>
              <a:gd name="csX35" fmla="*/ 985292 w 1281127"/>
              <a:gd name="csY35" fmla="*/ 367777 h 763051"/>
              <a:gd name="csX36" fmla="*/ 949433 w 1281127"/>
              <a:gd name="csY36" fmla="*/ 403636 h 763051"/>
              <a:gd name="csX37" fmla="*/ 940469 w 1281127"/>
              <a:gd name="csY37" fmla="*/ 475353 h 763051"/>
              <a:gd name="csX38" fmla="*/ 877716 w 1281127"/>
              <a:gd name="csY38" fmla="*/ 439495 h 763051"/>
              <a:gd name="csX39" fmla="*/ 859786 w 1281127"/>
              <a:gd name="csY39" fmla="*/ 457424 h 763051"/>
              <a:gd name="csX40" fmla="*/ 895645 w 1281127"/>
              <a:gd name="csY40" fmla="*/ 502248 h 763051"/>
              <a:gd name="csX41" fmla="*/ 904610 w 1281127"/>
              <a:gd name="csY41" fmla="*/ 556036 h 763051"/>
              <a:gd name="csX42" fmla="*/ 850822 w 1281127"/>
              <a:gd name="csY42" fmla="*/ 609824 h 763051"/>
              <a:gd name="csX43" fmla="*/ 814963 w 1281127"/>
              <a:gd name="csY43" fmla="*/ 627753 h 763051"/>
              <a:gd name="csX44" fmla="*/ 770139 w 1281127"/>
              <a:gd name="csY44" fmla="*/ 636718 h 763051"/>
              <a:gd name="csX45" fmla="*/ 743245 w 1281127"/>
              <a:gd name="csY45" fmla="*/ 645683 h 763051"/>
              <a:gd name="csX46" fmla="*/ 689457 w 1281127"/>
              <a:gd name="csY46" fmla="*/ 636718 h 763051"/>
              <a:gd name="csX47" fmla="*/ 626704 w 1281127"/>
              <a:gd name="csY47" fmla="*/ 600859 h 763051"/>
              <a:gd name="csX48" fmla="*/ 590845 w 1281127"/>
              <a:gd name="csY48" fmla="*/ 591895 h 763051"/>
              <a:gd name="csX49" fmla="*/ 528092 w 1281127"/>
              <a:gd name="csY49" fmla="*/ 600859 h 763051"/>
              <a:gd name="csX50" fmla="*/ 519127 w 1281127"/>
              <a:gd name="csY50" fmla="*/ 627753 h 763051"/>
              <a:gd name="csX51" fmla="*/ 510163 w 1281127"/>
              <a:gd name="csY51" fmla="*/ 672577 h 763051"/>
              <a:gd name="csX52" fmla="*/ 429480 w 1281127"/>
              <a:gd name="csY52" fmla="*/ 708436 h 763051"/>
              <a:gd name="csX53" fmla="*/ 375692 w 1281127"/>
              <a:gd name="csY53" fmla="*/ 717400 h 763051"/>
              <a:gd name="csX54" fmla="*/ 366727 w 1281127"/>
              <a:gd name="csY54" fmla="*/ 744295 h 763051"/>
              <a:gd name="csX55" fmla="*/ 223292 w 1281127"/>
              <a:gd name="csY55" fmla="*/ 753259 h 763051"/>
              <a:gd name="csX56" fmla="*/ 178469 w 1281127"/>
              <a:gd name="csY56" fmla="*/ 735330 h 763051"/>
              <a:gd name="csX57" fmla="*/ 142610 w 1281127"/>
              <a:gd name="csY57" fmla="*/ 690506 h 763051"/>
              <a:gd name="csX58" fmla="*/ 88822 w 1281127"/>
              <a:gd name="csY58" fmla="*/ 618789 h 763051"/>
              <a:gd name="csX59" fmla="*/ 79857 w 1281127"/>
              <a:gd name="csY59" fmla="*/ 591895 h 763051"/>
              <a:gd name="csX60" fmla="*/ 52963 w 1281127"/>
              <a:gd name="csY60" fmla="*/ 565000 h 763051"/>
              <a:gd name="csX61" fmla="*/ 35033 w 1281127"/>
              <a:gd name="csY61" fmla="*/ 529142 h 763051"/>
              <a:gd name="csX62" fmla="*/ 8139 w 1281127"/>
              <a:gd name="csY62" fmla="*/ 457424 h 7630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</a:cxnLst>
            <a:rect l="l" t="t" r="r" b="b"/>
            <a:pathLst>
              <a:path w="1281127" h="763051">
                <a:moveTo>
                  <a:pt x="8139" y="457424"/>
                </a:moveTo>
                <a:cubicBezTo>
                  <a:pt x="33539" y="429036"/>
                  <a:pt x="117476" y="375699"/>
                  <a:pt x="187433" y="358813"/>
                </a:cubicBezTo>
                <a:cubicBezTo>
                  <a:pt x="207491" y="353971"/>
                  <a:pt x="275587" y="363294"/>
                  <a:pt x="295010" y="358812"/>
                </a:cubicBezTo>
                <a:cubicBezTo>
                  <a:pt x="314433" y="354330"/>
                  <a:pt x="295009" y="340883"/>
                  <a:pt x="303974" y="331918"/>
                </a:cubicBezTo>
                <a:cubicBezTo>
                  <a:pt x="306962" y="316977"/>
                  <a:pt x="320410" y="293071"/>
                  <a:pt x="330869" y="287095"/>
                </a:cubicBezTo>
                <a:cubicBezTo>
                  <a:pt x="341328" y="281119"/>
                  <a:pt x="355191" y="291733"/>
                  <a:pt x="366727" y="296059"/>
                </a:cubicBezTo>
                <a:cubicBezTo>
                  <a:pt x="379240" y="300751"/>
                  <a:pt x="390178" y="309026"/>
                  <a:pt x="402586" y="313989"/>
                </a:cubicBezTo>
                <a:cubicBezTo>
                  <a:pt x="420134" y="321008"/>
                  <a:pt x="438445" y="325942"/>
                  <a:pt x="456375" y="331918"/>
                </a:cubicBezTo>
                <a:cubicBezTo>
                  <a:pt x="474382" y="304907"/>
                  <a:pt x="478584" y="301014"/>
                  <a:pt x="492233" y="269165"/>
                </a:cubicBezTo>
                <a:cubicBezTo>
                  <a:pt x="501989" y="246402"/>
                  <a:pt x="517166" y="179706"/>
                  <a:pt x="519127" y="170553"/>
                </a:cubicBezTo>
                <a:cubicBezTo>
                  <a:pt x="547793" y="36784"/>
                  <a:pt x="515769" y="75302"/>
                  <a:pt x="563951" y="27118"/>
                </a:cubicBezTo>
                <a:cubicBezTo>
                  <a:pt x="581880" y="30106"/>
                  <a:pt x="600495" y="30335"/>
                  <a:pt x="617739" y="36083"/>
                </a:cubicBezTo>
                <a:cubicBezTo>
                  <a:pt x="627960" y="39490"/>
                  <a:pt x="634545" y="50229"/>
                  <a:pt x="644633" y="54012"/>
                </a:cubicBezTo>
                <a:cubicBezTo>
                  <a:pt x="658900" y="59362"/>
                  <a:pt x="674516" y="59989"/>
                  <a:pt x="689457" y="62977"/>
                </a:cubicBezTo>
                <a:cubicBezTo>
                  <a:pt x="722328" y="54012"/>
                  <a:pt x="758070" y="52236"/>
                  <a:pt x="788069" y="36083"/>
                </a:cubicBezTo>
                <a:cubicBezTo>
                  <a:pt x="799835" y="29747"/>
                  <a:pt x="793033" y="-3017"/>
                  <a:pt x="805998" y="224"/>
                </a:cubicBezTo>
                <a:cubicBezTo>
                  <a:pt x="821610" y="4127"/>
                  <a:pt x="817951" y="30107"/>
                  <a:pt x="823927" y="45048"/>
                </a:cubicBezTo>
                <a:cubicBezTo>
                  <a:pt x="842928" y="159050"/>
                  <a:pt x="806509" y="50938"/>
                  <a:pt x="913575" y="89871"/>
                </a:cubicBezTo>
                <a:cubicBezTo>
                  <a:pt x="928698" y="95370"/>
                  <a:pt x="921202" y="122333"/>
                  <a:pt x="931504" y="134695"/>
                </a:cubicBezTo>
                <a:cubicBezTo>
                  <a:pt x="937553" y="141954"/>
                  <a:pt x="949433" y="140671"/>
                  <a:pt x="958398" y="143659"/>
                </a:cubicBezTo>
                <a:cubicBezTo>
                  <a:pt x="964374" y="134694"/>
                  <a:pt x="972083" y="126668"/>
                  <a:pt x="976327" y="116765"/>
                </a:cubicBezTo>
                <a:cubicBezTo>
                  <a:pt x="985287" y="95857"/>
                  <a:pt x="983302" y="61648"/>
                  <a:pt x="1003222" y="45048"/>
                </a:cubicBezTo>
                <a:cubicBezTo>
                  <a:pt x="1012687" y="37161"/>
                  <a:pt x="1027127" y="39071"/>
                  <a:pt x="1039080" y="36083"/>
                </a:cubicBezTo>
                <a:cubicBezTo>
                  <a:pt x="1045057" y="30106"/>
                  <a:pt x="1048673" y="19543"/>
                  <a:pt x="1057010" y="18153"/>
                </a:cubicBezTo>
                <a:cubicBezTo>
                  <a:pt x="1106920" y="9835"/>
                  <a:pt x="1086181" y="38360"/>
                  <a:pt x="1110798" y="62977"/>
                </a:cubicBezTo>
                <a:cubicBezTo>
                  <a:pt x="1126035" y="78214"/>
                  <a:pt x="1164586" y="98836"/>
                  <a:pt x="1164586" y="98836"/>
                </a:cubicBezTo>
                <a:cubicBezTo>
                  <a:pt x="1170563" y="107801"/>
                  <a:pt x="1174897" y="118111"/>
                  <a:pt x="1182516" y="125730"/>
                </a:cubicBezTo>
                <a:cubicBezTo>
                  <a:pt x="1190135" y="133348"/>
                  <a:pt x="1200055" y="138314"/>
                  <a:pt x="1209410" y="143659"/>
                </a:cubicBezTo>
                <a:cubicBezTo>
                  <a:pt x="1245873" y="164495"/>
                  <a:pt x="1241906" y="160748"/>
                  <a:pt x="1281127" y="170553"/>
                </a:cubicBezTo>
                <a:cubicBezTo>
                  <a:pt x="1278139" y="182506"/>
                  <a:pt x="1283852" y="202516"/>
                  <a:pt x="1272163" y="206412"/>
                </a:cubicBezTo>
                <a:cubicBezTo>
                  <a:pt x="1254173" y="212409"/>
                  <a:pt x="1190088" y="194859"/>
                  <a:pt x="1164586" y="188483"/>
                </a:cubicBezTo>
                <a:cubicBezTo>
                  <a:pt x="1149645" y="197448"/>
                  <a:pt x="1132992" y="204038"/>
                  <a:pt x="1119763" y="215377"/>
                </a:cubicBezTo>
                <a:cubicBezTo>
                  <a:pt x="1111583" y="222389"/>
                  <a:pt x="1110660" y="236092"/>
                  <a:pt x="1101833" y="242271"/>
                </a:cubicBezTo>
                <a:cubicBezTo>
                  <a:pt x="1079937" y="257598"/>
                  <a:pt x="1030116" y="278130"/>
                  <a:pt x="1030116" y="278130"/>
                </a:cubicBezTo>
                <a:cubicBezTo>
                  <a:pt x="1018163" y="296059"/>
                  <a:pt x="1003894" y="312645"/>
                  <a:pt x="994257" y="331918"/>
                </a:cubicBezTo>
                <a:cubicBezTo>
                  <a:pt x="988747" y="342938"/>
                  <a:pt x="991822" y="357329"/>
                  <a:pt x="985292" y="367777"/>
                </a:cubicBezTo>
                <a:cubicBezTo>
                  <a:pt x="976333" y="382112"/>
                  <a:pt x="961386" y="391683"/>
                  <a:pt x="949433" y="403636"/>
                </a:cubicBezTo>
                <a:cubicBezTo>
                  <a:pt x="946445" y="427542"/>
                  <a:pt x="954472" y="455749"/>
                  <a:pt x="940469" y="475353"/>
                </a:cubicBezTo>
                <a:cubicBezTo>
                  <a:pt x="925419" y="496423"/>
                  <a:pt x="879254" y="441033"/>
                  <a:pt x="877716" y="439495"/>
                </a:cubicBezTo>
                <a:cubicBezTo>
                  <a:pt x="871739" y="445471"/>
                  <a:pt x="861444" y="449136"/>
                  <a:pt x="859786" y="457424"/>
                </a:cubicBezTo>
                <a:cubicBezTo>
                  <a:pt x="854692" y="482895"/>
                  <a:pt x="880804" y="492353"/>
                  <a:pt x="895645" y="502248"/>
                </a:cubicBezTo>
                <a:cubicBezTo>
                  <a:pt x="898633" y="520177"/>
                  <a:pt x="906256" y="537934"/>
                  <a:pt x="904610" y="556036"/>
                </a:cubicBezTo>
                <a:cubicBezTo>
                  <a:pt x="899318" y="614245"/>
                  <a:pt x="889112" y="595465"/>
                  <a:pt x="850822" y="609824"/>
                </a:cubicBezTo>
                <a:cubicBezTo>
                  <a:pt x="838309" y="614516"/>
                  <a:pt x="827641" y="623527"/>
                  <a:pt x="814963" y="627753"/>
                </a:cubicBezTo>
                <a:cubicBezTo>
                  <a:pt x="800508" y="632571"/>
                  <a:pt x="784921" y="633022"/>
                  <a:pt x="770139" y="636718"/>
                </a:cubicBezTo>
                <a:cubicBezTo>
                  <a:pt x="760972" y="639010"/>
                  <a:pt x="752210" y="642695"/>
                  <a:pt x="743245" y="645683"/>
                </a:cubicBezTo>
                <a:cubicBezTo>
                  <a:pt x="725316" y="642695"/>
                  <a:pt x="706867" y="641941"/>
                  <a:pt x="689457" y="636718"/>
                </a:cubicBezTo>
                <a:cubicBezTo>
                  <a:pt x="627404" y="618102"/>
                  <a:pt x="678066" y="622871"/>
                  <a:pt x="626704" y="600859"/>
                </a:cubicBezTo>
                <a:cubicBezTo>
                  <a:pt x="615379" y="596006"/>
                  <a:pt x="602798" y="594883"/>
                  <a:pt x="590845" y="591895"/>
                </a:cubicBezTo>
                <a:cubicBezTo>
                  <a:pt x="569927" y="594883"/>
                  <a:pt x="546991" y="591410"/>
                  <a:pt x="528092" y="600859"/>
                </a:cubicBezTo>
                <a:cubicBezTo>
                  <a:pt x="519640" y="605085"/>
                  <a:pt x="521419" y="618586"/>
                  <a:pt x="519127" y="627753"/>
                </a:cubicBezTo>
                <a:cubicBezTo>
                  <a:pt x="515432" y="642535"/>
                  <a:pt x="518239" y="659656"/>
                  <a:pt x="510163" y="672577"/>
                </a:cubicBezTo>
                <a:cubicBezTo>
                  <a:pt x="491661" y="702180"/>
                  <a:pt x="458823" y="703101"/>
                  <a:pt x="429480" y="708436"/>
                </a:cubicBezTo>
                <a:cubicBezTo>
                  <a:pt x="411597" y="711687"/>
                  <a:pt x="393621" y="714412"/>
                  <a:pt x="375692" y="717400"/>
                </a:cubicBezTo>
                <a:cubicBezTo>
                  <a:pt x="372704" y="726365"/>
                  <a:pt x="373987" y="738245"/>
                  <a:pt x="366727" y="744295"/>
                </a:cubicBezTo>
                <a:cubicBezTo>
                  <a:pt x="326643" y="777699"/>
                  <a:pt x="265353" y="757083"/>
                  <a:pt x="223292" y="753259"/>
                </a:cubicBezTo>
                <a:cubicBezTo>
                  <a:pt x="208351" y="747283"/>
                  <a:pt x="192441" y="743314"/>
                  <a:pt x="178469" y="735330"/>
                </a:cubicBezTo>
                <a:cubicBezTo>
                  <a:pt x="162518" y="726215"/>
                  <a:pt x="152993" y="703485"/>
                  <a:pt x="142610" y="690506"/>
                </a:cubicBezTo>
                <a:cubicBezTo>
                  <a:pt x="118335" y="660163"/>
                  <a:pt x="106698" y="672415"/>
                  <a:pt x="88822" y="618789"/>
                </a:cubicBezTo>
                <a:cubicBezTo>
                  <a:pt x="85834" y="609824"/>
                  <a:pt x="85099" y="599758"/>
                  <a:pt x="79857" y="591895"/>
                </a:cubicBezTo>
                <a:cubicBezTo>
                  <a:pt x="72824" y="581346"/>
                  <a:pt x="60332" y="575317"/>
                  <a:pt x="52963" y="565000"/>
                </a:cubicBezTo>
                <a:cubicBezTo>
                  <a:pt x="45195" y="554126"/>
                  <a:pt x="41010" y="541095"/>
                  <a:pt x="35033" y="529142"/>
                </a:cubicBezTo>
                <a:cubicBezTo>
                  <a:pt x="23895" y="484586"/>
                  <a:pt x="-17261" y="485812"/>
                  <a:pt x="8139" y="457424"/>
                </a:cubicBezTo>
                <a:close/>
              </a:path>
            </a:pathLst>
          </a:custGeom>
          <a:solidFill>
            <a:srgbClr val="FFC000">
              <a:alpha val="28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AE4577AD-2776-90F4-B13C-ECC292EABD79}"/>
              </a:ext>
            </a:extLst>
          </p:cNvPr>
          <p:cNvSpPr/>
          <p:nvPr/>
        </p:nvSpPr>
        <p:spPr>
          <a:xfrm>
            <a:off x="3396929" y="4858984"/>
            <a:ext cx="1294197" cy="1142907"/>
          </a:xfrm>
          <a:custGeom>
            <a:avLst/>
            <a:gdLst>
              <a:gd name="csX0" fmla="*/ 10608 w 1283596"/>
              <a:gd name="csY0" fmla="*/ 457424 h 763051"/>
              <a:gd name="csX1" fmla="*/ 225761 w 1283596"/>
              <a:gd name="csY1" fmla="*/ 439495 h 763051"/>
              <a:gd name="csX2" fmla="*/ 297479 w 1283596"/>
              <a:gd name="csY2" fmla="*/ 358812 h 763051"/>
              <a:gd name="csX3" fmla="*/ 324373 w 1283596"/>
              <a:gd name="csY3" fmla="*/ 331918 h 763051"/>
              <a:gd name="csX4" fmla="*/ 333338 w 1283596"/>
              <a:gd name="csY4" fmla="*/ 287095 h 763051"/>
              <a:gd name="csX5" fmla="*/ 369196 w 1283596"/>
              <a:gd name="csY5" fmla="*/ 296059 h 763051"/>
              <a:gd name="csX6" fmla="*/ 405055 w 1283596"/>
              <a:gd name="csY6" fmla="*/ 313989 h 763051"/>
              <a:gd name="csX7" fmla="*/ 458844 w 1283596"/>
              <a:gd name="csY7" fmla="*/ 331918 h 763051"/>
              <a:gd name="csX8" fmla="*/ 494702 w 1283596"/>
              <a:gd name="csY8" fmla="*/ 269165 h 763051"/>
              <a:gd name="csX9" fmla="*/ 521596 w 1283596"/>
              <a:gd name="csY9" fmla="*/ 170553 h 763051"/>
              <a:gd name="csX10" fmla="*/ 566420 w 1283596"/>
              <a:gd name="csY10" fmla="*/ 27118 h 763051"/>
              <a:gd name="csX11" fmla="*/ 620208 w 1283596"/>
              <a:gd name="csY11" fmla="*/ 36083 h 763051"/>
              <a:gd name="csX12" fmla="*/ 647102 w 1283596"/>
              <a:gd name="csY12" fmla="*/ 54012 h 763051"/>
              <a:gd name="csX13" fmla="*/ 691926 w 1283596"/>
              <a:gd name="csY13" fmla="*/ 62977 h 763051"/>
              <a:gd name="csX14" fmla="*/ 790538 w 1283596"/>
              <a:gd name="csY14" fmla="*/ 36083 h 763051"/>
              <a:gd name="csX15" fmla="*/ 808467 w 1283596"/>
              <a:gd name="csY15" fmla="*/ 224 h 763051"/>
              <a:gd name="csX16" fmla="*/ 826396 w 1283596"/>
              <a:gd name="csY16" fmla="*/ 45048 h 763051"/>
              <a:gd name="csX17" fmla="*/ 916044 w 1283596"/>
              <a:gd name="csY17" fmla="*/ 89871 h 763051"/>
              <a:gd name="csX18" fmla="*/ 933973 w 1283596"/>
              <a:gd name="csY18" fmla="*/ 134695 h 763051"/>
              <a:gd name="csX19" fmla="*/ 960867 w 1283596"/>
              <a:gd name="csY19" fmla="*/ 143659 h 763051"/>
              <a:gd name="csX20" fmla="*/ 978796 w 1283596"/>
              <a:gd name="csY20" fmla="*/ 116765 h 763051"/>
              <a:gd name="csX21" fmla="*/ 1005691 w 1283596"/>
              <a:gd name="csY21" fmla="*/ 45048 h 763051"/>
              <a:gd name="csX22" fmla="*/ 1041549 w 1283596"/>
              <a:gd name="csY22" fmla="*/ 36083 h 763051"/>
              <a:gd name="csX23" fmla="*/ 1059479 w 1283596"/>
              <a:gd name="csY23" fmla="*/ 18153 h 763051"/>
              <a:gd name="csX24" fmla="*/ 1113267 w 1283596"/>
              <a:gd name="csY24" fmla="*/ 62977 h 763051"/>
              <a:gd name="csX25" fmla="*/ 1167055 w 1283596"/>
              <a:gd name="csY25" fmla="*/ 98836 h 763051"/>
              <a:gd name="csX26" fmla="*/ 1184985 w 1283596"/>
              <a:gd name="csY26" fmla="*/ 125730 h 763051"/>
              <a:gd name="csX27" fmla="*/ 1211879 w 1283596"/>
              <a:gd name="csY27" fmla="*/ 143659 h 763051"/>
              <a:gd name="csX28" fmla="*/ 1283596 w 1283596"/>
              <a:gd name="csY28" fmla="*/ 170553 h 763051"/>
              <a:gd name="csX29" fmla="*/ 1274632 w 1283596"/>
              <a:gd name="csY29" fmla="*/ 206412 h 763051"/>
              <a:gd name="csX30" fmla="*/ 1167055 w 1283596"/>
              <a:gd name="csY30" fmla="*/ 188483 h 763051"/>
              <a:gd name="csX31" fmla="*/ 1122232 w 1283596"/>
              <a:gd name="csY31" fmla="*/ 215377 h 763051"/>
              <a:gd name="csX32" fmla="*/ 1104302 w 1283596"/>
              <a:gd name="csY32" fmla="*/ 242271 h 763051"/>
              <a:gd name="csX33" fmla="*/ 1032585 w 1283596"/>
              <a:gd name="csY33" fmla="*/ 278130 h 763051"/>
              <a:gd name="csX34" fmla="*/ 996726 w 1283596"/>
              <a:gd name="csY34" fmla="*/ 331918 h 763051"/>
              <a:gd name="csX35" fmla="*/ 987761 w 1283596"/>
              <a:gd name="csY35" fmla="*/ 367777 h 763051"/>
              <a:gd name="csX36" fmla="*/ 951902 w 1283596"/>
              <a:gd name="csY36" fmla="*/ 403636 h 763051"/>
              <a:gd name="csX37" fmla="*/ 942938 w 1283596"/>
              <a:gd name="csY37" fmla="*/ 475353 h 763051"/>
              <a:gd name="csX38" fmla="*/ 880185 w 1283596"/>
              <a:gd name="csY38" fmla="*/ 439495 h 763051"/>
              <a:gd name="csX39" fmla="*/ 862255 w 1283596"/>
              <a:gd name="csY39" fmla="*/ 457424 h 763051"/>
              <a:gd name="csX40" fmla="*/ 898114 w 1283596"/>
              <a:gd name="csY40" fmla="*/ 502248 h 763051"/>
              <a:gd name="csX41" fmla="*/ 907079 w 1283596"/>
              <a:gd name="csY41" fmla="*/ 556036 h 763051"/>
              <a:gd name="csX42" fmla="*/ 853291 w 1283596"/>
              <a:gd name="csY42" fmla="*/ 609824 h 763051"/>
              <a:gd name="csX43" fmla="*/ 817432 w 1283596"/>
              <a:gd name="csY43" fmla="*/ 627753 h 763051"/>
              <a:gd name="csX44" fmla="*/ 772608 w 1283596"/>
              <a:gd name="csY44" fmla="*/ 636718 h 763051"/>
              <a:gd name="csX45" fmla="*/ 745714 w 1283596"/>
              <a:gd name="csY45" fmla="*/ 645683 h 763051"/>
              <a:gd name="csX46" fmla="*/ 691926 w 1283596"/>
              <a:gd name="csY46" fmla="*/ 636718 h 763051"/>
              <a:gd name="csX47" fmla="*/ 629173 w 1283596"/>
              <a:gd name="csY47" fmla="*/ 600859 h 763051"/>
              <a:gd name="csX48" fmla="*/ 593314 w 1283596"/>
              <a:gd name="csY48" fmla="*/ 591895 h 763051"/>
              <a:gd name="csX49" fmla="*/ 530561 w 1283596"/>
              <a:gd name="csY49" fmla="*/ 600859 h 763051"/>
              <a:gd name="csX50" fmla="*/ 521596 w 1283596"/>
              <a:gd name="csY50" fmla="*/ 627753 h 763051"/>
              <a:gd name="csX51" fmla="*/ 512632 w 1283596"/>
              <a:gd name="csY51" fmla="*/ 672577 h 763051"/>
              <a:gd name="csX52" fmla="*/ 431949 w 1283596"/>
              <a:gd name="csY52" fmla="*/ 708436 h 763051"/>
              <a:gd name="csX53" fmla="*/ 378161 w 1283596"/>
              <a:gd name="csY53" fmla="*/ 717400 h 763051"/>
              <a:gd name="csX54" fmla="*/ 369196 w 1283596"/>
              <a:gd name="csY54" fmla="*/ 744295 h 763051"/>
              <a:gd name="csX55" fmla="*/ 225761 w 1283596"/>
              <a:gd name="csY55" fmla="*/ 753259 h 763051"/>
              <a:gd name="csX56" fmla="*/ 180938 w 1283596"/>
              <a:gd name="csY56" fmla="*/ 735330 h 763051"/>
              <a:gd name="csX57" fmla="*/ 145079 w 1283596"/>
              <a:gd name="csY57" fmla="*/ 690506 h 763051"/>
              <a:gd name="csX58" fmla="*/ 91291 w 1283596"/>
              <a:gd name="csY58" fmla="*/ 618789 h 763051"/>
              <a:gd name="csX59" fmla="*/ 82326 w 1283596"/>
              <a:gd name="csY59" fmla="*/ 591895 h 763051"/>
              <a:gd name="csX60" fmla="*/ 55432 w 1283596"/>
              <a:gd name="csY60" fmla="*/ 565000 h 763051"/>
              <a:gd name="csX61" fmla="*/ 37502 w 1283596"/>
              <a:gd name="csY61" fmla="*/ 529142 h 763051"/>
              <a:gd name="csX62" fmla="*/ 10608 w 1283596"/>
              <a:gd name="csY62" fmla="*/ 457424 h 763051"/>
              <a:gd name="csX0" fmla="*/ 8139 w 1281127"/>
              <a:gd name="csY0" fmla="*/ 457424 h 763051"/>
              <a:gd name="csX1" fmla="*/ 187433 w 1281127"/>
              <a:gd name="csY1" fmla="*/ 358813 h 763051"/>
              <a:gd name="csX2" fmla="*/ 295010 w 1281127"/>
              <a:gd name="csY2" fmla="*/ 358812 h 763051"/>
              <a:gd name="csX3" fmla="*/ 321904 w 1281127"/>
              <a:gd name="csY3" fmla="*/ 331918 h 763051"/>
              <a:gd name="csX4" fmla="*/ 330869 w 1281127"/>
              <a:gd name="csY4" fmla="*/ 287095 h 763051"/>
              <a:gd name="csX5" fmla="*/ 366727 w 1281127"/>
              <a:gd name="csY5" fmla="*/ 296059 h 763051"/>
              <a:gd name="csX6" fmla="*/ 402586 w 1281127"/>
              <a:gd name="csY6" fmla="*/ 313989 h 763051"/>
              <a:gd name="csX7" fmla="*/ 456375 w 1281127"/>
              <a:gd name="csY7" fmla="*/ 331918 h 763051"/>
              <a:gd name="csX8" fmla="*/ 492233 w 1281127"/>
              <a:gd name="csY8" fmla="*/ 269165 h 763051"/>
              <a:gd name="csX9" fmla="*/ 519127 w 1281127"/>
              <a:gd name="csY9" fmla="*/ 170553 h 763051"/>
              <a:gd name="csX10" fmla="*/ 563951 w 1281127"/>
              <a:gd name="csY10" fmla="*/ 27118 h 763051"/>
              <a:gd name="csX11" fmla="*/ 617739 w 1281127"/>
              <a:gd name="csY11" fmla="*/ 36083 h 763051"/>
              <a:gd name="csX12" fmla="*/ 644633 w 1281127"/>
              <a:gd name="csY12" fmla="*/ 54012 h 763051"/>
              <a:gd name="csX13" fmla="*/ 689457 w 1281127"/>
              <a:gd name="csY13" fmla="*/ 62977 h 763051"/>
              <a:gd name="csX14" fmla="*/ 788069 w 1281127"/>
              <a:gd name="csY14" fmla="*/ 36083 h 763051"/>
              <a:gd name="csX15" fmla="*/ 805998 w 1281127"/>
              <a:gd name="csY15" fmla="*/ 224 h 763051"/>
              <a:gd name="csX16" fmla="*/ 823927 w 1281127"/>
              <a:gd name="csY16" fmla="*/ 45048 h 763051"/>
              <a:gd name="csX17" fmla="*/ 913575 w 1281127"/>
              <a:gd name="csY17" fmla="*/ 89871 h 763051"/>
              <a:gd name="csX18" fmla="*/ 931504 w 1281127"/>
              <a:gd name="csY18" fmla="*/ 134695 h 763051"/>
              <a:gd name="csX19" fmla="*/ 958398 w 1281127"/>
              <a:gd name="csY19" fmla="*/ 143659 h 763051"/>
              <a:gd name="csX20" fmla="*/ 976327 w 1281127"/>
              <a:gd name="csY20" fmla="*/ 116765 h 763051"/>
              <a:gd name="csX21" fmla="*/ 1003222 w 1281127"/>
              <a:gd name="csY21" fmla="*/ 45048 h 763051"/>
              <a:gd name="csX22" fmla="*/ 1039080 w 1281127"/>
              <a:gd name="csY22" fmla="*/ 36083 h 763051"/>
              <a:gd name="csX23" fmla="*/ 1057010 w 1281127"/>
              <a:gd name="csY23" fmla="*/ 18153 h 763051"/>
              <a:gd name="csX24" fmla="*/ 1110798 w 1281127"/>
              <a:gd name="csY24" fmla="*/ 62977 h 763051"/>
              <a:gd name="csX25" fmla="*/ 1164586 w 1281127"/>
              <a:gd name="csY25" fmla="*/ 98836 h 763051"/>
              <a:gd name="csX26" fmla="*/ 1182516 w 1281127"/>
              <a:gd name="csY26" fmla="*/ 125730 h 763051"/>
              <a:gd name="csX27" fmla="*/ 1209410 w 1281127"/>
              <a:gd name="csY27" fmla="*/ 143659 h 763051"/>
              <a:gd name="csX28" fmla="*/ 1281127 w 1281127"/>
              <a:gd name="csY28" fmla="*/ 170553 h 763051"/>
              <a:gd name="csX29" fmla="*/ 1272163 w 1281127"/>
              <a:gd name="csY29" fmla="*/ 206412 h 763051"/>
              <a:gd name="csX30" fmla="*/ 1164586 w 1281127"/>
              <a:gd name="csY30" fmla="*/ 188483 h 763051"/>
              <a:gd name="csX31" fmla="*/ 1119763 w 1281127"/>
              <a:gd name="csY31" fmla="*/ 215377 h 763051"/>
              <a:gd name="csX32" fmla="*/ 1101833 w 1281127"/>
              <a:gd name="csY32" fmla="*/ 242271 h 763051"/>
              <a:gd name="csX33" fmla="*/ 1030116 w 1281127"/>
              <a:gd name="csY33" fmla="*/ 278130 h 763051"/>
              <a:gd name="csX34" fmla="*/ 994257 w 1281127"/>
              <a:gd name="csY34" fmla="*/ 331918 h 763051"/>
              <a:gd name="csX35" fmla="*/ 985292 w 1281127"/>
              <a:gd name="csY35" fmla="*/ 367777 h 763051"/>
              <a:gd name="csX36" fmla="*/ 949433 w 1281127"/>
              <a:gd name="csY36" fmla="*/ 403636 h 763051"/>
              <a:gd name="csX37" fmla="*/ 940469 w 1281127"/>
              <a:gd name="csY37" fmla="*/ 475353 h 763051"/>
              <a:gd name="csX38" fmla="*/ 877716 w 1281127"/>
              <a:gd name="csY38" fmla="*/ 439495 h 763051"/>
              <a:gd name="csX39" fmla="*/ 859786 w 1281127"/>
              <a:gd name="csY39" fmla="*/ 457424 h 763051"/>
              <a:gd name="csX40" fmla="*/ 895645 w 1281127"/>
              <a:gd name="csY40" fmla="*/ 502248 h 763051"/>
              <a:gd name="csX41" fmla="*/ 904610 w 1281127"/>
              <a:gd name="csY41" fmla="*/ 556036 h 763051"/>
              <a:gd name="csX42" fmla="*/ 850822 w 1281127"/>
              <a:gd name="csY42" fmla="*/ 609824 h 763051"/>
              <a:gd name="csX43" fmla="*/ 814963 w 1281127"/>
              <a:gd name="csY43" fmla="*/ 627753 h 763051"/>
              <a:gd name="csX44" fmla="*/ 770139 w 1281127"/>
              <a:gd name="csY44" fmla="*/ 636718 h 763051"/>
              <a:gd name="csX45" fmla="*/ 743245 w 1281127"/>
              <a:gd name="csY45" fmla="*/ 645683 h 763051"/>
              <a:gd name="csX46" fmla="*/ 689457 w 1281127"/>
              <a:gd name="csY46" fmla="*/ 636718 h 763051"/>
              <a:gd name="csX47" fmla="*/ 626704 w 1281127"/>
              <a:gd name="csY47" fmla="*/ 600859 h 763051"/>
              <a:gd name="csX48" fmla="*/ 590845 w 1281127"/>
              <a:gd name="csY48" fmla="*/ 591895 h 763051"/>
              <a:gd name="csX49" fmla="*/ 528092 w 1281127"/>
              <a:gd name="csY49" fmla="*/ 600859 h 763051"/>
              <a:gd name="csX50" fmla="*/ 519127 w 1281127"/>
              <a:gd name="csY50" fmla="*/ 627753 h 763051"/>
              <a:gd name="csX51" fmla="*/ 510163 w 1281127"/>
              <a:gd name="csY51" fmla="*/ 672577 h 763051"/>
              <a:gd name="csX52" fmla="*/ 429480 w 1281127"/>
              <a:gd name="csY52" fmla="*/ 708436 h 763051"/>
              <a:gd name="csX53" fmla="*/ 375692 w 1281127"/>
              <a:gd name="csY53" fmla="*/ 717400 h 763051"/>
              <a:gd name="csX54" fmla="*/ 366727 w 1281127"/>
              <a:gd name="csY54" fmla="*/ 744295 h 763051"/>
              <a:gd name="csX55" fmla="*/ 223292 w 1281127"/>
              <a:gd name="csY55" fmla="*/ 753259 h 763051"/>
              <a:gd name="csX56" fmla="*/ 178469 w 1281127"/>
              <a:gd name="csY56" fmla="*/ 735330 h 763051"/>
              <a:gd name="csX57" fmla="*/ 142610 w 1281127"/>
              <a:gd name="csY57" fmla="*/ 690506 h 763051"/>
              <a:gd name="csX58" fmla="*/ 88822 w 1281127"/>
              <a:gd name="csY58" fmla="*/ 618789 h 763051"/>
              <a:gd name="csX59" fmla="*/ 79857 w 1281127"/>
              <a:gd name="csY59" fmla="*/ 591895 h 763051"/>
              <a:gd name="csX60" fmla="*/ 52963 w 1281127"/>
              <a:gd name="csY60" fmla="*/ 565000 h 763051"/>
              <a:gd name="csX61" fmla="*/ 35033 w 1281127"/>
              <a:gd name="csY61" fmla="*/ 529142 h 763051"/>
              <a:gd name="csX62" fmla="*/ 8139 w 1281127"/>
              <a:gd name="csY62" fmla="*/ 457424 h 763051"/>
              <a:gd name="csX0" fmla="*/ 8139 w 1281127"/>
              <a:gd name="csY0" fmla="*/ 457424 h 763051"/>
              <a:gd name="csX1" fmla="*/ 187433 w 1281127"/>
              <a:gd name="csY1" fmla="*/ 358813 h 763051"/>
              <a:gd name="csX2" fmla="*/ 295010 w 1281127"/>
              <a:gd name="csY2" fmla="*/ 358812 h 763051"/>
              <a:gd name="csX3" fmla="*/ 303974 w 1281127"/>
              <a:gd name="csY3" fmla="*/ 331918 h 763051"/>
              <a:gd name="csX4" fmla="*/ 330869 w 1281127"/>
              <a:gd name="csY4" fmla="*/ 287095 h 763051"/>
              <a:gd name="csX5" fmla="*/ 366727 w 1281127"/>
              <a:gd name="csY5" fmla="*/ 296059 h 763051"/>
              <a:gd name="csX6" fmla="*/ 402586 w 1281127"/>
              <a:gd name="csY6" fmla="*/ 313989 h 763051"/>
              <a:gd name="csX7" fmla="*/ 456375 w 1281127"/>
              <a:gd name="csY7" fmla="*/ 331918 h 763051"/>
              <a:gd name="csX8" fmla="*/ 492233 w 1281127"/>
              <a:gd name="csY8" fmla="*/ 269165 h 763051"/>
              <a:gd name="csX9" fmla="*/ 519127 w 1281127"/>
              <a:gd name="csY9" fmla="*/ 170553 h 763051"/>
              <a:gd name="csX10" fmla="*/ 563951 w 1281127"/>
              <a:gd name="csY10" fmla="*/ 27118 h 763051"/>
              <a:gd name="csX11" fmla="*/ 617739 w 1281127"/>
              <a:gd name="csY11" fmla="*/ 36083 h 763051"/>
              <a:gd name="csX12" fmla="*/ 644633 w 1281127"/>
              <a:gd name="csY12" fmla="*/ 54012 h 763051"/>
              <a:gd name="csX13" fmla="*/ 689457 w 1281127"/>
              <a:gd name="csY13" fmla="*/ 62977 h 763051"/>
              <a:gd name="csX14" fmla="*/ 788069 w 1281127"/>
              <a:gd name="csY14" fmla="*/ 36083 h 763051"/>
              <a:gd name="csX15" fmla="*/ 805998 w 1281127"/>
              <a:gd name="csY15" fmla="*/ 224 h 763051"/>
              <a:gd name="csX16" fmla="*/ 823927 w 1281127"/>
              <a:gd name="csY16" fmla="*/ 45048 h 763051"/>
              <a:gd name="csX17" fmla="*/ 913575 w 1281127"/>
              <a:gd name="csY17" fmla="*/ 89871 h 763051"/>
              <a:gd name="csX18" fmla="*/ 931504 w 1281127"/>
              <a:gd name="csY18" fmla="*/ 134695 h 763051"/>
              <a:gd name="csX19" fmla="*/ 958398 w 1281127"/>
              <a:gd name="csY19" fmla="*/ 143659 h 763051"/>
              <a:gd name="csX20" fmla="*/ 976327 w 1281127"/>
              <a:gd name="csY20" fmla="*/ 116765 h 763051"/>
              <a:gd name="csX21" fmla="*/ 1003222 w 1281127"/>
              <a:gd name="csY21" fmla="*/ 45048 h 763051"/>
              <a:gd name="csX22" fmla="*/ 1039080 w 1281127"/>
              <a:gd name="csY22" fmla="*/ 36083 h 763051"/>
              <a:gd name="csX23" fmla="*/ 1057010 w 1281127"/>
              <a:gd name="csY23" fmla="*/ 18153 h 763051"/>
              <a:gd name="csX24" fmla="*/ 1110798 w 1281127"/>
              <a:gd name="csY24" fmla="*/ 62977 h 763051"/>
              <a:gd name="csX25" fmla="*/ 1164586 w 1281127"/>
              <a:gd name="csY25" fmla="*/ 98836 h 763051"/>
              <a:gd name="csX26" fmla="*/ 1182516 w 1281127"/>
              <a:gd name="csY26" fmla="*/ 125730 h 763051"/>
              <a:gd name="csX27" fmla="*/ 1209410 w 1281127"/>
              <a:gd name="csY27" fmla="*/ 143659 h 763051"/>
              <a:gd name="csX28" fmla="*/ 1281127 w 1281127"/>
              <a:gd name="csY28" fmla="*/ 170553 h 763051"/>
              <a:gd name="csX29" fmla="*/ 1272163 w 1281127"/>
              <a:gd name="csY29" fmla="*/ 206412 h 763051"/>
              <a:gd name="csX30" fmla="*/ 1164586 w 1281127"/>
              <a:gd name="csY30" fmla="*/ 188483 h 763051"/>
              <a:gd name="csX31" fmla="*/ 1119763 w 1281127"/>
              <a:gd name="csY31" fmla="*/ 215377 h 763051"/>
              <a:gd name="csX32" fmla="*/ 1101833 w 1281127"/>
              <a:gd name="csY32" fmla="*/ 242271 h 763051"/>
              <a:gd name="csX33" fmla="*/ 1030116 w 1281127"/>
              <a:gd name="csY33" fmla="*/ 278130 h 763051"/>
              <a:gd name="csX34" fmla="*/ 994257 w 1281127"/>
              <a:gd name="csY34" fmla="*/ 331918 h 763051"/>
              <a:gd name="csX35" fmla="*/ 985292 w 1281127"/>
              <a:gd name="csY35" fmla="*/ 367777 h 763051"/>
              <a:gd name="csX36" fmla="*/ 949433 w 1281127"/>
              <a:gd name="csY36" fmla="*/ 403636 h 763051"/>
              <a:gd name="csX37" fmla="*/ 940469 w 1281127"/>
              <a:gd name="csY37" fmla="*/ 475353 h 763051"/>
              <a:gd name="csX38" fmla="*/ 877716 w 1281127"/>
              <a:gd name="csY38" fmla="*/ 439495 h 763051"/>
              <a:gd name="csX39" fmla="*/ 859786 w 1281127"/>
              <a:gd name="csY39" fmla="*/ 457424 h 763051"/>
              <a:gd name="csX40" fmla="*/ 895645 w 1281127"/>
              <a:gd name="csY40" fmla="*/ 502248 h 763051"/>
              <a:gd name="csX41" fmla="*/ 904610 w 1281127"/>
              <a:gd name="csY41" fmla="*/ 556036 h 763051"/>
              <a:gd name="csX42" fmla="*/ 850822 w 1281127"/>
              <a:gd name="csY42" fmla="*/ 609824 h 763051"/>
              <a:gd name="csX43" fmla="*/ 814963 w 1281127"/>
              <a:gd name="csY43" fmla="*/ 627753 h 763051"/>
              <a:gd name="csX44" fmla="*/ 770139 w 1281127"/>
              <a:gd name="csY44" fmla="*/ 636718 h 763051"/>
              <a:gd name="csX45" fmla="*/ 743245 w 1281127"/>
              <a:gd name="csY45" fmla="*/ 645683 h 763051"/>
              <a:gd name="csX46" fmla="*/ 689457 w 1281127"/>
              <a:gd name="csY46" fmla="*/ 636718 h 763051"/>
              <a:gd name="csX47" fmla="*/ 626704 w 1281127"/>
              <a:gd name="csY47" fmla="*/ 600859 h 763051"/>
              <a:gd name="csX48" fmla="*/ 590845 w 1281127"/>
              <a:gd name="csY48" fmla="*/ 591895 h 763051"/>
              <a:gd name="csX49" fmla="*/ 528092 w 1281127"/>
              <a:gd name="csY49" fmla="*/ 600859 h 763051"/>
              <a:gd name="csX50" fmla="*/ 519127 w 1281127"/>
              <a:gd name="csY50" fmla="*/ 627753 h 763051"/>
              <a:gd name="csX51" fmla="*/ 510163 w 1281127"/>
              <a:gd name="csY51" fmla="*/ 672577 h 763051"/>
              <a:gd name="csX52" fmla="*/ 429480 w 1281127"/>
              <a:gd name="csY52" fmla="*/ 708436 h 763051"/>
              <a:gd name="csX53" fmla="*/ 375692 w 1281127"/>
              <a:gd name="csY53" fmla="*/ 717400 h 763051"/>
              <a:gd name="csX54" fmla="*/ 366727 w 1281127"/>
              <a:gd name="csY54" fmla="*/ 744295 h 763051"/>
              <a:gd name="csX55" fmla="*/ 223292 w 1281127"/>
              <a:gd name="csY55" fmla="*/ 753259 h 763051"/>
              <a:gd name="csX56" fmla="*/ 178469 w 1281127"/>
              <a:gd name="csY56" fmla="*/ 735330 h 763051"/>
              <a:gd name="csX57" fmla="*/ 142610 w 1281127"/>
              <a:gd name="csY57" fmla="*/ 690506 h 763051"/>
              <a:gd name="csX58" fmla="*/ 88822 w 1281127"/>
              <a:gd name="csY58" fmla="*/ 618789 h 763051"/>
              <a:gd name="csX59" fmla="*/ 79857 w 1281127"/>
              <a:gd name="csY59" fmla="*/ 591895 h 763051"/>
              <a:gd name="csX60" fmla="*/ 52963 w 1281127"/>
              <a:gd name="csY60" fmla="*/ 565000 h 763051"/>
              <a:gd name="csX61" fmla="*/ 35033 w 1281127"/>
              <a:gd name="csY61" fmla="*/ 529142 h 763051"/>
              <a:gd name="csX62" fmla="*/ 8139 w 1281127"/>
              <a:gd name="csY62" fmla="*/ 457424 h 763051"/>
              <a:gd name="csX0" fmla="*/ 420389 w 1693377"/>
              <a:gd name="csY0" fmla="*/ 457424 h 763051"/>
              <a:gd name="csX1" fmla="*/ 8012 w 1693377"/>
              <a:gd name="csY1" fmla="*/ 161589 h 763051"/>
              <a:gd name="csX2" fmla="*/ 707260 w 1693377"/>
              <a:gd name="csY2" fmla="*/ 358812 h 763051"/>
              <a:gd name="csX3" fmla="*/ 716224 w 1693377"/>
              <a:gd name="csY3" fmla="*/ 331918 h 763051"/>
              <a:gd name="csX4" fmla="*/ 743119 w 1693377"/>
              <a:gd name="csY4" fmla="*/ 287095 h 763051"/>
              <a:gd name="csX5" fmla="*/ 778977 w 1693377"/>
              <a:gd name="csY5" fmla="*/ 296059 h 763051"/>
              <a:gd name="csX6" fmla="*/ 814836 w 1693377"/>
              <a:gd name="csY6" fmla="*/ 313989 h 763051"/>
              <a:gd name="csX7" fmla="*/ 868625 w 1693377"/>
              <a:gd name="csY7" fmla="*/ 331918 h 763051"/>
              <a:gd name="csX8" fmla="*/ 904483 w 1693377"/>
              <a:gd name="csY8" fmla="*/ 269165 h 763051"/>
              <a:gd name="csX9" fmla="*/ 931377 w 1693377"/>
              <a:gd name="csY9" fmla="*/ 170553 h 763051"/>
              <a:gd name="csX10" fmla="*/ 976201 w 1693377"/>
              <a:gd name="csY10" fmla="*/ 27118 h 763051"/>
              <a:gd name="csX11" fmla="*/ 1029989 w 1693377"/>
              <a:gd name="csY11" fmla="*/ 36083 h 763051"/>
              <a:gd name="csX12" fmla="*/ 1056883 w 1693377"/>
              <a:gd name="csY12" fmla="*/ 54012 h 763051"/>
              <a:gd name="csX13" fmla="*/ 1101707 w 1693377"/>
              <a:gd name="csY13" fmla="*/ 62977 h 763051"/>
              <a:gd name="csX14" fmla="*/ 1200319 w 1693377"/>
              <a:gd name="csY14" fmla="*/ 36083 h 763051"/>
              <a:gd name="csX15" fmla="*/ 1218248 w 1693377"/>
              <a:gd name="csY15" fmla="*/ 224 h 763051"/>
              <a:gd name="csX16" fmla="*/ 1236177 w 1693377"/>
              <a:gd name="csY16" fmla="*/ 45048 h 763051"/>
              <a:gd name="csX17" fmla="*/ 1325825 w 1693377"/>
              <a:gd name="csY17" fmla="*/ 89871 h 763051"/>
              <a:gd name="csX18" fmla="*/ 1343754 w 1693377"/>
              <a:gd name="csY18" fmla="*/ 134695 h 763051"/>
              <a:gd name="csX19" fmla="*/ 1370648 w 1693377"/>
              <a:gd name="csY19" fmla="*/ 143659 h 763051"/>
              <a:gd name="csX20" fmla="*/ 1388577 w 1693377"/>
              <a:gd name="csY20" fmla="*/ 116765 h 763051"/>
              <a:gd name="csX21" fmla="*/ 1415472 w 1693377"/>
              <a:gd name="csY21" fmla="*/ 45048 h 763051"/>
              <a:gd name="csX22" fmla="*/ 1451330 w 1693377"/>
              <a:gd name="csY22" fmla="*/ 36083 h 763051"/>
              <a:gd name="csX23" fmla="*/ 1469260 w 1693377"/>
              <a:gd name="csY23" fmla="*/ 18153 h 763051"/>
              <a:gd name="csX24" fmla="*/ 1523048 w 1693377"/>
              <a:gd name="csY24" fmla="*/ 62977 h 763051"/>
              <a:gd name="csX25" fmla="*/ 1576836 w 1693377"/>
              <a:gd name="csY25" fmla="*/ 98836 h 763051"/>
              <a:gd name="csX26" fmla="*/ 1594766 w 1693377"/>
              <a:gd name="csY26" fmla="*/ 125730 h 763051"/>
              <a:gd name="csX27" fmla="*/ 1621660 w 1693377"/>
              <a:gd name="csY27" fmla="*/ 143659 h 763051"/>
              <a:gd name="csX28" fmla="*/ 1693377 w 1693377"/>
              <a:gd name="csY28" fmla="*/ 170553 h 763051"/>
              <a:gd name="csX29" fmla="*/ 1684413 w 1693377"/>
              <a:gd name="csY29" fmla="*/ 206412 h 763051"/>
              <a:gd name="csX30" fmla="*/ 1576836 w 1693377"/>
              <a:gd name="csY30" fmla="*/ 188483 h 763051"/>
              <a:gd name="csX31" fmla="*/ 1532013 w 1693377"/>
              <a:gd name="csY31" fmla="*/ 215377 h 763051"/>
              <a:gd name="csX32" fmla="*/ 1514083 w 1693377"/>
              <a:gd name="csY32" fmla="*/ 242271 h 763051"/>
              <a:gd name="csX33" fmla="*/ 1442366 w 1693377"/>
              <a:gd name="csY33" fmla="*/ 278130 h 763051"/>
              <a:gd name="csX34" fmla="*/ 1406507 w 1693377"/>
              <a:gd name="csY34" fmla="*/ 331918 h 763051"/>
              <a:gd name="csX35" fmla="*/ 1397542 w 1693377"/>
              <a:gd name="csY35" fmla="*/ 367777 h 763051"/>
              <a:gd name="csX36" fmla="*/ 1361683 w 1693377"/>
              <a:gd name="csY36" fmla="*/ 403636 h 763051"/>
              <a:gd name="csX37" fmla="*/ 1352719 w 1693377"/>
              <a:gd name="csY37" fmla="*/ 475353 h 763051"/>
              <a:gd name="csX38" fmla="*/ 1289966 w 1693377"/>
              <a:gd name="csY38" fmla="*/ 439495 h 763051"/>
              <a:gd name="csX39" fmla="*/ 1272036 w 1693377"/>
              <a:gd name="csY39" fmla="*/ 457424 h 763051"/>
              <a:gd name="csX40" fmla="*/ 1307895 w 1693377"/>
              <a:gd name="csY40" fmla="*/ 502248 h 763051"/>
              <a:gd name="csX41" fmla="*/ 1316860 w 1693377"/>
              <a:gd name="csY41" fmla="*/ 556036 h 763051"/>
              <a:gd name="csX42" fmla="*/ 1263072 w 1693377"/>
              <a:gd name="csY42" fmla="*/ 609824 h 763051"/>
              <a:gd name="csX43" fmla="*/ 1227213 w 1693377"/>
              <a:gd name="csY43" fmla="*/ 627753 h 763051"/>
              <a:gd name="csX44" fmla="*/ 1182389 w 1693377"/>
              <a:gd name="csY44" fmla="*/ 636718 h 763051"/>
              <a:gd name="csX45" fmla="*/ 1155495 w 1693377"/>
              <a:gd name="csY45" fmla="*/ 645683 h 763051"/>
              <a:gd name="csX46" fmla="*/ 1101707 w 1693377"/>
              <a:gd name="csY46" fmla="*/ 636718 h 763051"/>
              <a:gd name="csX47" fmla="*/ 1038954 w 1693377"/>
              <a:gd name="csY47" fmla="*/ 600859 h 763051"/>
              <a:gd name="csX48" fmla="*/ 1003095 w 1693377"/>
              <a:gd name="csY48" fmla="*/ 591895 h 763051"/>
              <a:gd name="csX49" fmla="*/ 940342 w 1693377"/>
              <a:gd name="csY49" fmla="*/ 600859 h 763051"/>
              <a:gd name="csX50" fmla="*/ 931377 w 1693377"/>
              <a:gd name="csY50" fmla="*/ 627753 h 763051"/>
              <a:gd name="csX51" fmla="*/ 922413 w 1693377"/>
              <a:gd name="csY51" fmla="*/ 672577 h 763051"/>
              <a:gd name="csX52" fmla="*/ 841730 w 1693377"/>
              <a:gd name="csY52" fmla="*/ 708436 h 763051"/>
              <a:gd name="csX53" fmla="*/ 787942 w 1693377"/>
              <a:gd name="csY53" fmla="*/ 717400 h 763051"/>
              <a:gd name="csX54" fmla="*/ 778977 w 1693377"/>
              <a:gd name="csY54" fmla="*/ 744295 h 763051"/>
              <a:gd name="csX55" fmla="*/ 635542 w 1693377"/>
              <a:gd name="csY55" fmla="*/ 753259 h 763051"/>
              <a:gd name="csX56" fmla="*/ 590719 w 1693377"/>
              <a:gd name="csY56" fmla="*/ 735330 h 763051"/>
              <a:gd name="csX57" fmla="*/ 554860 w 1693377"/>
              <a:gd name="csY57" fmla="*/ 690506 h 763051"/>
              <a:gd name="csX58" fmla="*/ 501072 w 1693377"/>
              <a:gd name="csY58" fmla="*/ 618789 h 763051"/>
              <a:gd name="csX59" fmla="*/ 492107 w 1693377"/>
              <a:gd name="csY59" fmla="*/ 591895 h 763051"/>
              <a:gd name="csX60" fmla="*/ 465213 w 1693377"/>
              <a:gd name="csY60" fmla="*/ 565000 h 763051"/>
              <a:gd name="csX61" fmla="*/ 447283 w 1693377"/>
              <a:gd name="csY61" fmla="*/ 529142 h 763051"/>
              <a:gd name="csX62" fmla="*/ 420389 w 1693377"/>
              <a:gd name="csY62" fmla="*/ 457424 h 763051"/>
              <a:gd name="csX0" fmla="*/ 142670 w 1720458"/>
              <a:gd name="csY0" fmla="*/ 305024 h 763051"/>
              <a:gd name="csX1" fmla="*/ 35093 w 1720458"/>
              <a:gd name="csY1" fmla="*/ 161589 h 763051"/>
              <a:gd name="csX2" fmla="*/ 734341 w 1720458"/>
              <a:gd name="csY2" fmla="*/ 358812 h 763051"/>
              <a:gd name="csX3" fmla="*/ 743305 w 1720458"/>
              <a:gd name="csY3" fmla="*/ 331918 h 763051"/>
              <a:gd name="csX4" fmla="*/ 770200 w 1720458"/>
              <a:gd name="csY4" fmla="*/ 287095 h 763051"/>
              <a:gd name="csX5" fmla="*/ 806058 w 1720458"/>
              <a:gd name="csY5" fmla="*/ 296059 h 763051"/>
              <a:gd name="csX6" fmla="*/ 841917 w 1720458"/>
              <a:gd name="csY6" fmla="*/ 313989 h 763051"/>
              <a:gd name="csX7" fmla="*/ 895706 w 1720458"/>
              <a:gd name="csY7" fmla="*/ 331918 h 763051"/>
              <a:gd name="csX8" fmla="*/ 931564 w 1720458"/>
              <a:gd name="csY8" fmla="*/ 269165 h 763051"/>
              <a:gd name="csX9" fmla="*/ 958458 w 1720458"/>
              <a:gd name="csY9" fmla="*/ 170553 h 763051"/>
              <a:gd name="csX10" fmla="*/ 1003282 w 1720458"/>
              <a:gd name="csY10" fmla="*/ 27118 h 763051"/>
              <a:gd name="csX11" fmla="*/ 1057070 w 1720458"/>
              <a:gd name="csY11" fmla="*/ 36083 h 763051"/>
              <a:gd name="csX12" fmla="*/ 1083964 w 1720458"/>
              <a:gd name="csY12" fmla="*/ 54012 h 763051"/>
              <a:gd name="csX13" fmla="*/ 1128788 w 1720458"/>
              <a:gd name="csY13" fmla="*/ 62977 h 763051"/>
              <a:gd name="csX14" fmla="*/ 1227400 w 1720458"/>
              <a:gd name="csY14" fmla="*/ 36083 h 763051"/>
              <a:gd name="csX15" fmla="*/ 1245329 w 1720458"/>
              <a:gd name="csY15" fmla="*/ 224 h 763051"/>
              <a:gd name="csX16" fmla="*/ 1263258 w 1720458"/>
              <a:gd name="csY16" fmla="*/ 45048 h 763051"/>
              <a:gd name="csX17" fmla="*/ 1352906 w 1720458"/>
              <a:gd name="csY17" fmla="*/ 89871 h 763051"/>
              <a:gd name="csX18" fmla="*/ 1370835 w 1720458"/>
              <a:gd name="csY18" fmla="*/ 134695 h 763051"/>
              <a:gd name="csX19" fmla="*/ 1397729 w 1720458"/>
              <a:gd name="csY19" fmla="*/ 143659 h 763051"/>
              <a:gd name="csX20" fmla="*/ 1415658 w 1720458"/>
              <a:gd name="csY20" fmla="*/ 116765 h 763051"/>
              <a:gd name="csX21" fmla="*/ 1442553 w 1720458"/>
              <a:gd name="csY21" fmla="*/ 45048 h 763051"/>
              <a:gd name="csX22" fmla="*/ 1478411 w 1720458"/>
              <a:gd name="csY22" fmla="*/ 36083 h 763051"/>
              <a:gd name="csX23" fmla="*/ 1496341 w 1720458"/>
              <a:gd name="csY23" fmla="*/ 18153 h 763051"/>
              <a:gd name="csX24" fmla="*/ 1550129 w 1720458"/>
              <a:gd name="csY24" fmla="*/ 62977 h 763051"/>
              <a:gd name="csX25" fmla="*/ 1603917 w 1720458"/>
              <a:gd name="csY25" fmla="*/ 98836 h 763051"/>
              <a:gd name="csX26" fmla="*/ 1621847 w 1720458"/>
              <a:gd name="csY26" fmla="*/ 125730 h 763051"/>
              <a:gd name="csX27" fmla="*/ 1648741 w 1720458"/>
              <a:gd name="csY27" fmla="*/ 143659 h 763051"/>
              <a:gd name="csX28" fmla="*/ 1720458 w 1720458"/>
              <a:gd name="csY28" fmla="*/ 170553 h 763051"/>
              <a:gd name="csX29" fmla="*/ 1711494 w 1720458"/>
              <a:gd name="csY29" fmla="*/ 206412 h 763051"/>
              <a:gd name="csX30" fmla="*/ 1603917 w 1720458"/>
              <a:gd name="csY30" fmla="*/ 188483 h 763051"/>
              <a:gd name="csX31" fmla="*/ 1559094 w 1720458"/>
              <a:gd name="csY31" fmla="*/ 215377 h 763051"/>
              <a:gd name="csX32" fmla="*/ 1541164 w 1720458"/>
              <a:gd name="csY32" fmla="*/ 242271 h 763051"/>
              <a:gd name="csX33" fmla="*/ 1469447 w 1720458"/>
              <a:gd name="csY33" fmla="*/ 278130 h 763051"/>
              <a:gd name="csX34" fmla="*/ 1433588 w 1720458"/>
              <a:gd name="csY34" fmla="*/ 331918 h 763051"/>
              <a:gd name="csX35" fmla="*/ 1424623 w 1720458"/>
              <a:gd name="csY35" fmla="*/ 367777 h 763051"/>
              <a:gd name="csX36" fmla="*/ 1388764 w 1720458"/>
              <a:gd name="csY36" fmla="*/ 403636 h 763051"/>
              <a:gd name="csX37" fmla="*/ 1379800 w 1720458"/>
              <a:gd name="csY37" fmla="*/ 475353 h 763051"/>
              <a:gd name="csX38" fmla="*/ 1317047 w 1720458"/>
              <a:gd name="csY38" fmla="*/ 439495 h 763051"/>
              <a:gd name="csX39" fmla="*/ 1299117 w 1720458"/>
              <a:gd name="csY39" fmla="*/ 457424 h 763051"/>
              <a:gd name="csX40" fmla="*/ 1334976 w 1720458"/>
              <a:gd name="csY40" fmla="*/ 502248 h 763051"/>
              <a:gd name="csX41" fmla="*/ 1343941 w 1720458"/>
              <a:gd name="csY41" fmla="*/ 556036 h 763051"/>
              <a:gd name="csX42" fmla="*/ 1290153 w 1720458"/>
              <a:gd name="csY42" fmla="*/ 609824 h 763051"/>
              <a:gd name="csX43" fmla="*/ 1254294 w 1720458"/>
              <a:gd name="csY43" fmla="*/ 627753 h 763051"/>
              <a:gd name="csX44" fmla="*/ 1209470 w 1720458"/>
              <a:gd name="csY44" fmla="*/ 636718 h 763051"/>
              <a:gd name="csX45" fmla="*/ 1182576 w 1720458"/>
              <a:gd name="csY45" fmla="*/ 645683 h 763051"/>
              <a:gd name="csX46" fmla="*/ 1128788 w 1720458"/>
              <a:gd name="csY46" fmla="*/ 636718 h 763051"/>
              <a:gd name="csX47" fmla="*/ 1066035 w 1720458"/>
              <a:gd name="csY47" fmla="*/ 600859 h 763051"/>
              <a:gd name="csX48" fmla="*/ 1030176 w 1720458"/>
              <a:gd name="csY48" fmla="*/ 591895 h 763051"/>
              <a:gd name="csX49" fmla="*/ 967423 w 1720458"/>
              <a:gd name="csY49" fmla="*/ 600859 h 763051"/>
              <a:gd name="csX50" fmla="*/ 958458 w 1720458"/>
              <a:gd name="csY50" fmla="*/ 627753 h 763051"/>
              <a:gd name="csX51" fmla="*/ 949494 w 1720458"/>
              <a:gd name="csY51" fmla="*/ 672577 h 763051"/>
              <a:gd name="csX52" fmla="*/ 868811 w 1720458"/>
              <a:gd name="csY52" fmla="*/ 708436 h 763051"/>
              <a:gd name="csX53" fmla="*/ 815023 w 1720458"/>
              <a:gd name="csY53" fmla="*/ 717400 h 763051"/>
              <a:gd name="csX54" fmla="*/ 806058 w 1720458"/>
              <a:gd name="csY54" fmla="*/ 744295 h 763051"/>
              <a:gd name="csX55" fmla="*/ 662623 w 1720458"/>
              <a:gd name="csY55" fmla="*/ 753259 h 763051"/>
              <a:gd name="csX56" fmla="*/ 617800 w 1720458"/>
              <a:gd name="csY56" fmla="*/ 735330 h 763051"/>
              <a:gd name="csX57" fmla="*/ 581941 w 1720458"/>
              <a:gd name="csY57" fmla="*/ 690506 h 763051"/>
              <a:gd name="csX58" fmla="*/ 528153 w 1720458"/>
              <a:gd name="csY58" fmla="*/ 618789 h 763051"/>
              <a:gd name="csX59" fmla="*/ 519188 w 1720458"/>
              <a:gd name="csY59" fmla="*/ 591895 h 763051"/>
              <a:gd name="csX60" fmla="*/ 492294 w 1720458"/>
              <a:gd name="csY60" fmla="*/ 565000 h 763051"/>
              <a:gd name="csX61" fmla="*/ 474364 w 1720458"/>
              <a:gd name="csY61" fmla="*/ 529142 h 763051"/>
              <a:gd name="csX62" fmla="*/ 142670 w 1720458"/>
              <a:gd name="csY62" fmla="*/ 305024 h 763051"/>
              <a:gd name="csX0" fmla="*/ 134153 w 1711941"/>
              <a:gd name="csY0" fmla="*/ 305024 h 763051"/>
              <a:gd name="csX1" fmla="*/ 26576 w 1711941"/>
              <a:gd name="csY1" fmla="*/ 161589 h 763051"/>
              <a:gd name="csX2" fmla="*/ 725824 w 1711941"/>
              <a:gd name="csY2" fmla="*/ 358812 h 763051"/>
              <a:gd name="csX3" fmla="*/ 734788 w 1711941"/>
              <a:gd name="csY3" fmla="*/ 331918 h 763051"/>
              <a:gd name="csX4" fmla="*/ 761683 w 1711941"/>
              <a:gd name="csY4" fmla="*/ 287095 h 763051"/>
              <a:gd name="csX5" fmla="*/ 797541 w 1711941"/>
              <a:gd name="csY5" fmla="*/ 296059 h 763051"/>
              <a:gd name="csX6" fmla="*/ 833400 w 1711941"/>
              <a:gd name="csY6" fmla="*/ 313989 h 763051"/>
              <a:gd name="csX7" fmla="*/ 887189 w 1711941"/>
              <a:gd name="csY7" fmla="*/ 331918 h 763051"/>
              <a:gd name="csX8" fmla="*/ 923047 w 1711941"/>
              <a:gd name="csY8" fmla="*/ 269165 h 763051"/>
              <a:gd name="csX9" fmla="*/ 949941 w 1711941"/>
              <a:gd name="csY9" fmla="*/ 170553 h 763051"/>
              <a:gd name="csX10" fmla="*/ 994765 w 1711941"/>
              <a:gd name="csY10" fmla="*/ 27118 h 763051"/>
              <a:gd name="csX11" fmla="*/ 1048553 w 1711941"/>
              <a:gd name="csY11" fmla="*/ 36083 h 763051"/>
              <a:gd name="csX12" fmla="*/ 1075447 w 1711941"/>
              <a:gd name="csY12" fmla="*/ 54012 h 763051"/>
              <a:gd name="csX13" fmla="*/ 1120271 w 1711941"/>
              <a:gd name="csY13" fmla="*/ 62977 h 763051"/>
              <a:gd name="csX14" fmla="*/ 1218883 w 1711941"/>
              <a:gd name="csY14" fmla="*/ 36083 h 763051"/>
              <a:gd name="csX15" fmla="*/ 1236812 w 1711941"/>
              <a:gd name="csY15" fmla="*/ 224 h 763051"/>
              <a:gd name="csX16" fmla="*/ 1254741 w 1711941"/>
              <a:gd name="csY16" fmla="*/ 45048 h 763051"/>
              <a:gd name="csX17" fmla="*/ 1344389 w 1711941"/>
              <a:gd name="csY17" fmla="*/ 89871 h 763051"/>
              <a:gd name="csX18" fmla="*/ 1362318 w 1711941"/>
              <a:gd name="csY18" fmla="*/ 134695 h 763051"/>
              <a:gd name="csX19" fmla="*/ 1389212 w 1711941"/>
              <a:gd name="csY19" fmla="*/ 143659 h 763051"/>
              <a:gd name="csX20" fmla="*/ 1407141 w 1711941"/>
              <a:gd name="csY20" fmla="*/ 116765 h 763051"/>
              <a:gd name="csX21" fmla="*/ 1434036 w 1711941"/>
              <a:gd name="csY21" fmla="*/ 45048 h 763051"/>
              <a:gd name="csX22" fmla="*/ 1469894 w 1711941"/>
              <a:gd name="csY22" fmla="*/ 36083 h 763051"/>
              <a:gd name="csX23" fmla="*/ 1487824 w 1711941"/>
              <a:gd name="csY23" fmla="*/ 18153 h 763051"/>
              <a:gd name="csX24" fmla="*/ 1541612 w 1711941"/>
              <a:gd name="csY24" fmla="*/ 62977 h 763051"/>
              <a:gd name="csX25" fmla="*/ 1595400 w 1711941"/>
              <a:gd name="csY25" fmla="*/ 98836 h 763051"/>
              <a:gd name="csX26" fmla="*/ 1613330 w 1711941"/>
              <a:gd name="csY26" fmla="*/ 125730 h 763051"/>
              <a:gd name="csX27" fmla="*/ 1640224 w 1711941"/>
              <a:gd name="csY27" fmla="*/ 143659 h 763051"/>
              <a:gd name="csX28" fmla="*/ 1711941 w 1711941"/>
              <a:gd name="csY28" fmla="*/ 170553 h 763051"/>
              <a:gd name="csX29" fmla="*/ 1702977 w 1711941"/>
              <a:gd name="csY29" fmla="*/ 206412 h 763051"/>
              <a:gd name="csX30" fmla="*/ 1595400 w 1711941"/>
              <a:gd name="csY30" fmla="*/ 188483 h 763051"/>
              <a:gd name="csX31" fmla="*/ 1550577 w 1711941"/>
              <a:gd name="csY31" fmla="*/ 215377 h 763051"/>
              <a:gd name="csX32" fmla="*/ 1532647 w 1711941"/>
              <a:gd name="csY32" fmla="*/ 242271 h 763051"/>
              <a:gd name="csX33" fmla="*/ 1460930 w 1711941"/>
              <a:gd name="csY33" fmla="*/ 278130 h 763051"/>
              <a:gd name="csX34" fmla="*/ 1425071 w 1711941"/>
              <a:gd name="csY34" fmla="*/ 331918 h 763051"/>
              <a:gd name="csX35" fmla="*/ 1416106 w 1711941"/>
              <a:gd name="csY35" fmla="*/ 367777 h 763051"/>
              <a:gd name="csX36" fmla="*/ 1380247 w 1711941"/>
              <a:gd name="csY36" fmla="*/ 403636 h 763051"/>
              <a:gd name="csX37" fmla="*/ 1371283 w 1711941"/>
              <a:gd name="csY37" fmla="*/ 475353 h 763051"/>
              <a:gd name="csX38" fmla="*/ 1308530 w 1711941"/>
              <a:gd name="csY38" fmla="*/ 439495 h 763051"/>
              <a:gd name="csX39" fmla="*/ 1290600 w 1711941"/>
              <a:gd name="csY39" fmla="*/ 457424 h 763051"/>
              <a:gd name="csX40" fmla="*/ 1326459 w 1711941"/>
              <a:gd name="csY40" fmla="*/ 502248 h 763051"/>
              <a:gd name="csX41" fmla="*/ 1335424 w 1711941"/>
              <a:gd name="csY41" fmla="*/ 556036 h 763051"/>
              <a:gd name="csX42" fmla="*/ 1281636 w 1711941"/>
              <a:gd name="csY42" fmla="*/ 609824 h 763051"/>
              <a:gd name="csX43" fmla="*/ 1245777 w 1711941"/>
              <a:gd name="csY43" fmla="*/ 627753 h 763051"/>
              <a:gd name="csX44" fmla="*/ 1200953 w 1711941"/>
              <a:gd name="csY44" fmla="*/ 636718 h 763051"/>
              <a:gd name="csX45" fmla="*/ 1174059 w 1711941"/>
              <a:gd name="csY45" fmla="*/ 645683 h 763051"/>
              <a:gd name="csX46" fmla="*/ 1120271 w 1711941"/>
              <a:gd name="csY46" fmla="*/ 636718 h 763051"/>
              <a:gd name="csX47" fmla="*/ 1057518 w 1711941"/>
              <a:gd name="csY47" fmla="*/ 600859 h 763051"/>
              <a:gd name="csX48" fmla="*/ 1021659 w 1711941"/>
              <a:gd name="csY48" fmla="*/ 591895 h 763051"/>
              <a:gd name="csX49" fmla="*/ 958906 w 1711941"/>
              <a:gd name="csY49" fmla="*/ 600859 h 763051"/>
              <a:gd name="csX50" fmla="*/ 949941 w 1711941"/>
              <a:gd name="csY50" fmla="*/ 627753 h 763051"/>
              <a:gd name="csX51" fmla="*/ 940977 w 1711941"/>
              <a:gd name="csY51" fmla="*/ 672577 h 763051"/>
              <a:gd name="csX52" fmla="*/ 860294 w 1711941"/>
              <a:gd name="csY52" fmla="*/ 708436 h 763051"/>
              <a:gd name="csX53" fmla="*/ 806506 w 1711941"/>
              <a:gd name="csY53" fmla="*/ 717400 h 763051"/>
              <a:gd name="csX54" fmla="*/ 797541 w 1711941"/>
              <a:gd name="csY54" fmla="*/ 744295 h 763051"/>
              <a:gd name="csX55" fmla="*/ 654106 w 1711941"/>
              <a:gd name="csY55" fmla="*/ 753259 h 763051"/>
              <a:gd name="csX56" fmla="*/ 609283 w 1711941"/>
              <a:gd name="csY56" fmla="*/ 735330 h 763051"/>
              <a:gd name="csX57" fmla="*/ 573424 w 1711941"/>
              <a:gd name="csY57" fmla="*/ 690506 h 763051"/>
              <a:gd name="csX58" fmla="*/ 519636 w 1711941"/>
              <a:gd name="csY58" fmla="*/ 618789 h 763051"/>
              <a:gd name="csX59" fmla="*/ 510671 w 1711941"/>
              <a:gd name="csY59" fmla="*/ 591895 h 763051"/>
              <a:gd name="csX60" fmla="*/ 483777 w 1711941"/>
              <a:gd name="csY60" fmla="*/ 565000 h 763051"/>
              <a:gd name="csX61" fmla="*/ 17612 w 1711941"/>
              <a:gd name="csY61" fmla="*/ 385707 h 763051"/>
              <a:gd name="csX62" fmla="*/ 134153 w 1711941"/>
              <a:gd name="csY62" fmla="*/ 305024 h 763051"/>
              <a:gd name="csX0" fmla="*/ 134153 w 1711941"/>
              <a:gd name="csY0" fmla="*/ 305024 h 763051"/>
              <a:gd name="csX1" fmla="*/ 26576 w 1711941"/>
              <a:gd name="csY1" fmla="*/ 161589 h 763051"/>
              <a:gd name="csX2" fmla="*/ 725824 w 1711941"/>
              <a:gd name="csY2" fmla="*/ 358812 h 763051"/>
              <a:gd name="csX3" fmla="*/ 734788 w 1711941"/>
              <a:gd name="csY3" fmla="*/ 331918 h 763051"/>
              <a:gd name="csX4" fmla="*/ 761683 w 1711941"/>
              <a:gd name="csY4" fmla="*/ 287095 h 763051"/>
              <a:gd name="csX5" fmla="*/ 797541 w 1711941"/>
              <a:gd name="csY5" fmla="*/ 296059 h 763051"/>
              <a:gd name="csX6" fmla="*/ 833400 w 1711941"/>
              <a:gd name="csY6" fmla="*/ 313989 h 763051"/>
              <a:gd name="csX7" fmla="*/ 887189 w 1711941"/>
              <a:gd name="csY7" fmla="*/ 331918 h 763051"/>
              <a:gd name="csX8" fmla="*/ 923047 w 1711941"/>
              <a:gd name="csY8" fmla="*/ 269165 h 763051"/>
              <a:gd name="csX9" fmla="*/ 949941 w 1711941"/>
              <a:gd name="csY9" fmla="*/ 170553 h 763051"/>
              <a:gd name="csX10" fmla="*/ 994765 w 1711941"/>
              <a:gd name="csY10" fmla="*/ 27118 h 763051"/>
              <a:gd name="csX11" fmla="*/ 1048553 w 1711941"/>
              <a:gd name="csY11" fmla="*/ 36083 h 763051"/>
              <a:gd name="csX12" fmla="*/ 1075447 w 1711941"/>
              <a:gd name="csY12" fmla="*/ 54012 h 763051"/>
              <a:gd name="csX13" fmla="*/ 1120271 w 1711941"/>
              <a:gd name="csY13" fmla="*/ 62977 h 763051"/>
              <a:gd name="csX14" fmla="*/ 1218883 w 1711941"/>
              <a:gd name="csY14" fmla="*/ 36083 h 763051"/>
              <a:gd name="csX15" fmla="*/ 1236812 w 1711941"/>
              <a:gd name="csY15" fmla="*/ 224 h 763051"/>
              <a:gd name="csX16" fmla="*/ 1254741 w 1711941"/>
              <a:gd name="csY16" fmla="*/ 45048 h 763051"/>
              <a:gd name="csX17" fmla="*/ 1344389 w 1711941"/>
              <a:gd name="csY17" fmla="*/ 89871 h 763051"/>
              <a:gd name="csX18" fmla="*/ 1362318 w 1711941"/>
              <a:gd name="csY18" fmla="*/ 134695 h 763051"/>
              <a:gd name="csX19" fmla="*/ 1389212 w 1711941"/>
              <a:gd name="csY19" fmla="*/ 143659 h 763051"/>
              <a:gd name="csX20" fmla="*/ 1407141 w 1711941"/>
              <a:gd name="csY20" fmla="*/ 116765 h 763051"/>
              <a:gd name="csX21" fmla="*/ 1434036 w 1711941"/>
              <a:gd name="csY21" fmla="*/ 45048 h 763051"/>
              <a:gd name="csX22" fmla="*/ 1469894 w 1711941"/>
              <a:gd name="csY22" fmla="*/ 36083 h 763051"/>
              <a:gd name="csX23" fmla="*/ 1487824 w 1711941"/>
              <a:gd name="csY23" fmla="*/ 18153 h 763051"/>
              <a:gd name="csX24" fmla="*/ 1541612 w 1711941"/>
              <a:gd name="csY24" fmla="*/ 62977 h 763051"/>
              <a:gd name="csX25" fmla="*/ 1595400 w 1711941"/>
              <a:gd name="csY25" fmla="*/ 98836 h 763051"/>
              <a:gd name="csX26" fmla="*/ 1613330 w 1711941"/>
              <a:gd name="csY26" fmla="*/ 125730 h 763051"/>
              <a:gd name="csX27" fmla="*/ 1640224 w 1711941"/>
              <a:gd name="csY27" fmla="*/ 143659 h 763051"/>
              <a:gd name="csX28" fmla="*/ 1711941 w 1711941"/>
              <a:gd name="csY28" fmla="*/ 170553 h 763051"/>
              <a:gd name="csX29" fmla="*/ 1702977 w 1711941"/>
              <a:gd name="csY29" fmla="*/ 206412 h 763051"/>
              <a:gd name="csX30" fmla="*/ 1595400 w 1711941"/>
              <a:gd name="csY30" fmla="*/ 188483 h 763051"/>
              <a:gd name="csX31" fmla="*/ 1550577 w 1711941"/>
              <a:gd name="csY31" fmla="*/ 215377 h 763051"/>
              <a:gd name="csX32" fmla="*/ 1532647 w 1711941"/>
              <a:gd name="csY32" fmla="*/ 242271 h 763051"/>
              <a:gd name="csX33" fmla="*/ 1460930 w 1711941"/>
              <a:gd name="csY33" fmla="*/ 278130 h 763051"/>
              <a:gd name="csX34" fmla="*/ 1425071 w 1711941"/>
              <a:gd name="csY34" fmla="*/ 331918 h 763051"/>
              <a:gd name="csX35" fmla="*/ 1416106 w 1711941"/>
              <a:gd name="csY35" fmla="*/ 367777 h 763051"/>
              <a:gd name="csX36" fmla="*/ 1380247 w 1711941"/>
              <a:gd name="csY36" fmla="*/ 403636 h 763051"/>
              <a:gd name="csX37" fmla="*/ 1371283 w 1711941"/>
              <a:gd name="csY37" fmla="*/ 475353 h 763051"/>
              <a:gd name="csX38" fmla="*/ 1308530 w 1711941"/>
              <a:gd name="csY38" fmla="*/ 439495 h 763051"/>
              <a:gd name="csX39" fmla="*/ 1290600 w 1711941"/>
              <a:gd name="csY39" fmla="*/ 457424 h 763051"/>
              <a:gd name="csX40" fmla="*/ 1326459 w 1711941"/>
              <a:gd name="csY40" fmla="*/ 502248 h 763051"/>
              <a:gd name="csX41" fmla="*/ 1335424 w 1711941"/>
              <a:gd name="csY41" fmla="*/ 556036 h 763051"/>
              <a:gd name="csX42" fmla="*/ 1281636 w 1711941"/>
              <a:gd name="csY42" fmla="*/ 609824 h 763051"/>
              <a:gd name="csX43" fmla="*/ 1245777 w 1711941"/>
              <a:gd name="csY43" fmla="*/ 627753 h 763051"/>
              <a:gd name="csX44" fmla="*/ 1200953 w 1711941"/>
              <a:gd name="csY44" fmla="*/ 636718 h 763051"/>
              <a:gd name="csX45" fmla="*/ 1174059 w 1711941"/>
              <a:gd name="csY45" fmla="*/ 645683 h 763051"/>
              <a:gd name="csX46" fmla="*/ 1120271 w 1711941"/>
              <a:gd name="csY46" fmla="*/ 636718 h 763051"/>
              <a:gd name="csX47" fmla="*/ 1057518 w 1711941"/>
              <a:gd name="csY47" fmla="*/ 600859 h 763051"/>
              <a:gd name="csX48" fmla="*/ 1021659 w 1711941"/>
              <a:gd name="csY48" fmla="*/ 591895 h 763051"/>
              <a:gd name="csX49" fmla="*/ 958906 w 1711941"/>
              <a:gd name="csY49" fmla="*/ 600859 h 763051"/>
              <a:gd name="csX50" fmla="*/ 949941 w 1711941"/>
              <a:gd name="csY50" fmla="*/ 627753 h 763051"/>
              <a:gd name="csX51" fmla="*/ 940977 w 1711941"/>
              <a:gd name="csY51" fmla="*/ 672577 h 763051"/>
              <a:gd name="csX52" fmla="*/ 860294 w 1711941"/>
              <a:gd name="csY52" fmla="*/ 708436 h 763051"/>
              <a:gd name="csX53" fmla="*/ 806506 w 1711941"/>
              <a:gd name="csY53" fmla="*/ 717400 h 763051"/>
              <a:gd name="csX54" fmla="*/ 797541 w 1711941"/>
              <a:gd name="csY54" fmla="*/ 744295 h 763051"/>
              <a:gd name="csX55" fmla="*/ 654106 w 1711941"/>
              <a:gd name="csY55" fmla="*/ 753259 h 763051"/>
              <a:gd name="csX56" fmla="*/ 609283 w 1711941"/>
              <a:gd name="csY56" fmla="*/ 735330 h 763051"/>
              <a:gd name="csX57" fmla="*/ 573424 w 1711941"/>
              <a:gd name="csY57" fmla="*/ 690506 h 763051"/>
              <a:gd name="csX58" fmla="*/ 519636 w 1711941"/>
              <a:gd name="csY58" fmla="*/ 618789 h 763051"/>
              <a:gd name="csX59" fmla="*/ 510671 w 1711941"/>
              <a:gd name="csY59" fmla="*/ 591895 h 763051"/>
              <a:gd name="csX60" fmla="*/ 53471 w 1711941"/>
              <a:gd name="csY60" fmla="*/ 493282 h 763051"/>
              <a:gd name="csX61" fmla="*/ 17612 w 1711941"/>
              <a:gd name="csY61" fmla="*/ 385707 h 763051"/>
              <a:gd name="csX62" fmla="*/ 134153 w 1711941"/>
              <a:gd name="csY62" fmla="*/ 305024 h 763051"/>
              <a:gd name="csX0" fmla="*/ 134153 w 1711941"/>
              <a:gd name="csY0" fmla="*/ 305024 h 763051"/>
              <a:gd name="csX1" fmla="*/ 26576 w 1711941"/>
              <a:gd name="csY1" fmla="*/ 161589 h 763051"/>
              <a:gd name="csX2" fmla="*/ 725824 w 1711941"/>
              <a:gd name="csY2" fmla="*/ 358812 h 763051"/>
              <a:gd name="csX3" fmla="*/ 734788 w 1711941"/>
              <a:gd name="csY3" fmla="*/ 331918 h 763051"/>
              <a:gd name="csX4" fmla="*/ 761683 w 1711941"/>
              <a:gd name="csY4" fmla="*/ 287095 h 763051"/>
              <a:gd name="csX5" fmla="*/ 797541 w 1711941"/>
              <a:gd name="csY5" fmla="*/ 296059 h 763051"/>
              <a:gd name="csX6" fmla="*/ 833400 w 1711941"/>
              <a:gd name="csY6" fmla="*/ 313989 h 763051"/>
              <a:gd name="csX7" fmla="*/ 887189 w 1711941"/>
              <a:gd name="csY7" fmla="*/ 331918 h 763051"/>
              <a:gd name="csX8" fmla="*/ 923047 w 1711941"/>
              <a:gd name="csY8" fmla="*/ 269165 h 763051"/>
              <a:gd name="csX9" fmla="*/ 949941 w 1711941"/>
              <a:gd name="csY9" fmla="*/ 170553 h 763051"/>
              <a:gd name="csX10" fmla="*/ 994765 w 1711941"/>
              <a:gd name="csY10" fmla="*/ 27118 h 763051"/>
              <a:gd name="csX11" fmla="*/ 1048553 w 1711941"/>
              <a:gd name="csY11" fmla="*/ 36083 h 763051"/>
              <a:gd name="csX12" fmla="*/ 1075447 w 1711941"/>
              <a:gd name="csY12" fmla="*/ 54012 h 763051"/>
              <a:gd name="csX13" fmla="*/ 1120271 w 1711941"/>
              <a:gd name="csY13" fmla="*/ 62977 h 763051"/>
              <a:gd name="csX14" fmla="*/ 1218883 w 1711941"/>
              <a:gd name="csY14" fmla="*/ 36083 h 763051"/>
              <a:gd name="csX15" fmla="*/ 1236812 w 1711941"/>
              <a:gd name="csY15" fmla="*/ 224 h 763051"/>
              <a:gd name="csX16" fmla="*/ 1254741 w 1711941"/>
              <a:gd name="csY16" fmla="*/ 45048 h 763051"/>
              <a:gd name="csX17" fmla="*/ 1344389 w 1711941"/>
              <a:gd name="csY17" fmla="*/ 89871 h 763051"/>
              <a:gd name="csX18" fmla="*/ 1362318 w 1711941"/>
              <a:gd name="csY18" fmla="*/ 134695 h 763051"/>
              <a:gd name="csX19" fmla="*/ 1389212 w 1711941"/>
              <a:gd name="csY19" fmla="*/ 143659 h 763051"/>
              <a:gd name="csX20" fmla="*/ 1407141 w 1711941"/>
              <a:gd name="csY20" fmla="*/ 116765 h 763051"/>
              <a:gd name="csX21" fmla="*/ 1434036 w 1711941"/>
              <a:gd name="csY21" fmla="*/ 45048 h 763051"/>
              <a:gd name="csX22" fmla="*/ 1469894 w 1711941"/>
              <a:gd name="csY22" fmla="*/ 36083 h 763051"/>
              <a:gd name="csX23" fmla="*/ 1487824 w 1711941"/>
              <a:gd name="csY23" fmla="*/ 18153 h 763051"/>
              <a:gd name="csX24" fmla="*/ 1541612 w 1711941"/>
              <a:gd name="csY24" fmla="*/ 62977 h 763051"/>
              <a:gd name="csX25" fmla="*/ 1595400 w 1711941"/>
              <a:gd name="csY25" fmla="*/ 98836 h 763051"/>
              <a:gd name="csX26" fmla="*/ 1613330 w 1711941"/>
              <a:gd name="csY26" fmla="*/ 125730 h 763051"/>
              <a:gd name="csX27" fmla="*/ 1640224 w 1711941"/>
              <a:gd name="csY27" fmla="*/ 143659 h 763051"/>
              <a:gd name="csX28" fmla="*/ 1711941 w 1711941"/>
              <a:gd name="csY28" fmla="*/ 170553 h 763051"/>
              <a:gd name="csX29" fmla="*/ 1702977 w 1711941"/>
              <a:gd name="csY29" fmla="*/ 206412 h 763051"/>
              <a:gd name="csX30" fmla="*/ 1595400 w 1711941"/>
              <a:gd name="csY30" fmla="*/ 188483 h 763051"/>
              <a:gd name="csX31" fmla="*/ 1550577 w 1711941"/>
              <a:gd name="csY31" fmla="*/ 215377 h 763051"/>
              <a:gd name="csX32" fmla="*/ 1532647 w 1711941"/>
              <a:gd name="csY32" fmla="*/ 242271 h 763051"/>
              <a:gd name="csX33" fmla="*/ 1460930 w 1711941"/>
              <a:gd name="csY33" fmla="*/ 278130 h 763051"/>
              <a:gd name="csX34" fmla="*/ 1425071 w 1711941"/>
              <a:gd name="csY34" fmla="*/ 331918 h 763051"/>
              <a:gd name="csX35" fmla="*/ 1416106 w 1711941"/>
              <a:gd name="csY35" fmla="*/ 367777 h 763051"/>
              <a:gd name="csX36" fmla="*/ 1380247 w 1711941"/>
              <a:gd name="csY36" fmla="*/ 403636 h 763051"/>
              <a:gd name="csX37" fmla="*/ 1371283 w 1711941"/>
              <a:gd name="csY37" fmla="*/ 475353 h 763051"/>
              <a:gd name="csX38" fmla="*/ 1308530 w 1711941"/>
              <a:gd name="csY38" fmla="*/ 439495 h 763051"/>
              <a:gd name="csX39" fmla="*/ 1290600 w 1711941"/>
              <a:gd name="csY39" fmla="*/ 457424 h 763051"/>
              <a:gd name="csX40" fmla="*/ 1326459 w 1711941"/>
              <a:gd name="csY40" fmla="*/ 502248 h 763051"/>
              <a:gd name="csX41" fmla="*/ 1335424 w 1711941"/>
              <a:gd name="csY41" fmla="*/ 556036 h 763051"/>
              <a:gd name="csX42" fmla="*/ 1281636 w 1711941"/>
              <a:gd name="csY42" fmla="*/ 609824 h 763051"/>
              <a:gd name="csX43" fmla="*/ 1245777 w 1711941"/>
              <a:gd name="csY43" fmla="*/ 627753 h 763051"/>
              <a:gd name="csX44" fmla="*/ 1200953 w 1711941"/>
              <a:gd name="csY44" fmla="*/ 636718 h 763051"/>
              <a:gd name="csX45" fmla="*/ 1174059 w 1711941"/>
              <a:gd name="csY45" fmla="*/ 645683 h 763051"/>
              <a:gd name="csX46" fmla="*/ 1120271 w 1711941"/>
              <a:gd name="csY46" fmla="*/ 636718 h 763051"/>
              <a:gd name="csX47" fmla="*/ 1057518 w 1711941"/>
              <a:gd name="csY47" fmla="*/ 600859 h 763051"/>
              <a:gd name="csX48" fmla="*/ 1021659 w 1711941"/>
              <a:gd name="csY48" fmla="*/ 591895 h 763051"/>
              <a:gd name="csX49" fmla="*/ 958906 w 1711941"/>
              <a:gd name="csY49" fmla="*/ 600859 h 763051"/>
              <a:gd name="csX50" fmla="*/ 949941 w 1711941"/>
              <a:gd name="csY50" fmla="*/ 627753 h 763051"/>
              <a:gd name="csX51" fmla="*/ 940977 w 1711941"/>
              <a:gd name="csY51" fmla="*/ 672577 h 763051"/>
              <a:gd name="csX52" fmla="*/ 860294 w 1711941"/>
              <a:gd name="csY52" fmla="*/ 708436 h 763051"/>
              <a:gd name="csX53" fmla="*/ 806506 w 1711941"/>
              <a:gd name="csY53" fmla="*/ 717400 h 763051"/>
              <a:gd name="csX54" fmla="*/ 797541 w 1711941"/>
              <a:gd name="csY54" fmla="*/ 744295 h 763051"/>
              <a:gd name="csX55" fmla="*/ 654106 w 1711941"/>
              <a:gd name="csY55" fmla="*/ 753259 h 763051"/>
              <a:gd name="csX56" fmla="*/ 609283 w 1711941"/>
              <a:gd name="csY56" fmla="*/ 735330 h 763051"/>
              <a:gd name="csX57" fmla="*/ 573424 w 1711941"/>
              <a:gd name="csY57" fmla="*/ 690506 h 763051"/>
              <a:gd name="csX58" fmla="*/ 519636 w 1711941"/>
              <a:gd name="csY58" fmla="*/ 618789 h 763051"/>
              <a:gd name="csX59" fmla="*/ 232765 w 1711941"/>
              <a:gd name="csY59" fmla="*/ 573965 h 763051"/>
              <a:gd name="csX60" fmla="*/ 53471 w 1711941"/>
              <a:gd name="csY60" fmla="*/ 493282 h 763051"/>
              <a:gd name="csX61" fmla="*/ 17612 w 1711941"/>
              <a:gd name="csY61" fmla="*/ 385707 h 763051"/>
              <a:gd name="csX62" fmla="*/ 134153 w 1711941"/>
              <a:gd name="csY62" fmla="*/ 305024 h 763051"/>
              <a:gd name="csX0" fmla="*/ 134153 w 1711941"/>
              <a:gd name="csY0" fmla="*/ 305024 h 763051"/>
              <a:gd name="csX1" fmla="*/ 26576 w 1711941"/>
              <a:gd name="csY1" fmla="*/ 161589 h 763051"/>
              <a:gd name="csX2" fmla="*/ 725824 w 1711941"/>
              <a:gd name="csY2" fmla="*/ 358812 h 763051"/>
              <a:gd name="csX3" fmla="*/ 734788 w 1711941"/>
              <a:gd name="csY3" fmla="*/ 331918 h 763051"/>
              <a:gd name="csX4" fmla="*/ 761683 w 1711941"/>
              <a:gd name="csY4" fmla="*/ 287095 h 763051"/>
              <a:gd name="csX5" fmla="*/ 797541 w 1711941"/>
              <a:gd name="csY5" fmla="*/ 296059 h 763051"/>
              <a:gd name="csX6" fmla="*/ 833400 w 1711941"/>
              <a:gd name="csY6" fmla="*/ 313989 h 763051"/>
              <a:gd name="csX7" fmla="*/ 887189 w 1711941"/>
              <a:gd name="csY7" fmla="*/ 331918 h 763051"/>
              <a:gd name="csX8" fmla="*/ 923047 w 1711941"/>
              <a:gd name="csY8" fmla="*/ 269165 h 763051"/>
              <a:gd name="csX9" fmla="*/ 949941 w 1711941"/>
              <a:gd name="csY9" fmla="*/ 170553 h 763051"/>
              <a:gd name="csX10" fmla="*/ 994765 w 1711941"/>
              <a:gd name="csY10" fmla="*/ 27118 h 763051"/>
              <a:gd name="csX11" fmla="*/ 1048553 w 1711941"/>
              <a:gd name="csY11" fmla="*/ 36083 h 763051"/>
              <a:gd name="csX12" fmla="*/ 1075447 w 1711941"/>
              <a:gd name="csY12" fmla="*/ 54012 h 763051"/>
              <a:gd name="csX13" fmla="*/ 1120271 w 1711941"/>
              <a:gd name="csY13" fmla="*/ 62977 h 763051"/>
              <a:gd name="csX14" fmla="*/ 1218883 w 1711941"/>
              <a:gd name="csY14" fmla="*/ 36083 h 763051"/>
              <a:gd name="csX15" fmla="*/ 1236812 w 1711941"/>
              <a:gd name="csY15" fmla="*/ 224 h 763051"/>
              <a:gd name="csX16" fmla="*/ 1254741 w 1711941"/>
              <a:gd name="csY16" fmla="*/ 45048 h 763051"/>
              <a:gd name="csX17" fmla="*/ 1344389 w 1711941"/>
              <a:gd name="csY17" fmla="*/ 89871 h 763051"/>
              <a:gd name="csX18" fmla="*/ 1362318 w 1711941"/>
              <a:gd name="csY18" fmla="*/ 134695 h 763051"/>
              <a:gd name="csX19" fmla="*/ 1389212 w 1711941"/>
              <a:gd name="csY19" fmla="*/ 143659 h 763051"/>
              <a:gd name="csX20" fmla="*/ 1407141 w 1711941"/>
              <a:gd name="csY20" fmla="*/ 116765 h 763051"/>
              <a:gd name="csX21" fmla="*/ 1434036 w 1711941"/>
              <a:gd name="csY21" fmla="*/ 45048 h 763051"/>
              <a:gd name="csX22" fmla="*/ 1469894 w 1711941"/>
              <a:gd name="csY22" fmla="*/ 36083 h 763051"/>
              <a:gd name="csX23" fmla="*/ 1487824 w 1711941"/>
              <a:gd name="csY23" fmla="*/ 18153 h 763051"/>
              <a:gd name="csX24" fmla="*/ 1541612 w 1711941"/>
              <a:gd name="csY24" fmla="*/ 62977 h 763051"/>
              <a:gd name="csX25" fmla="*/ 1595400 w 1711941"/>
              <a:gd name="csY25" fmla="*/ 98836 h 763051"/>
              <a:gd name="csX26" fmla="*/ 1613330 w 1711941"/>
              <a:gd name="csY26" fmla="*/ 125730 h 763051"/>
              <a:gd name="csX27" fmla="*/ 1640224 w 1711941"/>
              <a:gd name="csY27" fmla="*/ 143659 h 763051"/>
              <a:gd name="csX28" fmla="*/ 1711941 w 1711941"/>
              <a:gd name="csY28" fmla="*/ 170553 h 763051"/>
              <a:gd name="csX29" fmla="*/ 1702977 w 1711941"/>
              <a:gd name="csY29" fmla="*/ 206412 h 763051"/>
              <a:gd name="csX30" fmla="*/ 1595400 w 1711941"/>
              <a:gd name="csY30" fmla="*/ 188483 h 763051"/>
              <a:gd name="csX31" fmla="*/ 1550577 w 1711941"/>
              <a:gd name="csY31" fmla="*/ 215377 h 763051"/>
              <a:gd name="csX32" fmla="*/ 1532647 w 1711941"/>
              <a:gd name="csY32" fmla="*/ 242271 h 763051"/>
              <a:gd name="csX33" fmla="*/ 1460930 w 1711941"/>
              <a:gd name="csY33" fmla="*/ 278130 h 763051"/>
              <a:gd name="csX34" fmla="*/ 1425071 w 1711941"/>
              <a:gd name="csY34" fmla="*/ 331918 h 763051"/>
              <a:gd name="csX35" fmla="*/ 1416106 w 1711941"/>
              <a:gd name="csY35" fmla="*/ 367777 h 763051"/>
              <a:gd name="csX36" fmla="*/ 1380247 w 1711941"/>
              <a:gd name="csY36" fmla="*/ 403636 h 763051"/>
              <a:gd name="csX37" fmla="*/ 1371283 w 1711941"/>
              <a:gd name="csY37" fmla="*/ 475353 h 763051"/>
              <a:gd name="csX38" fmla="*/ 1308530 w 1711941"/>
              <a:gd name="csY38" fmla="*/ 439495 h 763051"/>
              <a:gd name="csX39" fmla="*/ 1290600 w 1711941"/>
              <a:gd name="csY39" fmla="*/ 457424 h 763051"/>
              <a:gd name="csX40" fmla="*/ 1326459 w 1711941"/>
              <a:gd name="csY40" fmla="*/ 502248 h 763051"/>
              <a:gd name="csX41" fmla="*/ 1335424 w 1711941"/>
              <a:gd name="csY41" fmla="*/ 556036 h 763051"/>
              <a:gd name="csX42" fmla="*/ 1281636 w 1711941"/>
              <a:gd name="csY42" fmla="*/ 609824 h 763051"/>
              <a:gd name="csX43" fmla="*/ 1245777 w 1711941"/>
              <a:gd name="csY43" fmla="*/ 627753 h 763051"/>
              <a:gd name="csX44" fmla="*/ 1200953 w 1711941"/>
              <a:gd name="csY44" fmla="*/ 636718 h 763051"/>
              <a:gd name="csX45" fmla="*/ 1174059 w 1711941"/>
              <a:gd name="csY45" fmla="*/ 645683 h 763051"/>
              <a:gd name="csX46" fmla="*/ 1120271 w 1711941"/>
              <a:gd name="csY46" fmla="*/ 636718 h 763051"/>
              <a:gd name="csX47" fmla="*/ 1057518 w 1711941"/>
              <a:gd name="csY47" fmla="*/ 600859 h 763051"/>
              <a:gd name="csX48" fmla="*/ 1021659 w 1711941"/>
              <a:gd name="csY48" fmla="*/ 591895 h 763051"/>
              <a:gd name="csX49" fmla="*/ 958906 w 1711941"/>
              <a:gd name="csY49" fmla="*/ 600859 h 763051"/>
              <a:gd name="csX50" fmla="*/ 949941 w 1711941"/>
              <a:gd name="csY50" fmla="*/ 627753 h 763051"/>
              <a:gd name="csX51" fmla="*/ 940977 w 1711941"/>
              <a:gd name="csY51" fmla="*/ 672577 h 763051"/>
              <a:gd name="csX52" fmla="*/ 860294 w 1711941"/>
              <a:gd name="csY52" fmla="*/ 708436 h 763051"/>
              <a:gd name="csX53" fmla="*/ 806506 w 1711941"/>
              <a:gd name="csY53" fmla="*/ 717400 h 763051"/>
              <a:gd name="csX54" fmla="*/ 797541 w 1711941"/>
              <a:gd name="csY54" fmla="*/ 744295 h 763051"/>
              <a:gd name="csX55" fmla="*/ 654106 w 1711941"/>
              <a:gd name="csY55" fmla="*/ 753259 h 763051"/>
              <a:gd name="csX56" fmla="*/ 609283 w 1711941"/>
              <a:gd name="csY56" fmla="*/ 735330 h 763051"/>
              <a:gd name="csX57" fmla="*/ 573424 w 1711941"/>
              <a:gd name="csY57" fmla="*/ 690506 h 763051"/>
              <a:gd name="csX58" fmla="*/ 349307 w 1711941"/>
              <a:gd name="csY58" fmla="*/ 600860 h 763051"/>
              <a:gd name="csX59" fmla="*/ 232765 w 1711941"/>
              <a:gd name="csY59" fmla="*/ 573965 h 763051"/>
              <a:gd name="csX60" fmla="*/ 53471 w 1711941"/>
              <a:gd name="csY60" fmla="*/ 493282 h 763051"/>
              <a:gd name="csX61" fmla="*/ 17612 w 1711941"/>
              <a:gd name="csY61" fmla="*/ 385707 h 763051"/>
              <a:gd name="csX62" fmla="*/ 134153 w 1711941"/>
              <a:gd name="csY62" fmla="*/ 305024 h 763051"/>
              <a:gd name="csX0" fmla="*/ 134153 w 1711941"/>
              <a:gd name="csY0" fmla="*/ 305024 h 763051"/>
              <a:gd name="csX1" fmla="*/ 26576 w 1711941"/>
              <a:gd name="csY1" fmla="*/ 161589 h 763051"/>
              <a:gd name="csX2" fmla="*/ 725824 w 1711941"/>
              <a:gd name="csY2" fmla="*/ 358812 h 763051"/>
              <a:gd name="csX3" fmla="*/ 734788 w 1711941"/>
              <a:gd name="csY3" fmla="*/ 331918 h 763051"/>
              <a:gd name="csX4" fmla="*/ 761683 w 1711941"/>
              <a:gd name="csY4" fmla="*/ 287095 h 763051"/>
              <a:gd name="csX5" fmla="*/ 797541 w 1711941"/>
              <a:gd name="csY5" fmla="*/ 296059 h 763051"/>
              <a:gd name="csX6" fmla="*/ 833400 w 1711941"/>
              <a:gd name="csY6" fmla="*/ 313989 h 763051"/>
              <a:gd name="csX7" fmla="*/ 887189 w 1711941"/>
              <a:gd name="csY7" fmla="*/ 331918 h 763051"/>
              <a:gd name="csX8" fmla="*/ 923047 w 1711941"/>
              <a:gd name="csY8" fmla="*/ 269165 h 763051"/>
              <a:gd name="csX9" fmla="*/ 949941 w 1711941"/>
              <a:gd name="csY9" fmla="*/ 170553 h 763051"/>
              <a:gd name="csX10" fmla="*/ 994765 w 1711941"/>
              <a:gd name="csY10" fmla="*/ 27118 h 763051"/>
              <a:gd name="csX11" fmla="*/ 1048553 w 1711941"/>
              <a:gd name="csY11" fmla="*/ 36083 h 763051"/>
              <a:gd name="csX12" fmla="*/ 1075447 w 1711941"/>
              <a:gd name="csY12" fmla="*/ 54012 h 763051"/>
              <a:gd name="csX13" fmla="*/ 1120271 w 1711941"/>
              <a:gd name="csY13" fmla="*/ 62977 h 763051"/>
              <a:gd name="csX14" fmla="*/ 1218883 w 1711941"/>
              <a:gd name="csY14" fmla="*/ 36083 h 763051"/>
              <a:gd name="csX15" fmla="*/ 1236812 w 1711941"/>
              <a:gd name="csY15" fmla="*/ 224 h 763051"/>
              <a:gd name="csX16" fmla="*/ 1254741 w 1711941"/>
              <a:gd name="csY16" fmla="*/ 45048 h 763051"/>
              <a:gd name="csX17" fmla="*/ 1344389 w 1711941"/>
              <a:gd name="csY17" fmla="*/ 89871 h 763051"/>
              <a:gd name="csX18" fmla="*/ 1362318 w 1711941"/>
              <a:gd name="csY18" fmla="*/ 134695 h 763051"/>
              <a:gd name="csX19" fmla="*/ 1389212 w 1711941"/>
              <a:gd name="csY19" fmla="*/ 143659 h 763051"/>
              <a:gd name="csX20" fmla="*/ 1407141 w 1711941"/>
              <a:gd name="csY20" fmla="*/ 116765 h 763051"/>
              <a:gd name="csX21" fmla="*/ 1434036 w 1711941"/>
              <a:gd name="csY21" fmla="*/ 45048 h 763051"/>
              <a:gd name="csX22" fmla="*/ 1469894 w 1711941"/>
              <a:gd name="csY22" fmla="*/ 36083 h 763051"/>
              <a:gd name="csX23" fmla="*/ 1487824 w 1711941"/>
              <a:gd name="csY23" fmla="*/ 18153 h 763051"/>
              <a:gd name="csX24" fmla="*/ 1541612 w 1711941"/>
              <a:gd name="csY24" fmla="*/ 62977 h 763051"/>
              <a:gd name="csX25" fmla="*/ 1595400 w 1711941"/>
              <a:gd name="csY25" fmla="*/ 98836 h 763051"/>
              <a:gd name="csX26" fmla="*/ 1613330 w 1711941"/>
              <a:gd name="csY26" fmla="*/ 125730 h 763051"/>
              <a:gd name="csX27" fmla="*/ 1640224 w 1711941"/>
              <a:gd name="csY27" fmla="*/ 143659 h 763051"/>
              <a:gd name="csX28" fmla="*/ 1711941 w 1711941"/>
              <a:gd name="csY28" fmla="*/ 170553 h 763051"/>
              <a:gd name="csX29" fmla="*/ 1702977 w 1711941"/>
              <a:gd name="csY29" fmla="*/ 206412 h 763051"/>
              <a:gd name="csX30" fmla="*/ 1595400 w 1711941"/>
              <a:gd name="csY30" fmla="*/ 188483 h 763051"/>
              <a:gd name="csX31" fmla="*/ 1550577 w 1711941"/>
              <a:gd name="csY31" fmla="*/ 215377 h 763051"/>
              <a:gd name="csX32" fmla="*/ 1532647 w 1711941"/>
              <a:gd name="csY32" fmla="*/ 242271 h 763051"/>
              <a:gd name="csX33" fmla="*/ 1460930 w 1711941"/>
              <a:gd name="csY33" fmla="*/ 278130 h 763051"/>
              <a:gd name="csX34" fmla="*/ 1425071 w 1711941"/>
              <a:gd name="csY34" fmla="*/ 331918 h 763051"/>
              <a:gd name="csX35" fmla="*/ 1416106 w 1711941"/>
              <a:gd name="csY35" fmla="*/ 367777 h 763051"/>
              <a:gd name="csX36" fmla="*/ 1380247 w 1711941"/>
              <a:gd name="csY36" fmla="*/ 403636 h 763051"/>
              <a:gd name="csX37" fmla="*/ 1371283 w 1711941"/>
              <a:gd name="csY37" fmla="*/ 475353 h 763051"/>
              <a:gd name="csX38" fmla="*/ 1308530 w 1711941"/>
              <a:gd name="csY38" fmla="*/ 439495 h 763051"/>
              <a:gd name="csX39" fmla="*/ 1290600 w 1711941"/>
              <a:gd name="csY39" fmla="*/ 457424 h 763051"/>
              <a:gd name="csX40" fmla="*/ 1326459 w 1711941"/>
              <a:gd name="csY40" fmla="*/ 502248 h 763051"/>
              <a:gd name="csX41" fmla="*/ 1335424 w 1711941"/>
              <a:gd name="csY41" fmla="*/ 556036 h 763051"/>
              <a:gd name="csX42" fmla="*/ 1281636 w 1711941"/>
              <a:gd name="csY42" fmla="*/ 609824 h 763051"/>
              <a:gd name="csX43" fmla="*/ 1245777 w 1711941"/>
              <a:gd name="csY43" fmla="*/ 627753 h 763051"/>
              <a:gd name="csX44" fmla="*/ 1200953 w 1711941"/>
              <a:gd name="csY44" fmla="*/ 636718 h 763051"/>
              <a:gd name="csX45" fmla="*/ 1174059 w 1711941"/>
              <a:gd name="csY45" fmla="*/ 645683 h 763051"/>
              <a:gd name="csX46" fmla="*/ 1120271 w 1711941"/>
              <a:gd name="csY46" fmla="*/ 636718 h 763051"/>
              <a:gd name="csX47" fmla="*/ 1057518 w 1711941"/>
              <a:gd name="csY47" fmla="*/ 600859 h 763051"/>
              <a:gd name="csX48" fmla="*/ 1021659 w 1711941"/>
              <a:gd name="csY48" fmla="*/ 591895 h 763051"/>
              <a:gd name="csX49" fmla="*/ 958906 w 1711941"/>
              <a:gd name="csY49" fmla="*/ 600859 h 763051"/>
              <a:gd name="csX50" fmla="*/ 949941 w 1711941"/>
              <a:gd name="csY50" fmla="*/ 627753 h 763051"/>
              <a:gd name="csX51" fmla="*/ 940977 w 1711941"/>
              <a:gd name="csY51" fmla="*/ 672577 h 763051"/>
              <a:gd name="csX52" fmla="*/ 860294 w 1711941"/>
              <a:gd name="csY52" fmla="*/ 708436 h 763051"/>
              <a:gd name="csX53" fmla="*/ 806506 w 1711941"/>
              <a:gd name="csY53" fmla="*/ 717400 h 763051"/>
              <a:gd name="csX54" fmla="*/ 797541 w 1711941"/>
              <a:gd name="csY54" fmla="*/ 744295 h 763051"/>
              <a:gd name="csX55" fmla="*/ 654106 w 1711941"/>
              <a:gd name="csY55" fmla="*/ 753259 h 763051"/>
              <a:gd name="csX56" fmla="*/ 609283 w 1711941"/>
              <a:gd name="csY56" fmla="*/ 735330 h 763051"/>
              <a:gd name="csX57" fmla="*/ 465847 w 1711941"/>
              <a:gd name="csY57" fmla="*/ 502247 h 763051"/>
              <a:gd name="csX58" fmla="*/ 349307 w 1711941"/>
              <a:gd name="csY58" fmla="*/ 600860 h 763051"/>
              <a:gd name="csX59" fmla="*/ 232765 w 1711941"/>
              <a:gd name="csY59" fmla="*/ 573965 h 763051"/>
              <a:gd name="csX60" fmla="*/ 53471 w 1711941"/>
              <a:gd name="csY60" fmla="*/ 493282 h 763051"/>
              <a:gd name="csX61" fmla="*/ 17612 w 1711941"/>
              <a:gd name="csY61" fmla="*/ 385707 h 763051"/>
              <a:gd name="csX62" fmla="*/ 134153 w 1711941"/>
              <a:gd name="csY62" fmla="*/ 305024 h 763051"/>
              <a:gd name="csX0" fmla="*/ 134153 w 1711941"/>
              <a:gd name="csY0" fmla="*/ 305024 h 763051"/>
              <a:gd name="csX1" fmla="*/ 26576 w 1711941"/>
              <a:gd name="csY1" fmla="*/ 161589 h 763051"/>
              <a:gd name="csX2" fmla="*/ 725824 w 1711941"/>
              <a:gd name="csY2" fmla="*/ 358812 h 763051"/>
              <a:gd name="csX3" fmla="*/ 734788 w 1711941"/>
              <a:gd name="csY3" fmla="*/ 331918 h 763051"/>
              <a:gd name="csX4" fmla="*/ 761683 w 1711941"/>
              <a:gd name="csY4" fmla="*/ 287095 h 763051"/>
              <a:gd name="csX5" fmla="*/ 797541 w 1711941"/>
              <a:gd name="csY5" fmla="*/ 296059 h 763051"/>
              <a:gd name="csX6" fmla="*/ 833400 w 1711941"/>
              <a:gd name="csY6" fmla="*/ 313989 h 763051"/>
              <a:gd name="csX7" fmla="*/ 887189 w 1711941"/>
              <a:gd name="csY7" fmla="*/ 331918 h 763051"/>
              <a:gd name="csX8" fmla="*/ 923047 w 1711941"/>
              <a:gd name="csY8" fmla="*/ 269165 h 763051"/>
              <a:gd name="csX9" fmla="*/ 949941 w 1711941"/>
              <a:gd name="csY9" fmla="*/ 170553 h 763051"/>
              <a:gd name="csX10" fmla="*/ 994765 w 1711941"/>
              <a:gd name="csY10" fmla="*/ 27118 h 763051"/>
              <a:gd name="csX11" fmla="*/ 1048553 w 1711941"/>
              <a:gd name="csY11" fmla="*/ 36083 h 763051"/>
              <a:gd name="csX12" fmla="*/ 1075447 w 1711941"/>
              <a:gd name="csY12" fmla="*/ 54012 h 763051"/>
              <a:gd name="csX13" fmla="*/ 1120271 w 1711941"/>
              <a:gd name="csY13" fmla="*/ 62977 h 763051"/>
              <a:gd name="csX14" fmla="*/ 1218883 w 1711941"/>
              <a:gd name="csY14" fmla="*/ 36083 h 763051"/>
              <a:gd name="csX15" fmla="*/ 1236812 w 1711941"/>
              <a:gd name="csY15" fmla="*/ 224 h 763051"/>
              <a:gd name="csX16" fmla="*/ 1254741 w 1711941"/>
              <a:gd name="csY16" fmla="*/ 45048 h 763051"/>
              <a:gd name="csX17" fmla="*/ 1344389 w 1711941"/>
              <a:gd name="csY17" fmla="*/ 89871 h 763051"/>
              <a:gd name="csX18" fmla="*/ 1362318 w 1711941"/>
              <a:gd name="csY18" fmla="*/ 134695 h 763051"/>
              <a:gd name="csX19" fmla="*/ 1389212 w 1711941"/>
              <a:gd name="csY19" fmla="*/ 143659 h 763051"/>
              <a:gd name="csX20" fmla="*/ 1407141 w 1711941"/>
              <a:gd name="csY20" fmla="*/ 116765 h 763051"/>
              <a:gd name="csX21" fmla="*/ 1434036 w 1711941"/>
              <a:gd name="csY21" fmla="*/ 45048 h 763051"/>
              <a:gd name="csX22" fmla="*/ 1469894 w 1711941"/>
              <a:gd name="csY22" fmla="*/ 36083 h 763051"/>
              <a:gd name="csX23" fmla="*/ 1487824 w 1711941"/>
              <a:gd name="csY23" fmla="*/ 18153 h 763051"/>
              <a:gd name="csX24" fmla="*/ 1541612 w 1711941"/>
              <a:gd name="csY24" fmla="*/ 62977 h 763051"/>
              <a:gd name="csX25" fmla="*/ 1595400 w 1711941"/>
              <a:gd name="csY25" fmla="*/ 98836 h 763051"/>
              <a:gd name="csX26" fmla="*/ 1613330 w 1711941"/>
              <a:gd name="csY26" fmla="*/ 125730 h 763051"/>
              <a:gd name="csX27" fmla="*/ 1640224 w 1711941"/>
              <a:gd name="csY27" fmla="*/ 143659 h 763051"/>
              <a:gd name="csX28" fmla="*/ 1711941 w 1711941"/>
              <a:gd name="csY28" fmla="*/ 170553 h 763051"/>
              <a:gd name="csX29" fmla="*/ 1702977 w 1711941"/>
              <a:gd name="csY29" fmla="*/ 206412 h 763051"/>
              <a:gd name="csX30" fmla="*/ 1595400 w 1711941"/>
              <a:gd name="csY30" fmla="*/ 188483 h 763051"/>
              <a:gd name="csX31" fmla="*/ 1550577 w 1711941"/>
              <a:gd name="csY31" fmla="*/ 215377 h 763051"/>
              <a:gd name="csX32" fmla="*/ 1532647 w 1711941"/>
              <a:gd name="csY32" fmla="*/ 242271 h 763051"/>
              <a:gd name="csX33" fmla="*/ 1460930 w 1711941"/>
              <a:gd name="csY33" fmla="*/ 278130 h 763051"/>
              <a:gd name="csX34" fmla="*/ 1425071 w 1711941"/>
              <a:gd name="csY34" fmla="*/ 331918 h 763051"/>
              <a:gd name="csX35" fmla="*/ 1416106 w 1711941"/>
              <a:gd name="csY35" fmla="*/ 367777 h 763051"/>
              <a:gd name="csX36" fmla="*/ 1380247 w 1711941"/>
              <a:gd name="csY36" fmla="*/ 403636 h 763051"/>
              <a:gd name="csX37" fmla="*/ 1371283 w 1711941"/>
              <a:gd name="csY37" fmla="*/ 475353 h 763051"/>
              <a:gd name="csX38" fmla="*/ 1308530 w 1711941"/>
              <a:gd name="csY38" fmla="*/ 439495 h 763051"/>
              <a:gd name="csX39" fmla="*/ 1290600 w 1711941"/>
              <a:gd name="csY39" fmla="*/ 457424 h 763051"/>
              <a:gd name="csX40" fmla="*/ 1326459 w 1711941"/>
              <a:gd name="csY40" fmla="*/ 502248 h 763051"/>
              <a:gd name="csX41" fmla="*/ 1335424 w 1711941"/>
              <a:gd name="csY41" fmla="*/ 556036 h 763051"/>
              <a:gd name="csX42" fmla="*/ 1281636 w 1711941"/>
              <a:gd name="csY42" fmla="*/ 609824 h 763051"/>
              <a:gd name="csX43" fmla="*/ 1245777 w 1711941"/>
              <a:gd name="csY43" fmla="*/ 627753 h 763051"/>
              <a:gd name="csX44" fmla="*/ 1200953 w 1711941"/>
              <a:gd name="csY44" fmla="*/ 636718 h 763051"/>
              <a:gd name="csX45" fmla="*/ 1174059 w 1711941"/>
              <a:gd name="csY45" fmla="*/ 645683 h 763051"/>
              <a:gd name="csX46" fmla="*/ 1120271 w 1711941"/>
              <a:gd name="csY46" fmla="*/ 636718 h 763051"/>
              <a:gd name="csX47" fmla="*/ 1057518 w 1711941"/>
              <a:gd name="csY47" fmla="*/ 600859 h 763051"/>
              <a:gd name="csX48" fmla="*/ 1021659 w 1711941"/>
              <a:gd name="csY48" fmla="*/ 591895 h 763051"/>
              <a:gd name="csX49" fmla="*/ 958906 w 1711941"/>
              <a:gd name="csY49" fmla="*/ 600859 h 763051"/>
              <a:gd name="csX50" fmla="*/ 949941 w 1711941"/>
              <a:gd name="csY50" fmla="*/ 627753 h 763051"/>
              <a:gd name="csX51" fmla="*/ 940977 w 1711941"/>
              <a:gd name="csY51" fmla="*/ 672577 h 763051"/>
              <a:gd name="csX52" fmla="*/ 860294 w 1711941"/>
              <a:gd name="csY52" fmla="*/ 708436 h 763051"/>
              <a:gd name="csX53" fmla="*/ 806506 w 1711941"/>
              <a:gd name="csY53" fmla="*/ 717400 h 763051"/>
              <a:gd name="csX54" fmla="*/ 797541 w 1711941"/>
              <a:gd name="csY54" fmla="*/ 744295 h 763051"/>
              <a:gd name="csX55" fmla="*/ 654106 w 1711941"/>
              <a:gd name="csY55" fmla="*/ 753259 h 763051"/>
              <a:gd name="csX56" fmla="*/ 609283 w 1711941"/>
              <a:gd name="csY56" fmla="*/ 502248 h 763051"/>
              <a:gd name="csX57" fmla="*/ 465847 w 1711941"/>
              <a:gd name="csY57" fmla="*/ 502247 h 763051"/>
              <a:gd name="csX58" fmla="*/ 349307 w 1711941"/>
              <a:gd name="csY58" fmla="*/ 600860 h 763051"/>
              <a:gd name="csX59" fmla="*/ 232765 w 1711941"/>
              <a:gd name="csY59" fmla="*/ 573965 h 763051"/>
              <a:gd name="csX60" fmla="*/ 53471 w 1711941"/>
              <a:gd name="csY60" fmla="*/ 493282 h 763051"/>
              <a:gd name="csX61" fmla="*/ 17612 w 1711941"/>
              <a:gd name="csY61" fmla="*/ 385707 h 763051"/>
              <a:gd name="csX62" fmla="*/ 134153 w 1711941"/>
              <a:gd name="csY62" fmla="*/ 305024 h 763051"/>
              <a:gd name="csX0" fmla="*/ 134153 w 1711941"/>
              <a:gd name="csY0" fmla="*/ 305024 h 748684"/>
              <a:gd name="csX1" fmla="*/ 26576 w 1711941"/>
              <a:gd name="csY1" fmla="*/ 161589 h 748684"/>
              <a:gd name="csX2" fmla="*/ 725824 w 1711941"/>
              <a:gd name="csY2" fmla="*/ 358812 h 748684"/>
              <a:gd name="csX3" fmla="*/ 734788 w 1711941"/>
              <a:gd name="csY3" fmla="*/ 331918 h 748684"/>
              <a:gd name="csX4" fmla="*/ 761683 w 1711941"/>
              <a:gd name="csY4" fmla="*/ 287095 h 748684"/>
              <a:gd name="csX5" fmla="*/ 797541 w 1711941"/>
              <a:gd name="csY5" fmla="*/ 296059 h 748684"/>
              <a:gd name="csX6" fmla="*/ 833400 w 1711941"/>
              <a:gd name="csY6" fmla="*/ 313989 h 748684"/>
              <a:gd name="csX7" fmla="*/ 887189 w 1711941"/>
              <a:gd name="csY7" fmla="*/ 331918 h 748684"/>
              <a:gd name="csX8" fmla="*/ 923047 w 1711941"/>
              <a:gd name="csY8" fmla="*/ 269165 h 748684"/>
              <a:gd name="csX9" fmla="*/ 949941 w 1711941"/>
              <a:gd name="csY9" fmla="*/ 170553 h 748684"/>
              <a:gd name="csX10" fmla="*/ 994765 w 1711941"/>
              <a:gd name="csY10" fmla="*/ 27118 h 748684"/>
              <a:gd name="csX11" fmla="*/ 1048553 w 1711941"/>
              <a:gd name="csY11" fmla="*/ 36083 h 748684"/>
              <a:gd name="csX12" fmla="*/ 1075447 w 1711941"/>
              <a:gd name="csY12" fmla="*/ 54012 h 748684"/>
              <a:gd name="csX13" fmla="*/ 1120271 w 1711941"/>
              <a:gd name="csY13" fmla="*/ 62977 h 748684"/>
              <a:gd name="csX14" fmla="*/ 1218883 w 1711941"/>
              <a:gd name="csY14" fmla="*/ 36083 h 748684"/>
              <a:gd name="csX15" fmla="*/ 1236812 w 1711941"/>
              <a:gd name="csY15" fmla="*/ 224 h 748684"/>
              <a:gd name="csX16" fmla="*/ 1254741 w 1711941"/>
              <a:gd name="csY16" fmla="*/ 45048 h 748684"/>
              <a:gd name="csX17" fmla="*/ 1344389 w 1711941"/>
              <a:gd name="csY17" fmla="*/ 89871 h 748684"/>
              <a:gd name="csX18" fmla="*/ 1362318 w 1711941"/>
              <a:gd name="csY18" fmla="*/ 134695 h 748684"/>
              <a:gd name="csX19" fmla="*/ 1389212 w 1711941"/>
              <a:gd name="csY19" fmla="*/ 143659 h 748684"/>
              <a:gd name="csX20" fmla="*/ 1407141 w 1711941"/>
              <a:gd name="csY20" fmla="*/ 116765 h 748684"/>
              <a:gd name="csX21" fmla="*/ 1434036 w 1711941"/>
              <a:gd name="csY21" fmla="*/ 45048 h 748684"/>
              <a:gd name="csX22" fmla="*/ 1469894 w 1711941"/>
              <a:gd name="csY22" fmla="*/ 36083 h 748684"/>
              <a:gd name="csX23" fmla="*/ 1487824 w 1711941"/>
              <a:gd name="csY23" fmla="*/ 18153 h 748684"/>
              <a:gd name="csX24" fmla="*/ 1541612 w 1711941"/>
              <a:gd name="csY24" fmla="*/ 62977 h 748684"/>
              <a:gd name="csX25" fmla="*/ 1595400 w 1711941"/>
              <a:gd name="csY25" fmla="*/ 98836 h 748684"/>
              <a:gd name="csX26" fmla="*/ 1613330 w 1711941"/>
              <a:gd name="csY26" fmla="*/ 125730 h 748684"/>
              <a:gd name="csX27" fmla="*/ 1640224 w 1711941"/>
              <a:gd name="csY27" fmla="*/ 143659 h 748684"/>
              <a:gd name="csX28" fmla="*/ 1711941 w 1711941"/>
              <a:gd name="csY28" fmla="*/ 170553 h 748684"/>
              <a:gd name="csX29" fmla="*/ 1702977 w 1711941"/>
              <a:gd name="csY29" fmla="*/ 206412 h 748684"/>
              <a:gd name="csX30" fmla="*/ 1595400 w 1711941"/>
              <a:gd name="csY30" fmla="*/ 188483 h 748684"/>
              <a:gd name="csX31" fmla="*/ 1550577 w 1711941"/>
              <a:gd name="csY31" fmla="*/ 215377 h 748684"/>
              <a:gd name="csX32" fmla="*/ 1532647 w 1711941"/>
              <a:gd name="csY32" fmla="*/ 242271 h 748684"/>
              <a:gd name="csX33" fmla="*/ 1460930 w 1711941"/>
              <a:gd name="csY33" fmla="*/ 278130 h 748684"/>
              <a:gd name="csX34" fmla="*/ 1425071 w 1711941"/>
              <a:gd name="csY34" fmla="*/ 331918 h 748684"/>
              <a:gd name="csX35" fmla="*/ 1416106 w 1711941"/>
              <a:gd name="csY35" fmla="*/ 367777 h 748684"/>
              <a:gd name="csX36" fmla="*/ 1380247 w 1711941"/>
              <a:gd name="csY36" fmla="*/ 403636 h 748684"/>
              <a:gd name="csX37" fmla="*/ 1371283 w 1711941"/>
              <a:gd name="csY37" fmla="*/ 475353 h 748684"/>
              <a:gd name="csX38" fmla="*/ 1308530 w 1711941"/>
              <a:gd name="csY38" fmla="*/ 439495 h 748684"/>
              <a:gd name="csX39" fmla="*/ 1290600 w 1711941"/>
              <a:gd name="csY39" fmla="*/ 457424 h 748684"/>
              <a:gd name="csX40" fmla="*/ 1326459 w 1711941"/>
              <a:gd name="csY40" fmla="*/ 502248 h 748684"/>
              <a:gd name="csX41" fmla="*/ 1335424 w 1711941"/>
              <a:gd name="csY41" fmla="*/ 556036 h 748684"/>
              <a:gd name="csX42" fmla="*/ 1281636 w 1711941"/>
              <a:gd name="csY42" fmla="*/ 609824 h 748684"/>
              <a:gd name="csX43" fmla="*/ 1245777 w 1711941"/>
              <a:gd name="csY43" fmla="*/ 627753 h 748684"/>
              <a:gd name="csX44" fmla="*/ 1200953 w 1711941"/>
              <a:gd name="csY44" fmla="*/ 636718 h 748684"/>
              <a:gd name="csX45" fmla="*/ 1174059 w 1711941"/>
              <a:gd name="csY45" fmla="*/ 645683 h 748684"/>
              <a:gd name="csX46" fmla="*/ 1120271 w 1711941"/>
              <a:gd name="csY46" fmla="*/ 636718 h 748684"/>
              <a:gd name="csX47" fmla="*/ 1057518 w 1711941"/>
              <a:gd name="csY47" fmla="*/ 600859 h 748684"/>
              <a:gd name="csX48" fmla="*/ 1021659 w 1711941"/>
              <a:gd name="csY48" fmla="*/ 591895 h 748684"/>
              <a:gd name="csX49" fmla="*/ 958906 w 1711941"/>
              <a:gd name="csY49" fmla="*/ 600859 h 748684"/>
              <a:gd name="csX50" fmla="*/ 949941 w 1711941"/>
              <a:gd name="csY50" fmla="*/ 627753 h 748684"/>
              <a:gd name="csX51" fmla="*/ 940977 w 1711941"/>
              <a:gd name="csY51" fmla="*/ 672577 h 748684"/>
              <a:gd name="csX52" fmla="*/ 860294 w 1711941"/>
              <a:gd name="csY52" fmla="*/ 708436 h 748684"/>
              <a:gd name="csX53" fmla="*/ 806506 w 1711941"/>
              <a:gd name="csY53" fmla="*/ 717400 h 748684"/>
              <a:gd name="csX54" fmla="*/ 797541 w 1711941"/>
              <a:gd name="csY54" fmla="*/ 744295 h 748684"/>
              <a:gd name="csX55" fmla="*/ 725824 w 1711941"/>
              <a:gd name="csY55" fmla="*/ 618789 h 748684"/>
              <a:gd name="csX56" fmla="*/ 609283 w 1711941"/>
              <a:gd name="csY56" fmla="*/ 502248 h 748684"/>
              <a:gd name="csX57" fmla="*/ 465847 w 1711941"/>
              <a:gd name="csY57" fmla="*/ 502247 h 748684"/>
              <a:gd name="csX58" fmla="*/ 349307 w 1711941"/>
              <a:gd name="csY58" fmla="*/ 600860 h 748684"/>
              <a:gd name="csX59" fmla="*/ 232765 w 1711941"/>
              <a:gd name="csY59" fmla="*/ 573965 h 748684"/>
              <a:gd name="csX60" fmla="*/ 53471 w 1711941"/>
              <a:gd name="csY60" fmla="*/ 493282 h 748684"/>
              <a:gd name="csX61" fmla="*/ 17612 w 1711941"/>
              <a:gd name="csY61" fmla="*/ 385707 h 748684"/>
              <a:gd name="csX62" fmla="*/ 134153 w 1711941"/>
              <a:gd name="csY62" fmla="*/ 305024 h 748684"/>
              <a:gd name="csX0" fmla="*/ 134153 w 1711941"/>
              <a:gd name="csY0" fmla="*/ 305024 h 748684"/>
              <a:gd name="csX1" fmla="*/ 26576 w 1711941"/>
              <a:gd name="csY1" fmla="*/ 161589 h 748684"/>
              <a:gd name="csX2" fmla="*/ 725824 w 1711941"/>
              <a:gd name="csY2" fmla="*/ 358812 h 748684"/>
              <a:gd name="csX3" fmla="*/ 734788 w 1711941"/>
              <a:gd name="csY3" fmla="*/ 331918 h 748684"/>
              <a:gd name="csX4" fmla="*/ 761683 w 1711941"/>
              <a:gd name="csY4" fmla="*/ 287095 h 748684"/>
              <a:gd name="csX5" fmla="*/ 923047 w 1711941"/>
              <a:gd name="csY5" fmla="*/ 322953 h 748684"/>
              <a:gd name="csX6" fmla="*/ 833400 w 1711941"/>
              <a:gd name="csY6" fmla="*/ 313989 h 748684"/>
              <a:gd name="csX7" fmla="*/ 887189 w 1711941"/>
              <a:gd name="csY7" fmla="*/ 331918 h 748684"/>
              <a:gd name="csX8" fmla="*/ 923047 w 1711941"/>
              <a:gd name="csY8" fmla="*/ 269165 h 748684"/>
              <a:gd name="csX9" fmla="*/ 949941 w 1711941"/>
              <a:gd name="csY9" fmla="*/ 170553 h 748684"/>
              <a:gd name="csX10" fmla="*/ 994765 w 1711941"/>
              <a:gd name="csY10" fmla="*/ 27118 h 748684"/>
              <a:gd name="csX11" fmla="*/ 1048553 w 1711941"/>
              <a:gd name="csY11" fmla="*/ 36083 h 748684"/>
              <a:gd name="csX12" fmla="*/ 1075447 w 1711941"/>
              <a:gd name="csY12" fmla="*/ 54012 h 748684"/>
              <a:gd name="csX13" fmla="*/ 1120271 w 1711941"/>
              <a:gd name="csY13" fmla="*/ 62977 h 748684"/>
              <a:gd name="csX14" fmla="*/ 1218883 w 1711941"/>
              <a:gd name="csY14" fmla="*/ 36083 h 748684"/>
              <a:gd name="csX15" fmla="*/ 1236812 w 1711941"/>
              <a:gd name="csY15" fmla="*/ 224 h 748684"/>
              <a:gd name="csX16" fmla="*/ 1254741 w 1711941"/>
              <a:gd name="csY16" fmla="*/ 45048 h 748684"/>
              <a:gd name="csX17" fmla="*/ 1344389 w 1711941"/>
              <a:gd name="csY17" fmla="*/ 89871 h 748684"/>
              <a:gd name="csX18" fmla="*/ 1362318 w 1711941"/>
              <a:gd name="csY18" fmla="*/ 134695 h 748684"/>
              <a:gd name="csX19" fmla="*/ 1389212 w 1711941"/>
              <a:gd name="csY19" fmla="*/ 143659 h 748684"/>
              <a:gd name="csX20" fmla="*/ 1407141 w 1711941"/>
              <a:gd name="csY20" fmla="*/ 116765 h 748684"/>
              <a:gd name="csX21" fmla="*/ 1434036 w 1711941"/>
              <a:gd name="csY21" fmla="*/ 45048 h 748684"/>
              <a:gd name="csX22" fmla="*/ 1469894 w 1711941"/>
              <a:gd name="csY22" fmla="*/ 36083 h 748684"/>
              <a:gd name="csX23" fmla="*/ 1487824 w 1711941"/>
              <a:gd name="csY23" fmla="*/ 18153 h 748684"/>
              <a:gd name="csX24" fmla="*/ 1541612 w 1711941"/>
              <a:gd name="csY24" fmla="*/ 62977 h 748684"/>
              <a:gd name="csX25" fmla="*/ 1595400 w 1711941"/>
              <a:gd name="csY25" fmla="*/ 98836 h 748684"/>
              <a:gd name="csX26" fmla="*/ 1613330 w 1711941"/>
              <a:gd name="csY26" fmla="*/ 125730 h 748684"/>
              <a:gd name="csX27" fmla="*/ 1640224 w 1711941"/>
              <a:gd name="csY27" fmla="*/ 143659 h 748684"/>
              <a:gd name="csX28" fmla="*/ 1711941 w 1711941"/>
              <a:gd name="csY28" fmla="*/ 170553 h 748684"/>
              <a:gd name="csX29" fmla="*/ 1702977 w 1711941"/>
              <a:gd name="csY29" fmla="*/ 206412 h 748684"/>
              <a:gd name="csX30" fmla="*/ 1595400 w 1711941"/>
              <a:gd name="csY30" fmla="*/ 188483 h 748684"/>
              <a:gd name="csX31" fmla="*/ 1550577 w 1711941"/>
              <a:gd name="csY31" fmla="*/ 215377 h 748684"/>
              <a:gd name="csX32" fmla="*/ 1532647 w 1711941"/>
              <a:gd name="csY32" fmla="*/ 242271 h 748684"/>
              <a:gd name="csX33" fmla="*/ 1460930 w 1711941"/>
              <a:gd name="csY33" fmla="*/ 278130 h 748684"/>
              <a:gd name="csX34" fmla="*/ 1425071 w 1711941"/>
              <a:gd name="csY34" fmla="*/ 331918 h 748684"/>
              <a:gd name="csX35" fmla="*/ 1416106 w 1711941"/>
              <a:gd name="csY35" fmla="*/ 367777 h 748684"/>
              <a:gd name="csX36" fmla="*/ 1380247 w 1711941"/>
              <a:gd name="csY36" fmla="*/ 403636 h 748684"/>
              <a:gd name="csX37" fmla="*/ 1371283 w 1711941"/>
              <a:gd name="csY37" fmla="*/ 475353 h 748684"/>
              <a:gd name="csX38" fmla="*/ 1308530 w 1711941"/>
              <a:gd name="csY38" fmla="*/ 439495 h 748684"/>
              <a:gd name="csX39" fmla="*/ 1290600 w 1711941"/>
              <a:gd name="csY39" fmla="*/ 457424 h 748684"/>
              <a:gd name="csX40" fmla="*/ 1326459 w 1711941"/>
              <a:gd name="csY40" fmla="*/ 502248 h 748684"/>
              <a:gd name="csX41" fmla="*/ 1335424 w 1711941"/>
              <a:gd name="csY41" fmla="*/ 556036 h 748684"/>
              <a:gd name="csX42" fmla="*/ 1281636 w 1711941"/>
              <a:gd name="csY42" fmla="*/ 609824 h 748684"/>
              <a:gd name="csX43" fmla="*/ 1245777 w 1711941"/>
              <a:gd name="csY43" fmla="*/ 627753 h 748684"/>
              <a:gd name="csX44" fmla="*/ 1200953 w 1711941"/>
              <a:gd name="csY44" fmla="*/ 636718 h 748684"/>
              <a:gd name="csX45" fmla="*/ 1174059 w 1711941"/>
              <a:gd name="csY45" fmla="*/ 645683 h 748684"/>
              <a:gd name="csX46" fmla="*/ 1120271 w 1711941"/>
              <a:gd name="csY46" fmla="*/ 636718 h 748684"/>
              <a:gd name="csX47" fmla="*/ 1057518 w 1711941"/>
              <a:gd name="csY47" fmla="*/ 600859 h 748684"/>
              <a:gd name="csX48" fmla="*/ 1021659 w 1711941"/>
              <a:gd name="csY48" fmla="*/ 591895 h 748684"/>
              <a:gd name="csX49" fmla="*/ 958906 w 1711941"/>
              <a:gd name="csY49" fmla="*/ 600859 h 748684"/>
              <a:gd name="csX50" fmla="*/ 949941 w 1711941"/>
              <a:gd name="csY50" fmla="*/ 627753 h 748684"/>
              <a:gd name="csX51" fmla="*/ 940977 w 1711941"/>
              <a:gd name="csY51" fmla="*/ 672577 h 748684"/>
              <a:gd name="csX52" fmla="*/ 860294 w 1711941"/>
              <a:gd name="csY52" fmla="*/ 708436 h 748684"/>
              <a:gd name="csX53" fmla="*/ 806506 w 1711941"/>
              <a:gd name="csY53" fmla="*/ 717400 h 748684"/>
              <a:gd name="csX54" fmla="*/ 797541 w 1711941"/>
              <a:gd name="csY54" fmla="*/ 744295 h 748684"/>
              <a:gd name="csX55" fmla="*/ 725824 w 1711941"/>
              <a:gd name="csY55" fmla="*/ 618789 h 748684"/>
              <a:gd name="csX56" fmla="*/ 609283 w 1711941"/>
              <a:gd name="csY56" fmla="*/ 502248 h 748684"/>
              <a:gd name="csX57" fmla="*/ 465847 w 1711941"/>
              <a:gd name="csY57" fmla="*/ 502247 h 748684"/>
              <a:gd name="csX58" fmla="*/ 349307 w 1711941"/>
              <a:gd name="csY58" fmla="*/ 600860 h 748684"/>
              <a:gd name="csX59" fmla="*/ 232765 w 1711941"/>
              <a:gd name="csY59" fmla="*/ 573965 h 748684"/>
              <a:gd name="csX60" fmla="*/ 53471 w 1711941"/>
              <a:gd name="csY60" fmla="*/ 493282 h 748684"/>
              <a:gd name="csX61" fmla="*/ 17612 w 1711941"/>
              <a:gd name="csY61" fmla="*/ 385707 h 748684"/>
              <a:gd name="csX62" fmla="*/ 134153 w 1711941"/>
              <a:gd name="csY62" fmla="*/ 305024 h 748684"/>
              <a:gd name="csX0" fmla="*/ 134153 w 1711941"/>
              <a:gd name="csY0" fmla="*/ 305024 h 748684"/>
              <a:gd name="csX1" fmla="*/ 26576 w 1711941"/>
              <a:gd name="csY1" fmla="*/ 161589 h 748684"/>
              <a:gd name="csX2" fmla="*/ 725824 w 1711941"/>
              <a:gd name="csY2" fmla="*/ 358812 h 748684"/>
              <a:gd name="csX3" fmla="*/ 887188 w 1711941"/>
              <a:gd name="csY3" fmla="*/ 376741 h 748684"/>
              <a:gd name="csX4" fmla="*/ 761683 w 1711941"/>
              <a:gd name="csY4" fmla="*/ 287095 h 748684"/>
              <a:gd name="csX5" fmla="*/ 923047 w 1711941"/>
              <a:gd name="csY5" fmla="*/ 322953 h 748684"/>
              <a:gd name="csX6" fmla="*/ 833400 w 1711941"/>
              <a:gd name="csY6" fmla="*/ 313989 h 748684"/>
              <a:gd name="csX7" fmla="*/ 887189 w 1711941"/>
              <a:gd name="csY7" fmla="*/ 331918 h 748684"/>
              <a:gd name="csX8" fmla="*/ 923047 w 1711941"/>
              <a:gd name="csY8" fmla="*/ 269165 h 748684"/>
              <a:gd name="csX9" fmla="*/ 949941 w 1711941"/>
              <a:gd name="csY9" fmla="*/ 170553 h 748684"/>
              <a:gd name="csX10" fmla="*/ 994765 w 1711941"/>
              <a:gd name="csY10" fmla="*/ 27118 h 748684"/>
              <a:gd name="csX11" fmla="*/ 1048553 w 1711941"/>
              <a:gd name="csY11" fmla="*/ 36083 h 748684"/>
              <a:gd name="csX12" fmla="*/ 1075447 w 1711941"/>
              <a:gd name="csY12" fmla="*/ 54012 h 748684"/>
              <a:gd name="csX13" fmla="*/ 1120271 w 1711941"/>
              <a:gd name="csY13" fmla="*/ 62977 h 748684"/>
              <a:gd name="csX14" fmla="*/ 1218883 w 1711941"/>
              <a:gd name="csY14" fmla="*/ 36083 h 748684"/>
              <a:gd name="csX15" fmla="*/ 1236812 w 1711941"/>
              <a:gd name="csY15" fmla="*/ 224 h 748684"/>
              <a:gd name="csX16" fmla="*/ 1254741 w 1711941"/>
              <a:gd name="csY16" fmla="*/ 45048 h 748684"/>
              <a:gd name="csX17" fmla="*/ 1344389 w 1711941"/>
              <a:gd name="csY17" fmla="*/ 89871 h 748684"/>
              <a:gd name="csX18" fmla="*/ 1362318 w 1711941"/>
              <a:gd name="csY18" fmla="*/ 134695 h 748684"/>
              <a:gd name="csX19" fmla="*/ 1389212 w 1711941"/>
              <a:gd name="csY19" fmla="*/ 143659 h 748684"/>
              <a:gd name="csX20" fmla="*/ 1407141 w 1711941"/>
              <a:gd name="csY20" fmla="*/ 116765 h 748684"/>
              <a:gd name="csX21" fmla="*/ 1434036 w 1711941"/>
              <a:gd name="csY21" fmla="*/ 45048 h 748684"/>
              <a:gd name="csX22" fmla="*/ 1469894 w 1711941"/>
              <a:gd name="csY22" fmla="*/ 36083 h 748684"/>
              <a:gd name="csX23" fmla="*/ 1487824 w 1711941"/>
              <a:gd name="csY23" fmla="*/ 18153 h 748684"/>
              <a:gd name="csX24" fmla="*/ 1541612 w 1711941"/>
              <a:gd name="csY24" fmla="*/ 62977 h 748684"/>
              <a:gd name="csX25" fmla="*/ 1595400 w 1711941"/>
              <a:gd name="csY25" fmla="*/ 98836 h 748684"/>
              <a:gd name="csX26" fmla="*/ 1613330 w 1711941"/>
              <a:gd name="csY26" fmla="*/ 125730 h 748684"/>
              <a:gd name="csX27" fmla="*/ 1640224 w 1711941"/>
              <a:gd name="csY27" fmla="*/ 143659 h 748684"/>
              <a:gd name="csX28" fmla="*/ 1711941 w 1711941"/>
              <a:gd name="csY28" fmla="*/ 170553 h 748684"/>
              <a:gd name="csX29" fmla="*/ 1702977 w 1711941"/>
              <a:gd name="csY29" fmla="*/ 206412 h 748684"/>
              <a:gd name="csX30" fmla="*/ 1595400 w 1711941"/>
              <a:gd name="csY30" fmla="*/ 188483 h 748684"/>
              <a:gd name="csX31" fmla="*/ 1550577 w 1711941"/>
              <a:gd name="csY31" fmla="*/ 215377 h 748684"/>
              <a:gd name="csX32" fmla="*/ 1532647 w 1711941"/>
              <a:gd name="csY32" fmla="*/ 242271 h 748684"/>
              <a:gd name="csX33" fmla="*/ 1460930 w 1711941"/>
              <a:gd name="csY33" fmla="*/ 278130 h 748684"/>
              <a:gd name="csX34" fmla="*/ 1425071 w 1711941"/>
              <a:gd name="csY34" fmla="*/ 331918 h 748684"/>
              <a:gd name="csX35" fmla="*/ 1416106 w 1711941"/>
              <a:gd name="csY35" fmla="*/ 367777 h 748684"/>
              <a:gd name="csX36" fmla="*/ 1380247 w 1711941"/>
              <a:gd name="csY36" fmla="*/ 403636 h 748684"/>
              <a:gd name="csX37" fmla="*/ 1371283 w 1711941"/>
              <a:gd name="csY37" fmla="*/ 475353 h 748684"/>
              <a:gd name="csX38" fmla="*/ 1308530 w 1711941"/>
              <a:gd name="csY38" fmla="*/ 439495 h 748684"/>
              <a:gd name="csX39" fmla="*/ 1290600 w 1711941"/>
              <a:gd name="csY39" fmla="*/ 457424 h 748684"/>
              <a:gd name="csX40" fmla="*/ 1326459 w 1711941"/>
              <a:gd name="csY40" fmla="*/ 502248 h 748684"/>
              <a:gd name="csX41" fmla="*/ 1335424 w 1711941"/>
              <a:gd name="csY41" fmla="*/ 556036 h 748684"/>
              <a:gd name="csX42" fmla="*/ 1281636 w 1711941"/>
              <a:gd name="csY42" fmla="*/ 609824 h 748684"/>
              <a:gd name="csX43" fmla="*/ 1245777 w 1711941"/>
              <a:gd name="csY43" fmla="*/ 627753 h 748684"/>
              <a:gd name="csX44" fmla="*/ 1200953 w 1711941"/>
              <a:gd name="csY44" fmla="*/ 636718 h 748684"/>
              <a:gd name="csX45" fmla="*/ 1174059 w 1711941"/>
              <a:gd name="csY45" fmla="*/ 645683 h 748684"/>
              <a:gd name="csX46" fmla="*/ 1120271 w 1711941"/>
              <a:gd name="csY46" fmla="*/ 636718 h 748684"/>
              <a:gd name="csX47" fmla="*/ 1057518 w 1711941"/>
              <a:gd name="csY47" fmla="*/ 600859 h 748684"/>
              <a:gd name="csX48" fmla="*/ 1021659 w 1711941"/>
              <a:gd name="csY48" fmla="*/ 591895 h 748684"/>
              <a:gd name="csX49" fmla="*/ 958906 w 1711941"/>
              <a:gd name="csY49" fmla="*/ 600859 h 748684"/>
              <a:gd name="csX50" fmla="*/ 949941 w 1711941"/>
              <a:gd name="csY50" fmla="*/ 627753 h 748684"/>
              <a:gd name="csX51" fmla="*/ 940977 w 1711941"/>
              <a:gd name="csY51" fmla="*/ 672577 h 748684"/>
              <a:gd name="csX52" fmla="*/ 860294 w 1711941"/>
              <a:gd name="csY52" fmla="*/ 708436 h 748684"/>
              <a:gd name="csX53" fmla="*/ 806506 w 1711941"/>
              <a:gd name="csY53" fmla="*/ 717400 h 748684"/>
              <a:gd name="csX54" fmla="*/ 797541 w 1711941"/>
              <a:gd name="csY54" fmla="*/ 744295 h 748684"/>
              <a:gd name="csX55" fmla="*/ 725824 w 1711941"/>
              <a:gd name="csY55" fmla="*/ 618789 h 748684"/>
              <a:gd name="csX56" fmla="*/ 609283 w 1711941"/>
              <a:gd name="csY56" fmla="*/ 502248 h 748684"/>
              <a:gd name="csX57" fmla="*/ 465847 w 1711941"/>
              <a:gd name="csY57" fmla="*/ 502247 h 748684"/>
              <a:gd name="csX58" fmla="*/ 349307 w 1711941"/>
              <a:gd name="csY58" fmla="*/ 600860 h 748684"/>
              <a:gd name="csX59" fmla="*/ 232765 w 1711941"/>
              <a:gd name="csY59" fmla="*/ 573965 h 748684"/>
              <a:gd name="csX60" fmla="*/ 53471 w 1711941"/>
              <a:gd name="csY60" fmla="*/ 493282 h 748684"/>
              <a:gd name="csX61" fmla="*/ 17612 w 1711941"/>
              <a:gd name="csY61" fmla="*/ 385707 h 748684"/>
              <a:gd name="csX62" fmla="*/ 134153 w 1711941"/>
              <a:gd name="csY62" fmla="*/ 305024 h 748684"/>
              <a:gd name="csX0" fmla="*/ 117238 w 1695026"/>
              <a:gd name="csY0" fmla="*/ 305024 h 748684"/>
              <a:gd name="csX1" fmla="*/ 9661 w 1695026"/>
              <a:gd name="csY1" fmla="*/ 161589 h 748684"/>
              <a:gd name="csX2" fmla="*/ 332391 w 1695026"/>
              <a:gd name="csY2" fmla="*/ 430530 h 748684"/>
              <a:gd name="csX3" fmla="*/ 870273 w 1695026"/>
              <a:gd name="csY3" fmla="*/ 376741 h 748684"/>
              <a:gd name="csX4" fmla="*/ 744768 w 1695026"/>
              <a:gd name="csY4" fmla="*/ 287095 h 748684"/>
              <a:gd name="csX5" fmla="*/ 906132 w 1695026"/>
              <a:gd name="csY5" fmla="*/ 322953 h 748684"/>
              <a:gd name="csX6" fmla="*/ 816485 w 1695026"/>
              <a:gd name="csY6" fmla="*/ 313989 h 748684"/>
              <a:gd name="csX7" fmla="*/ 870274 w 1695026"/>
              <a:gd name="csY7" fmla="*/ 331918 h 748684"/>
              <a:gd name="csX8" fmla="*/ 906132 w 1695026"/>
              <a:gd name="csY8" fmla="*/ 269165 h 748684"/>
              <a:gd name="csX9" fmla="*/ 933026 w 1695026"/>
              <a:gd name="csY9" fmla="*/ 170553 h 748684"/>
              <a:gd name="csX10" fmla="*/ 977850 w 1695026"/>
              <a:gd name="csY10" fmla="*/ 27118 h 748684"/>
              <a:gd name="csX11" fmla="*/ 1031638 w 1695026"/>
              <a:gd name="csY11" fmla="*/ 36083 h 748684"/>
              <a:gd name="csX12" fmla="*/ 1058532 w 1695026"/>
              <a:gd name="csY12" fmla="*/ 54012 h 748684"/>
              <a:gd name="csX13" fmla="*/ 1103356 w 1695026"/>
              <a:gd name="csY13" fmla="*/ 62977 h 748684"/>
              <a:gd name="csX14" fmla="*/ 1201968 w 1695026"/>
              <a:gd name="csY14" fmla="*/ 36083 h 748684"/>
              <a:gd name="csX15" fmla="*/ 1219897 w 1695026"/>
              <a:gd name="csY15" fmla="*/ 224 h 748684"/>
              <a:gd name="csX16" fmla="*/ 1237826 w 1695026"/>
              <a:gd name="csY16" fmla="*/ 45048 h 748684"/>
              <a:gd name="csX17" fmla="*/ 1327474 w 1695026"/>
              <a:gd name="csY17" fmla="*/ 89871 h 748684"/>
              <a:gd name="csX18" fmla="*/ 1345403 w 1695026"/>
              <a:gd name="csY18" fmla="*/ 134695 h 748684"/>
              <a:gd name="csX19" fmla="*/ 1372297 w 1695026"/>
              <a:gd name="csY19" fmla="*/ 143659 h 748684"/>
              <a:gd name="csX20" fmla="*/ 1390226 w 1695026"/>
              <a:gd name="csY20" fmla="*/ 116765 h 748684"/>
              <a:gd name="csX21" fmla="*/ 1417121 w 1695026"/>
              <a:gd name="csY21" fmla="*/ 45048 h 748684"/>
              <a:gd name="csX22" fmla="*/ 1452979 w 1695026"/>
              <a:gd name="csY22" fmla="*/ 36083 h 748684"/>
              <a:gd name="csX23" fmla="*/ 1470909 w 1695026"/>
              <a:gd name="csY23" fmla="*/ 18153 h 748684"/>
              <a:gd name="csX24" fmla="*/ 1524697 w 1695026"/>
              <a:gd name="csY24" fmla="*/ 62977 h 748684"/>
              <a:gd name="csX25" fmla="*/ 1578485 w 1695026"/>
              <a:gd name="csY25" fmla="*/ 98836 h 748684"/>
              <a:gd name="csX26" fmla="*/ 1596415 w 1695026"/>
              <a:gd name="csY26" fmla="*/ 125730 h 748684"/>
              <a:gd name="csX27" fmla="*/ 1623309 w 1695026"/>
              <a:gd name="csY27" fmla="*/ 143659 h 748684"/>
              <a:gd name="csX28" fmla="*/ 1695026 w 1695026"/>
              <a:gd name="csY28" fmla="*/ 170553 h 748684"/>
              <a:gd name="csX29" fmla="*/ 1686062 w 1695026"/>
              <a:gd name="csY29" fmla="*/ 206412 h 748684"/>
              <a:gd name="csX30" fmla="*/ 1578485 w 1695026"/>
              <a:gd name="csY30" fmla="*/ 188483 h 748684"/>
              <a:gd name="csX31" fmla="*/ 1533662 w 1695026"/>
              <a:gd name="csY31" fmla="*/ 215377 h 748684"/>
              <a:gd name="csX32" fmla="*/ 1515732 w 1695026"/>
              <a:gd name="csY32" fmla="*/ 242271 h 748684"/>
              <a:gd name="csX33" fmla="*/ 1444015 w 1695026"/>
              <a:gd name="csY33" fmla="*/ 278130 h 748684"/>
              <a:gd name="csX34" fmla="*/ 1408156 w 1695026"/>
              <a:gd name="csY34" fmla="*/ 331918 h 748684"/>
              <a:gd name="csX35" fmla="*/ 1399191 w 1695026"/>
              <a:gd name="csY35" fmla="*/ 367777 h 748684"/>
              <a:gd name="csX36" fmla="*/ 1363332 w 1695026"/>
              <a:gd name="csY36" fmla="*/ 403636 h 748684"/>
              <a:gd name="csX37" fmla="*/ 1354368 w 1695026"/>
              <a:gd name="csY37" fmla="*/ 475353 h 748684"/>
              <a:gd name="csX38" fmla="*/ 1291615 w 1695026"/>
              <a:gd name="csY38" fmla="*/ 439495 h 748684"/>
              <a:gd name="csX39" fmla="*/ 1273685 w 1695026"/>
              <a:gd name="csY39" fmla="*/ 457424 h 748684"/>
              <a:gd name="csX40" fmla="*/ 1309544 w 1695026"/>
              <a:gd name="csY40" fmla="*/ 502248 h 748684"/>
              <a:gd name="csX41" fmla="*/ 1318509 w 1695026"/>
              <a:gd name="csY41" fmla="*/ 556036 h 748684"/>
              <a:gd name="csX42" fmla="*/ 1264721 w 1695026"/>
              <a:gd name="csY42" fmla="*/ 609824 h 748684"/>
              <a:gd name="csX43" fmla="*/ 1228862 w 1695026"/>
              <a:gd name="csY43" fmla="*/ 627753 h 748684"/>
              <a:gd name="csX44" fmla="*/ 1184038 w 1695026"/>
              <a:gd name="csY44" fmla="*/ 636718 h 748684"/>
              <a:gd name="csX45" fmla="*/ 1157144 w 1695026"/>
              <a:gd name="csY45" fmla="*/ 645683 h 748684"/>
              <a:gd name="csX46" fmla="*/ 1103356 w 1695026"/>
              <a:gd name="csY46" fmla="*/ 636718 h 748684"/>
              <a:gd name="csX47" fmla="*/ 1040603 w 1695026"/>
              <a:gd name="csY47" fmla="*/ 600859 h 748684"/>
              <a:gd name="csX48" fmla="*/ 1004744 w 1695026"/>
              <a:gd name="csY48" fmla="*/ 591895 h 748684"/>
              <a:gd name="csX49" fmla="*/ 941991 w 1695026"/>
              <a:gd name="csY49" fmla="*/ 600859 h 748684"/>
              <a:gd name="csX50" fmla="*/ 933026 w 1695026"/>
              <a:gd name="csY50" fmla="*/ 627753 h 748684"/>
              <a:gd name="csX51" fmla="*/ 924062 w 1695026"/>
              <a:gd name="csY51" fmla="*/ 672577 h 748684"/>
              <a:gd name="csX52" fmla="*/ 843379 w 1695026"/>
              <a:gd name="csY52" fmla="*/ 708436 h 748684"/>
              <a:gd name="csX53" fmla="*/ 789591 w 1695026"/>
              <a:gd name="csY53" fmla="*/ 717400 h 748684"/>
              <a:gd name="csX54" fmla="*/ 780626 w 1695026"/>
              <a:gd name="csY54" fmla="*/ 744295 h 748684"/>
              <a:gd name="csX55" fmla="*/ 708909 w 1695026"/>
              <a:gd name="csY55" fmla="*/ 618789 h 748684"/>
              <a:gd name="csX56" fmla="*/ 592368 w 1695026"/>
              <a:gd name="csY56" fmla="*/ 502248 h 748684"/>
              <a:gd name="csX57" fmla="*/ 448932 w 1695026"/>
              <a:gd name="csY57" fmla="*/ 502247 h 748684"/>
              <a:gd name="csX58" fmla="*/ 332392 w 1695026"/>
              <a:gd name="csY58" fmla="*/ 600860 h 748684"/>
              <a:gd name="csX59" fmla="*/ 215850 w 1695026"/>
              <a:gd name="csY59" fmla="*/ 573965 h 748684"/>
              <a:gd name="csX60" fmla="*/ 36556 w 1695026"/>
              <a:gd name="csY60" fmla="*/ 493282 h 748684"/>
              <a:gd name="csX61" fmla="*/ 697 w 1695026"/>
              <a:gd name="csY61" fmla="*/ 385707 h 748684"/>
              <a:gd name="csX62" fmla="*/ 117238 w 1695026"/>
              <a:gd name="csY62" fmla="*/ 305024 h 748684"/>
              <a:gd name="csX0" fmla="*/ 117238 w 1695026"/>
              <a:gd name="csY0" fmla="*/ 305024 h 748684"/>
              <a:gd name="csX1" fmla="*/ 9661 w 1695026"/>
              <a:gd name="csY1" fmla="*/ 161589 h 748684"/>
              <a:gd name="csX2" fmla="*/ 296533 w 1695026"/>
              <a:gd name="csY2" fmla="*/ 278130 h 748684"/>
              <a:gd name="csX3" fmla="*/ 870273 w 1695026"/>
              <a:gd name="csY3" fmla="*/ 376741 h 748684"/>
              <a:gd name="csX4" fmla="*/ 744768 w 1695026"/>
              <a:gd name="csY4" fmla="*/ 287095 h 748684"/>
              <a:gd name="csX5" fmla="*/ 906132 w 1695026"/>
              <a:gd name="csY5" fmla="*/ 322953 h 748684"/>
              <a:gd name="csX6" fmla="*/ 816485 w 1695026"/>
              <a:gd name="csY6" fmla="*/ 313989 h 748684"/>
              <a:gd name="csX7" fmla="*/ 870274 w 1695026"/>
              <a:gd name="csY7" fmla="*/ 331918 h 748684"/>
              <a:gd name="csX8" fmla="*/ 906132 w 1695026"/>
              <a:gd name="csY8" fmla="*/ 269165 h 748684"/>
              <a:gd name="csX9" fmla="*/ 933026 w 1695026"/>
              <a:gd name="csY9" fmla="*/ 170553 h 748684"/>
              <a:gd name="csX10" fmla="*/ 977850 w 1695026"/>
              <a:gd name="csY10" fmla="*/ 27118 h 748684"/>
              <a:gd name="csX11" fmla="*/ 1031638 w 1695026"/>
              <a:gd name="csY11" fmla="*/ 36083 h 748684"/>
              <a:gd name="csX12" fmla="*/ 1058532 w 1695026"/>
              <a:gd name="csY12" fmla="*/ 54012 h 748684"/>
              <a:gd name="csX13" fmla="*/ 1103356 w 1695026"/>
              <a:gd name="csY13" fmla="*/ 62977 h 748684"/>
              <a:gd name="csX14" fmla="*/ 1201968 w 1695026"/>
              <a:gd name="csY14" fmla="*/ 36083 h 748684"/>
              <a:gd name="csX15" fmla="*/ 1219897 w 1695026"/>
              <a:gd name="csY15" fmla="*/ 224 h 748684"/>
              <a:gd name="csX16" fmla="*/ 1237826 w 1695026"/>
              <a:gd name="csY16" fmla="*/ 45048 h 748684"/>
              <a:gd name="csX17" fmla="*/ 1327474 w 1695026"/>
              <a:gd name="csY17" fmla="*/ 89871 h 748684"/>
              <a:gd name="csX18" fmla="*/ 1345403 w 1695026"/>
              <a:gd name="csY18" fmla="*/ 134695 h 748684"/>
              <a:gd name="csX19" fmla="*/ 1372297 w 1695026"/>
              <a:gd name="csY19" fmla="*/ 143659 h 748684"/>
              <a:gd name="csX20" fmla="*/ 1390226 w 1695026"/>
              <a:gd name="csY20" fmla="*/ 116765 h 748684"/>
              <a:gd name="csX21" fmla="*/ 1417121 w 1695026"/>
              <a:gd name="csY21" fmla="*/ 45048 h 748684"/>
              <a:gd name="csX22" fmla="*/ 1452979 w 1695026"/>
              <a:gd name="csY22" fmla="*/ 36083 h 748684"/>
              <a:gd name="csX23" fmla="*/ 1470909 w 1695026"/>
              <a:gd name="csY23" fmla="*/ 18153 h 748684"/>
              <a:gd name="csX24" fmla="*/ 1524697 w 1695026"/>
              <a:gd name="csY24" fmla="*/ 62977 h 748684"/>
              <a:gd name="csX25" fmla="*/ 1578485 w 1695026"/>
              <a:gd name="csY25" fmla="*/ 98836 h 748684"/>
              <a:gd name="csX26" fmla="*/ 1596415 w 1695026"/>
              <a:gd name="csY26" fmla="*/ 125730 h 748684"/>
              <a:gd name="csX27" fmla="*/ 1623309 w 1695026"/>
              <a:gd name="csY27" fmla="*/ 143659 h 748684"/>
              <a:gd name="csX28" fmla="*/ 1695026 w 1695026"/>
              <a:gd name="csY28" fmla="*/ 170553 h 748684"/>
              <a:gd name="csX29" fmla="*/ 1686062 w 1695026"/>
              <a:gd name="csY29" fmla="*/ 206412 h 748684"/>
              <a:gd name="csX30" fmla="*/ 1578485 w 1695026"/>
              <a:gd name="csY30" fmla="*/ 188483 h 748684"/>
              <a:gd name="csX31" fmla="*/ 1533662 w 1695026"/>
              <a:gd name="csY31" fmla="*/ 215377 h 748684"/>
              <a:gd name="csX32" fmla="*/ 1515732 w 1695026"/>
              <a:gd name="csY32" fmla="*/ 242271 h 748684"/>
              <a:gd name="csX33" fmla="*/ 1444015 w 1695026"/>
              <a:gd name="csY33" fmla="*/ 278130 h 748684"/>
              <a:gd name="csX34" fmla="*/ 1408156 w 1695026"/>
              <a:gd name="csY34" fmla="*/ 331918 h 748684"/>
              <a:gd name="csX35" fmla="*/ 1399191 w 1695026"/>
              <a:gd name="csY35" fmla="*/ 367777 h 748684"/>
              <a:gd name="csX36" fmla="*/ 1363332 w 1695026"/>
              <a:gd name="csY36" fmla="*/ 403636 h 748684"/>
              <a:gd name="csX37" fmla="*/ 1354368 w 1695026"/>
              <a:gd name="csY37" fmla="*/ 475353 h 748684"/>
              <a:gd name="csX38" fmla="*/ 1291615 w 1695026"/>
              <a:gd name="csY38" fmla="*/ 439495 h 748684"/>
              <a:gd name="csX39" fmla="*/ 1273685 w 1695026"/>
              <a:gd name="csY39" fmla="*/ 457424 h 748684"/>
              <a:gd name="csX40" fmla="*/ 1309544 w 1695026"/>
              <a:gd name="csY40" fmla="*/ 502248 h 748684"/>
              <a:gd name="csX41" fmla="*/ 1318509 w 1695026"/>
              <a:gd name="csY41" fmla="*/ 556036 h 748684"/>
              <a:gd name="csX42" fmla="*/ 1264721 w 1695026"/>
              <a:gd name="csY42" fmla="*/ 609824 h 748684"/>
              <a:gd name="csX43" fmla="*/ 1228862 w 1695026"/>
              <a:gd name="csY43" fmla="*/ 627753 h 748684"/>
              <a:gd name="csX44" fmla="*/ 1184038 w 1695026"/>
              <a:gd name="csY44" fmla="*/ 636718 h 748684"/>
              <a:gd name="csX45" fmla="*/ 1157144 w 1695026"/>
              <a:gd name="csY45" fmla="*/ 645683 h 748684"/>
              <a:gd name="csX46" fmla="*/ 1103356 w 1695026"/>
              <a:gd name="csY46" fmla="*/ 636718 h 748684"/>
              <a:gd name="csX47" fmla="*/ 1040603 w 1695026"/>
              <a:gd name="csY47" fmla="*/ 600859 h 748684"/>
              <a:gd name="csX48" fmla="*/ 1004744 w 1695026"/>
              <a:gd name="csY48" fmla="*/ 591895 h 748684"/>
              <a:gd name="csX49" fmla="*/ 941991 w 1695026"/>
              <a:gd name="csY49" fmla="*/ 600859 h 748684"/>
              <a:gd name="csX50" fmla="*/ 933026 w 1695026"/>
              <a:gd name="csY50" fmla="*/ 627753 h 748684"/>
              <a:gd name="csX51" fmla="*/ 924062 w 1695026"/>
              <a:gd name="csY51" fmla="*/ 672577 h 748684"/>
              <a:gd name="csX52" fmla="*/ 843379 w 1695026"/>
              <a:gd name="csY52" fmla="*/ 708436 h 748684"/>
              <a:gd name="csX53" fmla="*/ 789591 w 1695026"/>
              <a:gd name="csY53" fmla="*/ 717400 h 748684"/>
              <a:gd name="csX54" fmla="*/ 780626 w 1695026"/>
              <a:gd name="csY54" fmla="*/ 744295 h 748684"/>
              <a:gd name="csX55" fmla="*/ 708909 w 1695026"/>
              <a:gd name="csY55" fmla="*/ 618789 h 748684"/>
              <a:gd name="csX56" fmla="*/ 592368 w 1695026"/>
              <a:gd name="csY56" fmla="*/ 502248 h 748684"/>
              <a:gd name="csX57" fmla="*/ 448932 w 1695026"/>
              <a:gd name="csY57" fmla="*/ 502247 h 748684"/>
              <a:gd name="csX58" fmla="*/ 332392 w 1695026"/>
              <a:gd name="csY58" fmla="*/ 600860 h 748684"/>
              <a:gd name="csX59" fmla="*/ 215850 w 1695026"/>
              <a:gd name="csY59" fmla="*/ 573965 h 748684"/>
              <a:gd name="csX60" fmla="*/ 36556 w 1695026"/>
              <a:gd name="csY60" fmla="*/ 493282 h 748684"/>
              <a:gd name="csX61" fmla="*/ 697 w 1695026"/>
              <a:gd name="csY61" fmla="*/ 385707 h 748684"/>
              <a:gd name="csX62" fmla="*/ 117238 w 1695026"/>
              <a:gd name="csY62" fmla="*/ 305024 h 748684"/>
              <a:gd name="csX0" fmla="*/ 117238 w 1695026"/>
              <a:gd name="csY0" fmla="*/ 305024 h 748684"/>
              <a:gd name="csX1" fmla="*/ 9661 w 1695026"/>
              <a:gd name="csY1" fmla="*/ 161589 h 748684"/>
              <a:gd name="csX2" fmla="*/ 296533 w 1695026"/>
              <a:gd name="csY2" fmla="*/ 278130 h 748684"/>
              <a:gd name="csX3" fmla="*/ 368249 w 1695026"/>
              <a:gd name="csY3" fmla="*/ 287094 h 748684"/>
              <a:gd name="csX4" fmla="*/ 744768 w 1695026"/>
              <a:gd name="csY4" fmla="*/ 287095 h 748684"/>
              <a:gd name="csX5" fmla="*/ 906132 w 1695026"/>
              <a:gd name="csY5" fmla="*/ 322953 h 748684"/>
              <a:gd name="csX6" fmla="*/ 816485 w 1695026"/>
              <a:gd name="csY6" fmla="*/ 313989 h 748684"/>
              <a:gd name="csX7" fmla="*/ 870274 w 1695026"/>
              <a:gd name="csY7" fmla="*/ 331918 h 748684"/>
              <a:gd name="csX8" fmla="*/ 906132 w 1695026"/>
              <a:gd name="csY8" fmla="*/ 269165 h 748684"/>
              <a:gd name="csX9" fmla="*/ 933026 w 1695026"/>
              <a:gd name="csY9" fmla="*/ 170553 h 748684"/>
              <a:gd name="csX10" fmla="*/ 977850 w 1695026"/>
              <a:gd name="csY10" fmla="*/ 27118 h 748684"/>
              <a:gd name="csX11" fmla="*/ 1031638 w 1695026"/>
              <a:gd name="csY11" fmla="*/ 36083 h 748684"/>
              <a:gd name="csX12" fmla="*/ 1058532 w 1695026"/>
              <a:gd name="csY12" fmla="*/ 54012 h 748684"/>
              <a:gd name="csX13" fmla="*/ 1103356 w 1695026"/>
              <a:gd name="csY13" fmla="*/ 62977 h 748684"/>
              <a:gd name="csX14" fmla="*/ 1201968 w 1695026"/>
              <a:gd name="csY14" fmla="*/ 36083 h 748684"/>
              <a:gd name="csX15" fmla="*/ 1219897 w 1695026"/>
              <a:gd name="csY15" fmla="*/ 224 h 748684"/>
              <a:gd name="csX16" fmla="*/ 1237826 w 1695026"/>
              <a:gd name="csY16" fmla="*/ 45048 h 748684"/>
              <a:gd name="csX17" fmla="*/ 1327474 w 1695026"/>
              <a:gd name="csY17" fmla="*/ 89871 h 748684"/>
              <a:gd name="csX18" fmla="*/ 1345403 w 1695026"/>
              <a:gd name="csY18" fmla="*/ 134695 h 748684"/>
              <a:gd name="csX19" fmla="*/ 1372297 w 1695026"/>
              <a:gd name="csY19" fmla="*/ 143659 h 748684"/>
              <a:gd name="csX20" fmla="*/ 1390226 w 1695026"/>
              <a:gd name="csY20" fmla="*/ 116765 h 748684"/>
              <a:gd name="csX21" fmla="*/ 1417121 w 1695026"/>
              <a:gd name="csY21" fmla="*/ 45048 h 748684"/>
              <a:gd name="csX22" fmla="*/ 1452979 w 1695026"/>
              <a:gd name="csY22" fmla="*/ 36083 h 748684"/>
              <a:gd name="csX23" fmla="*/ 1470909 w 1695026"/>
              <a:gd name="csY23" fmla="*/ 18153 h 748684"/>
              <a:gd name="csX24" fmla="*/ 1524697 w 1695026"/>
              <a:gd name="csY24" fmla="*/ 62977 h 748684"/>
              <a:gd name="csX25" fmla="*/ 1578485 w 1695026"/>
              <a:gd name="csY25" fmla="*/ 98836 h 748684"/>
              <a:gd name="csX26" fmla="*/ 1596415 w 1695026"/>
              <a:gd name="csY26" fmla="*/ 125730 h 748684"/>
              <a:gd name="csX27" fmla="*/ 1623309 w 1695026"/>
              <a:gd name="csY27" fmla="*/ 143659 h 748684"/>
              <a:gd name="csX28" fmla="*/ 1695026 w 1695026"/>
              <a:gd name="csY28" fmla="*/ 170553 h 748684"/>
              <a:gd name="csX29" fmla="*/ 1686062 w 1695026"/>
              <a:gd name="csY29" fmla="*/ 206412 h 748684"/>
              <a:gd name="csX30" fmla="*/ 1578485 w 1695026"/>
              <a:gd name="csY30" fmla="*/ 188483 h 748684"/>
              <a:gd name="csX31" fmla="*/ 1533662 w 1695026"/>
              <a:gd name="csY31" fmla="*/ 215377 h 748684"/>
              <a:gd name="csX32" fmla="*/ 1515732 w 1695026"/>
              <a:gd name="csY32" fmla="*/ 242271 h 748684"/>
              <a:gd name="csX33" fmla="*/ 1444015 w 1695026"/>
              <a:gd name="csY33" fmla="*/ 278130 h 748684"/>
              <a:gd name="csX34" fmla="*/ 1408156 w 1695026"/>
              <a:gd name="csY34" fmla="*/ 331918 h 748684"/>
              <a:gd name="csX35" fmla="*/ 1399191 w 1695026"/>
              <a:gd name="csY35" fmla="*/ 367777 h 748684"/>
              <a:gd name="csX36" fmla="*/ 1363332 w 1695026"/>
              <a:gd name="csY36" fmla="*/ 403636 h 748684"/>
              <a:gd name="csX37" fmla="*/ 1354368 w 1695026"/>
              <a:gd name="csY37" fmla="*/ 475353 h 748684"/>
              <a:gd name="csX38" fmla="*/ 1291615 w 1695026"/>
              <a:gd name="csY38" fmla="*/ 439495 h 748684"/>
              <a:gd name="csX39" fmla="*/ 1273685 w 1695026"/>
              <a:gd name="csY39" fmla="*/ 457424 h 748684"/>
              <a:gd name="csX40" fmla="*/ 1309544 w 1695026"/>
              <a:gd name="csY40" fmla="*/ 502248 h 748684"/>
              <a:gd name="csX41" fmla="*/ 1318509 w 1695026"/>
              <a:gd name="csY41" fmla="*/ 556036 h 748684"/>
              <a:gd name="csX42" fmla="*/ 1264721 w 1695026"/>
              <a:gd name="csY42" fmla="*/ 609824 h 748684"/>
              <a:gd name="csX43" fmla="*/ 1228862 w 1695026"/>
              <a:gd name="csY43" fmla="*/ 627753 h 748684"/>
              <a:gd name="csX44" fmla="*/ 1184038 w 1695026"/>
              <a:gd name="csY44" fmla="*/ 636718 h 748684"/>
              <a:gd name="csX45" fmla="*/ 1157144 w 1695026"/>
              <a:gd name="csY45" fmla="*/ 645683 h 748684"/>
              <a:gd name="csX46" fmla="*/ 1103356 w 1695026"/>
              <a:gd name="csY46" fmla="*/ 636718 h 748684"/>
              <a:gd name="csX47" fmla="*/ 1040603 w 1695026"/>
              <a:gd name="csY47" fmla="*/ 600859 h 748684"/>
              <a:gd name="csX48" fmla="*/ 1004744 w 1695026"/>
              <a:gd name="csY48" fmla="*/ 591895 h 748684"/>
              <a:gd name="csX49" fmla="*/ 941991 w 1695026"/>
              <a:gd name="csY49" fmla="*/ 600859 h 748684"/>
              <a:gd name="csX50" fmla="*/ 933026 w 1695026"/>
              <a:gd name="csY50" fmla="*/ 627753 h 748684"/>
              <a:gd name="csX51" fmla="*/ 924062 w 1695026"/>
              <a:gd name="csY51" fmla="*/ 672577 h 748684"/>
              <a:gd name="csX52" fmla="*/ 843379 w 1695026"/>
              <a:gd name="csY52" fmla="*/ 708436 h 748684"/>
              <a:gd name="csX53" fmla="*/ 789591 w 1695026"/>
              <a:gd name="csY53" fmla="*/ 717400 h 748684"/>
              <a:gd name="csX54" fmla="*/ 780626 w 1695026"/>
              <a:gd name="csY54" fmla="*/ 744295 h 748684"/>
              <a:gd name="csX55" fmla="*/ 708909 w 1695026"/>
              <a:gd name="csY55" fmla="*/ 618789 h 748684"/>
              <a:gd name="csX56" fmla="*/ 592368 w 1695026"/>
              <a:gd name="csY56" fmla="*/ 502248 h 748684"/>
              <a:gd name="csX57" fmla="*/ 448932 w 1695026"/>
              <a:gd name="csY57" fmla="*/ 502247 h 748684"/>
              <a:gd name="csX58" fmla="*/ 332392 w 1695026"/>
              <a:gd name="csY58" fmla="*/ 600860 h 748684"/>
              <a:gd name="csX59" fmla="*/ 215850 w 1695026"/>
              <a:gd name="csY59" fmla="*/ 573965 h 748684"/>
              <a:gd name="csX60" fmla="*/ 36556 w 1695026"/>
              <a:gd name="csY60" fmla="*/ 493282 h 748684"/>
              <a:gd name="csX61" fmla="*/ 697 w 1695026"/>
              <a:gd name="csY61" fmla="*/ 385707 h 748684"/>
              <a:gd name="csX62" fmla="*/ 117238 w 1695026"/>
              <a:gd name="csY62" fmla="*/ 305024 h 748684"/>
              <a:gd name="csX0" fmla="*/ 117238 w 1695026"/>
              <a:gd name="csY0" fmla="*/ 305024 h 748684"/>
              <a:gd name="csX1" fmla="*/ 9661 w 1695026"/>
              <a:gd name="csY1" fmla="*/ 161589 h 748684"/>
              <a:gd name="csX2" fmla="*/ 296533 w 1695026"/>
              <a:gd name="csY2" fmla="*/ 278130 h 748684"/>
              <a:gd name="csX3" fmla="*/ 368249 w 1695026"/>
              <a:gd name="csY3" fmla="*/ 287094 h 748684"/>
              <a:gd name="csX4" fmla="*/ 556509 w 1695026"/>
              <a:gd name="csY4" fmla="*/ 313989 h 748684"/>
              <a:gd name="csX5" fmla="*/ 906132 w 1695026"/>
              <a:gd name="csY5" fmla="*/ 322953 h 748684"/>
              <a:gd name="csX6" fmla="*/ 816485 w 1695026"/>
              <a:gd name="csY6" fmla="*/ 313989 h 748684"/>
              <a:gd name="csX7" fmla="*/ 870274 w 1695026"/>
              <a:gd name="csY7" fmla="*/ 331918 h 748684"/>
              <a:gd name="csX8" fmla="*/ 906132 w 1695026"/>
              <a:gd name="csY8" fmla="*/ 269165 h 748684"/>
              <a:gd name="csX9" fmla="*/ 933026 w 1695026"/>
              <a:gd name="csY9" fmla="*/ 170553 h 748684"/>
              <a:gd name="csX10" fmla="*/ 977850 w 1695026"/>
              <a:gd name="csY10" fmla="*/ 27118 h 748684"/>
              <a:gd name="csX11" fmla="*/ 1031638 w 1695026"/>
              <a:gd name="csY11" fmla="*/ 36083 h 748684"/>
              <a:gd name="csX12" fmla="*/ 1058532 w 1695026"/>
              <a:gd name="csY12" fmla="*/ 54012 h 748684"/>
              <a:gd name="csX13" fmla="*/ 1103356 w 1695026"/>
              <a:gd name="csY13" fmla="*/ 62977 h 748684"/>
              <a:gd name="csX14" fmla="*/ 1201968 w 1695026"/>
              <a:gd name="csY14" fmla="*/ 36083 h 748684"/>
              <a:gd name="csX15" fmla="*/ 1219897 w 1695026"/>
              <a:gd name="csY15" fmla="*/ 224 h 748684"/>
              <a:gd name="csX16" fmla="*/ 1237826 w 1695026"/>
              <a:gd name="csY16" fmla="*/ 45048 h 748684"/>
              <a:gd name="csX17" fmla="*/ 1327474 w 1695026"/>
              <a:gd name="csY17" fmla="*/ 89871 h 748684"/>
              <a:gd name="csX18" fmla="*/ 1345403 w 1695026"/>
              <a:gd name="csY18" fmla="*/ 134695 h 748684"/>
              <a:gd name="csX19" fmla="*/ 1372297 w 1695026"/>
              <a:gd name="csY19" fmla="*/ 143659 h 748684"/>
              <a:gd name="csX20" fmla="*/ 1390226 w 1695026"/>
              <a:gd name="csY20" fmla="*/ 116765 h 748684"/>
              <a:gd name="csX21" fmla="*/ 1417121 w 1695026"/>
              <a:gd name="csY21" fmla="*/ 45048 h 748684"/>
              <a:gd name="csX22" fmla="*/ 1452979 w 1695026"/>
              <a:gd name="csY22" fmla="*/ 36083 h 748684"/>
              <a:gd name="csX23" fmla="*/ 1470909 w 1695026"/>
              <a:gd name="csY23" fmla="*/ 18153 h 748684"/>
              <a:gd name="csX24" fmla="*/ 1524697 w 1695026"/>
              <a:gd name="csY24" fmla="*/ 62977 h 748684"/>
              <a:gd name="csX25" fmla="*/ 1578485 w 1695026"/>
              <a:gd name="csY25" fmla="*/ 98836 h 748684"/>
              <a:gd name="csX26" fmla="*/ 1596415 w 1695026"/>
              <a:gd name="csY26" fmla="*/ 125730 h 748684"/>
              <a:gd name="csX27" fmla="*/ 1623309 w 1695026"/>
              <a:gd name="csY27" fmla="*/ 143659 h 748684"/>
              <a:gd name="csX28" fmla="*/ 1695026 w 1695026"/>
              <a:gd name="csY28" fmla="*/ 170553 h 748684"/>
              <a:gd name="csX29" fmla="*/ 1686062 w 1695026"/>
              <a:gd name="csY29" fmla="*/ 206412 h 748684"/>
              <a:gd name="csX30" fmla="*/ 1578485 w 1695026"/>
              <a:gd name="csY30" fmla="*/ 188483 h 748684"/>
              <a:gd name="csX31" fmla="*/ 1533662 w 1695026"/>
              <a:gd name="csY31" fmla="*/ 215377 h 748684"/>
              <a:gd name="csX32" fmla="*/ 1515732 w 1695026"/>
              <a:gd name="csY32" fmla="*/ 242271 h 748684"/>
              <a:gd name="csX33" fmla="*/ 1444015 w 1695026"/>
              <a:gd name="csY33" fmla="*/ 278130 h 748684"/>
              <a:gd name="csX34" fmla="*/ 1408156 w 1695026"/>
              <a:gd name="csY34" fmla="*/ 331918 h 748684"/>
              <a:gd name="csX35" fmla="*/ 1399191 w 1695026"/>
              <a:gd name="csY35" fmla="*/ 367777 h 748684"/>
              <a:gd name="csX36" fmla="*/ 1363332 w 1695026"/>
              <a:gd name="csY36" fmla="*/ 403636 h 748684"/>
              <a:gd name="csX37" fmla="*/ 1354368 w 1695026"/>
              <a:gd name="csY37" fmla="*/ 475353 h 748684"/>
              <a:gd name="csX38" fmla="*/ 1291615 w 1695026"/>
              <a:gd name="csY38" fmla="*/ 439495 h 748684"/>
              <a:gd name="csX39" fmla="*/ 1273685 w 1695026"/>
              <a:gd name="csY39" fmla="*/ 457424 h 748684"/>
              <a:gd name="csX40" fmla="*/ 1309544 w 1695026"/>
              <a:gd name="csY40" fmla="*/ 502248 h 748684"/>
              <a:gd name="csX41" fmla="*/ 1318509 w 1695026"/>
              <a:gd name="csY41" fmla="*/ 556036 h 748684"/>
              <a:gd name="csX42" fmla="*/ 1264721 w 1695026"/>
              <a:gd name="csY42" fmla="*/ 609824 h 748684"/>
              <a:gd name="csX43" fmla="*/ 1228862 w 1695026"/>
              <a:gd name="csY43" fmla="*/ 627753 h 748684"/>
              <a:gd name="csX44" fmla="*/ 1184038 w 1695026"/>
              <a:gd name="csY44" fmla="*/ 636718 h 748684"/>
              <a:gd name="csX45" fmla="*/ 1157144 w 1695026"/>
              <a:gd name="csY45" fmla="*/ 645683 h 748684"/>
              <a:gd name="csX46" fmla="*/ 1103356 w 1695026"/>
              <a:gd name="csY46" fmla="*/ 636718 h 748684"/>
              <a:gd name="csX47" fmla="*/ 1040603 w 1695026"/>
              <a:gd name="csY47" fmla="*/ 600859 h 748684"/>
              <a:gd name="csX48" fmla="*/ 1004744 w 1695026"/>
              <a:gd name="csY48" fmla="*/ 591895 h 748684"/>
              <a:gd name="csX49" fmla="*/ 941991 w 1695026"/>
              <a:gd name="csY49" fmla="*/ 600859 h 748684"/>
              <a:gd name="csX50" fmla="*/ 933026 w 1695026"/>
              <a:gd name="csY50" fmla="*/ 627753 h 748684"/>
              <a:gd name="csX51" fmla="*/ 924062 w 1695026"/>
              <a:gd name="csY51" fmla="*/ 672577 h 748684"/>
              <a:gd name="csX52" fmla="*/ 843379 w 1695026"/>
              <a:gd name="csY52" fmla="*/ 708436 h 748684"/>
              <a:gd name="csX53" fmla="*/ 789591 w 1695026"/>
              <a:gd name="csY53" fmla="*/ 717400 h 748684"/>
              <a:gd name="csX54" fmla="*/ 780626 w 1695026"/>
              <a:gd name="csY54" fmla="*/ 744295 h 748684"/>
              <a:gd name="csX55" fmla="*/ 708909 w 1695026"/>
              <a:gd name="csY55" fmla="*/ 618789 h 748684"/>
              <a:gd name="csX56" fmla="*/ 592368 w 1695026"/>
              <a:gd name="csY56" fmla="*/ 502248 h 748684"/>
              <a:gd name="csX57" fmla="*/ 448932 w 1695026"/>
              <a:gd name="csY57" fmla="*/ 502247 h 748684"/>
              <a:gd name="csX58" fmla="*/ 332392 w 1695026"/>
              <a:gd name="csY58" fmla="*/ 600860 h 748684"/>
              <a:gd name="csX59" fmla="*/ 215850 w 1695026"/>
              <a:gd name="csY59" fmla="*/ 573965 h 748684"/>
              <a:gd name="csX60" fmla="*/ 36556 w 1695026"/>
              <a:gd name="csY60" fmla="*/ 493282 h 748684"/>
              <a:gd name="csX61" fmla="*/ 697 w 1695026"/>
              <a:gd name="csY61" fmla="*/ 385707 h 748684"/>
              <a:gd name="csX62" fmla="*/ 117238 w 1695026"/>
              <a:gd name="csY62" fmla="*/ 305024 h 748684"/>
              <a:gd name="csX0" fmla="*/ 117238 w 1695026"/>
              <a:gd name="csY0" fmla="*/ 305024 h 748684"/>
              <a:gd name="csX1" fmla="*/ 9661 w 1695026"/>
              <a:gd name="csY1" fmla="*/ 161589 h 748684"/>
              <a:gd name="csX2" fmla="*/ 296533 w 1695026"/>
              <a:gd name="csY2" fmla="*/ 278130 h 748684"/>
              <a:gd name="csX3" fmla="*/ 368249 w 1695026"/>
              <a:gd name="csY3" fmla="*/ 287094 h 748684"/>
              <a:gd name="csX4" fmla="*/ 556509 w 1695026"/>
              <a:gd name="csY4" fmla="*/ 313989 h 748684"/>
              <a:gd name="csX5" fmla="*/ 906132 w 1695026"/>
              <a:gd name="csY5" fmla="*/ 322953 h 748684"/>
              <a:gd name="csX6" fmla="*/ 816485 w 1695026"/>
              <a:gd name="csY6" fmla="*/ 313989 h 748684"/>
              <a:gd name="csX7" fmla="*/ 646157 w 1695026"/>
              <a:gd name="csY7" fmla="*/ 251236 h 748684"/>
              <a:gd name="csX8" fmla="*/ 906132 w 1695026"/>
              <a:gd name="csY8" fmla="*/ 269165 h 748684"/>
              <a:gd name="csX9" fmla="*/ 933026 w 1695026"/>
              <a:gd name="csY9" fmla="*/ 170553 h 748684"/>
              <a:gd name="csX10" fmla="*/ 977850 w 1695026"/>
              <a:gd name="csY10" fmla="*/ 27118 h 748684"/>
              <a:gd name="csX11" fmla="*/ 1031638 w 1695026"/>
              <a:gd name="csY11" fmla="*/ 36083 h 748684"/>
              <a:gd name="csX12" fmla="*/ 1058532 w 1695026"/>
              <a:gd name="csY12" fmla="*/ 54012 h 748684"/>
              <a:gd name="csX13" fmla="*/ 1103356 w 1695026"/>
              <a:gd name="csY13" fmla="*/ 62977 h 748684"/>
              <a:gd name="csX14" fmla="*/ 1201968 w 1695026"/>
              <a:gd name="csY14" fmla="*/ 36083 h 748684"/>
              <a:gd name="csX15" fmla="*/ 1219897 w 1695026"/>
              <a:gd name="csY15" fmla="*/ 224 h 748684"/>
              <a:gd name="csX16" fmla="*/ 1237826 w 1695026"/>
              <a:gd name="csY16" fmla="*/ 45048 h 748684"/>
              <a:gd name="csX17" fmla="*/ 1327474 w 1695026"/>
              <a:gd name="csY17" fmla="*/ 89871 h 748684"/>
              <a:gd name="csX18" fmla="*/ 1345403 w 1695026"/>
              <a:gd name="csY18" fmla="*/ 134695 h 748684"/>
              <a:gd name="csX19" fmla="*/ 1372297 w 1695026"/>
              <a:gd name="csY19" fmla="*/ 143659 h 748684"/>
              <a:gd name="csX20" fmla="*/ 1390226 w 1695026"/>
              <a:gd name="csY20" fmla="*/ 116765 h 748684"/>
              <a:gd name="csX21" fmla="*/ 1417121 w 1695026"/>
              <a:gd name="csY21" fmla="*/ 45048 h 748684"/>
              <a:gd name="csX22" fmla="*/ 1452979 w 1695026"/>
              <a:gd name="csY22" fmla="*/ 36083 h 748684"/>
              <a:gd name="csX23" fmla="*/ 1470909 w 1695026"/>
              <a:gd name="csY23" fmla="*/ 18153 h 748684"/>
              <a:gd name="csX24" fmla="*/ 1524697 w 1695026"/>
              <a:gd name="csY24" fmla="*/ 62977 h 748684"/>
              <a:gd name="csX25" fmla="*/ 1578485 w 1695026"/>
              <a:gd name="csY25" fmla="*/ 98836 h 748684"/>
              <a:gd name="csX26" fmla="*/ 1596415 w 1695026"/>
              <a:gd name="csY26" fmla="*/ 125730 h 748684"/>
              <a:gd name="csX27" fmla="*/ 1623309 w 1695026"/>
              <a:gd name="csY27" fmla="*/ 143659 h 748684"/>
              <a:gd name="csX28" fmla="*/ 1695026 w 1695026"/>
              <a:gd name="csY28" fmla="*/ 170553 h 748684"/>
              <a:gd name="csX29" fmla="*/ 1686062 w 1695026"/>
              <a:gd name="csY29" fmla="*/ 206412 h 748684"/>
              <a:gd name="csX30" fmla="*/ 1578485 w 1695026"/>
              <a:gd name="csY30" fmla="*/ 188483 h 748684"/>
              <a:gd name="csX31" fmla="*/ 1533662 w 1695026"/>
              <a:gd name="csY31" fmla="*/ 215377 h 748684"/>
              <a:gd name="csX32" fmla="*/ 1515732 w 1695026"/>
              <a:gd name="csY32" fmla="*/ 242271 h 748684"/>
              <a:gd name="csX33" fmla="*/ 1444015 w 1695026"/>
              <a:gd name="csY33" fmla="*/ 278130 h 748684"/>
              <a:gd name="csX34" fmla="*/ 1408156 w 1695026"/>
              <a:gd name="csY34" fmla="*/ 331918 h 748684"/>
              <a:gd name="csX35" fmla="*/ 1399191 w 1695026"/>
              <a:gd name="csY35" fmla="*/ 367777 h 748684"/>
              <a:gd name="csX36" fmla="*/ 1363332 w 1695026"/>
              <a:gd name="csY36" fmla="*/ 403636 h 748684"/>
              <a:gd name="csX37" fmla="*/ 1354368 w 1695026"/>
              <a:gd name="csY37" fmla="*/ 475353 h 748684"/>
              <a:gd name="csX38" fmla="*/ 1291615 w 1695026"/>
              <a:gd name="csY38" fmla="*/ 439495 h 748684"/>
              <a:gd name="csX39" fmla="*/ 1273685 w 1695026"/>
              <a:gd name="csY39" fmla="*/ 457424 h 748684"/>
              <a:gd name="csX40" fmla="*/ 1309544 w 1695026"/>
              <a:gd name="csY40" fmla="*/ 502248 h 748684"/>
              <a:gd name="csX41" fmla="*/ 1318509 w 1695026"/>
              <a:gd name="csY41" fmla="*/ 556036 h 748684"/>
              <a:gd name="csX42" fmla="*/ 1264721 w 1695026"/>
              <a:gd name="csY42" fmla="*/ 609824 h 748684"/>
              <a:gd name="csX43" fmla="*/ 1228862 w 1695026"/>
              <a:gd name="csY43" fmla="*/ 627753 h 748684"/>
              <a:gd name="csX44" fmla="*/ 1184038 w 1695026"/>
              <a:gd name="csY44" fmla="*/ 636718 h 748684"/>
              <a:gd name="csX45" fmla="*/ 1157144 w 1695026"/>
              <a:gd name="csY45" fmla="*/ 645683 h 748684"/>
              <a:gd name="csX46" fmla="*/ 1103356 w 1695026"/>
              <a:gd name="csY46" fmla="*/ 636718 h 748684"/>
              <a:gd name="csX47" fmla="*/ 1040603 w 1695026"/>
              <a:gd name="csY47" fmla="*/ 600859 h 748684"/>
              <a:gd name="csX48" fmla="*/ 1004744 w 1695026"/>
              <a:gd name="csY48" fmla="*/ 591895 h 748684"/>
              <a:gd name="csX49" fmla="*/ 941991 w 1695026"/>
              <a:gd name="csY49" fmla="*/ 600859 h 748684"/>
              <a:gd name="csX50" fmla="*/ 933026 w 1695026"/>
              <a:gd name="csY50" fmla="*/ 627753 h 748684"/>
              <a:gd name="csX51" fmla="*/ 924062 w 1695026"/>
              <a:gd name="csY51" fmla="*/ 672577 h 748684"/>
              <a:gd name="csX52" fmla="*/ 843379 w 1695026"/>
              <a:gd name="csY52" fmla="*/ 708436 h 748684"/>
              <a:gd name="csX53" fmla="*/ 789591 w 1695026"/>
              <a:gd name="csY53" fmla="*/ 717400 h 748684"/>
              <a:gd name="csX54" fmla="*/ 780626 w 1695026"/>
              <a:gd name="csY54" fmla="*/ 744295 h 748684"/>
              <a:gd name="csX55" fmla="*/ 708909 w 1695026"/>
              <a:gd name="csY55" fmla="*/ 618789 h 748684"/>
              <a:gd name="csX56" fmla="*/ 592368 w 1695026"/>
              <a:gd name="csY56" fmla="*/ 502248 h 748684"/>
              <a:gd name="csX57" fmla="*/ 448932 w 1695026"/>
              <a:gd name="csY57" fmla="*/ 502247 h 748684"/>
              <a:gd name="csX58" fmla="*/ 332392 w 1695026"/>
              <a:gd name="csY58" fmla="*/ 600860 h 748684"/>
              <a:gd name="csX59" fmla="*/ 215850 w 1695026"/>
              <a:gd name="csY59" fmla="*/ 573965 h 748684"/>
              <a:gd name="csX60" fmla="*/ 36556 w 1695026"/>
              <a:gd name="csY60" fmla="*/ 493282 h 748684"/>
              <a:gd name="csX61" fmla="*/ 697 w 1695026"/>
              <a:gd name="csY61" fmla="*/ 385707 h 748684"/>
              <a:gd name="csX62" fmla="*/ 117238 w 1695026"/>
              <a:gd name="csY62" fmla="*/ 305024 h 748684"/>
              <a:gd name="csX0" fmla="*/ 117238 w 1695026"/>
              <a:gd name="csY0" fmla="*/ 305024 h 748684"/>
              <a:gd name="csX1" fmla="*/ 9661 w 1695026"/>
              <a:gd name="csY1" fmla="*/ 161589 h 748684"/>
              <a:gd name="csX2" fmla="*/ 296533 w 1695026"/>
              <a:gd name="csY2" fmla="*/ 278130 h 748684"/>
              <a:gd name="csX3" fmla="*/ 368249 w 1695026"/>
              <a:gd name="csY3" fmla="*/ 287094 h 748684"/>
              <a:gd name="csX4" fmla="*/ 556509 w 1695026"/>
              <a:gd name="csY4" fmla="*/ 313989 h 748684"/>
              <a:gd name="csX5" fmla="*/ 906132 w 1695026"/>
              <a:gd name="csY5" fmla="*/ 322953 h 748684"/>
              <a:gd name="csX6" fmla="*/ 628227 w 1695026"/>
              <a:gd name="csY6" fmla="*/ 224342 h 748684"/>
              <a:gd name="csX7" fmla="*/ 646157 w 1695026"/>
              <a:gd name="csY7" fmla="*/ 251236 h 748684"/>
              <a:gd name="csX8" fmla="*/ 906132 w 1695026"/>
              <a:gd name="csY8" fmla="*/ 269165 h 748684"/>
              <a:gd name="csX9" fmla="*/ 933026 w 1695026"/>
              <a:gd name="csY9" fmla="*/ 170553 h 748684"/>
              <a:gd name="csX10" fmla="*/ 977850 w 1695026"/>
              <a:gd name="csY10" fmla="*/ 27118 h 748684"/>
              <a:gd name="csX11" fmla="*/ 1031638 w 1695026"/>
              <a:gd name="csY11" fmla="*/ 36083 h 748684"/>
              <a:gd name="csX12" fmla="*/ 1058532 w 1695026"/>
              <a:gd name="csY12" fmla="*/ 54012 h 748684"/>
              <a:gd name="csX13" fmla="*/ 1103356 w 1695026"/>
              <a:gd name="csY13" fmla="*/ 62977 h 748684"/>
              <a:gd name="csX14" fmla="*/ 1201968 w 1695026"/>
              <a:gd name="csY14" fmla="*/ 36083 h 748684"/>
              <a:gd name="csX15" fmla="*/ 1219897 w 1695026"/>
              <a:gd name="csY15" fmla="*/ 224 h 748684"/>
              <a:gd name="csX16" fmla="*/ 1237826 w 1695026"/>
              <a:gd name="csY16" fmla="*/ 45048 h 748684"/>
              <a:gd name="csX17" fmla="*/ 1327474 w 1695026"/>
              <a:gd name="csY17" fmla="*/ 89871 h 748684"/>
              <a:gd name="csX18" fmla="*/ 1345403 w 1695026"/>
              <a:gd name="csY18" fmla="*/ 134695 h 748684"/>
              <a:gd name="csX19" fmla="*/ 1372297 w 1695026"/>
              <a:gd name="csY19" fmla="*/ 143659 h 748684"/>
              <a:gd name="csX20" fmla="*/ 1390226 w 1695026"/>
              <a:gd name="csY20" fmla="*/ 116765 h 748684"/>
              <a:gd name="csX21" fmla="*/ 1417121 w 1695026"/>
              <a:gd name="csY21" fmla="*/ 45048 h 748684"/>
              <a:gd name="csX22" fmla="*/ 1452979 w 1695026"/>
              <a:gd name="csY22" fmla="*/ 36083 h 748684"/>
              <a:gd name="csX23" fmla="*/ 1470909 w 1695026"/>
              <a:gd name="csY23" fmla="*/ 18153 h 748684"/>
              <a:gd name="csX24" fmla="*/ 1524697 w 1695026"/>
              <a:gd name="csY24" fmla="*/ 62977 h 748684"/>
              <a:gd name="csX25" fmla="*/ 1578485 w 1695026"/>
              <a:gd name="csY25" fmla="*/ 98836 h 748684"/>
              <a:gd name="csX26" fmla="*/ 1596415 w 1695026"/>
              <a:gd name="csY26" fmla="*/ 125730 h 748684"/>
              <a:gd name="csX27" fmla="*/ 1623309 w 1695026"/>
              <a:gd name="csY27" fmla="*/ 143659 h 748684"/>
              <a:gd name="csX28" fmla="*/ 1695026 w 1695026"/>
              <a:gd name="csY28" fmla="*/ 170553 h 748684"/>
              <a:gd name="csX29" fmla="*/ 1686062 w 1695026"/>
              <a:gd name="csY29" fmla="*/ 206412 h 748684"/>
              <a:gd name="csX30" fmla="*/ 1578485 w 1695026"/>
              <a:gd name="csY30" fmla="*/ 188483 h 748684"/>
              <a:gd name="csX31" fmla="*/ 1533662 w 1695026"/>
              <a:gd name="csY31" fmla="*/ 215377 h 748684"/>
              <a:gd name="csX32" fmla="*/ 1515732 w 1695026"/>
              <a:gd name="csY32" fmla="*/ 242271 h 748684"/>
              <a:gd name="csX33" fmla="*/ 1444015 w 1695026"/>
              <a:gd name="csY33" fmla="*/ 278130 h 748684"/>
              <a:gd name="csX34" fmla="*/ 1408156 w 1695026"/>
              <a:gd name="csY34" fmla="*/ 331918 h 748684"/>
              <a:gd name="csX35" fmla="*/ 1399191 w 1695026"/>
              <a:gd name="csY35" fmla="*/ 367777 h 748684"/>
              <a:gd name="csX36" fmla="*/ 1363332 w 1695026"/>
              <a:gd name="csY36" fmla="*/ 403636 h 748684"/>
              <a:gd name="csX37" fmla="*/ 1354368 w 1695026"/>
              <a:gd name="csY37" fmla="*/ 475353 h 748684"/>
              <a:gd name="csX38" fmla="*/ 1291615 w 1695026"/>
              <a:gd name="csY38" fmla="*/ 439495 h 748684"/>
              <a:gd name="csX39" fmla="*/ 1273685 w 1695026"/>
              <a:gd name="csY39" fmla="*/ 457424 h 748684"/>
              <a:gd name="csX40" fmla="*/ 1309544 w 1695026"/>
              <a:gd name="csY40" fmla="*/ 502248 h 748684"/>
              <a:gd name="csX41" fmla="*/ 1318509 w 1695026"/>
              <a:gd name="csY41" fmla="*/ 556036 h 748684"/>
              <a:gd name="csX42" fmla="*/ 1264721 w 1695026"/>
              <a:gd name="csY42" fmla="*/ 609824 h 748684"/>
              <a:gd name="csX43" fmla="*/ 1228862 w 1695026"/>
              <a:gd name="csY43" fmla="*/ 627753 h 748684"/>
              <a:gd name="csX44" fmla="*/ 1184038 w 1695026"/>
              <a:gd name="csY44" fmla="*/ 636718 h 748684"/>
              <a:gd name="csX45" fmla="*/ 1157144 w 1695026"/>
              <a:gd name="csY45" fmla="*/ 645683 h 748684"/>
              <a:gd name="csX46" fmla="*/ 1103356 w 1695026"/>
              <a:gd name="csY46" fmla="*/ 636718 h 748684"/>
              <a:gd name="csX47" fmla="*/ 1040603 w 1695026"/>
              <a:gd name="csY47" fmla="*/ 600859 h 748684"/>
              <a:gd name="csX48" fmla="*/ 1004744 w 1695026"/>
              <a:gd name="csY48" fmla="*/ 591895 h 748684"/>
              <a:gd name="csX49" fmla="*/ 941991 w 1695026"/>
              <a:gd name="csY49" fmla="*/ 600859 h 748684"/>
              <a:gd name="csX50" fmla="*/ 933026 w 1695026"/>
              <a:gd name="csY50" fmla="*/ 627753 h 748684"/>
              <a:gd name="csX51" fmla="*/ 924062 w 1695026"/>
              <a:gd name="csY51" fmla="*/ 672577 h 748684"/>
              <a:gd name="csX52" fmla="*/ 843379 w 1695026"/>
              <a:gd name="csY52" fmla="*/ 708436 h 748684"/>
              <a:gd name="csX53" fmla="*/ 789591 w 1695026"/>
              <a:gd name="csY53" fmla="*/ 717400 h 748684"/>
              <a:gd name="csX54" fmla="*/ 780626 w 1695026"/>
              <a:gd name="csY54" fmla="*/ 744295 h 748684"/>
              <a:gd name="csX55" fmla="*/ 708909 w 1695026"/>
              <a:gd name="csY55" fmla="*/ 618789 h 748684"/>
              <a:gd name="csX56" fmla="*/ 592368 w 1695026"/>
              <a:gd name="csY56" fmla="*/ 502248 h 748684"/>
              <a:gd name="csX57" fmla="*/ 448932 w 1695026"/>
              <a:gd name="csY57" fmla="*/ 502247 h 748684"/>
              <a:gd name="csX58" fmla="*/ 332392 w 1695026"/>
              <a:gd name="csY58" fmla="*/ 600860 h 748684"/>
              <a:gd name="csX59" fmla="*/ 215850 w 1695026"/>
              <a:gd name="csY59" fmla="*/ 573965 h 748684"/>
              <a:gd name="csX60" fmla="*/ 36556 w 1695026"/>
              <a:gd name="csY60" fmla="*/ 493282 h 748684"/>
              <a:gd name="csX61" fmla="*/ 697 w 1695026"/>
              <a:gd name="csY61" fmla="*/ 385707 h 748684"/>
              <a:gd name="csX62" fmla="*/ 117238 w 1695026"/>
              <a:gd name="csY62" fmla="*/ 305024 h 748684"/>
              <a:gd name="csX0" fmla="*/ 117238 w 1695026"/>
              <a:gd name="csY0" fmla="*/ 305024 h 748684"/>
              <a:gd name="csX1" fmla="*/ 9661 w 1695026"/>
              <a:gd name="csY1" fmla="*/ 161589 h 748684"/>
              <a:gd name="csX2" fmla="*/ 296533 w 1695026"/>
              <a:gd name="csY2" fmla="*/ 278130 h 748684"/>
              <a:gd name="csX3" fmla="*/ 368249 w 1695026"/>
              <a:gd name="csY3" fmla="*/ 287094 h 748684"/>
              <a:gd name="csX4" fmla="*/ 556509 w 1695026"/>
              <a:gd name="csY4" fmla="*/ 313989 h 748684"/>
              <a:gd name="csX5" fmla="*/ 592368 w 1695026"/>
              <a:gd name="csY5" fmla="*/ 242270 h 748684"/>
              <a:gd name="csX6" fmla="*/ 628227 w 1695026"/>
              <a:gd name="csY6" fmla="*/ 224342 h 748684"/>
              <a:gd name="csX7" fmla="*/ 646157 w 1695026"/>
              <a:gd name="csY7" fmla="*/ 251236 h 748684"/>
              <a:gd name="csX8" fmla="*/ 906132 w 1695026"/>
              <a:gd name="csY8" fmla="*/ 269165 h 748684"/>
              <a:gd name="csX9" fmla="*/ 933026 w 1695026"/>
              <a:gd name="csY9" fmla="*/ 170553 h 748684"/>
              <a:gd name="csX10" fmla="*/ 977850 w 1695026"/>
              <a:gd name="csY10" fmla="*/ 27118 h 748684"/>
              <a:gd name="csX11" fmla="*/ 1031638 w 1695026"/>
              <a:gd name="csY11" fmla="*/ 36083 h 748684"/>
              <a:gd name="csX12" fmla="*/ 1058532 w 1695026"/>
              <a:gd name="csY12" fmla="*/ 54012 h 748684"/>
              <a:gd name="csX13" fmla="*/ 1103356 w 1695026"/>
              <a:gd name="csY13" fmla="*/ 62977 h 748684"/>
              <a:gd name="csX14" fmla="*/ 1201968 w 1695026"/>
              <a:gd name="csY14" fmla="*/ 36083 h 748684"/>
              <a:gd name="csX15" fmla="*/ 1219897 w 1695026"/>
              <a:gd name="csY15" fmla="*/ 224 h 748684"/>
              <a:gd name="csX16" fmla="*/ 1237826 w 1695026"/>
              <a:gd name="csY16" fmla="*/ 45048 h 748684"/>
              <a:gd name="csX17" fmla="*/ 1327474 w 1695026"/>
              <a:gd name="csY17" fmla="*/ 89871 h 748684"/>
              <a:gd name="csX18" fmla="*/ 1345403 w 1695026"/>
              <a:gd name="csY18" fmla="*/ 134695 h 748684"/>
              <a:gd name="csX19" fmla="*/ 1372297 w 1695026"/>
              <a:gd name="csY19" fmla="*/ 143659 h 748684"/>
              <a:gd name="csX20" fmla="*/ 1390226 w 1695026"/>
              <a:gd name="csY20" fmla="*/ 116765 h 748684"/>
              <a:gd name="csX21" fmla="*/ 1417121 w 1695026"/>
              <a:gd name="csY21" fmla="*/ 45048 h 748684"/>
              <a:gd name="csX22" fmla="*/ 1452979 w 1695026"/>
              <a:gd name="csY22" fmla="*/ 36083 h 748684"/>
              <a:gd name="csX23" fmla="*/ 1470909 w 1695026"/>
              <a:gd name="csY23" fmla="*/ 18153 h 748684"/>
              <a:gd name="csX24" fmla="*/ 1524697 w 1695026"/>
              <a:gd name="csY24" fmla="*/ 62977 h 748684"/>
              <a:gd name="csX25" fmla="*/ 1578485 w 1695026"/>
              <a:gd name="csY25" fmla="*/ 98836 h 748684"/>
              <a:gd name="csX26" fmla="*/ 1596415 w 1695026"/>
              <a:gd name="csY26" fmla="*/ 125730 h 748684"/>
              <a:gd name="csX27" fmla="*/ 1623309 w 1695026"/>
              <a:gd name="csY27" fmla="*/ 143659 h 748684"/>
              <a:gd name="csX28" fmla="*/ 1695026 w 1695026"/>
              <a:gd name="csY28" fmla="*/ 170553 h 748684"/>
              <a:gd name="csX29" fmla="*/ 1686062 w 1695026"/>
              <a:gd name="csY29" fmla="*/ 206412 h 748684"/>
              <a:gd name="csX30" fmla="*/ 1578485 w 1695026"/>
              <a:gd name="csY30" fmla="*/ 188483 h 748684"/>
              <a:gd name="csX31" fmla="*/ 1533662 w 1695026"/>
              <a:gd name="csY31" fmla="*/ 215377 h 748684"/>
              <a:gd name="csX32" fmla="*/ 1515732 w 1695026"/>
              <a:gd name="csY32" fmla="*/ 242271 h 748684"/>
              <a:gd name="csX33" fmla="*/ 1444015 w 1695026"/>
              <a:gd name="csY33" fmla="*/ 278130 h 748684"/>
              <a:gd name="csX34" fmla="*/ 1408156 w 1695026"/>
              <a:gd name="csY34" fmla="*/ 331918 h 748684"/>
              <a:gd name="csX35" fmla="*/ 1399191 w 1695026"/>
              <a:gd name="csY35" fmla="*/ 367777 h 748684"/>
              <a:gd name="csX36" fmla="*/ 1363332 w 1695026"/>
              <a:gd name="csY36" fmla="*/ 403636 h 748684"/>
              <a:gd name="csX37" fmla="*/ 1354368 w 1695026"/>
              <a:gd name="csY37" fmla="*/ 475353 h 748684"/>
              <a:gd name="csX38" fmla="*/ 1291615 w 1695026"/>
              <a:gd name="csY38" fmla="*/ 439495 h 748684"/>
              <a:gd name="csX39" fmla="*/ 1273685 w 1695026"/>
              <a:gd name="csY39" fmla="*/ 457424 h 748684"/>
              <a:gd name="csX40" fmla="*/ 1309544 w 1695026"/>
              <a:gd name="csY40" fmla="*/ 502248 h 748684"/>
              <a:gd name="csX41" fmla="*/ 1318509 w 1695026"/>
              <a:gd name="csY41" fmla="*/ 556036 h 748684"/>
              <a:gd name="csX42" fmla="*/ 1264721 w 1695026"/>
              <a:gd name="csY42" fmla="*/ 609824 h 748684"/>
              <a:gd name="csX43" fmla="*/ 1228862 w 1695026"/>
              <a:gd name="csY43" fmla="*/ 627753 h 748684"/>
              <a:gd name="csX44" fmla="*/ 1184038 w 1695026"/>
              <a:gd name="csY44" fmla="*/ 636718 h 748684"/>
              <a:gd name="csX45" fmla="*/ 1157144 w 1695026"/>
              <a:gd name="csY45" fmla="*/ 645683 h 748684"/>
              <a:gd name="csX46" fmla="*/ 1103356 w 1695026"/>
              <a:gd name="csY46" fmla="*/ 636718 h 748684"/>
              <a:gd name="csX47" fmla="*/ 1040603 w 1695026"/>
              <a:gd name="csY47" fmla="*/ 600859 h 748684"/>
              <a:gd name="csX48" fmla="*/ 1004744 w 1695026"/>
              <a:gd name="csY48" fmla="*/ 591895 h 748684"/>
              <a:gd name="csX49" fmla="*/ 941991 w 1695026"/>
              <a:gd name="csY49" fmla="*/ 600859 h 748684"/>
              <a:gd name="csX50" fmla="*/ 933026 w 1695026"/>
              <a:gd name="csY50" fmla="*/ 627753 h 748684"/>
              <a:gd name="csX51" fmla="*/ 924062 w 1695026"/>
              <a:gd name="csY51" fmla="*/ 672577 h 748684"/>
              <a:gd name="csX52" fmla="*/ 843379 w 1695026"/>
              <a:gd name="csY52" fmla="*/ 708436 h 748684"/>
              <a:gd name="csX53" fmla="*/ 789591 w 1695026"/>
              <a:gd name="csY53" fmla="*/ 717400 h 748684"/>
              <a:gd name="csX54" fmla="*/ 780626 w 1695026"/>
              <a:gd name="csY54" fmla="*/ 744295 h 748684"/>
              <a:gd name="csX55" fmla="*/ 708909 w 1695026"/>
              <a:gd name="csY55" fmla="*/ 618789 h 748684"/>
              <a:gd name="csX56" fmla="*/ 592368 w 1695026"/>
              <a:gd name="csY56" fmla="*/ 502248 h 748684"/>
              <a:gd name="csX57" fmla="*/ 448932 w 1695026"/>
              <a:gd name="csY57" fmla="*/ 502247 h 748684"/>
              <a:gd name="csX58" fmla="*/ 332392 w 1695026"/>
              <a:gd name="csY58" fmla="*/ 600860 h 748684"/>
              <a:gd name="csX59" fmla="*/ 215850 w 1695026"/>
              <a:gd name="csY59" fmla="*/ 573965 h 748684"/>
              <a:gd name="csX60" fmla="*/ 36556 w 1695026"/>
              <a:gd name="csY60" fmla="*/ 493282 h 748684"/>
              <a:gd name="csX61" fmla="*/ 697 w 1695026"/>
              <a:gd name="csY61" fmla="*/ 385707 h 748684"/>
              <a:gd name="csX62" fmla="*/ 117238 w 1695026"/>
              <a:gd name="csY62" fmla="*/ 305024 h 748684"/>
              <a:gd name="csX0" fmla="*/ 117238 w 1695026"/>
              <a:gd name="csY0" fmla="*/ 323397 h 767057"/>
              <a:gd name="csX1" fmla="*/ 9661 w 1695026"/>
              <a:gd name="csY1" fmla="*/ 179962 h 767057"/>
              <a:gd name="csX2" fmla="*/ 296533 w 1695026"/>
              <a:gd name="csY2" fmla="*/ 296503 h 767057"/>
              <a:gd name="csX3" fmla="*/ 368249 w 1695026"/>
              <a:gd name="csY3" fmla="*/ 305467 h 767057"/>
              <a:gd name="csX4" fmla="*/ 556509 w 1695026"/>
              <a:gd name="csY4" fmla="*/ 332362 h 767057"/>
              <a:gd name="csX5" fmla="*/ 592368 w 1695026"/>
              <a:gd name="csY5" fmla="*/ 260643 h 767057"/>
              <a:gd name="csX6" fmla="*/ 628227 w 1695026"/>
              <a:gd name="csY6" fmla="*/ 242715 h 767057"/>
              <a:gd name="csX7" fmla="*/ 646157 w 1695026"/>
              <a:gd name="csY7" fmla="*/ 269609 h 767057"/>
              <a:gd name="csX8" fmla="*/ 699944 w 1695026"/>
              <a:gd name="csY8" fmla="*/ 667 h 767057"/>
              <a:gd name="csX9" fmla="*/ 933026 w 1695026"/>
              <a:gd name="csY9" fmla="*/ 188926 h 767057"/>
              <a:gd name="csX10" fmla="*/ 977850 w 1695026"/>
              <a:gd name="csY10" fmla="*/ 45491 h 767057"/>
              <a:gd name="csX11" fmla="*/ 1031638 w 1695026"/>
              <a:gd name="csY11" fmla="*/ 54456 h 767057"/>
              <a:gd name="csX12" fmla="*/ 1058532 w 1695026"/>
              <a:gd name="csY12" fmla="*/ 72385 h 767057"/>
              <a:gd name="csX13" fmla="*/ 1103356 w 1695026"/>
              <a:gd name="csY13" fmla="*/ 81350 h 767057"/>
              <a:gd name="csX14" fmla="*/ 1201968 w 1695026"/>
              <a:gd name="csY14" fmla="*/ 54456 h 767057"/>
              <a:gd name="csX15" fmla="*/ 1219897 w 1695026"/>
              <a:gd name="csY15" fmla="*/ 18597 h 767057"/>
              <a:gd name="csX16" fmla="*/ 1237826 w 1695026"/>
              <a:gd name="csY16" fmla="*/ 63421 h 767057"/>
              <a:gd name="csX17" fmla="*/ 1327474 w 1695026"/>
              <a:gd name="csY17" fmla="*/ 108244 h 767057"/>
              <a:gd name="csX18" fmla="*/ 1345403 w 1695026"/>
              <a:gd name="csY18" fmla="*/ 153068 h 767057"/>
              <a:gd name="csX19" fmla="*/ 1372297 w 1695026"/>
              <a:gd name="csY19" fmla="*/ 162032 h 767057"/>
              <a:gd name="csX20" fmla="*/ 1390226 w 1695026"/>
              <a:gd name="csY20" fmla="*/ 135138 h 767057"/>
              <a:gd name="csX21" fmla="*/ 1417121 w 1695026"/>
              <a:gd name="csY21" fmla="*/ 63421 h 767057"/>
              <a:gd name="csX22" fmla="*/ 1452979 w 1695026"/>
              <a:gd name="csY22" fmla="*/ 54456 h 767057"/>
              <a:gd name="csX23" fmla="*/ 1470909 w 1695026"/>
              <a:gd name="csY23" fmla="*/ 36526 h 767057"/>
              <a:gd name="csX24" fmla="*/ 1524697 w 1695026"/>
              <a:gd name="csY24" fmla="*/ 81350 h 767057"/>
              <a:gd name="csX25" fmla="*/ 1578485 w 1695026"/>
              <a:gd name="csY25" fmla="*/ 117209 h 767057"/>
              <a:gd name="csX26" fmla="*/ 1596415 w 1695026"/>
              <a:gd name="csY26" fmla="*/ 144103 h 767057"/>
              <a:gd name="csX27" fmla="*/ 1623309 w 1695026"/>
              <a:gd name="csY27" fmla="*/ 162032 h 767057"/>
              <a:gd name="csX28" fmla="*/ 1695026 w 1695026"/>
              <a:gd name="csY28" fmla="*/ 188926 h 767057"/>
              <a:gd name="csX29" fmla="*/ 1686062 w 1695026"/>
              <a:gd name="csY29" fmla="*/ 224785 h 767057"/>
              <a:gd name="csX30" fmla="*/ 1578485 w 1695026"/>
              <a:gd name="csY30" fmla="*/ 206856 h 767057"/>
              <a:gd name="csX31" fmla="*/ 1533662 w 1695026"/>
              <a:gd name="csY31" fmla="*/ 233750 h 767057"/>
              <a:gd name="csX32" fmla="*/ 1515732 w 1695026"/>
              <a:gd name="csY32" fmla="*/ 260644 h 767057"/>
              <a:gd name="csX33" fmla="*/ 1444015 w 1695026"/>
              <a:gd name="csY33" fmla="*/ 296503 h 767057"/>
              <a:gd name="csX34" fmla="*/ 1408156 w 1695026"/>
              <a:gd name="csY34" fmla="*/ 350291 h 767057"/>
              <a:gd name="csX35" fmla="*/ 1399191 w 1695026"/>
              <a:gd name="csY35" fmla="*/ 386150 h 767057"/>
              <a:gd name="csX36" fmla="*/ 1363332 w 1695026"/>
              <a:gd name="csY36" fmla="*/ 422009 h 767057"/>
              <a:gd name="csX37" fmla="*/ 1354368 w 1695026"/>
              <a:gd name="csY37" fmla="*/ 493726 h 767057"/>
              <a:gd name="csX38" fmla="*/ 1291615 w 1695026"/>
              <a:gd name="csY38" fmla="*/ 457868 h 767057"/>
              <a:gd name="csX39" fmla="*/ 1273685 w 1695026"/>
              <a:gd name="csY39" fmla="*/ 475797 h 767057"/>
              <a:gd name="csX40" fmla="*/ 1309544 w 1695026"/>
              <a:gd name="csY40" fmla="*/ 520621 h 767057"/>
              <a:gd name="csX41" fmla="*/ 1318509 w 1695026"/>
              <a:gd name="csY41" fmla="*/ 574409 h 767057"/>
              <a:gd name="csX42" fmla="*/ 1264721 w 1695026"/>
              <a:gd name="csY42" fmla="*/ 628197 h 767057"/>
              <a:gd name="csX43" fmla="*/ 1228862 w 1695026"/>
              <a:gd name="csY43" fmla="*/ 646126 h 767057"/>
              <a:gd name="csX44" fmla="*/ 1184038 w 1695026"/>
              <a:gd name="csY44" fmla="*/ 655091 h 767057"/>
              <a:gd name="csX45" fmla="*/ 1157144 w 1695026"/>
              <a:gd name="csY45" fmla="*/ 664056 h 767057"/>
              <a:gd name="csX46" fmla="*/ 1103356 w 1695026"/>
              <a:gd name="csY46" fmla="*/ 655091 h 767057"/>
              <a:gd name="csX47" fmla="*/ 1040603 w 1695026"/>
              <a:gd name="csY47" fmla="*/ 619232 h 767057"/>
              <a:gd name="csX48" fmla="*/ 1004744 w 1695026"/>
              <a:gd name="csY48" fmla="*/ 610268 h 767057"/>
              <a:gd name="csX49" fmla="*/ 941991 w 1695026"/>
              <a:gd name="csY49" fmla="*/ 619232 h 767057"/>
              <a:gd name="csX50" fmla="*/ 933026 w 1695026"/>
              <a:gd name="csY50" fmla="*/ 646126 h 767057"/>
              <a:gd name="csX51" fmla="*/ 924062 w 1695026"/>
              <a:gd name="csY51" fmla="*/ 690950 h 767057"/>
              <a:gd name="csX52" fmla="*/ 843379 w 1695026"/>
              <a:gd name="csY52" fmla="*/ 726809 h 767057"/>
              <a:gd name="csX53" fmla="*/ 789591 w 1695026"/>
              <a:gd name="csY53" fmla="*/ 735773 h 767057"/>
              <a:gd name="csX54" fmla="*/ 780626 w 1695026"/>
              <a:gd name="csY54" fmla="*/ 762668 h 767057"/>
              <a:gd name="csX55" fmla="*/ 708909 w 1695026"/>
              <a:gd name="csY55" fmla="*/ 637162 h 767057"/>
              <a:gd name="csX56" fmla="*/ 592368 w 1695026"/>
              <a:gd name="csY56" fmla="*/ 520621 h 767057"/>
              <a:gd name="csX57" fmla="*/ 448932 w 1695026"/>
              <a:gd name="csY57" fmla="*/ 520620 h 767057"/>
              <a:gd name="csX58" fmla="*/ 332392 w 1695026"/>
              <a:gd name="csY58" fmla="*/ 619233 h 767057"/>
              <a:gd name="csX59" fmla="*/ 215850 w 1695026"/>
              <a:gd name="csY59" fmla="*/ 592338 h 767057"/>
              <a:gd name="csX60" fmla="*/ 36556 w 1695026"/>
              <a:gd name="csY60" fmla="*/ 511655 h 767057"/>
              <a:gd name="csX61" fmla="*/ 697 w 1695026"/>
              <a:gd name="csY61" fmla="*/ 404080 h 767057"/>
              <a:gd name="csX62" fmla="*/ 117238 w 1695026"/>
              <a:gd name="csY62" fmla="*/ 323397 h 767057"/>
              <a:gd name="csX0" fmla="*/ 117238 w 1695026"/>
              <a:gd name="csY0" fmla="*/ 322741 h 766401"/>
              <a:gd name="csX1" fmla="*/ 9661 w 1695026"/>
              <a:gd name="csY1" fmla="*/ 179306 h 766401"/>
              <a:gd name="csX2" fmla="*/ 296533 w 1695026"/>
              <a:gd name="csY2" fmla="*/ 295847 h 766401"/>
              <a:gd name="csX3" fmla="*/ 368249 w 1695026"/>
              <a:gd name="csY3" fmla="*/ 304811 h 766401"/>
              <a:gd name="csX4" fmla="*/ 556509 w 1695026"/>
              <a:gd name="csY4" fmla="*/ 331706 h 766401"/>
              <a:gd name="csX5" fmla="*/ 592368 w 1695026"/>
              <a:gd name="csY5" fmla="*/ 259987 h 766401"/>
              <a:gd name="csX6" fmla="*/ 628227 w 1695026"/>
              <a:gd name="csY6" fmla="*/ 242059 h 766401"/>
              <a:gd name="csX7" fmla="*/ 646157 w 1695026"/>
              <a:gd name="csY7" fmla="*/ 179306 h 766401"/>
              <a:gd name="csX8" fmla="*/ 699944 w 1695026"/>
              <a:gd name="csY8" fmla="*/ 11 h 766401"/>
              <a:gd name="csX9" fmla="*/ 933026 w 1695026"/>
              <a:gd name="csY9" fmla="*/ 188270 h 766401"/>
              <a:gd name="csX10" fmla="*/ 977850 w 1695026"/>
              <a:gd name="csY10" fmla="*/ 44835 h 766401"/>
              <a:gd name="csX11" fmla="*/ 1031638 w 1695026"/>
              <a:gd name="csY11" fmla="*/ 53800 h 766401"/>
              <a:gd name="csX12" fmla="*/ 1058532 w 1695026"/>
              <a:gd name="csY12" fmla="*/ 71729 h 766401"/>
              <a:gd name="csX13" fmla="*/ 1103356 w 1695026"/>
              <a:gd name="csY13" fmla="*/ 80694 h 766401"/>
              <a:gd name="csX14" fmla="*/ 1201968 w 1695026"/>
              <a:gd name="csY14" fmla="*/ 53800 h 766401"/>
              <a:gd name="csX15" fmla="*/ 1219897 w 1695026"/>
              <a:gd name="csY15" fmla="*/ 17941 h 766401"/>
              <a:gd name="csX16" fmla="*/ 1237826 w 1695026"/>
              <a:gd name="csY16" fmla="*/ 62765 h 766401"/>
              <a:gd name="csX17" fmla="*/ 1327474 w 1695026"/>
              <a:gd name="csY17" fmla="*/ 107588 h 766401"/>
              <a:gd name="csX18" fmla="*/ 1345403 w 1695026"/>
              <a:gd name="csY18" fmla="*/ 152412 h 766401"/>
              <a:gd name="csX19" fmla="*/ 1372297 w 1695026"/>
              <a:gd name="csY19" fmla="*/ 161376 h 766401"/>
              <a:gd name="csX20" fmla="*/ 1390226 w 1695026"/>
              <a:gd name="csY20" fmla="*/ 134482 h 766401"/>
              <a:gd name="csX21" fmla="*/ 1417121 w 1695026"/>
              <a:gd name="csY21" fmla="*/ 62765 h 766401"/>
              <a:gd name="csX22" fmla="*/ 1452979 w 1695026"/>
              <a:gd name="csY22" fmla="*/ 53800 h 766401"/>
              <a:gd name="csX23" fmla="*/ 1470909 w 1695026"/>
              <a:gd name="csY23" fmla="*/ 35870 h 766401"/>
              <a:gd name="csX24" fmla="*/ 1524697 w 1695026"/>
              <a:gd name="csY24" fmla="*/ 80694 h 766401"/>
              <a:gd name="csX25" fmla="*/ 1578485 w 1695026"/>
              <a:gd name="csY25" fmla="*/ 116553 h 766401"/>
              <a:gd name="csX26" fmla="*/ 1596415 w 1695026"/>
              <a:gd name="csY26" fmla="*/ 143447 h 766401"/>
              <a:gd name="csX27" fmla="*/ 1623309 w 1695026"/>
              <a:gd name="csY27" fmla="*/ 161376 h 766401"/>
              <a:gd name="csX28" fmla="*/ 1695026 w 1695026"/>
              <a:gd name="csY28" fmla="*/ 188270 h 766401"/>
              <a:gd name="csX29" fmla="*/ 1686062 w 1695026"/>
              <a:gd name="csY29" fmla="*/ 224129 h 766401"/>
              <a:gd name="csX30" fmla="*/ 1578485 w 1695026"/>
              <a:gd name="csY30" fmla="*/ 206200 h 766401"/>
              <a:gd name="csX31" fmla="*/ 1533662 w 1695026"/>
              <a:gd name="csY31" fmla="*/ 233094 h 766401"/>
              <a:gd name="csX32" fmla="*/ 1515732 w 1695026"/>
              <a:gd name="csY32" fmla="*/ 259988 h 766401"/>
              <a:gd name="csX33" fmla="*/ 1444015 w 1695026"/>
              <a:gd name="csY33" fmla="*/ 295847 h 766401"/>
              <a:gd name="csX34" fmla="*/ 1408156 w 1695026"/>
              <a:gd name="csY34" fmla="*/ 349635 h 766401"/>
              <a:gd name="csX35" fmla="*/ 1399191 w 1695026"/>
              <a:gd name="csY35" fmla="*/ 385494 h 766401"/>
              <a:gd name="csX36" fmla="*/ 1363332 w 1695026"/>
              <a:gd name="csY36" fmla="*/ 421353 h 766401"/>
              <a:gd name="csX37" fmla="*/ 1354368 w 1695026"/>
              <a:gd name="csY37" fmla="*/ 493070 h 766401"/>
              <a:gd name="csX38" fmla="*/ 1291615 w 1695026"/>
              <a:gd name="csY38" fmla="*/ 457212 h 766401"/>
              <a:gd name="csX39" fmla="*/ 1273685 w 1695026"/>
              <a:gd name="csY39" fmla="*/ 475141 h 766401"/>
              <a:gd name="csX40" fmla="*/ 1309544 w 1695026"/>
              <a:gd name="csY40" fmla="*/ 519965 h 766401"/>
              <a:gd name="csX41" fmla="*/ 1318509 w 1695026"/>
              <a:gd name="csY41" fmla="*/ 573753 h 766401"/>
              <a:gd name="csX42" fmla="*/ 1264721 w 1695026"/>
              <a:gd name="csY42" fmla="*/ 627541 h 766401"/>
              <a:gd name="csX43" fmla="*/ 1228862 w 1695026"/>
              <a:gd name="csY43" fmla="*/ 645470 h 766401"/>
              <a:gd name="csX44" fmla="*/ 1184038 w 1695026"/>
              <a:gd name="csY44" fmla="*/ 654435 h 766401"/>
              <a:gd name="csX45" fmla="*/ 1157144 w 1695026"/>
              <a:gd name="csY45" fmla="*/ 663400 h 766401"/>
              <a:gd name="csX46" fmla="*/ 1103356 w 1695026"/>
              <a:gd name="csY46" fmla="*/ 654435 h 766401"/>
              <a:gd name="csX47" fmla="*/ 1040603 w 1695026"/>
              <a:gd name="csY47" fmla="*/ 618576 h 766401"/>
              <a:gd name="csX48" fmla="*/ 1004744 w 1695026"/>
              <a:gd name="csY48" fmla="*/ 609612 h 766401"/>
              <a:gd name="csX49" fmla="*/ 941991 w 1695026"/>
              <a:gd name="csY49" fmla="*/ 618576 h 766401"/>
              <a:gd name="csX50" fmla="*/ 933026 w 1695026"/>
              <a:gd name="csY50" fmla="*/ 645470 h 766401"/>
              <a:gd name="csX51" fmla="*/ 924062 w 1695026"/>
              <a:gd name="csY51" fmla="*/ 690294 h 766401"/>
              <a:gd name="csX52" fmla="*/ 843379 w 1695026"/>
              <a:gd name="csY52" fmla="*/ 726153 h 766401"/>
              <a:gd name="csX53" fmla="*/ 789591 w 1695026"/>
              <a:gd name="csY53" fmla="*/ 735117 h 766401"/>
              <a:gd name="csX54" fmla="*/ 780626 w 1695026"/>
              <a:gd name="csY54" fmla="*/ 762012 h 766401"/>
              <a:gd name="csX55" fmla="*/ 708909 w 1695026"/>
              <a:gd name="csY55" fmla="*/ 636506 h 766401"/>
              <a:gd name="csX56" fmla="*/ 592368 w 1695026"/>
              <a:gd name="csY56" fmla="*/ 519965 h 766401"/>
              <a:gd name="csX57" fmla="*/ 448932 w 1695026"/>
              <a:gd name="csY57" fmla="*/ 519964 h 766401"/>
              <a:gd name="csX58" fmla="*/ 332392 w 1695026"/>
              <a:gd name="csY58" fmla="*/ 618577 h 766401"/>
              <a:gd name="csX59" fmla="*/ 215850 w 1695026"/>
              <a:gd name="csY59" fmla="*/ 591682 h 766401"/>
              <a:gd name="csX60" fmla="*/ 36556 w 1695026"/>
              <a:gd name="csY60" fmla="*/ 510999 h 766401"/>
              <a:gd name="csX61" fmla="*/ 697 w 1695026"/>
              <a:gd name="csY61" fmla="*/ 403424 h 766401"/>
              <a:gd name="csX62" fmla="*/ 117238 w 1695026"/>
              <a:gd name="csY62" fmla="*/ 322741 h 766401"/>
              <a:gd name="csX0" fmla="*/ 117238 w 1695026"/>
              <a:gd name="csY0" fmla="*/ 502339 h 945999"/>
              <a:gd name="csX1" fmla="*/ 9661 w 1695026"/>
              <a:gd name="csY1" fmla="*/ 358904 h 945999"/>
              <a:gd name="csX2" fmla="*/ 296533 w 1695026"/>
              <a:gd name="csY2" fmla="*/ 475445 h 945999"/>
              <a:gd name="csX3" fmla="*/ 368249 w 1695026"/>
              <a:gd name="csY3" fmla="*/ 484409 h 945999"/>
              <a:gd name="csX4" fmla="*/ 556509 w 1695026"/>
              <a:gd name="csY4" fmla="*/ 511304 h 945999"/>
              <a:gd name="csX5" fmla="*/ 592368 w 1695026"/>
              <a:gd name="csY5" fmla="*/ 439585 h 945999"/>
              <a:gd name="csX6" fmla="*/ 628227 w 1695026"/>
              <a:gd name="csY6" fmla="*/ 421657 h 945999"/>
              <a:gd name="csX7" fmla="*/ 646157 w 1695026"/>
              <a:gd name="csY7" fmla="*/ 358904 h 945999"/>
              <a:gd name="csX8" fmla="*/ 699944 w 1695026"/>
              <a:gd name="csY8" fmla="*/ 179609 h 945999"/>
              <a:gd name="csX9" fmla="*/ 807520 w 1695026"/>
              <a:gd name="csY9" fmla="*/ 315 h 945999"/>
              <a:gd name="csX10" fmla="*/ 977850 w 1695026"/>
              <a:gd name="csY10" fmla="*/ 224433 h 945999"/>
              <a:gd name="csX11" fmla="*/ 1031638 w 1695026"/>
              <a:gd name="csY11" fmla="*/ 233398 h 945999"/>
              <a:gd name="csX12" fmla="*/ 1058532 w 1695026"/>
              <a:gd name="csY12" fmla="*/ 251327 h 945999"/>
              <a:gd name="csX13" fmla="*/ 1103356 w 1695026"/>
              <a:gd name="csY13" fmla="*/ 260292 h 945999"/>
              <a:gd name="csX14" fmla="*/ 1201968 w 1695026"/>
              <a:gd name="csY14" fmla="*/ 233398 h 945999"/>
              <a:gd name="csX15" fmla="*/ 1219897 w 1695026"/>
              <a:gd name="csY15" fmla="*/ 197539 h 945999"/>
              <a:gd name="csX16" fmla="*/ 1237826 w 1695026"/>
              <a:gd name="csY16" fmla="*/ 242363 h 945999"/>
              <a:gd name="csX17" fmla="*/ 1327474 w 1695026"/>
              <a:gd name="csY17" fmla="*/ 287186 h 945999"/>
              <a:gd name="csX18" fmla="*/ 1345403 w 1695026"/>
              <a:gd name="csY18" fmla="*/ 332010 h 945999"/>
              <a:gd name="csX19" fmla="*/ 1372297 w 1695026"/>
              <a:gd name="csY19" fmla="*/ 340974 h 945999"/>
              <a:gd name="csX20" fmla="*/ 1390226 w 1695026"/>
              <a:gd name="csY20" fmla="*/ 314080 h 945999"/>
              <a:gd name="csX21" fmla="*/ 1417121 w 1695026"/>
              <a:gd name="csY21" fmla="*/ 242363 h 945999"/>
              <a:gd name="csX22" fmla="*/ 1452979 w 1695026"/>
              <a:gd name="csY22" fmla="*/ 233398 h 945999"/>
              <a:gd name="csX23" fmla="*/ 1470909 w 1695026"/>
              <a:gd name="csY23" fmla="*/ 215468 h 945999"/>
              <a:gd name="csX24" fmla="*/ 1524697 w 1695026"/>
              <a:gd name="csY24" fmla="*/ 260292 h 945999"/>
              <a:gd name="csX25" fmla="*/ 1578485 w 1695026"/>
              <a:gd name="csY25" fmla="*/ 296151 h 945999"/>
              <a:gd name="csX26" fmla="*/ 1596415 w 1695026"/>
              <a:gd name="csY26" fmla="*/ 323045 h 945999"/>
              <a:gd name="csX27" fmla="*/ 1623309 w 1695026"/>
              <a:gd name="csY27" fmla="*/ 340974 h 945999"/>
              <a:gd name="csX28" fmla="*/ 1695026 w 1695026"/>
              <a:gd name="csY28" fmla="*/ 367868 h 945999"/>
              <a:gd name="csX29" fmla="*/ 1686062 w 1695026"/>
              <a:gd name="csY29" fmla="*/ 403727 h 945999"/>
              <a:gd name="csX30" fmla="*/ 1578485 w 1695026"/>
              <a:gd name="csY30" fmla="*/ 385798 h 945999"/>
              <a:gd name="csX31" fmla="*/ 1533662 w 1695026"/>
              <a:gd name="csY31" fmla="*/ 412692 h 945999"/>
              <a:gd name="csX32" fmla="*/ 1515732 w 1695026"/>
              <a:gd name="csY32" fmla="*/ 439586 h 945999"/>
              <a:gd name="csX33" fmla="*/ 1444015 w 1695026"/>
              <a:gd name="csY33" fmla="*/ 475445 h 945999"/>
              <a:gd name="csX34" fmla="*/ 1408156 w 1695026"/>
              <a:gd name="csY34" fmla="*/ 529233 h 945999"/>
              <a:gd name="csX35" fmla="*/ 1399191 w 1695026"/>
              <a:gd name="csY35" fmla="*/ 565092 h 945999"/>
              <a:gd name="csX36" fmla="*/ 1363332 w 1695026"/>
              <a:gd name="csY36" fmla="*/ 600951 h 945999"/>
              <a:gd name="csX37" fmla="*/ 1354368 w 1695026"/>
              <a:gd name="csY37" fmla="*/ 672668 h 945999"/>
              <a:gd name="csX38" fmla="*/ 1291615 w 1695026"/>
              <a:gd name="csY38" fmla="*/ 636810 h 945999"/>
              <a:gd name="csX39" fmla="*/ 1273685 w 1695026"/>
              <a:gd name="csY39" fmla="*/ 654739 h 945999"/>
              <a:gd name="csX40" fmla="*/ 1309544 w 1695026"/>
              <a:gd name="csY40" fmla="*/ 699563 h 945999"/>
              <a:gd name="csX41" fmla="*/ 1318509 w 1695026"/>
              <a:gd name="csY41" fmla="*/ 753351 h 945999"/>
              <a:gd name="csX42" fmla="*/ 1264721 w 1695026"/>
              <a:gd name="csY42" fmla="*/ 807139 h 945999"/>
              <a:gd name="csX43" fmla="*/ 1228862 w 1695026"/>
              <a:gd name="csY43" fmla="*/ 825068 h 945999"/>
              <a:gd name="csX44" fmla="*/ 1184038 w 1695026"/>
              <a:gd name="csY44" fmla="*/ 834033 h 945999"/>
              <a:gd name="csX45" fmla="*/ 1157144 w 1695026"/>
              <a:gd name="csY45" fmla="*/ 842998 h 945999"/>
              <a:gd name="csX46" fmla="*/ 1103356 w 1695026"/>
              <a:gd name="csY46" fmla="*/ 834033 h 945999"/>
              <a:gd name="csX47" fmla="*/ 1040603 w 1695026"/>
              <a:gd name="csY47" fmla="*/ 798174 h 945999"/>
              <a:gd name="csX48" fmla="*/ 1004744 w 1695026"/>
              <a:gd name="csY48" fmla="*/ 789210 h 945999"/>
              <a:gd name="csX49" fmla="*/ 941991 w 1695026"/>
              <a:gd name="csY49" fmla="*/ 798174 h 945999"/>
              <a:gd name="csX50" fmla="*/ 933026 w 1695026"/>
              <a:gd name="csY50" fmla="*/ 825068 h 945999"/>
              <a:gd name="csX51" fmla="*/ 924062 w 1695026"/>
              <a:gd name="csY51" fmla="*/ 869892 h 945999"/>
              <a:gd name="csX52" fmla="*/ 843379 w 1695026"/>
              <a:gd name="csY52" fmla="*/ 905751 h 945999"/>
              <a:gd name="csX53" fmla="*/ 789591 w 1695026"/>
              <a:gd name="csY53" fmla="*/ 914715 h 945999"/>
              <a:gd name="csX54" fmla="*/ 780626 w 1695026"/>
              <a:gd name="csY54" fmla="*/ 941610 h 945999"/>
              <a:gd name="csX55" fmla="*/ 708909 w 1695026"/>
              <a:gd name="csY55" fmla="*/ 816104 h 945999"/>
              <a:gd name="csX56" fmla="*/ 592368 w 1695026"/>
              <a:gd name="csY56" fmla="*/ 699563 h 945999"/>
              <a:gd name="csX57" fmla="*/ 448932 w 1695026"/>
              <a:gd name="csY57" fmla="*/ 699562 h 945999"/>
              <a:gd name="csX58" fmla="*/ 332392 w 1695026"/>
              <a:gd name="csY58" fmla="*/ 798175 h 945999"/>
              <a:gd name="csX59" fmla="*/ 215850 w 1695026"/>
              <a:gd name="csY59" fmla="*/ 771280 h 945999"/>
              <a:gd name="csX60" fmla="*/ 36556 w 1695026"/>
              <a:gd name="csY60" fmla="*/ 690597 h 945999"/>
              <a:gd name="csX61" fmla="*/ 697 w 1695026"/>
              <a:gd name="csY61" fmla="*/ 583022 h 945999"/>
              <a:gd name="csX62" fmla="*/ 117238 w 1695026"/>
              <a:gd name="csY62" fmla="*/ 502339 h 945999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807520 w 1695026"/>
              <a:gd name="csY9" fmla="*/ 197223 h 1142907"/>
              <a:gd name="csX10" fmla="*/ 1004744 w 1695026"/>
              <a:gd name="csY10" fmla="*/ 0 h 1142907"/>
              <a:gd name="csX11" fmla="*/ 1031638 w 1695026"/>
              <a:gd name="csY11" fmla="*/ 430306 h 1142907"/>
              <a:gd name="csX12" fmla="*/ 1058532 w 1695026"/>
              <a:gd name="csY12" fmla="*/ 448235 h 1142907"/>
              <a:gd name="csX13" fmla="*/ 1103356 w 1695026"/>
              <a:gd name="csY13" fmla="*/ 457200 h 1142907"/>
              <a:gd name="csX14" fmla="*/ 1201968 w 1695026"/>
              <a:gd name="csY14" fmla="*/ 430306 h 1142907"/>
              <a:gd name="csX15" fmla="*/ 1219897 w 1695026"/>
              <a:gd name="csY15" fmla="*/ 394447 h 1142907"/>
              <a:gd name="csX16" fmla="*/ 1237826 w 1695026"/>
              <a:gd name="csY16" fmla="*/ 439271 h 1142907"/>
              <a:gd name="csX17" fmla="*/ 1327474 w 1695026"/>
              <a:gd name="csY17" fmla="*/ 484094 h 1142907"/>
              <a:gd name="csX18" fmla="*/ 1345403 w 1695026"/>
              <a:gd name="csY18" fmla="*/ 528918 h 1142907"/>
              <a:gd name="csX19" fmla="*/ 1372297 w 1695026"/>
              <a:gd name="csY19" fmla="*/ 537882 h 1142907"/>
              <a:gd name="csX20" fmla="*/ 1390226 w 1695026"/>
              <a:gd name="csY20" fmla="*/ 510988 h 1142907"/>
              <a:gd name="csX21" fmla="*/ 1417121 w 1695026"/>
              <a:gd name="csY21" fmla="*/ 439271 h 1142907"/>
              <a:gd name="csX22" fmla="*/ 1452979 w 1695026"/>
              <a:gd name="csY22" fmla="*/ 430306 h 1142907"/>
              <a:gd name="csX23" fmla="*/ 1470909 w 1695026"/>
              <a:gd name="csY23" fmla="*/ 412376 h 1142907"/>
              <a:gd name="csX24" fmla="*/ 1524697 w 1695026"/>
              <a:gd name="csY24" fmla="*/ 457200 h 1142907"/>
              <a:gd name="csX25" fmla="*/ 1578485 w 1695026"/>
              <a:gd name="csY25" fmla="*/ 493059 h 1142907"/>
              <a:gd name="csX26" fmla="*/ 1596415 w 1695026"/>
              <a:gd name="csY26" fmla="*/ 519953 h 1142907"/>
              <a:gd name="csX27" fmla="*/ 1623309 w 1695026"/>
              <a:gd name="csY27" fmla="*/ 537882 h 1142907"/>
              <a:gd name="csX28" fmla="*/ 1695026 w 1695026"/>
              <a:gd name="csY28" fmla="*/ 564776 h 1142907"/>
              <a:gd name="csX29" fmla="*/ 1686062 w 1695026"/>
              <a:gd name="csY29" fmla="*/ 600635 h 1142907"/>
              <a:gd name="csX30" fmla="*/ 1578485 w 1695026"/>
              <a:gd name="csY30" fmla="*/ 582706 h 1142907"/>
              <a:gd name="csX31" fmla="*/ 1533662 w 1695026"/>
              <a:gd name="csY31" fmla="*/ 609600 h 1142907"/>
              <a:gd name="csX32" fmla="*/ 1515732 w 1695026"/>
              <a:gd name="csY32" fmla="*/ 636494 h 1142907"/>
              <a:gd name="csX33" fmla="*/ 1444015 w 1695026"/>
              <a:gd name="csY33" fmla="*/ 672353 h 1142907"/>
              <a:gd name="csX34" fmla="*/ 1408156 w 1695026"/>
              <a:gd name="csY34" fmla="*/ 726141 h 1142907"/>
              <a:gd name="csX35" fmla="*/ 1399191 w 1695026"/>
              <a:gd name="csY35" fmla="*/ 762000 h 1142907"/>
              <a:gd name="csX36" fmla="*/ 1363332 w 1695026"/>
              <a:gd name="csY36" fmla="*/ 797859 h 1142907"/>
              <a:gd name="csX37" fmla="*/ 1354368 w 1695026"/>
              <a:gd name="csY37" fmla="*/ 869576 h 1142907"/>
              <a:gd name="csX38" fmla="*/ 1291615 w 1695026"/>
              <a:gd name="csY38" fmla="*/ 833718 h 1142907"/>
              <a:gd name="csX39" fmla="*/ 1273685 w 1695026"/>
              <a:gd name="csY39" fmla="*/ 851647 h 1142907"/>
              <a:gd name="csX40" fmla="*/ 1309544 w 1695026"/>
              <a:gd name="csY40" fmla="*/ 896471 h 1142907"/>
              <a:gd name="csX41" fmla="*/ 1318509 w 1695026"/>
              <a:gd name="csY41" fmla="*/ 950259 h 1142907"/>
              <a:gd name="csX42" fmla="*/ 1264721 w 1695026"/>
              <a:gd name="csY42" fmla="*/ 1004047 h 1142907"/>
              <a:gd name="csX43" fmla="*/ 1228862 w 1695026"/>
              <a:gd name="csY43" fmla="*/ 1021976 h 1142907"/>
              <a:gd name="csX44" fmla="*/ 1184038 w 1695026"/>
              <a:gd name="csY44" fmla="*/ 1030941 h 1142907"/>
              <a:gd name="csX45" fmla="*/ 1157144 w 1695026"/>
              <a:gd name="csY45" fmla="*/ 1039906 h 1142907"/>
              <a:gd name="csX46" fmla="*/ 1103356 w 1695026"/>
              <a:gd name="csY46" fmla="*/ 1030941 h 1142907"/>
              <a:gd name="csX47" fmla="*/ 1040603 w 1695026"/>
              <a:gd name="csY47" fmla="*/ 995082 h 1142907"/>
              <a:gd name="csX48" fmla="*/ 1004744 w 1695026"/>
              <a:gd name="csY48" fmla="*/ 986118 h 1142907"/>
              <a:gd name="csX49" fmla="*/ 941991 w 1695026"/>
              <a:gd name="csY49" fmla="*/ 995082 h 1142907"/>
              <a:gd name="csX50" fmla="*/ 933026 w 1695026"/>
              <a:gd name="csY50" fmla="*/ 1021976 h 1142907"/>
              <a:gd name="csX51" fmla="*/ 924062 w 1695026"/>
              <a:gd name="csY51" fmla="*/ 1066800 h 1142907"/>
              <a:gd name="csX52" fmla="*/ 843379 w 1695026"/>
              <a:gd name="csY52" fmla="*/ 1102659 h 1142907"/>
              <a:gd name="csX53" fmla="*/ 789591 w 1695026"/>
              <a:gd name="csY53" fmla="*/ 1111623 h 1142907"/>
              <a:gd name="csX54" fmla="*/ 780626 w 1695026"/>
              <a:gd name="csY54" fmla="*/ 1138518 h 1142907"/>
              <a:gd name="csX55" fmla="*/ 708909 w 1695026"/>
              <a:gd name="csY55" fmla="*/ 1013012 h 1142907"/>
              <a:gd name="csX56" fmla="*/ 592368 w 1695026"/>
              <a:gd name="csY56" fmla="*/ 896471 h 1142907"/>
              <a:gd name="csX57" fmla="*/ 448932 w 1695026"/>
              <a:gd name="csY57" fmla="*/ 896470 h 1142907"/>
              <a:gd name="csX58" fmla="*/ 332392 w 1695026"/>
              <a:gd name="csY58" fmla="*/ 995083 h 1142907"/>
              <a:gd name="csX59" fmla="*/ 215850 w 1695026"/>
              <a:gd name="csY59" fmla="*/ 968188 h 1142907"/>
              <a:gd name="csX60" fmla="*/ 36556 w 1695026"/>
              <a:gd name="csY60" fmla="*/ 887505 h 1142907"/>
              <a:gd name="csX61" fmla="*/ 697 w 1695026"/>
              <a:gd name="csY61" fmla="*/ 779930 h 1142907"/>
              <a:gd name="csX62" fmla="*/ 117238 w 1695026"/>
              <a:gd name="csY62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807520 w 1695026"/>
              <a:gd name="csY9" fmla="*/ 197223 h 1142907"/>
              <a:gd name="csX10" fmla="*/ 1004744 w 1695026"/>
              <a:gd name="csY10" fmla="*/ 0 h 1142907"/>
              <a:gd name="csX11" fmla="*/ 1031638 w 1695026"/>
              <a:gd name="csY11" fmla="*/ 430306 h 1142907"/>
              <a:gd name="csX12" fmla="*/ 1166108 w 1695026"/>
              <a:gd name="csY12" fmla="*/ 17929 h 1142907"/>
              <a:gd name="csX13" fmla="*/ 1103356 w 1695026"/>
              <a:gd name="csY13" fmla="*/ 457200 h 1142907"/>
              <a:gd name="csX14" fmla="*/ 1201968 w 1695026"/>
              <a:gd name="csY14" fmla="*/ 430306 h 1142907"/>
              <a:gd name="csX15" fmla="*/ 1219897 w 1695026"/>
              <a:gd name="csY15" fmla="*/ 394447 h 1142907"/>
              <a:gd name="csX16" fmla="*/ 1237826 w 1695026"/>
              <a:gd name="csY16" fmla="*/ 439271 h 1142907"/>
              <a:gd name="csX17" fmla="*/ 1327474 w 1695026"/>
              <a:gd name="csY17" fmla="*/ 484094 h 1142907"/>
              <a:gd name="csX18" fmla="*/ 1345403 w 1695026"/>
              <a:gd name="csY18" fmla="*/ 528918 h 1142907"/>
              <a:gd name="csX19" fmla="*/ 1372297 w 1695026"/>
              <a:gd name="csY19" fmla="*/ 537882 h 1142907"/>
              <a:gd name="csX20" fmla="*/ 1390226 w 1695026"/>
              <a:gd name="csY20" fmla="*/ 510988 h 1142907"/>
              <a:gd name="csX21" fmla="*/ 1417121 w 1695026"/>
              <a:gd name="csY21" fmla="*/ 439271 h 1142907"/>
              <a:gd name="csX22" fmla="*/ 1452979 w 1695026"/>
              <a:gd name="csY22" fmla="*/ 430306 h 1142907"/>
              <a:gd name="csX23" fmla="*/ 1470909 w 1695026"/>
              <a:gd name="csY23" fmla="*/ 412376 h 1142907"/>
              <a:gd name="csX24" fmla="*/ 1524697 w 1695026"/>
              <a:gd name="csY24" fmla="*/ 457200 h 1142907"/>
              <a:gd name="csX25" fmla="*/ 1578485 w 1695026"/>
              <a:gd name="csY25" fmla="*/ 493059 h 1142907"/>
              <a:gd name="csX26" fmla="*/ 1596415 w 1695026"/>
              <a:gd name="csY26" fmla="*/ 519953 h 1142907"/>
              <a:gd name="csX27" fmla="*/ 1623309 w 1695026"/>
              <a:gd name="csY27" fmla="*/ 537882 h 1142907"/>
              <a:gd name="csX28" fmla="*/ 1695026 w 1695026"/>
              <a:gd name="csY28" fmla="*/ 564776 h 1142907"/>
              <a:gd name="csX29" fmla="*/ 1686062 w 1695026"/>
              <a:gd name="csY29" fmla="*/ 600635 h 1142907"/>
              <a:gd name="csX30" fmla="*/ 1578485 w 1695026"/>
              <a:gd name="csY30" fmla="*/ 582706 h 1142907"/>
              <a:gd name="csX31" fmla="*/ 1533662 w 1695026"/>
              <a:gd name="csY31" fmla="*/ 609600 h 1142907"/>
              <a:gd name="csX32" fmla="*/ 1515732 w 1695026"/>
              <a:gd name="csY32" fmla="*/ 636494 h 1142907"/>
              <a:gd name="csX33" fmla="*/ 1444015 w 1695026"/>
              <a:gd name="csY33" fmla="*/ 672353 h 1142907"/>
              <a:gd name="csX34" fmla="*/ 1408156 w 1695026"/>
              <a:gd name="csY34" fmla="*/ 726141 h 1142907"/>
              <a:gd name="csX35" fmla="*/ 1399191 w 1695026"/>
              <a:gd name="csY35" fmla="*/ 762000 h 1142907"/>
              <a:gd name="csX36" fmla="*/ 1363332 w 1695026"/>
              <a:gd name="csY36" fmla="*/ 797859 h 1142907"/>
              <a:gd name="csX37" fmla="*/ 1354368 w 1695026"/>
              <a:gd name="csY37" fmla="*/ 869576 h 1142907"/>
              <a:gd name="csX38" fmla="*/ 1291615 w 1695026"/>
              <a:gd name="csY38" fmla="*/ 833718 h 1142907"/>
              <a:gd name="csX39" fmla="*/ 1273685 w 1695026"/>
              <a:gd name="csY39" fmla="*/ 851647 h 1142907"/>
              <a:gd name="csX40" fmla="*/ 1309544 w 1695026"/>
              <a:gd name="csY40" fmla="*/ 896471 h 1142907"/>
              <a:gd name="csX41" fmla="*/ 1318509 w 1695026"/>
              <a:gd name="csY41" fmla="*/ 950259 h 1142907"/>
              <a:gd name="csX42" fmla="*/ 1264721 w 1695026"/>
              <a:gd name="csY42" fmla="*/ 1004047 h 1142907"/>
              <a:gd name="csX43" fmla="*/ 1228862 w 1695026"/>
              <a:gd name="csY43" fmla="*/ 1021976 h 1142907"/>
              <a:gd name="csX44" fmla="*/ 1184038 w 1695026"/>
              <a:gd name="csY44" fmla="*/ 1030941 h 1142907"/>
              <a:gd name="csX45" fmla="*/ 1157144 w 1695026"/>
              <a:gd name="csY45" fmla="*/ 1039906 h 1142907"/>
              <a:gd name="csX46" fmla="*/ 1103356 w 1695026"/>
              <a:gd name="csY46" fmla="*/ 1030941 h 1142907"/>
              <a:gd name="csX47" fmla="*/ 1040603 w 1695026"/>
              <a:gd name="csY47" fmla="*/ 995082 h 1142907"/>
              <a:gd name="csX48" fmla="*/ 1004744 w 1695026"/>
              <a:gd name="csY48" fmla="*/ 986118 h 1142907"/>
              <a:gd name="csX49" fmla="*/ 941991 w 1695026"/>
              <a:gd name="csY49" fmla="*/ 995082 h 1142907"/>
              <a:gd name="csX50" fmla="*/ 933026 w 1695026"/>
              <a:gd name="csY50" fmla="*/ 1021976 h 1142907"/>
              <a:gd name="csX51" fmla="*/ 924062 w 1695026"/>
              <a:gd name="csY51" fmla="*/ 1066800 h 1142907"/>
              <a:gd name="csX52" fmla="*/ 843379 w 1695026"/>
              <a:gd name="csY52" fmla="*/ 1102659 h 1142907"/>
              <a:gd name="csX53" fmla="*/ 789591 w 1695026"/>
              <a:gd name="csY53" fmla="*/ 1111623 h 1142907"/>
              <a:gd name="csX54" fmla="*/ 780626 w 1695026"/>
              <a:gd name="csY54" fmla="*/ 1138518 h 1142907"/>
              <a:gd name="csX55" fmla="*/ 708909 w 1695026"/>
              <a:gd name="csY55" fmla="*/ 1013012 h 1142907"/>
              <a:gd name="csX56" fmla="*/ 592368 w 1695026"/>
              <a:gd name="csY56" fmla="*/ 896471 h 1142907"/>
              <a:gd name="csX57" fmla="*/ 448932 w 1695026"/>
              <a:gd name="csY57" fmla="*/ 896470 h 1142907"/>
              <a:gd name="csX58" fmla="*/ 332392 w 1695026"/>
              <a:gd name="csY58" fmla="*/ 995083 h 1142907"/>
              <a:gd name="csX59" fmla="*/ 215850 w 1695026"/>
              <a:gd name="csY59" fmla="*/ 968188 h 1142907"/>
              <a:gd name="csX60" fmla="*/ 36556 w 1695026"/>
              <a:gd name="csY60" fmla="*/ 887505 h 1142907"/>
              <a:gd name="csX61" fmla="*/ 697 w 1695026"/>
              <a:gd name="csY61" fmla="*/ 779930 h 1142907"/>
              <a:gd name="csX62" fmla="*/ 117238 w 1695026"/>
              <a:gd name="csY62" fmla="*/ 699247 h 1142907"/>
              <a:gd name="csX0" fmla="*/ 117238 w 1695026"/>
              <a:gd name="csY0" fmla="*/ 710445 h 1154105"/>
              <a:gd name="csX1" fmla="*/ 9661 w 1695026"/>
              <a:gd name="csY1" fmla="*/ 567010 h 1154105"/>
              <a:gd name="csX2" fmla="*/ 296533 w 1695026"/>
              <a:gd name="csY2" fmla="*/ 683551 h 1154105"/>
              <a:gd name="csX3" fmla="*/ 368249 w 1695026"/>
              <a:gd name="csY3" fmla="*/ 692515 h 1154105"/>
              <a:gd name="csX4" fmla="*/ 556509 w 1695026"/>
              <a:gd name="csY4" fmla="*/ 719410 h 1154105"/>
              <a:gd name="csX5" fmla="*/ 592368 w 1695026"/>
              <a:gd name="csY5" fmla="*/ 647691 h 1154105"/>
              <a:gd name="csX6" fmla="*/ 628227 w 1695026"/>
              <a:gd name="csY6" fmla="*/ 629763 h 1154105"/>
              <a:gd name="csX7" fmla="*/ 646157 w 1695026"/>
              <a:gd name="csY7" fmla="*/ 567010 h 1154105"/>
              <a:gd name="csX8" fmla="*/ 699944 w 1695026"/>
              <a:gd name="csY8" fmla="*/ 387715 h 1154105"/>
              <a:gd name="csX9" fmla="*/ 807520 w 1695026"/>
              <a:gd name="csY9" fmla="*/ 208421 h 1154105"/>
              <a:gd name="csX10" fmla="*/ 1004744 w 1695026"/>
              <a:gd name="csY10" fmla="*/ 11198 h 1154105"/>
              <a:gd name="csX11" fmla="*/ 1103355 w 1695026"/>
              <a:gd name="csY11" fmla="*/ 38092 h 1154105"/>
              <a:gd name="csX12" fmla="*/ 1166108 w 1695026"/>
              <a:gd name="csY12" fmla="*/ 29127 h 1154105"/>
              <a:gd name="csX13" fmla="*/ 1103356 w 1695026"/>
              <a:gd name="csY13" fmla="*/ 468398 h 1154105"/>
              <a:gd name="csX14" fmla="*/ 1201968 w 1695026"/>
              <a:gd name="csY14" fmla="*/ 441504 h 1154105"/>
              <a:gd name="csX15" fmla="*/ 1219897 w 1695026"/>
              <a:gd name="csY15" fmla="*/ 405645 h 1154105"/>
              <a:gd name="csX16" fmla="*/ 1237826 w 1695026"/>
              <a:gd name="csY16" fmla="*/ 450469 h 1154105"/>
              <a:gd name="csX17" fmla="*/ 1327474 w 1695026"/>
              <a:gd name="csY17" fmla="*/ 495292 h 1154105"/>
              <a:gd name="csX18" fmla="*/ 1345403 w 1695026"/>
              <a:gd name="csY18" fmla="*/ 540116 h 1154105"/>
              <a:gd name="csX19" fmla="*/ 1372297 w 1695026"/>
              <a:gd name="csY19" fmla="*/ 549080 h 1154105"/>
              <a:gd name="csX20" fmla="*/ 1390226 w 1695026"/>
              <a:gd name="csY20" fmla="*/ 522186 h 1154105"/>
              <a:gd name="csX21" fmla="*/ 1417121 w 1695026"/>
              <a:gd name="csY21" fmla="*/ 450469 h 1154105"/>
              <a:gd name="csX22" fmla="*/ 1452979 w 1695026"/>
              <a:gd name="csY22" fmla="*/ 441504 h 1154105"/>
              <a:gd name="csX23" fmla="*/ 1470909 w 1695026"/>
              <a:gd name="csY23" fmla="*/ 423574 h 1154105"/>
              <a:gd name="csX24" fmla="*/ 1524697 w 1695026"/>
              <a:gd name="csY24" fmla="*/ 468398 h 1154105"/>
              <a:gd name="csX25" fmla="*/ 1578485 w 1695026"/>
              <a:gd name="csY25" fmla="*/ 504257 h 1154105"/>
              <a:gd name="csX26" fmla="*/ 1596415 w 1695026"/>
              <a:gd name="csY26" fmla="*/ 531151 h 1154105"/>
              <a:gd name="csX27" fmla="*/ 1623309 w 1695026"/>
              <a:gd name="csY27" fmla="*/ 549080 h 1154105"/>
              <a:gd name="csX28" fmla="*/ 1695026 w 1695026"/>
              <a:gd name="csY28" fmla="*/ 575974 h 1154105"/>
              <a:gd name="csX29" fmla="*/ 1686062 w 1695026"/>
              <a:gd name="csY29" fmla="*/ 611833 h 1154105"/>
              <a:gd name="csX30" fmla="*/ 1578485 w 1695026"/>
              <a:gd name="csY30" fmla="*/ 593904 h 1154105"/>
              <a:gd name="csX31" fmla="*/ 1533662 w 1695026"/>
              <a:gd name="csY31" fmla="*/ 620798 h 1154105"/>
              <a:gd name="csX32" fmla="*/ 1515732 w 1695026"/>
              <a:gd name="csY32" fmla="*/ 647692 h 1154105"/>
              <a:gd name="csX33" fmla="*/ 1444015 w 1695026"/>
              <a:gd name="csY33" fmla="*/ 683551 h 1154105"/>
              <a:gd name="csX34" fmla="*/ 1408156 w 1695026"/>
              <a:gd name="csY34" fmla="*/ 737339 h 1154105"/>
              <a:gd name="csX35" fmla="*/ 1399191 w 1695026"/>
              <a:gd name="csY35" fmla="*/ 773198 h 1154105"/>
              <a:gd name="csX36" fmla="*/ 1363332 w 1695026"/>
              <a:gd name="csY36" fmla="*/ 809057 h 1154105"/>
              <a:gd name="csX37" fmla="*/ 1354368 w 1695026"/>
              <a:gd name="csY37" fmla="*/ 880774 h 1154105"/>
              <a:gd name="csX38" fmla="*/ 1291615 w 1695026"/>
              <a:gd name="csY38" fmla="*/ 844916 h 1154105"/>
              <a:gd name="csX39" fmla="*/ 1273685 w 1695026"/>
              <a:gd name="csY39" fmla="*/ 862845 h 1154105"/>
              <a:gd name="csX40" fmla="*/ 1309544 w 1695026"/>
              <a:gd name="csY40" fmla="*/ 907669 h 1154105"/>
              <a:gd name="csX41" fmla="*/ 1318509 w 1695026"/>
              <a:gd name="csY41" fmla="*/ 961457 h 1154105"/>
              <a:gd name="csX42" fmla="*/ 1264721 w 1695026"/>
              <a:gd name="csY42" fmla="*/ 1015245 h 1154105"/>
              <a:gd name="csX43" fmla="*/ 1228862 w 1695026"/>
              <a:gd name="csY43" fmla="*/ 1033174 h 1154105"/>
              <a:gd name="csX44" fmla="*/ 1184038 w 1695026"/>
              <a:gd name="csY44" fmla="*/ 1042139 h 1154105"/>
              <a:gd name="csX45" fmla="*/ 1157144 w 1695026"/>
              <a:gd name="csY45" fmla="*/ 1051104 h 1154105"/>
              <a:gd name="csX46" fmla="*/ 1103356 w 1695026"/>
              <a:gd name="csY46" fmla="*/ 1042139 h 1154105"/>
              <a:gd name="csX47" fmla="*/ 1040603 w 1695026"/>
              <a:gd name="csY47" fmla="*/ 1006280 h 1154105"/>
              <a:gd name="csX48" fmla="*/ 1004744 w 1695026"/>
              <a:gd name="csY48" fmla="*/ 997316 h 1154105"/>
              <a:gd name="csX49" fmla="*/ 941991 w 1695026"/>
              <a:gd name="csY49" fmla="*/ 1006280 h 1154105"/>
              <a:gd name="csX50" fmla="*/ 933026 w 1695026"/>
              <a:gd name="csY50" fmla="*/ 1033174 h 1154105"/>
              <a:gd name="csX51" fmla="*/ 924062 w 1695026"/>
              <a:gd name="csY51" fmla="*/ 1077998 h 1154105"/>
              <a:gd name="csX52" fmla="*/ 843379 w 1695026"/>
              <a:gd name="csY52" fmla="*/ 1113857 h 1154105"/>
              <a:gd name="csX53" fmla="*/ 789591 w 1695026"/>
              <a:gd name="csY53" fmla="*/ 1122821 h 1154105"/>
              <a:gd name="csX54" fmla="*/ 780626 w 1695026"/>
              <a:gd name="csY54" fmla="*/ 1149716 h 1154105"/>
              <a:gd name="csX55" fmla="*/ 708909 w 1695026"/>
              <a:gd name="csY55" fmla="*/ 1024210 h 1154105"/>
              <a:gd name="csX56" fmla="*/ 592368 w 1695026"/>
              <a:gd name="csY56" fmla="*/ 907669 h 1154105"/>
              <a:gd name="csX57" fmla="*/ 448932 w 1695026"/>
              <a:gd name="csY57" fmla="*/ 907668 h 1154105"/>
              <a:gd name="csX58" fmla="*/ 332392 w 1695026"/>
              <a:gd name="csY58" fmla="*/ 1006281 h 1154105"/>
              <a:gd name="csX59" fmla="*/ 215850 w 1695026"/>
              <a:gd name="csY59" fmla="*/ 979386 h 1154105"/>
              <a:gd name="csX60" fmla="*/ 36556 w 1695026"/>
              <a:gd name="csY60" fmla="*/ 898703 h 1154105"/>
              <a:gd name="csX61" fmla="*/ 697 w 1695026"/>
              <a:gd name="csY61" fmla="*/ 791128 h 1154105"/>
              <a:gd name="csX62" fmla="*/ 117238 w 1695026"/>
              <a:gd name="csY62" fmla="*/ 710445 h 1154105"/>
              <a:gd name="csX0" fmla="*/ 117238 w 1695026"/>
              <a:gd name="csY0" fmla="*/ 710445 h 1154105"/>
              <a:gd name="csX1" fmla="*/ 9661 w 1695026"/>
              <a:gd name="csY1" fmla="*/ 567010 h 1154105"/>
              <a:gd name="csX2" fmla="*/ 296533 w 1695026"/>
              <a:gd name="csY2" fmla="*/ 683551 h 1154105"/>
              <a:gd name="csX3" fmla="*/ 368249 w 1695026"/>
              <a:gd name="csY3" fmla="*/ 692515 h 1154105"/>
              <a:gd name="csX4" fmla="*/ 556509 w 1695026"/>
              <a:gd name="csY4" fmla="*/ 719410 h 1154105"/>
              <a:gd name="csX5" fmla="*/ 592368 w 1695026"/>
              <a:gd name="csY5" fmla="*/ 647691 h 1154105"/>
              <a:gd name="csX6" fmla="*/ 628227 w 1695026"/>
              <a:gd name="csY6" fmla="*/ 629763 h 1154105"/>
              <a:gd name="csX7" fmla="*/ 646157 w 1695026"/>
              <a:gd name="csY7" fmla="*/ 567010 h 1154105"/>
              <a:gd name="csX8" fmla="*/ 699944 w 1695026"/>
              <a:gd name="csY8" fmla="*/ 387715 h 1154105"/>
              <a:gd name="csX9" fmla="*/ 780626 w 1695026"/>
              <a:gd name="csY9" fmla="*/ 190491 h 1154105"/>
              <a:gd name="csX10" fmla="*/ 1004744 w 1695026"/>
              <a:gd name="csY10" fmla="*/ 11198 h 1154105"/>
              <a:gd name="csX11" fmla="*/ 1103355 w 1695026"/>
              <a:gd name="csY11" fmla="*/ 38092 h 1154105"/>
              <a:gd name="csX12" fmla="*/ 1166108 w 1695026"/>
              <a:gd name="csY12" fmla="*/ 29127 h 1154105"/>
              <a:gd name="csX13" fmla="*/ 1103356 w 1695026"/>
              <a:gd name="csY13" fmla="*/ 468398 h 1154105"/>
              <a:gd name="csX14" fmla="*/ 1201968 w 1695026"/>
              <a:gd name="csY14" fmla="*/ 441504 h 1154105"/>
              <a:gd name="csX15" fmla="*/ 1219897 w 1695026"/>
              <a:gd name="csY15" fmla="*/ 405645 h 1154105"/>
              <a:gd name="csX16" fmla="*/ 1237826 w 1695026"/>
              <a:gd name="csY16" fmla="*/ 450469 h 1154105"/>
              <a:gd name="csX17" fmla="*/ 1327474 w 1695026"/>
              <a:gd name="csY17" fmla="*/ 495292 h 1154105"/>
              <a:gd name="csX18" fmla="*/ 1345403 w 1695026"/>
              <a:gd name="csY18" fmla="*/ 540116 h 1154105"/>
              <a:gd name="csX19" fmla="*/ 1372297 w 1695026"/>
              <a:gd name="csY19" fmla="*/ 549080 h 1154105"/>
              <a:gd name="csX20" fmla="*/ 1390226 w 1695026"/>
              <a:gd name="csY20" fmla="*/ 522186 h 1154105"/>
              <a:gd name="csX21" fmla="*/ 1417121 w 1695026"/>
              <a:gd name="csY21" fmla="*/ 450469 h 1154105"/>
              <a:gd name="csX22" fmla="*/ 1452979 w 1695026"/>
              <a:gd name="csY22" fmla="*/ 441504 h 1154105"/>
              <a:gd name="csX23" fmla="*/ 1470909 w 1695026"/>
              <a:gd name="csY23" fmla="*/ 423574 h 1154105"/>
              <a:gd name="csX24" fmla="*/ 1524697 w 1695026"/>
              <a:gd name="csY24" fmla="*/ 468398 h 1154105"/>
              <a:gd name="csX25" fmla="*/ 1578485 w 1695026"/>
              <a:gd name="csY25" fmla="*/ 504257 h 1154105"/>
              <a:gd name="csX26" fmla="*/ 1596415 w 1695026"/>
              <a:gd name="csY26" fmla="*/ 531151 h 1154105"/>
              <a:gd name="csX27" fmla="*/ 1623309 w 1695026"/>
              <a:gd name="csY27" fmla="*/ 549080 h 1154105"/>
              <a:gd name="csX28" fmla="*/ 1695026 w 1695026"/>
              <a:gd name="csY28" fmla="*/ 575974 h 1154105"/>
              <a:gd name="csX29" fmla="*/ 1686062 w 1695026"/>
              <a:gd name="csY29" fmla="*/ 611833 h 1154105"/>
              <a:gd name="csX30" fmla="*/ 1578485 w 1695026"/>
              <a:gd name="csY30" fmla="*/ 593904 h 1154105"/>
              <a:gd name="csX31" fmla="*/ 1533662 w 1695026"/>
              <a:gd name="csY31" fmla="*/ 620798 h 1154105"/>
              <a:gd name="csX32" fmla="*/ 1515732 w 1695026"/>
              <a:gd name="csY32" fmla="*/ 647692 h 1154105"/>
              <a:gd name="csX33" fmla="*/ 1444015 w 1695026"/>
              <a:gd name="csY33" fmla="*/ 683551 h 1154105"/>
              <a:gd name="csX34" fmla="*/ 1408156 w 1695026"/>
              <a:gd name="csY34" fmla="*/ 737339 h 1154105"/>
              <a:gd name="csX35" fmla="*/ 1399191 w 1695026"/>
              <a:gd name="csY35" fmla="*/ 773198 h 1154105"/>
              <a:gd name="csX36" fmla="*/ 1363332 w 1695026"/>
              <a:gd name="csY36" fmla="*/ 809057 h 1154105"/>
              <a:gd name="csX37" fmla="*/ 1354368 w 1695026"/>
              <a:gd name="csY37" fmla="*/ 880774 h 1154105"/>
              <a:gd name="csX38" fmla="*/ 1291615 w 1695026"/>
              <a:gd name="csY38" fmla="*/ 844916 h 1154105"/>
              <a:gd name="csX39" fmla="*/ 1273685 w 1695026"/>
              <a:gd name="csY39" fmla="*/ 862845 h 1154105"/>
              <a:gd name="csX40" fmla="*/ 1309544 w 1695026"/>
              <a:gd name="csY40" fmla="*/ 907669 h 1154105"/>
              <a:gd name="csX41" fmla="*/ 1318509 w 1695026"/>
              <a:gd name="csY41" fmla="*/ 961457 h 1154105"/>
              <a:gd name="csX42" fmla="*/ 1264721 w 1695026"/>
              <a:gd name="csY42" fmla="*/ 1015245 h 1154105"/>
              <a:gd name="csX43" fmla="*/ 1228862 w 1695026"/>
              <a:gd name="csY43" fmla="*/ 1033174 h 1154105"/>
              <a:gd name="csX44" fmla="*/ 1184038 w 1695026"/>
              <a:gd name="csY44" fmla="*/ 1042139 h 1154105"/>
              <a:gd name="csX45" fmla="*/ 1157144 w 1695026"/>
              <a:gd name="csY45" fmla="*/ 1051104 h 1154105"/>
              <a:gd name="csX46" fmla="*/ 1103356 w 1695026"/>
              <a:gd name="csY46" fmla="*/ 1042139 h 1154105"/>
              <a:gd name="csX47" fmla="*/ 1040603 w 1695026"/>
              <a:gd name="csY47" fmla="*/ 1006280 h 1154105"/>
              <a:gd name="csX48" fmla="*/ 1004744 w 1695026"/>
              <a:gd name="csY48" fmla="*/ 997316 h 1154105"/>
              <a:gd name="csX49" fmla="*/ 941991 w 1695026"/>
              <a:gd name="csY49" fmla="*/ 1006280 h 1154105"/>
              <a:gd name="csX50" fmla="*/ 933026 w 1695026"/>
              <a:gd name="csY50" fmla="*/ 1033174 h 1154105"/>
              <a:gd name="csX51" fmla="*/ 924062 w 1695026"/>
              <a:gd name="csY51" fmla="*/ 1077998 h 1154105"/>
              <a:gd name="csX52" fmla="*/ 843379 w 1695026"/>
              <a:gd name="csY52" fmla="*/ 1113857 h 1154105"/>
              <a:gd name="csX53" fmla="*/ 789591 w 1695026"/>
              <a:gd name="csY53" fmla="*/ 1122821 h 1154105"/>
              <a:gd name="csX54" fmla="*/ 780626 w 1695026"/>
              <a:gd name="csY54" fmla="*/ 1149716 h 1154105"/>
              <a:gd name="csX55" fmla="*/ 708909 w 1695026"/>
              <a:gd name="csY55" fmla="*/ 1024210 h 1154105"/>
              <a:gd name="csX56" fmla="*/ 592368 w 1695026"/>
              <a:gd name="csY56" fmla="*/ 907669 h 1154105"/>
              <a:gd name="csX57" fmla="*/ 448932 w 1695026"/>
              <a:gd name="csY57" fmla="*/ 907668 h 1154105"/>
              <a:gd name="csX58" fmla="*/ 332392 w 1695026"/>
              <a:gd name="csY58" fmla="*/ 1006281 h 1154105"/>
              <a:gd name="csX59" fmla="*/ 215850 w 1695026"/>
              <a:gd name="csY59" fmla="*/ 979386 h 1154105"/>
              <a:gd name="csX60" fmla="*/ 36556 w 1695026"/>
              <a:gd name="csY60" fmla="*/ 898703 h 1154105"/>
              <a:gd name="csX61" fmla="*/ 697 w 1695026"/>
              <a:gd name="csY61" fmla="*/ 791128 h 1154105"/>
              <a:gd name="csX62" fmla="*/ 117238 w 1695026"/>
              <a:gd name="csY62" fmla="*/ 710445 h 1154105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201968 w 1695026"/>
              <a:gd name="csY14" fmla="*/ 430306 h 1142907"/>
              <a:gd name="csX15" fmla="*/ 1219897 w 1695026"/>
              <a:gd name="csY15" fmla="*/ 394447 h 1142907"/>
              <a:gd name="csX16" fmla="*/ 1237826 w 1695026"/>
              <a:gd name="csY16" fmla="*/ 439271 h 1142907"/>
              <a:gd name="csX17" fmla="*/ 1327474 w 1695026"/>
              <a:gd name="csY17" fmla="*/ 484094 h 1142907"/>
              <a:gd name="csX18" fmla="*/ 1345403 w 1695026"/>
              <a:gd name="csY18" fmla="*/ 528918 h 1142907"/>
              <a:gd name="csX19" fmla="*/ 1372297 w 1695026"/>
              <a:gd name="csY19" fmla="*/ 537882 h 1142907"/>
              <a:gd name="csX20" fmla="*/ 1390226 w 1695026"/>
              <a:gd name="csY20" fmla="*/ 510988 h 1142907"/>
              <a:gd name="csX21" fmla="*/ 1417121 w 1695026"/>
              <a:gd name="csY21" fmla="*/ 439271 h 1142907"/>
              <a:gd name="csX22" fmla="*/ 1452979 w 1695026"/>
              <a:gd name="csY22" fmla="*/ 430306 h 1142907"/>
              <a:gd name="csX23" fmla="*/ 1470909 w 1695026"/>
              <a:gd name="csY23" fmla="*/ 412376 h 1142907"/>
              <a:gd name="csX24" fmla="*/ 1524697 w 1695026"/>
              <a:gd name="csY24" fmla="*/ 457200 h 1142907"/>
              <a:gd name="csX25" fmla="*/ 1578485 w 1695026"/>
              <a:gd name="csY25" fmla="*/ 493059 h 1142907"/>
              <a:gd name="csX26" fmla="*/ 1596415 w 1695026"/>
              <a:gd name="csY26" fmla="*/ 519953 h 1142907"/>
              <a:gd name="csX27" fmla="*/ 1623309 w 1695026"/>
              <a:gd name="csY27" fmla="*/ 537882 h 1142907"/>
              <a:gd name="csX28" fmla="*/ 1695026 w 1695026"/>
              <a:gd name="csY28" fmla="*/ 564776 h 1142907"/>
              <a:gd name="csX29" fmla="*/ 1686062 w 1695026"/>
              <a:gd name="csY29" fmla="*/ 600635 h 1142907"/>
              <a:gd name="csX30" fmla="*/ 1578485 w 1695026"/>
              <a:gd name="csY30" fmla="*/ 582706 h 1142907"/>
              <a:gd name="csX31" fmla="*/ 1533662 w 1695026"/>
              <a:gd name="csY31" fmla="*/ 609600 h 1142907"/>
              <a:gd name="csX32" fmla="*/ 1515732 w 1695026"/>
              <a:gd name="csY32" fmla="*/ 636494 h 1142907"/>
              <a:gd name="csX33" fmla="*/ 1444015 w 1695026"/>
              <a:gd name="csY33" fmla="*/ 672353 h 1142907"/>
              <a:gd name="csX34" fmla="*/ 1408156 w 1695026"/>
              <a:gd name="csY34" fmla="*/ 726141 h 1142907"/>
              <a:gd name="csX35" fmla="*/ 1399191 w 1695026"/>
              <a:gd name="csY35" fmla="*/ 762000 h 1142907"/>
              <a:gd name="csX36" fmla="*/ 1363332 w 1695026"/>
              <a:gd name="csY36" fmla="*/ 797859 h 1142907"/>
              <a:gd name="csX37" fmla="*/ 1354368 w 1695026"/>
              <a:gd name="csY37" fmla="*/ 869576 h 1142907"/>
              <a:gd name="csX38" fmla="*/ 1291615 w 1695026"/>
              <a:gd name="csY38" fmla="*/ 833718 h 1142907"/>
              <a:gd name="csX39" fmla="*/ 1273685 w 1695026"/>
              <a:gd name="csY39" fmla="*/ 851647 h 1142907"/>
              <a:gd name="csX40" fmla="*/ 1309544 w 1695026"/>
              <a:gd name="csY40" fmla="*/ 896471 h 1142907"/>
              <a:gd name="csX41" fmla="*/ 1318509 w 1695026"/>
              <a:gd name="csY41" fmla="*/ 950259 h 1142907"/>
              <a:gd name="csX42" fmla="*/ 1264721 w 1695026"/>
              <a:gd name="csY42" fmla="*/ 1004047 h 1142907"/>
              <a:gd name="csX43" fmla="*/ 1228862 w 1695026"/>
              <a:gd name="csY43" fmla="*/ 1021976 h 1142907"/>
              <a:gd name="csX44" fmla="*/ 1184038 w 1695026"/>
              <a:gd name="csY44" fmla="*/ 1030941 h 1142907"/>
              <a:gd name="csX45" fmla="*/ 1157144 w 1695026"/>
              <a:gd name="csY45" fmla="*/ 1039906 h 1142907"/>
              <a:gd name="csX46" fmla="*/ 1103356 w 1695026"/>
              <a:gd name="csY46" fmla="*/ 1030941 h 1142907"/>
              <a:gd name="csX47" fmla="*/ 1040603 w 1695026"/>
              <a:gd name="csY47" fmla="*/ 995082 h 1142907"/>
              <a:gd name="csX48" fmla="*/ 1004744 w 1695026"/>
              <a:gd name="csY48" fmla="*/ 986118 h 1142907"/>
              <a:gd name="csX49" fmla="*/ 941991 w 1695026"/>
              <a:gd name="csY49" fmla="*/ 995082 h 1142907"/>
              <a:gd name="csX50" fmla="*/ 933026 w 1695026"/>
              <a:gd name="csY50" fmla="*/ 1021976 h 1142907"/>
              <a:gd name="csX51" fmla="*/ 924062 w 1695026"/>
              <a:gd name="csY51" fmla="*/ 1066800 h 1142907"/>
              <a:gd name="csX52" fmla="*/ 843379 w 1695026"/>
              <a:gd name="csY52" fmla="*/ 1102659 h 1142907"/>
              <a:gd name="csX53" fmla="*/ 789591 w 1695026"/>
              <a:gd name="csY53" fmla="*/ 1111623 h 1142907"/>
              <a:gd name="csX54" fmla="*/ 780626 w 1695026"/>
              <a:gd name="csY54" fmla="*/ 1138518 h 1142907"/>
              <a:gd name="csX55" fmla="*/ 708909 w 1695026"/>
              <a:gd name="csY55" fmla="*/ 1013012 h 1142907"/>
              <a:gd name="csX56" fmla="*/ 592368 w 1695026"/>
              <a:gd name="csY56" fmla="*/ 896471 h 1142907"/>
              <a:gd name="csX57" fmla="*/ 448932 w 1695026"/>
              <a:gd name="csY57" fmla="*/ 896470 h 1142907"/>
              <a:gd name="csX58" fmla="*/ 332392 w 1695026"/>
              <a:gd name="csY58" fmla="*/ 995083 h 1142907"/>
              <a:gd name="csX59" fmla="*/ 215850 w 1695026"/>
              <a:gd name="csY59" fmla="*/ 968188 h 1142907"/>
              <a:gd name="csX60" fmla="*/ 36556 w 1695026"/>
              <a:gd name="csY60" fmla="*/ 887505 h 1142907"/>
              <a:gd name="csX61" fmla="*/ 697 w 1695026"/>
              <a:gd name="csY61" fmla="*/ 779930 h 1142907"/>
              <a:gd name="csX62" fmla="*/ 117238 w 1695026"/>
              <a:gd name="csY62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201968 w 1695026"/>
              <a:gd name="csY14" fmla="*/ 430306 h 1142907"/>
              <a:gd name="csX15" fmla="*/ 1219897 w 1695026"/>
              <a:gd name="csY15" fmla="*/ 394447 h 1142907"/>
              <a:gd name="csX16" fmla="*/ 1237826 w 1695026"/>
              <a:gd name="csY16" fmla="*/ 206189 h 1142907"/>
              <a:gd name="csX17" fmla="*/ 1327474 w 1695026"/>
              <a:gd name="csY17" fmla="*/ 484094 h 1142907"/>
              <a:gd name="csX18" fmla="*/ 1345403 w 1695026"/>
              <a:gd name="csY18" fmla="*/ 528918 h 1142907"/>
              <a:gd name="csX19" fmla="*/ 1372297 w 1695026"/>
              <a:gd name="csY19" fmla="*/ 537882 h 1142907"/>
              <a:gd name="csX20" fmla="*/ 1390226 w 1695026"/>
              <a:gd name="csY20" fmla="*/ 510988 h 1142907"/>
              <a:gd name="csX21" fmla="*/ 1417121 w 1695026"/>
              <a:gd name="csY21" fmla="*/ 439271 h 1142907"/>
              <a:gd name="csX22" fmla="*/ 1452979 w 1695026"/>
              <a:gd name="csY22" fmla="*/ 430306 h 1142907"/>
              <a:gd name="csX23" fmla="*/ 1470909 w 1695026"/>
              <a:gd name="csY23" fmla="*/ 412376 h 1142907"/>
              <a:gd name="csX24" fmla="*/ 1524697 w 1695026"/>
              <a:gd name="csY24" fmla="*/ 457200 h 1142907"/>
              <a:gd name="csX25" fmla="*/ 1578485 w 1695026"/>
              <a:gd name="csY25" fmla="*/ 493059 h 1142907"/>
              <a:gd name="csX26" fmla="*/ 1596415 w 1695026"/>
              <a:gd name="csY26" fmla="*/ 519953 h 1142907"/>
              <a:gd name="csX27" fmla="*/ 1623309 w 1695026"/>
              <a:gd name="csY27" fmla="*/ 537882 h 1142907"/>
              <a:gd name="csX28" fmla="*/ 1695026 w 1695026"/>
              <a:gd name="csY28" fmla="*/ 564776 h 1142907"/>
              <a:gd name="csX29" fmla="*/ 1686062 w 1695026"/>
              <a:gd name="csY29" fmla="*/ 600635 h 1142907"/>
              <a:gd name="csX30" fmla="*/ 1578485 w 1695026"/>
              <a:gd name="csY30" fmla="*/ 582706 h 1142907"/>
              <a:gd name="csX31" fmla="*/ 1533662 w 1695026"/>
              <a:gd name="csY31" fmla="*/ 609600 h 1142907"/>
              <a:gd name="csX32" fmla="*/ 1515732 w 1695026"/>
              <a:gd name="csY32" fmla="*/ 636494 h 1142907"/>
              <a:gd name="csX33" fmla="*/ 1444015 w 1695026"/>
              <a:gd name="csY33" fmla="*/ 672353 h 1142907"/>
              <a:gd name="csX34" fmla="*/ 1408156 w 1695026"/>
              <a:gd name="csY34" fmla="*/ 726141 h 1142907"/>
              <a:gd name="csX35" fmla="*/ 1399191 w 1695026"/>
              <a:gd name="csY35" fmla="*/ 762000 h 1142907"/>
              <a:gd name="csX36" fmla="*/ 1363332 w 1695026"/>
              <a:gd name="csY36" fmla="*/ 797859 h 1142907"/>
              <a:gd name="csX37" fmla="*/ 1354368 w 1695026"/>
              <a:gd name="csY37" fmla="*/ 869576 h 1142907"/>
              <a:gd name="csX38" fmla="*/ 1291615 w 1695026"/>
              <a:gd name="csY38" fmla="*/ 833718 h 1142907"/>
              <a:gd name="csX39" fmla="*/ 1273685 w 1695026"/>
              <a:gd name="csY39" fmla="*/ 851647 h 1142907"/>
              <a:gd name="csX40" fmla="*/ 1309544 w 1695026"/>
              <a:gd name="csY40" fmla="*/ 896471 h 1142907"/>
              <a:gd name="csX41" fmla="*/ 1318509 w 1695026"/>
              <a:gd name="csY41" fmla="*/ 950259 h 1142907"/>
              <a:gd name="csX42" fmla="*/ 1264721 w 1695026"/>
              <a:gd name="csY42" fmla="*/ 1004047 h 1142907"/>
              <a:gd name="csX43" fmla="*/ 1228862 w 1695026"/>
              <a:gd name="csY43" fmla="*/ 1021976 h 1142907"/>
              <a:gd name="csX44" fmla="*/ 1184038 w 1695026"/>
              <a:gd name="csY44" fmla="*/ 1030941 h 1142907"/>
              <a:gd name="csX45" fmla="*/ 1157144 w 1695026"/>
              <a:gd name="csY45" fmla="*/ 1039906 h 1142907"/>
              <a:gd name="csX46" fmla="*/ 1103356 w 1695026"/>
              <a:gd name="csY46" fmla="*/ 1030941 h 1142907"/>
              <a:gd name="csX47" fmla="*/ 1040603 w 1695026"/>
              <a:gd name="csY47" fmla="*/ 995082 h 1142907"/>
              <a:gd name="csX48" fmla="*/ 1004744 w 1695026"/>
              <a:gd name="csY48" fmla="*/ 986118 h 1142907"/>
              <a:gd name="csX49" fmla="*/ 941991 w 1695026"/>
              <a:gd name="csY49" fmla="*/ 995082 h 1142907"/>
              <a:gd name="csX50" fmla="*/ 933026 w 1695026"/>
              <a:gd name="csY50" fmla="*/ 1021976 h 1142907"/>
              <a:gd name="csX51" fmla="*/ 924062 w 1695026"/>
              <a:gd name="csY51" fmla="*/ 1066800 h 1142907"/>
              <a:gd name="csX52" fmla="*/ 843379 w 1695026"/>
              <a:gd name="csY52" fmla="*/ 1102659 h 1142907"/>
              <a:gd name="csX53" fmla="*/ 789591 w 1695026"/>
              <a:gd name="csY53" fmla="*/ 1111623 h 1142907"/>
              <a:gd name="csX54" fmla="*/ 780626 w 1695026"/>
              <a:gd name="csY54" fmla="*/ 1138518 h 1142907"/>
              <a:gd name="csX55" fmla="*/ 708909 w 1695026"/>
              <a:gd name="csY55" fmla="*/ 1013012 h 1142907"/>
              <a:gd name="csX56" fmla="*/ 592368 w 1695026"/>
              <a:gd name="csY56" fmla="*/ 896471 h 1142907"/>
              <a:gd name="csX57" fmla="*/ 448932 w 1695026"/>
              <a:gd name="csY57" fmla="*/ 896470 h 1142907"/>
              <a:gd name="csX58" fmla="*/ 332392 w 1695026"/>
              <a:gd name="csY58" fmla="*/ 995083 h 1142907"/>
              <a:gd name="csX59" fmla="*/ 215850 w 1695026"/>
              <a:gd name="csY59" fmla="*/ 968188 h 1142907"/>
              <a:gd name="csX60" fmla="*/ 36556 w 1695026"/>
              <a:gd name="csY60" fmla="*/ 887505 h 1142907"/>
              <a:gd name="csX61" fmla="*/ 697 w 1695026"/>
              <a:gd name="csY61" fmla="*/ 779930 h 1142907"/>
              <a:gd name="csX62" fmla="*/ 117238 w 1695026"/>
              <a:gd name="csY62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201968 w 1695026"/>
              <a:gd name="csY14" fmla="*/ 430306 h 1142907"/>
              <a:gd name="csX15" fmla="*/ 1219897 w 1695026"/>
              <a:gd name="csY15" fmla="*/ 394447 h 1142907"/>
              <a:gd name="csX16" fmla="*/ 1237826 w 1695026"/>
              <a:gd name="csY16" fmla="*/ 206189 h 1142907"/>
              <a:gd name="csX17" fmla="*/ 1327474 w 1695026"/>
              <a:gd name="csY17" fmla="*/ 484094 h 1142907"/>
              <a:gd name="csX18" fmla="*/ 1345403 w 1695026"/>
              <a:gd name="csY18" fmla="*/ 528918 h 1142907"/>
              <a:gd name="csX19" fmla="*/ 1372297 w 1695026"/>
              <a:gd name="csY19" fmla="*/ 537882 h 1142907"/>
              <a:gd name="csX20" fmla="*/ 1390226 w 1695026"/>
              <a:gd name="csY20" fmla="*/ 510988 h 1142907"/>
              <a:gd name="csX21" fmla="*/ 1417121 w 1695026"/>
              <a:gd name="csY21" fmla="*/ 439271 h 1142907"/>
              <a:gd name="csX22" fmla="*/ 1452979 w 1695026"/>
              <a:gd name="csY22" fmla="*/ 430306 h 1142907"/>
              <a:gd name="csX23" fmla="*/ 1470909 w 1695026"/>
              <a:gd name="csY23" fmla="*/ 412376 h 1142907"/>
              <a:gd name="csX24" fmla="*/ 1524697 w 1695026"/>
              <a:gd name="csY24" fmla="*/ 457200 h 1142907"/>
              <a:gd name="csX25" fmla="*/ 1578485 w 1695026"/>
              <a:gd name="csY25" fmla="*/ 493059 h 1142907"/>
              <a:gd name="csX26" fmla="*/ 1596415 w 1695026"/>
              <a:gd name="csY26" fmla="*/ 519953 h 1142907"/>
              <a:gd name="csX27" fmla="*/ 1623309 w 1695026"/>
              <a:gd name="csY27" fmla="*/ 537882 h 1142907"/>
              <a:gd name="csX28" fmla="*/ 1695026 w 1695026"/>
              <a:gd name="csY28" fmla="*/ 564776 h 1142907"/>
              <a:gd name="csX29" fmla="*/ 1686062 w 1695026"/>
              <a:gd name="csY29" fmla="*/ 600635 h 1142907"/>
              <a:gd name="csX30" fmla="*/ 1578485 w 1695026"/>
              <a:gd name="csY30" fmla="*/ 582706 h 1142907"/>
              <a:gd name="csX31" fmla="*/ 1533662 w 1695026"/>
              <a:gd name="csY31" fmla="*/ 609600 h 1142907"/>
              <a:gd name="csX32" fmla="*/ 1515732 w 1695026"/>
              <a:gd name="csY32" fmla="*/ 636494 h 1142907"/>
              <a:gd name="csX33" fmla="*/ 1444015 w 1695026"/>
              <a:gd name="csY33" fmla="*/ 672353 h 1142907"/>
              <a:gd name="csX34" fmla="*/ 1408156 w 1695026"/>
              <a:gd name="csY34" fmla="*/ 726141 h 1142907"/>
              <a:gd name="csX35" fmla="*/ 1399191 w 1695026"/>
              <a:gd name="csY35" fmla="*/ 762000 h 1142907"/>
              <a:gd name="csX36" fmla="*/ 1363332 w 1695026"/>
              <a:gd name="csY36" fmla="*/ 797859 h 1142907"/>
              <a:gd name="csX37" fmla="*/ 1354368 w 1695026"/>
              <a:gd name="csY37" fmla="*/ 869576 h 1142907"/>
              <a:gd name="csX38" fmla="*/ 1291615 w 1695026"/>
              <a:gd name="csY38" fmla="*/ 833718 h 1142907"/>
              <a:gd name="csX39" fmla="*/ 1273685 w 1695026"/>
              <a:gd name="csY39" fmla="*/ 851647 h 1142907"/>
              <a:gd name="csX40" fmla="*/ 1309544 w 1695026"/>
              <a:gd name="csY40" fmla="*/ 896471 h 1142907"/>
              <a:gd name="csX41" fmla="*/ 1318509 w 1695026"/>
              <a:gd name="csY41" fmla="*/ 950259 h 1142907"/>
              <a:gd name="csX42" fmla="*/ 1264721 w 1695026"/>
              <a:gd name="csY42" fmla="*/ 1004047 h 1142907"/>
              <a:gd name="csX43" fmla="*/ 1228862 w 1695026"/>
              <a:gd name="csY43" fmla="*/ 1021976 h 1142907"/>
              <a:gd name="csX44" fmla="*/ 1184038 w 1695026"/>
              <a:gd name="csY44" fmla="*/ 1030941 h 1142907"/>
              <a:gd name="csX45" fmla="*/ 1157144 w 1695026"/>
              <a:gd name="csY45" fmla="*/ 1039906 h 1142907"/>
              <a:gd name="csX46" fmla="*/ 1103356 w 1695026"/>
              <a:gd name="csY46" fmla="*/ 1030941 h 1142907"/>
              <a:gd name="csX47" fmla="*/ 1040603 w 1695026"/>
              <a:gd name="csY47" fmla="*/ 995082 h 1142907"/>
              <a:gd name="csX48" fmla="*/ 1004744 w 1695026"/>
              <a:gd name="csY48" fmla="*/ 986118 h 1142907"/>
              <a:gd name="csX49" fmla="*/ 941991 w 1695026"/>
              <a:gd name="csY49" fmla="*/ 995082 h 1142907"/>
              <a:gd name="csX50" fmla="*/ 933026 w 1695026"/>
              <a:gd name="csY50" fmla="*/ 1021976 h 1142907"/>
              <a:gd name="csX51" fmla="*/ 924062 w 1695026"/>
              <a:gd name="csY51" fmla="*/ 1066800 h 1142907"/>
              <a:gd name="csX52" fmla="*/ 843379 w 1695026"/>
              <a:gd name="csY52" fmla="*/ 1102659 h 1142907"/>
              <a:gd name="csX53" fmla="*/ 789591 w 1695026"/>
              <a:gd name="csY53" fmla="*/ 1111623 h 1142907"/>
              <a:gd name="csX54" fmla="*/ 780626 w 1695026"/>
              <a:gd name="csY54" fmla="*/ 1138518 h 1142907"/>
              <a:gd name="csX55" fmla="*/ 708909 w 1695026"/>
              <a:gd name="csY55" fmla="*/ 1013012 h 1142907"/>
              <a:gd name="csX56" fmla="*/ 592368 w 1695026"/>
              <a:gd name="csY56" fmla="*/ 896471 h 1142907"/>
              <a:gd name="csX57" fmla="*/ 448932 w 1695026"/>
              <a:gd name="csY57" fmla="*/ 896470 h 1142907"/>
              <a:gd name="csX58" fmla="*/ 332392 w 1695026"/>
              <a:gd name="csY58" fmla="*/ 995083 h 1142907"/>
              <a:gd name="csX59" fmla="*/ 215850 w 1695026"/>
              <a:gd name="csY59" fmla="*/ 968188 h 1142907"/>
              <a:gd name="csX60" fmla="*/ 36556 w 1695026"/>
              <a:gd name="csY60" fmla="*/ 887505 h 1142907"/>
              <a:gd name="csX61" fmla="*/ 697 w 1695026"/>
              <a:gd name="csY61" fmla="*/ 779930 h 1142907"/>
              <a:gd name="csX62" fmla="*/ 117238 w 1695026"/>
              <a:gd name="csY62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201968 w 1695026"/>
              <a:gd name="csY14" fmla="*/ 430306 h 1142907"/>
              <a:gd name="csX15" fmla="*/ 1121285 w 1695026"/>
              <a:gd name="csY15" fmla="*/ 179294 h 1142907"/>
              <a:gd name="csX16" fmla="*/ 1237826 w 1695026"/>
              <a:gd name="csY16" fmla="*/ 206189 h 1142907"/>
              <a:gd name="csX17" fmla="*/ 1327474 w 1695026"/>
              <a:gd name="csY17" fmla="*/ 484094 h 1142907"/>
              <a:gd name="csX18" fmla="*/ 1345403 w 1695026"/>
              <a:gd name="csY18" fmla="*/ 528918 h 1142907"/>
              <a:gd name="csX19" fmla="*/ 1372297 w 1695026"/>
              <a:gd name="csY19" fmla="*/ 537882 h 1142907"/>
              <a:gd name="csX20" fmla="*/ 1390226 w 1695026"/>
              <a:gd name="csY20" fmla="*/ 510988 h 1142907"/>
              <a:gd name="csX21" fmla="*/ 1417121 w 1695026"/>
              <a:gd name="csY21" fmla="*/ 439271 h 1142907"/>
              <a:gd name="csX22" fmla="*/ 1452979 w 1695026"/>
              <a:gd name="csY22" fmla="*/ 430306 h 1142907"/>
              <a:gd name="csX23" fmla="*/ 1470909 w 1695026"/>
              <a:gd name="csY23" fmla="*/ 412376 h 1142907"/>
              <a:gd name="csX24" fmla="*/ 1524697 w 1695026"/>
              <a:gd name="csY24" fmla="*/ 457200 h 1142907"/>
              <a:gd name="csX25" fmla="*/ 1578485 w 1695026"/>
              <a:gd name="csY25" fmla="*/ 493059 h 1142907"/>
              <a:gd name="csX26" fmla="*/ 1596415 w 1695026"/>
              <a:gd name="csY26" fmla="*/ 519953 h 1142907"/>
              <a:gd name="csX27" fmla="*/ 1623309 w 1695026"/>
              <a:gd name="csY27" fmla="*/ 537882 h 1142907"/>
              <a:gd name="csX28" fmla="*/ 1695026 w 1695026"/>
              <a:gd name="csY28" fmla="*/ 564776 h 1142907"/>
              <a:gd name="csX29" fmla="*/ 1686062 w 1695026"/>
              <a:gd name="csY29" fmla="*/ 600635 h 1142907"/>
              <a:gd name="csX30" fmla="*/ 1578485 w 1695026"/>
              <a:gd name="csY30" fmla="*/ 582706 h 1142907"/>
              <a:gd name="csX31" fmla="*/ 1533662 w 1695026"/>
              <a:gd name="csY31" fmla="*/ 609600 h 1142907"/>
              <a:gd name="csX32" fmla="*/ 1515732 w 1695026"/>
              <a:gd name="csY32" fmla="*/ 636494 h 1142907"/>
              <a:gd name="csX33" fmla="*/ 1444015 w 1695026"/>
              <a:gd name="csY33" fmla="*/ 672353 h 1142907"/>
              <a:gd name="csX34" fmla="*/ 1408156 w 1695026"/>
              <a:gd name="csY34" fmla="*/ 726141 h 1142907"/>
              <a:gd name="csX35" fmla="*/ 1399191 w 1695026"/>
              <a:gd name="csY35" fmla="*/ 762000 h 1142907"/>
              <a:gd name="csX36" fmla="*/ 1363332 w 1695026"/>
              <a:gd name="csY36" fmla="*/ 797859 h 1142907"/>
              <a:gd name="csX37" fmla="*/ 1354368 w 1695026"/>
              <a:gd name="csY37" fmla="*/ 869576 h 1142907"/>
              <a:gd name="csX38" fmla="*/ 1291615 w 1695026"/>
              <a:gd name="csY38" fmla="*/ 833718 h 1142907"/>
              <a:gd name="csX39" fmla="*/ 1273685 w 1695026"/>
              <a:gd name="csY39" fmla="*/ 851647 h 1142907"/>
              <a:gd name="csX40" fmla="*/ 1309544 w 1695026"/>
              <a:gd name="csY40" fmla="*/ 896471 h 1142907"/>
              <a:gd name="csX41" fmla="*/ 1318509 w 1695026"/>
              <a:gd name="csY41" fmla="*/ 950259 h 1142907"/>
              <a:gd name="csX42" fmla="*/ 1264721 w 1695026"/>
              <a:gd name="csY42" fmla="*/ 1004047 h 1142907"/>
              <a:gd name="csX43" fmla="*/ 1228862 w 1695026"/>
              <a:gd name="csY43" fmla="*/ 1021976 h 1142907"/>
              <a:gd name="csX44" fmla="*/ 1184038 w 1695026"/>
              <a:gd name="csY44" fmla="*/ 1030941 h 1142907"/>
              <a:gd name="csX45" fmla="*/ 1157144 w 1695026"/>
              <a:gd name="csY45" fmla="*/ 1039906 h 1142907"/>
              <a:gd name="csX46" fmla="*/ 1103356 w 1695026"/>
              <a:gd name="csY46" fmla="*/ 1030941 h 1142907"/>
              <a:gd name="csX47" fmla="*/ 1040603 w 1695026"/>
              <a:gd name="csY47" fmla="*/ 995082 h 1142907"/>
              <a:gd name="csX48" fmla="*/ 1004744 w 1695026"/>
              <a:gd name="csY48" fmla="*/ 986118 h 1142907"/>
              <a:gd name="csX49" fmla="*/ 941991 w 1695026"/>
              <a:gd name="csY49" fmla="*/ 995082 h 1142907"/>
              <a:gd name="csX50" fmla="*/ 933026 w 1695026"/>
              <a:gd name="csY50" fmla="*/ 1021976 h 1142907"/>
              <a:gd name="csX51" fmla="*/ 924062 w 1695026"/>
              <a:gd name="csY51" fmla="*/ 1066800 h 1142907"/>
              <a:gd name="csX52" fmla="*/ 843379 w 1695026"/>
              <a:gd name="csY52" fmla="*/ 1102659 h 1142907"/>
              <a:gd name="csX53" fmla="*/ 789591 w 1695026"/>
              <a:gd name="csY53" fmla="*/ 1111623 h 1142907"/>
              <a:gd name="csX54" fmla="*/ 780626 w 1695026"/>
              <a:gd name="csY54" fmla="*/ 1138518 h 1142907"/>
              <a:gd name="csX55" fmla="*/ 708909 w 1695026"/>
              <a:gd name="csY55" fmla="*/ 1013012 h 1142907"/>
              <a:gd name="csX56" fmla="*/ 592368 w 1695026"/>
              <a:gd name="csY56" fmla="*/ 896471 h 1142907"/>
              <a:gd name="csX57" fmla="*/ 448932 w 1695026"/>
              <a:gd name="csY57" fmla="*/ 896470 h 1142907"/>
              <a:gd name="csX58" fmla="*/ 332392 w 1695026"/>
              <a:gd name="csY58" fmla="*/ 995083 h 1142907"/>
              <a:gd name="csX59" fmla="*/ 215850 w 1695026"/>
              <a:gd name="csY59" fmla="*/ 968188 h 1142907"/>
              <a:gd name="csX60" fmla="*/ 36556 w 1695026"/>
              <a:gd name="csY60" fmla="*/ 887505 h 1142907"/>
              <a:gd name="csX61" fmla="*/ 697 w 1695026"/>
              <a:gd name="csY61" fmla="*/ 779930 h 1142907"/>
              <a:gd name="csX62" fmla="*/ 117238 w 1695026"/>
              <a:gd name="csY62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327474 w 1695026"/>
              <a:gd name="csY16" fmla="*/ 484094 h 1142907"/>
              <a:gd name="csX17" fmla="*/ 1345403 w 1695026"/>
              <a:gd name="csY17" fmla="*/ 528918 h 1142907"/>
              <a:gd name="csX18" fmla="*/ 1372297 w 1695026"/>
              <a:gd name="csY18" fmla="*/ 537882 h 1142907"/>
              <a:gd name="csX19" fmla="*/ 1390226 w 1695026"/>
              <a:gd name="csY19" fmla="*/ 510988 h 1142907"/>
              <a:gd name="csX20" fmla="*/ 1417121 w 1695026"/>
              <a:gd name="csY20" fmla="*/ 439271 h 1142907"/>
              <a:gd name="csX21" fmla="*/ 1452979 w 1695026"/>
              <a:gd name="csY21" fmla="*/ 430306 h 1142907"/>
              <a:gd name="csX22" fmla="*/ 1470909 w 1695026"/>
              <a:gd name="csY22" fmla="*/ 412376 h 1142907"/>
              <a:gd name="csX23" fmla="*/ 1524697 w 1695026"/>
              <a:gd name="csY23" fmla="*/ 457200 h 1142907"/>
              <a:gd name="csX24" fmla="*/ 1578485 w 1695026"/>
              <a:gd name="csY24" fmla="*/ 493059 h 1142907"/>
              <a:gd name="csX25" fmla="*/ 1596415 w 1695026"/>
              <a:gd name="csY25" fmla="*/ 519953 h 1142907"/>
              <a:gd name="csX26" fmla="*/ 1623309 w 1695026"/>
              <a:gd name="csY26" fmla="*/ 537882 h 1142907"/>
              <a:gd name="csX27" fmla="*/ 1695026 w 1695026"/>
              <a:gd name="csY27" fmla="*/ 564776 h 1142907"/>
              <a:gd name="csX28" fmla="*/ 1686062 w 1695026"/>
              <a:gd name="csY28" fmla="*/ 600635 h 1142907"/>
              <a:gd name="csX29" fmla="*/ 1578485 w 1695026"/>
              <a:gd name="csY29" fmla="*/ 582706 h 1142907"/>
              <a:gd name="csX30" fmla="*/ 1533662 w 1695026"/>
              <a:gd name="csY30" fmla="*/ 609600 h 1142907"/>
              <a:gd name="csX31" fmla="*/ 1515732 w 1695026"/>
              <a:gd name="csY31" fmla="*/ 636494 h 1142907"/>
              <a:gd name="csX32" fmla="*/ 1444015 w 1695026"/>
              <a:gd name="csY32" fmla="*/ 672353 h 1142907"/>
              <a:gd name="csX33" fmla="*/ 1408156 w 1695026"/>
              <a:gd name="csY33" fmla="*/ 726141 h 1142907"/>
              <a:gd name="csX34" fmla="*/ 1399191 w 1695026"/>
              <a:gd name="csY34" fmla="*/ 762000 h 1142907"/>
              <a:gd name="csX35" fmla="*/ 1363332 w 1695026"/>
              <a:gd name="csY35" fmla="*/ 797859 h 1142907"/>
              <a:gd name="csX36" fmla="*/ 1354368 w 1695026"/>
              <a:gd name="csY36" fmla="*/ 869576 h 1142907"/>
              <a:gd name="csX37" fmla="*/ 1291615 w 1695026"/>
              <a:gd name="csY37" fmla="*/ 833718 h 1142907"/>
              <a:gd name="csX38" fmla="*/ 1273685 w 1695026"/>
              <a:gd name="csY38" fmla="*/ 851647 h 1142907"/>
              <a:gd name="csX39" fmla="*/ 1309544 w 1695026"/>
              <a:gd name="csY39" fmla="*/ 896471 h 1142907"/>
              <a:gd name="csX40" fmla="*/ 1318509 w 1695026"/>
              <a:gd name="csY40" fmla="*/ 950259 h 1142907"/>
              <a:gd name="csX41" fmla="*/ 1264721 w 1695026"/>
              <a:gd name="csY41" fmla="*/ 1004047 h 1142907"/>
              <a:gd name="csX42" fmla="*/ 1228862 w 1695026"/>
              <a:gd name="csY42" fmla="*/ 1021976 h 1142907"/>
              <a:gd name="csX43" fmla="*/ 1184038 w 1695026"/>
              <a:gd name="csY43" fmla="*/ 1030941 h 1142907"/>
              <a:gd name="csX44" fmla="*/ 1157144 w 1695026"/>
              <a:gd name="csY44" fmla="*/ 1039906 h 1142907"/>
              <a:gd name="csX45" fmla="*/ 1103356 w 1695026"/>
              <a:gd name="csY45" fmla="*/ 1030941 h 1142907"/>
              <a:gd name="csX46" fmla="*/ 1040603 w 1695026"/>
              <a:gd name="csY46" fmla="*/ 995082 h 1142907"/>
              <a:gd name="csX47" fmla="*/ 1004744 w 1695026"/>
              <a:gd name="csY47" fmla="*/ 986118 h 1142907"/>
              <a:gd name="csX48" fmla="*/ 941991 w 1695026"/>
              <a:gd name="csY48" fmla="*/ 995082 h 1142907"/>
              <a:gd name="csX49" fmla="*/ 933026 w 1695026"/>
              <a:gd name="csY49" fmla="*/ 1021976 h 1142907"/>
              <a:gd name="csX50" fmla="*/ 924062 w 1695026"/>
              <a:gd name="csY50" fmla="*/ 1066800 h 1142907"/>
              <a:gd name="csX51" fmla="*/ 843379 w 1695026"/>
              <a:gd name="csY51" fmla="*/ 1102659 h 1142907"/>
              <a:gd name="csX52" fmla="*/ 789591 w 1695026"/>
              <a:gd name="csY52" fmla="*/ 1111623 h 1142907"/>
              <a:gd name="csX53" fmla="*/ 780626 w 1695026"/>
              <a:gd name="csY53" fmla="*/ 1138518 h 1142907"/>
              <a:gd name="csX54" fmla="*/ 708909 w 1695026"/>
              <a:gd name="csY54" fmla="*/ 1013012 h 1142907"/>
              <a:gd name="csX55" fmla="*/ 592368 w 1695026"/>
              <a:gd name="csY55" fmla="*/ 896471 h 1142907"/>
              <a:gd name="csX56" fmla="*/ 448932 w 1695026"/>
              <a:gd name="csY56" fmla="*/ 896470 h 1142907"/>
              <a:gd name="csX57" fmla="*/ 332392 w 1695026"/>
              <a:gd name="csY57" fmla="*/ 995083 h 1142907"/>
              <a:gd name="csX58" fmla="*/ 215850 w 1695026"/>
              <a:gd name="csY58" fmla="*/ 968188 h 1142907"/>
              <a:gd name="csX59" fmla="*/ 36556 w 1695026"/>
              <a:gd name="csY59" fmla="*/ 887505 h 1142907"/>
              <a:gd name="csX60" fmla="*/ 697 w 1695026"/>
              <a:gd name="csY60" fmla="*/ 779930 h 1142907"/>
              <a:gd name="csX61" fmla="*/ 117238 w 1695026"/>
              <a:gd name="csY61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327474 w 1695026"/>
              <a:gd name="csY16" fmla="*/ 484094 h 1142907"/>
              <a:gd name="csX17" fmla="*/ 1345403 w 1695026"/>
              <a:gd name="csY17" fmla="*/ 528918 h 1142907"/>
              <a:gd name="csX18" fmla="*/ 1372297 w 1695026"/>
              <a:gd name="csY18" fmla="*/ 537882 h 1142907"/>
              <a:gd name="csX19" fmla="*/ 1139214 w 1695026"/>
              <a:gd name="csY19" fmla="*/ 367553 h 1142907"/>
              <a:gd name="csX20" fmla="*/ 1417121 w 1695026"/>
              <a:gd name="csY20" fmla="*/ 439271 h 1142907"/>
              <a:gd name="csX21" fmla="*/ 1452979 w 1695026"/>
              <a:gd name="csY21" fmla="*/ 430306 h 1142907"/>
              <a:gd name="csX22" fmla="*/ 1470909 w 1695026"/>
              <a:gd name="csY22" fmla="*/ 412376 h 1142907"/>
              <a:gd name="csX23" fmla="*/ 1524697 w 1695026"/>
              <a:gd name="csY23" fmla="*/ 457200 h 1142907"/>
              <a:gd name="csX24" fmla="*/ 1578485 w 1695026"/>
              <a:gd name="csY24" fmla="*/ 493059 h 1142907"/>
              <a:gd name="csX25" fmla="*/ 1596415 w 1695026"/>
              <a:gd name="csY25" fmla="*/ 519953 h 1142907"/>
              <a:gd name="csX26" fmla="*/ 1623309 w 1695026"/>
              <a:gd name="csY26" fmla="*/ 537882 h 1142907"/>
              <a:gd name="csX27" fmla="*/ 1695026 w 1695026"/>
              <a:gd name="csY27" fmla="*/ 564776 h 1142907"/>
              <a:gd name="csX28" fmla="*/ 1686062 w 1695026"/>
              <a:gd name="csY28" fmla="*/ 600635 h 1142907"/>
              <a:gd name="csX29" fmla="*/ 1578485 w 1695026"/>
              <a:gd name="csY29" fmla="*/ 582706 h 1142907"/>
              <a:gd name="csX30" fmla="*/ 1533662 w 1695026"/>
              <a:gd name="csY30" fmla="*/ 609600 h 1142907"/>
              <a:gd name="csX31" fmla="*/ 1515732 w 1695026"/>
              <a:gd name="csY31" fmla="*/ 636494 h 1142907"/>
              <a:gd name="csX32" fmla="*/ 1444015 w 1695026"/>
              <a:gd name="csY32" fmla="*/ 672353 h 1142907"/>
              <a:gd name="csX33" fmla="*/ 1408156 w 1695026"/>
              <a:gd name="csY33" fmla="*/ 726141 h 1142907"/>
              <a:gd name="csX34" fmla="*/ 1399191 w 1695026"/>
              <a:gd name="csY34" fmla="*/ 762000 h 1142907"/>
              <a:gd name="csX35" fmla="*/ 1363332 w 1695026"/>
              <a:gd name="csY35" fmla="*/ 797859 h 1142907"/>
              <a:gd name="csX36" fmla="*/ 1354368 w 1695026"/>
              <a:gd name="csY36" fmla="*/ 869576 h 1142907"/>
              <a:gd name="csX37" fmla="*/ 1291615 w 1695026"/>
              <a:gd name="csY37" fmla="*/ 833718 h 1142907"/>
              <a:gd name="csX38" fmla="*/ 1273685 w 1695026"/>
              <a:gd name="csY38" fmla="*/ 851647 h 1142907"/>
              <a:gd name="csX39" fmla="*/ 1309544 w 1695026"/>
              <a:gd name="csY39" fmla="*/ 896471 h 1142907"/>
              <a:gd name="csX40" fmla="*/ 1318509 w 1695026"/>
              <a:gd name="csY40" fmla="*/ 950259 h 1142907"/>
              <a:gd name="csX41" fmla="*/ 1264721 w 1695026"/>
              <a:gd name="csY41" fmla="*/ 1004047 h 1142907"/>
              <a:gd name="csX42" fmla="*/ 1228862 w 1695026"/>
              <a:gd name="csY42" fmla="*/ 1021976 h 1142907"/>
              <a:gd name="csX43" fmla="*/ 1184038 w 1695026"/>
              <a:gd name="csY43" fmla="*/ 1030941 h 1142907"/>
              <a:gd name="csX44" fmla="*/ 1157144 w 1695026"/>
              <a:gd name="csY44" fmla="*/ 1039906 h 1142907"/>
              <a:gd name="csX45" fmla="*/ 1103356 w 1695026"/>
              <a:gd name="csY45" fmla="*/ 1030941 h 1142907"/>
              <a:gd name="csX46" fmla="*/ 1040603 w 1695026"/>
              <a:gd name="csY46" fmla="*/ 995082 h 1142907"/>
              <a:gd name="csX47" fmla="*/ 1004744 w 1695026"/>
              <a:gd name="csY47" fmla="*/ 986118 h 1142907"/>
              <a:gd name="csX48" fmla="*/ 941991 w 1695026"/>
              <a:gd name="csY48" fmla="*/ 995082 h 1142907"/>
              <a:gd name="csX49" fmla="*/ 933026 w 1695026"/>
              <a:gd name="csY49" fmla="*/ 1021976 h 1142907"/>
              <a:gd name="csX50" fmla="*/ 924062 w 1695026"/>
              <a:gd name="csY50" fmla="*/ 1066800 h 1142907"/>
              <a:gd name="csX51" fmla="*/ 843379 w 1695026"/>
              <a:gd name="csY51" fmla="*/ 1102659 h 1142907"/>
              <a:gd name="csX52" fmla="*/ 789591 w 1695026"/>
              <a:gd name="csY52" fmla="*/ 1111623 h 1142907"/>
              <a:gd name="csX53" fmla="*/ 780626 w 1695026"/>
              <a:gd name="csY53" fmla="*/ 1138518 h 1142907"/>
              <a:gd name="csX54" fmla="*/ 708909 w 1695026"/>
              <a:gd name="csY54" fmla="*/ 1013012 h 1142907"/>
              <a:gd name="csX55" fmla="*/ 592368 w 1695026"/>
              <a:gd name="csY55" fmla="*/ 896471 h 1142907"/>
              <a:gd name="csX56" fmla="*/ 448932 w 1695026"/>
              <a:gd name="csY56" fmla="*/ 896470 h 1142907"/>
              <a:gd name="csX57" fmla="*/ 332392 w 1695026"/>
              <a:gd name="csY57" fmla="*/ 995083 h 1142907"/>
              <a:gd name="csX58" fmla="*/ 215850 w 1695026"/>
              <a:gd name="csY58" fmla="*/ 968188 h 1142907"/>
              <a:gd name="csX59" fmla="*/ 36556 w 1695026"/>
              <a:gd name="csY59" fmla="*/ 887505 h 1142907"/>
              <a:gd name="csX60" fmla="*/ 697 w 1695026"/>
              <a:gd name="csY60" fmla="*/ 779930 h 1142907"/>
              <a:gd name="csX61" fmla="*/ 117238 w 1695026"/>
              <a:gd name="csY61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327474 w 1695026"/>
              <a:gd name="csY16" fmla="*/ 484094 h 1142907"/>
              <a:gd name="csX17" fmla="*/ 1345403 w 1695026"/>
              <a:gd name="csY17" fmla="*/ 528918 h 1142907"/>
              <a:gd name="csX18" fmla="*/ 1139214 w 1695026"/>
              <a:gd name="csY18" fmla="*/ 367553 h 1142907"/>
              <a:gd name="csX19" fmla="*/ 1417121 w 1695026"/>
              <a:gd name="csY19" fmla="*/ 439271 h 1142907"/>
              <a:gd name="csX20" fmla="*/ 1452979 w 1695026"/>
              <a:gd name="csY20" fmla="*/ 430306 h 1142907"/>
              <a:gd name="csX21" fmla="*/ 1470909 w 1695026"/>
              <a:gd name="csY21" fmla="*/ 412376 h 1142907"/>
              <a:gd name="csX22" fmla="*/ 1524697 w 1695026"/>
              <a:gd name="csY22" fmla="*/ 457200 h 1142907"/>
              <a:gd name="csX23" fmla="*/ 1578485 w 1695026"/>
              <a:gd name="csY23" fmla="*/ 493059 h 1142907"/>
              <a:gd name="csX24" fmla="*/ 1596415 w 1695026"/>
              <a:gd name="csY24" fmla="*/ 519953 h 1142907"/>
              <a:gd name="csX25" fmla="*/ 1623309 w 1695026"/>
              <a:gd name="csY25" fmla="*/ 537882 h 1142907"/>
              <a:gd name="csX26" fmla="*/ 1695026 w 1695026"/>
              <a:gd name="csY26" fmla="*/ 564776 h 1142907"/>
              <a:gd name="csX27" fmla="*/ 1686062 w 1695026"/>
              <a:gd name="csY27" fmla="*/ 600635 h 1142907"/>
              <a:gd name="csX28" fmla="*/ 1578485 w 1695026"/>
              <a:gd name="csY28" fmla="*/ 582706 h 1142907"/>
              <a:gd name="csX29" fmla="*/ 1533662 w 1695026"/>
              <a:gd name="csY29" fmla="*/ 609600 h 1142907"/>
              <a:gd name="csX30" fmla="*/ 1515732 w 1695026"/>
              <a:gd name="csY30" fmla="*/ 636494 h 1142907"/>
              <a:gd name="csX31" fmla="*/ 1444015 w 1695026"/>
              <a:gd name="csY31" fmla="*/ 672353 h 1142907"/>
              <a:gd name="csX32" fmla="*/ 1408156 w 1695026"/>
              <a:gd name="csY32" fmla="*/ 726141 h 1142907"/>
              <a:gd name="csX33" fmla="*/ 1399191 w 1695026"/>
              <a:gd name="csY33" fmla="*/ 762000 h 1142907"/>
              <a:gd name="csX34" fmla="*/ 1363332 w 1695026"/>
              <a:gd name="csY34" fmla="*/ 797859 h 1142907"/>
              <a:gd name="csX35" fmla="*/ 1354368 w 1695026"/>
              <a:gd name="csY35" fmla="*/ 869576 h 1142907"/>
              <a:gd name="csX36" fmla="*/ 1291615 w 1695026"/>
              <a:gd name="csY36" fmla="*/ 833718 h 1142907"/>
              <a:gd name="csX37" fmla="*/ 1273685 w 1695026"/>
              <a:gd name="csY37" fmla="*/ 851647 h 1142907"/>
              <a:gd name="csX38" fmla="*/ 1309544 w 1695026"/>
              <a:gd name="csY38" fmla="*/ 896471 h 1142907"/>
              <a:gd name="csX39" fmla="*/ 1318509 w 1695026"/>
              <a:gd name="csY39" fmla="*/ 950259 h 1142907"/>
              <a:gd name="csX40" fmla="*/ 1264721 w 1695026"/>
              <a:gd name="csY40" fmla="*/ 1004047 h 1142907"/>
              <a:gd name="csX41" fmla="*/ 1228862 w 1695026"/>
              <a:gd name="csY41" fmla="*/ 1021976 h 1142907"/>
              <a:gd name="csX42" fmla="*/ 1184038 w 1695026"/>
              <a:gd name="csY42" fmla="*/ 1030941 h 1142907"/>
              <a:gd name="csX43" fmla="*/ 1157144 w 1695026"/>
              <a:gd name="csY43" fmla="*/ 1039906 h 1142907"/>
              <a:gd name="csX44" fmla="*/ 1103356 w 1695026"/>
              <a:gd name="csY44" fmla="*/ 1030941 h 1142907"/>
              <a:gd name="csX45" fmla="*/ 1040603 w 1695026"/>
              <a:gd name="csY45" fmla="*/ 995082 h 1142907"/>
              <a:gd name="csX46" fmla="*/ 1004744 w 1695026"/>
              <a:gd name="csY46" fmla="*/ 986118 h 1142907"/>
              <a:gd name="csX47" fmla="*/ 941991 w 1695026"/>
              <a:gd name="csY47" fmla="*/ 995082 h 1142907"/>
              <a:gd name="csX48" fmla="*/ 933026 w 1695026"/>
              <a:gd name="csY48" fmla="*/ 1021976 h 1142907"/>
              <a:gd name="csX49" fmla="*/ 924062 w 1695026"/>
              <a:gd name="csY49" fmla="*/ 1066800 h 1142907"/>
              <a:gd name="csX50" fmla="*/ 843379 w 1695026"/>
              <a:gd name="csY50" fmla="*/ 1102659 h 1142907"/>
              <a:gd name="csX51" fmla="*/ 789591 w 1695026"/>
              <a:gd name="csY51" fmla="*/ 1111623 h 1142907"/>
              <a:gd name="csX52" fmla="*/ 780626 w 1695026"/>
              <a:gd name="csY52" fmla="*/ 1138518 h 1142907"/>
              <a:gd name="csX53" fmla="*/ 708909 w 1695026"/>
              <a:gd name="csY53" fmla="*/ 1013012 h 1142907"/>
              <a:gd name="csX54" fmla="*/ 592368 w 1695026"/>
              <a:gd name="csY54" fmla="*/ 896471 h 1142907"/>
              <a:gd name="csX55" fmla="*/ 448932 w 1695026"/>
              <a:gd name="csY55" fmla="*/ 896470 h 1142907"/>
              <a:gd name="csX56" fmla="*/ 332392 w 1695026"/>
              <a:gd name="csY56" fmla="*/ 995083 h 1142907"/>
              <a:gd name="csX57" fmla="*/ 215850 w 1695026"/>
              <a:gd name="csY57" fmla="*/ 968188 h 1142907"/>
              <a:gd name="csX58" fmla="*/ 36556 w 1695026"/>
              <a:gd name="csY58" fmla="*/ 887505 h 1142907"/>
              <a:gd name="csX59" fmla="*/ 697 w 1695026"/>
              <a:gd name="csY59" fmla="*/ 779930 h 1142907"/>
              <a:gd name="csX60" fmla="*/ 117238 w 1695026"/>
              <a:gd name="csY60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327474 w 1695026"/>
              <a:gd name="csY16" fmla="*/ 484094 h 1142907"/>
              <a:gd name="csX17" fmla="*/ 1139214 w 1695026"/>
              <a:gd name="csY17" fmla="*/ 367553 h 1142907"/>
              <a:gd name="csX18" fmla="*/ 1417121 w 1695026"/>
              <a:gd name="csY18" fmla="*/ 439271 h 1142907"/>
              <a:gd name="csX19" fmla="*/ 1452979 w 1695026"/>
              <a:gd name="csY19" fmla="*/ 430306 h 1142907"/>
              <a:gd name="csX20" fmla="*/ 1470909 w 1695026"/>
              <a:gd name="csY20" fmla="*/ 412376 h 1142907"/>
              <a:gd name="csX21" fmla="*/ 1524697 w 1695026"/>
              <a:gd name="csY21" fmla="*/ 457200 h 1142907"/>
              <a:gd name="csX22" fmla="*/ 1578485 w 1695026"/>
              <a:gd name="csY22" fmla="*/ 493059 h 1142907"/>
              <a:gd name="csX23" fmla="*/ 1596415 w 1695026"/>
              <a:gd name="csY23" fmla="*/ 519953 h 1142907"/>
              <a:gd name="csX24" fmla="*/ 1623309 w 1695026"/>
              <a:gd name="csY24" fmla="*/ 537882 h 1142907"/>
              <a:gd name="csX25" fmla="*/ 1695026 w 1695026"/>
              <a:gd name="csY25" fmla="*/ 564776 h 1142907"/>
              <a:gd name="csX26" fmla="*/ 1686062 w 1695026"/>
              <a:gd name="csY26" fmla="*/ 600635 h 1142907"/>
              <a:gd name="csX27" fmla="*/ 1578485 w 1695026"/>
              <a:gd name="csY27" fmla="*/ 582706 h 1142907"/>
              <a:gd name="csX28" fmla="*/ 1533662 w 1695026"/>
              <a:gd name="csY28" fmla="*/ 609600 h 1142907"/>
              <a:gd name="csX29" fmla="*/ 1515732 w 1695026"/>
              <a:gd name="csY29" fmla="*/ 636494 h 1142907"/>
              <a:gd name="csX30" fmla="*/ 1444015 w 1695026"/>
              <a:gd name="csY30" fmla="*/ 672353 h 1142907"/>
              <a:gd name="csX31" fmla="*/ 1408156 w 1695026"/>
              <a:gd name="csY31" fmla="*/ 726141 h 1142907"/>
              <a:gd name="csX32" fmla="*/ 1399191 w 1695026"/>
              <a:gd name="csY32" fmla="*/ 762000 h 1142907"/>
              <a:gd name="csX33" fmla="*/ 1363332 w 1695026"/>
              <a:gd name="csY33" fmla="*/ 797859 h 1142907"/>
              <a:gd name="csX34" fmla="*/ 1354368 w 1695026"/>
              <a:gd name="csY34" fmla="*/ 869576 h 1142907"/>
              <a:gd name="csX35" fmla="*/ 1291615 w 1695026"/>
              <a:gd name="csY35" fmla="*/ 833718 h 1142907"/>
              <a:gd name="csX36" fmla="*/ 1273685 w 1695026"/>
              <a:gd name="csY36" fmla="*/ 851647 h 1142907"/>
              <a:gd name="csX37" fmla="*/ 1309544 w 1695026"/>
              <a:gd name="csY37" fmla="*/ 896471 h 1142907"/>
              <a:gd name="csX38" fmla="*/ 1318509 w 1695026"/>
              <a:gd name="csY38" fmla="*/ 950259 h 1142907"/>
              <a:gd name="csX39" fmla="*/ 1264721 w 1695026"/>
              <a:gd name="csY39" fmla="*/ 1004047 h 1142907"/>
              <a:gd name="csX40" fmla="*/ 1228862 w 1695026"/>
              <a:gd name="csY40" fmla="*/ 1021976 h 1142907"/>
              <a:gd name="csX41" fmla="*/ 1184038 w 1695026"/>
              <a:gd name="csY41" fmla="*/ 1030941 h 1142907"/>
              <a:gd name="csX42" fmla="*/ 1157144 w 1695026"/>
              <a:gd name="csY42" fmla="*/ 1039906 h 1142907"/>
              <a:gd name="csX43" fmla="*/ 1103356 w 1695026"/>
              <a:gd name="csY43" fmla="*/ 1030941 h 1142907"/>
              <a:gd name="csX44" fmla="*/ 1040603 w 1695026"/>
              <a:gd name="csY44" fmla="*/ 995082 h 1142907"/>
              <a:gd name="csX45" fmla="*/ 1004744 w 1695026"/>
              <a:gd name="csY45" fmla="*/ 986118 h 1142907"/>
              <a:gd name="csX46" fmla="*/ 941991 w 1695026"/>
              <a:gd name="csY46" fmla="*/ 995082 h 1142907"/>
              <a:gd name="csX47" fmla="*/ 933026 w 1695026"/>
              <a:gd name="csY47" fmla="*/ 1021976 h 1142907"/>
              <a:gd name="csX48" fmla="*/ 924062 w 1695026"/>
              <a:gd name="csY48" fmla="*/ 1066800 h 1142907"/>
              <a:gd name="csX49" fmla="*/ 843379 w 1695026"/>
              <a:gd name="csY49" fmla="*/ 1102659 h 1142907"/>
              <a:gd name="csX50" fmla="*/ 789591 w 1695026"/>
              <a:gd name="csY50" fmla="*/ 1111623 h 1142907"/>
              <a:gd name="csX51" fmla="*/ 780626 w 1695026"/>
              <a:gd name="csY51" fmla="*/ 1138518 h 1142907"/>
              <a:gd name="csX52" fmla="*/ 708909 w 1695026"/>
              <a:gd name="csY52" fmla="*/ 1013012 h 1142907"/>
              <a:gd name="csX53" fmla="*/ 592368 w 1695026"/>
              <a:gd name="csY53" fmla="*/ 896471 h 1142907"/>
              <a:gd name="csX54" fmla="*/ 448932 w 1695026"/>
              <a:gd name="csY54" fmla="*/ 896470 h 1142907"/>
              <a:gd name="csX55" fmla="*/ 332392 w 1695026"/>
              <a:gd name="csY55" fmla="*/ 995083 h 1142907"/>
              <a:gd name="csX56" fmla="*/ 215850 w 1695026"/>
              <a:gd name="csY56" fmla="*/ 968188 h 1142907"/>
              <a:gd name="csX57" fmla="*/ 36556 w 1695026"/>
              <a:gd name="csY57" fmla="*/ 887505 h 1142907"/>
              <a:gd name="csX58" fmla="*/ 697 w 1695026"/>
              <a:gd name="csY58" fmla="*/ 779930 h 1142907"/>
              <a:gd name="csX59" fmla="*/ 117238 w 1695026"/>
              <a:gd name="csY59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139214 w 1695026"/>
              <a:gd name="csY16" fmla="*/ 367553 h 1142907"/>
              <a:gd name="csX17" fmla="*/ 1417121 w 1695026"/>
              <a:gd name="csY17" fmla="*/ 439271 h 1142907"/>
              <a:gd name="csX18" fmla="*/ 1452979 w 1695026"/>
              <a:gd name="csY18" fmla="*/ 430306 h 1142907"/>
              <a:gd name="csX19" fmla="*/ 1470909 w 1695026"/>
              <a:gd name="csY19" fmla="*/ 412376 h 1142907"/>
              <a:gd name="csX20" fmla="*/ 1524697 w 1695026"/>
              <a:gd name="csY20" fmla="*/ 457200 h 1142907"/>
              <a:gd name="csX21" fmla="*/ 1578485 w 1695026"/>
              <a:gd name="csY21" fmla="*/ 493059 h 1142907"/>
              <a:gd name="csX22" fmla="*/ 1596415 w 1695026"/>
              <a:gd name="csY22" fmla="*/ 519953 h 1142907"/>
              <a:gd name="csX23" fmla="*/ 1623309 w 1695026"/>
              <a:gd name="csY23" fmla="*/ 537882 h 1142907"/>
              <a:gd name="csX24" fmla="*/ 1695026 w 1695026"/>
              <a:gd name="csY24" fmla="*/ 564776 h 1142907"/>
              <a:gd name="csX25" fmla="*/ 1686062 w 1695026"/>
              <a:gd name="csY25" fmla="*/ 600635 h 1142907"/>
              <a:gd name="csX26" fmla="*/ 1578485 w 1695026"/>
              <a:gd name="csY26" fmla="*/ 582706 h 1142907"/>
              <a:gd name="csX27" fmla="*/ 1533662 w 1695026"/>
              <a:gd name="csY27" fmla="*/ 609600 h 1142907"/>
              <a:gd name="csX28" fmla="*/ 1515732 w 1695026"/>
              <a:gd name="csY28" fmla="*/ 636494 h 1142907"/>
              <a:gd name="csX29" fmla="*/ 1444015 w 1695026"/>
              <a:gd name="csY29" fmla="*/ 672353 h 1142907"/>
              <a:gd name="csX30" fmla="*/ 1408156 w 1695026"/>
              <a:gd name="csY30" fmla="*/ 726141 h 1142907"/>
              <a:gd name="csX31" fmla="*/ 1399191 w 1695026"/>
              <a:gd name="csY31" fmla="*/ 762000 h 1142907"/>
              <a:gd name="csX32" fmla="*/ 1363332 w 1695026"/>
              <a:gd name="csY32" fmla="*/ 797859 h 1142907"/>
              <a:gd name="csX33" fmla="*/ 1354368 w 1695026"/>
              <a:gd name="csY33" fmla="*/ 869576 h 1142907"/>
              <a:gd name="csX34" fmla="*/ 1291615 w 1695026"/>
              <a:gd name="csY34" fmla="*/ 833718 h 1142907"/>
              <a:gd name="csX35" fmla="*/ 1273685 w 1695026"/>
              <a:gd name="csY35" fmla="*/ 851647 h 1142907"/>
              <a:gd name="csX36" fmla="*/ 1309544 w 1695026"/>
              <a:gd name="csY36" fmla="*/ 896471 h 1142907"/>
              <a:gd name="csX37" fmla="*/ 1318509 w 1695026"/>
              <a:gd name="csY37" fmla="*/ 950259 h 1142907"/>
              <a:gd name="csX38" fmla="*/ 1264721 w 1695026"/>
              <a:gd name="csY38" fmla="*/ 1004047 h 1142907"/>
              <a:gd name="csX39" fmla="*/ 1228862 w 1695026"/>
              <a:gd name="csY39" fmla="*/ 1021976 h 1142907"/>
              <a:gd name="csX40" fmla="*/ 1184038 w 1695026"/>
              <a:gd name="csY40" fmla="*/ 1030941 h 1142907"/>
              <a:gd name="csX41" fmla="*/ 1157144 w 1695026"/>
              <a:gd name="csY41" fmla="*/ 1039906 h 1142907"/>
              <a:gd name="csX42" fmla="*/ 1103356 w 1695026"/>
              <a:gd name="csY42" fmla="*/ 1030941 h 1142907"/>
              <a:gd name="csX43" fmla="*/ 1040603 w 1695026"/>
              <a:gd name="csY43" fmla="*/ 995082 h 1142907"/>
              <a:gd name="csX44" fmla="*/ 1004744 w 1695026"/>
              <a:gd name="csY44" fmla="*/ 986118 h 1142907"/>
              <a:gd name="csX45" fmla="*/ 941991 w 1695026"/>
              <a:gd name="csY45" fmla="*/ 995082 h 1142907"/>
              <a:gd name="csX46" fmla="*/ 933026 w 1695026"/>
              <a:gd name="csY46" fmla="*/ 1021976 h 1142907"/>
              <a:gd name="csX47" fmla="*/ 924062 w 1695026"/>
              <a:gd name="csY47" fmla="*/ 1066800 h 1142907"/>
              <a:gd name="csX48" fmla="*/ 843379 w 1695026"/>
              <a:gd name="csY48" fmla="*/ 1102659 h 1142907"/>
              <a:gd name="csX49" fmla="*/ 789591 w 1695026"/>
              <a:gd name="csY49" fmla="*/ 1111623 h 1142907"/>
              <a:gd name="csX50" fmla="*/ 780626 w 1695026"/>
              <a:gd name="csY50" fmla="*/ 1138518 h 1142907"/>
              <a:gd name="csX51" fmla="*/ 708909 w 1695026"/>
              <a:gd name="csY51" fmla="*/ 1013012 h 1142907"/>
              <a:gd name="csX52" fmla="*/ 592368 w 1695026"/>
              <a:gd name="csY52" fmla="*/ 896471 h 1142907"/>
              <a:gd name="csX53" fmla="*/ 448932 w 1695026"/>
              <a:gd name="csY53" fmla="*/ 896470 h 1142907"/>
              <a:gd name="csX54" fmla="*/ 332392 w 1695026"/>
              <a:gd name="csY54" fmla="*/ 995083 h 1142907"/>
              <a:gd name="csX55" fmla="*/ 215850 w 1695026"/>
              <a:gd name="csY55" fmla="*/ 968188 h 1142907"/>
              <a:gd name="csX56" fmla="*/ 36556 w 1695026"/>
              <a:gd name="csY56" fmla="*/ 887505 h 1142907"/>
              <a:gd name="csX57" fmla="*/ 697 w 1695026"/>
              <a:gd name="csY57" fmla="*/ 779930 h 1142907"/>
              <a:gd name="csX58" fmla="*/ 117238 w 1695026"/>
              <a:gd name="csY58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417121 w 1695026"/>
              <a:gd name="csY17" fmla="*/ 439271 h 1142907"/>
              <a:gd name="csX18" fmla="*/ 1452979 w 1695026"/>
              <a:gd name="csY18" fmla="*/ 430306 h 1142907"/>
              <a:gd name="csX19" fmla="*/ 1470909 w 1695026"/>
              <a:gd name="csY19" fmla="*/ 412376 h 1142907"/>
              <a:gd name="csX20" fmla="*/ 1524697 w 1695026"/>
              <a:gd name="csY20" fmla="*/ 457200 h 1142907"/>
              <a:gd name="csX21" fmla="*/ 1578485 w 1695026"/>
              <a:gd name="csY21" fmla="*/ 493059 h 1142907"/>
              <a:gd name="csX22" fmla="*/ 1596415 w 1695026"/>
              <a:gd name="csY22" fmla="*/ 519953 h 1142907"/>
              <a:gd name="csX23" fmla="*/ 1623309 w 1695026"/>
              <a:gd name="csY23" fmla="*/ 537882 h 1142907"/>
              <a:gd name="csX24" fmla="*/ 1695026 w 1695026"/>
              <a:gd name="csY24" fmla="*/ 564776 h 1142907"/>
              <a:gd name="csX25" fmla="*/ 1686062 w 1695026"/>
              <a:gd name="csY25" fmla="*/ 600635 h 1142907"/>
              <a:gd name="csX26" fmla="*/ 1578485 w 1695026"/>
              <a:gd name="csY26" fmla="*/ 582706 h 1142907"/>
              <a:gd name="csX27" fmla="*/ 1533662 w 1695026"/>
              <a:gd name="csY27" fmla="*/ 609600 h 1142907"/>
              <a:gd name="csX28" fmla="*/ 1515732 w 1695026"/>
              <a:gd name="csY28" fmla="*/ 636494 h 1142907"/>
              <a:gd name="csX29" fmla="*/ 1444015 w 1695026"/>
              <a:gd name="csY29" fmla="*/ 672353 h 1142907"/>
              <a:gd name="csX30" fmla="*/ 1408156 w 1695026"/>
              <a:gd name="csY30" fmla="*/ 726141 h 1142907"/>
              <a:gd name="csX31" fmla="*/ 1399191 w 1695026"/>
              <a:gd name="csY31" fmla="*/ 762000 h 1142907"/>
              <a:gd name="csX32" fmla="*/ 1363332 w 1695026"/>
              <a:gd name="csY32" fmla="*/ 797859 h 1142907"/>
              <a:gd name="csX33" fmla="*/ 1354368 w 1695026"/>
              <a:gd name="csY33" fmla="*/ 869576 h 1142907"/>
              <a:gd name="csX34" fmla="*/ 1291615 w 1695026"/>
              <a:gd name="csY34" fmla="*/ 833718 h 1142907"/>
              <a:gd name="csX35" fmla="*/ 1273685 w 1695026"/>
              <a:gd name="csY35" fmla="*/ 851647 h 1142907"/>
              <a:gd name="csX36" fmla="*/ 1309544 w 1695026"/>
              <a:gd name="csY36" fmla="*/ 896471 h 1142907"/>
              <a:gd name="csX37" fmla="*/ 1318509 w 1695026"/>
              <a:gd name="csY37" fmla="*/ 950259 h 1142907"/>
              <a:gd name="csX38" fmla="*/ 1264721 w 1695026"/>
              <a:gd name="csY38" fmla="*/ 1004047 h 1142907"/>
              <a:gd name="csX39" fmla="*/ 1228862 w 1695026"/>
              <a:gd name="csY39" fmla="*/ 1021976 h 1142907"/>
              <a:gd name="csX40" fmla="*/ 1184038 w 1695026"/>
              <a:gd name="csY40" fmla="*/ 1030941 h 1142907"/>
              <a:gd name="csX41" fmla="*/ 1157144 w 1695026"/>
              <a:gd name="csY41" fmla="*/ 1039906 h 1142907"/>
              <a:gd name="csX42" fmla="*/ 1103356 w 1695026"/>
              <a:gd name="csY42" fmla="*/ 1030941 h 1142907"/>
              <a:gd name="csX43" fmla="*/ 1040603 w 1695026"/>
              <a:gd name="csY43" fmla="*/ 995082 h 1142907"/>
              <a:gd name="csX44" fmla="*/ 1004744 w 1695026"/>
              <a:gd name="csY44" fmla="*/ 986118 h 1142907"/>
              <a:gd name="csX45" fmla="*/ 941991 w 1695026"/>
              <a:gd name="csY45" fmla="*/ 995082 h 1142907"/>
              <a:gd name="csX46" fmla="*/ 933026 w 1695026"/>
              <a:gd name="csY46" fmla="*/ 1021976 h 1142907"/>
              <a:gd name="csX47" fmla="*/ 924062 w 1695026"/>
              <a:gd name="csY47" fmla="*/ 1066800 h 1142907"/>
              <a:gd name="csX48" fmla="*/ 843379 w 1695026"/>
              <a:gd name="csY48" fmla="*/ 1102659 h 1142907"/>
              <a:gd name="csX49" fmla="*/ 789591 w 1695026"/>
              <a:gd name="csY49" fmla="*/ 1111623 h 1142907"/>
              <a:gd name="csX50" fmla="*/ 780626 w 1695026"/>
              <a:gd name="csY50" fmla="*/ 1138518 h 1142907"/>
              <a:gd name="csX51" fmla="*/ 708909 w 1695026"/>
              <a:gd name="csY51" fmla="*/ 1013012 h 1142907"/>
              <a:gd name="csX52" fmla="*/ 592368 w 1695026"/>
              <a:gd name="csY52" fmla="*/ 896471 h 1142907"/>
              <a:gd name="csX53" fmla="*/ 448932 w 1695026"/>
              <a:gd name="csY53" fmla="*/ 896470 h 1142907"/>
              <a:gd name="csX54" fmla="*/ 332392 w 1695026"/>
              <a:gd name="csY54" fmla="*/ 995083 h 1142907"/>
              <a:gd name="csX55" fmla="*/ 215850 w 1695026"/>
              <a:gd name="csY55" fmla="*/ 968188 h 1142907"/>
              <a:gd name="csX56" fmla="*/ 36556 w 1695026"/>
              <a:gd name="csY56" fmla="*/ 887505 h 1142907"/>
              <a:gd name="csX57" fmla="*/ 697 w 1695026"/>
              <a:gd name="csY57" fmla="*/ 779930 h 1142907"/>
              <a:gd name="csX58" fmla="*/ 117238 w 1695026"/>
              <a:gd name="csY58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452979 w 1695026"/>
              <a:gd name="csY18" fmla="*/ 430306 h 1142907"/>
              <a:gd name="csX19" fmla="*/ 1470909 w 1695026"/>
              <a:gd name="csY19" fmla="*/ 412376 h 1142907"/>
              <a:gd name="csX20" fmla="*/ 1524697 w 1695026"/>
              <a:gd name="csY20" fmla="*/ 457200 h 1142907"/>
              <a:gd name="csX21" fmla="*/ 1578485 w 1695026"/>
              <a:gd name="csY21" fmla="*/ 493059 h 1142907"/>
              <a:gd name="csX22" fmla="*/ 1596415 w 1695026"/>
              <a:gd name="csY22" fmla="*/ 519953 h 1142907"/>
              <a:gd name="csX23" fmla="*/ 1623309 w 1695026"/>
              <a:gd name="csY23" fmla="*/ 537882 h 1142907"/>
              <a:gd name="csX24" fmla="*/ 1695026 w 1695026"/>
              <a:gd name="csY24" fmla="*/ 564776 h 1142907"/>
              <a:gd name="csX25" fmla="*/ 1686062 w 1695026"/>
              <a:gd name="csY25" fmla="*/ 600635 h 1142907"/>
              <a:gd name="csX26" fmla="*/ 1578485 w 1695026"/>
              <a:gd name="csY26" fmla="*/ 582706 h 1142907"/>
              <a:gd name="csX27" fmla="*/ 1533662 w 1695026"/>
              <a:gd name="csY27" fmla="*/ 609600 h 1142907"/>
              <a:gd name="csX28" fmla="*/ 1515732 w 1695026"/>
              <a:gd name="csY28" fmla="*/ 636494 h 1142907"/>
              <a:gd name="csX29" fmla="*/ 1444015 w 1695026"/>
              <a:gd name="csY29" fmla="*/ 672353 h 1142907"/>
              <a:gd name="csX30" fmla="*/ 1408156 w 1695026"/>
              <a:gd name="csY30" fmla="*/ 726141 h 1142907"/>
              <a:gd name="csX31" fmla="*/ 1399191 w 1695026"/>
              <a:gd name="csY31" fmla="*/ 762000 h 1142907"/>
              <a:gd name="csX32" fmla="*/ 1363332 w 1695026"/>
              <a:gd name="csY32" fmla="*/ 797859 h 1142907"/>
              <a:gd name="csX33" fmla="*/ 1354368 w 1695026"/>
              <a:gd name="csY33" fmla="*/ 869576 h 1142907"/>
              <a:gd name="csX34" fmla="*/ 1291615 w 1695026"/>
              <a:gd name="csY34" fmla="*/ 833718 h 1142907"/>
              <a:gd name="csX35" fmla="*/ 1273685 w 1695026"/>
              <a:gd name="csY35" fmla="*/ 851647 h 1142907"/>
              <a:gd name="csX36" fmla="*/ 1309544 w 1695026"/>
              <a:gd name="csY36" fmla="*/ 896471 h 1142907"/>
              <a:gd name="csX37" fmla="*/ 1318509 w 1695026"/>
              <a:gd name="csY37" fmla="*/ 950259 h 1142907"/>
              <a:gd name="csX38" fmla="*/ 1264721 w 1695026"/>
              <a:gd name="csY38" fmla="*/ 1004047 h 1142907"/>
              <a:gd name="csX39" fmla="*/ 1228862 w 1695026"/>
              <a:gd name="csY39" fmla="*/ 1021976 h 1142907"/>
              <a:gd name="csX40" fmla="*/ 1184038 w 1695026"/>
              <a:gd name="csY40" fmla="*/ 1030941 h 1142907"/>
              <a:gd name="csX41" fmla="*/ 1157144 w 1695026"/>
              <a:gd name="csY41" fmla="*/ 1039906 h 1142907"/>
              <a:gd name="csX42" fmla="*/ 1103356 w 1695026"/>
              <a:gd name="csY42" fmla="*/ 1030941 h 1142907"/>
              <a:gd name="csX43" fmla="*/ 1040603 w 1695026"/>
              <a:gd name="csY43" fmla="*/ 995082 h 1142907"/>
              <a:gd name="csX44" fmla="*/ 1004744 w 1695026"/>
              <a:gd name="csY44" fmla="*/ 986118 h 1142907"/>
              <a:gd name="csX45" fmla="*/ 941991 w 1695026"/>
              <a:gd name="csY45" fmla="*/ 995082 h 1142907"/>
              <a:gd name="csX46" fmla="*/ 933026 w 1695026"/>
              <a:gd name="csY46" fmla="*/ 1021976 h 1142907"/>
              <a:gd name="csX47" fmla="*/ 924062 w 1695026"/>
              <a:gd name="csY47" fmla="*/ 1066800 h 1142907"/>
              <a:gd name="csX48" fmla="*/ 843379 w 1695026"/>
              <a:gd name="csY48" fmla="*/ 1102659 h 1142907"/>
              <a:gd name="csX49" fmla="*/ 789591 w 1695026"/>
              <a:gd name="csY49" fmla="*/ 1111623 h 1142907"/>
              <a:gd name="csX50" fmla="*/ 780626 w 1695026"/>
              <a:gd name="csY50" fmla="*/ 1138518 h 1142907"/>
              <a:gd name="csX51" fmla="*/ 708909 w 1695026"/>
              <a:gd name="csY51" fmla="*/ 1013012 h 1142907"/>
              <a:gd name="csX52" fmla="*/ 592368 w 1695026"/>
              <a:gd name="csY52" fmla="*/ 896471 h 1142907"/>
              <a:gd name="csX53" fmla="*/ 448932 w 1695026"/>
              <a:gd name="csY53" fmla="*/ 896470 h 1142907"/>
              <a:gd name="csX54" fmla="*/ 332392 w 1695026"/>
              <a:gd name="csY54" fmla="*/ 995083 h 1142907"/>
              <a:gd name="csX55" fmla="*/ 215850 w 1695026"/>
              <a:gd name="csY55" fmla="*/ 968188 h 1142907"/>
              <a:gd name="csX56" fmla="*/ 36556 w 1695026"/>
              <a:gd name="csY56" fmla="*/ 887505 h 1142907"/>
              <a:gd name="csX57" fmla="*/ 697 w 1695026"/>
              <a:gd name="csY57" fmla="*/ 779930 h 1142907"/>
              <a:gd name="csX58" fmla="*/ 117238 w 1695026"/>
              <a:gd name="csY58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452979 w 1695026"/>
              <a:gd name="csY18" fmla="*/ 430306 h 1142907"/>
              <a:gd name="csX19" fmla="*/ 1336438 w 1695026"/>
              <a:gd name="csY19" fmla="*/ 663388 h 1142907"/>
              <a:gd name="csX20" fmla="*/ 1524697 w 1695026"/>
              <a:gd name="csY20" fmla="*/ 457200 h 1142907"/>
              <a:gd name="csX21" fmla="*/ 1578485 w 1695026"/>
              <a:gd name="csY21" fmla="*/ 493059 h 1142907"/>
              <a:gd name="csX22" fmla="*/ 1596415 w 1695026"/>
              <a:gd name="csY22" fmla="*/ 519953 h 1142907"/>
              <a:gd name="csX23" fmla="*/ 1623309 w 1695026"/>
              <a:gd name="csY23" fmla="*/ 537882 h 1142907"/>
              <a:gd name="csX24" fmla="*/ 1695026 w 1695026"/>
              <a:gd name="csY24" fmla="*/ 564776 h 1142907"/>
              <a:gd name="csX25" fmla="*/ 1686062 w 1695026"/>
              <a:gd name="csY25" fmla="*/ 600635 h 1142907"/>
              <a:gd name="csX26" fmla="*/ 1578485 w 1695026"/>
              <a:gd name="csY26" fmla="*/ 582706 h 1142907"/>
              <a:gd name="csX27" fmla="*/ 1533662 w 1695026"/>
              <a:gd name="csY27" fmla="*/ 609600 h 1142907"/>
              <a:gd name="csX28" fmla="*/ 1515732 w 1695026"/>
              <a:gd name="csY28" fmla="*/ 636494 h 1142907"/>
              <a:gd name="csX29" fmla="*/ 1444015 w 1695026"/>
              <a:gd name="csY29" fmla="*/ 672353 h 1142907"/>
              <a:gd name="csX30" fmla="*/ 1408156 w 1695026"/>
              <a:gd name="csY30" fmla="*/ 726141 h 1142907"/>
              <a:gd name="csX31" fmla="*/ 1399191 w 1695026"/>
              <a:gd name="csY31" fmla="*/ 762000 h 1142907"/>
              <a:gd name="csX32" fmla="*/ 1363332 w 1695026"/>
              <a:gd name="csY32" fmla="*/ 797859 h 1142907"/>
              <a:gd name="csX33" fmla="*/ 1354368 w 1695026"/>
              <a:gd name="csY33" fmla="*/ 869576 h 1142907"/>
              <a:gd name="csX34" fmla="*/ 1291615 w 1695026"/>
              <a:gd name="csY34" fmla="*/ 833718 h 1142907"/>
              <a:gd name="csX35" fmla="*/ 1273685 w 1695026"/>
              <a:gd name="csY35" fmla="*/ 851647 h 1142907"/>
              <a:gd name="csX36" fmla="*/ 1309544 w 1695026"/>
              <a:gd name="csY36" fmla="*/ 896471 h 1142907"/>
              <a:gd name="csX37" fmla="*/ 1318509 w 1695026"/>
              <a:gd name="csY37" fmla="*/ 950259 h 1142907"/>
              <a:gd name="csX38" fmla="*/ 1264721 w 1695026"/>
              <a:gd name="csY38" fmla="*/ 1004047 h 1142907"/>
              <a:gd name="csX39" fmla="*/ 1228862 w 1695026"/>
              <a:gd name="csY39" fmla="*/ 1021976 h 1142907"/>
              <a:gd name="csX40" fmla="*/ 1184038 w 1695026"/>
              <a:gd name="csY40" fmla="*/ 1030941 h 1142907"/>
              <a:gd name="csX41" fmla="*/ 1157144 w 1695026"/>
              <a:gd name="csY41" fmla="*/ 1039906 h 1142907"/>
              <a:gd name="csX42" fmla="*/ 1103356 w 1695026"/>
              <a:gd name="csY42" fmla="*/ 1030941 h 1142907"/>
              <a:gd name="csX43" fmla="*/ 1040603 w 1695026"/>
              <a:gd name="csY43" fmla="*/ 995082 h 1142907"/>
              <a:gd name="csX44" fmla="*/ 1004744 w 1695026"/>
              <a:gd name="csY44" fmla="*/ 986118 h 1142907"/>
              <a:gd name="csX45" fmla="*/ 941991 w 1695026"/>
              <a:gd name="csY45" fmla="*/ 995082 h 1142907"/>
              <a:gd name="csX46" fmla="*/ 933026 w 1695026"/>
              <a:gd name="csY46" fmla="*/ 1021976 h 1142907"/>
              <a:gd name="csX47" fmla="*/ 924062 w 1695026"/>
              <a:gd name="csY47" fmla="*/ 1066800 h 1142907"/>
              <a:gd name="csX48" fmla="*/ 843379 w 1695026"/>
              <a:gd name="csY48" fmla="*/ 1102659 h 1142907"/>
              <a:gd name="csX49" fmla="*/ 789591 w 1695026"/>
              <a:gd name="csY49" fmla="*/ 1111623 h 1142907"/>
              <a:gd name="csX50" fmla="*/ 780626 w 1695026"/>
              <a:gd name="csY50" fmla="*/ 1138518 h 1142907"/>
              <a:gd name="csX51" fmla="*/ 708909 w 1695026"/>
              <a:gd name="csY51" fmla="*/ 1013012 h 1142907"/>
              <a:gd name="csX52" fmla="*/ 592368 w 1695026"/>
              <a:gd name="csY52" fmla="*/ 896471 h 1142907"/>
              <a:gd name="csX53" fmla="*/ 448932 w 1695026"/>
              <a:gd name="csY53" fmla="*/ 896470 h 1142907"/>
              <a:gd name="csX54" fmla="*/ 332392 w 1695026"/>
              <a:gd name="csY54" fmla="*/ 995083 h 1142907"/>
              <a:gd name="csX55" fmla="*/ 215850 w 1695026"/>
              <a:gd name="csY55" fmla="*/ 968188 h 1142907"/>
              <a:gd name="csX56" fmla="*/ 36556 w 1695026"/>
              <a:gd name="csY56" fmla="*/ 887505 h 1142907"/>
              <a:gd name="csX57" fmla="*/ 697 w 1695026"/>
              <a:gd name="csY57" fmla="*/ 779930 h 1142907"/>
              <a:gd name="csX58" fmla="*/ 117238 w 1695026"/>
              <a:gd name="csY58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452979 w 1695026"/>
              <a:gd name="csY18" fmla="*/ 430306 h 1142907"/>
              <a:gd name="csX19" fmla="*/ 1524697 w 1695026"/>
              <a:gd name="csY19" fmla="*/ 457200 h 1142907"/>
              <a:gd name="csX20" fmla="*/ 1578485 w 1695026"/>
              <a:gd name="csY20" fmla="*/ 493059 h 1142907"/>
              <a:gd name="csX21" fmla="*/ 1596415 w 1695026"/>
              <a:gd name="csY21" fmla="*/ 519953 h 1142907"/>
              <a:gd name="csX22" fmla="*/ 1623309 w 1695026"/>
              <a:gd name="csY22" fmla="*/ 537882 h 1142907"/>
              <a:gd name="csX23" fmla="*/ 1695026 w 1695026"/>
              <a:gd name="csY23" fmla="*/ 564776 h 1142907"/>
              <a:gd name="csX24" fmla="*/ 1686062 w 1695026"/>
              <a:gd name="csY24" fmla="*/ 600635 h 1142907"/>
              <a:gd name="csX25" fmla="*/ 1578485 w 1695026"/>
              <a:gd name="csY25" fmla="*/ 582706 h 1142907"/>
              <a:gd name="csX26" fmla="*/ 1533662 w 1695026"/>
              <a:gd name="csY26" fmla="*/ 609600 h 1142907"/>
              <a:gd name="csX27" fmla="*/ 1515732 w 1695026"/>
              <a:gd name="csY27" fmla="*/ 636494 h 1142907"/>
              <a:gd name="csX28" fmla="*/ 1444015 w 1695026"/>
              <a:gd name="csY28" fmla="*/ 672353 h 1142907"/>
              <a:gd name="csX29" fmla="*/ 1408156 w 1695026"/>
              <a:gd name="csY29" fmla="*/ 726141 h 1142907"/>
              <a:gd name="csX30" fmla="*/ 1399191 w 1695026"/>
              <a:gd name="csY30" fmla="*/ 762000 h 1142907"/>
              <a:gd name="csX31" fmla="*/ 1363332 w 1695026"/>
              <a:gd name="csY31" fmla="*/ 797859 h 1142907"/>
              <a:gd name="csX32" fmla="*/ 1354368 w 1695026"/>
              <a:gd name="csY32" fmla="*/ 869576 h 1142907"/>
              <a:gd name="csX33" fmla="*/ 1291615 w 1695026"/>
              <a:gd name="csY33" fmla="*/ 833718 h 1142907"/>
              <a:gd name="csX34" fmla="*/ 1273685 w 1695026"/>
              <a:gd name="csY34" fmla="*/ 851647 h 1142907"/>
              <a:gd name="csX35" fmla="*/ 1309544 w 1695026"/>
              <a:gd name="csY35" fmla="*/ 896471 h 1142907"/>
              <a:gd name="csX36" fmla="*/ 1318509 w 1695026"/>
              <a:gd name="csY36" fmla="*/ 950259 h 1142907"/>
              <a:gd name="csX37" fmla="*/ 1264721 w 1695026"/>
              <a:gd name="csY37" fmla="*/ 1004047 h 1142907"/>
              <a:gd name="csX38" fmla="*/ 1228862 w 1695026"/>
              <a:gd name="csY38" fmla="*/ 1021976 h 1142907"/>
              <a:gd name="csX39" fmla="*/ 1184038 w 1695026"/>
              <a:gd name="csY39" fmla="*/ 1030941 h 1142907"/>
              <a:gd name="csX40" fmla="*/ 1157144 w 1695026"/>
              <a:gd name="csY40" fmla="*/ 1039906 h 1142907"/>
              <a:gd name="csX41" fmla="*/ 1103356 w 1695026"/>
              <a:gd name="csY41" fmla="*/ 1030941 h 1142907"/>
              <a:gd name="csX42" fmla="*/ 1040603 w 1695026"/>
              <a:gd name="csY42" fmla="*/ 995082 h 1142907"/>
              <a:gd name="csX43" fmla="*/ 1004744 w 1695026"/>
              <a:gd name="csY43" fmla="*/ 986118 h 1142907"/>
              <a:gd name="csX44" fmla="*/ 941991 w 1695026"/>
              <a:gd name="csY44" fmla="*/ 995082 h 1142907"/>
              <a:gd name="csX45" fmla="*/ 933026 w 1695026"/>
              <a:gd name="csY45" fmla="*/ 1021976 h 1142907"/>
              <a:gd name="csX46" fmla="*/ 924062 w 1695026"/>
              <a:gd name="csY46" fmla="*/ 1066800 h 1142907"/>
              <a:gd name="csX47" fmla="*/ 843379 w 1695026"/>
              <a:gd name="csY47" fmla="*/ 1102659 h 1142907"/>
              <a:gd name="csX48" fmla="*/ 789591 w 1695026"/>
              <a:gd name="csY48" fmla="*/ 1111623 h 1142907"/>
              <a:gd name="csX49" fmla="*/ 780626 w 1695026"/>
              <a:gd name="csY49" fmla="*/ 1138518 h 1142907"/>
              <a:gd name="csX50" fmla="*/ 708909 w 1695026"/>
              <a:gd name="csY50" fmla="*/ 1013012 h 1142907"/>
              <a:gd name="csX51" fmla="*/ 592368 w 1695026"/>
              <a:gd name="csY51" fmla="*/ 896471 h 1142907"/>
              <a:gd name="csX52" fmla="*/ 448932 w 1695026"/>
              <a:gd name="csY52" fmla="*/ 896470 h 1142907"/>
              <a:gd name="csX53" fmla="*/ 332392 w 1695026"/>
              <a:gd name="csY53" fmla="*/ 995083 h 1142907"/>
              <a:gd name="csX54" fmla="*/ 215850 w 1695026"/>
              <a:gd name="csY54" fmla="*/ 968188 h 1142907"/>
              <a:gd name="csX55" fmla="*/ 36556 w 1695026"/>
              <a:gd name="csY55" fmla="*/ 887505 h 1142907"/>
              <a:gd name="csX56" fmla="*/ 697 w 1695026"/>
              <a:gd name="csY56" fmla="*/ 779930 h 1142907"/>
              <a:gd name="csX57" fmla="*/ 117238 w 1695026"/>
              <a:gd name="csY57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452979 w 1695026"/>
              <a:gd name="csY18" fmla="*/ 430306 h 1142907"/>
              <a:gd name="csX19" fmla="*/ 1381261 w 1695026"/>
              <a:gd name="csY19" fmla="*/ 636495 h 1142907"/>
              <a:gd name="csX20" fmla="*/ 1578485 w 1695026"/>
              <a:gd name="csY20" fmla="*/ 493059 h 1142907"/>
              <a:gd name="csX21" fmla="*/ 1596415 w 1695026"/>
              <a:gd name="csY21" fmla="*/ 519953 h 1142907"/>
              <a:gd name="csX22" fmla="*/ 1623309 w 1695026"/>
              <a:gd name="csY22" fmla="*/ 537882 h 1142907"/>
              <a:gd name="csX23" fmla="*/ 1695026 w 1695026"/>
              <a:gd name="csY23" fmla="*/ 564776 h 1142907"/>
              <a:gd name="csX24" fmla="*/ 1686062 w 1695026"/>
              <a:gd name="csY24" fmla="*/ 600635 h 1142907"/>
              <a:gd name="csX25" fmla="*/ 1578485 w 1695026"/>
              <a:gd name="csY25" fmla="*/ 582706 h 1142907"/>
              <a:gd name="csX26" fmla="*/ 1533662 w 1695026"/>
              <a:gd name="csY26" fmla="*/ 609600 h 1142907"/>
              <a:gd name="csX27" fmla="*/ 1515732 w 1695026"/>
              <a:gd name="csY27" fmla="*/ 636494 h 1142907"/>
              <a:gd name="csX28" fmla="*/ 1444015 w 1695026"/>
              <a:gd name="csY28" fmla="*/ 672353 h 1142907"/>
              <a:gd name="csX29" fmla="*/ 1408156 w 1695026"/>
              <a:gd name="csY29" fmla="*/ 726141 h 1142907"/>
              <a:gd name="csX30" fmla="*/ 1399191 w 1695026"/>
              <a:gd name="csY30" fmla="*/ 762000 h 1142907"/>
              <a:gd name="csX31" fmla="*/ 1363332 w 1695026"/>
              <a:gd name="csY31" fmla="*/ 797859 h 1142907"/>
              <a:gd name="csX32" fmla="*/ 1354368 w 1695026"/>
              <a:gd name="csY32" fmla="*/ 869576 h 1142907"/>
              <a:gd name="csX33" fmla="*/ 1291615 w 1695026"/>
              <a:gd name="csY33" fmla="*/ 833718 h 1142907"/>
              <a:gd name="csX34" fmla="*/ 1273685 w 1695026"/>
              <a:gd name="csY34" fmla="*/ 851647 h 1142907"/>
              <a:gd name="csX35" fmla="*/ 1309544 w 1695026"/>
              <a:gd name="csY35" fmla="*/ 896471 h 1142907"/>
              <a:gd name="csX36" fmla="*/ 1318509 w 1695026"/>
              <a:gd name="csY36" fmla="*/ 950259 h 1142907"/>
              <a:gd name="csX37" fmla="*/ 1264721 w 1695026"/>
              <a:gd name="csY37" fmla="*/ 1004047 h 1142907"/>
              <a:gd name="csX38" fmla="*/ 1228862 w 1695026"/>
              <a:gd name="csY38" fmla="*/ 1021976 h 1142907"/>
              <a:gd name="csX39" fmla="*/ 1184038 w 1695026"/>
              <a:gd name="csY39" fmla="*/ 1030941 h 1142907"/>
              <a:gd name="csX40" fmla="*/ 1157144 w 1695026"/>
              <a:gd name="csY40" fmla="*/ 1039906 h 1142907"/>
              <a:gd name="csX41" fmla="*/ 1103356 w 1695026"/>
              <a:gd name="csY41" fmla="*/ 1030941 h 1142907"/>
              <a:gd name="csX42" fmla="*/ 1040603 w 1695026"/>
              <a:gd name="csY42" fmla="*/ 995082 h 1142907"/>
              <a:gd name="csX43" fmla="*/ 1004744 w 1695026"/>
              <a:gd name="csY43" fmla="*/ 986118 h 1142907"/>
              <a:gd name="csX44" fmla="*/ 941991 w 1695026"/>
              <a:gd name="csY44" fmla="*/ 995082 h 1142907"/>
              <a:gd name="csX45" fmla="*/ 933026 w 1695026"/>
              <a:gd name="csY45" fmla="*/ 1021976 h 1142907"/>
              <a:gd name="csX46" fmla="*/ 924062 w 1695026"/>
              <a:gd name="csY46" fmla="*/ 1066800 h 1142907"/>
              <a:gd name="csX47" fmla="*/ 843379 w 1695026"/>
              <a:gd name="csY47" fmla="*/ 1102659 h 1142907"/>
              <a:gd name="csX48" fmla="*/ 789591 w 1695026"/>
              <a:gd name="csY48" fmla="*/ 1111623 h 1142907"/>
              <a:gd name="csX49" fmla="*/ 780626 w 1695026"/>
              <a:gd name="csY49" fmla="*/ 1138518 h 1142907"/>
              <a:gd name="csX50" fmla="*/ 708909 w 1695026"/>
              <a:gd name="csY50" fmla="*/ 1013012 h 1142907"/>
              <a:gd name="csX51" fmla="*/ 592368 w 1695026"/>
              <a:gd name="csY51" fmla="*/ 896471 h 1142907"/>
              <a:gd name="csX52" fmla="*/ 448932 w 1695026"/>
              <a:gd name="csY52" fmla="*/ 896470 h 1142907"/>
              <a:gd name="csX53" fmla="*/ 332392 w 1695026"/>
              <a:gd name="csY53" fmla="*/ 995083 h 1142907"/>
              <a:gd name="csX54" fmla="*/ 215850 w 1695026"/>
              <a:gd name="csY54" fmla="*/ 968188 h 1142907"/>
              <a:gd name="csX55" fmla="*/ 36556 w 1695026"/>
              <a:gd name="csY55" fmla="*/ 887505 h 1142907"/>
              <a:gd name="csX56" fmla="*/ 697 w 1695026"/>
              <a:gd name="csY56" fmla="*/ 779930 h 1142907"/>
              <a:gd name="csX57" fmla="*/ 117238 w 1695026"/>
              <a:gd name="csY57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452979 w 1695026"/>
              <a:gd name="csY18" fmla="*/ 430306 h 1142907"/>
              <a:gd name="csX19" fmla="*/ 1578485 w 1695026"/>
              <a:gd name="csY19" fmla="*/ 493059 h 1142907"/>
              <a:gd name="csX20" fmla="*/ 1596415 w 1695026"/>
              <a:gd name="csY20" fmla="*/ 519953 h 1142907"/>
              <a:gd name="csX21" fmla="*/ 1623309 w 1695026"/>
              <a:gd name="csY21" fmla="*/ 537882 h 1142907"/>
              <a:gd name="csX22" fmla="*/ 1695026 w 1695026"/>
              <a:gd name="csY22" fmla="*/ 564776 h 1142907"/>
              <a:gd name="csX23" fmla="*/ 1686062 w 1695026"/>
              <a:gd name="csY23" fmla="*/ 600635 h 1142907"/>
              <a:gd name="csX24" fmla="*/ 1578485 w 1695026"/>
              <a:gd name="csY24" fmla="*/ 582706 h 1142907"/>
              <a:gd name="csX25" fmla="*/ 1533662 w 1695026"/>
              <a:gd name="csY25" fmla="*/ 609600 h 1142907"/>
              <a:gd name="csX26" fmla="*/ 1515732 w 1695026"/>
              <a:gd name="csY26" fmla="*/ 636494 h 1142907"/>
              <a:gd name="csX27" fmla="*/ 1444015 w 1695026"/>
              <a:gd name="csY27" fmla="*/ 672353 h 1142907"/>
              <a:gd name="csX28" fmla="*/ 1408156 w 1695026"/>
              <a:gd name="csY28" fmla="*/ 726141 h 1142907"/>
              <a:gd name="csX29" fmla="*/ 1399191 w 1695026"/>
              <a:gd name="csY29" fmla="*/ 762000 h 1142907"/>
              <a:gd name="csX30" fmla="*/ 1363332 w 1695026"/>
              <a:gd name="csY30" fmla="*/ 797859 h 1142907"/>
              <a:gd name="csX31" fmla="*/ 1354368 w 1695026"/>
              <a:gd name="csY31" fmla="*/ 869576 h 1142907"/>
              <a:gd name="csX32" fmla="*/ 1291615 w 1695026"/>
              <a:gd name="csY32" fmla="*/ 833718 h 1142907"/>
              <a:gd name="csX33" fmla="*/ 1273685 w 1695026"/>
              <a:gd name="csY33" fmla="*/ 851647 h 1142907"/>
              <a:gd name="csX34" fmla="*/ 1309544 w 1695026"/>
              <a:gd name="csY34" fmla="*/ 896471 h 1142907"/>
              <a:gd name="csX35" fmla="*/ 1318509 w 1695026"/>
              <a:gd name="csY35" fmla="*/ 950259 h 1142907"/>
              <a:gd name="csX36" fmla="*/ 1264721 w 1695026"/>
              <a:gd name="csY36" fmla="*/ 1004047 h 1142907"/>
              <a:gd name="csX37" fmla="*/ 1228862 w 1695026"/>
              <a:gd name="csY37" fmla="*/ 1021976 h 1142907"/>
              <a:gd name="csX38" fmla="*/ 1184038 w 1695026"/>
              <a:gd name="csY38" fmla="*/ 1030941 h 1142907"/>
              <a:gd name="csX39" fmla="*/ 1157144 w 1695026"/>
              <a:gd name="csY39" fmla="*/ 1039906 h 1142907"/>
              <a:gd name="csX40" fmla="*/ 1103356 w 1695026"/>
              <a:gd name="csY40" fmla="*/ 1030941 h 1142907"/>
              <a:gd name="csX41" fmla="*/ 1040603 w 1695026"/>
              <a:gd name="csY41" fmla="*/ 995082 h 1142907"/>
              <a:gd name="csX42" fmla="*/ 1004744 w 1695026"/>
              <a:gd name="csY42" fmla="*/ 986118 h 1142907"/>
              <a:gd name="csX43" fmla="*/ 941991 w 1695026"/>
              <a:gd name="csY43" fmla="*/ 995082 h 1142907"/>
              <a:gd name="csX44" fmla="*/ 933026 w 1695026"/>
              <a:gd name="csY44" fmla="*/ 1021976 h 1142907"/>
              <a:gd name="csX45" fmla="*/ 924062 w 1695026"/>
              <a:gd name="csY45" fmla="*/ 1066800 h 1142907"/>
              <a:gd name="csX46" fmla="*/ 843379 w 1695026"/>
              <a:gd name="csY46" fmla="*/ 1102659 h 1142907"/>
              <a:gd name="csX47" fmla="*/ 789591 w 1695026"/>
              <a:gd name="csY47" fmla="*/ 1111623 h 1142907"/>
              <a:gd name="csX48" fmla="*/ 780626 w 1695026"/>
              <a:gd name="csY48" fmla="*/ 1138518 h 1142907"/>
              <a:gd name="csX49" fmla="*/ 708909 w 1695026"/>
              <a:gd name="csY49" fmla="*/ 1013012 h 1142907"/>
              <a:gd name="csX50" fmla="*/ 592368 w 1695026"/>
              <a:gd name="csY50" fmla="*/ 896471 h 1142907"/>
              <a:gd name="csX51" fmla="*/ 448932 w 1695026"/>
              <a:gd name="csY51" fmla="*/ 896470 h 1142907"/>
              <a:gd name="csX52" fmla="*/ 332392 w 1695026"/>
              <a:gd name="csY52" fmla="*/ 995083 h 1142907"/>
              <a:gd name="csX53" fmla="*/ 215850 w 1695026"/>
              <a:gd name="csY53" fmla="*/ 968188 h 1142907"/>
              <a:gd name="csX54" fmla="*/ 36556 w 1695026"/>
              <a:gd name="csY54" fmla="*/ 887505 h 1142907"/>
              <a:gd name="csX55" fmla="*/ 697 w 1695026"/>
              <a:gd name="csY55" fmla="*/ 779930 h 1142907"/>
              <a:gd name="csX56" fmla="*/ 117238 w 1695026"/>
              <a:gd name="csY56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596415 w 1695026"/>
              <a:gd name="csY20" fmla="*/ 519953 h 1142907"/>
              <a:gd name="csX21" fmla="*/ 1623309 w 1695026"/>
              <a:gd name="csY21" fmla="*/ 537882 h 1142907"/>
              <a:gd name="csX22" fmla="*/ 1695026 w 1695026"/>
              <a:gd name="csY22" fmla="*/ 564776 h 1142907"/>
              <a:gd name="csX23" fmla="*/ 1686062 w 1695026"/>
              <a:gd name="csY23" fmla="*/ 600635 h 1142907"/>
              <a:gd name="csX24" fmla="*/ 1578485 w 1695026"/>
              <a:gd name="csY24" fmla="*/ 582706 h 1142907"/>
              <a:gd name="csX25" fmla="*/ 1533662 w 1695026"/>
              <a:gd name="csY25" fmla="*/ 609600 h 1142907"/>
              <a:gd name="csX26" fmla="*/ 1515732 w 1695026"/>
              <a:gd name="csY26" fmla="*/ 636494 h 1142907"/>
              <a:gd name="csX27" fmla="*/ 1444015 w 1695026"/>
              <a:gd name="csY27" fmla="*/ 672353 h 1142907"/>
              <a:gd name="csX28" fmla="*/ 1408156 w 1695026"/>
              <a:gd name="csY28" fmla="*/ 726141 h 1142907"/>
              <a:gd name="csX29" fmla="*/ 1399191 w 1695026"/>
              <a:gd name="csY29" fmla="*/ 762000 h 1142907"/>
              <a:gd name="csX30" fmla="*/ 1363332 w 1695026"/>
              <a:gd name="csY30" fmla="*/ 797859 h 1142907"/>
              <a:gd name="csX31" fmla="*/ 1354368 w 1695026"/>
              <a:gd name="csY31" fmla="*/ 869576 h 1142907"/>
              <a:gd name="csX32" fmla="*/ 1291615 w 1695026"/>
              <a:gd name="csY32" fmla="*/ 833718 h 1142907"/>
              <a:gd name="csX33" fmla="*/ 1273685 w 1695026"/>
              <a:gd name="csY33" fmla="*/ 851647 h 1142907"/>
              <a:gd name="csX34" fmla="*/ 1309544 w 1695026"/>
              <a:gd name="csY34" fmla="*/ 896471 h 1142907"/>
              <a:gd name="csX35" fmla="*/ 1318509 w 1695026"/>
              <a:gd name="csY35" fmla="*/ 950259 h 1142907"/>
              <a:gd name="csX36" fmla="*/ 1264721 w 1695026"/>
              <a:gd name="csY36" fmla="*/ 1004047 h 1142907"/>
              <a:gd name="csX37" fmla="*/ 1228862 w 1695026"/>
              <a:gd name="csY37" fmla="*/ 1021976 h 1142907"/>
              <a:gd name="csX38" fmla="*/ 1184038 w 1695026"/>
              <a:gd name="csY38" fmla="*/ 1030941 h 1142907"/>
              <a:gd name="csX39" fmla="*/ 1157144 w 1695026"/>
              <a:gd name="csY39" fmla="*/ 1039906 h 1142907"/>
              <a:gd name="csX40" fmla="*/ 1103356 w 1695026"/>
              <a:gd name="csY40" fmla="*/ 1030941 h 1142907"/>
              <a:gd name="csX41" fmla="*/ 1040603 w 1695026"/>
              <a:gd name="csY41" fmla="*/ 995082 h 1142907"/>
              <a:gd name="csX42" fmla="*/ 1004744 w 1695026"/>
              <a:gd name="csY42" fmla="*/ 986118 h 1142907"/>
              <a:gd name="csX43" fmla="*/ 941991 w 1695026"/>
              <a:gd name="csY43" fmla="*/ 995082 h 1142907"/>
              <a:gd name="csX44" fmla="*/ 933026 w 1695026"/>
              <a:gd name="csY44" fmla="*/ 1021976 h 1142907"/>
              <a:gd name="csX45" fmla="*/ 924062 w 1695026"/>
              <a:gd name="csY45" fmla="*/ 1066800 h 1142907"/>
              <a:gd name="csX46" fmla="*/ 843379 w 1695026"/>
              <a:gd name="csY46" fmla="*/ 1102659 h 1142907"/>
              <a:gd name="csX47" fmla="*/ 789591 w 1695026"/>
              <a:gd name="csY47" fmla="*/ 1111623 h 1142907"/>
              <a:gd name="csX48" fmla="*/ 780626 w 1695026"/>
              <a:gd name="csY48" fmla="*/ 1138518 h 1142907"/>
              <a:gd name="csX49" fmla="*/ 708909 w 1695026"/>
              <a:gd name="csY49" fmla="*/ 1013012 h 1142907"/>
              <a:gd name="csX50" fmla="*/ 592368 w 1695026"/>
              <a:gd name="csY50" fmla="*/ 896471 h 1142907"/>
              <a:gd name="csX51" fmla="*/ 448932 w 1695026"/>
              <a:gd name="csY51" fmla="*/ 896470 h 1142907"/>
              <a:gd name="csX52" fmla="*/ 332392 w 1695026"/>
              <a:gd name="csY52" fmla="*/ 995083 h 1142907"/>
              <a:gd name="csX53" fmla="*/ 215850 w 1695026"/>
              <a:gd name="csY53" fmla="*/ 968188 h 1142907"/>
              <a:gd name="csX54" fmla="*/ 36556 w 1695026"/>
              <a:gd name="csY54" fmla="*/ 887505 h 1142907"/>
              <a:gd name="csX55" fmla="*/ 697 w 1695026"/>
              <a:gd name="csY55" fmla="*/ 779930 h 1142907"/>
              <a:gd name="csX56" fmla="*/ 117238 w 1695026"/>
              <a:gd name="csY56" fmla="*/ 699247 h 1142907"/>
              <a:gd name="csX0" fmla="*/ 117238 w 1946187"/>
              <a:gd name="csY0" fmla="*/ 699247 h 1142907"/>
              <a:gd name="csX1" fmla="*/ 9661 w 1946187"/>
              <a:gd name="csY1" fmla="*/ 555812 h 1142907"/>
              <a:gd name="csX2" fmla="*/ 296533 w 1946187"/>
              <a:gd name="csY2" fmla="*/ 672353 h 1142907"/>
              <a:gd name="csX3" fmla="*/ 368249 w 1946187"/>
              <a:gd name="csY3" fmla="*/ 681317 h 1142907"/>
              <a:gd name="csX4" fmla="*/ 556509 w 1946187"/>
              <a:gd name="csY4" fmla="*/ 708212 h 1142907"/>
              <a:gd name="csX5" fmla="*/ 592368 w 1946187"/>
              <a:gd name="csY5" fmla="*/ 636493 h 1142907"/>
              <a:gd name="csX6" fmla="*/ 628227 w 1946187"/>
              <a:gd name="csY6" fmla="*/ 618565 h 1142907"/>
              <a:gd name="csX7" fmla="*/ 646157 w 1946187"/>
              <a:gd name="csY7" fmla="*/ 555812 h 1142907"/>
              <a:gd name="csX8" fmla="*/ 699944 w 1946187"/>
              <a:gd name="csY8" fmla="*/ 376517 h 1142907"/>
              <a:gd name="csX9" fmla="*/ 780626 w 1946187"/>
              <a:gd name="csY9" fmla="*/ 179293 h 1142907"/>
              <a:gd name="csX10" fmla="*/ 1004744 w 1946187"/>
              <a:gd name="csY10" fmla="*/ 0 h 1142907"/>
              <a:gd name="csX11" fmla="*/ 1103355 w 1946187"/>
              <a:gd name="csY11" fmla="*/ 26894 h 1142907"/>
              <a:gd name="csX12" fmla="*/ 1166108 w 1946187"/>
              <a:gd name="csY12" fmla="*/ 17929 h 1142907"/>
              <a:gd name="csX13" fmla="*/ 1273685 w 1946187"/>
              <a:gd name="csY13" fmla="*/ 116541 h 1142907"/>
              <a:gd name="csX14" fmla="*/ 1121285 w 1946187"/>
              <a:gd name="csY14" fmla="*/ 179294 h 1142907"/>
              <a:gd name="csX15" fmla="*/ 1237826 w 1946187"/>
              <a:gd name="csY15" fmla="*/ 206189 h 1142907"/>
              <a:gd name="csX16" fmla="*/ 1067496 w 1946187"/>
              <a:gd name="csY16" fmla="*/ 340659 h 1142907"/>
              <a:gd name="csX17" fmla="*/ 1148180 w 1946187"/>
              <a:gd name="csY17" fmla="*/ 537883 h 1142907"/>
              <a:gd name="csX18" fmla="*/ 1121285 w 1946187"/>
              <a:gd name="csY18" fmla="*/ 654424 h 1142907"/>
              <a:gd name="csX19" fmla="*/ 1578485 w 1946187"/>
              <a:gd name="csY19" fmla="*/ 493059 h 1142907"/>
              <a:gd name="csX20" fmla="*/ 1946039 w 1946187"/>
              <a:gd name="csY20" fmla="*/ 331694 h 1142907"/>
              <a:gd name="csX21" fmla="*/ 1623309 w 1946187"/>
              <a:gd name="csY21" fmla="*/ 537882 h 1142907"/>
              <a:gd name="csX22" fmla="*/ 1695026 w 1946187"/>
              <a:gd name="csY22" fmla="*/ 564776 h 1142907"/>
              <a:gd name="csX23" fmla="*/ 1686062 w 1946187"/>
              <a:gd name="csY23" fmla="*/ 600635 h 1142907"/>
              <a:gd name="csX24" fmla="*/ 1578485 w 1946187"/>
              <a:gd name="csY24" fmla="*/ 582706 h 1142907"/>
              <a:gd name="csX25" fmla="*/ 1533662 w 1946187"/>
              <a:gd name="csY25" fmla="*/ 609600 h 1142907"/>
              <a:gd name="csX26" fmla="*/ 1515732 w 1946187"/>
              <a:gd name="csY26" fmla="*/ 636494 h 1142907"/>
              <a:gd name="csX27" fmla="*/ 1444015 w 1946187"/>
              <a:gd name="csY27" fmla="*/ 672353 h 1142907"/>
              <a:gd name="csX28" fmla="*/ 1408156 w 1946187"/>
              <a:gd name="csY28" fmla="*/ 726141 h 1142907"/>
              <a:gd name="csX29" fmla="*/ 1399191 w 1946187"/>
              <a:gd name="csY29" fmla="*/ 762000 h 1142907"/>
              <a:gd name="csX30" fmla="*/ 1363332 w 1946187"/>
              <a:gd name="csY30" fmla="*/ 797859 h 1142907"/>
              <a:gd name="csX31" fmla="*/ 1354368 w 1946187"/>
              <a:gd name="csY31" fmla="*/ 869576 h 1142907"/>
              <a:gd name="csX32" fmla="*/ 1291615 w 1946187"/>
              <a:gd name="csY32" fmla="*/ 833718 h 1142907"/>
              <a:gd name="csX33" fmla="*/ 1273685 w 1946187"/>
              <a:gd name="csY33" fmla="*/ 851647 h 1142907"/>
              <a:gd name="csX34" fmla="*/ 1309544 w 1946187"/>
              <a:gd name="csY34" fmla="*/ 896471 h 1142907"/>
              <a:gd name="csX35" fmla="*/ 1318509 w 1946187"/>
              <a:gd name="csY35" fmla="*/ 950259 h 1142907"/>
              <a:gd name="csX36" fmla="*/ 1264721 w 1946187"/>
              <a:gd name="csY36" fmla="*/ 1004047 h 1142907"/>
              <a:gd name="csX37" fmla="*/ 1228862 w 1946187"/>
              <a:gd name="csY37" fmla="*/ 1021976 h 1142907"/>
              <a:gd name="csX38" fmla="*/ 1184038 w 1946187"/>
              <a:gd name="csY38" fmla="*/ 1030941 h 1142907"/>
              <a:gd name="csX39" fmla="*/ 1157144 w 1946187"/>
              <a:gd name="csY39" fmla="*/ 1039906 h 1142907"/>
              <a:gd name="csX40" fmla="*/ 1103356 w 1946187"/>
              <a:gd name="csY40" fmla="*/ 1030941 h 1142907"/>
              <a:gd name="csX41" fmla="*/ 1040603 w 1946187"/>
              <a:gd name="csY41" fmla="*/ 995082 h 1142907"/>
              <a:gd name="csX42" fmla="*/ 1004744 w 1946187"/>
              <a:gd name="csY42" fmla="*/ 986118 h 1142907"/>
              <a:gd name="csX43" fmla="*/ 941991 w 1946187"/>
              <a:gd name="csY43" fmla="*/ 995082 h 1142907"/>
              <a:gd name="csX44" fmla="*/ 933026 w 1946187"/>
              <a:gd name="csY44" fmla="*/ 1021976 h 1142907"/>
              <a:gd name="csX45" fmla="*/ 924062 w 1946187"/>
              <a:gd name="csY45" fmla="*/ 1066800 h 1142907"/>
              <a:gd name="csX46" fmla="*/ 843379 w 1946187"/>
              <a:gd name="csY46" fmla="*/ 1102659 h 1142907"/>
              <a:gd name="csX47" fmla="*/ 789591 w 1946187"/>
              <a:gd name="csY47" fmla="*/ 1111623 h 1142907"/>
              <a:gd name="csX48" fmla="*/ 780626 w 1946187"/>
              <a:gd name="csY48" fmla="*/ 1138518 h 1142907"/>
              <a:gd name="csX49" fmla="*/ 708909 w 1946187"/>
              <a:gd name="csY49" fmla="*/ 1013012 h 1142907"/>
              <a:gd name="csX50" fmla="*/ 592368 w 1946187"/>
              <a:gd name="csY50" fmla="*/ 896471 h 1142907"/>
              <a:gd name="csX51" fmla="*/ 448932 w 1946187"/>
              <a:gd name="csY51" fmla="*/ 896470 h 1142907"/>
              <a:gd name="csX52" fmla="*/ 332392 w 1946187"/>
              <a:gd name="csY52" fmla="*/ 995083 h 1142907"/>
              <a:gd name="csX53" fmla="*/ 215850 w 1946187"/>
              <a:gd name="csY53" fmla="*/ 968188 h 1142907"/>
              <a:gd name="csX54" fmla="*/ 36556 w 1946187"/>
              <a:gd name="csY54" fmla="*/ 887505 h 1142907"/>
              <a:gd name="csX55" fmla="*/ 697 w 1946187"/>
              <a:gd name="csY55" fmla="*/ 779930 h 1142907"/>
              <a:gd name="csX56" fmla="*/ 117238 w 1946187"/>
              <a:gd name="csY56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623309 w 1695026"/>
              <a:gd name="csY20" fmla="*/ 537882 h 1142907"/>
              <a:gd name="csX21" fmla="*/ 1695026 w 1695026"/>
              <a:gd name="csY21" fmla="*/ 564776 h 1142907"/>
              <a:gd name="csX22" fmla="*/ 1686062 w 1695026"/>
              <a:gd name="csY22" fmla="*/ 600635 h 1142907"/>
              <a:gd name="csX23" fmla="*/ 1578485 w 1695026"/>
              <a:gd name="csY23" fmla="*/ 582706 h 1142907"/>
              <a:gd name="csX24" fmla="*/ 1533662 w 1695026"/>
              <a:gd name="csY24" fmla="*/ 609600 h 1142907"/>
              <a:gd name="csX25" fmla="*/ 1515732 w 1695026"/>
              <a:gd name="csY25" fmla="*/ 636494 h 1142907"/>
              <a:gd name="csX26" fmla="*/ 1444015 w 1695026"/>
              <a:gd name="csY26" fmla="*/ 672353 h 1142907"/>
              <a:gd name="csX27" fmla="*/ 1408156 w 1695026"/>
              <a:gd name="csY27" fmla="*/ 726141 h 1142907"/>
              <a:gd name="csX28" fmla="*/ 1399191 w 1695026"/>
              <a:gd name="csY28" fmla="*/ 762000 h 1142907"/>
              <a:gd name="csX29" fmla="*/ 1363332 w 1695026"/>
              <a:gd name="csY29" fmla="*/ 797859 h 1142907"/>
              <a:gd name="csX30" fmla="*/ 1354368 w 1695026"/>
              <a:gd name="csY30" fmla="*/ 869576 h 1142907"/>
              <a:gd name="csX31" fmla="*/ 1291615 w 1695026"/>
              <a:gd name="csY31" fmla="*/ 833718 h 1142907"/>
              <a:gd name="csX32" fmla="*/ 1273685 w 1695026"/>
              <a:gd name="csY32" fmla="*/ 851647 h 1142907"/>
              <a:gd name="csX33" fmla="*/ 1309544 w 1695026"/>
              <a:gd name="csY33" fmla="*/ 896471 h 1142907"/>
              <a:gd name="csX34" fmla="*/ 1318509 w 1695026"/>
              <a:gd name="csY34" fmla="*/ 950259 h 1142907"/>
              <a:gd name="csX35" fmla="*/ 1264721 w 1695026"/>
              <a:gd name="csY35" fmla="*/ 1004047 h 1142907"/>
              <a:gd name="csX36" fmla="*/ 1228862 w 1695026"/>
              <a:gd name="csY36" fmla="*/ 1021976 h 1142907"/>
              <a:gd name="csX37" fmla="*/ 1184038 w 1695026"/>
              <a:gd name="csY37" fmla="*/ 1030941 h 1142907"/>
              <a:gd name="csX38" fmla="*/ 1157144 w 1695026"/>
              <a:gd name="csY38" fmla="*/ 1039906 h 1142907"/>
              <a:gd name="csX39" fmla="*/ 1103356 w 1695026"/>
              <a:gd name="csY39" fmla="*/ 1030941 h 1142907"/>
              <a:gd name="csX40" fmla="*/ 1040603 w 1695026"/>
              <a:gd name="csY40" fmla="*/ 995082 h 1142907"/>
              <a:gd name="csX41" fmla="*/ 1004744 w 1695026"/>
              <a:gd name="csY41" fmla="*/ 986118 h 1142907"/>
              <a:gd name="csX42" fmla="*/ 941991 w 1695026"/>
              <a:gd name="csY42" fmla="*/ 995082 h 1142907"/>
              <a:gd name="csX43" fmla="*/ 933026 w 1695026"/>
              <a:gd name="csY43" fmla="*/ 1021976 h 1142907"/>
              <a:gd name="csX44" fmla="*/ 924062 w 1695026"/>
              <a:gd name="csY44" fmla="*/ 1066800 h 1142907"/>
              <a:gd name="csX45" fmla="*/ 843379 w 1695026"/>
              <a:gd name="csY45" fmla="*/ 1102659 h 1142907"/>
              <a:gd name="csX46" fmla="*/ 789591 w 1695026"/>
              <a:gd name="csY46" fmla="*/ 1111623 h 1142907"/>
              <a:gd name="csX47" fmla="*/ 780626 w 1695026"/>
              <a:gd name="csY47" fmla="*/ 1138518 h 1142907"/>
              <a:gd name="csX48" fmla="*/ 708909 w 1695026"/>
              <a:gd name="csY48" fmla="*/ 1013012 h 1142907"/>
              <a:gd name="csX49" fmla="*/ 592368 w 1695026"/>
              <a:gd name="csY49" fmla="*/ 896471 h 1142907"/>
              <a:gd name="csX50" fmla="*/ 448932 w 1695026"/>
              <a:gd name="csY50" fmla="*/ 896470 h 1142907"/>
              <a:gd name="csX51" fmla="*/ 332392 w 1695026"/>
              <a:gd name="csY51" fmla="*/ 995083 h 1142907"/>
              <a:gd name="csX52" fmla="*/ 215850 w 1695026"/>
              <a:gd name="csY52" fmla="*/ 968188 h 1142907"/>
              <a:gd name="csX53" fmla="*/ 36556 w 1695026"/>
              <a:gd name="csY53" fmla="*/ 887505 h 1142907"/>
              <a:gd name="csX54" fmla="*/ 697 w 1695026"/>
              <a:gd name="csY54" fmla="*/ 779930 h 1142907"/>
              <a:gd name="csX55" fmla="*/ 117238 w 1695026"/>
              <a:gd name="csY55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623309 w 1695026"/>
              <a:gd name="csY20" fmla="*/ 537882 h 1142907"/>
              <a:gd name="csX21" fmla="*/ 1695026 w 1695026"/>
              <a:gd name="csY21" fmla="*/ 564776 h 1142907"/>
              <a:gd name="csX22" fmla="*/ 1686062 w 1695026"/>
              <a:gd name="csY22" fmla="*/ 600635 h 1142907"/>
              <a:gd name="csX23" fmla="*/ 1578485 w 1695026"/>
              <a:gd name="csY23" fmla="*/ 582706 h 1142907"/>
              <a:gd name="csX24" fmla="*/ 1533662 w 1695026"/>
              <a:gd name="csY24" fmla="*/ 609600 h 1142907"/>
              <a:gd name="csX25" fmla="*/ 1515732 w 1695026"/>
              <a:gd name="csY25" fmla="*/ 636494 h 1142907"/>
              <a:gd name="csX26" fmla="*/ 1444015 w 1695026"/>
              <a:gd name="csY26" fmla="*/ 672353 h 1142907"/>
              <a:gd name="csX27" fmla="*/ 1408156 w 1695026"/>
              <a:gd name="csY27" fmla="*/ 726141 h 1142907"/>
              <a:gd name="csX28" fmla="*/ 1399191 w 1695026"/>
              <a:gd name="csY28" fmla="*/ 762000 h 1142907"/>
              <a:gd name="csX29" fmla="*/ 1363332 w 1695026"/>
              <a:gd name="csY29" fmla="*/ 797859 h 1142907"/>
              <a:gd name="csX30" fmla="*/ 1354368 w 1695026"/>
              <a:gd name="csY30" fmla="*/ 869576 h 1142907"/>
              <a:gd name="csX31" fmla="*/ 1291615 w 1695026"/>
              <a:gd name="csY31" fmla="*/ 833718 h 1142907"/>
              <a:gd name="csX32" fmla="*/ 1273685 w 1695026"/>
              <a:gd name="csY32" fmla="*/ 851647 h 1142907"/>
              <a:gd name="csX33" fmla="*/ 1309544 w 1695026"/>
              <a:gd name="csY33" fmla="*/ 896471 h 1142907"/>
              <a:gd name="csX34" fmla="*/ 1318509 w 1695026"/>
              <a:gd name="csY34" fmla="*/ 950259 h 1142907"/>
              <a:gd name="csX35" fmla="*/ 1264721 w 1695026"/>
              <a:gd name="csY35" fmla="*/ 1004047 h 1142907"/>
              <a:gd name="csX36" fmla="*/ 1228862 w 1695026"/>
              <a:gd name="csY36" fmla="*/ 1021976 h 1142907"/>
              <a:gd name="csX37" fmla="*/ 1184038 w 1695026"/>
              <a:gd name="csY37" fmla="*/ 1030941 h 1142907"/>
              <a:gd name="csX38" fmla="*/ 1157144 w 1695026"/>
              <a:gd name="csY38" fmla="*/ 1039906 h 1142907"/>
              <a:gd name="csX39" fmla="*/ 1166107 w 1695026"/>
              <a:gd name="csY39" fmla="*/ 941183 h 1142907"/>
              <a:gd name="csX40" fmla="*/ 1040603 w 1695026"/>
              <a:gd name="csY40" fmla="*/ 995082 h 1142907"/>
              <a:gd name="csX41" fmla="*/ 1004744 w 1695026"/>
              <a:gd name="csY41" fmla="*/ 986118 h 1142907"/>
              <a:gd name="csX42" fmla="*/ 941991 w 1695026"/>
              <a:gd name="csY42" fmla="*/ 995082 h 1142907"/>
              <a:gd name="csX43" fmla="*/ 933026 w 1695026"/>
              <a:gd name="csY43" fmla="*/ 1021976 h 1142907"/>
              <a:gd name="csX44" fmla="*/ 924062 w 1695026"/>
              <a:gd name="csY44" fmla="*/ 1066800 h 1142907"/>
              <a:gd name="csX45" fmla="*/ 843379 w 1695026"/>
              <a:gd name="csY45" fmla="*/ 1102659 h 1142907"/>
              <a:gd name="csX46" fmla="*/ 789591 w 1695026"/>
              <a:gd name="csY46" fmla="*/ 1111623 h 1142907"/>
              <a:gd name="csX47" fmla="*/ 780626 w 1695026"/>
              <a:gd name="csY47" fmla="*/ 1138518 h 1142907"/>
              <a:gd name="csX48" fmla="*/ 708909 w 1695026"/>
              <a:gd name="csY48" fmla="*/ 1013012 h 1142907"/>
              <a:gd name="csX49" fmla="*/ 592368 w 1695026"/>
              <a:gd name="csY49" fmla="*/ 896471 h 1142907"/>
              <a:gd name="csX50" fmla="*/ 448932 w 1695026"/>
              <a:gd name="csY50" fmla="*/ 896470 h 1142907"/>
              <a:gd name="csX51" fmla="*/ 332392 w 1695026"/>
              <a:gd name="csY51" fmla="*/ 995083 h 1142907"/>
              <a:gd name="csX52" fmla="*/ 215850 w 1695026"/>
              <a:gd name="csY52" fmla="*/ 968188 h 1142907"/>
              <a:gd name="csX53" fmla="*/ 36556 w 1695026"/>
              <a:gd name="csY53" fmla="*/ 887505 h 1142907"/>
              <a:gd name="csX54" fmla="*/ 697 w 1695026"/>
              <a:gd name="csY54" fmla="*/ 779930 h 1142907"/>
              <a:gd name="csX55" fmla="*/ 117238 w 1695026"/>
              <a:gd name="csY55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623309 w 1695026"/>
              <a:gd name="csY20" fmla="*/ 537882 h 1142907"/>
              <a:gd name="csX21" fmla="*/ 1695026 w 1695026"/>
              <a:gd name="csY21" fmla="*/ 564776 h 1142907"/>
              <a:gd name="csX22" fmla="*/ 1686062 w 1695026"/>
              <a:gd name="csY22" fmla="*/ 600635 h 1142907"/>
              <a:gd name="csX23" fmla="*/ 1578485 w 1695026"/>
              <a:gd name="csY23" fmla="*/ 582706 h 1142907"/>
              <a:gd name="csX24" fmla="*/ 1533662 w 1695026"/>
              <a:gd name="csY24" fmla="*/ 609600 h 1142907"/>
              <a:gd name="csX25" fmla="*/ 1515732 w 1695026"/>
              <a:gd name="csY25" fmla="*/ 636494 h 1142907"/>
              <a:gd name="csX26" fmla="*/ 1444015 w 1695026"/>
              <a:gd name="csY26" fmla="*/ 672353 h 1142907"/>
              <a:gd name="csX27" fmla="*/ 1408156 w 1695026"/>
              <a:gd name="csY27" fmla="*/ 726141 h 1142907"/>
              <a:gd name="csX28" fmla="*/ 1399191 w 1695026"/>
              <a:gd name="csY28" fmla="*/ 762000 h 1142907"/>
              <a:gd name="csX29" fmla="*/ 1363332 w 1695026"/>
              <a:gd name="csY29" fmla="*/ 797859 h 1142907"/>
              <a:gd name="csX30" fmla="*/ 1354368 w 1695026"/>
              <a:gd name="csY30" fmla="*/ 869576 h 1142907"/>
              <a:gd name="csX31" fmla="*/ 1291615 w 1695026"/>
              <a:gd name="csY31" fmla="*/ 833718 h 1142907"/>
              <a:gd name="csX32" fmla="*/ 1273685 w 1695026"/>
              <a:gd name="csY32" fmla="*/ 851647 h 1142907"/>
              <a:gd name="csX33" fmla="*/ 1228860 w 1695026"/>
              <a:gd name="csY33" fmla="*/ 851536 h 1142907"/>
              <a:gd name="csX34" fmla="*/ 1318509 w 1695026"/>
              <a:gd name="csY34" fmla="*/ 950259 h 1142907"/>
              <a:gd name="csX35" fmla="*/ 1264721 w 1695026"/>
              <a:gd name="csY35" fmla="*/ 1004047 h 1142907"/>
              <a:gd name="csX36" fmla="*/ 1228862 w 1695026"/>
              <a:gd name="csY36" fmla="*/ 1021976 h 1142907"/>
              <a:gd name="csX37" fmla="*/ 1184038 w 1695026"/>
              <a:gd name="csY37" fmla="*/ 1030941 h 1142907"/>
              <a:gd name="csX38" fmla="*/ 1157144 w 1695026"/>
              <a:gd name="csY38" fmla="*/ 1039906 h 1142907"/>
              <a:gd name="csX39" fmla="*/ 1166107 w 1695026"/>
              <a:gd name="csY39" fmla="*/ 941183 h 1142907"/>
              <a:gd name="csX40" fmla="*/ 1040603 w 1695026"/>
              <a:gd name="csY40" fmla="*/ 995082 h 1142907"/>
              <a:gd name="csX41" fmla="*/ 1004744 w 1695026"/>
              <a:gd name="csY41" fmla="*/ 986118 h 1142907"/>
              <a:gd name="csX42" fmla="*/ 941991 w 1695026"/>
              <a:gd name="csY42" fmla="*/ 995082 h 1142907"/>
              <a:gd name="csX43" fmla="*/ 933026 w 1695026"/>
              <a:gd name="csY43" fmla="*/ 1021976 h 1142907"/>
              <a:gd name="csX44" fmla="*/ 924062 w 1695026"/>
              <a:gd name="csY44" fmla="*/ 1066800 h 1142907"/>
              <a:gd name="csX45" fmla="*/ 843379 w 1695026"/>
              <a:gd name="csY45" fmla="*/ 1102659 h 1142907"/>
              <a:gd name="csX46" fmla="*/ 789591 w 1695026"/>
              <a:gd name="csY46" fmla="*/ 1111623 h 1142907"/>
              <a:gd name="csX47" fmla="*/ 780626 w 1695026"/>
              <a:gd name="csY47" fmla="*/ 1138518 h 1142907"/>
              <a:gd name="csX48" fmla="*/ 708909 w 1695026"/>
              <a:gd name="csY48" fmla="*/ 1013012 h 1142907"/>
              <a:gd name="csX49" fmla="*/ 592368 w 1695026"/>
              <a:gd name="csY49" fmla="*/ 896471 h 1142907"/>
              <a:gd name="csX50" fmla="*/ 448932 w 1695026"/>
              <a:gd name="csY50" fmla="*/ 896470 h 1142907"/>
              <a:gd name="csX51" fmla="*/ 332392 w 1695026"/>
              <a:gd name="csY51" fmla="*/ 995083 h 1142907"/>
              <a:gd name="csX52" fmla="*/ 215850 w 1695026"/>
              <a:gd name="csY52" fmla="*/ 968188 h 1142907"/>
              <a:gd name="csX53" fmla="*/ 36556 w 1695026"/>
              <a:gd name="csY53" fmla="*/ 887505 h 1142907"/>
              <a:gd name="csX54" fmla="*/ 697 w 1695026"/>
              <a:gd name="csY54" fmla="*/ 779930 h 1142907"/>
              <a:gd name="csX55" fmla="*/ 117238 w 1695026"/>
              <a:gd name="csY55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623309 w 1695026"/>
              <a:gd name="csY20" fmla="*/ 537882 h 1142907"/>
              <a:gd name="csX21" fmla="*/ 1695026 w 1695026"/>
              <a:gd name="csY21" fmla="*/ 564776 h 1142907"/>
              <a:gd name="csX22" fmla="*/ 1686062 w 1695026"/>
              <a:gd name="csY22" fmla="*/ 600635 h 1142907"/>
              <a:gd name="csX23" fmla="*/ 1578485 w 1695026"/>
              <a:gd name="csY23" fmla="*/ 582706 h 1142907"/>
              <a:gd name="csX24" fmla="*/ 1533662 w 1695026"/>
              <a:gd name="csY24" fmla="*/ 609600 h 1142907"/>
              <a:gd name="csX25" fmla="*/ 1515732 w 1695026"/>
              <a:gd name="csY25" fmla="*/ 636494 h 1142907"/>
              <a:gd name="csX26" fmla="*/ 1444015 w 1695026"/>
              <a:gd name="csY26" fmla="*/ 672353 h 1142907"/>
              <a:gd name="csX27" fmla="*/ 1408156 w 1695026"/>
              <a:gd name="csY27" fmla="*/ 726141 h 1142907"/>
              <a:gd name="csX28" fmla="*/ 1399191 w 1695026"/>
              <a:gd name="csY28" fmla="*/ 762000 h 1142907"/>
              <a:gd name="csX29" fmla="*/ 1219896 w 1695026"/>
              <a:gd name="csY29" fmla="*/ 770853 h 1142907"/>
              <a:gd name="csX30" fmla="*/ 1354368 w 1695026"/>
              <a:gd name="csY30" fmla="*/ 869576 h 1142907"/>
              <a:gd name="csX31" fmla="*/ 1291615 w 1695026"/>
              <a:gd name="csY31" fmla="*/ 833718 h 1142907"/>
              <a:gd name="csX32" fmla="*/ 1273685 w 1695026"/>
              <a:gd name="csY32" fmla="*/ 851647 h 1142907"/>
              <a:gd name="csX33" fmla="*/ 1228860 w 1695026"/>
              <a:gd name="csY33" fmla="*/ 851536 h 1142907"/>
              <a:gd name="csX34" fmla="*/ 1318509 w 1695026"/>
              <a:gd name="csY34" fmla="*/ 950259 h 1142907"/>
              <a:gd name="csX35" fmla="*/ 1264721 w 1695026"/>
              <a:gd name="csY35" fmla="*/ 1004047 h 1142907"/>
              <a:gd name="csX36" fmla="*/ 1228862 w 1695026"/>
              <a:gd name="csY36" fmla="*/ 1021976 h 1142907"/>
              <a:gd name="csX37" fmla="*/ 1184038 w 1695026"/>
              <a:gd name="csY37" fmla="*/ 1030941 h 1142907"/>
              <a:gd name="csX38" fmla="*/ 1157144 w 1695026"/>
              <a:gd name="csY38" fmla="*/ 1039906 h 1142907"/>
              <a:gd name="csX39" fmla="*/ 1166107 w 1695026"/>
              <a:gd name="csY39" fmla="*/ 941183 h 1142907"/>
              <a:gd name="csX40" fmla="*/ 1040603 w 1695026"/>
              <a:gd name="csY40" fmla="*/ 995082 h 1142907"/>
              <a:gd name="csX41" fmla="*/ 1004744 w 1695026"/>
              <a:gd name="csY41" fmla="*/ 986118 h 1142907"/>
              <a:gd name="csX42" fmla="*/ 941991 w 1695026"/>
              <a:gd name="csY42" fmla="*/ 995082 h 1142907"/>
              <a:gd name="csX43" fmla="*/ 933026 w 1695026"/>
              <a:gd name="csY43" fmla="*/ 1021976 h 1142907"/>
              <a:gd name="csX44" fmla="*/ 924062 w 1695026"/>
              <a:gd name="csY44" fmla="*/ 1066800 h 1142907"/>
              <a:gd name="csX45" fmla="*/ 843379 w 1695026"/>
              <a:gd name="csY45" fmla="*/ 1102659 h 1142907"/>
              <a:gd name="csX46" fmla="*/ 789591 w 1695026"/>
              <a:gd name="csY46" fmla="*/ 1111623 h 1142907"/>
              <a:gd name="csX47" fmla="*/ 780626 w 1695026"/>
              <a:gd name="csY47" fmla="*/ 1138518 h 1142907"/>
              <a:gd name="csX48" fmla="*/ 708909 w 1695026"/>
              <a:gd name="csY48" fmla="*/ 1013012 h 1142907"/>
              <a:gd name="csX49" fmla="*/ 592368 w 1695026"/>
              <a:gd name="csY49" fmla="*/ 896471 h 1142907"/>
              <a:gd name="csX50" fmla="*/ 448932 w 1695026"/>
              <a:gd name="csY50" fmla="*/ 896470 h 1142907"/>
              <a:gd name="csX51" fmla="*/ 332392 w 1695026"/>
              <a:gd name="csY51" fmla="*/ 995083 h 1142907"/>
              <a:gd name="csX52" fmla="*/ 215850 w 1695026"/>
              <a:gd name="csY52" fmla="*/ 968188 h 1142907"/>
              <a:gd name="csX53" fmla="*/ 36556 w 1695026"/>
              <a:gd name="csY53" fmla="*/ 887505 h 1142907"/>
              <a:gd name="csX54" fmla="*/ 697 w 1695026"/>
              <a:gd name="csY54" fmla="*/ 779930 h 1142907"/>
              <a:gd name="csX55" fmla="*/ 117238 w 1695026"/>
              <a:gd name="csY55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623309 w 1695026"/>
              <a:gd name="csY20" fmla="*/ 537882 h 1142907"/>
              <a:gd name="csX21" fmla="*/ 1695026 w 1695026"/>
              <a:gd name="csY21" fmla="*/ 564776 h 1142907"/>
              <a:gd name="csX22" fmla="*/ 1686062 w 1695026"/>
              <a:gd name="csY22" fmla="*/ 600635 h 1142907"/>
              <a:gd name="csX23" fmla="*/ 1578485 w 1695026"/>
              <a:gd name="csY23" fmla="*/ 582706 h 1142907"/>
              <a:gd name="csX24" fmla="*/ 1533662 w 1695026"/>
              <a:gd name="csY24" fmla="*/ 609600 h 1142907"/>
              <a:gd name="csX25" fmla="*/ 1515732 w 1695026"/>
              <a:gd name="csY25" fmla="*/ 636494 h 1142907"/>
              <a:gd name="csX26" fmla="*/ 1444015 w 1695026"/>
              <a:gd name="csY26" fmla="*/ 672353 h 1142907"/>
              <a:gd name="csX27" fmla="*/ 1408156 w 1695026"/>
              <a:gd name="csY27" fmla="*/ 726141 h 1142907"/>
              <a:gd name="csX28" fmla="*/ 1157143 w 1695026"/>
              <a:gd name="csY28" fmla="*/ 726030 h 1142907"/>
              <a:gd name="csX29" fmla="*/ 1219896 w 1695026"/>
              <a:gd name="csY29" fmla="*/ 770853 h 1142907"/>
              <a:gd name="csX30" fmla="*/ 1354368 w 1695026"/>
              <a:gd name="csY30" fmla="*/ 869576 h 1142907"/>
              <a:gd name="csX31" fmla="*/ 1291615 w 1695026"/>
              <a:gd name="csY31" fmla="*/ 833718 h 1142907"/>
              <a:gd name="csX32" fmla="*/ 1273685 w 1695026"/>
              <a:gd name="csY32" fmla="*/ 851647 h 1142907"/>
              <a:gd name="csX33" fmla="*/ 1228860 w 1695026"/>
              <a:gd name="csY33" fmla="*/ 851536 h 1142907"/>
              <a:gd name="csX34" fmla="*/ 1318509 w 1695026"/>
              <a:gd name="csY34" fmla="*/ 950259 h 1142907"/>
              <a:gd name="csX35" fmla="*/ 1264721 w 1695026"/>
              <a:gd name="csY35" fmla="*/ 1004047 h 1142907"/>
              <a:gd name="csX36" fmla="*/ 1228862 w 1695026"/>
              <a:gd name="csY36" fmla="*/ 1021976 h 1142907"/>
              <a:gd name="csX37" fmla="*/ 1184038 w 1695026"/>
              <a:gd name="csY37" fmla="*/ 1030941 h 1142907"/>
              <a:gd name="csX38" fmla="*/ 1157144 w 1695026"/>
              <a:gd name="csY38" fmla="*/ 1039906 h 1142907"/>
              <a:gd name="csX39" fmla="*/ 1166107 w 1695026"/>
              <a:gd name="csY39" fmla="*/ 941183 h 1142907"/>
              <a:gd name="csX40" fmla="*/ 1040603 w 1695026"/>
              <a:gd name="csY40" fmla="*/ 995082 h 1142907"/>
              <a:gd name="csX41" fmla="*/ 1004744 w 1695026"/>
              <a:gd name="csY41" fmla="*/ 986118 h 1142907"/>
              <a:gd name="csX42" fmla="*/ 941991 w 1695026"/>
              <a:gd name="csY42" fmla="*/ 995082 h 1142907"/>
              <a:gd name="csX43" fmla="*/ 933026 w 1695026"/>
              <a:gd name="csY43" fmla="*/ 1021976 h 1142907"/>
              <a:gd name="csX44" fmla="*/ 924062 w 1695026"/>
              <a:gd name="csY44" fmla="*/ 1066800 h 1142907"/>
              <a:gd name="csX45" fmla="*/ 843379 w 1695026"/>
              <a:gd name="csY45" fmla="*/ 1102659 h 1142907"/>
              <a:gd name="csX46" fmla="*/ 789591 w 1695026"/>
              <a:gd name="csY46" fmla="*/ 1111623 h 1142907"/>
              <a:gd name="csX47" fmla="*/ 780626 w 1695026"/>
              <a:gd name="csY47" fmla="*/ 1138518 h 1142907"/>
              <a:gd name="csX48" fmla="*/ 708909 w 1695026"/>
              <a:gd name="csY48" fmla="*/ 1013012 h 1142907"/>
              <a:gd name="csX49" fmla="*/ 592368 w 1695026"/>
              <a:gd name="csY49" fmla="*/ 896471 h 1142907"/>
              <a:gd name="csX50" fmla="*/ 448932 w 1695026"/>
              <a:gd name="csY50" fmla="*/ 896470 h 1142907"/>
              <a:gd name="csX51" fmla="*/ 332392 w 1695026"/>
              <a:gd name="csY51" fmla="*/ 995083 h 1142907"/>
              <a:gd name="csX52" fmla="*/ 215850 w 1695026"/>
              <a:gd name="csY52" fmla="*/ 968188 h 1142907"/>
              <a:gd name="csX53" fmla="*/ 36556 w 1695026"/>
              <a:gd name="csY53" fmla="*/ 887505 h 1142907"/>
              <a:gd name="csX54" fmla="*/ 697 w 1695026"/>
              <a:gd name="csY54" fmla="*/ 779930 h 1142907"/>
              <a:gd name="csX55" fmla="*/ 117238 w 1695026"/>
              <a:gd name="csY55" fmla="*/ 699247 h 1142907"/>
              <a:gd name="csX0" fmla="*/ 117238 w 1700705"/>
              <a:gd name="csY0" fmla="*/ 699247 h 1143069"/>
              <a:gd name="csX1" fmla="*/ 9661 w 1700705"/>
              <a:gd name="csY1" fmla="*/ 555812 h 1143069"/>
              <a:gd name="csX2" fmla="*/ 296533 w 1700705"/>
              <a:gd name="csY2" fmla="*/ 672353 h 1143069"/>
              <a:gd name="csX3" fmla="*/ 368249 w 1700705"/>
              <a:gd name="csY3" fmla="*/ 681317 h 1143069"/>
              <a:gd name="csX4" fmla="*/ 556509 w 1700705"/>
              <a:gd name="csY4" fmla="*/ 708212 h 1143069"/>
              <a:gd name="csX5" fmla="*/ 592368 w 1700705"/>
              <a:gd name="csY5" fmla="*/ 636493 h 1143069"/>
              <a:gd name="csX6" fmla="*/ 628227 w 1700705"/>
              <a:gd name="csY6" fmla="*/ 618565 h 1143069"/>
              <a:gd name="csX7" fmla="*/ 646157 w 1700705"/>
              <a:gd name="csY7" fmla="*/ 555812 h 1143069"/>
              <a:gd name="csX8" fmla="*/ 699944 w 1700705"/>
              <a:gd name="csY8" fmla="*/ 376517 h 1143069"/>
              <a:gd name="csX9" fmla="*/ 780626 w 1700705"/>
              <a:gd name="csY9" fmla="*/ 179293 h 1143069"/>
              <a:gd name="csX10" fmla="*/ 1004744 w 1700705"/>
              <a:gd name="csY10" fmla="*/ 0 h 1143069"/>
              <a:gd name="csX11" fmla="*/ 1103355 w 1700705"/>
              <a:gd name="csY11" fmla="*/ 26894 h 1143069"/>
              <a:gd name="csX12" fmla="*/ 1166108 w 1700705"/>
              <a:gd name="csY12" fmla="*/ 17929 h 1143069"/>
              <a:gd name="csX13" fmla="*/ 1273685 w 1700705"/>
              <a:gd name="csY13" fmla="*/ 116541 h 1143069"/>
              <a:gd name="csX14" fmla="*/ 1121285 w 1700705"/>
              <a:gd name="csY14" fmla="*/ 179294 h 1143069"/>
              <a:gd name="csX15" fmla="*/ 1237826 w 1700705"/>
              <a:gd name="csY15" fmla="*/ 206189 h 1143069"/>
              <a:gd name="csX16" fmla="*/ 1067496 w 1700705"/>
              <a:gd name="csY16" fmla="*/ 340659 h 1143069"/>
              <a:gd name="csX17" fmla="*/ 1148180 w 1700705"/>
              <a:gd name="csY17" fmla="*/ 537883 h 1143069"/>
              <a:gd name="csX18" fmla="*/ 1121285 w 1700705"/>
              <a:gd name="csY18" fmla="*/ 654424 h 1143069"/>
              <a:gd name="csX19" fmla="*/ 1578485 w 1700705"/>
              <a:gd name="csY19" fmla="*/ 493059 h 1143069"/>
              <a:gd name="csX20" fmla="*/ 1623309 w 1700705"/>
              <a:gd name="csY20" fmla="*/ 537882 h 1143069"/>
              <a:gd name="csX21" fmla="*/ 1695026 w 1700705"/>
              <a:gd name="csY21" fmla="*/ 564776 h 1143069"/>
              <a:gd name="csX22" fmla="*/ 1686062 w 1700705"/>
              <a:gd name="csY22" fmla="*/ 600635 h 1143069"/>
              <a:gd name="csX23" fmla="*/ 1578485 w 1700705"/>
              <a:gd name="csY23" fmla="*/ 582706 h 1143069"/>
              <a:gd name="csX24" fmla="*/ 1533662 w 1700705"/>
              <a:gd name="csY24" fmla="*/ 609600 h 1143069"/>
              <a:gd name="csX25" fmla="*/ 1515732 w 1700705"/>
              <a:gd name="csY25" fmla="*/ 636494 h 1143069"/>
              <a:gd name="csX26" fmla="*/ 1444015 w 1700705"/>
              <a:gd name="csY26" fmla="*/ 672353 h 1143069"/>
              <a:gd name="csX27" fmla="*/ 1695026 w 1700705"/>
              <a:gd name="csY27" fmla="*/ 1142907 h 1143069"/>
              <a:gd name="csX28" fmla="*/ 1157143 w 1700705"/>
              <a:gd name="csY28" fmla="*/ 726030 h 1143069"/>
              <a:gd name="csX29" fmla="*/ 1219896 w 1700705"/>
              <a:gd name="csY29" fmla="*/ 770853 h 1143069"/>
              <a:gd name="csX30" fmla="*/ 1354368 w 1700705"/>
              <a:gd name="csY30" fmla="*/ 869576 h 1143069"/>
              <a:gd name="csX31" fmla="*/ 1291615 w 1700705"/>
              <a:gd name="csY31" fmla="*/ 833718 h 1143069"/>
              <a:gd name="csX32" fmla="*/ 1273685 w 1700705"/>
              <a:gd name="csY32" fmla="*/ 851647 h 1143069"/>
              <a:gd name="csX33" fmla="*/ 1228860 w 1700705"/>
              <a:gd name="csY33" fmla="*/ 851536 h 1143069"/>
              <a:gd name="csX34" fmla="*/ 1318509 w 1700705"/>
              <a:gd name="csY34" fmla="*/ 950259 h 1143069"/>
              <a:gd name="csX35" fmla="*/ 1264721 w 1700705"/>
              <a:gd name="csY35" fmla="*/ 1004047 h 1143069"/>
              <a:gd name="csX36" fmla="*/ 1228862 w 1700705"/>
              <a:gd name="csY36" fmla="*/ 1021976 h 1143069"/>
              <a:gd name="csX37" fmla="*/ 1184038 w 1700705"/>
              <a:gd name="csY37" fmla="*/ 1030941 h 1143069"/>
              <a:gd name="csX38" fmla="*/ 1157144 w 1700705"/>
              <a:gd name="csY38" fmla="*/ 1039906 h 1143069"/>
              <a:gd name="csX39" fmla="*/ 1166107 w 1700705"/>
              <a:gd name="csY39" fmla="*/ 941183 h 1143069"/>
              <a:gd name="csX40" fmla="*/ 1040603 w 1700705"/>
              <a:gd name="csY40" fmla="*/ 995082 h 1143069"/>
              <a:gd name="csX41" fmla="*/ 1004744 w 1700705"/>
              <a:gd name="csY41" fmla="*/ 986118 h 1143069"/>
              <a:gd name="csX42" fmla="*/ 941991 w 1700705"/>
              <a:gd name="csY42" fmla="*/ 995082 h 1143069"/>
              <a:gd name="csX43" fmla="*/ 933026 w 1700705"/>
              <a:gd name="csY43" fmla="*/ 1021976 h 1143069"/>
              <a:gd name="csX44" fmla="*/ 924062 w 1700705"/>
              <a:gd name="csY44" fmla="*/ 1066800 h 1143069"/>
              <a:gd name="csX45" fmla="*/ 843379 w 1700705"/>
              <a:gd name="csY45" fmla="*/ 1102659 h 1143069"/>
              <a:gd name="csX46" fmla="*/ 789591 w 1700705"/>
              <a:gd name="csY46" fmla="*/ 1111623 h 1143069"/>
              <a:gd name="csX47" fmla="*/ 780626 w 1700705"/>
              <a:gd name="csY47" fmla="*/ 1138518 h 1143069"/>
              <a:gd name="csX48" fmla="*/ 708909 w 1700705"/>
              <a:gd name="csY48" fmla="*/ 1013012 h 1143069"/>
              <a:gd name="csX49" fmla="*/ 592368 w 1700705"/>
              <a:gd name="csY49" fmla="*/ 896471 h 1143069"/>
              <a:gd name="csX50" fmla="*/ 448932 w 1700705"/>
              <a:gd name="csY50" fmla="*/ 896470 h 1143069"/>
              <a:gd name="csX51" fmla="*/ 332392 w 1700705"/>
              <a:gd name="csY51" fmla="*/ 995083 h 1143069"/>
              <a:gd name="csX52" fmla="*/ 215850 w 1700705"/>
              <a:gd name="csY52" fmla="*/ 968188 h 1143069"/>
              <a:gd name="csX53" fmla="*/ 36556 w 1700705"/>
              <a:gd name="csY53" fmla="*/ 887505 h 1143069"/>
              <a:gd name="csX54" fmla="*/ 697 w 1700705"/>
              <a:gd name="csY54" fmla="*/ 779930 h 1143069"/>
              <a:gd name="csX55" fmla="*/ 117238 w 1700705"/>
              <a:gd name="csY55" fmla="*/ 699247 h 1143069"/>
              <a:gd name="csX0" fmla="*/ 117238 w 1706296"/>
              <a:gd name="csY0" fmla="*/ 699247 h 1143231"/>
              <a:gd name="csX1" fmla="*/ 9661 w 1706296"/>
              <a:gd name="csY1" fmla="*/ 555812 h 1143231"/>
              <a:gd name="csX2" fmla="*/ 296533 w 1706296"/>
              <a:gd name="csY2" fmla="*/ 672353 h 1143231"/>
              <a:gd name="csX3" fmla="*/ 368249 w 1706296"/>
              <a:gd name="csY3" fmla="*/ 681317 h 1143231"/>
              <a:gd name="csX4" fmla="*/ 556509 w 1706296"/>
              <a:gd name="csY4" fmla="*/ 708212 h 1143231"/>
              <a:gd name="csX5" fmla="*/ 592368 w 1706296"/>
              <a:gd name="csY5" fmla="*/ 636493 h 1143231"/>
              <a:gd name="csX6" fmla="*/ 628227 w 1706296"/>
              <a:gd name="csY6" fmla="*/ 618565 h 1143231"/>
              <a:gd name="csX7" fmla="*/ 646157 w 1706296"/>
              <a:gd name="csY7" fmla="*/ 555812 h 1143231"/>
              <a:gd name="csX8" fmla="*/ 699944 w 1706296"/>
              <a:gd name="csY8" fmla="*/ 376517 h 1143231"/>
              <a:gd name="csX9" fmla="*/ 780626 w 1706296"/>
              <a:gd name="csY9" fmla="*/ 179293 h 1143231"/>
              <a:gd name="csX10" fmla="*/ 1004744 w 1706296"/>
              <a:gd name="csY10" fmla="*/ 0 h 1143231"/>
              <a:gd name="csX11" fmla="*/ 1103355 w 1706296"/>
              <a:gd name="csY11" fmla="*/ 26894 h 1143231"/>
              <a:gd name="csX12" fmla="*/ 1166108 w 1706296"/>
              <a:gd name="csY12" fmla="*/ 17929 h 1143231"/>
              <a:gd name="csX13" fmla="*/ 1273685 w 1706296"/>
              <a:gd name="csY13" fmla="*/ 116541 h 1143231"/>
              <a:gd name="csX14" fmla="*/ 1121285 w 1706296"/>
              <a:gd name="csY14" fmla="*/ 179294 h 1143231"/>
              <a:gd name="csX15" fmla="*/ 1237826 w 1706296"/>
              <a:gd name="csY15" fmla="*/ 206189 h 1143231"/>
              <a:gd name="csX16" fmla="*/ 1067496 w 1706296"/>
              <a:gd name="csY16" fmla="*/ 340659 h 1143231"/>
              <a:gd name="csX17" fmla="*/ 1148180 w 1706296"/>
              <a:gd name="csY17" fmla="*/ 537883 h 1143231"/>
              <a:gd name="csX18" fmla="*/ 1121285 w 1706296"/>
              <a:gd name="csY18" fmla="*/ 654424 h 1143231"/>
              <a:gd name="csX19" fmla="*/ 1578485 w 1706296"/>
              <a:gd name="csY19" fmla="*/ 493059 h 1143231"/>
              <a:gd name="csX20" fmla="*/ 1623309 w 1706296"/>
              <a:gd name="csY20" fmla="*/ 537882 h 1143231"/>
              <a:gd name="csX21" fmla="*/ 1695026 w 1706296"/>
              <a:gd name="csY21" fmla="*/ 564776 h 1143231"/>
              <a:gd name="csX22" fmla="*/ 1686062 w 1706296"/>
              <a:gd name="csY22" fmla="*/ 600635 h 1143231"/>
              <a:gd name="csX23" fmla="*/ 1578485 w 1706296"/>
              <a:gd name="csY23" fmla="*/ 582706 h 1143231"/>
              <a:gd name="csX24" fmla="*/ 1533662 w 1706296"/>
              <a:gd name="csY24" fmla="*/ 609600 h 1143231"/>
              <a:gd name="csX25" fmla="*/ 1515732 w 1706296"/>
              <a:gd name="csY25" fmla="*/ 636494 h 1143231"/>
              <a:gd name="csX26" fmla="*/ 1444015 w 1706296"/>
              <a:gd name="csY26" fmla="*/ 672353 h 1143231"/>
              <a:gd name="csX27" fmla="*/ 1700705 w 1706296"/>
              <a:gd name="csY27" fmla="*/ 1143069 h 1143231"/>
              <a:gd name="csX28" fmla="*/ 1157143 w 1706296"/>
              <a:gd name="csY28" fmla="*/ 726030 h 1143231"/>
              <a:gd name="csX29" fmla="*/ 1219896 w 1706296"/>
              <a:gd name="csY29" fmla="*/ 770853 h 1143231"/>
              <a:gd name="csX30" fmla="*/ 1354368 w 1706296"/>
              <a:gd name="csY30" fmla="*/ 869576 h 1143231"/>
              <a:gd name="csX31" fmla="*/ 1291615 w 1706296"/>
              <a:gd name="csY31" fmla="*/ 833718 h 1143231"/>
              <a:gd name="csX32" fmla="*/ 1273685 w 1706296"/>
              <a:gd name="csY32" fmla="*/ 851647 h 1143231"/>
              <a:gd name="csX33" fmla="*/ 1228860 w 1706296"/>
              <a:gd name="csY33" fmla="*/ 851536 h 1143231"/>
              <a:gd name="csX34" fmla="*/ 1318509 w 1706296"/>
              <a:gd name="csY34" fmla="*/ 950259 h 1143231"/>
              <a:gd name="csX35" fmla="*/ 1264721 w 1706296"/>
              <a:gd name="csY35" fmla="*/ 1004047 h 1143231"/>
              <a:gd name="csX36" fmla="*/ 1228862 w 1706296"/>
              <a:gd name="csY36" fmla="*/ 1021976 h 1143231"/>
              <a:gd name="csX37" fmla="*/ 1184038 w 1706296"/>
              <a:gd name="csY37" fmla="*/ 1030941 h 1143231"/>
              <a:gd name="csX38" fmla="*/ 1157144 w 1706296"/>
              <a:gd name="csY38" fmla="*/ 1039906 h 1143231"/>
              <a:gd name="csX39" fmla="*/ 1166107 w 1706296"/>
              <a:gd name="csY39" fmla="*/ 941183 h 1143231"/>
              <a:gd name="csX40" fmla="*/ 1040603 w 1706296"/>
              <a:gd name="csY40" fmla="*/ 995082 h 1143231"/>
              <a:gd name="csX41" fmla="*/ 1004744 w 1706296"/>
              <a:gd name="csY41" fmla="*/ 986118 h 1143231"/>
              <a:gd name="csX42" fmla="*/ 941991 w 1706296"/>
              <a:gd name="csY42" fmla="*/ 995082 h 1143231"/>
              <a:gd name="csX43" fmla="*/ 933026 w 1706296"/>
              <a:gd name="csY43" fmla="*/ 1021976 h 1143231"/>
              <a:gd name="csX44" fmla="*/ 924062 w 1706296"/>
              <a:gd name="csY44" fmla="*/ 1066800 h 1143231"/>
              <a:gd name="csX45" fmla="*/ 843379 w 1706296"/>
              <a:gd name="csY45" fmla="*/ 1102659 h 1143231"/>
              <a:gd name="csX46" fmla="*/ 789591 w 1706296"/>
              <a:gd name="csY46" fmla="*/ 1111623 h 1143231"/>
              <a:gd name="csX47" fmla="*/ 780626 w 1706296"/>
              <a:gd name="csY47" fmla="*/ 1138518 h 1143231"/>
              <a:gd name="csX48" fmla="*/ 708909 w 1706296"/>
              <a:gd name="csY48" fmla="*/ 1013012 h 1143231"/>
              <a:gd name="csX49" fmla="*/ 592368 w 1706296"/>
              <a:gd name="csY49" fmla="*/ 896471 h 1143231"/>
              <a:gd name="csX50" fmla="*/ 448932 w 1706296"/>
              <a:gd name="csY50" fmla="*/ 896470 h 1143231"/>
              <a:gd name="csX51" fmla="*/ 332392 w 1706296"/>
              <a:gd name="csY51" fmla="*/ 995083 h 1143231"/>
              <a:gd name="csX52" fmla="*/ 215850 w 1706296"/>
              <a:gd name="csY52" fmla="*/ 968188 h 1143231"/>
              <a:gd name="csX53" fmla="*/ 36556 w 1706296"/>
              <a:gd name="csY53" fmla="*/ 887505 h 1143231"/>
              <a:gd name="csX54" fmla="*/ 697 w 1706296"/>
              <a:gd name="csY54" fmla="*/ 779930 h 1143231"/>
              <a:gd name="csX55" fmla="*/ 117238 w 1706296"/>
              <a:gd name="csY55" fmla="*/ 699247 h 1143231"/>
              <a:gd name="csX0" fmla="*/ 117238 w 1711803"/>
              <a:gd name="csY0" fmla="*/ 699247 h 1143393"/>
              <a:gd name="csX1" fmla="*/ 9661 w 1711803"/>
              <a:gd name="csY1" fmla="*/ 555812 h 1143393"/>
              <a:gd name="csX2" fmla="*/ 296533 w 1711803"/>
              <a:gd name="csY2" fmla="*/ 672353 h 1143393"/>
              <a:gd name="csX3" fmla="*/ 368249 w 1711803"/>
              <a:gd name="csY3" fmla="*/ 681317 h 1143393"/>
              <a:gd name="csX4" fmla="*/ 556509 w 1711803"/>
              <a:gd name="csY4" fmla="*/ 708212 h 1143393"/>
              <a:gd name="csX5" fmla="*/ 592368 w 1711803"/>
              <a:gd name="csY5" fmla="*/ 636493 h 1143393"/>
              <a:gd name="csX6" fmla="*/ 628227 w 1711803"/>
              <a:gd name="csY6" fmla="*/ 618565 h 1143393"/>
              <a:gd name="csX7" fmla="*/ 646157 w 1711803"/>
              <a:gd name="csY7" fmla="*/ 555812 h 1143393"/>
              <a:gd name="csX8" fmla="*/ 699944 w 1711803"/>
              <a:gd name="csY8" fmla="*/ 376517 h 1143393"/>
              <a:gd name="csX9" fmla="*/ 780626 w 1711803"/>
              <a:gd name="csY9" fmla="*/ 179293 h 1143393"/>
              <a:gd name="csX10" fmla="*/ 1004744 w 1711803"/>
              <a:gd name="csY10" fmla="*/ 0 h 1143393"/>
              <a:gd name="csX11" fmla="*/ 1103355 w 1711803"/>
              <a:gd name="csY11" fmla="*/ 26894 h 1143393"/>
              <a:gd name="csX12" fmla="*/ 1166108 w 1711803"/>
              <a:gd name="csY12" fmla="*/ 17929 h 1143393"/>
              <a:gd name="csX13" fmla="*/ 1273685 w 1711803"/>
              <a:gd name="csY13" fmla="*/ 116541 h 1143393"/>
              <a:gd name="csX14" fmla="*/ 1121285 w 1711803"/>
              <a:gd name="csY14" fmla="*/ 179294 h 1143393"/>
              <a:gd name="csX15" fmla="*/ 1237826 w 1711803"/>
              <a:gd name="csY15" fmla="*/ 206189 h 1143393"/>
              <a:gd name="csX16" fmla="*/ 1067496 w 1711803"/>
              <a:gd name="csY16" fmla="*/ 340659 h 1143393"/>
              <a:gd name="csX17" fmla="*/ 1148180 w 1711803"/>
              <a:gd name="csY17" fmla="*/ 537883 h 1143393"/>
              <a:gd name="csX18" fmla="*/ 1121285 w 1711803"/>
              <a:gd name="csY18" fmla="*/ 654424 h 1143393"/>
              <a:gd name="csX19" fmla="*/ 1578485 w 1711803"/>
              <a:gd name="csY19" fmla="*/ 493059 h 1143393"/>
              <a:gd name="csX20" fmla="*/ 1623309 w 1711803"/>
              <a:gd name="csY20" fmla="*/ 537882 h 1143393"/>
              <a:gd name="csX21" fmla="*/ 1695026 w 1711803"/>
              <a:gd name="csY21" fmla="*/ 564776 h 1143393"/>
              <a:gd name="csX22" fmla="*/ 1686062 w 1711803"/>
              <a:gd name="csY22" fmla="*/ 600635 h 1143393"/>
              <a:gd name="csX23" fmla="*/ 1578485 w 1711803"/>
              <a:gd name="csY23" fmla="*/ 582706 h 1143393"/>
              <a:gd name="csX24" fmla="*/ 1533662 w 1711803"/>
              <a:gd name="csY24" fmla="*/ 609600 h 1143393"/>
              <a:gd name="csX25" fmla="*/ 1515732 w 1711803"/>
              <a:gd name="csY25" fmla="*/ 636494 h 1143393"/>
              <a:gd name="csX26" fmla="*/ 1444015 w 1711803"/>
              <a:gd name="csY26" fmla="*/ 672353 h 1143393"/>
              <a:gd name="csX27" fmla="*/ 1706296 w 1711803"/>
              <a:gd name="csY27" fmla="*/ 1143231 h 1143393"/>
              <a:gd name="csX28" fmla="*/ 1157143 w 1711803"/>
              <a:gd name="csY28" fmla="*/ 726030 h 1143393"/>
              <a:gd name="csX29" fmla="*/ 1219896 w 1711803"/>
              <a:gd name="csY29" fmla="*/ 770853 h 1143393"/>
              <a:gd name="csX30" fmla="*/ 1354368 w 1711803"/>
              <a:gd name="csY30" fmla="*/ 869576 h 1143393"/>
              <a:gd name="csX31" fmla="*/ 1291615 w 1711803"/>
              <a:gd name="csY31" fmla="*/ 833718 h 1143393"/>
              <a:gd name="csX32" fmla="*/ 1273685 w 1711803"/>
              <a:gd name="csY32" fmla="*/ 851647 h 1143393"/>
              <a:gd name="csX33" fmla="*/ 1228860 w 1711803"/>
              <a:gd name="csY33" fmla="*/ 851536 h 1143393"/>
              <a:gd name="csX34" fmla="*/ 1318509 w 1711803"/>
              <a:gd name="csY34" fmla="*/ 950259 h 1143393"/>
              <a:gd name="csX35" fmla="*/ 1264721 w 1711803"/>
              <a:gd name="csY35" fmla="*/ 1004047 h 1143393"/>
              <a:gd name="csX36" fmla="*/ 1228862 w 1711803"/>
              <a:gd name="csY36" fmla="*/ 1021976 h 1143393"/>
              <a:gd name="csX37" fmla="*/ 1184038 w 1711803"/>
              <a:gd name="csY37" fmla="*/ 1030941 h 1143393"/>
              <a:gd name="csX38" fmla="*/ 1157144 w 1711803"/>
              <a:gd name="csY38" fmla="*/ 1039906 h 1143393"/>
              <a:gd name="csX39" fmla="*/ 1166107 w 1711803"/>
              <a:gd name="csY39" fmla="*/ 941183 h 1143393"/>
              <a:gd name="csX40" fmla="*/ 1040603 w 1711803"/>
              <a:gd name="csY40" fmla="*/ 995082 h 1143393"/>
              <a:gd name="csX41" fmla="*/ 1004744 w 1711803"/>
              <a:gd name="csY41" fmla="*/ 986118 h 1143393"/>
              <a:gd name="csX42" fmla="*/ 941991 w 1711803"/>
              <a:gd name="csY42" fmla="*/ 995082 h 1143393"/>
              <a:gd name="csX43" fmla="*/ 933026 w 1711803"/>
              <a:gd name="csY43" fmla="*/ 1021976 h 1143393"/>
              <a:gd name="csX44" fmla="*/ 924062 w 1711803"/>
              <a:gd name="csY44" fmla="*/ 1066800 h 1143393"/>
              <a:gd name="csX45" fmla="*/ 843379 w 1711803"/>
              <a:gd name="csY45" fmla="*/ 1102659 h 1143393"/>
              <a:gd name="csX46" fmla="*/ 789591 w 1711803"/>
              <a:gd name="csY46" fmla="*/ 1111623 h 1143393"/>
              <a:gd name="csX47" fmla="*/ 780626 w 1711803"/>
              <a:gd name="csY47" fmla="*/ 1138518 h 1143393"/>
              <a:gd name="csX48" fmla="*/ 708909 w 1711803"/>
              <a:gd name="csY48" fmla="*/ 1013012 h 1143393"/>
              <a:gd name="csX49" fmla="*/ 592368 w 1711803"/>
              <a:gd name="csY49" fmla="*/ 896471 h 1143393"/>
              <a:gd name="csX50" fmla="*/ 448932 w 1711803"/>
              <a:gd name="csY50" fmla="*/ 896470 h 1143393"/>
              <a:gd name="csX51" fmla="*/ 332392 w 1711803"/>
              <a:gd name="csY51" fmla="*/ 995083 h 1143393"/>
              <a:gd name="csX52" fmla="*/ 215850 w 1711803"/>
              <a:gd name="csY52" fmla="*/ 968188 h 1143393"/>
              <a:gd name="csX53" fmla="*/ 36556 w 1711803"/>
              <a:gd name="csY53" fmla="*/ 887505 h 1143393"/>
              <a:gd name="csX54" fmla="*/ 697 w 1711803"/>
              <a:gd name="csY54" fmla="*/ 779930 h 1143393"/>
              <a:gd name="csX55" fmla="*/ 117238 w 1711803"/>
              <a:gd name="csY55" fmla="*/ 699247 h 1143393"/>
              <a:gd name="csX0" fmla="*/ 117238 w 1717230"/>
              <a:gd name="csY0" fmla="*/ 699247 h 1143555"/>
              <a:gd name="csX1" fmla="*/ 9661 w 1717230"/>
              <a:gd name="csY1" fmla="*/ 555812 h 1143555"/>
              <a:gd name="csX2" fmla="*/ 296533 w 1717230"/>
              <a:gd name="csY2" fmla="*/ 672353 h 1143555"/>
              <a:gd name="csX3" fmla="*/ 368249 w 1717230"/>
              <a:gd name="csY3" fmla="*/ 681317 h 1143555"/>
              <a:gd name="csX4" fmla="*/ 556509 w 1717230"/>
              <a:gd name="csY4" fmla="*/ 708212 h 1143555"/>
              <a:gd name="csX5" fmla="*/ 592368 w 1717230"/>
              <a:gd name="csY5" fmla="*/ 636493 h 1143555"/>
              <a:gd name="csX6" fmla="*/ 628227 w 1717230"/>
              <a:gd name="csY6" fmla="*/ 618565 h 1143555"/>
              <a:gd name="csX7" fmla="*/ 646157 w 1717230"/>
              <a:gd name="csY7" fmla="*/ 555812 h 1143555"/>
              <a:gd name="csX8" fmla="*/ 699944 w 1717230"/>
              <a:gd name="csY8" fmla="*/ 376517 h 1143555"/>
              <a:gd name="csX9" fmla="*/ 780626 w 1717230"/>
              <a:gd name="csY9" fmla="*/ 179293 h 1143555"/>
              <a:gd name="csX10" fmla="*/ 1004744 w 1717230"/>
              <a:gd name="csY10" fmla="*/ 0 h 1143555"/>
              <a:gd name="csX11" fmla="*/ 1103355 w 1717230"/>
              <a:gd name="csY11" fmla="*/ 26894 h 1143555"/>
              <a:gd name="csX12" fmla="*/ 1166108 w 1717230"/>
              <a:gd name="csY12" fmla="*/ 17929 h 1143555"/>
              <a:gd name="csX13" fmla="*/ 1273685 w 1717230"/>
              <a:gd name="csY13" fmla="*/ 116541 h 1143555"/>
              <a:gd name="csX14" fmla="*/ 1121285 w 1717230"/>
              <a:gd name="csY14" fmla="*/ 179294 h 1143555"/>
              <a:gd name="csX15" fmla="*/ 1237826 w 1717230"/>
              <a:gd name="csY15" fmla="*/ 206189 h 1143555"/>
              <a:gd name="csX16" fmla="*/ 1067496 w 1717230"/>
              <a:gd name="csY16" fmla="*/ 340659 h 1143555"/>
              <a:gd name="csX17" fmla="*/ 1148180 w 1717230"/>
              <a:gd name="csY17" fmla="*/ 537883 h 1143555"/>
              <a:gd name="csX18" fmla="*/ 1121285 w 1717230"/>
              <a:gd name="csY18" fmla="*/ 654424 h 1143555"/>
              <a:gd name="csX19" fmla="*/ 1578485 w 1717230"/>
              <a:gd name="csY19" fmla="*/ 493059 h 1143555"/>
              <a:gd name="csX20" fmla="*/ 1623309 w 1717230"/>
              <a:gd name="csY20" fmla="*/ 537882 h 1143555"/>
              <a:gd name="csX21" fmla="*/ 1695026 w 1717230"/>
              <a:gd name="csY21" fmla="*/ 564776 h 1143555"/>
              <a:gd name="csX22" fmla="*/ 1686062 w 1717230"/>
              <a:gd name="csY22" fmla="*/ 600635 h 1143555"/>
              <a:gd name="csX23" fmla="*/ 1578485 w 1717230"/>
              <a:gd name="csY23" fmla="*/ 582706 h 1143555"/>
              <a:gd name="csX24" fmla="*/ 1533662 w 1717230"/>
              <a:gd name="csY24" fmla="*/ 609600 h 1143555"/>
              <a:gd name="csX25" fmla="*/ 1515732 w 1717230"/>
              <a:gd name="csY25" fmla="*/ 636494 h 1143555"/>
              <a:gd name="csX26" fmla="*/ 1444015 w 1717230"/>
              <a:gd name="csY26" fmla="*/ 672353 h 1143555"/>
              <a:gd name="csX27" fmla="*/ 1711803 w 1717230"/>
              <a:gd name="csY27" fmla="*/ 1143393 h 1143555"/>
              <a:gd name="csX28" fmla="*/ 1157143 w 1717230"/>
              <a:gd name="csY28" fmla="*/ 726030 h 1143555"/>
              <a:gd name="csX29" fmla="*/ 1219896 w 1717230"/>
              <a:gd name="csY29" fmla="*/ 770853 h 1143555"/>
              <a:gd name="csX30" fmla="*/ 1354368 w 1717230"/>
              <a:gd name="csY30" fmla="*/ 869576 h 1143555"/>
              <a:gd name="csX31" fmla="*/ 1291615 w 1717230"/>
              <a:gd name="csY31" fmla="*/ 833718 h 1143555"/>
              <a:gd name="csX32" fmla="*/ 1273685 w 1717230"/>
              <a:gd name="csY32" fmla="*/ 851647 h 1143555"/>
              <a:gd name="csX33" fmla="*/ 1228860 w 1717230"/>
              <a:gd name="csY33" fmla="*/ 851536 h 1143555"/>
              <a:gd name="csX34" fmla="*/ 1318509 w 1717230"/>
              <a:gd name="csY34" fmla="*/ 950259 h 1143555"/>
              <a:gd name="csX35" fmla="*/ 1264721 w 1717230"/>
              <a:gd name="csY35" fmla="*/ 1004047 h 1143555"/>
              <a:gd name="csX36" fmla="*/ 1228862 w 1717230"/>
              <a:gd name="csY36" fmla="*/ 1021976 h 1143555"/>
              <a:gd name="csX37" fmla="*/ 1184038 w 1717230"/>
              <a:gd name="csY37" fmla="*/ 1030941 h 1143555"/>
              <a:gd name="csX38" fmla="*/ 1157144 w 1717230"/>
              <a:gd name="csY38" fmla="*/ 1039906 h 1143555"/>
              <a:gd name="csX39" fmla="*/ 1166107 w 1717230"/>
              <a:gd name="csY39" fmla="*/ 941183 h 1143555"/>
              <a:gd name="csX40" fmla="*/ 1040603 w 1717230"/>
              <a:gd name="csY40" fmla="*/ 995082 h 1143555"/>
              <a:gd name="csX41" fmla="*/ 1004744 w 1717230"/>
              <a:gd name="csY41" fmla="*/ 986118 h 1143555"/>
              <a:gd name="csX42" fmla="*/ 941991 w 1717230"/>
              <a:gd name="csY42" fmla="*/ 995082 h 1143555"/>
              <a:gd name="csX43" fmla="*/ 933026 w 1717230"/>
              <a:gd name="csY43" fmla="*/ 1021976 h 1143555"/>
              <a:gd name="csX44" fmla="*/ 924062 w 1717230"/>
              <a:gd name="csY44" fmla="*/ 1066800 h 1143555"/>
              <a:gd name="csX45" fmla="*/ 843379 w 1717230"/>
              <a:gd name="csY45" fmla="*/ 1102659 h 1143555"/>
              <a:gd name="csX46" fmla="*/ 789591 w 1717230"/>
              <a:gd name="csY46" fmla="*/ 1111623 h 1143555"/>
              <a:gd name="csX47" fmla="*/ 780626 w 1717230"/>
              <a:gd name="csY47" fmla="*/ 1138518 h 1143555"/>
              <a:gd name="csX48" fmla="*/ 708909 w 1717230"/>
              <a:gd name="csY48" fmla="*/ 1013012 h 1143555"/>
              <a:gd name="csX49" fmla="*/ 592368 w 1717230"/>
              <a:gd name="csY49" fmla="*/ 896471 h 1143555"/>
              <a:gd name="csX50" fmla="*/ 448932 w 1717230"/>
              <a:gd name="csY50" fmla="*/ 896470 h 1143555"/>
              <a:gd name="csX51" fmla="*/ 332392 w 1717230"/>
              <a:gd name="csY51" fmla="*/ 995083 h 1143555"/>
              <a:gd name="csX52" fmla="*/ 215850 w 1717230"/>
              <a:gd name="csY52" fmla="*/ 968188 h 1143555"/>
              <a:gd name="csX53" fmla="*/ 36556 w 1717230"/>
              <a:gd name="csY53" fmla="*/ 887505 h 1143555"/>
              <a:gd name="csX54" fmla="*/ 697 w 1717230"/>
              <a:gd name="csY54" fmla="*/ 779930 h 1143555"/>
              <a:gd name="csX55" fmla="*/ 117238 w 1717230"/>
              <a:gd name="csY55" fmla="*/ 699247 h 1143555"/>
              <a:gd name="csX0" fmla="*/ 117238 w 1722580"/>
              <a:gd name="csY0" fmla="*/ 699247 h 1143716"/>
              <a:gd name="csX1" fmla="*/ 9661 w 1722580"/>
              <a:gd name="csY1" fmla="*/ 555812 h 1143716"/>
              <a:gd name="csX2" fmla="*/ 296533 w 1722580"/>
              <a:gd name="csY2" fmla="*/ 672353 h 1143716"/>
              <a:gd name="csX3" fmla="*/ 368249 w 1722580"/>
              <a:gd name="csY3" fmla="*/ 681317 h 1143716"/>
              <a:gd name="csX4" fmla="*/ 556509 w 1722580"/>
              <a:gd name="csY4" fmla="*/ 708212 h 1143716"/>
              <a:gd name="csX5" fmla="*/ 592368 w 1722580"/>
              <a:gd name="csY5" fmla="*/ 636493 h 1143716"/>
              <a:gd name="csX6" fmla="*/ 628227 w 1722580"/>
              <a:gd name="csY6" fmla="*/ 618565 h 1143716"/>
              <a:gd name="csX7" fmla="*/ 646157 w 1722580"/>
              <a:gd name="csY7" fmla="*/ 555812 h 1143716"/>
              <a:gd name="csX8" fmla="*/ 699944 w 1722580"/>
              <a:gd name="csY8" fmla="*/ 376517 h 1143716"/>
              <a:gd name="csX9" fmla="*/ 780626 w 1722580"/>
              <a:gd name="csY9" fmla="*/ 179293 h 1143716"/>
              <a:gd name="csX10" fmla="*/ 1004744 w 1722580"/>
              <a:gd name="csY10" fmla="*/ 0 h 1143716"/>
              <a:gd name="csX11" fmla="*/ 1103355 w 1722580"/>
              <a:gd name="csY11" fmla="*/ 26894 h 1143716"/>
              <a:gd name="csX12" fmla="*/ 1166108 w 1722580"/>
              <a:gd name="csY12" fmla="*/ 17929 h 1143716"/>
              <a:gd name="csX13" fmla="*/ 1273685 w 1722580"/>
              <a:gd name="csY13" fmla="*/ 116541 h 1143716"/>
              <a:gd name="csX14" fmla="*/ 1121285 w 1722580"/>
              <a:gd name="csY14" fmla="*/ 179294 h 1143716"/>
              <a:gd name="csX15" fmla="*/ 1237826 w 1722580"/>
              <a:gd name="csY15" fmla="*/ 206189 h 1143716"/>
              <a:gd name="csX16" fmla="*/ 1067496 w 1722580"/>
              <a:gd name="csY16" fmla="*/ 340659 h 1143716"/>
              <a:gd name="csX17" fmla="*/ 1148180 w 1722580"/>
              <a:gd name="csY17" fmla="*/ 537883 h 1143716"/>
              <a:gd name="csX18" fmla="*/ 1121285 w 1722580"/>
              <a:gd name="csY18" fmla="*/ 654424 h 1143716"/>
              <a:gd name="csX19" fmla="*/ 1578485 w 1722580"/>
              <a:gd name="csY19" fmla="*/ 493059 h 1143716"/>
              <a:gd name="csX20" fmla="*/ 1623309 w 1722580"/>
              <a:gd name="csY20" fmla="*/ 537882 h 1143716"/>
              <a:gd name="csX21" fmla="*/ 1695026 w 1722580"/>
              <a:gd name="csY21" fmla="*/ 564776 h 1143716"/>
              <a:gd name="csX22" fmla="*/ 1686062 w 1722580"/>
              <a:gd name="csY22" fmla="*/ 600635 h 1143716"/>
              <a:gd name="csX23" fmla="*/ 1578485 w 1722580"/>
              <a:gd name="csY23" fmla="*/ 582706 h 1143716"/>
              <a:gd name="csX24" fmla="*/ 1533662 w 1722580"/>
              <a:gd name="csY24" fmla="*/ 609600 h 1143716"/>
              <a:gd name="csX25" fmla="*/ 1515732 w 1722580"/>
              <a:gd name="csY25" fmla="*/ 636494 h 1143716"/>
              <a:gd name="csX26" fmla="*/ 1444015 w 1722580"/>
              <a:gd name="csY26" fmla="*/ 672353 h 1143716"/>
              <a:gd name="csX27" fmla="*/ 1717230 w 1722580"/>
              <a:gd name="csY27" fmla="*/ 1143555 h 1143716"/>
              <a:gd name="csX28" fmla="*/ 1157143 w 1722580"/>
              <a:gd name="csY28" fmla="*/ 726030 h 1143716"/>
              <a:gd name="csX29" fmla="*/ 1219896 w 1722580"/>
              <a:gd name="csY29" fmla="*/ 770853 h 1143716"/>
              <a:gd name="csX30" fmla="*/ 1354368 w 1722580"/>
              <a:gd name="csY30" fmla="*/ 869576 h 1143716"/>
              <a:gd name="csX31" fmla="*/ 1291615 w 1722580"/>
              <a:gd name="csY31" fmla="*/ 833718 h 1143716"/>
              <a:gd name="csX32" fmla="*/ 1273685 w 1722580"/>
              <a:gd name="csY32" fmla="*/ 851647 h 1143716"/>
              <a:gd name="csX33" fmla="*/ 1228860 w 1722580"/>
              <a:gd name="csY33" fmla="*/ 851536 h 1143716"/>
              <a:gd name="csX34" fmla="*/ 1318509 w 1722580"/>
              <a:gd name="csY34" fmla="*/ 950259 h 1143716"/>
              <a:gd name="csX35" fmla="*/ 1264721 w 1722580"/>
              <a:gd name="csY35" fmla="*/ 1004047 h 1143716"/>
              <a:gd name="csX36" fmla="*/ 1228862 w 1722580"/>
              <a:gd name="csY36" fmla="*/ 1021976 h 1143716"/>
              <a:gd name="csX37" fmla="*/ 1184038 w 1722580"/>
              <a:gd name="csY37" fmla="*/ 1030941 h 1143716"/>
              <a:gd name="csX38" fmla="*/ 1157144 w 1722580"/>
              <a:gd name="csY38" fmla="*/ 1039906 h 1143716"/>
              <a:gd name="csX39" fmla="*/ 1166107 w 1722580"/>
              <a:gd name="csY39" fmla="*/ 941183 h 1143716"/>
              <a:gd name="csX40" fmla="*/ 1040603 w 1722580"/>
              <a:gd name="csY40" fmla="*/ 995082 h 1143716"/>
              <a:gd name="csX41" fmla="*/ 1004744 w 1722580"/>
              <a:gd name="csY41" fmla="*/ 986118 h 1143716"/>
              <a:gd name="csX42" fmla="*/ 941991 w 1722580"/>
              <a:gd name="csY42" fmla="*/ 995082 h 1143716"/>
              <a:gd name="csX43" fmla="*/ 933026 w 1722580"/>
              <a:gd name="csY43" fmla="*/ 1021976 h 1143716"/>
              <a:gd name="csX44" fmla="*/ 924062 w 1722580"/>
              <a:gd name="csY44" fmla="*/ 1066800 h 1143716"/>
              <a:gd name="csX45" fmla="*/ 843379 w 1722580"/>
              <a:gd name="csY45" fmla="*/ 1102659 h 1143716"/>
              <a:gd name="csX46" fmla="*/ 789591 w 1722580"/>
              <a:gd name="csY46" fmla="*/ 1111623 h 1143716"/>
              <a:gd name="csX47" fmla="*/ 780626 w 1722580"/>
              <a:gd name="csY47" fmla="*/ 1138518 h 1143716"/>
              <a:gd name="csX48" fmla="*/ 708909 w 1722580"/>
              <a:gd name="csY48" fmla="*/ 1013012 h 1143716"/>
              <a:gd name="csX49" fmla="*/ 592368 w 1722580"/>
              <a:gd name="csY49" fmla="*/ 896471 h 1143716"/>
              <a:gd name="csX50" fmla="*/ 448932 w 1722580"/>
              <a:gd name="csY50" fmla="*/ 896470 h 1143716"/>
              <a:gd name="csX51" fmla="*/ 332392 w 1722580"/>
              <a:gd name="csY51" fmla="*/ 995083 h 1143716"/>
              <a:gd name="csX52" fmla="*/ 215850 w 1722580"/>
              <a:gd name="csY52" fmla="*/ 968188 h 1143716"/>
              <a:gd name="csX53" fmla="*/ 36556 w 1722580"/>
              <a:gd name="csY53" fmla="*/ 887505 h 1143716"/>
              <a:gd name="csX54" fmla="*/ 697 w 1722580"/>
              <a:gd name="csY54" fmla="*/ 779930 h 1143716"/>
              <a:gd name="csX55" fmla="*/ 117238 w 1722580"/>
              <a:gd name="csY55" fmla="*/ 699247 h 1143716"/>
              <a:gd name="csX0" fmla="*/ 117238 w 1727857"/>
              <a:gd name="csY0" fmla="*/ 699247 h 1143877"/>
              <a:gd name="csX1" fmla="*/ 9661 w 1727857"/>
              <a:gd name="csY1" fmla="*/ 555812 h 1143877"/>
              <a:gd name="csX2" fmla="*/ 296533 w 1727857"/>
              <a:gd name="csY2" fmla="*/ 672353 h 1143877"/>
              <a:gd name="csX3" fmla="*/ 368249 w 1727857"/>
              <a:gd name="csY3" fmla="*/ 681317 h 1143877"/>
              <a:gd name="csX4" fmla="*/ 556509 w 1727857"/>
              <a:gd name="csY4" fmla="*/ 708212 h 1143877"/>
              <a:gd name="csX5" fmla="*/ 592368 w 1727857"/>
              <a:gd name="csY5" fmla="*/ 636493 h 1143877"/>
              <a:gd name="csX6" fmla="*/ 628227 w 1727857"/>
              <a:gd name="csY6" fmla="*/ 618565 h 1143877"/>
              <a:gd name="csX7" fmla="*/ 646157 w 1727857"/>
              <a:gd name="csY7" fmla="*/ 555812 h 1143877"/>
              <a:gd name="csX8" fmla="*/ 699944 w 1727857"/>
              <a:gd name="csY8" fmla="*/ 376517 h 1143877"/>
              <a:gd name="csX9" fmla="*/ 780626 w 1727857"/>
              <a:gd name="csY9" fmla="*/ 179293 h 1143877"/>
              <a:gd name="csX10" fmla="*/ 1004744 w 1727857"/>
              <a:gd name="csY10" fmla="*/ 0 h 1143877"/>
              <a:gd name="csX11" fmla="*/ 1103355 w 1727857"/>
              <a:gd name="csY11" fmla="*/ 26894 h 1143877"/>
              <a:gd name="csX12" fmla="*/ 1166108 w 1727857"/>
              <a:gd name="csY12" fmla="*/ 17929 h 1143877"/>
              <a:gd name="csX13" fmla="*/ 1273685 w 1727857"/>
              <a:gd name="csY13" fmla="*/ 116541 h 1143877"/>
              <a:gd name="csX14" fmla="*/ 1121285 w 1727857"/>
              <a:gd name="csY14" fmla="*/ 179294 h 1143877"/>
              <a:gd name="csX15" fmla="*/ 1237826 w 1727857"/>
              <a:gd name="csY15" fmla="*/ 206189 h 1143877"/>
              <a:gd name="csX16" fmla="*/ 1067496 w 1727857"/>
              <a:gd name="csY16" fmla="*/ 340659 h 1143877"/>
              <a:gd name="csX17" fmla="*/ 1148180 w 1727857"/>
              <a:gd name="csY17" fmla="*/ 537883 h 1143877"/>
              <a:gd name="csX18" fmla="*/ 1121285 w 1727857"/>
              <a:gd name="csY18" fmla="*/ 654424 h 1143877"/>
              <a:gd name="csX19" fmla="*/ 1578485 w 1727857"/>
              <a:gd name="csY19" fmla="*/ 493059 h 1143877"/>
              <a:gd name="csX20" fmla="*/ 1623309 w 1727857"/>
              <a:gd name="csY20" fmla="*/ 537882 h 1143877"/>
              <a:gd name="csX21" fmla="*/ 1695026 w 1727857"/>
              <a:gd name="csY21" fmla="*/ 564776 h 1143877"/>
              <a:gd name="csX22" fmla="*/ 1686062 w 1727857"/>
              <a:gd name="csY22" fmla="*/ 600635 h 1143877"/>
              <a:gd name="csX23" fmla="*/ 1578485 w 1727857"/>
              <a:gd name="csY23" fmla="*/ 582706 h 1143877"/>
              <a:gd name="csX24" fmla="*/ 1533662 w 1727857"/>
              <a:gd name="csY24" fmla="*/ 609600 h 1143877"/>
              <a:gd name="csX25" fmla="*/ 1515732 w 1727857"/>
              <a:gd name="csY25" fmla="*/ 636494 h 1143877"/>
              <a:gd name="csX26" fmla="*/ 1444015 w 1727857"/>
              <a:gd name="csY26" fmla="*/ 672353 h 1143877"/>
              <a:gd name="csX27" fmla="*/ 1722580 w 1727857"/>
              <a:gd name="csY27" fmla="*/ 1143716 h 1143877"/>
              <a:gd name="csX28" fmla="*/ 1157143 w 1727857"/>
              <a:gd name="csY28" fmla="*/ 726030 h 1143877"/>
              <a:gd name="csX29" fmla="*/ 1219896 w 1727857"/>
              <a:gd name="csY29" fmla="*/ 770853 h 1143877"/>
              <a:gd name="csX30" fmla="*/ 1354368 w 1727857"/>
              <a:gd name="csY30" fmla="*/ 869576 h 1143877"/>
              <a:gd name="csX31" fmla="*/ 1291615 w 1727857"/>
              <a:gd name="csY31" fmla="*/ 833718 h 1143877"/>
              <a:gd name="csX32" fmla="*/ 1273685 w 1727857"/>
              <a:gd name="csY32" fmla="*/ 851647 h 1143877"/>
              <a:gd name="csX33" fmla="*/ 1228860 w 1727857"/>
              <a:gd name="csY33" fmla="*/ 851536 h 1143877"/>
              <a:gd name="csX34" fmla="*/ 1318509 w 1727857"/>
              <a:gd name="csY34" fmla="*/ 950259 h 1143877"/>
              <a:gd name="csX35" fmla="*/ 1264721 w 1727857"/>
              <a:gd name="csY35" fmla="*/ 1004047 h 1143877"/>
              <a:gd name="csX36" fmla="*/ 1228862 w 1727857"/>
              <a:gd name="csY36" fmla="*/ 1021976 h 1143877"/>
              <a:gd name="csX37" fmla="*/ 1184038 w 1727857"/>
              <a:gd name="csY37" fmla="*/ 1030941 h 1143877"/>
              <a:gd name="csX38" fmla="*/ 1157144 w 1727857"/>
              <a:gd name="csY38" fmla="*/ 1039906 h 1143877"/>
              <a:gd name="csX39" fmla="*/ 1166107 w 1727857"/>
              <a:gd name="csY39" fmla="*/ 941183 h 1143877"/>
              <a:gd name="csX40" fmla="*/ 1040603 w 1727857"/>
              <a:gd name="csY40" fmla="*/ 995082 h 1143877"/>
              <a:gd name="csX41" fmla="*/ 1004744 w 1727857"/>
              <a:gd name="csY41" fmla="*/ 986118 h 1143877"/>
              <a:gd name="csX42" fmla="*/ 941991 w 1727857"/>
              <a:gd name="csY42" fmla="*/ 995082 h 1143877"/>
              <a:gd name="csX43" fmla="*/ 933026 w 1727857"/>
              <a:gd name="csY43" fmla="*/ 1021976 h 1143877"/>
              <a:gd name="csX44" fmla="*/ 924062 w 1727857"/>
              <a:gd name="csY44" fmla="*/ 1066800 h 1143877"/>
              <a:gd name="csX45" fmla="*/ 843379 w 1727857"/>
              <a:gd name="csY45" fmla="*/ 1102659 h 1143877"/>
              <a:gd name="csX46" fmla="*/ 789591 w 1727857"/>
              <a:gd name="csY46" fmla="*/ 1111623 h 1143877"/>
              <a:gd name="csX47" fmla="*/ 780626 w 1727857"/>
              <a:gd name="csY47" fmla="*/ 1138518 h 1143877"/>
              <a:gd name="csX48" fmla="*/ 708909 w 1727857"/>
              <a:gd name="csY48" fmla="*/ 1013012 h 1143877"/>
              <a:gd name="csX49" fmla="*/ 592368 w 1727857"/>
              <a:gd name="csY49" fmla="*/ 896471 h 1143877"/>
              <a:gd name="csX50" fmla="*/ 448932 w 1727857"/>
              <a:gd name="csY50" fmla="*/ 896470 h 1143877"/>
              <a:gd name="csX51" fmla="*/ 332392 w 1727857"/>
              <a:gd name="csY51" fmla="*/ 995083 h 1143877"/>
              <a:gd name="csX52" fmla="*/ 215850 w 1727857"/>
              <a:gd name="csY52" fmla="*/ 968188 h 1143877"/>
              <a:gd name="csX53" fmla="*/ 36556 w 1727857"/>
              <a:gd name="csY53" fmla="*/ 887505 h 1143877"/>
              <a:gd name="csX54" fmla="*/ 697 w 1727857"/>
              <a:gd name="csY54" fmla="*/ 779930 h 1143877"/>
              <a:gd name="csX55" fmla="*/ 117238 w 1727857"/>
              <a:gd name="csY55" fmla="*/ 699247 h 114387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623309 w 1695026"/>
              <a:gd name="csY20" fmla="*/ 537882 h 1142907"/>
              <a:gd name="csX21" fmla="*/ 1695026 w 1695026"/>
              <a:gd name="csY21" fmla="*/ 564776 h 1142907"/>
              <a:gd name="csX22" fmla="*/ 1686062 w 1695026"/>
              <a:gd name="csY22" fmla="*/ 600635 h 1142907"/>
              <a:gd name="csX23" fmla="*/ 1578485 w 1695026"/>
              <a:gd name="csY23" fmla="*/ 582706 h 1142907"/>
              <a:gd name="csX24" fmla="*/ 1533662 w 1695026"/>
              <a:gd name="csY24" fmla="*/ 609600 h 1142907"/>
              <a:gd name="csX25" fmla="*/ 1515732 w 1695026"/>
              <a:gd name="csY25" fmla="*/ 636494 h 1142907"/>
              <a:gd name="csX26" fmla="*/ 1444015 w 1695026"/>
              <a:gd name="csY26" fmla="*/ 672353 h 1142907"/>
              <a:gd name="csX27" fmla="*/ 1130246 w 1695026"/>
              <a:gd name="csY27" fmla="*/ 681205 h 1142907"/>
              <a:gd name="csX28" fmla="*/ 1157143 w 1695026"/>
              <a:gd name="csY28" fmla="*/ 726030 h 1142907"/>
              <a:gd name="csX29" fmla="*/ 1219896 w 1695026"/>
              <a:gd name="csY29" fmla="*/ 770853 h 1142907"/>
              <a:gd name="csX30" fmla="*/ 1354368 w 1695026"/>
              <a:gd name="csY30" fmla="*/ 869576 h 1142907"/>
              <a:gd name="csX31" fmla="*/ 1291615 w 1695026"/>
              <a:gd name="csY31" fmla="*/ 833718 h 1142907"/>
              <a:gd name="csX32" fmla="*/ 1273685 w 1695026"/>
              <a:gd name="csY32" fmla="*/ 851647 h 1142907"/>
              <a:gd name="csX33" fmla="*/ 1228860 w 1695026"/>
              <a:gd name="csY33" fmla="*/ 851536 h 1142907"/>
              <a:gd name="csX34" fmla="*/ 1318509 w 1695026"/>
              <a:gd name="csY34" fmla="*/ 950259 h 1142907"/>
              <a:gd name="csX35" fmla="*/ 1264721 w 1695026"/>
              <a:gd name="csY35" fmla="*/ 1004047 h 1142907"/>
              <a:gd name="csX36" fmla="*/ 1228862 w 1695026"/>
              <a:gd name="csY36" fmla="*/ 1021976 h 1142907"/>
              <a:gd name="csX37" fmla="*/ 1184038 w 1695026"/>
              <a:gd name="csY37" fmla="*/ 1030941 h 1142907"/>
              <a:gd name="csX38" fmla="*/ 1157144 w 1695026"/>
              <a:gd name="csY38" fmla="*/ 1039906 h 1142907"/>
              <a:gd name="csX39" fmla="*/ 1166107 w 1695026"/>
              <a:gd name="csY39" fmla="*/ 941183 h 1142907"/>
              <a:gd name="csX40" fmla="*/ 1040603 w 1695026"/>
              <a:gd name="csY40" fmla="*/ 995082 h 1142907"/>
              <a:gd name="csX41" fmla="*/ 1004744 w 1695026"/>
              <a:gd name="csY41" fmla="*/ 986118 h 1142907"/>
              <a:gd name="csX42" fmla="*/ 941991 w 1695026"/>
              <a:gd name="csY42" fmla="*/ 995082 h 1142907"/>
              <a:gd name="csX43" fmla="*/ 933026 w 1695026"/>
              <a:gd name="csY43" fmla="*/ 1021976 h 1142907"/>
              <a:gd name="csX44" fmla="*/ 924062 w 1695026"/>
              <a:gd name="csY44" fmla="*/ 1066800 h 1142907"/>
              <a:gd name="csX45" fmla="*/ 843379 w 1695026"/>
              <a:gd name="csY45" fmla="*/ 1102659 h 1142907"/>
              <a:gd name="csX46" fmla="*/ 789591 w 1695026"/>
              <a:gd name="csY46" fmla="*/ 1111623 h 1142907"/>
              <a:gd name="csX47" fmla="*/ 780626 w 1695026"/>
              <a:gd name="csY47" fmla="*/ 1138518 h 1142907"/>
              <a:gd name="csX48" fmla="*/ 708909 w 1695026"/>
              <a:gd name="csY48" fmla="*/ 1013012 h 1142907"/>
              <a:gd name="csX49" fmla="*/ 592368 w 1695026"/>
              <a:gd name="csY49" fmla="*/ 896471 h 1142907"/>
              <a:gd name="csX50" fmla="*/ 448932 w 1695026"/>
              <a:gd name="csY50" fmla="*/ 896470 h 1142907"/>
              <a:gd name="csX51" fmla="*/ 332392 w 1695026"/>
              <a:gd name="csY51" fmla="*/ 995083 h 1142907"/>
              <a:gd name="csX52" fmla="*/ 215850 w 1695026"/>
              <a:gd name="csY52" fmla="*/ 968188 h 1142907"/>
              <a:gd name="csX53" fmla="*/ 36556 w 1695026"/>
              <a:gd name="csY53" fmla="*/ 887505 h 1142907"/>
              <a:gd name="csX54" fmla="*/ 697 w 1695026"/>
              <a:gd name="csY54" fmla="*/ 779930 h 1142907"/>
              <a:gd name="csX55" fmla="*/ 117238 w 1695026"/>
              <a:gd name="csY55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623309 w 1695026"/>
              <a:gd name="csY20" fmla="*/ 537882 h 1142907"/>
              <a:gd name="csX21" fmla="*/ 1695026 w 1695026"/>
              <a:gd name="csY21" fmla="*/ 564776 h 1142907"/>
              <a:gd name="csX22" fmla="*/ 1686062 w 1695026"/>
              <a:gd name="csY22" fmla="*/ 600635 h 1142907"/>
              <a:gd name="csX23" fmla="*/ 1578485 w 1695026"/>
              <a:gd name="csY23" fmla="*/ 582706 h 1142907"/>
              <a:gd name="csX24" fmla="*/ 1533662 w 1695026"/>
              <a:gd name="csY24" fmla="*/ 609600 h 1142907"/>
              <a:gd name="csX25" fmla="*/ 1515732 w 1695026"/>
              <a:gd name="csY25" fmla="*/ 636494 h 1142907"/>
              <a:gd name="csX26" fmla="*/ 1121282 w 1695026"/>
              <a:gd name="csY26" fmla="*/ 636382 h 1142907"/>
              <a:gd name="csX27" fmla="*/ 1130246 w 1695026"/>
              <a:gd name="csY27" fmla="*/ 681205 h 1142907"/>
              <a:gd name="csX28" fmla="*/ 1157143 w 1695026"/>
              <a:gd name="csY28" fmla="*/ 726030 h 1142907"/>
              <a:gd name="csX29" fmla="*/ 1219896 w 1695026"/>
              <a:gd name="csY29" fmla="*/ 770853 h 1142907"/>
              <a:gd name="csX30" fmla="*/ 1354368 w 1695026"/>
              <a:gd name="csY30" fmla="*/ 869576 h 1142907"/>
              <a:gd name="csX31" fmla="*/ 1291615 w 1695026"/>
              <a:gd name="csY31" fmla="*/ 833718 h 1142907"/>
              <a:gd name="csX32" fmla="*/ 1273685 w 1695026"/>
              <a:gd name="csY32" fmla="*/ 851647 h 1142907"/>
              <a:gd name="csX33" fmla="*/ 1228860 w 1695026"/>
              <a:gd name="csY33" fmla="*/ 851536 h 1142907"/>
              <a:gd name="csX34" fmla="*/ 1318509 w 1695026"/>
              <a:gd name="csY34" fmla="*/ 950259 h 1142907"/>
              <a:gd name="csX35" fmla="*/ 1264721 w 1695026"/>
              <a:gd name="csY35" fmla="*/ 1004047 h 1142907"/>
              <a:gd name="csX36" fmla="*/ 1228862 w 1695026"/>
              <a:gd name="csY36" fmla="*/ 1021976 h 1142907"/>
              <a:gd name="csX37" fmla="*/ 1184038 w 1695026"/>
              <a:gd name="csY37" fmla="*/ 1030941 h 1142907"/>
              <a:gd name="csX38" fmla="*/ 1157144 w 1695026"/>
              <a:gd name="csY38" fmla="*/ 1039906 h 1142907"/>
              <a:gd name="csX39" fmla="*/ 1166107 w 1695026"/>
              <a:gd name="csY39" fmla="*/ 941183 h 1142907"/>
              <a:gd name="csX40" fmla="*/ 1040603 w 1695026"/>
              <a:gd name="csY40" fmla="*/ 995082 h 1142907"/>
              <a:gd name="csX41" fmla="*/ 1004744 w 1695026"/>
              <a:gd name="csY41" fmla="*/ 986118 h 1142907"/>
              <a:gd name="csX42" fmla="*/ 941991 w 1695026"/>
              <a:gd name="csY42" fmla="*/ 995082 h 1142907"/>
              <a:gd name="csX43" fmla="*/ 933026 w 1695026"/>
              <a:gd name="csY43" fmla="*/ 1021976 h 1142907"/>
              <a:gd name="csX44" fmla="*/ 924062 w 1695026"/>
              <a:gd name="csY44" fmla="*/ 1066800 h 1142907"/>
              <a:gd name="csX45" fmla="*/ 843379 w 1695026"/>
              <a:gd name="csY45" fmla="*/ 1102659 h 1142907"/>
              <a:gd name="csX46" fmla="*/ 789591 w 1695026"/>
              <a:gd name="csY46" fmla="*/ 1111623 h 1142907"/>
              <a:gd name="csX47" fmla="*/ 780626 w 1695026"/>
              <a:gd name="csY47" fmla="*/ 1138518 h 1142907"/>
              <a:gd name="csX48" fmla="*/ 708909 w 1695026"/>
              <a:gd name="csY48" fmla="*/ 1013012 h 1142907"/>
              <a:gd name="csX49" fmla="*/ 592368 w 1695026"/>
              <a:gd name="csY49" fmla="*/ 896471 h 1142907"/>
              <a:gd name="csX50" fmla="*/ 448932 w 1695026"/>
              <a:gd name="csY50" fmla="*/ 896470 h 1142907"/>
              <a:gd name="csX51" fmla="*/ 332392 w 1695026"/>
              <a:gd name="csY51" fmla="*/ 995083 h 1142907"/>
              <a:gd name="csX52" fmla="*/ 215850 w 1695026"/>
              <a:gd name="csY52" fmla="*/ 968188 h 1142907"/>
              <a:gd name="csX53" fmla="*/ 36556 w 1695026"/>
              <a:gd name="csY53" fmla="*/ 887505 h 1142907"/>
              <a:gd name="csX54" fmla="*/ 697 w 1695026"/>
              <a:gd name="csY54" fmla="*/ 779930 h 1142907"/>
              <a:gd name="csX55" fmla="*/ 117238 w 1695026"/>
              <a:gd name="csY55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623309 w 1695026"/>
              <a:gd name="csY20" fmla="*/ 537882 h 1142907"/>
              <a:gd name="csX21" fmla="*/ 1695026 w 1695026"/>
              <a:gd name="csY21" fmla="*/ 564776 h 1142907"/>
              <a:gd name="csX22" fmla="*/ 1686062 w 1695026"/>
              <a:gd name="csY22" fmla="*/ 600635 h 1142907"/>
              <a:gd name="csX23" fmla="*/ 1578485 w 1695026"/>
              <a:gd name="csY23" fmla="*/ 582706 h 1142907"/>
              <a:gd name="csX24" fmla="*/ 1533662 w 1695026"/>
              <a:gd name="csY24" fmla="*/ 609600 h 1142907"/>
              <a:gd name="csX25" fmla="*/ 1201964 w 1695026"/>
              <a:gd name="csY25" fmla="*/ 627417 h 1142907"/>
              <a:gd name="csX26" fmla="*/ 1121282 w 1695026"/>
              <a:gd name="csY26" fmla="*/ 636382 h 1142907"/>
              <a:gd name="csX27" fmla="*/ 1130246 w 1695026"/>
              <a:gd name="csY27" fmla="*/ 681205 h 1142907"/>
              <a:gd name="csX28" fmla="*/ 1157143 w 1695026"/>
              <a:gd name="csY28" fmla="*/ 726030 h 1142907"/>
              <a:gd name="csX29" fmla="*/ 1219896 w 1695026"/>
              <a:gd name="csY29" fmla="*/ 770853 h 1142907"/>
              <a:gd name="csX30" fmla="*/ 1354368 w 1695026"/>
              <a:gd name="csY30" fmla="*/ 869576 h 1142907"/>
              <a:gd name="csX31" fmla="*/ 1291615 w 1695026"/>
              <a:gd name="csY31" fmla="*/ 833718 h 1142907"/>
              <a:gd name="csX32" fmla="*/ 1273685 w 1695026"/>
              <a:gd name="csY32" fmla="*/ 851647 h 1142907"/>
              <a:gd name="csX33" fmla="*/ 1228860 w 1695026"/>
              <a:gd name="csY33" fmla="*/ 851536 h 1142907"/>
              <a:gd name="csX34" fmla="*/ 1318509 w 1695026"/>
              <a:gd name="csY34" fmla="*/ 950259 h 1142907"/>
              <a:gd name="csX35" fmla="*/ 1264721 w 1695026"/>
              <a:gd name="csY35" fmla="*/ 1004047 h 1142907"/>
              <a:gd name="csX36" fmla="*/ 1228862 w 1695026"/>
              <a:gd name="csY36" fmla="*/ 1021976 h 1142907"/>
              <a:gd name="csX37" fmla="*/ 1184038 w 1695026"/>
              <a:gd name="csY37" fmla="*/ 1030941 h 1142907"/>
              <a:gd name="csX38" fmla="*/ 1157144 w 1695026"/>
              <a:gd name="csY38" fmla="*/ 1039906 h 1142907"/>
              <a:gd name="csX39" fmla="*/ 1166107 w 1695026"/>
              <a:gd name="csY39" fmla="*/ 941183 h 1142907"/>
              <a:gd name="csX40" fmla="*/ 1040603 w 1695026"/>
              <a:gd name="csY40" fmla="*/ 995082 h 1142907"/>
              <a:gd name="csX41" fmla="*/ 1004744 w 1695026"/>
              <a:gd name="csY41" fmla="*/ 986118 h 1142907"/>
              <a:gd name="csX42" fmla="*/ 941991 w 1695026"/>
              <a:gd name="csY42" fmla="*/ 995082 h 1142907"/>
              <a:gd name="csX43" fmla="*/ 933026 w 1695026"/>
              <a:gd name="csY43" fmla="*/ 1021976 h 1142907"/>
              <a:gd name="csX44" fmla="*/ 924062 w 1695026"/>
              <a:gd name="csY44" fmla="*/ 1066800 h 1142907"/>
              <a:gd name="csX45" fmla="*/ 843379 w 1695026"/>
              <a:gd name="csY45" fmla="*/ 1102659 h 1142907"/>
              <a:gd name="csX46" fmla="*/ 789591 w 1695026"/>
              <a:gd name="csY46" fmla="*/ 1111623 h 1142907"/>
              <a:gd name="csX47" fmla="*/ 780626 w 1695026"/>
              <a:gd name="csY47" fmla="*/ 1138518 h 1142907"/>
              <a:gd name="csX48" fmla="*/ 708909 w 1695026"/>
              <a:gd name="csY48" fmla="*/ 1013012 h 1142907"/>
              <a:gd name="csX49" fmla="*/ 592368 w 1695026"/>
              <a:gd name="csY49" fmla="*/ 896471 h 1142907"/>
              <a:gd name="csX50" fmla="*/ 448932 w 1695026"/>
              <a:gd name="csY50" fmla="*/ 896470 h 1142907"/>
              <a:gd name="csX51" fmla="*/ 332392 w 1695026"/>
              <a:gd name="csY51" fmla="*/ 995083 h 1142907"/>
              <a:gd name="csX52" fmla="*/ 215850 w 1695026"/>
              <a:gd name="csY52" fmla="*/ 968188 h 1142907"/>
              <a:gd name="csX53" fmla="*/ 36556 w 1695026"/>
              <a:gd name="csY53" fmla="*/ 887505 h 1142907"/>
              <a:gd name="csX54" fmla="*/ 697 w 1695026"/>
              <a:gd name="csY54" fmla="*/ 779930 h 1142907"/>
              <a:gd name="csX55" fmla="*/ 117238 w 1695026"/>
              <a:gd name="csY55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623309 w 1695026"/>
              <a:gd name="csY20" fmla="*/ 537882 h 1142907"/>
              <a:gd name="csX21" fmla="*/ 1695026 w 1695026"/>
              <a:gd name="csY21" fmla="*/ 564776 h 1142907"/>
              <a:gd name="csX22" fmla="*/ 1686062 w 1695026"/>
              <a:gd name="csY22" fmla="*/ 600635 h 1142907"/>
              <a:gd name="csX23" fmla="*/ 1578485 w 1695026"/>
              <a:gd name="csY23" fmla="*/ 582706 h 1142907"/>
              <a:gd name="csX24" fmla="*/ 1130246 w 1695026"/>
              <a:gd name="csY24" fmla="*/ 600523 h 1142907"/>
              <a:gd name="csX25" fmla="*/ 1201964 w 1695026"/>
              <a:gd name="csY25" fmla="*/ 627417 h 1142907"/>
              <a:gd name="csX26" fmla="*/ 1121282 w 1695026"/>
              <a:gd name="csY26" fmla="*/ 636382 h 1142907"/>
              <a:gd name="csX27" fmla="*/ 1130246 w 1695026"/>
              <a:gd name="csY27" fmla="*/ 681205 h 1142907"/>
              <a:gd name="csX28" fmla="*/ 1157143 w 1695026"/>
              <a:gd name="csY28" fmla="*/ 726030 h 1142907"/>
              <a:gd name="csX29" fmla="*/ 1219896 w 1695026"/>
              <a:gd name="csY29" fmla="*/ 770853 h 1142907"/>
              <a:gd name="csX30" fmla="*/ 1354368 w 1695026"/>
              <a:gd name="csY30" fmla="*/ 869576 h 1142907"/>
              <a:gd name="csX31" fmla="*/ 1291615 w 1695026"/>
              <a:gd name="csY31" fmla="*/ 833718 h 1142907"/>
              <a:gd name="csX32" fmla="*/ 1273685 w 1695026"/>
              <a:gd name="csY32" fmla="*/ 851647 h 1142907"/>
              <a:gd name="csX33" fmla="*/ 1228860 w 1695026"/>
              <a:gd name="csY33" fmla="*/ 851536 h 1142907"/>
              <a:gd name="csX34" fmla="*/ 1318509 w 1695026"/>
              <a:gd name="csY34" fmla="*/ 950259 h 1142907"/>
              <a:gd name="csX35" fmla="*/ 1264721 w 1695026"/>
              <a:gd name="csY35" fmla="*/ 1004047 h 1142907"/>
              <a:gd name="csX36" fmla="*/ 1228862 w 1695026"/>
              <a:gd name="csY36" fmla="*/ 1021976 h 1142907"/>
              <a:gd name="csX37" fmla="*/ 1184038 w 1695026"/>
              <a:gd name="csY37" fmla="*/ 1030941 h 1142907"/>
              <a:gd name="csX38" fmla="*/ 1157144 w 1695026"/>
              <a:gd name="csY38" fmla="*/ 1039906 h 1142907"/>
              <a:gd name="csX39" fmla="*/ 1166107 w 1695026"/>
              <a:gd name="csY39" fmla="*/ 941183 h 1142907"/>
              <a:gd name="csX40" fmla="*/ 1040603 w 1695026"/>
              <a:gd name="csY40" fmla="*/ 995082 h 1142907"/>
              <a:gd name="csX41" fmla="*/ 1004744 w 1695026"/>
              <a:gd name="csY41" fmla="*/ 986118 h 1142907"/>
              <a:gd name="csX42" fmla="*/ 941991 w 1695026"/>
              <a:gd name="csY42" fmla="*/ 995082 h 1142907"/>
              <a:gd name="csX43" fmla="*/ 933026 w 1695026"/>
              <a:gd name="csY43" fmla="*/ 1021976 h 1142907"/>
              <a:gd name="csX44" fmla="*/ 924062 w 1695026"/>
              <a:gd name="csY44" fmla="*/ 1066800 h 1142907"/>
              <a:gd name="csX45" fmla="*/ 843379 w 1695026"/>
              <a:gd name="csY45" fmla="*/ 1102659 h 1142907"/>
              <a:gd name="csX46" fmla="*/ 789591 w 1695026"/>
              <a:gd name="csY46" fmla="*/ 1111623 h 1142907"/>
              <a:gd name="csX47" fmla="*/ 780626 w 1695026"/>
              <a:gd name="csY47" fmla="*/ 1138518 h 1142907"/>
              <a:gd name="csX48" fmla="*/ 708909 w 1695026"/>
              <a:gd name="csY48" fmla="*/ 1013012 h 1142907"/>
              <a:gd name="csX49" fmla="*/ 592368 w 1695026"/>
              <a:gd name="csY49" fmla="*/ 896471 h 1142907"/>
              <a:gd name="csX50" fmla="*/ 448932 w 1695026"/>
              <a:gd name="csY50" fmla="*/ 896470 h 1142907"/>
              <a:gd name="csX51" fmla="*/ 332392 w 1695026"/>
              <a:gd name="csY51" fmla="*/ 995083 h 1142907"/>
              <a:gd name="csX52" fmla="*/ 215850 w 1695026"/>
              <a:gd name="csY52" fmla="*/ 968188 h 1142907"/>
              <a:gd name="csX53" fmla="*/ 36556 w 1695026"/>
              <a:gd name="csY53" fmla="*/ 887505 h 1142907"/>
              <a:gd name="csX54" fmla="*/ 697 w 1695026"/>
              <a:gd name="csY54" fmla="*/ 779930 h 1142907"/>
              <a:gd name="csX55" fmla="*/ 117238 w 1695026"/>
              <a:gd name="csY55" fmla="*/ 699247 h 1142907"/>
              <a:gd name="csX0" fmla="*/ 117238 w 1728306"/>
              <a:gd name="csY0" fmla="*/ 699247 h 1142907"/>
              <a:gd name="csX1" fmla="*/ 9661 w 1728306"/>
              <a:gd name="csY1" fmla="*/ 555812 h 1142907"/>
              <a:gd name="csX2" fmla="*/ 296533 w 1728306"/>
              <a:gd name="csY2" fmla="*/ 672353 h 1142907"/>
              <a:gd name="csX3" fmla="*/ 368249 w 1728306"/>
              <a:gd name="csY3" fmla="*/ 681317 h 1142907"/>
              <a:gd name="csX4" fmla="*/ 556509 w 1728306"/>
              <a:gd name="csY4" fmla="*/ 708212 h 1142907"/>
              <a:gd name="csX5" fmla="*/ 592368 w 1728306"/>
              <a:gd name="csY5" fmla="*/ 636493 h 1142907"/>
              <a:gd name="csX6" fmla="*/ 628227 w 1728306"/>
              <a:gd name="csY6" fmla="*/ 618565 h 1142907"/>
              <a:gd name="csX7" fmla="*/ 646157 w 1728306"/>
              <a:gd name="csY7" fmla="*/ 555812 h 1142907"/>
              <a:gd name="csX8" fmla="*/ 699944 w 1728306"/>
              <a:gd name="csY8" fmla="*/ 376517 h 1142907"/>
              <a:gd name="csX9" fmla="*/ 780626 w 1728306"/>
              <a:gd name="csY9" fmla="*/ 179293 h 1142907"/>
              <a:gd name="csX10" fmla="*/ 1004744 w 1728306"/>
              <a:gd name="csY10" fmla="*/ 0 h 1142907"/>
              <a:gd name="csX11" fmla="*/ 1103355 w 1728306"/>
              <a:gd name="csY11" fmla="*/ 26894 h 1142907"/>
              <a:gd name="csX12" fmla="*/ 1166108 w 1728306"/>
              <a:gd name="csY12" fmla="*/ 17929 h 1142907"/>
              <a:gd name="csX13" fmla="*/ 1273685 w 1728306"/>
              <a:gd name="csY13" fmla="*/ 116541 h 1142907"/>
              <a:gd name="csX14" fmla="*/ 1121285 w 1728306"/>
              <a:gd name="csY14" fmla="*/ 179294 h 1142907"/>
              <a:gd name="csX15" fmla="*/ 1237826 w 1728306"/>
              <a:gd name="csY15" fmla="*/ 206189 h 1142907"/>
              <a:gd name="csX16" fmla="*/ 1067496 w 1728306"/>
              <a:gd name="csY16" fmla="*/ 340659 h 1142907"/>
              <a:gd name="csX17" fmla="*/ 1148180 w 1728306"/>
              <a:gd name="csY17" fmla="*/ 537883 h 1142907"/>
              <a:gd name="csX18" fmla="*/ 1121285 w 1728306"/>
              <a:gd name="csY18" fmla="*/ 654424 h 1142907"/>
              <a:gd name="csX19" fmla="*/ 1578485 w 1728306"/>
              <a:gd name="csY19" fmla="*/ 493059 h 1142907"/>
              <a:gd name="csX20" fmla="*/ 1623309 w 1728306"/>
              <a:gd name="csY20" fmla="*/ 537882 h 1142907"/>
              <a:gd name="csX21" fmla="*/ 1695026 w 1728306"/>
              <a:gd name="csY21" fmla="*/ 564776 h 1142907"/>
              <a:gd name="csX22" fmla="*/ 1686062 w 1728306"/>
              <a:gd name="csY22" fmla="*/ 600635 h 1142907"/>
              <a:gd name="csX23" fmla="*/ 1148176 w 1728306"/>
              <a:gd name="csY23" fmla="*/ 546735 h 1142907"/>
              <a:gd name="csX24" fmla="*/ 1130246 w 1728306"/>
              <a:gd name="csY24" fmla="*/ 600523 h 1142907"/>
              <a:gd name="csX25" fmla="*/ 1201964 w 1728306"/>
              <a:gd name="csY25" fmla="*/ 627417 h 1142907"/>
              <a:gd name="csX26" fmla="*/ 1121282 w 1728306"/>
              <a:gd name="csY26" fmla="*/ 636382 h 1142907"/>
              <a:gd name="csX27" fmla="*/ 1130246 w 1728306"/>
              <a:gd name="csY27" fmla="*/ 681205 h 1142907"/>
              <a:gd name="csX28" fmla="*/ 1157143 w 1728306"/>
              <a:gd name="csY28" fmla="*/ 726030 h 1142907"/>
              <a:gd name="csX29" fmla="*/ 1219896 w 1728306"/>
              <a:gd name="csY29" fmla="*/ 770853 h 1142907"/>
              <a:gd name="csX30" fmla="*/ 1354368 w 1728306"/>
              <a:gd name="csY30" fmla="*/ 869576 h 1142907"/>
              <a:gd name="csX31" fmla="*/ 1291615 w 1728306"/>
              <a:gd name="csY31" fmla="*/ 833718 h 1142907"/>
              <a:gd name="csX32" fmla="*/ 1273685 w 1728306"/>
              <a:gd name="csY32" fmla="*/ 851647 h 1142907"/>
              <a:gd name="csX33" fmla="*/ 1228860 w 1728306"/>
              <a:gd name="csY33" fmla="*/ 851536 h 1142907"/>
              <a:gd name="csX34" fmla="*/ 1318509 w 1728306"/>
              <a:gd name="csY34" fmla="*/ 950259 h 1142907"/>
              <a:gd name="csX35" fmla="*/ 1264721 w 1728306"/>
              <a:gd name="csY35" fmla="*/ 1004047 h 1142907"/>
              <a:gd name="csX36" fmla="*/ 1228862 w 1728306"/>
              <a:gd name="csY36" fmla="*/ 1021976 h 1142907"/>
              <a:gd name="csX37" fmla="*/ 1184038 w 1728306"/>
              <a:gd name="csY37" fmla="*/ 1030941 h 1142907"/>
              <a:gd name="csX38" fmla="*/ 1157144 w 1728306"/>
              <a:gd name="csY38" fmla="*/ 1039906 h 1142907"/>
              <a:gd name="csX39" fmla="*/ 1166107 w 1728306"/>
              <a:gd name="csY39" fmla="*/ 941183 h 1142907"/>
              <a:gd name="csX40" fmla="*/ 1040603 w 1728306"/>
              <a:gd name="csY40" fmla="*/ 995082 h 1142907"/>
              <a:gd name="csX41" fmla="*/ 1004744 w 1728306"/>
              <a:gd name="csY41" fmla="*/ 986118 h 1142907"/>
              <a:gd name="csX42" fmla="*/ 941991 w 1728306"/>
              <a:gd name="csY42" fmla="*/ 995082 h 1142907"/>
              <a:gd name="csX43" fmla="*/ 933026 w 1728306"/>
              <a:gd name="csY43" fmla="*/ 1021976 h 1142907"/>
              <a:gd name="csX44" fmla="*/ 924062 w 1728306"/>
              <a:gd name="csY44" fmla="*/ 1066800 h 1142907"/>
              <a:gd name="csX45" fmla="*/ 843379 w 1728306"/>
              <a:gd name="csY45" fmla="*/ 1102659 h 1142907"/>
              <a:gd name="csX46" fmla="*/ 789591 w 1728306"/>
              <a:gd name="csY46" fmla="*/ 1111623 h 1142907"/>
              <a:gd name="csX47" fmla="*/ 780626 w 1728306"/>
              <a:gd name="csY47" fmla="*/ 1138518 h 1142907"/>
              <a:gd name="csX48" fmla="*/ 708909 w 1728306"/>
              <a:gd name="csY48" fmla="*/ 1013012 h 1142907"/>
              <a:gd name="csX49" fmla="*/ 592368 w 1728306"/>
              <a:gd name="csY49" fmla="*/ 896471 h 1142907"/>
              <a:gd name="csX50" fmla="*/ 448932 w 1728306"/>
              <a:gd name="csY50" fmla="*/ 896470 h 1142907"/>
              <a:gd name="csX51" fmla="*/ 332392 w 1728306"/>
              <a:gd name="csY51" fmla="*/ 995083 h 1142907"/>
              <a:gd name="csX52" fmla="*/ 215850 w 1728306"/>
              <a:gd name="csY52" fmla="*/ 968188 h 1142907"/>
              <a:gd name="csX53" fmla="*/ 36556 w 1728306"/>
              <a:gd name="csY53" fmla="*/ 887505 h 1142907"/>
              <a:gd name="csX54" fmla="*/ 697 w 1728306"/>
              <a:gd name="csY54" fmla="*/ 779930 h 1142907"/>
              <a:gd name="csX55" fmla="*/ 117238 w 1728306"/>
              <a:gd name="csY55" fmla="*/ 699247 h 1142907"/>
              <a:gd name="csX0" fmla="*/ 117238 w 1695026"/>
              <a:gd name="csY0" fmla="*/ 699247 h 1142907"/>
              <a:gd name="csX1" fmla="*/ 9661 w 1695026"/>
              <a:gd name="csY1" fmla="*/ 555812 h 1142907"/>
              <a:gd name="csX2" fmla="*/ 296533 w 1695026"/>
              <a:gd name="csY2" fmla="*/ 672353 h 1142907"/>
              <a:gd name="csX3" fmla="*/ 368249 w 1695026"/>
              <a:gd name="csY3" fmla="*/ 681317 h 1142907"/>
              <a:gd name="csX4" fmla="*/ 556509 w 1695026"/>
              <a:gd name="csY4" fmla="*/ 708212 h 1142907"/>
              <a:gd name="csX5" fmla="*/ 592368 w 1695026"/>
              <a:gd name="csY5" fmla="*/ 636493 h 1142907"/>
              <a:gd name="csX6" fmla="*/ 628227 w 1695026"/>
              <a:gd name="csY6" fmla="*/ 618565 h 1142907"/>
              <a:gd name="csX7" fmla="*/ 646157 w 1695026"/>
              <a:gd name="csY7" fmla="*/ 555812 h 1142907"/>
              <a:gd name="csX8" fmla="*/ 699944 w 1695026"/>
              <a:gd name="csY8" fmla="*/ 376517 h 1142907"/>
              <a:gd name="csX9" fmla="*/ 780626 w 1695026"/>
              <a:gd name="csY9" fmla="*/ 179293 h 1142907"/>
              <a:gd name="csX10" fmla="*/ 1004744 w 1695026"/>
              <a:gd name="csY10" fmla="*/ 0 h 1142907"/>
              <a:gd name="csX11" fmla="*/ 1103355 w 1695026"/>
              <a:gd name="csY11" fmla="*/ 26894 h 1142907"/>
              <a:gd name="csX12" fmla="*/ 1166108 w 1695026"/>
              <a:gd name="csY12" fmla="*/ 17929 h 1142907"/>
              <a:gd name="csX13" fmla="*/ 1273685 w 1695026"/>
              <a:gd name="csY13" fmla="*/ 116541 h 1142907"/>
              <a:gd name="csX14" fmla="*/ 1121285 w 1695026"/>
              <a:gd name="csY14" fmla="*/ 179294 h 1142907"/>
              <a:gd name="csX15" fmla="*/ 1237826 w 1695026"/>
              <a:gd name="csY15" fmla="*/ 206189 h 1142907"/>
              <a:gd name="csX16" fmla="*/ 1067496 w 1695026"/>
              <a:gd name="csY16" fmla="*/ 340659 h 1142907"/>
              <a:gd name="csX17" fmla="*/ 1148180 w 1695026"/>
              <a:gd name="csY17" fmla="*/ 537883 h 1142907"/>
              <a:gd name="csX18" fmla="*/ 1121285 w 1695026"/>
              <a:gd name="csY18" fmla="*/ 654424 h 1142907"/>
              <a:gd name="csX19" fmla="*/ 1578485 w 1695026"/>
              <a:gd name="csY19" fmla="*/ 493059 h 1142907"/>
              <a:gd name="csX20" fmla="*/ 1623309 w 1695026"/>
              <a:gd name="csY20" fmla="*/ 537882 h 1142907"/>
              <a:gd name="csX21" fmla="*/ 1695026 w 1695026"/>
              <a:gd name="csY21" fmla="*/ 564776 h 1142907"/>
              <a:gd name="csX22" fmla="*/ 1067494 w 1695026"/>
              <a:gd name="csY22" fmla="*/ 466052 h 1142907"/>
              <a:gd name="csX23" fmla="*/ 1148176 w 1695026"/>
              <a:gd name="csY23" fmla="*/ 546735 h 1142907"/>
              <a:gd name="csX24" fmla="*/ 1130246 w 1695026"/>
              <a:gd name="csY24" fmla="*/ 600523 h 1142907"/>
              <a:gd name="csX25" fmla="*/ 1201964 w 1695026"/>
              <a:gd name="csY25" fmla="*/ 627417 h 1142907"/>
              <a:gd name="csX26" fmla="*/ 1121282 w 1695026"/>
              <a:gd name="csY26" fmla="*/ 636382 h 1142907"/>
              <a:gd name="csX27" fmla="*/ 1130246 w 1695026"/>
              <a:gd name="csY27" fmla="*/ 681205 h 1142907"/>
              <a:gd name="csX28" fmla="*/ 1157143 w 1695026"/>
              <a:gd name="csY28" fmla="*/ 726030 h 1142907"/>
              <a:gd name="csX29" fmla="*/ 1219896 w 1695026"/>
              <a:gd name="csY29" fmla="*/ 770853 h 1142907"/>
              <a:gd name="csX30" fmla="*/ 1354368 w 1695026"/>
              <a:gd name="csY30" fmla="*/ 869576 h 1142907"/>
              <a:gd name="csX31" fmla="*/ 1291615 w 1695026"/>
              <a:gd name="csY31" fmla="*/ 833718 h 1142907"/>
              <a:gd name="csX32" fmla="*/ 1273685 w 1695026"/>
              <a:gd name="csY32" fmla="*/ 851647 h 1142907"/>
              <a:gd name="csX33" fmla="*/ 1228860 w 1695026"/>
              <a:gd name="csY33" fmla="*/ 851536 h 1142907"/>
              <a:gd name="csX34" fmla="*/ 1318509 w 1695026"/>
              <a:gd name="csY34" fmla="*/ 950259 h 1142907"/>
              <a:gd name="csX35" fmla="*/ 1264721 w 1695026"/>
              <a:gd name="csY35" fmla="*/ 1004047 h 1142907"/>
              <a:gd name="csX36" fmla="*/ 1228862 w 1695026"/>
              <a:gd name="csY36" fmla="*/ 1021976 h 1142907"/>
              <a:gd name="csX37" fmla="*/ 1184038 w 1695026"/>
              <a:gd name="csY37" fmla="*/ 1030941 h 1142907"/>
              <a:gd name="csX38" fmla="*/ 1157144 w 1695026"/>
              <a:gd name="csY38" fmla="*/ 1039906 h 1142907"/>
              <a:gd name="csX39" fmla="*/ 1166107 w 1695026"/>
              <a:gd name="csY39" fmla="*/ 941183 h 1142907"/>
              <a:gd name="csX40" fmla="*/ 1040603 w 1695026"/>
              <a:gd name="csY40" fmla="*/ 995082 h 1142907"/>
              <a:gd name="csX41" fmla="*/ 1004744 w 1695026"/>
              <a:gd name="csY41" fmla="*/ 986118 h 1142907"/>
              <a:gd name="csX42" fmla="*/ 941991 w 1695026"/>
              <a:gd name="csY42" fmla="*/ 995082 h 1142907"/>
              <a:gd name="csX43" fmla="*/ 933026 w 1695026"/>
              <a:gd name="csY43" fmla="*/ 1021976 h 1142907"/>
              <a:gd name="csX44" fmla="*/ 924062 w 1695026"/>
              <a:gd name="csY44" fmla="*/ 1066800 h 1142907"/>
              <a:gd name="csX45" fmla="*/ 843379 w 1695026"/>
              <a:gd name="csY45" fmla="*/ 1102659 h 1142907"/>
              <a:gd name="csX46" fmla="*/ 789591 w 1695026"/>
              <a:gd name="csY46" fmla="*/ 1111623 h 1142907"/>
              <a:gd name="csX47" fmla="*/ 780626 w 1695026"/>
              <a:gd name="csY47" fmla="*/ 1138518 h 1142907"/>
              <a:gd name="csX48" fmla="*/ 708909 w 1695026"/>
              <a:gd name="csY48" fmla="*/ 1013012 h 1142907"/>
              <a:gd name="csX49" fmla="*/ 592368 w 1695026"/>
              <a:gd name="csY49" fmla="*/ 896471 h 1142907"/>
              <a:gd name="csX50" fmla="*/ 448932 w 1695026"/>
              <a:gd name="csY50" fmla="*/ 896470 h 1142907"/>
              <a:gd name="csX51" fmla="*/ 332392 w 1695026"/>
              <a:gd name="csY51" fmla="*/ 995083 h 1142907"/>
              <a:gd name="csX52" fmla="*/ 215850 w 1695026"/>
              <a:gd name="csY52" fmla="*/ 968188 h 1142907"/>
              <a:gd name="csX53" fmla="*/ 36556 w 1695026"/>
              <a:gd name="csY53" fmla="*/ 887505 h 1142907"/>
              <a:gd name="csX54" fmla="*/ 697 w 1695026"/>
              <a:gd name="csY54" fmla="*/ 779930 h 1142907"/>
              <a:gd name="csX55" fmla="*/ 117238 w 1695026"/>
              <a:gd name="csY55" fmla="*/ 699247 h 1142907"/>
              <a:gd name="csX0" fmla="*/ 117238 w 1671901"/>
              <a:gd name="csY0" fmla="*/ 699247 h 1142907"/>
              <a:gd name="csX1" fmla="*/ 9661 w 1671901"/>
              <a:gd name="csY1" fmla="*/ 555812 h 1142907"/>
              <a:gd name="csX2" fmla="*/ 296533 w 1671901"/>
              <a:gd name="csY2" fmla="*/ 672353 h 1142907"/>
              <a:gd name="csX3" fmla="*/ 368249 w 1671901"/>
              <a:gd name="csY3" fmla="*/ 681317 h 1142907"/>
              <a:gd name="csX4" fmla="*/ 556509 w 1671901"/>
              <a:gd name="csY4" fmla="*/ 708212 h 1142907"/>
              <a:gd name="csX5" fmla="*/ 592368 w 1671901"/>
              <a:gd name="csY5" fmla="*/ 636493 h 1142907"/>
              <a:gd name="csX6" fmla="*/ 628227 w 1671901"/>
              <a:gd name="csY6" fmla="*/ 618565 h 1142907"/>
              <a:gd name="csX7" fmla="*/ 646157 w 1671901"/>
              <a:gd name="csY7" fmla="*/ 555812 h 1142907"/>
              <a:gd name="csX8" fmla="*/ 699944 w 1671901"/>
              <a:gd name="csY8" fmla="*/ 376517 h 1142907"/>
              <a:gd name="csX9" fmla="*/ 780626 w 1671901"/>
              <a:gd name="csY9" fmla="*/ 179293 h 1142907"/>
              <a:gd name="csX10" fmla="*/ 1004744 w 1671901"/>
              <a:gd name="csY10" fmla="*/ 0 h 1142907"/>
              <a:gd name="csX11" fmla="*/ 1103355 w 1671901"/>
              <a:gd name="csY11" fmla="*/ 26894 h 1142907"/>
              <a:gd name="csX12" fmla="*/ 1166108 w 1671901"/>
              <a:gd name="csY12" fmla="*/ 17929 h 1142907"/>
              <a:gd name="csX13" fmla="*/ 1273685 w 1671901"/>
              <a:gd name="csY13" fmla="*/ 116541 h 1142907"/>
              <a:gd name="csX14" fmla="*/ 1121285 w 1671901"/>
              <a:gd name="csY14" fmla="*/ 179294 h 1142907"/>
              <a:gd name="csX15" fmla="*/ 1237826 w 1671901"/>
              <a:gd name="csY15" fmla="*/ 206189 h 1142907"/>
              <a:gd name="csX16" fmla="*/ 1067496 w 1671901"/>
              <a:gd name="csY16" fmla="*/ 340659 h 1142907"/>
              <a:gd name="csX17" fmla="*/ 1148180 w 1671901"/>
              <a:gd name="csY17" fmla="*/ 537883 h 1142907"/>
              <a:gd name="csX18" fmla="*/ 1121285 w 1671901"/>
              <a:gd name="csY18" fmla="*/ 654424 h 1142907"/>
              <a:gd name="csX19" fmla="*/ 1578485 w 1671901"/>
              <a:gd name="csY19" fmla="*/ 493059 h 1142907"/>
              <a:gd name="csX20" fmla="*/ 1623309 w 1671901"/>
              <a:gd name="csY20" fmla="*/ 537882 h 1142907"/>
              <a:gd name="csX21" fmla="*/ 1022670 w 1671901"/>
              <a:gd name="csY21" fmla="*/ 367441 h 1142907"/>
              <a:gd name="csX22" fmla="*/ 1067494 w 1671901"/>
              <a:gd name="csY22" fmla="*/ 466052 h 1142907"/>
              <a:gd name="csX23" fmla="*/ 1148176 w 1671901"/>
              <a:gd name="csY23" fmla="*/ 546735 h 1142907"/>
              <a:gd name="csX24" fmla="*/ 1130246 w 1671901"/>
              <a:gd name="csY24" fmla="*/ 600523 h 1142907"/>
              <a:gd name="csX25" fmla="*/ 1201964 w 1671901"/>
              <a:gd name="csY25" fmla="*/ 627417 h 1142907"/>
              <a:gd name="csX26" fmla="*/ 1121282 w 1671901"/>
              <a:gd name="csY26" fmla="*/ 636382 h 1142907"/>
              <a:gd name="csX27" fmla="*/ 1130246 w 1671901"/>
              <a:gd name="csY27" fmla="*/ 681205 h 1142907"/>
              <a:gd name="csX28" fmla="*/ 1157143 w 1671901"/>
              <a:gd name="csY28" fmla="*/ 726030 h 1142907"/>
              <a:gd name="csX29" fmla="*/ 1219896 w 1671901"/>
              <a:gd name="csY29" fmla="*/ 770853 h 1142907"/>
              <a:gd name="csX30" fmla="*/ 1354368 w 1671901"/>
              <a:gd name="csY30" fmla="*/ 869576 h 1142907"/>
              <a:gd name="csX31" fmla="*/ 1291615 w 1671901"/>
              <a:gd name="csY31" fmla="*/ 833718 h 1142907"/>
              <a:gd name="csX32" fmla="*/ 1273685 w 1671901"/>
              <a:gd name="csY32" fmla="*/ 851647 h 1142907"/>
              <a:gd name="csX33" fmla="*/ 1228860 w 1671901"/>
              <a:gd name="csY33" fmla="*/ 851536 h 1142907"/>
              <a:gd name="csX34" fmla="*/ 1318509 w 1671901"/>
              <a:gd name="csY34" fmla="*/ 950259 h 1142907"/>
              <a:gd name="csX35" fmla="*/ 1264721 w 1671901"/>
              <a:gd name="csY35" fmla="*/ 1004047 h 1142907"/>
              <a:gd name="csX36" fmla="*/ 1228862 w 1671901"/>
              <a:gd name="csY36" fmla="*/ 1021976 h 1142907"/>
              <a:gd name="csX37" fmla="*/ 1184038 w 1671901"/>
              <a:gd name="csY37" fmla="*/ 1030941 h 1142907"/>
              <a:gd name="csX38" fmla="*/ 1157144 w 1671901"/>
              <a:gd name="csY38" fmla="*/ 1039906 h 1142907"/>
              <a:gd name="csX39" fmla="*/ 1166107 w 1671901"/>
              <a:gd name="csY39" fmla="*/ 941183 h 1142907"/>
              <a:gd name="csX40" fmla="*/ 1040603 w 1671901"/>
              <a:gd name="csY40" fmla="*/ 995082 h 1142907"/>
              <a:gd name="csX41" fmla="*/ 1004744 w 1671901"/>
              <a:gd name="csY41" fmla="*/ 986118 h 1142907"/>
              <a:gd name="csX42" fmla="*/ 941991 w 1671901"/>
              <a:gd name="csY42" fmla="*/ 995082 h 1142907"/>
              <a:gd name="csX43" fmla="*/ 933026 w 1671901"/>
              <a:gd name="csY43" fmla="*/ 1021976 h 1142907"/>
              <a:gd name="csX44" fmla="*/ 924062 w 1671901"/>
              <a:gd name="csY44" fmla="*/ 1066800 h 1142907"/>
              <a:gd name="csX45" fmla="*/ 843379 w 1671901"/>
              <a:gd name="csY45" fmla="*/ 1102659 h 1142907"/>
              <a:gd name="csX46" fmla="*/ 789591 w 1671901"/>
              <a:gd name="csY46" fmla="*/ 1111623 h 1142907"/>
              <a:gd name="csX47" fmla="*/ 780626 w 1671901"/>
              <a:gd name="csY47" fmla="*/ 1138518 h 1142907"/>
              <a:gd name="csX48" fmla="*/ 708909 w 1671901"/>
              <a:gd name="csY48" fmla="*/ 1013012 h 1142907"/>
              <a:gd name="csX49" fmla="*/ 592368 w 1671901"/>
              <a:gd name="csY49" fmla="*/ 896471 h 1142907"/>
              <a:gd name="csX50" fmla="*/ 448932 w 1671901"/>
              <a:gd name="csY50" fmla="*/ 896470 h 1142907"/>
              <a:gd name="csX51" fmla="*/ 332392 w 1671901"/>
              <a:gd name="csY51" fmla="*/ 995083 h 1142907"/>
              <a:gd name="csX52" fmla="*/ 215850 w 1671901"/>
              <a:gd name="csY52" fmla="*/ 968188 h 1142907"/>
              <a:gd name="csX53" fmla="*/ 36556 w 1671901"/>
              <a:gd name="csY53" fmla="*/ 887505 h 1142907"/>
              <a:gd name="csX54" fmla="*/ 697 w 1671901"/>
              <a:gd name="csY54" fmla="*/ 779930 h 1142907"/>
              <a:gd name="csX55" fmla="*/ 117238 w 1671901"/>
              <a:gd name="csY55" fmla="*/ 699247 h 1142907"/>
              <a:gd name="csX0" fmla="*/ 117238 w 1578688"/>
              <a:gd name="csY0" fmla="*/ 699247 h 1142907"/>
              <a:gd name="csX1" fmla="*/ 9661 w 1578688"/>
              <a:gd name="csY1" fmla="*/ 555812 h 1142907"/>
              <a:gd name="csX2" fmla="*/ 296533 w 1578688"/>
              <a:gd name="csY2" fmla="*/ 672353 h 1142907"/>
              <a:gd name="csX3" fmla="*/ 368249 w 1578688"/>
              <a:gd name="csY3" fmla="*/ 681317 h 1142907"/>
              <a:gd name="csX4" fmla="*/ 556509 w 1578688"/>
              <a:gd name="csY4" fmla="*/ 708212 h 1142907"/>
              <a:gd name="csX5" fmla="*/ 592368 w 1578688"/>
              <a:gd name="csY5" fmla="*/ 636493 h 1142907"/>
              <a:gd name="csX6" fmla="*/ 628227 w 1578688"/>
              <a:gd name="csY6" fmla="*/ 618565 h 1142907"/>
              <a:gd name="csX7" fmla="*/ 646157 w 1578688"/>
              <a:gd name="csY7" fmla="*/ 555812 h 1142907"/>
              <a:gd name="csX8" fmla="*/ 699944 w 1578688"/>
              <a:gd name="csY8" fmla="*/ 376517 h 1142907"/>
              <a:gd name="csX9" fmla="*/ 780626 w 1578688"/>
              <a:gd name="csY9" fmla="*/ 179293 h 1142907"/>
              <a:gd name="csX10" fmla="*/ 1004744 w 1578688"/>
              <a:gd name="csY10" fmla="*/ 0 h 1142907"/>
              <a:gd name="csX11" fmla="*/ 1103355 w 1578688"/>
              <a:gd name="csY11" fmla="*/ 26894 h 1142907"/>
              <a:gd name="csX12" fmla="*/ 1166108 w 1578688"/>
              <a:gd name="csY12" fmla="*/ 17929 h 1142907"/>
              <a:gd name="csX13" fmla="*/ 1273685 w 1578688"/>
              <a:gd name="csY13" fmla="*/ 116541 h 1142907"/>
              <a:gd name="csX14" fmla="*/ 1121285 w 1578688"/>
              <a:gd name="csY14" fmla="*/ 179294 h 1142907"/>
              <a:gd name="csX15" fmla="*/ 1237826 w 1578688"/>
              <a:gd name="csY15" fmla="*/ 206189 h 1142907"/>
              <a:gd name="csX16" fmla="*/ 1067496 w 1578688"/>
              <a:gd name="csY16" fmla="*/ 340659 h 1142907"/>
              <a:gd name="csX17" fmla="*/ 1148180 w 1578688"/>
              <a:gd name="csY17" fmla="*/ 537883 h 1142907"/>
              <a:gd name="csX18" fmla="*/ 1121285 w 1578688"/>
              <a:gd name="csY18" fmla="*/ 654424 h 1142907"/>
              <a:gd name="csX19" fmla="*/ 1578485 w 1578688"/>
              <a:gd name="csY19" fmla="*/ 493059 h 1142907"/>
              <a:gd name="csX20" fmla="*/ 1058530 w 1578688"/>
              <a:gd name="csY20" fmla="*/ 331582 h 1142907"/>
              <a:gd name="csX21" fmla="*/ 1022670 w 1578688"/>
              <a:gd name="csY21" fmla="*/ 367441 h 1142907"/>
              <a:gd name="csX22" fmla="*/ 1067494 w 1578688"/>
              <a:gd name="csY22" fmla="*/ 466052 h 1142907"/>
              <a:gd name="csX23" fmla="*/ 1148176 w 1578688"/>
              <a:gd name="csY23" fmla="*/ 546735 h 1142907"/>
              <a:gd name="csX24" fmla="*/ 1130246 w 1578688"/>
              <a:gd name="csY24" fmla="*/ 600523 h 1142907"/>
              <a:gd name="csX25" fmla="*/ 1201964 w 1578688"/>
              <a:gd name="csY25" fmla="*/ 627417 h 1142907"/>
              <a:gd name="csX26" fmla="*/ 1121282 w 1578688"/>
              <a:gd name="csY26" fmla="*/ 636382 h 1142907"/>
              <a:gd name="csX27" fmla="*/ 1130246 w 1578688"/>
              <a:gd name="csY27" fmla="*/ 681205 h 1142907"/>
              <a:gd name="csX28" fmla="*/ 1157143 w 1578688"/>
              <a:gd name="csY28" fmla="*/ 726030 h 1142907"/>
              <a:gd name="csX29" fmla="*/ 1219896 w 1578688"/>
              <a:gd name="csY29" fmla="*/ 770853 h 1142907"/>
              <a:gd name="csX30" fmla="*/ 1354368 w 1578688"/>
              <a:gd name="csY30" fmla="*/ 869576 h 1142907"/>
              <a:gd name="csX31" fmla="*/ 1291615 w 1578688"/>
              <a:gd name="csY31" fmla="*/ 833718 h 1142907"/>
              <a:gd name="csX32" fmla="*/ 1273685 w 1578688"/>
              <a:gd name="csY32" fmla="*/ 851647 h 1142907"/>
              <a:gd name="csX33" fmla="*/ 1228860 w 1578688"/>
              <a:gd name="csY33" fmla="*/ 851536 h 1142907"/>
              <a:gd name="csX34" fmla="*/ 1318509 w 1578688"/>
              <a:gd name="csY34" fmla="*/ 950259 h 1142907"/>
              <a:gd name="csX35" fmla="*/ 1264721 w 1578688"/>
              <a:gd name="csY35" fmla="*/ 1004047 h 1142907"/>
              <a:gd name="csX36" fmla="*/ 1228862 w 1578688"/>
              <a:gd name="csY36" fmla="*/ 1021976 h 1142907"/>
              <a:gd name="csX37" fmla="*/ 1184038 w 1578688"/>
              <a:gd name="csY37" fmla="*/ 1030941 h 1142907"/>
              <a:gd name="csX38" fmla="*/ 1157144 w 1578688"/>
              <a:gd name="csY38" fmla="*/ 1039906 h 1142907"/>
              <a:gd name="csX39" fmla="*/ 1166107 w 1578688"/>
              <a:gd name="csY39" fmla="*/ 941183 h 1142907"/>
              <a:gd name="csX40" fmla="*/ 1040603 w 1578688"/>
              <a:gd name="csY40" fmla="*/ 995082 h 1142907"/>
              <a:gd name="csX41" fmla="*/ 1004744 w 1578688"/>
              <a:gd name="csY41" fmla="*/ 986118 h 1142907"/>
              <a:gd name="csX42" fmla="*/ 941991 w 1578688"/>
              <a:gd name="csY42" fmla="*/ 995082 h 1142907"/>
              <a:gd name="csX43" fmla="*/ 933026 w 1578688"/>
              <a:gd name="csY43" fmla="*/ 1021976 h 1142907"/>
              <a:gd name="csX44" fmla="*/ 924062 w 1578688"/>
              <a:gd name="csY44" fmla="*/ 1066800 h 1142907"/>
              <a:gd name="csX45" fmla="*/ 843379 w 1578688"/>
              <a:gd name="csY45" fmla="*/ 1102659 h 1142907"/>
              <a:gd name="csX46" fmla="*/ 789591 w 1578688"/>
              <a:gd name="csY46" fmla="*/ 1111623 h 1142907"/>
              <a:gd name="csX47" fmla="*/ 780626 w 1578688"/>
              <a:gd name="csY47" fmla="*/ 1138518 h 1142907"/>
              <a:gd name="csX48" fmla="*/ 708909 w 1578688"/>
              <a:gd name="csY48" fmla="*/ 1013012 h 1142907"/>
              <a:gd name="csX49" fmla="*/ 592368 w 1578688"/>
              <a:gd name="csY49" fmla="*/ 896471 h 1142907"/>
              <a:gd name="csX50" fmla="*/ 448932 w 1578688"/>
              <a:gd name="csY50" fmla="*/ 896470 h 1142907"/>
              <a:gd name="csX51" fmla="*/ 332392 w 1578688"/>
              <a:gd name="csY51" fmla="*/ 995083 h 1142907"/>
              <a:gd name="csX52" fmla="*/ 215850 w 1578688"/>
              <a:gd name="csY52" fmla="*/ 968188 h 1142907"/>
              <a:gd name="csX53" fmla="*/ 36556 w 1578688"/>
              <a:gd name="csY53" fmla="*/ 887505 h 1142907"/>
              <a:gd name="csX54" fmla="*/ 697 w 1578688"/>
              <a:gd name="csY54" fmla="*/ 779930 h 1142907"/>
              <a:gd name="csX55" fmla="*/ 117238 w 1578688"/>
              <a:gd name="csY55" fmla="*/ 699247 h 1142907"/>
              <a:gd name="csX0" fmla="*/ 117238 w 1578891"/>
              <a:gd name="csY0" fmla="*/ 699247 h 1146614"/>
              <a:gd name="csX1" fmla="*/ 9661 w 1578891"/>
              <a:gd name="csY1" fmla="*/ 555812 h 1146614"/>
              <a:gd name="csX2" fmla="*/ 296533 w 1578891"/>
              <a:gd name="csY2" fmla="*/ 672353 h 1146614"/>
              <a:gd name="csX3" fmla="*/ 368249 w 1578891"/>
              <a:gd name="csY3" fmla="*/ 681317 h 1146614"/>
              <a:gd name="csX4" fmla="*/ 556509 w 1578891"/>
              <a:gd name="csY4" fmla="*/ 708212 h 1146614"/>
              <a:gd name="csX5" fmla="*/ 592368 w 1578891"/>
              <a:gd name="csY5" fmla="*/ 636493 h 1146614"/>
              <a:gd name="csX6" fmla="*/ 628227 w 1578891"/>
              <a:gd name="csY6" fmla="*/ 618565 h 1146614"/>
              <a:gd name="csX7" fmla="*/ 646157 w 1578891"/>
              <a:gd name="csY7" fmla="*/ 555812 h 1146614"/>
              <a:gd name="csX8" fmla="*/ 699944 w 1578891"/>
              <a:gd name="csY8" fmla="*/ 376517 h 1146614"/>
              <a:gd name="csX9" fmla="*/ 780626 w 1578891"/>
              <a:gd name="csY9" fmla="*/ 179293 h 1146614"/>
              <a:gd name="csX10" fmla="*/ 1004744 w 1578891"/>
              <a:gd name="csY10" fmla="*/ 0 h 1146614"/>
              <a:gd name="csX11" fmla="*/ 1103355 w 1578891"/>
              <a:gd name="csY11" fmla="*/ 26894 h 1146614"/>
              <a:gd name="csX12" fmla="*/ 1166108 w 1578891"/>
              <a:gd name="csY12" fmla="*/ 17929 h 1146614"/>
              <a:gd name="csX13" fmla="*/ 1273685 w 1578891"/>
              <a:gd name="csY13" fmla="*/ 116541 h 1146614"/>
              <a:gd name="csX14" fmla="*/ 1121285 w 1578891"/>
              <a:gd name="csY14" fmla="*/ 179294 h 1146614"/>
              <a:gd name="csX15" fmla="*/ 1237826 w 1578891"/>
              <a:gd name="csY15" fmla="*/ 206189 h 1146614"/>
              <a:gd name="csX16" fmla="*/ 1067496 w 1578891"/>
              <a:gd name="csY16" fmla="*/ 340659 h 1146614"/>
              <a:gd name="csX17" fmla="*/ 1148180 w 1578891"/>
              <a:gd name="csY17" fmla="*/ 537883 h 1146614"/>
              <a:gd name="csX18" fmla="*/ 1121285 w 1578891"/>
              <a:gd name="csY18" fmla="*/ 654424 h 1146614"/>
              <a:gd name="csX19" fmla="*/ 1578688 w 1578891"/>
              <a:gd name="csY19" fmla="*/ 1142907 h 1146614"/>
              <a:gd name="csX20" fmla="*/ 1058530 w 1578891"/>
              <a:gd name="csY20" fmla="*/ 331582 h 1146614"/>
              <a:gd name="csX21" fmla="*/ 1022670 w 1578891"/>
              <a:gd name="csY21" fmla="*/ 367441 h 1146614"/>
              <a:gd name="csX22" fmla="*/ 1067494 w 1578891"/>
              <a:gd name="csY22" fmla="*/ 466052 h 1146614"/>
              <a:gd name="csX23" fmla="*/ 1148176 w 1578891"/>
              <a:gd name="csY23" fmla="*/ 546735 h 1146614"/>
              <a:gd name="csX24" fmla="*/ 1130246 w 1578891"/>
              <a:gd name="csY24" fmla="*/ 600523 h 1146614"/>
              <a:gd name="csX25" fmla="*/ 1201964 w 1578891"/>
              <a:gd name="csY25" fmla="*/ 627417 h 1146614"/>
              <a:gd name="csX26" fmla="*/ 1121282 w 1578891"/>
              <a:gd name="csY26" fmla="*/ 636382 h 1146614"/>
              <a:gd name="csX27" fmla="*/ 1130246 w 1578891"/>
              <a:gd name="csY27" fmla="*/ 681205 h 1146614"/>
              <a:gd name="csX28" fmla="*/ 1157143 w 1578891"/>
              <a:gd name="csY28" fmla="*/ 726030 h 1146614"/>
              <a:gd name="csX29" fmla="*/ 1219896 w 1578891"/>
              <a:gd name="csY29" fmla="*/ 770853 h 1146614"/>
              <a:gd name="csX30" fmla="*/ 1354368 w 1578891"/>
              <a:gd name="csY30" fmla="*/ 869576 h 1146614"/>
              <a:gd name="csX31" fmla="*/ 1291615 w 1578891"/>
              <a:gd name="csY31" fmla="*/ 833718 h 1146614"/>
              <a:gd name="csX32" fmla="*/ 1273685 w 1578891"/>
              <a:gd name="csY32" fmla="*/ 851647 h 1146614"/>
              <a:gd name="csX33" fmla="*/ 1228860 w 1578891"/>
              <a:gd name="csY33" fmla="*/ 851536 h 1146614"/>
              <a:gd name="csX34" fmla="*/ 1318509 w 1578891"/>
              <a:gd name="csY34" fmla="*/ 950259 h 1146614"/>
              <a:gd name="csX35" fmla="*/ 1264721 w 1578891"/>
              <a:gd name="csY35" fmla="*/ 1004047 h 1146614"/>
              <a:gd name="csX36" fmla="*/ 1228862 w 1578891"/>
              <a:gd name="csY36" fmla="*/ 1021976 h 1146614"/>
              <a:gd name="csX37" fmla="*/ 1184038 w 1578891"/>
              <a:gd name="csY37" fmla="*/ 1030941 h 1146614"/>
              <a:gd name="csX38" fmla="*/ 1157144 w 1578891"/>
              <a:gd name="csY38" fmla="*/ 1039906 h 1146614"/>
              <a:gd name="csX39" fmla="*/ 1166107 w 1578891"/>
              <a:gd name="csY39" fmla="*/ 941183 h 1146614"/>
              <a:gd name="csX40" fmla="*/ 1040603 w 1578891"/>
              <a:gd name="csY40" fmla="*/ 995082 h 1146614"/>
              <a:gd name="csX41" fmla="*/ 1004744 w 1578891"/>
              <a:gd name="csY41" fmla="*/ 986118 h 1146614"/>
              <a:gd name="csX42" fmla="*/ 941991 w 1578891"/>
              <a:gd name="csY42" fmla="*/ 995082 h 1146614"/>
              <a:gd name="csX43" fmla="*/ 933026 w 1578891"/>
              <a:gd name="csY43" fmla="*/ 1021976 h 1146614"/>
              <a:gd name="csX44" fmla="*/ 924062 w 1578891"/>
              <a:gd name="csY44" fmla="*/ 1066800 h 1146614"/>
              <a:gd name="csX45" fmla="*/ 843379 w 1578891"/>
              <a:gd name="csY45" fmla="*/ 1102659 h 1146614"/>
              <a:gd name="csX46" fmla="*/ 789591 w 1578891"/>
              <a:gd name="csY46" fmla="*/ 1111623 h 1146614"/>
              <a:gd name="csX47" fmla="*/ 780626 w 1578891"/>
              <a:gd name="csY47" fmla="*/ 1138518 h 1146614"/>
              <a:gd name="csX48" fmla="*/ 708909 w 1578891"/>
              <a:gd name="csY48" fmla="*/ 1013012 h 1146614"/>
              <a:gd name="csX49" fmla="*/ 592368 w 1578891"/>
              <a:gd name="csY49" fmla="*/ 896471 h 1146614"/>
              <a:gd name="csX50" fmla="*/ 448932 w 1578891"/>
              <a:gd name="csY50" fmla="*/ 896470 h 1146614"/>
              <a:gd name="csX51" fmla="*/ 332392 w 1578891"/>
              <a:gd name="csY51" fmla="*/ 995083 h 1146614"/>
              <a:gd name="csX52" fmla="*/ 215850 w 1578891"/>
              <a:gd name="csY52" fmla="*/ 968188 h 1146614"/>
              <a:gd name="csX53" fmla="*/ 36556 w 1578891"/>
              <a:gd name="csY53" fmla="*/ 887505 h 1146614"/>
              <a:gd name="csX54" fmla="*/ 697 w 1578891"/>
              <a:gd name="csY54" fmla="*/ 779930 h 1146614"/>
              <a:gd name="csX55" fmla="*/ 117238 w 1578891"/>
              <a:gd name="csY55" fmla="*/ 699247 h 1146614"/>
              <a:gd name="csX0" fmla="*/ 117238 w 1579094"/>
              <a:gd name="csY0" fmla="*/ 699247 h 1150298"/>
              <a:gd name="csX1" fmla="*/ 9661 w 1579094"/>
              <a:gd name="csY1" fmla="*/ 555812 h 1150298"/>
              <a:gd name="csX2" fmla="*/ 296533 w 1579094"/>
              <a:gd name="csY2" fmla="*/ 672353 h 1150298"/>
              <a:gd name="csX3" fmla="*/ 368249 w 1579094"/>
              <a:gd name="csY3" fmla="*/ 681317 h 1150298"/>
              <a:gd name="csX4" fmla="*/ 556509 w 1579094"/>
              <a:gd name="csY4" fmla="*/ 708212 h 1150298"/>
              <a:gd name="csX5" fmla="*/ 592368 w 1579094"/>
              <a:gd name="csY5" fmla="*/ 636493 h 1150298"/>
              <a:gd name="csX6" fmla="*/ 628227 w 1579094"/>
              <a:gd name="csY6" fmla="*/ 618565 h 1150298"/>
              <a:gd name="csX7" fmla="*/ 646157 w 1579094"/>
              <a:gd name="csY7" fmla="*/ 555812 h 1150298"/>
              <a:gd name="csX8" fmla="*/ 699944 w 1579094"/>
              <a:gd name="csY8" fmla="*/ 376517 h 1150298"/>
              <a:gd name="csX9" fmla="*/ 780626 w 1579094"/>
              <a:gd name="csY9" fmla="*/ 179293 h 1150298"/>
              <a:gd name="csX10" fmla="*/ 1004744 w 1579094"/>
              <a:gd name="csY10" fmla="*/ 0 h 1150298"/>
              <a:gd name="csX11" fmla="*/ 1103355 w 1579094"/>
              <a:gd name="csY11" fmla="*/ 26894 h 1150298"/>
              <a:gd name="csX12" fmla="*/ 1166108 w 1579094"/>
              <a:gd name="csY12" fmla="*/ 17929 h 1150298"/>
              <a:gd name="csX13" fmla="*/ 1273685 w 1579094"/>
              <a:gd name="csY13" fmla="*/ 116541 h 1150298"/>
              <a:gd name="csX14" fmla="*/ 1121285 w 1579094"/>
              <a:gd name="csY14" fmla="*/ 179294 h 1150298"/>
              <a:gd name="csX15" fmla="*/ 1237826 w 1579094"/>
              <a:gd name="csY15" fmla="*/ 206189 h 1150298"/>
              <a:gd name="csX16" fmla="*/ 1067496 w 1579094"/>
              <a:gd name="csY16" fmla="*/ 340659 h 1150298"/>
              <a:gd name="csX17" fmla="*/ 1148180 w 1579094"/>
              <a:gd name="csY17" fmla="*/ 537883 h 1150298"/>
              <a:gd name="csX18" fmla="*/ 1121285 w 1579094"/>
              <a:gd name="csY18" fmla="*/ 654424 h 1150298"/>
              <a:gd name="csX19" fmla="*/ 1578891 w 1579094"/>
              <a:gd name="csY19" fmla="*/ 1146614 h 1150298"/>
              <a:gd name="csX20" fmla="*/ 1058530 w 1579094"/>
              <a:gd name="csY20" fmla="*/ 331582 h 1150298"/>
              <a:gd name="csX21" fmla="*/ 1022670 w 1579094"/>
              <a:gd name="csY21" fmla="*/ 367441 h 1150298"/>
              <a:gd name="csX22" fmla="*/ 1067494 w 1579094"/>
              <a:gd name="csY22" fmla="*/ 466052 h 1150298"/>
              <a:gd name="csX23" fmla="*/ 1148176 w 1579094"/>
              <a:gd name="csY23" fmla="*/ 546735 h 1150298"/>
              <a:gd name="csX24" fmla="*/ 1130246 w 1579094"/>
              <a:gd name="csY24" fmla="*/ 600523 h 1150298"/>
              <a:gd name="csX25" fmla="*/ 1201964 w 1579094"/>
              <a:gd name="csY25" fmla="*/ 627417 h 1150298"/>
              <a:gd name="csX26" fmla="*/ 1121282 w 1579094"/>
              <a:gd name="csY26" fmla="*/ 636382 h 1150298"/>
              <a:gd name="csX27" fmla="*/ 1130246 w 1579094"/>
              <a:gd name="csY27" fmla="*/ 681205 h 1150298"/>
              <a:gd name="csX28" fmla="*/ 1157143 w 1579094"/>
              <a:gd name="csY28" fmla="*/ 726030 h 1150298"/>
              <a:gd name="csX29" fmla="*/ 1219896 w 1579094"/>
              <a:gd name="csY29" fmla="*/ 770853 h 1150298"/>
              <a:gd name="csX30" fmla="*/ 1354368 w 1579094"/>
              <a:gd name="csY30" fmla="*/ 869576 h 1150298"/>
              <a:gd name="csX31" fmla="*/ 1291615 w 1579094"/>
              <a:gd name="csY31" fmla="*/ 833718 h 1150298"/>
              <a:gd name="csX32" fmla="*/ 1273685 w 1579094"/>
              <a:gd name="csY32" fmla="*/ 851647 h 1150298"/>
              <a:gd name="csX33" fmla="*/ 1228860 w 1579094"/>
              <a:gd name="csY33" fmla="*/ 851536 h 1150298"/>
              <a:gd name="csX34" fmla="*/ 1318509 w 1579094"/>
              <a:gd name="csY34" fmla="*/ 950259 h 1150298"/>
              <a:gd name="csX35" fmla="*/ 1264721 w 1579094"/>
              <a:gd name="csY35" fmla="*/ 1004047 h 1150298"/>
              <a:gd name="csX36" fmla="*/ 1228862 w 1579094"/>
              <a:gd name="csY36" fmla="*/ 1021976 h 1150298"/>
              <a:gd name="csX37" fmla="*/ 1184038 w 1579094"/>
              <a:gd name="csY37" fmla="*/ 1030941 h 1150298"/>
              <a:gd name="csX38" fmla="*/ 1157144 w 1579094"/>
              <a:gd name="csY38" fmla="*/ 1039906 h 1150298"/>
              <a:gd name="csX39" fmla="*/ 1166107 w 1579094"/>
              <a:gd name="csY39" fmla="*/ 941183 h 1150298"/>
              <a:gd name="csX40" fmla="*/ 1040603 w 1579094"/>
              <a:gd name="csY40" fmla="*/ 995082 h 1150298"/>
              <a:gd name="csX41" fmla="*/ 1004744 w 1579094"/>
              <a:gd name="csY41" fmla="*/ 986118 h 1150298"/>
              <a:gd name="csX42" fmla="*/ 941991 w 1579094"/>
              <a:gd name="csY42" fmla="*/ 995082 h 1150298"/>
              <a:gd name="csX43" fmla="*/ 933026 w 1579094"/>
              <a:gd name="csY43" fmla="*/ 1021976 h 1150298"/>
              <a:gd name="csX44" fmla="*/ 924062 w 1579094"/>
              <a:gd name="csY44" fmla="*/ 1066800 h 1150298"/>
              <a:gd name="csX45" fmla="*/ 843379 w 1579094"/>
              <a:gd name="csY45" fmla="*/ 1102659 h 1150298"/>
              <a:gd name="csX46" fmla="*/ 789591 w 1579094"/>
              <a:gd name="csY46" fmla="*/ 1111623 h 1150298"/>
              <a:gd name="csX47" fmla="*/ 780626 w 1579094"/>
              <a:gd name="csY47" fmla="*/ 1138518 h 1150298"/>
              <a:gd name="csX48" fmla="*/ 708909 w 1579094"/>
              <a:gd name="csY48" fmla="*/ 1013012 h 1150298"/>
              <a:gd name="csX49" fmla="*/ 592368 w 1579094"/>
              <a:gd name="csY49" fmla="*/ 896471 h 1150298"/>
              <a:gd name="csX50" fmla="*/ 448932 w 1579094"/>
              <a:gd name="csY50" fmla="*/ 896470 h 1150298"/>
              <a:gd name="csX51" fmla="*/ 332392 w 1579094"/>
              <a:gd name="csY51" fmla="*/ 995083 h 1150298"/>
              <a:gd name="csX52" fmla="*/ 215850 w 1579094"/>
              <a:gd name="csY52" fmla="*/ 968188 h 1150298"/>
              <a:gd name="csX53" fmla="*/ 36556 w 1579094"/>
              <a:gd name="csY53" fmla="*/ 887505 h 1150298"/>
              <a:gd name="csX54" fmla="*/ 697 w 1579094"/>
              <a:gd name="csY54" fmla="*/ 779930 h 1150298"/>
              <a:gd name="csX55" fmla="*/ 117238 w 1579094"/>
              <a:gd name="csY55" fmla="*/ 699247 h 1150298"/>
              <a:gd name="csX0" fmla="*/ 117238 w 1579297"/>
              <a:gd name="csY0" fmla="*/ 699247 h 1153959"/>
              <a:gd name="csX1" fmla="*/ 9661 w 1579297"/>
              <a:gd name="csY1" fmla="*/ 555812 h 1153959"/>
              <a:gd name="csX2" fmla="*/ 296533 w 1579297"/>
              <a:gd name="csY2" fmla="*/ 672353 h 1153959"/>
              <a:gd name="csX3" fmla="*/ 368249 w 1579297"/>
              <a:gd name="csY3" fmla="*/ 681317 h 1153959"/>
              <a:gd name="csX4" fmla="*/ 556509 w 1579297"/>
              <a:gd name="csY4" fmla="*/ 708212 h 1153959"/>
              <a:gd name="csX5" fmla="*/ 592368 w 1579297"/>
              <a:gd name="csY5" fmla="*/ 636493 h 1153959"/>
              <a:gd name="csX6" fmla="*/ 628227 w 1579297"/>
              <a:gd name="csY6" fmla="*/ 618565 h 1153959"/>
              <a:gd name="csX7" fmla="*/ 646157 w 1579297"/>
              <a:gd name="csY7" fmla="*/ 555812 h 1153959"/>
              <a:gd name="csX8" fmla="*/ 699944 w 1579297"/>
              <a:gd name="csY8" fmla="*/ 376517 h 1153959"/>
              <a:gd name="csX9" fmla="*/ 780626 w 1579297"/>
              <a:gd name="csY9" fmla="*/ 179293 h 1153959"/>
              <a:gd name="csX10" fmla="*/ 1004744 w 1579297"/>
              <a:gd name="csY10" fmla="*/ 0 h 1153959"/>
              <a:gd name="csX11" fmla="*/ 1103355 w 1579297"/>
              <a:gd name="csY11" fmla="*/ 26894 h 1153959"/>
              <a:gd name="csX12" fmla="*/ 1166108 w 1579297"/>
              <a:gd name="csY12" fmla="*/ 17929 h 1153959"/>
              <a:gd name="csX13" fmla="*/ 1273685 w 1579297"/>
              <a:gd name="csY13" fmla="*/ 116541 h 1153959"/>
              <a:gd name="csX14" fmla="*/ 1121285 w 1579297"/>
              <a:gd name="csY14" fmla="*/ 179294 h 1153959"/>
              <a:gd name="csX15" fmla="*/ 1237826 w 1579297"/>
              <a:gd name="csY15" fmla="*/ 206189 h 1153959"/>
              <a:gd name="csX16" fmla="*/ 1067496 w 1579297"/>
              <a:gd name="csY16" fmla="*/ 340659 h 1153959"/>
              <a:gd name="csX17" fmla="*/ 1148180 w 1579297"/>
              <a:gd name="csY17" fmla="*/ 537883 h 1153959"/>
              <a:gd name="csX18" fmla="*/ 1121285 w 1579297"/>
              <a:gd name="csY18" fmla="*/ 654424 h 1153959"/>
              <a:gd name="csX19" fmla="*/ 1579094 w 1579297"/>
              <a:gd name="csY19" fmla="*/ 1150298 h 1153959"/>
              <a:gd name="csX20" fmla="*/ 1058530 w 1579297"/>
              <a:gd name="csY20" fmla="*/ 331582 h 1153959"/>
              <a:gd name="csX21" fmla="*/ 1022670 w 1579297"/>
              <a:gd name="csY21" fmla="*/ 367441 h 1153959"/>
              <a:gd name="csX22" fmla="*/ 1067494 w 1579297"/>
              <a:gd name="csY22" fmla="*/ 466052 h 1153959"/>
              <a:gd name="csX23" fmla="*/ 1148176 w 1579297"/>
              <a:gd name="csY23" fmla="*/ 546735 h 1153959"/>
              <a:gd name="csX24" fmla="*/ 1130246 w 1579297"/>
              <a:gd name="csY24" fmla="*/ 600523 h 1153959"/>
              <a:gd name="csX25" fmla="*/ 1201964 w 1579297"/>
              <a:gd name="csY25" fmla="*/ 627417 h 1153959"/>
              <a:gd name="csX26" fmla="*/ 1121282 w 1579297"/>
              <a:gd name="csY26" fmla="*/ 636382 h 1153959"/>
              <a:gd name="csX27" fmla="*/ 1130246 w 1579297"/>
              <a:gd name="csY27" fmla="*/ 681205 h 1153959"/>
              <a:gd name="csX28" fmla="*/ 1157143 w 1579297"/>
              <a:gd name="csY28" fmla="*/ 726030 h 1153959"/>
              <a:gd name="csX29" fmla="*/ 1219896 w 1579297"/>
              <a:gd name="csY29" fmla="*/ 770853 h 1153959"/>
              <a:gd name="csX30" fmla="*/ 1354368 w 1579297"/>
              <a:gd name="csY30" fmla="*/ 869576 h 1153959"/>
              <a:gd name="csX31" fmla="*/ 1291615 w 1579297"/>
              <a:gd name="csY31" fmla="*/ 833718 h 1153959"/>
              <a:gd name="csX32" fmla="*/ 1273685 w 1579297"/>
              <a:gd name="csY32" fmla="*/ 851647 h 1153959"/>
              <a:gd name="csX33" fmla="*/ 1228860 w 1579297"/>
              <a:gd name="csY33" fmla="*/ 851536 h 1153959"/>
              <a:gd name="csX34" fmla="*/ 1318509 w 1579297"/>
              <a:gd name="csY34" fmla="*/ 950259 h 1153959"/>
              <a:gd name="csX35" fmla="*/ 1264721 w 1579297"/>
              <a:gd name="csY35" fmla="*/ 1004047 h 1153959"/>
              <a:gd name="csX36" fmla="*/ 1228862 w 1579297"/>
              <a:gd name="csY36" fmla="*/ 1021976 h 1153959"/>
              <a:gd name="csX37" fmla="*/ 1184038 w 1579297"/>
              <a:gd name="csY37" fmla="*/ 1030941 h 1153959"/>
              <a:gd name="csX38" fmla="*/ 1157144 w 1579297"/>
              <a:gd name="csY38" fmla="*/ 1039906 h 1153959"/>
              <a:gd name="csX39" fmla="*/ 1166107 w 1579297"/>
              <a:gd name="csY39" fmla="*/ 941183 h 1153959"/>
              <a:gd name="csX40" fmla="*/ 1040603 w 1579297"/>
              <a:gd name="csY40" fmla="*/ 995082 h 1153959"/>
              <a:gd name="csX41" fmla="*/ 1004744 w 1579297"/>
              <a:gd name="csY41" fmla="*/ 986118 h 1153959"/>
              <a:gd name="csX42" fmla="*/ 941991 w 1579297"/>
              <a:gd name="csY42" fmla="*/ 995082 h 1153959"/>
              <a:gd name="csX43" fmla="*/ 933026 w 1579297"/>
              <a:gd name="csY43" fmla="*/ 1021976 h 1153959"/>
              <a:gd name="csX44" fmla="*/ 924062 w 1579297"/>
              <a:gd name="csY44" fmla="*/ 1066800 h 1153959"/>
              <a:gd name="csX45" fmla="*/ 843379 w 1579297"/>
              <a:gd name="csY45" fmla="*/ 1102659 h 1153959"/>
              <a:gd name="csX46" fmla="*/ 789591 w 1579297"/>
              <a:gd name="csY46" fmla="*/ 1111623 h 1153959"/>
              <a:gd name="csX47" fmla="*/ 780626 w 1579297"/>
              <a:gd name="csY47" fmla="*/ 1138518 h 1153959"/>
              <a:gd name="csX48" fmla="*/ 708909 w 1579297"/>
              <a:gd name="csY48" fmla="*/ 1013012 h 1153959"/>
              <a:gd name="csX49" fmla="*/ 592368 w 1579297"/>
              <a:gd name="csY49" fmla="*/ 896471 h 1153959"/>
              <a:gd name="csX50" fmla="*/ 448932 w 1579297"/>
              <a:gd name="csY50" fmla="*/ 896470 h 1153959"/>
              <a:gd name="csX51" fmla="*/ 332392 w 1579297"/>
              <a:gd name="csY51" fmla="*/ 995083 h 1153959"/>
              <a:gd name="csX52" fmla="*/ 215850 w 1579297"/>
              <a:gd name="csY52" fmla="*/ 968188 h 1153959"/>
              <a:gd name="csX53" fmla="*/ 36556 w 1579297"/>
              <a:gd name="csY53" fmla="*/ 887505 h 1153959"/>
              <a:gd name="csX54" fmla="*/ 697 w 1579297"/>
              <a:gd name="csY54" fmla="*/ 779930 h 1153959"/>
              <a:gd name="csX55" fmla="*/ 117238 w 1579297"/>
              <a:gd name="csY55" fmla="*/ 699247 h 1153959"/>
              <a:gd name="csX0" fmla="*/ 117238 w 1579500"/>
              <a:gd name="csY0" fmla="*/ 699247 h 1157597"/>
              <a:gd name="csX1" fmla="*/ 9661 w 1579500"/>
              <a:gd name="csY1" fmla="*/ 555812 h 1157597"/>
              <a:gd name="csX2" fmla="*/ 296533 w 1579500"/>
              <a:gd name="csY2" fmla="*/ 672353 h 1157597"/>
              <a:gd name="csX3" fmla="*/ 368249 w 1579500"/>
              <a:gd name="csY3" fmla="*/ 681317 h 1157597"/>
              <a:gd name="csX4" fmla="*/ 556509 w 1579500"/>
              <a:gd name="csY4" fmla="*/ 708212 h 1157597"/>
              <a:gd name="csX5" fmla="*/ 592368 w 1579500"/>
              <a:gd name="csY5" fmla="*/ 636493 h 1157597"/>
              <a:gd name="csX6" fmla="*/ 628227 w 1579500"/>
              <a:gd name="csY6" fmla="*/ 618565 h 1157597"/>
              <a:gd name="csX7" fmla="*/ 646157 w 1579500"/>
              <a:gd name="csY7" fmla="*/ 555812 h 1157597"/>
              <a:gd name="csX8" fmla="*/ 699944 w 1579500"/>
              <a:gd name="csY8" fmla="*/ 376517 h 1157597"/>
              <a:gd name="csX9" fmla="*/ 780626 w 1579500"/>
              <a:gd name="csY9" fmla="*/ 179293 h 1157597"/>
              <a:gd name="csX10" fmla="*/ 1004744 w 1579500"/>
              <a:gd name="csY10" fmla="*/ 0 h 1157597"/>
              <a:gd name="csX11" fmla="*/ 1103355 w 1579500"/>
              <a:gd name="csY11" fmla="*/ 26894 h 1157597"/>
              <a:gd name="csX12" fmla="*/ 1166108 w 1579500"/>
              <a:gd name="csY12" fmla="*/ 17929 h 1157597"/>
              <a:gd name="csX13" fmla="*/ 1273685 w 1579500"/>
              <a:gd name="csY13" fmla="*/ 116541 h 1157597"/>
              <a:gd name="csX14" fmla="*/ 1121285 w 1579500"/>
              <a:gd name="csY14" fmla="*/ 179294 h 1157597"/>
              <a:gd name="csX15" fmla="*/ 1237826 w 1579500"/>
              <a:gd name="csY15" fmla="*/ 206189 h 1157597"/>
              <a:gd name="csX16" fmla="*/ 1067496 w 1579500"/>
              <a:gd name="csY16" fmla="*/ 340659 h 1157597"/>
              <a:gd name="csX17" fmla="*/ 1148180 w 1579500"/>
              <a:gd name="csY17" fmla="*/ 537883 h 1157597"/>
              <a:gd name="csX18" fmla="*/ 1121285 w 1579500"/>
              <a:gd name="csY18" fmla="*/ 654424 h 1157597"/>
              <a:gd name="csX19" fmla="*/ 1579297 w 1579500"/>
              <a:gd name="csY19" fmla="*/ 1153959 h 1157597"/>
              <a:gd name="csX20" fmla="*/ 1058530 w 1579500"/>
              <a:gd name="csY20" fmla="*/ 331582 h 1157597"/>
              <a:gd name="csX21" fmla="*/ 1022670 w 1579500"/>
              <a:gd name="csY21" fmla="*/ 367441 h 1157597"/>
              <a:gd name="csX22" fmla="*/ 1067494 w 1579500"/>
              <a:gd name="csY22" fmla="*/ 466052 h 1157597"/>
              <a:gd name="csX23" fmla="*/ 1148176 w 1579500"/>
              <a:gd name="csY23" fmla="*/ 546735 h 1157597"/>
              <a:gd name="csX24" fmla="*/ 1130246 w 1579500"/>
              <a:gd name="csY24" fmla="*/ 600523 h 1157597"/>
              <a:gd name="csX25" fmla="*/ 1201964 w 1579500"/>
              <a:gd name="csY25" fmla="*/ 627417 h 1157597"/>
              <a:gd name="csX26" fmla="*/ 1121282 w 1579500"/>
              <a:gd name="csY26" fmla="*/ 636382 h 1157597"/>
              <a:gd name="csX27" fmla="*/ 1130246 w 1579500"/>
              <a:gd name="csY27" fmla="*/ 681205 h 1157597"/>
              <a:gd name="csX28" fmla="*/ 1157143 w 1579500"/>
              <a:gd name="csY28" fmla="*/ 726030 h 1157597"/>
              <a:gd name="csX29" fmla="*/ 1219896 w 1579500"/>
              <a:gd name="csY29" fmla="*/ 770853 h 1157597"/>
              <a:gd name="csX30" fmla="*/ 1354368 w 1579500"/>
              <a:gd name="csY30" fmla="*/ 869576 h 1157597"/>
              <a:gd name="csX31" fmla="*/ 1291615 w 1579500"/>
              <a:gd name="csY31" fmla="*/ 833718 h 1157597"/>
              <a:gd name="csX32" fmla="*/ 1273685 w 1579500"/>
              <a:gd name="csY32" fmla="*/ 851647 h 1157597"/>
              <a:gd name="csX33" fmla="*/ 1228860 w 1579500"/>
              <a:gd name="csY33" fmla="*/ 851536 h 1157597"/>
              <a:gd name="csX34" fmla="*/ 1318509 w 1579500"/>
              <a:gd name="csY34" fmla="*/ 950259 h 1157597"/>
              <a:gd name="csX35" fmla="*/ 1264721 w 1579500"/>
              <a:gd name="csY35" fmla="*/ 1004047 h 1157597"/>
              <a:gd name="csX36" fmla="*/ 1228862 w 1579500"/>
              <a:gd name="csY36" fmla="*/ 1021976 h 1157597"/>
              <a:gd name="csX37" fmla="*/ 1184038 w 1579500"/>
              <a:gd name="csY37" fmla="*/ 1030941 h 1157597"/>
              <a:gd name="csX38" fmla="*/ 1157144 w 1579500"/>
              <a:gd name="csY38" fmla="*/ 1039906 h 1157597"/>
              <a:gd name="csX39" fmla="*/ 1166107 w 1579500"/>
              <a:gd name="csY39" fmla="*/ 941183 h 1157597"/>
              <a:gd name="csX40" fmla="*/ 1040603 w 1579500"/>
              <a:gd name="csY40" fmla="*/ 995082 h 1157597"/>
              <a:gd name="csX41" fmla="*/ 1004744 w 1579500"/>
              <a:gd name="csY41" fmla="*/ 986118 h 1157597"/>
              <a:gd name="csX42" fmla="*/ 941991 w 1579500"/>
              <a:gd name="csY42" fmla="*/ 995082 h 1157597"/>
              <a:gd name="csX43" fmla="*/ 933026 w 1579500"/>
              <a:gd name="csY43" fmla="*/ 1021976 h 1157597"/>
              <a:gd name="csX44" fmla="*/ 924062 w 1579500"/>
              <a:gd name="csY44" fmla="*/ 1066800 h 1157597"/>
              <a:gd name="csX45" fmla="*/ 843379 w 1579500"/>
              <a:gd name="csY45" fmla="*/ 1102659 h 1157597"/>
              <a:gd name="csX46" fmla="*/ 789591 w 1579500"/>
              <a:gd name="csY46" fmla="*/ 1111623 h 1157597"/>
              <a:gd name="csX47" fmla="*/ 780626 w 1579500"/>
              <a:gd name="csY47" fmla="*/ 1138518 h 1157597"/>
              <a:gd name="csX48" fmla="*/ 708909 w 1579500"/>
              <a:gd name="csY48" fmla="*/ 1013012 h 1157597"/>
              <a:gd name="csX49" fmla="*/ 592368 w 1579500"/>
              <a:gd name="csY49" fmla="*/ 896471 h 1157597"/>
              <a:gd name="csX50" fmla="*/ 448932 w 1579500"/>
              <a:gd name="csY50" fmla="*/ 896470 h 1157597"/>
              <a:gd name="csX51" fmla="*/ 332392 w 1579500"/>
              <a:gd name="csY51" fmla="*/ 995083 h 1157597"/>
              <a:gd name="csX52" fmla="*/ 215850 w 1579500"/>
              <a:gd name="csY52" fmla="*/ 968188 h 1157597"/>
              <a:gd name="csX53" fmla="*/ 36556 w 1579500"/>
              <a:gd name="csY53" fmla="*/ 887505 h 1157597"/>
              <a:gd name="csX54" fmla="*/ 697 w 1579500"/>
              <a:gd name="csY54" fmla="*/ 779930 h 1157597"/>
              <a:gd name="csX55" fmla="*/ 117238 w 1579500"/>
              <a:gd name="csY55" fmla="*/ 699247 h 1157597"/>
              <a:gd name="csX0" fmla="*/ 117238 w 1579702"/>
              <a:gd name="csY0" fmla="*/ 699247 h 1161213"/>
              <a:gd name="csX1" fmla="*/ 9661 w 1579702"/>
              <a:gd name="csY1" fmla="*/ 555812 h 1161213"/>
              <a:gd name="csX2" fmla="*/ 296533 w 1579702"/>
              <a:gd name="csY2" fmla="*/ 672353 h 1161213"/>
              <a:gd name="csX3" fmla="*/ 368249 w 1579702"/>
              <a:gd name="csY3" fmla="*/ 681317 h 1161213"/>
              <a:gd name="csX4" fmla="*/ 556509 w 1579702"/>
              <a:gd name="csY4" fmla="*/ 708212 h 1161213"/>
              <a:gd name="csX5" fmla="*/ 592368 w 1579702"/>
              <a:gd name="csY5" fmla="*/ 636493 h 1161213"/>
              <a:gd name="csX6" fmla="*/ 628227 w 1579702"/>
              <a:gd name="csY6" fmla="*/ 618565 h 1161213"/>
              <a:gd name="csX7" fmla="*/ 646157 w 1579702"/>
              <a:gd name="csY7" fmla="*/ 555812 h 1161213"/>
              <a:gd name="csX8" fmla="*/ 699944 w 1579702"/>
              <a:gd name="csY8" fmla="*/ 376517 h 1161213"/>
              <a:gd name="csX9" fmla="*/ 780626 w 1579702"/>
              <a:gd name="csY9" fmla="*/ 179293 h 1161213"/>
              <a:gd name="csX10" fmla="*/ 1004744 w 1579702"/>
              <a:gd name="csY10" fmla="*/ 0 h 1161213"/>
              <a:gd name="csX11" fmla="*/ 1103355 w 1579702"/>
              <a:gd name="csY11" fmla="*/ 26894 h 1161213"/>
              <a:gd name="csX12" fmla="*/ 1166108 w 1579702"/>
              <a:gd name="csY12" fmla="*/ 17929 h 1161213"/>
              <a:gd name="csX13" fmla="*/ 1273685 w 1579702"/>
              <a:gd name="csY13" fmla="*/ 116541 h 1161213"/>
              <a:gd name="csX14" fmla="*/ 1121285 w 1579702"/>
              <a:gd name="csY14" fmla="*/ 179294 h 1161213"/>
              <a:gd name="csX15" fmla="*/ 1237826 w 1579702"/>
              <a:gd name="csY15" fmla="*/ 206189 h 1161213"/>
              <a:gd name="csX16" fmla="*/ 1067496 w 1579702"/>
              <a:gd name="csY16" fmla="*/ 340659 h 1161213"/>
              <a:gd name="csX17" fmla="*/ 1148180 w 1579702"/>
              <a:gd name="csY17" fmla="*/ 537883 h 1161213"/>
              <a:gd name="csX18" fmla="*/ 1121285 w 1579702"/>
              <a:gd name="csY18" fmla="*/ 654424 h 1161213"/>
              <a:gd name="csX19" fmla="*/ 1579500 w 1579702"/>
              <a:gd name="csY19" fmla="*/ 1157597 h 1161213"/>
              <a:gd name="csX20" fmla="*/ 1058530 w 1579702"/>
              <a:gd name="csY20" fmla="*/ 331582 h 1161213"/>
              <a:gd name="csX21" fmla="*/ 1022670 w 1579702"/>
              <a:gd name="csY21" fmla="*/ 367441 h 1161213"/>
              <a:gd name="csX22" fmla="*/ 1067494 w 1579702"/>
              <a:gd name="csY22" fmla="*/ 466052 h 1161213"/>
              <a:gd name="csX23" fmla="*/ 1148176 w 1579702"/>
              <a:gd name="csY23" fmla="*/ 546735 h 1161213"/>
              <a:gd name="csX24" fmla="*/ 1130246 w 1579702"/>
              <a:gd name="csY24" fmla="*/ 600523 h 1161213"/>
              <a:gd name="csX25" fmla="*/ 1201964 w 1579702"/>
              <a:gd name="csY25" fmla="*/ 627417 h 1161213"/>
              <a:gd name="csX26" fmla="*/ 1121282 w 1579702"/>
              <a:gd name="csY26" fmla="*/ 636382 h 1161213"/>
              <a:gd name="csX27" fmla="*/ 1130246 w 1579702"/>
              <a:gd name="csY27" fmla="*/ 681205 h 1161213"/>
              <a:gd name="csX28" fmla="*/ 1157143 w 1579702"/>
              <a:gd name="csY28" fmla="*/ 726030 h 1161213"/>
              <a:gd name="csX29" fmla="*/ 1219896 w 1579702"/>
              <a:gd name="csY29" fmla="*/ 770853 h 1161213"/>
              <a:gd name="csX30" fmla="*/ 1354368 w 1579702"/>
              <a:gd name="csY30" fmla="*/ 869576 h 1161213"/>
              <a:gd name="csX31" fmla="*/ 1291615 w 1579702"/>
              <a:gd name="csY31" fmla="*/ 833718 h 1161213"/>
              <a:gd name="csX32" fmla="*/ 1273685 w 1579702"/>
              <a:gd name="csY32" fmla="*/ 851647 h 1161213"/>
              <a:gd name="csX33" fmla="*/ 1228860 w 1579702"/>
              <a:gd name="csY33" fmla="*/ 851536 h 1161213"/>
              <a:gd name="csX34" fmla="*/ 1318509 w 1579702"/>
              <a:gd name="csY34" fmla="*/ 950259 h 1161213"/>
              <a:gd name="csX35" fmla="*/ 1264721 w 1579702"/>
              <a:gd name="csY35" fmla="*/ 1004047 h 1161213"/>
              <a:gd name="csX36" fmla="*/ 1228862 w 1579702"/>
              <a:gd name="csY36" fmla="*/ 1021976 h 1161213"/>
              <a:gd name="csX37" fmla="*/ 1184038 w 1579702"/>
              <a:gd name="csY37" fmla="*/ 1030941 h 1161213"/>
              <a:gd name="csX38" fmla="*/ 1157144 w 1579702"/>
              <a:gd name="csY38" fmla="*/ 1039906 h 1161213"/>
              <a:gd name="csX39" fmla="*/ 1166107 w 1579702"/>
              <a:gd name="csY39" fmla="*/ 941183 h 1161213"/>
              <a:gd name="csX40" fmla="*/ 1040603 w 1579702"/>
              <a:gd name="csY40" fmla="*/ 995082 h 1161213"/>
              <a:gd name="csX41" fmla="*/ 1004744 w 1579702"/>
              <a:gd name="csY41" fmla="*/ 986118 h 1161213"/>
              <a:gd name="csX42" fmla="*/ 941991 w 1579702"/>
              <a:gd name="csY42" fmla="*/ 995082 h 1161213"/>
              <a:gd name="csX43" fmla="*/ 933026 w 1579702"/>
              <a:gd name="csY43" fmla="*/ 1021976 h 1161213"/>
              <a:gd name="csX44" fmla="*/ 924062 w 1579702"/>
              <a:gd name="csY44" fmla="*/ 1066800 h 1161213"/>
              <a:gd name="csX45" fmla="*/ 843379 w 1579702"/>
              <a:gd name="csY45" fmla="*/ 1102659 h 1161213"/>
              <a:gd name="csX46" fmla="*/ 789591 w 1579702"/>
              <a:gd name="csY46" fmla="*/ 1111623 h 1161213"/>
              <a:gd name="csX47" fmla="*/ 780626 w 1579702"/>
              <a:gd name="csY47" fmla="*/ 1138518 h 1161213"/>
              <a:gd name="csX48" fmla="*/ 708909 w 1579702"/>
              <a:gd name="csY48" fmla="*/ 1013012 h 1161213"/>
              <a:gd name="csX49" fmla="*/ 592368 w 1579702"/>
              <a:gd name="csY49" fmla="*/ 896471 h 1161213"/>
              <a:gd name="csX50" fmla="*/ 448932 w 1579702"/>
              <a:gd name="csY50" fmla="*/ 896470 h 1161213"/>
              <a:gd name="csX51" fmla="*/ 332392 w 1579702"/>
              <a:gd name="csY51" fmla="*/ 995083 h 1161213"/>
              <a:gd name="csX52" fmla="*/ 215850 w 1579702"/>
              <a:gd name="csY52" fmla="*/ 968188 h 1161213"/>
              <a:gd name="csX53" fmla="*/ 36556 w 1579702"/>
              <a:gd name="csY53" fmla="*/ 887505 h 1161213"/>
              <a:gd name="csX54" fmla="*/ 697 w 1579702"/>
              <a:gd name="csY54" fmla="*/ 779930 h 1161213"/>
              <a:gd name="csX55" fmla="*/ 117238 w 1579702"/>
              <a:gd name="csY55" fmla="*/ 699247 h 1161213"/>
              <a:gd name="csX0" fmla="*/ 117238 w 1355687"/>
              <a:gd name="csY0" fmla="*/ 699247 h 1142907"/>
              <a:gd name="csX1" fmla="*/ 9661 w 1355687"/>
              <a:gd name="csY1" fmla="*/ 555812 h 1142907"/>
              <a:gd name="csX2" fmla="*/ 296533 w 1355687"/>
              <a:gd name="csY2" fmla="*/ 672353 h 1142907"/>
              <a:gd name="csX3" fmla="*/ 368249 w 1355687"/>
              <a:gd name="csY3" fmla="*/ 681317 h 1142907"/>
              <a:gd name="csX4" fmla="*/ 556509 w 1355687"/>
              <a:gd name="csY4" fmla="*/ 708212 h 1142907"/>
              <a:gd name="csX5" fmla="*/ 592368 w 1355687"/>
              <a:gd name="csY5" fmla="*/ 636493 h 1142907"/>
              <a:gd name="csX6" fmla="*/ 628227 w 1355687"/>
              <a:gd name="csY6" fmla="*/ 618565 h 1142907"/>
              <a:gd name="csX7" fmla="*/ 646157 w 1355687"/>
              <a:gd name="csY7" fmla="*/ 555812 h 1142907"/>
              <a:gd name="csX8" fmla="*/ 699944 w 1355687"/>
              <a:gd name="csY8" fmla="*/ 376517 h 1142907"/>
              <a:gd name="csX9" fmla="*/ 780626 w 1355687"/>
              <a:gd name="csY9" fmla="*/ 179293 h 1142907"/>
              <a:gd name="csX10" fmla="*/ 1004744 w 1355687"/>
              <a:gd name="csY10" fmla="*/ 0 h 1142907"/>
              <a:gd name="csX11" fmla="*/ 1103355 w 1355687"/>
              <a:gd name="csY11" fmla="*/ 26894 h 1142907"/>
              <a:gd name="csX12" fmla="*/ 1166108 w 1355687"/>
              <a:gd name="csY12" fmla="*/ 17929 h 1142907"/>
              <a:gd name="csX13" fmla="*/ 1273685 w 1355687"/>
              <a:gd name="csY13" fmla="*/ 116541 h 1142907"/>
              <a:gd name="csX14" fmla="*/ 1121285 w 1355687"/>
              <a:gd name="csY14" fmla="*/ 179294 h 1142907"/>
              <a:gd name="csX15" fmla="*/ 1237826 w 1355687"/>
              <a:gd name="csY15" fmla="*/ 206189 h 1142907"/>
              <a:gd name="csX16" fmla="*/ 1067496 w 1355687"/>
              <a:gd name="csY16" fmla="*/ 340659 h 1142907"/>
              <a:gd name="csX17" fmla="*/ 1148180 w 1355687"/>
              <a:gd name="csY17" fmla="*/ 537883 h 1142907"/>
              <a:gd name="csX18" fmla="*/ 1121285 w 1355687"/>
              <a:gd name="csY18" fmla="*/ 654424 h 1142907"/>
              <a:gd name="csX19" fmla="*/ 1130245 w 1355687"/>
              <a:gd name="csY19" fmla="*/ 268828 h 1142907"/>
              <a:gd name="csX20" fmla="*/ 1058530 w 1355687"/>
              <a:gd name="csY20" fmla="*/ 331582 h 1142907"/>
              <a:gd name="csX21" fmla="*/ 1022670 w 1355687"/>
              <a:gd name="csY21" fmla="*/ 367441 h 1142907"/>
              <a:gd name="csX22" fmla="*/ 1067494 w 1355687"/>
              <a:gd name="csY22" fmla="*/ 466052 h 1142907"/>
              <a:gd name="csX23" fmla="*/ 1148176 w 1355687"/>
              <a:gd name="csY23" fmla="*/ 546735 h 1142907"/>
              <a:gd name="csX24" fmla="*/ 1130246 w 1355687"/>
              <a:gd name="csY24" fmla="*/ 600523 h 1142907"/>
              <a:gd name="csX25" fmla="*/ 1201964 w 1355687"/>
              <a:gd name="csY25" fmla="*/ 627417 h 1142907"/>
              <a:gd name="csX26" fmla="*/ 1121282 w 1355687"/>
              <a:gd name="csY26" fmla="*/ 636382 h 1142907"/>
              <a:gd name="csX27" fmla="*/ 1130246 w 1355687"/>
              <a:gd name="csY27" fmla="*/ 681205 h 1142907"/>
              <a:gd name="csX28" fmla="*/ 1157143 w 1355687"/>
              <a:gd name="csY28" fmla="*/ 726030 h 1142907"/>
              <a:gd name="csX29" fmla="*/ 1219896 w 1355687"/>
              <a:gd name="csY29" fmla="*/ 770853 h 1142907"/>
              <a:gd name="csX30" fmla="*/ 1354368 w 1355687"/>
              <a:gd name="csY30" fmla="*/ 869576 h 1142907"/>
              <a:gd name="csX31" fmla="*/ 1291615 w 1355687"/>
              <a:gd name="csY31" fmla="*/ 833718 h 1142907"/>
              <a:gd name="csX32" fmla="*/ 1273685 w 1355687"/>
              <a:gd name="csY32" fmla="*/ 851647 h 1142907"/>
              <a:gd name="csX33" fmla="*/ 1228860 w 1355687"/>
              <a:gd name="csY33" fmla="*/ 851536 h 1142907"/>
              <a:gd name="csX34" fmla="*/ 1318509 w 1355687"/>
              <a:gd name="csY34" fmla="*/ 950259 h 1142907"/>
              <a:gd name="csX35" fmla="*/ 1264721 w 1355687"/>
              <a:gd name="csY35" fmla="*/ 1004047 h 1142907"/>
              <a:gd name="csX36" fmla="*/ 1228862 w 1355687"/>
              <a:gd name="csY36" fmla="*/ 1021976 h 1142907"/>
              <a:gd name="csX37" fmla="*/ 1184038 w 1355687"/>
              <a:gd name="csY37" fmla="*/ 1030941 h 1142907"/>
              <a:gd name="csX38" fmla="*/ 1157144 w 1355687"/>
              <a:gd name="csY38" fmla="*/ 1039906 h 1142907"/>
              <a:gd name="csX39" fmla="*/ 1166107 w 1355687"/>
              <a:gd name="csY39" fmla="*/ 941183 h 1142907"/>
              <a:gd name="csX40" fmla="*/ 1040603 w 1355687"/>
              <a:gd name="csY40" fmla="*/ 995082 h 1142907"/>
              <a:gd name="csX41" fmla="*/ 1004744 w 1355687"/>
              <a:gd name="csY41" fmla="*/ 986118 h 1142907"/>
              <a:gd name="csX42" fmla="*/ 941991 w 1355687"/>
              <a:gd name="csY42" fmla="*/ 995082 h 1142907"/>
              <a:gd name="csX43" fmla="*/ 933026 w 1355687"/>
              <a:gd name="csY43" fmla="*/ 1021976 h 1142907"/>
              <a:gd name="csX44" fmla="*/ 924062 w 1355687"/>
              <a:gd name="csY44" fmla="*/ 1066800 h 1142907"/>
              <a:gd name="csX45" fmla="*/ 843379 w 1355687"/>
              <a:gd name="csY45" fmla="*/ 1102659 h 1142907"/>
              <a:gd name="csX46" fmla="*/ 789591 w 1355687"/>
              <a:gd name="csY46" fmla="*/ 1111623 h 1142907"/>
              <a:gd name="csX47" fmla="*/ 780626 w 1355687"/>
              <a:gd name="csY47" fmla="*/ 1138518 h 1142907"/>
              <a:gd name="csX48" fmla="*/ 708909 w 1355687"/>
              <a:gd name="csY48" fmla="*/ 1013012 h 1142907"/>
              <a:gd name="csX49" fmla="*/ 592368 w 1355687"/>
              <a:gd name="csY49" fmla="*/ 896471 h 1142907"/>
              <a:gd name="csX50" fmla="*/ 448932 w 1355687"/>
              <a:gd name="csY50" fmla="*/ 896470 h 1142907"/>
              <a:gd name="csX51" fmla="*/ 332392 w 1355687"/>
              <a:gd name="csY51" fmla="*/ 995083 h 1142907"/>
              <a:gd name="csX52" fmla="*/ 215850 w 1355687"/>
              <a:gd name="csY52" fmla="*/ 968188 h 1142907"/>
              <a:gd name="csX53" fmla="*/ 36556 w 1355687"/>
              <a:gd name="csY53" fmla="*/ 887505 h 1142907"/>
              <a:gd name="csX54" fmla="*/ 697 w 1355687"/>
              <a:gd name="csY54" fmla="*/ 779930 h 1142907"/>
              <a:gd name="csX55" fmla="*/ 117238 w 1355687"/>
              <a:gd name="csY55" fmla="*/ 699247 h 1142907"/>
              <a:gd name="csX0" fmla="*/ 117238 w 1355687"/>
              <a:gd name="csY0" fmla="*/ 699247 h 1142907"/>
              <a:gd name="csX1" fmla="*/ 9661 w 1355687"/>
              <a:gd name="csY1" fmla="*/ 555812 h 1142907"/>
              <a:gd name="csX2" fmla="*/ 296533 w 1355687"/>
              <a:gd name="csY2" fmla="*/ 672353 h 1142907"/>
              <a:gd name="csX3" fmla="*/ 368249 w 1355687"/>
              <a:gd name="csY3" fmla="*/ 681317 h 1142907"/>
              <a:gd name="csX4" fmla="*/ 556509 w 1355687"/>
              <a:gd name="csY4" fmla="*/ 708212 h 1142907"/>
              <a:gd name="csX5" fmla="*/ 592368 w 1355687"/>
              <a:gd name="csY5" fmla="*/ 636493 h 1142907"/>
              <a:gd name="csX6" fmla="*/ 628227 w 1355687"/>
              <a:gd name="csY6" fmla="*/ 618565 h 1142907"/>
              <a:gd name="csX7" fmla="*/ 646157 w 1355687"/>
              <a:gd name="csY7" fmla="*/ 555812 h 1142907"/>
              <a:gd name="csX8" fmla="*/ 699944 w 1355687"/>
              <a:gd name="csY8" fmla="*/ 376517 h 1142907"/>
              <a:gd name="csX9" fmla="*/ 780626 w 1355687"/>
              <a:gd name="csY9" fmla="*/ 179293 h 1142907"/>
              <a:gd name="csX10" fmla="*/ 1004744 w 1355687"/>
              <a:gd name="csY10" fmla="*/ 0 h 1142907"/>
              <a:gd name="csX11" fmla="*/ 1103355 w 1355687"/>
              <a:gd name="csY11" fmla="*/ 26894 h 1142907"/>
              <a:gd name="csX12" fmla="*/ 1166108 w 1355687"/>
              <a:gd name="csY12" fmla="*/ 17929 h 1142907"/>
              <a:gd name="csX13" fmla="*/ 1273685 w 1355687"/>
              <a:gd name="csY13" fmla="*/ 116541 h 1142907"/>
              <a:gd name="csX14" fmla="*/ 1121285 w 1355687"/>
              <a:gd name="csY14" fmla="*/ 179294 h 1142907"/>
              <a:gd name="csX15" fmla="*/ 1237826 w 1355687"/>
              <a:gd name="csY15" fmla="*/ 206189 h 1142907"/>
              <a:gd name="csX16" fmla="*/ 1067496 w 1355687"/>
              <a:gd name="csY16" fmla="*/ 340659 h 1142907"/>
              <a:gd name="csX17" fmla="*/ 1148180 w 1355687"/>
              <a:gd name="csY17" fmla="*/ 537883 h 1142907"/>
              <a:gd name="csX18" fmla="*/ 1121285 w 1355687"/>
              <a:gd name="csY18" fmla="*/ 654424 h 1142907"/>
              <a:gd name="csX19" fmla="*/ 1058530 w 1355687"/>
              <a:gd name="csY19" fmla="*/ 331582 h 1142907"/>
              <a:gd name="csX20" fmla="*/ 1022670 w 1355687"/>
              <a:gd name="csY20" fmla="*/ 367441 h 1142907"/>
              <a:gd name="csX21" fmla="*/ 1067494 w 1355687"/>
              <a:gd name="csY21" fmla="*/ 466052 h 1142907"/>
              <a:gd name="csX22" fmla="*/ 1148176 w 1355687"/>
              <a:gd name="csY22" fmla="*/ 546735 h 1142907"/>
              <a:gd name="csX23" fmla="*/ 1130246 w 1355687"/>
              <a:gd name="csY23" fmla="*/ 600523 h 1142907"/>
              <a:gd name="csX24" fmla="*/ 1201964 w 1355687"/>
              <a:gd name="csY24" fmla="*/ 627417 h 1142907"/>
              <a:gd name="csX25" fmla="*/ 1121282 w 1355687"/>
              <a:gd name="csY25" fmla="*/ 636382 h 1142907"/>
              <a:gd name="csX26" fmla="*/ 1130246 w 1355687"/>
              <a:gd name="csY26" fmla="*/ 681205 h 1142907"/>
              <a:gd name="csX27" fmla="*/ 1157143 w 1355687"/>
              <a:gd name="csY27" fmla="*/ 726030 h 1142907"/>
              <a:gd name="csX28" fmla="*/ 1219896 w 1355687"/>
              <a:gd name="csY28" fmla="*/ 770853 h 1142907"/>
              <a:gd name="csX29" fmla="*/ 1354368 w 1355687"/>
              <a:gd name="csY29" fmla="*/ 869576 h 1142907"/>
              <a:gd name="csX30" fmla="*/ 1291615 w 1355687"/>
              <a:gd name="csY30" fmla="*/ 833718 h 1142907"/>
              <a:gd name="csX31" fmla="*/ 1273685 w 1355687"/>
              <a:gd name="csY31" fmla="*/ 851647 h 1142907"/>
              <a:gd name="csX32" fmla="*/ 1228860 w 1355687"/>
              <a:gd name="csY32" fmla="*/ 851536 h 1142907"/>
              <a:gd name="csX33" fmla="*/ 1318509 w 1355687"/>
              <a:gd name="csY33" fmla="*/ 950259 h 1142907"/>
              <a:gd name="csX34" fmla="*/ 1264721 w 1355687"/>
              <a:gd name="csY34" fmla="*/ 1004047 h 1142907"/>
              <a:gd name="csX35" fmla="*/ 1228862 w 1355687"/>
              <a:gd name="csY35" fmla="*/ 1021976 h 1142907"/>
              <a:gd name="csX36" fmla="*/ 1184038 w 1355687"/>
              <a:gd name="csY36" fmla="*/ 1030941 h 1142907"/>
              <a:gd name="csX37" fmla="*/ 1157144 w 1355687"/>
              <a:gd name="csY37" fmla="*/ 1039906 h 1142907"/>
              <a:gd name="csX38" fmla="*/ 1166107 w 1355687"/>
              <a:gd name="csY38" fmla="*/ 941183 h 1142907"/>
              <a:gd name="csX39" fmla="*/ 1040603 w 1355687"/>
              <a:gd name="csY39" fmla="*/ 995082 h 1142907"/>
              <a:gd name="csX40" fmla="*/ 1004744 w 1355687"/>
              <a:gd name="csY40" fmla="*/ 986118 h 1142907"/>
              <a:gd name="csX41" fmla="*/ 941991 w 1355687"/>
              <a:gd name="csY41" fmla="*/ 995082 h 1142907"/>
              <a:gd name="csX42" fmla="*/ 933026 w 1355687"/>
              <a:gd name="csY42" fmla="*/ 1021976 h 1142907"/>
              <a:gd name="csX43" fmla="*/ 924062 w 1355687"/>
              <a:gd name="csY43" fmla="*/ 1066800 h 1142907"/>
              <a:gd name="csX44" fmla="*/ 843379 w 1355687"/>
              <a:gd name="csY44" fmla="*/ 1102659 h 1142907"/>
              <a:gd name="csX45" fmla="*/ 789591 w 1355687"/>
              <a:gd name="csY45" fmla="*/ 1111623 h 1142907"/>
              <a:gd name="csX46" fmla="*/ 780626 w 1355687"/>
              <a:gd name="csY46" fmla="*/ 1138518 h 1142907"/>
              <a:gd name="csX47" fmla="*/ 708909 w 1355687"/>
              <a:gd name="csY47" fmla="*/ 1013012 h 1142907"/>
              <a:gd name="csX48" fmla="*/ 592368 w 1355687"/>
              <a:gd name="csY48" fmla="*/ 896471 h 1142907"/>
              <a:gd name="csX49" fmla="*/ 448932 w 1355687"/>
              <a:gd name="csY49" fmla="*/ 896470 h 1142907"/>
              <a:gd name="csX50" fmla="*/ 332392 w 1355687"/>
              <a:gd name="csY50" fmla="*/ 995083 h 1142907"/>
              <a:gd name="csX51" fmla="*/ 215850 w 1355687"/>
              <a:gd name="csY51" fmla="*/ 968188 h 1142907"/>
              <a:gd name="csX52" fmla="*/ 36556 w 1355687"/>
              <a:gd name="csY52" fmla="*/ 887505 h 1142907"/>
              <a:gd name="csX53" fmla="*/ 697 w 1355687"/>
              <a:gd name="csY53" fmla="*/ 779930 h 1142907"/>
              <a:gd name="csX54" fmla="*/ 117238 w 1355687"/>
              <a:gd name="csY54" fmla="*/ 699247 h 1142907"/>
              <a:gd name="csX0" fmla="*/ 117238 w 1355687"/>
              <a:gd name="csY0" fmla="*/ 699247 h 1142907"/>
              <a:gd name="csX1" fmla="*/ 9661 w 1355687"/>
              <a:gd name="csY1" fmla="*/ 555812 h 1142907"/>
              <a:gd name="csX2" fmla="*/ 296533 w 1355687"/>
              <a:gd name="csY2" fmla="*/ 672353 h 1142907"/>
              <a:gd name="csX3" fmla="*/ 368249 w 1355687"/>
              <a:gd name="csY3" fmla="*/ 681317 h 1142907"/>
              <a:gd name="csX4" fmla="*/ 556509 w 1355687"/>
              <a:gd name="csY4" fmla="*/ 708212 h 1142907"/>
              <a:gd name="csX5" fmla="*/ 592368 w 1355687"/>
              <a:gd name="csY5" fmla="*/ 636493 h 1142907"/>
              <a:gd name="csX6" fmla="*/ 628227 w 1355687"/>
              <a:gd name="csY6" fmla="*/ 618565 h 1142907"/>
              <a:gd name="csX7" fmla="*/ 646157 w 1355687"/>
              <a:gd name="csY7" fmla="*/ 555812 h 1142907"/>
              <a:gd name="csX8" fmla="*/ 699944 w 1355687"/>
              <a:gd name="csY8" fmla="*/ 376517 h 1142907"/>
              <a:gd name="csX9" fmla="*/ 780626 w 1355687"/>
              <a:gd name="csY9" fmla="*/ 179293 h 1142907"/>
              <a:gd name="csX10" fmla="*/ 1004744 w 1355687"/>
              <a:gd name="csY10" fmla="*/ 0 h 1142907"/>
              <a:gd name="csX11" fmla="*/ 1103355 w 1355687"/>
              <a:gd name="csY11" fmla="*/ 26894 h 1142907"/>
              <a:gd name="csX12" fmla="*/ 1166108 w 1355687"/>
              <a:gd name="csY12" fmla="*/ 17929 h 1142907"/>
              <a:gd name="csX13" fmla="*/ 1273685 w 1355687"/>
              <a:gd name="csY13" fmla="*/ 116541 h 1142907"/>
              <a:gd name="csX14" fmla="*/ 1121285 w 1355687"/>
              <a:gd name="csY14" fmla="*/ 179294 h 1142907"/>
              <a:gd name="csX15" fmla="*/ 1237826 w 1355687"/>
              <a:gd name="csY15" fmla="*/ 206189 h 1142907"/>
              <a:gd name="csX16" fmla="*/ 1067496 w 1355687"/>
              <a:gd name="csY16" fmla="*/ 340659 h 1142907"/>
              <a:gd name="csX17" fmla="*/ 1148180 w 1355687"/>
              <a:gd name="csY17" fmla="*/ 537883 h 1142907"/>
              <a:gd name="csX18" fmla="*/ 1121285 w 1355687"/>
              <a:gd name="csY18" fmla="*/ 654424 h 1142907"/>
              <a:gd name="csX19" fmla="*/ 1058530 w 1355687"/>
              <a:gd name="csY19" fmla="*/ 331582 h 1142907"/>
              <a:gd name="csX20" fmla="*/ 1022670 w 1355687"/>
              <a:gd name="csY20" fmla="*/ 367441 h 1142907"/>
              <a:gd name="csX21" fmla="*/ 1148176 w 1355687"/>
              <a:gd name="csY21" fmla="*/ 546735 h 1142907"/>
              <a:gd name="csX22" fmla="*/ 1130246 w 1355687"/>
              <a:gd name="csY22" fmla="*/ 600523 h 1142907"/>
              <a:gd name="csX23" fmla="*/ 1201964 w 1355687"/>
              <a:gd name="csY23" fmla="*/ 627417 h 1142907"/>
              <a:gd name="csX24" fmla="*/ 1121282 w 1355687"/>
              <a:gd name="csY24" fmla="*/ 636382 h 1142907"/>
              <a:gd name="csX25" fmla="*/ 1130246 w 1355687"/>
              <a:gd name="csY25" fmla="*/ 681205 h 1142907"/>
              <a:gd name="csX26" fmla="*/ 1157143 w 1355687"/>
              <a:gd name="csY26" fmla="*/ 726030 h 1142907"/>
              <a:gd name="csX27" fmla="*/ 1219896 w 1355687"/>
              <a:gd name="csY27" fmla="*/ 770853 h 1142907"/>
              <a:gd name="csX28" fmla="*/ 1354368 w 1355687"/>
              <a:gd name="csY28" fmla="*/ 869576 h 1142907"/>
              <a:gd name="csX29" fmla="*/ 1291615 w 1355687"/>
              <a:gd name="csY29" fmla="*/ 833718 h 1142907"/>
              <a:gd name="csX30" fmla="*/ 1273685 w 1355687"/>
              <a:gd name="csY30" fmla="*/ 851647 h 1142907"/>
              <a:gd name="csX31" fmla="*/ 1228860 w 1355687"/>
              <a:gd name="csY31" fmla="*/ 851536 h 1142907"/>
              <a:gd name="csX32" fmla="*/ 1318509 w 1355687"/>
              <a:gd name="csY32" fmla="*/ 950259 h 1142907"/>
              <a:gd name="csX33" fmla="*/ 1264721 w 1355687"/>
              <a:gd name="csY33" fmla="*/ 1004047 h 1142907"/>
              <a:gd name="csX34" fmla="*/ 1228862 w 1355687"/>
              <a:gd name="csY34" fmla="*/ 1021976 h 1142907"/>
              <a:gd name="csX35" fmla="*/ 1184038 w 1355687"/>
              <a:gd name="csY35" fmla="*/ 1030941 h 1142907"/>
              <a:gd name="csX36" fmla="*/ 1157144 w 1355687"/>
              <a:gd name="csY36" fmla="*/ 1039906 h 1142907"/>
              <a:gd name="csX37" fmla="*/ 1166107 w 1355687"/>
              <a:gd name="csY37" fmla="*/ 941183 h 1142907"/>
              <a:gd name="csX38" fmla="*/ 1040603 w 1355687"/>
              <a:gd name="csY38" fmla="*/ 995082 h 1142907"/>
              <a:gd name="csX39" fmla="*/ 1004744 w 1355687"/>
              <a:gd name="csY39" fmla="*/ 986118 h 1142907"/>
              <a:gd name="csX40" fmla="*/ 941991 w 1355687"/>
              <a:gd name="csY40" fmla="*/ 995082 h 1142907"/>
              <a:gd name="csX41" fmla="*/ 933026 w 1355687"/>
              <a:gd name="csY41" fmla="*/ 1021976 h 1142907"/>
              <a:gd name="csX42" fmla="*/ 924062 w 1355687"/>
              <a:gd name="csY42" fmla="*/ 1066800 h 1142907"/>
              <a:gd name="csX43" fmla="*/ 843379 w 1355687"/>
              <a:gd name="csY43" fmla="*/ 1102659 h 1142907"/>
              <a:gd name="csX44" fmla="*/ 789591 w 1355687"/>
              <a:gd name="csY44" fmla="*/ 1111623 h 1142907"/>
              <a:gd name="csX45" fmla="*/ 780626 w 1355687"/>
              <a:gd name="csY45" fmla="*/ 1138518 h 1142907"/>
              <a:gd name="csX46" fmla="*/ 708909 w 1355687"/>
              <a:gd name="csY46" fmla="*/ 1013012 h 1142907"/>
              <a:gd name="csX47" fmla="*/ 592368 w 1355687"/>
              <a:gd name="csY47" fmla="*/ 896471 h 1142907"/>
              <a:gd name="csX48" fmla="*/ 448932 w 1355687"/>
              <a:gd name="csY48" fmla="*/ 896470 h 1142907"/>
              <a:gd name="csX49" fmla="*/ 332392 w 1355687"/>
              <a:gd name="csY49" fmla="*/ 995083 h 1142907"/>
              <a:gd name="csX50" fmla="*/ 215850 w 1355687"/>
              <a:gd name="csY50" fmla="*/ 968188 h 1142907"/>
              <a:gd name="csX51" fmla="*/ 36556 w 1355687"/>
              <a:gd name="csY51" fmla="*/ 887505 h 1142907"/>
              <a:gd name="csX52" fmla="*/ 697 w 1355687"/>
              <a:gd name="csY52" fmla="*/ 779930 h 1142907"/>
              <a:gd name="csX53" fmla="*/ 117238 w 1355687"/>
              <a:gd name="csY53" fmla="*/ 699247 h 1142907"/>
              <a:gd name="csX0" fmla="*/ 117238 w 1355687"/>
              <a:gd name="csY0" fmla="*/ 699247 h 1142907"/>
              <a:gd name="csX1" fmla="*/ 9661 w 1355687"/>
              <a:gd name="csY1" fmla="*/ 555812 h 1142907"/>
              <a:gd name="csX2" fmla="*/ 296533 w 1355687"/>
              <a:gd name="csY2" fmla="*/ 672353 h 1142907"/>
              <a:gd name="csX3" fmla="*/ 368249 w 1355687"/>
              <a:gd name="csY3" fmla="*/ 681317 h 1142907"/>
              <a:gd name="csX4" fmla="*/ 556509 w 1355687"/>
              <a:gd name="csY4" fmla="*/ 708212 h 1142907"/>
              <a:gd name="csX5" fmla="*/ 592368 w 1355687"/>
              <a:gd name="csY5" fmla="*/ 636493 h 1142907"/>
              <a:gd name="csX6" fmla="*/ 628227 w 1355687"/>
              <a:gd name="csY6" fmla="*/ 618565 h 1142907"/>
              <a:gd name="csX7" fmla="*/ 646157 w 1355687"/>
              <a:gd name="csY7" fmla="*/ 555812 h 1142907"/>
              <a:gd name="csX8" fmla="*/ 699944 w 1355687"/>
              <a:gd name="csY8" fmla="*/ 376517 h 1142907"/>
              <a:gd name="csX9" fmla="*/ 780626 w 1355687"/>
              <a:gd name="csY9" fmla="*/ 179293 h 1142907"/>
              <a:gd name="csX10" fmla="*/ 1004744 w 1355687"/>
              <a:gd name="csY10" fmla="*/ 0 h 1142907"/>
              <a:gd name="csX11" fmla="*/ 1103355 w 1355687"/>
              <a:gd name="csY11" fmla="*/ 26894 h 1142907"/>
              <a:gd name="csX12" fmla="*/ 1166108 w 1355687"/>
              <a:gd name="csY12" fmla="*/ 17929 h 1142907"/>
              <a:gd name="csX13" fmla="*/ 1273685 w 1355687"/>
              <a:gd name="csY13" fmla="*/ 116541 h 1142907"/>
              <a:gd name="csX14" fmla="*/ 1121285 w 1355687"/>
              <a:gd name="csY14" fmla="*/ 179294 h 1142907"/>
              <a:gd name="csX15" fmla="*/ 1237826 w 1355687"/>
              <a:gd name="csY15" fmla="*/ 206189 h 1142907"/>
              <a:gd name="csX16" fmla="*/ 1067496 w 1355687"/>
              <a:gd name="csY16" fmla="*/ 340659 h 1142907"/>
              <a:gd name="csX17" fmla="*/ 1148180 w 1355687"/>
              <a:gd name="csY17" fmla="*/ 537883 h 1142907"/>
              <a:gd name="csX18" fmla="*/ 1121285 w 1355687"/>
              <a:gd name="csY18" fmla="*/ 654424 h 1142907"/>
              <a:gd name="csX19" fmla="*/ 1058530 w 1355687"/>
              <a:gd name="csY19" fmla="*/ 331582 h 1142907"/>
              <a:gd name="csX20" fmla="*/ 1022670 w 1355687"/>
              <a:gd name="csY20" fmla="*/ 367441 h 1142907"/>
              <a:gd name="csX21" fmla="*/ 1148176 w 1355687"/>
              <a:gd name="csY21" fmla="*/ 546735 h 1142907"/>
              <a:gd name="csX22" fmla="*/ 1130246 w 1355687"/>
              <a:gd name="csY22" fmla="*/ 600523 h 1142907"/>
              <a:gd name="csX23" fmla="*/ 1121282 w 1355687"/>
              <a:gd name="csY23" fmla="*/ 636382 h 1142907"/>
              <a:gd name="csX24" fmla="*/ 1130246 w 1355687"/>
              <a:gd name="csY24" fmla="*/ 681205 h 1142907"/>
              <a:gd name="csX25" fmla="*/ 1157143 w 1355687"/>
              <a:gd name="csY25" fmla="*/ 726030 h 1142907"/>
              <a:gd name="csX26" fmla="*/ 1219896 w 1355687"/>
              <a:gd name="csY26" fmla="*/ 770853 h 1142907"/>
              <a:gd name="csX27" fmla="*/ 1354368 w 1355687"/>
              <a:gd name="csY27" fmla="*/ 869576 h 1142907"/>
              <a:gd name="csX28" fmla="*/ 1291615 w 1355687"/>
              <a:gd name="csY28" fmla="*/ 833718 h 1142907"/>
              <a:gd name="csX29" fmla="*/ 1273685 w 1355687"/>
              <a:gd name="csY29" fmla="*/ 851647 h 1142907"/>
              <a:gd name="csX30" fmla="*/ 1228860 w 1355687"/>
              <a:gd name="csY30" fmla="*/ 851536 h 1142907"/>
              <a:gd name="csX31" fmla="*/ 1318509 w 1355687"/>
              <a:gd name="csY31" fmla="*/ 950259 h 1142907"/>
              <a:gd name="csX32" fmla="*/ 1264721 w 1355687"/>
              <a:gd name="csY32" fmla="*/ 1004047 h 1142907"/>
              <a:gd name="csX33" fmla="*/ 1228862 w 1355687"/>
              <a:gd name="csY33" fmla="*/ 1021976 h 1142907"/>
              <a:gd name="csX34" fmla="*/ 1184038 w 1355687"/>
              <a:gd name="csY34" fmla="*/ 1030941 h 1142907"/>
              <a:gd name="csX35" fmla="*/ 1157144 w 1355687"/>
              <a:gd name="csY35" fmla="*/ 1039906 h 1142907"/>
              <a:gd name="csX36" fmla="*/ 1166107 w 1355687"/>
              <a:gd name="csY36" fmla="*/ 941183 h 1142907"/>
              <a:gd name="csX37" fmla="*/ 1040603 w 1355687"/>
              <a:gd name="csY37" fmla="*/ 995082 h 1142907"/>
              <a:gd name="csX38" fmla="*/ 1004744 w 1355687"/>
              <a:gd name="csY38" fmla="*/ 986118 h 1142907"/>
              <a:gd name="csX39" fmla="*/ 941991 w 1355687"/>
              <a:gd name="csY39" fmla="*/ 995082 h 1142907"/>
              <a:gd name="csX40" fmla="*/ 933026 w 1355687"/>
              <a:gd name="csY40" fmla="*/ 1021976 h 1142907"/>
              <a:gd name="csX41" fmla="*/ 924062 w 1355687"/>
              <a:gd name="csY41" fmla="*/ 1066800 h 1142907"/>
              <a:gd name="csX42" fmla="*/ 843379 w 1355687"/>
              <a:gd name="csY42" fmla="*/ 1102659 h 1142907"/>
              <a:gd name="csX43" fmla="*/ 789591 w 1355687"/>
              <a:gd name="csY43" fmla="*/ 1111623 h 1142907"/>
              <a:gd name="csX44" fmla="*/ 780626 w 1355687"/>
              <a:gd name="csY44" fmla="*/ 1138518 h 1142907"/>
              <a:gd name="csX45" fmla="*/ 708909 w 1355687"/>
              <a:gd name="csY45" fmla="*/ 1013012 h 1142907"/>
              <a:gd name="csX46" fmla="*/ 592368 w 1355687"/>
              <a:gd name="csY46" fmla="*/ 896471 h 1142907"/>
              <a:gd name="csX47" fmla="*/ 448932 w 1355687"/>
              <a:gd name="csY47" fmla="*/ 896470 h 1142907"/>
              <a:gd name="csX48" fmla="*/ 332392 w 1355687"/>
              <a:gd name="csY48" fmla="*/ 995083 h 1142907"/>
              <a:gd name="csX49" fmla="*/ 215850 w 1355687"/>
              <a:gd name="csY49" fmla="*/ 968188 h 1142907"/>
              <a:gd name="csX50" fmla="*/ 36556 w 1355687"/>
              <a:gd name="csY50" fmla="*/ 887505 h 1142907"/>
              <a:gd name="csX51" fmla="*/ 697 w 1355687"/>
              <a:gd name="csY51" fmla="*/ 779930 h 1142907"/>
              <a:gd name="csX52" fmla="*/ 117238 w 1355687"/>
              <a:gd name="csY52" fmla="*/ 699247 h 1142907"/>
              <a:gd name="csX0" fmla="*/ 117238 w 1319499"/>
              <a:gd name="csY0" fmla="*/ 699247 h 1142907"/>
              <a:gd name="csX1" fmla="*/ 9661 w 1319499"/>
              <a:gd name="csY1" fmla="*/ 555812 h 1142907"/>
              <a:gd name="csX2" fmla="*/ 296533 w 1319499"/>
              <a:gd name="csY2" fmla="*/ 672353 h 1142907"/>
              <a:gd name="csX3" fmla="*/ 368249 w 1319499"/>
              <a:gd name="csY3" fmla="*/ 681317 h 1142907"/>
              <a:gd name="csX4" fmla="*/ 556509 w 1319499"/>
              <a:gd name="csY4" fmla="*/ 708212 h 1142907"/>
              <a:gd name="csX5" fmla="*/ 592368 w 1319499"/>
              <a:gd name="csY5" fmla="*/ 636493 h 1142907"/>
              <a:gd name="csX6" fmla="*/ 628227 w 1319499"/>
              <a:gd name="csY6" fmla="*/ 618565 h 1142907"/>
              <a:gd name="csX7" fmla="*/ 646157 w 1319499"/>
              <a:gd name="csY7" fmla="*/ 555812 h 1142907"/>
              <a:gd name="csX8" fmla="*/ 699944 w 1319499"/>
              <a:gd name="csY8" fmla="*/ 376517 h 1142907"/>
              <a:gd name="csX9" fmla="*/ 780626 w 1319499"/>
              <a:gd name="csY9" fmla="*/ 179293 h 1142907"/>
              <a:gd name="csX10" fmla="*/ 1004744 w 1319499"/>
              <a:gd name="csY10" fmla="*/ 0 h 1142907"/>
              <a:gd name="csX11" fmla="*/ 1103355 w 1319499"/>
              <a:gd name="csY11" fmla="*/ 26894 h 1142907"/>
              <a:gd name="csX12" fmla="*/ 1166108 w 1319499"/>
              <a:gd name="csY12" fmla="*/ 17929 h 1142907"/>
              <a:gd name="csX13" fmla="*/ 1273685 w 1319499"/>
              <a:gd name="csY13" fmla="*/ 116541 h 1142907"/>
              <a:gd name="csX14" fmla="*/ 1121285 w 1319499"/>
              <a:gd name="csY14" fmla="*/ 179294 h 1142907"/>
              <a:gd name="csX15" fmla="*/ 1237826 w 1319499"/>
              <a:gd name="csY15" fmla="*/ 206189 h 1142907"/>
              <a:gd name="csX16" fmla="*/ 1067496 w 1319499"/>
              <a:gd name="csY16" fmla="*/ 340659 h 1142907"/>
              <a:gd name="csX17" fmla="*/ 1148180 w 1319499"/>
              <a:gd name="csY17" fmla="*/ 537883 h 1142907"/>
              <a:gd name="csX18" fmla="*/ 1121285 w 1319499"/>
              <a:gd name="csY18" fmla="*/ 654424 h 1142907"/>
              <a:gd name="csX19" fmla="*/ 1058530 w 1319499"/>
              <a:gd name="csY19" fmla="*/ 331582 h 1142907"/>
              <a:gd name="csX20" fmla="*/ 1022670 w 1319499"/>
              <a:gd name="csY20" fmla="*/ 367441 h 1142907"/>
              <a:gd name="csX21" fmla="*/ 1148176 w 1319499"/>
              <a:gd name="csY21" fmla="*/ 546735 h 1142907"/>
              <a:gd name="csX22" fmla="*/ 1130246 w 1319499"/>
              <a:gd name="csY22" fmla="*/ 600523 h 1142907"/>
              <a:gd name="csX23" fmla="*/ 1121282 w 1319499"/>
              <a:gd name="csY23" fmla="*/ 636382 h 1142907"/>
              <a:gd name="csX24" fmla="*/ 1130246 w 1319499"/>
              <a:gd name="csY24" fmla="*/ 681205 h 1142907"/>
              <a:gd name="csX25" fmla="*/ 1157143 w 1319499"/>
              <a:gd name="csY25" fmla="*/ 726030 h 1142907"/>
              <a:gd name="csX26" fmla="*/ 1219896 w 1319499"/>
              <a:gd name="csY26" fmla="*/ 770853 h 1142907"/>
              <a:gd name="csX27" fmla="*/ 1291615 w 1319499"/>
              <a:gd name="csY27" fmla="*/ 833718 h 1142907"/>
              <a:gd name="csX28" fmla="*/ 1273685 w 1319499"/>
              <a:gd name="csY28" fmla="*/ 851647 h 1142907"/>
              <a:gd name="csX29" fmla="*/ 1228860 w 1319499"/>
              <a:gd name="csY29" fmla="*/ 851536 h 1142907"/>
              <a:gd name="csX30" fmla="*/ 1318509 w 1319499"/>
              <a:gd name="csY30" fmla="*/ 950259 h 1142907"/>
              <a:gd name="csX31" fmla="*/ 1264721 w 1319499"/>
              <a:gd name="csY31" fmla="*/ 1004047 h 1142907"/>
              <a:gd name="csX32" fmla="*/ 1228862 w 1319499"/>
              <a:gd name="csY32" fmla="*/ 1021976 h 1142907"/>
              <a:gd name="csX33" fmla="*/ 1184038 w 1319499"/>
              <a:gd name="csY33" fmla="*/ 1030941 h 1142907"/>
              <a:gd name="csX34" fmla="*/ 1157144 w 1319499"/>
              <a:gd name="csY34" fmla="*/ 1039906 h 1142907"/>
              <a:gd name="csX35" fmla="*/ 1166107 w 1319499"/>
              <a:gd name="csY35" fmla="*/ 941183 h 1142907"/>
              <a:gd name="csX36" fmla="*/ 1040603 w 1319499"/>
              <a:gd name="csY36" fmla="*/ 995082 h 1142907"/>
              <a:gd name="csX37" fmla="*/ 1004744 w 1319499"/>
              <a:gd name="csY37" fmla="*/ 986118 h 1142907"/>
              <a:gd name="csX38" fmla="*/ 941991 w 1319499"/>
              <a:gd name="csY38" fmla="*/ 995082 h 1142907"/>
              <a:gd name="csX39" fmla="*/ 933026 w 1319499"/>
              <a:gd name="csY39" fmla="*/ 1021976 h 1142907"/>
              <a:gd name="csX40" fmla="*/ 924062 w 1319499"/>
              <a:gd name="csY40" fmla="*/ 1066800 h 1142907"/>
              <a:gd name="csX41" fmla="*/ 843379 w 1319499"/>
              <a:gd name="csY41" fmla="*/ 1102659 h 1142907"/>
              <a:gd name="csX42" fmla="*/ 789591 w 1319499"/>
              <a:gd name="csY42" fmla="*/ 1111623 h 1142907"/>
              <a:gd name="csX43" fmla="*/ 780626 w 1319499"/>
              <a:gd name="csY43" fmla="*/ 1138518 h 1142907"/>
              <a:gd name="csX44" fmla="*/ 708909 w 1319499"/>
              <a:gd name="csY44" fmla="*/ 1013012 h 1142907"/>
              <a:gd name="csX45" fmla="*/ 592368 w 1319499"/>
              <a:gd name="csY45" fmla="*/ 896471 h 1142907"/>
              <a:gd name="csX46" fmla="*/ 448932 w 1319499"/>
              <a:gd name="csY46" fmla="*/ 896470 h 1142907"/>
              <a:gd name="csX47" fmla="*/ 332392 w 1319499"/>
              <a:gd name="csY47" fmla="*/ 995083 h 1142907"/>
              <a:gd name="csX48" fmla="*/ 215850 w 1319499"/>
              <a:gd name="csY48" fmla="*/ 968188 h 1142907"/>
              <a:gd name="csX49" fmla="*/ 36556 w 1319499"/>
              <a:gd name="csY49" fmla="*/ 887505 h 1142907"/>
              <a:gd name="csX50" fmla="*/ 697 w 1319499"/>
              <a:gd name="csY50" fmla="*/ 779930 h 1142907"/>
              <a:gd name="csX51" fmla="*/ 117238 w 1319499"/>
              <a:gd name="csY51" fmla="*/ 699247 h 1142907"/>
              <a:gd name="csX0" fmla="*/ 117238 w 1319499"/>
              <a:gd name="csY0" fmla="*/ 699247 h 1142907"/>
              <a:gd name="csX1" fmla="*/ 9661 w 1319499"/>
              <a:gd name="csY1" fmla="*/ 555812 h 1142907"/>
              <a:gd name="csX2" fmla="*/ 296533 w 1319499"/>
              <a:gd name="csY2" fmla="*/ 672353 h 1142907"/>
              <a:gd name="csX3" fmla="*/ 368249 w 1319499"/>
              <a:gd name="csY3" fmla="*/ 681317 h 1142907"/>
              <a:gd name="csX4" fmla="*/ 556509 w 1319499"/>
              <a:gd name="csY4" fmla="*/ 708212 h 1142907"/>
              <a:gd name="csX5" fmla="*/ 592368 w 1319499"/>
              <a:gd name="csY5" fmla="*/ 636493 h 1142907"/>
              <a:gd name="csX6" fmla="*/ 628227 w 1319499"/>
              <a:gd name="csY6" fmla="*/ 618565 h 1142907"/>
              <a:gd name="csX7" fmla="*/ 646157 w 1319499"/>
              <a:gd name="csY7" fmla="*/ 555812 h 1142907"/>
              <a:gd name="csX8" fmla="*/ 699944 w 1319499"/>
              <a:gd name="csY8" fmla="*/ 376517 h 1142907"/>
              <a:gd name="csX9" fmla="*/ 780626 w 1319499"/>
              <a:gd name="csY9" fmla="*/ 179293 h 1142907"/>
              <a:gd name="csX10" fmla="*/ 1004744 w 1319499"/>
              <a:gd name="csY10" fmla="*/ 0 h 1142907"/>
              <a:gd name="csX11" fmla="*/ 1103355 w 1319499"/>
              <a:gd name="csY11" fmla="*/ 26894 h 1142907"/>
              <a:gd name="csX12" fmla="*/ 1166108 w 1319499"/>
              <a:gd name="csY12" fmla="*/ 17929 h 1142907"/>
              <a:gd name="csX13" fmla="*/ 1273685 w 1319499"/>
              <a:gd name="csY13" fmla="*/ 116541 h 1142907"/>
              <a:gd name="csX14" fmla="*/ 1121285 w 1319499"/>
              <a:gd name="csY14" fmla="*/ 179294 h 1142907"/>
              <a:gd name="csX15" fmla="*/ 1237826 w 1319499"/>
              <a:gd name="csY15" fmla="*/ 206189 h 1142907"/>
              <a:gd name="csX16" fmla="*/ 1067496 w 1319499"/>
              <a:gd name="csY16" fmla="*/ 340659 h 1142907"/>
              <a:gd name="csX17" fmla="*/ 1148180 w 1319499"/>
              <a:gd name="csY17" fmla="*/ 537883 h 1142907"/>
              <a:gd name="csX18" fmla="*/ 1121285 w 1319499"/>
              <a:gd name="csY18" fmla="*/ 654424 h 1142907"/>
              <a:gd name="csX19" fmla="*/ 1058530 w 1319499"/>
              <a:gd name="csY19" fmla="*/ 331582 h 1142907"/>
              <a:gd name="csX20" fmla="*/ 1148176 w 1319499"/>
              <a:gd name="csY20" fmla="*/ 546735 h 1142907"/>
              <a:gd name="csX21" fmla="*/ 1130246 w 1319499"/>
              <a:gd name="csY21" fmla="*/ 600523 h 1142907"/>
              <a:gd name="csX22" fmla="*/ 1121282 w 1319499"/>
              <a:gd name="csY22" fmla="*/ 636382 h 1142907"/>
              <a:gd name="csX23" fmla="*/ 1130246 w 1319499"/>
              <a:gd name="csY23" fmla="*/ 681205 h 1142907"/>
              <a:gd name="csX24" fmla="*/ 1157143 w 1319499"/>
              <a:gd name="csY24" fmla="*/ 726030 h 1142907"/>
              <a:gd name="csX25" fmla="*/ 1219896 w 1319499"/>
              <a:gd name="csY25" fmla="*/ 770853 h 1142907"/>
              <a:gd name="csX26" fmla="*/ 1291615 w 1319499"/>
              <a:gd name="csY26" fmla="*/ 833718 h 1142907"/>
              <a:gd name="csX27" fmla="*/ 1273685 w 1319499"/>
              <a:gd name="csY27" fmla="*/ 851647 h 1142907"/>
              <a:gd name="csX28" fmla="*/ 1228860 w 1319499"/>
              <a:gd name="csY28" fmla="*/ 851536 h 1142907"/>
              <a:gd name="csX29" fmla="*/ 1318509 w 1319499"/>
              <a:gd name="csY29" fmla="*/ 950259 h 1142907"/>
              <a:gd name="csX30" fmla="*/ 1264721 w 1319499"/>
              <a:gd name="csY30" fmla="*/ 1004047 h 1142907"/>
              <a:gd name="csX31" fmla="*/ 1228862 w 1319499"/>
              <a:gd name="csY31" fmla="*/ 1021976 h 1142907"/>
              <a:gd name="csX32" fmla="*/ 1184038 w 1319499"/>
              <a:gd name="csY32" fmla="*/ 1030941 h 1142907"/>
              <a:gd name="csX33" fmla="*/ 1157144 w 1319499"/>
              <a:gd name="csY33" fmla="*/ 1039906 h 1142907"/>
              <a:gd name="csX34" fmla="*/ 1166107 w 1319499"/>
              <a:gd name="csY34" fmla="*/ 941183 h 1142907"/>
              <a:gd name="csX35" fmla="*/ 1040603 w 1319499"/>
              <a:gd name="csY35" fmla="*/ 995082 h 1142907"/>
              <a:gd name="csX36" fmla="*/ 1004744 w 1319499"/>
              <a:gd name="csY36" fmla="*/ 986118 h 1142907"/>
              <a:gd name="csX37" fmla="*/ 941991 w 1319499"/>
              <a:gd name="csY37" fmla="*/ 995082 h 1142907"/>
              <a:gd name="csX38" fmla="*/ 933026 w 1319499"/>
              <a:gd name="csY38" fmla="*/ 1021976 h 1142907"/>
              <a:gd name="csX39" fmla="*/ 924062 w 1319499"/>
              <a:gd name="csY39" fmla="*/ 1066800 h 1142907"/>
              <a:gd name="csX40" fmla="*/ 843379 w 1319499"/>
              <a:gd name="csY40" fmla="*/ 1102659 h 1142907"/>
              <a:gd name="csX41" fmla="*/ 789591 w 1319499"/>
              <a:gd name="csY41" fmla="*/ 1111623 h 1142907"/>
              <a:gd name="csX42" fmla="*/ 780626 w 1319499"/>
              <a:gd name="csY42" fmla="*/ 1138518 h 1142907"/>
              <a:gd name="csX43" fmla="*/ 708909 w 1319499"/>
              <a:gd name="csY43" fmla="*/ 1013012 h 1142907"/>
              <a:gd name="csX44" fmla="*/ 592368 w 1319499"/>
              <a:gd name="csY44" fmla="*/ 896471 h 1142907"/>
              <a:gd name="csX45" fmla="*/ 448932 w 1319499"/>
              <a:gd name="csY45" fmla="*/ 896470 h 1142907"/>
              <a:gd name="csX46" fmla="*/ 332392 w 1319499"/>
              <a:gd name="csY46" fmla="*/ 995083 h 1142907"/>
              <a:gd name="csX47" fmla="*/ 215850 w 1319499"/>
              <a:gd name="csY47" fmla="*/ 968188 h 1142907"/>
              <a:gd name="csX48" fmla="*/ 36556 w 1319499"/>
              <a:gd name="csY48" fmla="*/ 887505 h 1142907"/>
              <a:gd name="csX49" fmla="*/ 697 w 1319499"/>
              <a:gd name="csY49" fmla="*/ 779930 h 1142907"/>
              <a:gd name="csX50" fmla="*/ 117238 w 1319499"/>
              <a:gd name="csY50" fmla="*/ 699247 h 1142907"/>
              <a:gd name="csX0" fmla="*/ 117238 w 1319499"/>
              <a:gd name="csY0" fmla="*/ 699247 h 1142907"/>
              <a:gd name="csX1" fmla="*/ 9661 w 1319499"/>
              <a:gd name="csY1" fmla="*/ 555812 h 1142907"/>
              <a:gd name="csX2" fmla="*/ 296533 w 1319499"/>
              <a:gd name="csY2" fmla="*/ 672353 h 1142907"/>
              <a:gd name="csX3" fmla="*/ 368249 w 1319499"/>
              <a:gd name="csY3" fmla="*/ 681317 h 1142907"/>
              <a:gd name="csX4" fmla="*/ 556509 w 1319499"/>
              <a:gd name="csY4" fmla="*/ 708212 h 1142907"/>
              <a:gd name="csX5" fmla="*/ 592368 w 1319499"/>
              <a:gd name="csY5" fmla="*/ 636493 h 1142907"/>
              <a:gd name="csX6" fmla="*/ 628227 w 1319499"/>
              <a:gd name="csY6" fmla="*/ 618565 h 1142907"/>
              <a:gd name="csX7" fmla="*/ 646157 w 1319499"/>
              <a:gd name="csY7" fmla="*/ 555812 h 1142907"/>
              <a:gd name="csX8" fmla="*/ 699944 w 1319499"/>
              <a:gd name="csY8" fmla="*/ 376517 h 1142907"/>
              <a:gd name="csX9" fmla="*/ 780626 w 1319499"/>
              <a:gd name="csY9" fmla="*/ 179293 h 1142907"/>
              <a:gd name="csX10" fmla="*/ 1004744 w 1319499"/>
              <a:gd name="csY10" fmla="*/ 0 h 1142907"/>
              <a:gd name="csX11" fmla="*/ 1103355 w 1319499"/>
              <a:gd name="csY11" fmla="*/ 26894 h 1142907"/>
              <a:gd name="csX12" fmla="*/ 1166108 w 1319499"/>
              <a:gd name="csY12" fmla="*/ 17929 h 1142907"/>
              <a:gd name="csX13" fmla="*/ 1273685 w 1319499"/>
              <a:gd name="csY13" fmla="*/ 116541 h 1142907"/>
              <a:gd name="csX14" fmla="*/ 1121285 w 1319499"/>
              <a:gd name="csY14" fmla="*/ 179294 h 1142907"/>
              <a:gd name="csX15" fmla="*/ 1237826 w 1319499"/>
              <a:gd name="csY15" fmla="*/ 206189 h 1142907"/>
              <a:gd name="csX16" fmla="*/ 1067496 w 1319499"/>
              <a:gd name="csY16" fmla="*/ 340659 h 1142907"/>
              <a:gd name="csX17" fmla="*/ 1148180 w 1319499"/>
              <a:gd name="csY17" fmla="*/ 537883 h 1142907"/>
              <a:gd name="csX18" fmla="*/ 1121285 w 1319499"/>
              <a:gd name="csY18" fmla="*/ 654424 h 1142907"/>
              <a:gd name="csX19" fmla="*/ 1148176 w 1319499"/>
              <a:gd name="csY19" fmla="*/ 546735 h 1142907"/>
              <a:gd name="csX20" fmla="*/ 1130246 w 1319499"/>
              <a:gd name="csY20" fmla="*/ 600523 h 1142907"/>
              <a:gd name="csX21" fmla="*/ 1121282 w 1319499"/>
              <a:gd name="csY21" fmla="*/ 636382 h 1142907"/>
              <a:gd name="csX22" fmla="*/ 1130246 w 1319499"/>
              <a:gd name="csY22" fmla="*/ 681205 h 1142907"/>
              <a:gd name="csX23" fmla="*/ 1157143 w 1319499"/>
              <a:gd name="csY23" fmla="*/ 726030 h 1142907"/>
              <a:gd name="csX24" fmla="*/ 1219896 w 1319499"/>
              <a:gd name="csY24" fmla="*/ 770853 h 1142907"/>
              <a:gd name="csX25" fmla="*/ 1291615 w 1319499"/>
              <a:gd name="csY25" fmla="*/ 833718 h 1142907"/>
              <a:gd name="csX26" fmla="*/ 1273685 w 1319499"/>
              <a:gd name="csY26" fmla="*/ 851647 h 1142907"/>
              <a:gd name="csX27" fmla="*/ 1228860 w 1319499"/>
              <a:gd name="csY27" fmla="*/ 851536 h 1142907"/>
              <a:gd name="csX28" fmla="*/ 1318509 w 1319499"/>
              <a:gd name="csY28" fmla="*/ 950259 h 1142907"/>
              <a:gd name="csX29" fmla="*/ 1264721 w 1319499"/>
              <a:gd name="csY29" fmla="*/ 1004047 h 1142907"/>
              <a:gd name="csX30" fmla="*/ 1228862 w 1319499"/>
              <a:gd name="csY30" fmla="*/ 1021976 h 1142907"/>
              <a:gd name="csX31" fmla="*/ 1184038 w 1319499"/>
              <a:gd name="csY31" fmla="*/ 1030941 h 1142907"/>
              <a:gd name="csX32" fmla="*/ 1157144 w 1319499"/>
              <a:gd name="csY32" fmla="*/ 1039906 h 1142907"/>
              <a:gd name="csX33" fmla="*/ 1166107 w 1319499"/>
              <a:gd name="csY33" fmla="*/ 941183 h 1142907"/>
              <a:gd name="csX34" fmla="*/ 1040603 w 1319499"/>
              <a:gd name="csY34" fmla="*/ 995082 h 1142907"/>
              <a:gd name="csX35" fmla="*/ 1004744 w 1319499"/>
              <a:gd name="csY35" fmla="*/ 986118 h 1142907"/>
              <a:gd name="csX36" fmla="*/ 941991 w 1319499"/>
              <a:gd name="csY36" fmla="*/ 995082 h 1142907"/>
              <a:gd name="csX37" fmla="*/ 933026 w 1319499"/>
              <a:gd name="csY37" fmla="*/ 1021976 h 1142907"/>
              <a:gd name="csX38" fmla="*/ 924062 w 1319499"/>
              <a:gd name="csY38" fmla="*/ 1066800 h 1142907"/>
              <a:gd name="csX39" fmla="*/ 843379 w 1319499"/>
              <a:gd name="csY39" fmla="*/ 1102659 h 1142907"/>
              <a:gd name="csX40" fmla="*/ 789591 w 1319499"/>
              <a:gd name="csY40" fmla="*/ 1111623 h 1142907"/>
              <a:gd name="csX41" fmla="*/ 780626 w 1319499"/>
              <a:gd name="csY41" fmla="*/ 1138518 h 1142907"/>
              <a:gd name="csX42" fmla="*/ 708909 w 1319499"/>
              <a:gd name="csY42" fmla="*/ 1013012 h 1142907"/>
              <a:gd name="csX43" fmla="*/ 592368 w 1319499"/>
              <a:gd name="csY43" fmla="*/ 896471 h 1142907"/>
              <a:gd name="csX44" fmla="*/ 448932 w 1319499"/>
              <a:gd name="csY44" fmla="*/ 896470 h 1142907"/>
              <a:gd name="csX45" fmla="*/ 332392 w 1319499"/>
              <a:gd name="csY45" fmla="*/ 995083 h 1142907"/>
              <a:gd name="csX46" fmla="*/ 215850 w 1319499"/>
              <a:gd name="csY46" fmla="*/ 968188 h 1142907"/>
              <a:gd name="csX47" fmla="*/ 36556 w 1319499"/>
              <a:gd name="csY47" fmla="*/ 887505 h 1142907"/>
              <a:gd name="csX48" fmla="*/ 697 w 1319499"/>
              <a:gd name="csY48" fmla="*/ 779930 h 1142907"/>
              <a:gd name="csX49" fmla="*/ 117238 w 1319499"/>
              <a:gd name="csY49" fmla="*/ 699247 h 1142907"/>
              <a:gd name="csX0" fmla="*/ 117238 w 1319499"/>
              <a:gd name="csY0" fmla="*/ 699247 h 1142907"/>
              <a:gd name="csX1" fmla="*/ 9661 w 1319499"/>
              <a:gd name="csY1" fmla="*/ 555812 h 1142907"/>
              <a:gd name="csX2" fmla="*/ 296533 w 1319499"/>
              <a:gd name="csY2" fmla="*/ 672353 h 1142907"/>
              <a:gd name="csX3" fmla="*/ 368249 w 1319499"/>
              <a:gd name="csY3" fmla="*/ 681317 h 1142907"/>
              <a:gd name="csX4" fmla="*/ 556509 w 1319499"/>
              <a:gd name="csY4" fmla="*/ 708212 h 1142907"/>
              <a:gd name="csX5" fmla="*/ 592368 w 1319499"/>
              <a:gd name="csY5" fmla="*/ 636493 h 1142907"/>
              <a:gd name="csX6" fmla="*/ 628227 w 1319499"/>
              <a:gd name="csY6" fmla="*/ 618565 h 1142907"/>
              <a:gd name="csX7" fmla="*/ 646157 w 1319499"/>
              <a:gd name="csY7" fmla="*/ 555812 h 1142907"/>
              <a:gd name="csX8" fmla="*/ 699944 w 1319499"/>
              <a:gd name="csY8" fmla="*/ 376517 h 1142907"/>
              <a:gd name="csX9" fmla="*/ 780626 w 1319499"/>
              <a:gd name="csY9" fmla="*/ 179293 h 1142907"/>
              <a:gd name="csX10" fmla="*/ 1004744 w 1319499"/>
              <a:gd name="csY10" fmla="*/ 0 h 1142907"/>
              <a:gd name="csX11" fmla="*/ 1103355 w 1319499"/>
              <a:gd name="csY11" fmla="*/ 26894 h 1142907"/>
              <a:gd name="csX12" fmla="*/ 1166108 w 1319499"/>
              <a:gd name="csY12" fmla="*/ 17929 h 1142907"/>
              <a:gd name="csX13" fmla="*/ 1273685 w 1319499"/>
              <a:gd name="csY13" fmla="*/ 116541 h 1142907"/>
              <a:gd name="csX14" fmla="*/ 1121285 w 1319499"/>
              <a:gd name="csY14" fmla="*/ 179294 h 1142907"/>
              <a:gd name="csX15" fmla="*/ 1237826 w 1319499"/>
              <a:gd name="csY15" fmla="*/ 206189 h 1142907"/>
              <a:gd name="csX16" fmla="*/ 1067496 w 1319499"/>
              <a:gd name="csY16" fmla="*/ 340659 h 1142907"/>
              <a:gd name="csX17" fmla="*/ 1148180 w 1319499"/>
              <a:gd name="csY17" fmla="*/ 537883 h 1142907"/>
              <a:gd name="csX18" fmla="*/ 1121285 w 1319499"/>
              <a:gd name="csY18" fmla="*/ 654424 h 1142907"/>
              <a:gd name="csX19" fmla="*/ 1148176 w 1319499"/>
              <a:gd name="csY19" fmla="*/ 546735 h 1142907"/>
              <a:gd name="csX20" fmla="*/ 1130246 w 1319499"/>
              <a:gd name="csY20" fmla="*/ 600523 h 1142907"/>
              <a:gd name="csX21" fmla="*/ 1121282 w 1319499"/>
              <a:gd name="csY21" fmla="*/ 636382 h 1142907"/>
              <a:gd name="csX22" fmla="*/ 1130246 w 1319499"/>
              <a:gd name="csY22" fmla="*/ 681205 h 1142907"/>
              <a:gd name="csX23" fmla="*/ 1157143 w 1319499"/>
              <a:gd name="csY23" fmla="*/ 726030 h 1142907"/>
              <a:gd name="csX24" fmla="*/ 1219896 w 1319499"/>
              <a:gd name="csY24" fmla="*/ 770853 h 1142907"/>
              <a:gd name="csX25" fmla="*/ 1291615 w 1319499"/>
              <a:gd name="csY25" fmla="*/ 833718 h 1142907"/>
              <a:gd name="csX26" fmla="*/ 1273685 w 1319499"/>
              <a:gd name="csY26" fmla="*/ 851647 h 1142907"/>
              <a:gd name="csX27" fmla="*/ 1228860 w 1319499"/>
              <a:gd name="csY27" fmla="*/ 851536 h 1142907"/>
              <a:gd name="csX28" fmla="*/ 1318509 w 1319499"/>
              <a:gd name="csY28" fmla="*/ 950259 h 1142907"/>
              <a:gd name="csX29" fmla="*/ 1264721 w 1319499"/>
              <a:gd name="csY29" fmla="*/ 1004047 h 1142907"/>
              <a:gd name="csX30" fmla="*/ 1228862 w 1319499"/>
              <a:gd name="csY30" fmla="*/ 1021976 h 1142907"/>
              <a:gd name="csX31" fmla="*/ 1184038 w 1319499"/>
              <a:gd name="csY31" fmla="*/ 1030941 h 1142907"/>
              <a:gd name="csX32" fmla="*/ 1166107 w 1319499"/>
              <a:gd name="csY32" fmla="*/ 941183 h 1142907"/>
              <a:gd name="csX33" fmla="*/ 1040603 w 1319499"/>
              <a:gd name="csY33" fmla="*/ 995082 h 1142907"/>
              <a:gd name="csX34" fmla="*/ 1004744 w 1319499"/>
              <a:gd name="csY34" fmla="*/ 986118 h 1142907"/>
              <a:gd name="csX35" fmla="*/ 941991 w 1319499"/>
              <a:gd name="csY35" fmla="*/ 995082 h 1142907"/>
              <a:gd name="csX36" fmla="*/ 933026 w 1319499"/>
              <a:gd name="csY36" fmla="*/ 1021976 h 1142907"/>
              <a:gd name="csX37" fmla="*/ 924062 w 1319499"/>
              <a:gd name="csY37" fmla="*/ 1066800 h 1142907"/>
              <a:gd name="csX38" fmla="*/ 843379 w 1319499"/>
              <a:gd name="csY38" fmla="*/ 1102659 h 1142907"/>
              <a:gd name="csX39" fmla="*/ 789591 w 1319499"/>
              <a:gd name="csY39" fmla="*/ 1111623 h 1142907"/>
              <a:gd name="csX40" fmla="*/ 780626 w 1319499"/>
              <a:gd name="csY40" fmla="*/ 1138518 h 1142907"/>
              <a:gd name="csX41" fmla="*/ 708909 w 1319499"/>
              <a:gd name="csY41" fmla="*/ 1013012 h 1142907"/>
              <a:gd name="csX42" fmla="*/ 592368 w 1319499"/>
              <a:gd name="csY42" fmla="*/ 896471 h 1142907"/>
              <a:gd name="csX43" fmla="*/ 448932 w 1319499"/>
              <a:gd name="csY43" fmla="*/ 896470 h 1142907"/>
              <a:gd name="csX44" fmla="*/ 332392 w 1319499"/>
              <a:gd name="csY44" fmla="*/ 995083 h 1142907"/>
              <a:gd name="csX45" fmla="*/ 215850 w 1319499"/>
              <a:gd name="csY45" fmla="*/ 968188 h 1142907"/>
              <a:gd name="csX46" fmla="*/ 36556 w 1319499"/>
              <a:gd name="csY46" fmla="*/ 887505 h 1142907"/>
              <a:gd name="csX47" fmla="*/ 697 w 1319499"/>
              <a:gd name="csY47" fmla="*/ 779930 h 1142907"/>
              <a:gd name="csX48" fmla="*/ 117238 w 1319499"/>
              <a:gd name="csY48" fmla="*/ 699247 h 1142907"/>
              <a:gd name="csX0" fmla="*/ 117238 w 1319499"/>
              <a:gd name="csY0" fmla="*/ 699247 h 1142907"/>
              <a:gd name="csX1" fmla="*/ 9661 w 1319499"/>
              <a:gd name="csY1" fmla="*/ 555812 h 1142907"/>
              <a:gd name="csX2" fmla="*/ 296533 w 1319499"/>
              <a:gd name="csY2" fmla="*/ 672353 h 1142907"/>
              <a:gd name="csX3" fmla="*/ 368249 w 1319499"/>
              <a:gd name="csY3" fmla="*/ 681317 h 1142907"/>
              <a:gd name="csX4" fmla="*/ 556509 w 1319499"/>
              <a:gd name="csY4" fmla="*/ 708212 h 1142907"/>
              <a:gd name="csX5" fmla="*/ 592368 w 1319499"/>
              <a:gd name="csY5" fmla="*/ 636493 h 1142907"/>
              <a:gd name="csX6" fmla="*/ 628227 w 1319499"/>
              <a:gd name="csY6" fmla="*/ 618565 h 1142907"/>
              <a:gd name="csX7" fmla="*/ 646157 w 1319499"/>
              <a:gd name="csY7" fmla="*/ 555812 h 1142907"/>
              <a:gd name="csX8" fmla="*/ 699944 w 1319499"/>
              <a:gd name="csY8" fmla="*/ 376517 h 1142907"/>
              <a:gd name="csX9" fmla="*/ 780626 w 1319499"/>
              <a:gd name="csY9" fmla="*/ 179293 h 1142907"/>
              <a:gd name="csX10" fmla="*/ 1004744 w 1319499"/>
              <a:gd name="csY10" fmla="*/ 0 h 1142907"/>
              <a:gd name="csX11" fmla="*/ 1103355 w 1319499"/>
              <a:gd name="csY11" fmla="*/ 26894 h 1142907"/>
              <a:gd name="csX12" fmla="*/ 1166108 w 1319499"/>
              <a:gd name="csY12" fmla="*/ 17929 h 1142907"/>
              <a:gd name="csX13" fmla="*/ 1273685 w 1319499"/>
              <a:gd name="csY13" fmla="*/ 116541 h 1142907"/>
              <a:gd name="csX14" fmla="*/ 1121285 w 1319499"/>
              <a:gd name="csY14" fmla="*/ 179294 h 1142907"/>
              <a:gd name="csX15" fmla="*/ 1237826 w 1319499"/>
              <a:gd name="csY15" fmla="*/ 206189 h 1142907"/>
              <a:gd name="csX16" fmla="*/ 1067496 w 1319499"/>
              <a:gd name="csY16" fmla="*/ 340659 h 1142907"/>
              <a:gd name="csX17" fmla="*/ 1148180 w 1319499"/>
              <a:gd name="csY17" fmla="*/ 537883 h 1142907"/>
              <a:gd name="csX18" fmla="*/ 1121285 w 1319499"/>
              <a:gd name="csY18" fmla="*/ 654424 h 1142907"/>
              <a:gd name="csX19" fmla="*/ 1148176 w 1319499"/>
              <a:gd name="csY19" fmla="*/ 546735 h 1142907"/>
              <a:gd name="csX20" fmla="*/ 1130246 w 1319499"/>
              <a:gd name="csY20" fmla="*/ 600523 h 1142907"/>
              <a:gd name="csX21" fmla="*/ 1121282 w 1319499"/>
              <a:gd name="csY21" fmla="*/ 636382 h 1142907"/>
              <a:gd name="csX22" fmla="*/ 1130246 w 1319499"/>
              <a:gd name="csY22" fmla="*/ 681205 h 1142907"/>
              <a:gd name="csX23" fmla="*/ 1157143 w 1319499"/>
              <a:gd name="csY23" fmla="*/ 726030 h 1142907"/>
              <a:gd name="csX24" fmla="*/ 1219896 w 1319499"/>
              <a:gd name="csY24" fmla="*/ 770853 h 1142907"/>
              <a:gd name="csX25" fmla="*/ 1291615 w 1319499"/>
              <a:gd name="csY25" fmla="*/ 833718 h 1142907"/>
              <a:gd name="csX26" fmla="*/ 1273685 w 1319499"/>
              <a:gd name="csY26" fmla="*/ 851647 h 1142907"/>
              <a:gd name="csX27" fmla="*/ 1228860 w 1319499"/>
              <a:gd name="csY27" fmla="*/ 851536 h 1142907"/>
              <a:gd name="csX28" fmla="*/ 1318509 w 1319499"/>
              <a:gd name="csY28" fmla="*/ 950259 h 1142907"/>
              <a:gd name="csX29" fmla="*/ 1264721 w 1319499"/>
              <a:gd name="csY29" fmla="*/ 1004047 h 1142907"/>
              <a:gd name="csX30" fmla="*/ 1228862 w 1319499"/>
              <a:gd name="csY30" fmla="*/ 1021976 h 1142907"/>
              <a:gd name="csX31" fmla="*/ 1166107 w 1319499"/>
              <a:gd name="csY31" fmla="*/ 941183 h 1142907"/>
              <a:gd name="csX32" fmla="*/ 1040603 w 1319499"/>
              <a:gd name="csY32" fmla="*/ 995082 h 1142907"/>
              <a:gd name="csX33" fmla="*/ 1004744 w 1319499"/>
              <a:gd name="csY33" fmla="*/ 986118 h 1142907"/>
              <a:gd name="csX34" fmla="*/ 941991 w 1319499"/>
              <a:gd name="csY34" fmla="*/ 995082 h 1142907"/>
              <a:gd name="csX35" fmla="*/ 933026 w 1319499"/>
              <a:gd name="csY35" fmla="*/ 1021976 h 1142907"/>
              <a:gd name="csX36" fmla="*/ 924062 w 1319499"/>
              <a:gd name="csY36" fmla="*/ 1066800 h 1142907"/>
              <a:gd name="csX37" fmla="*/ 843379 w 1319499"/>
              <a:gd name="csY37" fmla="*/ 1102659 h 1142907"/>
              <a:gd name="csX38" fmla="*/ 789591 w 1319499"/>
              <a:gd name="csY38" fmla="*/ 1111623 h 1142907"/>
              <a:gd name="csX39" fmla="*/ 780626 w 1319499"/>
              <a:gd name="csY39" fmla="*/ 1138518 h 1142907"/>
              <a:gd name="csX40" fmla="*/ 708909 w 1319499"/>
              <a:gd name="csY40" fmla="*/ 1013012 h 1142907"/>
              <a:gd name="csX41" fmla="*/ 592368 w 1319499"/>
              <a:gd name="csY41" fmla="*/ 896471 h 1142907"/>
              <a:gd name="csX42" fmla="*/ 448932 w 1319499"/>
              <a:gd name="csY42" fmla="*/ 896470 h 1142907"/>
              <a:gd name="csX43" fmla="*/ 332392 w 1319499"/>
              <a:gd name="csY43" fmla="*/ 995083 h 1142907"/>
              <a:gd name="csX44" fmla="*/ 215850 w 1319499"/>
              <a:gd name="csY44" fmla="*/ 968188 h 1142907"/>
              <a:gd name="csX45" fmla="*/ 36556 w 1319499"/>
              <a:gd name="csY45" fmla="*/ 887505 h 1142907"/>
              <a:gd name="csX46" fmla="*/ 697 w 1319499"/>
              <a:gd name="csY46" fmla="*/ 779930 h 1142907"/>
              <a:gd name="csX47" fmla="*/ 117238 w 1319499"/>
              <a:gd name="csY47" fmla="*/ 699247 h 1142907"/>
              <a:gd name="csX0" fmla="*/ 117238 w 1319194"/>
              <a:gd name="csY0" fmla="*/ 699247 h 1142907"/>
              <a:gd name="csX1" fmla="*/ 9661 w 1319194"/>
              <a:gd name="csY1" fmla="*/ 555812 h 1142907"/>
              <a:gd name="csX2" fmla="*/ 296533 w 1319194"/>
              <a:gd name="csY2" fmla="*/ 672353 h 1142907"/>
              <a:gd name="csX3" fmla="*/ 368249 w 1319194"/>
              <a:gd name="csY3" fmla="*/ 681317 h 1142907"/>
              <a:gd name="csX4" fmla="*/ 556509 w 1319194"/>
              <a:gd name="csY4" fmla="*/ 708212 h 1142907"/>
              <a:gd name="csX5" fmla="*/ 592368 w 1319194"/>
              <a:gd name="csY5" fmla="*/ 636493 h 1142907"/>
              <a:gd name="csX6" fmla="*/ 628227 w 1319194"/>
              <a:gd name="csY6" fmla="*/ 618565 h 1142907"/>
              <a:gd name="csX7" fmla="*/ 646157 w 1319194"/>
              <a:gd name="csY7" fmla="*/ 555812 h 1142907"/>
              <a:gd name="csX8" fmla="*/ 699944 w 1319194"/>
              <a:gd name="csY8" fmla="*/ 376517 h 1142907"/>
              <a:gd name="csX9" fmla="*/ 780626 w 1319194"/>
              <a:gd name="csY9" fmla="*/ 179293 h 1142907"/>
              <a:gd name="csX10" fmla="*/ 1004744 w 1319194"/>
              <a:gd name="csY10" fmla="*/ 0 h 1142907"/>
              <a:gd name="csX11" fmla="*/ 1103355 w 1319194"/>
              <a:gd name="csY11" fmla="*/ 26894 h 1142907"/>
              <a:gd name="csX12" fmla="*/ 1166108 w 1319194"/>
              <a:gd name="csY12" fmla="*/ 17929 h 1142907"/>
              <a:gd name="csX13" fmla="*/ 1273685 w 1319194"/>
              <a:gd name="csY13" fmla="*/ 116541 h 1142907"/>
              <a:gd name="csX14" fmla="*/ 1121285 w 1319194"/>
              <a:gd name="csY14" fmla="*/ 179294 h 1142907"/>
              <a:gd name="csX15" fmla="*/ 1237826 w 1319194"/>
              <a:gd name="csY15" fmla="*/ 206189 h 1142907"/>
              <a:gd name="csX16" fmla="*/ 1067496 w 1319194"/>
              <a:gd name="csY16" fmla="*/ 340659 h 1142907"/>
              <a:gd name="csX17" fmla="*/ 1148180 w 1319194"/>
              <a:gd name="csY17" fmla="*/ 537883 h 1142907"/>
              <a:gd name="csX18" fmla="*/ 1121285 w 1319194"/>
              <a:gd name="csY18" fmla="*/ 654424 h 1142907"/>
              <a:gd name="csX19" fmla="*/ 1148176 w 1319194"/>
              <a:gd name="csY19" fmla="*/ 546735 h 1142907"/>
              <a:gd name="csX20" fmla="*/ 1130246 w 1319194"/>
              <a:gd name="csY20" fmla="*/ 600523 h 1142907"/>
              <a:gd name="csX21" fmla="*/ 1121282 w 1319194"/>
              <a:gd name="csY21" fmla="*/ 636382 h 1142907"/>
              <a:gd name="csX22" fmla="*/ 1130246 w 1319194"/>
              <a:gd name="csY22" fmla="*/ 681205 h 1142907"/>
              <a:gd name="csX23" fmla="*/ 1157143 w 1319194"/>
              <a:gd name="csY23" fmla="*/ 726030 h 1142907"/>
              <a:gd name="csX24" fmla="*/ 1219896 w 1319194"/>
              <a:gd name="csY24" fmla="*/ 770853 h 1142907"/>
              <a:gd name="csX25" fmla="*/ 1291615 w 1319194"/>
              <a:gd name="csY25" fmla="*/ 833718 h 1142907"/>
              <a:gd name="csX26" fmla="*/ 1273685 w 1319194"/>
              <a:gd name="csY26" fmla="*/ 851647 h 1142907"/>
              <a:gd name="csX27" fmla="*/ 1228860 w 1319194"/>
              <a:gd name="csY27" fmla="*/ 851536 h 1142907"/>
              <a:gd name="csX28" fmla="*/ 1318509 w 1319194"/>
              <a:gd name="csY28" fmla="*/ 950259 h 1142907"/>
              <a:gd name="csX29" fmla="*/ 1264721 w 1319194"/>
              <a:gd name="csY29" fmla="*/ 1004047 h 1142907"/>
              <a:gd name="csX30" fmla="*/ 1166107 w 1319194"/>
              <a:gd name="csY30" fmla="*/ 941183 h 1142907"/>
              <a:gd name="csX31" fmla="*/ 1040603 w 1319194"/>
              <a:gd name="csY31" fmla="*/ 995082 h 1142907"/>
              <a:gd name="csX32" fmla="*/ 1004744 w 1319194"/>
              <a:gd name="csY32" fmla="*/ 986118 h 1142907"/>
              <a:gd name="csX33" fmla="*/ 941991 w 1319194"/>
              <a:gd name="csY33" fmla="*/ 995082 h 1142907"/>
              <a:gd name="csX34" fmla="*/ 933026 w 1319194"/>
              <a:gd name="csY34" fmla="*/ 1021976 h 1142907"/>
              <a:gd name="csX35" fmla="*/ 924062 w 1319194"/>
              <a:gd name="csY35" fmla="*/ 1066800 h 1142907"/>
              <a:gd name="csX36" fmla="*/ 843379 w 1319194"/>
              <a:gd name="csY36" fmla="*/ 1102659 h 1142907"/>
              <a:gd name="csX37" fmla="*/ 789591 w 1319194"/>
              <a:gd name="csY37" fmla="*/ 1111623 h 1142907"/>
              <a:gd name="csX38" fmla="*/ 780626 w 1319194"/>
              <a:gd name="csY38" fmla="*/ 1138518 h 1142907"/>
              <a:gd name="csX39" fmla="*/ 708909 w 1319194"/>
              <a:gd name="csY39" fmla="*/ 1013012 h 1142907"/>
              <a:gd name="csX40" fmla="*/ 592368 w 1319194"/>
              <a:gd name="csY40" fmla="*/ 896471 h 1142907"/>
              <a:gd name="csX41" fmla="*/ 448932 w 1319194"/>
              <a:gd name="csY41" fmla="*/ 896470 h 1142907"/>
              <a:gd name="csX42" fmla="*/ 332392 w 1319194"/>
              <a:gd name="csY42" fmla="*/ 995083 h 1142907"/>
              <a:gd name="csX43" fmla="*/ 215850 w 1319194"/>
              <a:gd name="csY43" fmla="*/ 968188 h 1142907"/>
              <a:gd name="csX44" fmla="*/ 36556 w 1319194"/>
              <a:gd name="csY44" fmla="*/ 887505 h 1142907"/>
              <a:gd name="csX45" fmla="*/ 697 w 1319194"/>
              <a:gd name="csY45" fmla="*/ 779930 h 1142907"/>
              <a:gd name="csX46" fmla="*/ 117238 w 1319194"/>
              <a:gd name="csY46" fmla="*/ 699247 h 1142907"/>
              <a:gd name="csX0" fmla="*/ 117238 w 1319296"/>
              <a:gd name="csY0" fmla="*/ 699247 h 1142907"/>
              <a:gd name="csX1" fmla="*/ 9661 w 1319296"/>
              <a:gd name="csY1" fmla="*/ 555812 h 1142907"/>
              <a:gd name="csX2" fmla="*/ 296533 w 1319296"/>
              <a:gd name="csY2" fmla="*/ 672353 h 1142907"/>
              <a:gd name="csX3" fmla="*/ 368249 w 1319296"/>
              <a:gd name="csY3" fmla="*/ 681317 h 1142907"/>
              <a:gd name="csX4" fmla="*/ 556509 w 1319296"/>
              <a:gd name="csY4" fmla="*/ 708212 h 1142907"/>
              <a:gd name="csX5" fmla="*/ 592368 w 1319296"/>
              <a:gd name="csY5" fmla="*/ 636493 h 1142907"/>
              <a:gd name="csX6" fmla="*/ 628227 w 1319296"/>
              <a:gd name="csY6" fmla="*/ 618565 h 1142907"/>
              <a:gd name="csX7" fmla="*/ 646157 w 1319296"/>
              <a:gd name="csY7" fmla="*/ 555812 h 1142907"/>
              <a:gd name="csX8" fmla="*/ 699944 w 1319296"/>
              <a:gd name="csY8" fmla="*/ 376517 h 1142907"/>
              <a:gd name="csX9" fmla="*/ 780626 w 1319296"/>
              <a:gd name="csY9" fmla="*/ 179293 h 1142907"/>
              <a:gd name="csX10" fmla="*/ 1004744 w 1319296"/>
              <a:gd name="csY10" fmla="*/ 0 h 1142907"/>
              <a:gd name="csX11" fmla="*/ 1103355 w 1319296"/>
              <a:gd name="csY11" fmla="*/ 26894 h 1142907"/>
              <a:gd name="csX12" fmla="*/ 1166108 w 1319296"/>
              <a:gd name="csY12" fmla="*/ 17929 h 1142907"/>
              <a:gd name="csX13" fmla="*/ 1273685 w 1319296"/>
              <a:gd name="csY13" fmla="*/ 116541 h 1142907"/>
              <a:gd name="csX14" fmla="*/ 1121285 w 1319296"/>
              <a:gd name="csY14" fmla="*/ 179294 h 1142907"/>
              <a:gd name="csX15" fmla="*/ 1237826 w 1319296"/>
              <a:gd name="csY15" fmla="*/ 206189 h 1142907"/>
              <a:gd name="csX16" fmla="*/ 1067496 w 1319296"/>
              <a:gd name="csY16" fmla="*/ 340659 h 1142907"/>
              <a:gd name="csX17" fmla="*/ 1148180 w 1319296"/>
              <a:gd name="csY17" fmla="*/ 537883 h 1142907"/>
              <a:gd name="csX18" fmla="*/ 1121285 w 1319296"/>
              <a:gd name="csY18" fmla="*/ 654424 h 1142907"/>
              <a:gd name="csX19" fmla="*/ 1148176 w 1319296"/>
              <a:gd name="csY19" fmla="*/ 546735 h 1142907"/>
              <a:gd name="csX20" fmla="*/ 1130246 w 1319296"/>
              <a:gd name="csY20" fmla="*/ 600523 h 1142907"/>
              <a:gd name="csX21" fmla="*/ 1121282 w 1319296"/>
              <a:gd name="csY21" fmla="*/ 636382 h 1142907"/>
              <a:gd name="csX22" fmla="*/ 1130246 w 1319296"/>
              <a:gd name="csY22" fmla="*/ 681205 h 1142907"/>
              <a:gd name="csX23" fmla="*/ 1157143 w 1319296"/>
              <a:gd name="csY23" fmla="*/ 726030 h 1142907"/>
              <a:gd name="csX24" fmla="*/ 1219896 w 1319296"/>
              <a:gd name="csY24" fmla="*/ 770853 h 1142907"/>
              <a:gd name="csX25" fmla="*/ 1291615 w 1319296"/>
              <a:gd name="csY25" fmla="*/ 833718 h 1142907"/>
              <a:gd name="csX26" fmla="*/ 1273685 w 1319296"/>
              <a:gd name="csY26" fmla="*/ 851647 h 1142907"/>
              <a:gd name="csX27" fmla="*/ 1228860 w 1319296"/>
              <a:gd name="csY27" fmla="*/ 851536 h 1142907"/>
              <a:gd name="csX28" fmla="*/ 1318509 w 1319296"/>
              <a:gd name="csY28" fmla="*/ 950259 h 1142907"/>
              <a:gd name="csX29" fmla="*/ 1166107 w 1319296"/>
              <a:gd name="csY29" fmla="*/ 941183 h 1142907"/>
              <a:gd name="csX30" fmla="*/ 1040603 w 1319296"/>
              <a:gd name="csY30" fmla="*/ 995082 h 1142907"/>
              <a:gd name="csX31" fmla="*/ 1004744 w 1319296"/>
              <a:gd name="csY31" fmla="*/ 986118 h 1142907"/>
              <a:gd name="csX32" fmla="*/ 941991 w 1319296"/>
              <a:gd name="csY32" fmla="*/ 995082 h 1142907"/>
              <a:gd name="csX33" fmla="*/ 933026 w 1319296"/>
              <a:gd name="csY33" fmla="*/ 1021976 h 1142907"/>
              <a:gd name="csX34" fmla="*/ 924062 w 1319296"/>
              <a:gd name="csY34" fmla="*/ 1066800 h 1142907"/>
              <a:gd name="csX35" fmla="*/ 843379 w 1319296"/>
              <a:gd name="csY35" fmla="*/ 1102659 h 1142907"/>
              <a:gd name="csX36" fmla="*/ 789591 w 1319296"/>
              <a:gd name="csY36" fmla="*/ 1111623 h 1142907"/>
              <a:gd name="csX37" fmla="*/ 780626 w 1319296"/>
              <a:gd name="csY37" fmla="*/ 1138518 h 1142907"/>
              <a:gd name="csX38" fmla="*/ 708909 w 1319296"/>
              <a:gd name="csY38" fmla="*/ 1013012 h 1142907"/>
              <a:gd name="csX39" fmla="*/ 592368 w 1319296"/>
              <a:gd name="csY39" fmla="*/ 896471 h 1142907"/>
              <a:gd name="csX40" fmla="*/ 448932 w 1319296"/>
              <a:gd name="csY40" fmla="*/ 896470 h 1142907"/>
              <a:gd name="csX41" fmla="*/ 332392 w 1319296"/>
              <a:gd name="csY41" fmla="*/ 995083 h 1142907"/>
              <a:gd name="csX42" fmla="*/ 215850 w 1319296"/>
              <a:gd name="csY42" fmla="*/ 968188 h 1142907"/>
              <a:gd name="csX43" fmla="*/ 36556 w 1319296"/>
              <a:gd name="csY43" fmla="*/ 887505 h 1142907"/>
              <a:gd name="csX44" fmla="*/ 697 w 1319296"/>
              <a:gd name="csY44" fmla="*/ 779930 h 1142907"/>
              <a:gd name="csX45" fmla="*/ 117238 w 1319296"/>
              <a:gd name="csY45" fmla="*/ 699247 h 1142907"/>
              <a:gd name="csX0" fmla="*/ 117238 w 1294197"/>
              <a:gd name="csY0" fmla="*/ 699247 h 1142907"/>
              <a:gd name="csX1" fmla="*/ 9661 w 1294197"/>
              <a:gd name="csY1" fmla="*/ 555812 h 1142907"/>
              <a:gd name="csX2" fmla="*/ 296533 w 1294197"/>
              <a:gd name="csY2" fmla="*/ 672353 h 1142907"/>
              <a:gd name="csX3" fmla="*/ 368249 w 1294197"/>
              <a:gd name="csY3" fmla="*/ 681317 h 1142907"/>
              <a:gd name="csX4" fmla="*/ 556509 w 1294197"/>
              <a:gd name="csY4" fmla="*/ 708212 h 1142907"/>
              <a:gd name="csX5" fmla="*/ 592368 w 1294197"/>
              <a:gd name="csY5" fmla="*/ 636493 h 1142907"/>
              <a:gd name="csX6" fmla="*/ 628227 w 1294197"/>
              <a:gd name="csY6" fmla="*/ 618565 h 1142907"/>
              <a:gd name="csX7" fmla="*/ 646157 w 1294197"/>
              <a:gd name="csY7" fmla="*/ 555812 h 1142907"/>
              <a:gd name="csX8" fmla="*/ 699944 w 1294197"/>
              <a:gd name="csY8" fmla="*/ 376517 h 1142907"/>
              <a:gd name="csX9" fmla="*/ 780626 w 1294197"/>
              <a:gd name="csY9" fmla="*/ 179293 h 1142907"/>
              <a:gd name="csX10" fmla="*/ 1004744 w 1294197"/>
              <a:gd name="csY10" fmla="*/ 0 h 1142907"/>
              <a:gd name="csX11" fmla="*/ 1103355 w 1294197"/>
              <a:gd name="csY11" fmla="*/ 26894 h 1142907"/>
              <a:gd name="csX12" fmla="*/ 1166108 w 1294197"/>
              <a:gd name="csY12" fmla="*/ 17929 h 1142907"/>
              <a:gd name="csX13" fmla="*/ 1273685 w 1294197"/>
              <a:gd name="csY13" fmla="*/ 116541 h 1142907"/>
              <a:gd name="csX14" fmla="*/ 1121285 w 1294197"/>
              <a:gd name="csY14" fmla="*/ 179294 h 1142907"/>
              <a:gd name="csX15" fmla="*/ 1237826 w 1294197"/>
              <a:gd name="csY15" fmla="*/ 206189 h 1142907"/>
              <a:gd name="csX16" fmla="*/ 1067496 w 1294197"/>
              <a:gd name="csY16" fmla="*/ 340659 h 1142907"/>
              <a:gd name="csX17" fmla="*/ 1148180 w 1294197"/>
              <a:gd name="csY17" fmla="*/ 537883 h 1142907"/>
              <a:gd name="csX18" fmla="*/ 1121285 w 1294197"/>
              <a:gd name="csY18" fmla="*/ 654424 h 1142907"/>
              <a:gd name="csX19" fmla="*/ 1148176 w 1294197"/>
              <a:gd name="csY19" fmla="*/ 546735 h 1142907"/>
              <a:gd name="csX20" fmla="*/ 1130246 w 1294197"/>
              <a:gd name="csY20" fmla="*/ 600523 h 1142907"/>
              <a:gd name="csX21" fmla="*/ 1121282 w 1294197"/>
              <a:gd name="csY21" fmla="*/ 636382 h 1142907"/>
              <a:gd name="csX22" fmla="*/ 1130246 w 1294197"/>
              <a:gd name="csY22" fmla="*/ 681205 h 1142907"/>
              <a:gd name="csX23" fmla="*/ 1157143 w 1294197"/>
              <a:gd name="csY23" fmla="*/ 726030 h 1142907"/>
              <a:gd name="csX24" fmla="*/ 1219896 w 1294197"/>
              <a:gd name="csY24" fmla="*/ 770853 h 1142907"/>
              <a:gd name="csX25" fmla="*/ 1291615 w 1294197"/>
              <a:gd name="csY25" fmla="*/ 833718 h 1142907"/>
              <a:gd name="csX26" fmla="*/ 1273685 w 1294197"/>
              <a:gd name="csY26" fmla="*/ 851647 h 1142907"/>
              <a:gd name="csX27" fmla="*/ 1228860 w 1294197"/>
              <a:gd name="csY27" fmla="*/ 851536 h 1142907"/>
              <a:gd name="csX28" fmla="*/ 1166107 w 1294197"/>
              <a:gd name="csY28" fmla="*/ 941183 h 1142907"/>
              <a:gd name="csX29" fmla="*/ 1040603 w 1294197"/>
              <a:gd name="csY29" fmla="*/ 995082 h 1142907"/>
              <a:gd name="csX30" fmla="*/ 1004744 w 1294197"/>
              <a:gd name="csY30" fmla="*/ 986118 h 1142907"/>
              <a:gd name="csX31" fmla="*/ 941991 w 1294197"/>
              <a:gd name="csY31" fmla="*/ 995082 h 1142907"/>
              <a:gd name="csX32" fmla="*/ 933026 w 1294197"/>
              <a:gd name="csY32" fmla="*/ 1021976 h 1142907"/>
              <a:gd name="csX33" fmla="*/ 924062 w 1294197"/>
              <a:gd name="csY33" fmla="*/ 1066800 h 1142907"/>
              <a:gd name="csX34" fmla="*/ 843379 w 1294197"/>
              <a:gd name="csY34" fmla="*/ 1102659 h 1142907"/>
              <a:gd name="csX35" fmla="*/ 789591 w 1294197"/>
              <a:gd name="csY35" fmla="*/ 1111623 h 1142907"/>
              <a:gd name="csX36" fmla="*/ 780626 w 1294197"/>
              <a:gd name="csY36" fmla="*/ 1138518 h 1142907"/>
              <a:gd name="csX37" fmla="*/ 708909 w 1294197"/>
              <a:gd name="csY37" fmla="*/ 1013012 h 1142907"/>
              <a:gd name="csX38" fmla="*/ 592368 w 1294197"/>
              <a:gd name="csY38" fmla="*/ 896471 h 1142907"/>
              <a:gd name="csX39" fmla="*/ 448932 w 1294197"/>
              <a:gd name="csY39" fmla="*/ 896470 h 1142907"/>
              <a:gd name="csX40" fmla="*/ 332392 w 1294197"/>
              <a:gd name="csY40" fmla="*/ 995083 h 1142907"/>
              <a:gd name="csX41" fmla="*/ 215850 w 1294197"/>
              <a:gd name="csY41" fmla="*/ 968188 h 1142907"/>
              <a:gd name="csX42" fmla="*/ 36556 w 1294197"/>
              <a:gd name="csY42" fmla="*/ 887505 h 1142907"/>
              <a:gd name="csX43" fmla="*/ 697 w 1294197"/>
              <a:gd name="csY43" fmla="*/ 779930 h 1142907"/>
              <a:gd name="csX44" fmla="*/ 117238 w 1294197"/>
              <a:gd name="csY44" fmla="*/ 699247 h 11429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1294197" h="1142907">
                <a:moveTo>
                  <a:pt x="117238" y="699247"/>
                </a:moveTo>
                <a:cubicBezTo>
                  <a:pt x="118732" y="661894"/>
                  <a:pt x="-20221" y="560294"/>
                  <a:pt x="9661" y="555812"/>
                </a:cubicBezTo>
                <a:cubicBezTo>
                  <a:pt x="39543" y="551330"/>
                  <a:pt x="236768" y="651436"/>
                  <a:pt x="296533" y="672353"/>
                </a:cubicBezTo>
                <a:cubicBezTo>
                  <a:pt x="356298" y="693270"/>
                  <a:pt x="359284" y="690282"/>
                  <a:pt x="368249" y="681317"/>
                </a:cubicBezTo>
                <a:cubicBezTo>
                  <a:pt x="371237" y="666376"/>
                  <a:pt x="519156" y="715683"/>
                  <a:pt x="556509" y="708212"/>
                </a:cubicBezTo>
                <a:cubicBezTo>
                  <a:pt x="593862" y="700741"/>
                  <a:pt x="580415" y="651434"/>
                  <a:pt x="592368" y="636493"/>
                </a:cubicBezTo>
                <a:cubicBezTo>
                  <a:pt x="604321" y="621552"/>
                  <a:pt x="619262" y="632012"/>
                  <a:pt x="628227" y="618565"/>
                </a:cubicBezTo>
                <a:cubicBezTo>
                  <a:pt x="637192" y="605118"/>
                  <a:pt x="628227" y="549836"/>
                  <a:pt x="646157" y="555812"/>
                </a:cubicBezTo>
                <a:cubicBezTo>
                  <a:pt x="664164" y="528801"/>
                  <a:pt x="677533" y="439270"/>
                  <a:pt x="699944" y="376517"/>
                </a:cubicBezTo>
                <a:cubicBezTo>
                  <a:pt x="722355" y="313764"/>
                  <a:pt x="729826" y="242046"/>
                  <a:pt x="780626" y="179293"/>
                </a:cubicBezTo>
                <a:cubicBezTo>
                  <a:pt x="831426" y="116540"/>
                  <a:pt x="956562" y="48184"/>
                  <a:pt x="1004744" y="0"/>
                </a:cubicBezTo>
                <a:cubicBezTo>
                  <a:pt x="1022673" y="2988"/>
                  <a:pt x="1076461" y="23906"/>
                  <a:pt x="1103355" y="26894"/>
                </a:cubicBezTo>
                <a:cubicBezTo>
                  <a:pt x="1130249" y="29882"/>
                  <a:pt x="1137720" y="2988"/>
                  <a:pt x="1166108" y="17929"/>
                </a:cubicBezTo>
                <a:cubicBezTo>
                  <a:pt x="1194496" y="32870"/>
                  <a:pt x="1258744" y="113553"/>
                  <a:pt x="1273685" y="116541"/>
                </a:cubicBezTo>
                <a:cubicBezTo>
                  <a:pt x="1266215" y="143435"/>
                  <a:pt x="1127261" y="164353"/>
                  <a:pt x="1121285" y="179294"/>
                </a:cubicBezTo>
                <a:cubicBezTo>
                  <a:pt x="1115309" y="194235"/>
                  <a:pt x="1231850" y="191248"/>
                  <a:pt x="1237826" y="206189"/>
                </a:cubicBezTo>
                <a:cubicBezTo>
                  <a:pt x="1240814" y="237565"/>
                  <a:pt x="1082437" y="285377"/>
                  <a:pt x="1067496" y="340659"/>
                </a:cubicBezTo>
                <a:cubicBezTo>
                  <a:pt x="1052555" y="395941"/>
                  <a:pt x="1139215" y="485589"/>
                  <a:pt x="1148180" y="537883"/>
                </a:cubicBezTo>
                <a:cubicBezTo>
                  <a:pt x="1157145" y="590177"/>
                  <a:pt x="1109332" y="657412"/>
                  <a:pt x="1121285" y="654424"/>
                </a:cubicBezTo>
                <a:cubicBezTo>
                  <a:pt x="1121284" y="655899"/>
                  <a:pt x="1146683" y="555718"/>
                  <a:pt x="1148176" y="546735"/>
                </a:cubicBezTo>
                <a:cubicBezTo>
                  <a:pt x="1149669" y="537752"/>
                  <a:pt x="1134728" y="585582"/>
                  <a:pt x="1130246" y="600523"/>
                </a:cubicBezTo>
                <a:cubicBezTo>
                  <a:pt x="1125764" y="615464"/>
                  <a:pt x="1121282" y="622935"/>
                  <a:pt x="1121282" y="636382"/>
                </a:cubicBezTo>
                <a:cubicBezTo>
                  <a:pt x="1121282" y="649829"/>
                  <a:pt x="1124269" y="666264"/>
                  <a:pt x="1130246" y="681205"/>
                </a:cubicBezTo>
                <a:cubicBezTo>
                  <a:pt x="1136223" y="696146"/>
                  <a:pt x="1142201" y="711089"/>
                  <a:pt x="1157143" y="726030"/>
                </a:cubicBezTo>
                <a:cubicBezTo>
                  <a:pt x="1172085" y="740971"/>
                  <a:pt x="1231849" y="758900"/>
                  <a:pt x="1219896" y="770853"/>
                </a:cubicBezTo>
                <a:cubicBezTo>
                  <a:pt x="1242308" y="788801"/>
                  <a:pt x="1282650" y="820252"/>
                  <a:pt x="1291615" y="833718"/>
                </a:cubicBezTo>
                <a:cubicBezTo>
                  <a:pt x="1300580" y="847184"/>
                  <a:pt x="1284144" y="848677"/>
                  <a:pt x="1273685" y="851647"/>
                </a:cubicBezTo>
                <a:cubicBezTo>
                  <a:pt x="1263226" y="854617"/>
                  <a:pt x="1214019" y="841641"/>
                  <a:pt x="1228860" y="851536"/>
                </a:cubicBezTo>
                <a:cubicBezTo>
                  <a:pt x="1210930" y="866459"/>
                  <a:pt x="1197483" y="917259"/>
                  <a:pt x="1166107" y="941183"/>
                </a:cubicBezTo>
                <a:cubicBezTo>
                  <a:pt x="1134731" y="965107"/>
                  <a:pt x="1067497" y="987593"/>
                  <a:pt x="1040603" y="995082"/>
                </a:cubicBezTo>
                <a:cubicBezTo>
                  <a:pt x="1013709" y="1002571"/>
                  <a:pt x="1016697" y="989106"/>
                  <a:pt x="1004744" y="986118"/>
                </a:cubicBezTo>
                <a:cubicBezTo>
                  <a:pt x="983826" y="989106"/>
                  <a:pt x="960890" y="985633"/>
                  <a:pt x="941991" y="995082"/>
                </a:cubicBezTo>
                <a:cubicBezTo>
                  <a:pt x="933539" y="999308"/>
                  <a:pt x="935318" y="1012809"/>
                  <a:pt x="933026" y="1021976"/>
                </a:cubicBezTo>
                <a:cubicBezTo>
                  <a:pt x="929331" y="1036758"/>
                  <a:pt x="932138" y="1053879"/>
                  <a:pt x="924062" y="1066800"/>
                </a:cubicBezTo>
                <a:cubicBezTo>
                  <a:pt x="905560" y="1096403"/>
                  <a:pt x="872722" y="1097324"/>
                  <a:pt x="843379" y="1102659"/>
                </a:cubicBezTo>
                <a:cubicBezTo>
                  <a:pt x="825496" y="1105910"/>
                  <a:pt x="807520" y="1108635"/>
                  <a:pt x="789591" y="1111623"/>
                </a:cubicBezTo>
                <a:cubicBezTo>
                  <a:pt x="786603" y="1120588"/>
                  <a:pt x="794073" y="1154953"/>
                  <a:pt x="780626" y="1138518"/>
                </a:cubicBezTo>
                <a:cubicBezTo>
                  <a:pt x="767179" y="1122083"/>
                  <a:pt x="750970" y="1016836"/>
                  <a:pt x="708909" y="1013012"/>
                </a:cubicBezTo>
                <a:cubicBezTo>
                  <a:pt x="693968" y="1007036"/>
                  <a:pt x="635698" y="915895"/>
                  <a:pt x="592368" y="896471"/>
                </a:cubicBezTo>
                <a:cubicBezTo>
                  <a:pt x="549038" y="877047"/>
                  <a:pt x="492261" y="880035"/>
                  <a:pt x="448932" y="896470"/>
                </a:cubicBezTo>
                <a:cubicBezTo>
                  <a:pt x="405603" y="912905"/>
                  <a:pt x="371239" y="983130"/>
                  <a:pt x="332392" y="995083"/>
                </a:cubicBezTo>
                <a:cubicBezTo>
                  <a:pt x="293545" y="1007036"/>
                  <a:pt x="265156" y="986118"/>
                  <a:pt x="215850" y="968188"/>
                </a:cubicBezTo>
                <a:cubicBezTo>
                  <a:pt x="166544" y="950258"/>
                  <a:pt x="43925" y="897822"/>
                  <a:pt x="36556" y="887505"/>
                </a:cubicBezTo>
                <a:cubicBezTo>
                  <a:pt x="28788" y="876631"/>
                  <a:pt x="6674" y="791883"/>
                  <a:pt x="697" y="779930"/>
                </a:cubicBezTo>
                <a:cubicBezTo>
                  <a:pt x="-10441" y="735374"/>
                  <a:pt x="115744" y="736600"/>
                  <a:pt x="117238" y="699247"/>
                </a:cubicBezTo>
                <a:close/>
              </a:path>
            </a:pathLst>
          </a:custGeom>
          <a:solidFill>
            <a:srgbClr val="C51A1B">
              <a:alpha val="28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44CBEB9-5425-D940-A7D6-D0E1B735A76D}"/>
              </a:ext>
            </a:extLst>
          </p:cNvPr>
          <p:cNvSpPr txBox="1"/>
          <p:nvPr/>
        </p:nvSpPr>
        <p:spPr>
          <a:xfrm>
            <a:off x="6291032" y="6302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1A38C9B6-5B50-DEEF-E318-32E37872BD1D}"/>
              </a:ext>
            </a:extLst>
          </p:cNvPr>
          <p:cNvSpPr/>
          <p:nvPr/>
        </p:nvSpPr>
        <p:spPr>
          <a:xfrm>
            <a:off x="4386478" y="4364613"/>
            <a:ext cx="1270153" cy="1435555"/>
          </a:xfrm>
          <a:custGeom>
            <a:avLst/>
            <a:gdLst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407459 w 2017059"/>
              <a:gd name="csY64" fmla="*/ 1731390 h 2529475"/>
              <a:gd name="csX65" fmla="*/ 1335741 w 2017059"/>
              <a:gd name="csY65" fmla="*/ 1758284 h 2529475"/>
              <a:gd name="csX66" fmla="*/ 1264024 w 2017059"/>
              <a:gd name="csY66" fmla="*/ 1785178 h 2529475"/>
              <a:gd name="csX67" fmla="*/ 1237130 w 2017059"/>
              <a:gd name="csY67" fmla="*/ 1803108 h 2529475"/>
              <a:gd name="csX68" fmla="*/ 1192306 w 2017059"/>
              <a:gd name="csY68" fmla="*/ 1812072 h 2529475"/>
              <a:gd name="csX69" fmla="*/ 1165412 w 2017059"/>
              <a:gd name="csY69" fmla="*/ 1830002 h 2529475"/>
              <a:gd name="csX70" fmla="*/ 1075765 w 2017059"/>
              <a:gd name="csY70" fmla="*/ 1856896 h 2529475"/>
              <a:gd name="csX71" fmla="*/ 1039906 w 2017059"/>
              <a:gd name="csY71" fmla="*/ 1874825 h 2529475"/>
              <a:gd name="csX72" fmla="*/ 905436 w 2017059"/>
              <a:gd name="csY72" fmla="*/ 1901719 h 2529475"/>
              <a:gd name="csX73" fmla="*/ 896471 w 2017059"/>
              <a:gd name="csY73" fmla="*/ 1928614 h 2529475"/>
              <a:gd name="csX74" fmla="*/ 914400 w 2017059"/>
              <a:gd name="csY74" fmla="*/ 2063084 h 2529475"/>
              <a:gd name="csX75" fmla="*/ 932330 w 2017059"/>
              <a:gd name="csY75" fmla="*/ 2233414 h 2529475"/>
              <a:gd name="csX76" fmla="*/ 896471 w 2017059"/>
              <a:gd name="csY76" fmla="*/ 2332025 h 2529475"/>
              <a:gd name="csX77" fmla="*/ 869577 w 2017059"/>
              <a:gd name="csY77" fmla="*/ 2502355 h 2529475"/>
              <a:gd name="csX78" fmla="*/ 851647 w 2017059"/>
              <a:gd name="csY78" fmla="*/ 2529249 h 2529475"/>
              <a:gd name="csX79" fmla="*/ 797859 w 2017059"/>
              <a:gd name="csY79" fmla="*/ 2511319 h 2529475"/>
              <a:gd name="csX80" fmla="*/ 717177 w 2017059"/>
              <a:gd name="csY80" fmla="*/ 2493390 h 2529475"/>
              <a:gd name="csX81" fmla="*/ 690283 w 2017059"/>
              <a:gd name="csY81" fmla="*/ 2484425 h 2529475"/>
              <a:gd name="csX82" fmla="*/ 654424 w 2017059"/>
              <a:gd name="csY82" fmla="*/ 2421672 h 2529475"/>
              <a:gd name="csX83" fmla="*/ 645459 w 2017059"/>
              <a:gd name="csY83" fmla="*/ 2385814 h 2529475"/>
              <a:gd name="csX84" fmla="*/ 609600 w 2017059"/>
              <a:gd name="csY84" fmla="*/ 2340990 h 2529475"/>
              <a:gd name="csX85" fmla="*/ 600636 w 2017059"/>
              <a:gd name="csY85" fmla="*/ 2376849 h 2529475"/>
              <a:gd name="csX86" fmla="*/ 582706 w 2017059"/>
              <a:gd name="csY86" fmla="*/ 2394778 h 2529475"/>
              <a:gd name="csX87" fmla="*/ 502024 w 2017059"/>
              <a:gd name="csY87" fmla="*/ 2421672 h 2529475"/>
              <a:gd name="csX88" fmla="*/ 439271 w 2017059"/>
              <a:gd name="csY88" fmla="*/ 2412708 h 2529475"/>
              <a:gd name="csX89" fmla="*/ 421341 w 2017059"/>
              <a:gd name="csY89" fmla="*/ 2385814 h 2529475"/>
              <a:gd name="csX90" fmla="*/ 367553 w 2017059"/>
              <a:gd name="csY90" fmla="*/ 2358919 h 2529475"/>
              <a:gd name="csX91" fmla="*/ 331694 w 2017059"/>
              <a:gd name="csY91" fmla="*/ 2340990 h 2529475"/>
              <a:gd name="csX92" fmla="*/ 259977 w 2017059"/>
              <a:gd name="csY92" fmla="*/ 2332025 h 2529475"/>
              <a:gd name="csX93" fmla="*/ 143436 w 2017059"/>
              <a:gd name="csY93" fmla="*/ 2305131 h 2529475"/>
              <a:gd name="csX94" fmla="*/ 152400 w 2017059"/>
              <a:gd name="csY94" fmla="*/ 2224449 h 2529475"/>
              <a:gd name="csX95" fmla="*/ 161365 w 2017059"/>
              <a:gd name="csY95" fmla="*/ 2179625 h 2529475"/>
              <a:gd name="csX96" fmla="*/ 89647 w 2017059"/>
              <a:gd name="csY96" fmla="*/ 2143766 h 2529475"/>
              <a:gd name="csX97" fmla="*/ 62753 w 2017059"/>
              <a:gd name="csY97" fmla="*/ 2125837 h 2529475"/>
              <a:gd name="csX98" fmla="*/ 26894 w 2017059"/>
              <a:gd name="csY98" fmla="*/ 2116872 h 2529475"/>
              <a:gd name="csX99" fmla="*/ 0 w 2017059"/>
              <a:gd name="csY99" fmla="*/ 2089978 h 2529475"/>
              <a:gd name="csX100" fmla="*/ 35859 w 2017059"/>
              <a:gd name="csY100" fmla="*/ 2072049 h 2529475"/>
              <a:gd name="csX101" fmla="*/ 125506 w 2017059"/>
              <a:gd name="csY101" fmla="*/ 2063084 h 2529475"/>
              <a:gd name="csX102" fmla="*/ 143436 w 2017059"/>
              <a:gd name="csY102" fmla="*/ 1946543 h 2529475"/>
              <a:gd name="csX103" fmla="*/ 268941 w 2017059"/>
              <a:gd name="csY103" fmla="*/ 1901719 h 2529475"/>
              <a:gd name="csX104" fmla="*/ 286871 w 2017059"/>
              <a:gd name="csY104" fmla="*/ 1874825 h 2529475"/>
              <a:gd name="csX105" fmla="*/ 376518 w 2017059"/>
              <a:gd name="csY105" fmla="*/ 1865861 h 2529475"/>
              <a:gd name="csX106" fmla="*/ 502024 w 2017059"/>
              <a:gd name="csY106" fmla="*/ 1847931 h 2529475"/>
              <a:gd name="csX107" fmla="*/ 609600 w 2017059"/>
              <a:gd name="csY107" fmla="*/ 1803108 h 2529475"/>
              <a:gd name="csX108" fmla="*/ 636494 w 2017059"/>
              <a:gd name="csY108" fmla="*/ 1740355 h 2529475"/>
              <a:gd name="csX109" fmla="*/ 663388 w 2017059"/>
              <a:gd name="csY109" fmla="*/ 1695531 h 2529475"/>
              <a:gd name="csX110" fmla="*/ 672353 w 2017059"/>
              <a:gd name="csY110" fmla="*/ 1659672 h 2529475"/>
              <a:gd name="csX111" fmla="*/ 681318 w 2017059"/>
              <a:gd name="csY111" fmla="*/ 1632778 h 2529475"/>
              <a:gd name="csX112" fmla="*/ 654424 w 2017059"/>
              <a:gd name="csY112" fmla="*/ 1596919 h 2529475"/>
              <a:gd name="csX113" fmla="*/ 627530 w 2017059"/>
              <a:gd name="csY113" fmla="*/ 1534166 h 2529475"/>
              <a:gd name="csX114" fmla="*/ 582706 w 2017059"/>
              <a:gd name="csY114" fmla="*/ 1435555 h 2529475"/>
              <a:gd name="csX115" fmla="*/ 555812 w 2017059"/>
              <a:gd name="csY115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407459 w 2017059"/>
              <a:gd name="csY64" fmla="*/ 1731390 h 2529475"/>
              <a:gd name="csX65" fmla="*/ 1335741 w 2017059"/>
              <a:gd name="csY65" fmla="*/ 1758284 h 2529475"/>
              <a:gd name="csX66" fmla="*/ 1264024 w 2017059"/>
              <a:gd name="csY66" fmla="*/ 1785178 h 2529475"/>
              <a:gd name="csX67" fmla="*/ 1237130 w 2017059"/>
              <a:gd name="csY67" fmla="*/ 1803108 h 2529475"/>
              <a:gd name="csX68" fmla="*/ 1192306 w 2017059"/>
              <a:gd name="csY68" fmla="*/ 1812072 h 2529475"/>
              <a:gd name="csX69" fmla="*/ 1165412 w 2017059"/>
              <a:gd name="csY69" fmla="*/ 1830002 h 2529475"/>
              <a:gd name="csX70" fmla="*/ 1075765 w 2017059"/>
              <a:gd name="csY70" fmla="*/ 1856896 h 2529475"/>
              <a:gd name="csX71" fmla="*/ 1039906 w 2017059"/>
              <a:gd name="csY71" fmla="*/ 1874825 h 2529475"/>
              <a:gd name="csX72" fmla="*/ 905436 w 2017059"/>
              <a:gd name="csY72" fmla="*/ 1901719 h 2529475"/>
              <a:gd name="csX73" fmla="*/ 896471 w 2017059"/>
              <a:gd name="csY73" fmla="*/ 1928614 h 2529475"/>
              <a:gd name="csX74" fmla="*/ 914400 w 2017059"/>
              <a:gd name="csY74" fmla="*/ 2063084 h 2529475"/>
              <a:gd name="csX75" fmla="*/ 932330 w 2017059"/>
              <a:gd name="csY75" fmla="*/ 2233414 h 2529475"/>
              <a:gd name="csX76" fmla="*/ 896471 w 2017059"/>
              <a:gd name="csY76" fmla="*/ 2332025 h 2529475"/>
              <a:gd name="csX77" fmla="*/ 869577 w 2017059"/>
              <a:gd name="csY77" fmla="*/ 2502355 h 2529475"/>
              <a:gd name="csX78" fmla="*/ 851647 w 2017059"/>
              <a:gd name="csY78" fmla="*/ 2529249 h 2529475"/>
              <a:gd name="csX79" fmla="*/ 797859 w 2017059"/>
              <a:gd name="csY79" fmla="*/ 2511319 h 2529475"/>
              <a:gd name="csX80" fmla="*/ 717177 w 2017059"/>
              <a:gd name="csY80" fmla="*/ 2493390 h 2529475"/>
              <a:gd name="csX81" fmla="*/ 690283 w 2017059"/>
              <a:gd name="csY81" fmla="*/ 2484425 h 2529475"/>
              <a:gd name="csX82" fmla="*/ 654424 w 2017059"/>
              <a:gd name="csY82" fmla="*/ 2421672 h 2529475"/>
              <a:gd name="csX83" fmla="*/ 645459 w 2017059"/>
              <a:gd name="csY83" fmla="*/ 2385814 h 2529475"/>
              <a:gd name="csX84" fmla="*/ 609600 w 2017059"/>
              <a:gd name="csY84" fmla="*/ 2340990 h 2529475"/>
              <a:gd name="csX85" fmla="*/ 600636 w 2017059"/>
              <a:gd name="csY85" fmla="*/ 2376849 h 2529475"/>
              <a:gd name="csX86" fmla="*/ 582706 w 2017059"/>
              <a:gd name="csY86" fmla="*/ 2394778 h 2529475"/>
              <a:gd name="csX87" fmla="*/ 502024 w 2017059"/>
              <a:gd name="csY87" fmla="*/ 2421672 h 2529475"/>
              <a:gd name="csX88" fmla="*/ 439271 w 2017059"/>
              <a:gd name="csY88" fmla="*/ 2412708 h 2529475"/>
              <a:gd name="csX89" fmla="*/ 421341 w 2017059"/>
              <a:gd name="csY89" fmla="*/ 2358920 h 2529475"/>
              <a:gd name="csX90" fmla="*/ 367553 w 2017059"/>
              <a:gd name="csY90" fmla="*/ 2358919 h 2529475"/>
              <a:gd name="csX91" fmla="*/ 331694 w 2017059"/>
              <a:gd name="csY91" fmla="*/ 2340990 h 2529475"/>
              <a:gd name="csX92" fmla="*/ 259977 w 2017059"/>
              <a:gd name="csY92" fmla="*/ 2332025 h 2529475"/>
              <a:gd name="csX93" fmla="*/ 143436 w 2017059"/>
              <a:gd name="csY93" fmla="*/ 2305131 h 2529475"/>
              <a:gd name="csX94" fmla="*/ 152400 w 2017059"/>
              <a:gd name="csY94" fmla="*/ 2224449 h 2529475"/>
              <a:gd name="csX95" fmla="*/ 161365 w 2017059"/>
              <a:gd name="csY95" fmla="*/ 2179625 h 2529475"/>
              <a:gd name="csX96" fmla="*/ 89647 w 2017059"/>
              <a:gd name="csY96" fmla="*/ 2143766 h 2529475"/>
              <a:gd name="csX97" fmla="*/ 62753 w 2017059"/>
              <a:gd name="csY97" fmla="*/ 2125837 h 2529475"/>
              <a:gd name="csX98" fmla="*/ 26894 w 2017059"/>
              <a:gd name="csY98" fmla="*/ 2116872 h 2529475"/>
              <a:gd name="csX99" fmla="*/ 0 w 2017059"/>
              <a:gd name="csY99" fmla="*/ 2089978 h 2529475"/>
              <a:gd name="csX100" fmla="*/ 35859 w 2017059"/>
              <a:gd name="csY100" fmla="*/ 2072049 h 2529475"/>
              <a:gd name="csX101" fmla="*/ 125506 w 2017059"/>
              <a:gd name="csY101" fmla="*/ 2063084 h 2529475"/>
              <a:gd name="csX102" fmla="*/ 143436 w 2017059"/>
              <a:gd name="csY102" fmla="*/ 1946543 h 2529475"/>
              <a:gd name="csX103" fmla="*/ 268941 w 2017059"/>
              <a:gd name="csY103" fmla="*/ 1901719 h 2529475"/>
              <a:gd name="csX104" fmla="*/ 286871 w 2017059"/>
              <a:gd name="csY104" fmla="*/ 1874825 h 2529475"/>
              <a:gd name="csX105" fmla="*/ 376518 w 2017059"/>
              <a:gd name="csY105" fmla="*/ 1865861 h 2529475"/>
              <a:gd name="csX106" fmla="*/ 502024 w 2017059"/>
              <a:gd name="csY106" fmla="*/ 1847931 h 2529475"/>
              <a:gd name="csX107" fmla="*/ 609600 w 2017059"/>
              <a:gd name="csY107" fmla="*/ 1803108 h 2529475"/>
              <a:gd name="csX108" fmla="*/ 636494 w 2017059"/>
              <a:gd name="csY108" fmla="*/ 1740355 h 2529475"/>
              <a:gd name="csX109" fmla="*/ 663388 w 2017059"/>
              <a:gd name="csY109" fmla="*/ 1695531 h 2529475"/>
              <a:gd name="csX110" fmla="*/ 672353 w 2017059"/>
              <a:gd name="csY110" fmla="*/ 1659672 h 2529475"/>
              <a:gd name="csX111" fmla="*/ 681318 w 2017059"/>
              <a:gd name="csY111" fmla="*/ 1632778 h 2529475"/>
              <a:gd name="csX112" fmla="*/ 654424 w 2017059"/>
              <a:gd name="csY112" fmla="*/ 1596919 h 2529475"/>
              <a:gd name="csX113" fmla="*/ 627530 w 2017059"/>
              <a:gd name="csY113" fmla="*/ 1534166 h 2529475"/>
              <a:gd name="csX114" fmla="*/ 582706 w 2017059"/>
              <a:gd name="csY114" fmla="*/ 1435555 h 2529475"/>
              <a:gd name="csX115" fmla="*/ 555812 w 2017059"/>
              <a:gd name="csY115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407459 w 2017059"/>
              <a:gd name="csY64" fmla="*/ 1731390 h 2529475"/>
              <a:gd name="csX65" fmla="*/ 1335741 w 2017059"/>
              <a:gd name="csY65" fmla="*/ 1758284 h 2529475"/>
              <a:gd name="csX66" fmla="*/ 1264024 w 2017059"/>
              <a:gd name="csY66" fmla="*/ 1785178 h 2529475"/>
              <a:gd name="csX67" fmla="*/ 1237130 w 2017059"/>
              <a:gd name="csY67" fmla="*/ 1803108 h 2529475"/>
              <a:gd name="csX68" fmla="*/ 1192306 w 2017059"/>
              <a:gd name="csY68" fmla="*/ 1812072 h 2529475"/>
              <a:gd name="csX69" fmla="*/ 1165412 w 2017059"/>
              <a:gd name="csY69" fmla="*/ 1830002 h 2529475"/>
              <a:gd name="csX70" fmla="*/ 1075765 w 2017059"/>
              <a:gd name="csY70" fmla="*/ 1856896 h 2529475"/>
              <a:gd name="csX71" fmla="*/ 1039906 w 2017059"/>
              <a:gd name="csY71" fmla="*/ 1874825 h 2529475"/>
              <a:gd name="csX72" fmla="*/ 905436 w 2017059"/>
              <a:gd name="csY72" fmla="*/ 1901719 h 2529475"/>
              <a:gd name="csX73" fmla="*/ 896471 w 2017059"/>
              <a:gd name="csY73" fmla="*/ 1928614 h 2529475"/>
              <a:gd name="csX74" fmla="*/ 914400 w 2017059"/>
              <a:gd name="csY74" fmla="*/ 2063084 h 2529475"/>
              <a:gd name="csX75" fmla="*/ 932330 w 2017059"/>
              <a:gd name="csY75" fmla="*/ 2233414 h 2529475"/>
              <a:gd name="csX76" fmla="*/ 896471 w 2017059"/>
              <a:gd name="csY76" fmla="*/ 2332025 h 2529475"/>
              <a:gd name="csX77" fmla="*/ 869577 w 2017059"/>
              <a:gd name="csY77" fmla="*/ 2502355 h 2529475"/>
              <a:gd name="csX78" fmla="*/ 851647 w 2017059"/>
              <a:gd name="csY78" fmla="*/ 2529249 h 2529475"/>
              <a:gd name="csX79" fmla="*/ 797859 w 2017059"/>
              <a:gd name="csY79" fmla="*/ 2511319 h 2529475"/>
              <a:gd name="csX80" fmla="*/ 717177 w 2017059"/>
              <a:gd name="csY80" fmla="*/ 2493390 h 2529475"/>
              <a:gd name="csX81" fmla="*/ 690283 w 2017059"/>
              <a:gd name="csY81" fmla="*/ 2484425 h 2529475"/>
              <a:gd name="csX82" fmla="*/ 654424 w 2017059"/>
              <a:gd name="csY82" fmla="*/ 2421672 h 2529475"/>
              <a:gd name="csX83" fmla="*/ 645459 w 2017059"/>
              <a:gd name="csY83" fmla="*/ 2385814 h 2529475"/>
              <a:gd name="csX84" fmla="*/ 609600 w 2017059"/>
              <a:gd name="csY84" fmla="*/ 2340990 h 2529475"/>
              <a:gd name="csX85" fmla="*/ 600636 w 2017059"/>
              <a:gd name="csY85" fmla="*/ 2376849 h 2529475"/>
              <a:gd name="csX86" fmla="*/ 582706 w 2017059"/>
              <a:gd name="csY86" fmla="*/ 2394778 h 2529475"/>
              <a:gd name="csX87" fmla="*/ 502024 w 2017059"/>
              <a:gd name="csY87" fmla="*/ 2421672 h 2529475"/>
              <a:gd name="csX88" fmla="*/ 457200 w 2017059"/>
              <a:gd name="csY88" fmla="*/ 2358920 h 2529475"/>
              <a:gd name="csX89" fmla="*/ 421341 w 2017059"/>
              <a:gd name="csY89" fmla="*/ 2358920 h 2529475"/>
              <a:gd name="csX90" fmla="*/ 367553 w 2017059"/>
              <a:gd name="csY90" fmla="*/ 2358919 h 2529475"/>
              <a:gd name="csX91" fmla="*/ 331694 w 2017059"/>
              <a:gd name="csY91" fmla="*/ 2340990 h 2529475"/>
              <a:gd name="csX92" fmla="*/ 259977 w 2017059"/>
              <a:gd name="csY92" fmla="*/ 2332025 h 2529475"/>
              <a:gd name="csX93" fmla="*/ 143436 w 2017059"/>
              <a:gd name="csY93" fmla="*/ 2305131 h 2529475"/>
              <a:gd name="csX94" fmla="*/ 152400 w 2017059"/>
              <a:gd name="csY94" fmla="*/ 2224449 h 2529475"/>
              <a:gd name="csX95" fmla="*/ 161365 w 2017059"/>
              <a:gd name="csY95" fmla="*/ 2179625 h 2529475"/>
              <a:gd name="csX96" fmla="*/ 89647 w 2017059"/>
              <a:gd name="csY96" fmla="*/ 2143766 h 2529475"/>
              <a:gd name="csX97" fmla="*/ 62753 w 2017059"/>
              <a:gd name="csY97" fmla="*/ 2125837 h 2529475"/>
              <a:gd name="csX98" fmla="*/ 26894 w 2017059"/>
              <a:gd name="csY98" fmla="*/ 2116872 h 2529475"/>
              <a:gd name="csX99" fmla="*/ 0 w 2017059"/>
              <a:gd name="csY99" fmla="*/ 2089978 h 2529475"/>
              <a:gd name="csX100" fmla="*/ 35859 w 2017059"/>
              <a:gd name="csY100" fmla="*/ 2072049 h 2529475"/>
              <a:gd name="csX101" fmla="*/ 125506 w 2017059"/>
              <a:gd name="csY101" fmla="*/ 2063084 h 2529475"/>
              <a:gd name="csX102" fmla="*/ 143436 w 2017059"/>
              <a:gd name="csY102" fmla="*/ 1946543 h 2529475"/>
              <a:gd name="csX103" fmla="*/ 268941 w 2017059"/>
              <a:gd name="csY103" fmla="*/ 1901719 h 2529475"/>
              <a:gd name="csX104" fmla="*/ 286871 w 2017059"/>
              <a:gd name="csY104" fmla="*/ 1874825 h 2529475"/>
              <a:gd name="csX105" fmla="*/ 376518 w 2017059"/>
              <a:gd name="csY105" fmla="*/ 1865861 h 2529475"/>
              <a:gd name="csX106" fmla="*/ 502024 w 2017059"/>
              <a:gd name="csY106" fmla="*/ 1847931 h 2529475"/>
              <a:gd name="csX107" fmla="*/ 609600 w 2017059"/>
              <a:gd name="csY107" fmla="*/ 1803108 h 2529475"/>
              <a:gd name="csX108" fmla="*/ 636494 w 2017059"/>
              <a:gd name="csY108" fmla="*/ 1740355 h 2529475"/>
              <a:gd name="csX109" fmla="*/ 663388 w 2017059"/>
              <a:gd name="csY109" fmla="*/ 1695531 h 2529475"/>
              <a:gd name="csX110" fmla="*/ 672353 w 2017059"/>
              <a:gd name="csY110" fmla="*/ 1659672 h 2529475"/>
              <a:gd name="csX111" fmla="*/ 681318 w 2017059"/>
              <a:gd name="csY111" fmla="*/ 1632778 h 2529475"/>
              <a:gd name="csX112" fmla="*/ 654424 w 2017059"/>
              <a:gd name="csY112" fmla="*/ 1596919 h 2529475"/>
              <a:gd name="csX113" fmla="*/ 627530 w 2017059"/>
              <a:gd name="csY113" fmla="*/ 1534166 h 2529475"/>
              <a:gd name="csX114" fmla="*/ 582706 w 2017059"/>
              <a:gd name="csY114" fmla="*/ 1435555 h 2529475"/>
              <a:gd name="csX115" fmla="*/ 555812 w 2017059"/>
              <a:gd name="csY115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407459 w 2017059"/>
              <a:gd name="csY64" fmla="*/ 1731390 h 2529475"/>
              <a:gd name="csX65" fmla="*/ 1335741 w 2017059"/>
              <a:gd name="csY65" fmla="*/ 1758284 h 2529475"/>
              <a:gd name="csX66" fmla="*/ 1264024 w 2017059"/>
              <a:gd name="csY66" fmla="*/ 1785178 h 2529475"/>
              <a:gd name="csX67" fmla="*/ 1237130 w 2017059"/>
              <a:gd name="csY67" fmla="*/ 1803108 h 2529475"/>
              <a:gd name="csX68" fmla="*/ 1192306 w 2017059"/>
              <a:gd name="csY68" fmla="*/ 1812072 h 2529475"/>
              <a:gd name="csX69" fmla="*/ 1165412 w 2017059"/>
              <a:gd name="csY69" fmla="*/ 1830002 h 2529475"/>
              <a:gd name="csX70" fmla="*/ 1075765 w 2017059"/>
              <a:gd name="csY70" fmla="*/ 1856896 h 2529475"/>
              <a:gd name="csX71" fmla="*/ 1039906 w 2017059"/>
              <a:gd name="csY71" fmla="*/ 1874825 h 2529475"/>
              <a:gd name="csX72" fmla="*/ 905436 w 2017059"/>
              <a:gd name="csY72" fmla="*/ 1901719 h 2529475"/>
              <a:gd name="csX73" fmla="*/ 896471 w 2017059"/>
              <a:gd name="csY73" fmla="*/ 1928614 h 2529475"/>
              <a:gd name="csX74" fmla="*/ 914400 w 2017059"/>
              <a:gd name="csY74" fmla="*/ 2063084 h 2529475"/>
              <a:gd name="csX75" fmla="*/ 932330 w 2017059"/>
              <a:gd name="csY75" fmla="*/ 2233414 h 2529475"/>
              <a:gd name="csX76" fmla="*/ 896471 w 2017059"/>
              <a:gd name="csY76" fmla="*/ 2332025 h 2529475"/>
              <a:gd name="csX77" fmla="*/ 869577 w 2017059"/>
              <a:gd name="csY77" fmla="*/ 2502355 h 2529475"/>
              <a:gd name="csX78" fmla="*/ 851647 w 2017059"/>
              <a:gd name="csY78" fmla="*/ 2529249 h 2529475"/>
              <a:gd name="csX79" fmla="*/ 797859 w 2017059"/>
              <a:gd name="csY79" fmla="*/ 2511319 h 2529475"/>
              <a:gd name="csX80" fmla="*/ 717177 w 2017059"/>
              <a:gd name="csY80" fmla="*/ 2493390 h 2529475"/>
              <a:gd name="csX81" fmla="*/ 726142 w 2017059"/>
              <a:gd name="csY81" fmla="*/ 2457531 h 2529475"/>
              <a:gd name="csX82" fmla="*/ 654424 w 2017059"/>
              <a:gd name="csY82" fmla="*/ 2421672 h 2529475"/>
              <a:gd name="csX83" fmla="*/ 645459 w 2017059"/>
              <a:gd name="csY83" fmla="*/ 2385814 h 2529475"/>
              <a:gd name="csX84" fmla="*/ 609600 w 2017059"/>
              <a:gd name="csY84" fmla="*/ 2340990 h 2529475"/>
              <a:gd name="csX85" fmla="*/ 600636 w 2017059"/>
              <a:gd name="csY85" fmla="*/ 2376849 h 2529475"/>
              <a:gd name="csX86" fmla="*/ 582706 w 2017059"/>
              <a:gd name="csY86" fmla="*/ 2394778 h 2529475"/>
              <a:gd name="csX87" fmla="*/ 502024 w 2017059"/>
              <a:gd name="csY87" fmla="*/ 2421672 h 2529475"/>
              <a:gd name="csX88" fmla="*/ 457200 w 2017059"/>
              <a:gd name="csY88" fmla="*/ 2358920 h 2529475"/>
              <a:gd name="csX89" fmla="*/ 421341 w 2017059"/>
              <a:gd name="csY89" fmla="*/ 2358920 h 2529475"/>
              <a:gd name="csX90" fmla="*/ 367553 w 2017059"/>
              <a:gd name="csY90" fmla="*/ 2358919 h 2529475"/>
              <a:gd name="csX91" fmla="*/ 331694 w 2017059"/>
              <a:gd name="csY91" fmla="*/ 2340990 h 2529475"/>
              <a:gd name="csX92" fmla="*/ 259977 w 2017059"/>
              <a:gd name="csY92" fmla="*/ 2332025 h 2529475"/>
              <a:gd name="csX93" fmla="*/ 143436 w 2017059"/>
              <a:gd name="csY93" fmla="*/ 2305131 h 2529475"/>
              <a:gd name="csX94" fmla="*/ 152400 w 2017059"/>
              <a:gd name="csY94" fmla="*/ 2224449 h 2529475"/>
              <a:gd name="csX95" fmla="*/ 161365 w 2017059"/>
              <a:gd name="csY95" fmla="*/ 2179625 h 2529475"/>
              <a:gd name="csX96" fmla="*/ 89647 w 2017059"/>
              <a:gd name="csY96" fmla="*/ 2143766 h 2529475"/>
              <a:gd name="csX97" fmla="*/ 62753 w 2017059"/>
              <a:gd name="csY97" fmla="*/ 2125837 h 2529475"/>
              <a:gd name="csX98" fmla="*/ 26894 w 2017059"/>
              <a:gd name="csY98" fmla="*/ 2116872 h 2529475"/>
              <a:gd name="csX99" fmla="*/ 0 w 2017059"/>
              <a:gd name="csY99" fmla="*/ 2089978 h 2529475"/>
              <a:gd name="csX100" fmla="*/ 35859 w 2017059"/>
              <a:gd name="csY100" fmla="*/ 2072049 h 2529475"/>
              <a:gd name="csX101" fmla="*/ 125506 w 2017059"/>
              <a:gd name="csY101" fmla="*/ 2063084 h 2529475"/>
              <a:gd name="csX102" fmla="*/ 143436 w 2017059"/>
              <a:gd name="csY102" fmla="*/ 1946543 h 2529475"/>
              <a:gd name="csX103" fmla="*/ 268941 w 2017059"/>
              <a:gd name="csY103" fmla="*/ 1901719 h 2529475"/>
              <a:gd name="csX104" fmla="*/ 286871 w 2017059"/>
              <a:gd name="csY104" fmla="*/ 1874825 h 2529475"/>
              <a:gd name="csX105" fmla="*/ 376518 w 2017059"/>
              <a:gd name="csY105" fmla="*/ 1865861 h 2529475"/>
              <a:gd name="csX106" fmla="*/ 502024 w 2017059"/>
              <a:gd name="csY106" fmla="*/ 1847931 h 2529475"/>
              <a:gd name="csX107" fmla="*/ 609600 w 2017059"/>
              <a:gd name="csY107" fmla="*/ 1803108 h 2529475"/>
              <a:gd name="csX108" fmla="*/ 636494 w 2017059"/>
              <a:gd name="csY108" fmla="*/ 1740355 h 2529475"/>
              <a:gd name="csX109" fmla="*/ 663388 w 2017059"/>
              <a:gd name="csY109" fmla="*/ 1695531 h 2529475"/>
              <a:gd name="csX110" fmla="*/ 672353 w 2017059"/>
              <a:gd name="csY110" fmla="*/ 1659672 h 2529475"/>
              <a:gd name="csX111" fmla="*/ 681318 w 2017059"/>
              <a:gd name="csY111" fmla="*/ 1632778 h 2529475"/>
              <a:gd name="csX112" fmla="*/ 654424 w 2017059"/>
              <a:gd name="csY112" fmla="*/ 1596919 h 2529475"/>
              <a:gd name="csX113" fmla="*/ 627530 w 2017059"/>
              <a:gd name="csY113" fmla="*/ 1534166 h 2529475"/>
              <a:gd name="csX114" fmla="*/ 582706 w 2017059"/>
              <a:gd name="csY114" fmla="*/ 1435555 h 2529475"/>
              <a:gd name="csX115" fmla="*/ 555812 w 2017059"/>
              <a:gd name="csY115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407459 w 2017059"/>
              <a:gd name="csY64" fmla="*/ 1731390 h 2529475"/>
              <a:gd name="csX65" fmla="*/ 1335741 w 2017059"/>
              <a:gd name="csY65" fmla="*/ 1758284 h 2529475"/>
              <a:gd name="csX66" fmla="*/ 1264024 w 2017059"/>
              <a:gd name="csY66" fmla="*/ 1785178 h 2529475"/>
              <a:gd name="csX67" fmla="*/ 1237130 w 2017059"/>
              <a:gd name="csY67" fmla="*/ 1803108 h 2529475"/>
              <a:gd name="csX68" fmla="*/ 1192306 w 2017059"/>
              <a:gd name="csY68" fmla="*/ 1812072 h 2529475"/>
              <a:gd name="csX69" fmla="*/ 1165412 w 2017059"/>
              <a:gd name="csY69" fmla="*/ 1830002 h 2529475"/>
              <a:gd name="csX70" fmla="*/ 1075765 w 2017059"/>
              <a:gd name="csY70" fmla="*/ 1856896 h 2529475"/>
              <a:gd name="csX71" fmla="*/ 1039906 w 2017059"/>
              <a:gd name="csY71" fmla="*/ 1874825 h 2529475"/>
              <a:gd name="csX72" fmla="*/ 905436 w 2017059"/>
              <a:gd name="csY72" fmla="*/ 1901719 h 2529475"/>
              <a:gd name="csX73" fmla="*/ 896471 w 2017059"/>
              <a:gd name="csY73" fmla="*/ 1928614 h 2529475"/>
              <a:gd name="csX74" fmla="*/ 914400 w 2017059"/>
              <a:gd name="csY74" fmla="*/ 2063084 h 2529475"/>
              <a:gd name="csX75" fmla="*/ 932330 w 2017059"/>
              <a:gd name="csY75" fmla="*/ 2233414 h 2529475"/>
              <a:gd name="csX76" fmla="*/ 896471 w 2017059"/>
              <a:gd name="csY76" fmla="*/ 2332025 h 2529475"/>
              <a:gd name="csX77" fmla="*/ 869577 w 2017059"/>
              <a:gd name="csY77" fmla="*/ 2502355 h 2529475"/>
              <a:gd name="csX78" fmla="*/ 851647 w 2017059"/>
              <a:gd name="csY78" fmla="*/ 2529249 h 2529475"/>
              <a:gd name="csX79" fmla="*/ 797859 w 2017059"/>
              <a:gd name="csY79" fmla="*/ 2511319 h 2529475"/>
              <a:gd name="csX80" fmla="*/ 717177 w 2017059"/>
              <a:gd name="csY80" fmla="*/ 2493390 h 2529475"/>
              <a:gd name="csX81" fmla="*/ 753036 w 2017059"/>
              <a:gd name="csY81" fmla="*/ 2430637 h 2529475"/>
              <a:gd name="csX82" fmla="*/ 654424 w 2017059"/>
              <a:gd name="csY82" fmla="*/ 2421672 h 2529475"/>
              <a:gd name="csX83" fmla="*/ 645459 w 2017059"/>
              <a:gd name="csY83" fmla="*/ 2385814 h 2529475"/>
              <a:gd name="csX84" fmla="*/ 609600 w 2017059"/>
              <a:gd name="csY84" fmla="*/ 2340990 h 2529475"/>
              <a:gd name="csX85" fmla="*/ 600636 w 2017059"/>
              <a:gd name="csY85" fmla="*/ 2376849 h 2529475"/>
              <a:gd name="csX86" fmla="*/ 582706 w 2017059"/>
              <a:gd name="csY86" fmla="*/ 2394778 h 2529475"/>
              <a:gd name="csX87" fmla="*/ 502024 w 2017059"/>
              <a:gd name="csY87" fmla="*/ 2421672 h 2529475"/>
              <a:gd name="csX88" fmla="*/ 457200 w 2017059"/>
              <a:gd name="csY88" fmla="*/ 2358920 h 2529475"/>
              <a:gd name="csX89" fmla="*/ 421341 w 2017059"/>
              <a:gd name="csY89" fmla="*/ 2358920 h 2529475"/>
              <a:gd name="csX90" fmla="*/ 367553 w 2017059"/>
              <a:gd name="csY90" fmla="*/ 2358919 h 2529475"/>
              <a:gd name="csX91" fmla="*/ 331694 w 2017059"/>
              <a:gd name="csY91" fmla="*/ 2340990 h 2529475"/>
              <a:gd name="csX92" fmla="*/ 259977 w 2017059"/>
              <a:gd name="csY92" fmla="*/ 2332025 h 2529475"/>
              <a:gd name="csX93" fmla="*/ 143436 w 2017059"/>
              <a:gd name="csY93" fmla="*/ 2305131 h 2529475"/>
              <a:gd name="csX94" fmla="*/ 152400 w 2017059"/>
              <a:gd name="csY94" fmla="*/ 2224449 h 2529475"/>
              <a:gd name="csX95" fmla="*/ 161365 w 2017059"/>
              <a:gd name="csY95" fmla="*/ 2179625 h 2529475"/>
              <a:gd name="csX96" fmla="*/ 89647 w 2017059"/>
              <a:gd name="csY96" fmla="*/ 2143766 h 2529475"/>
              <a:gd name="csX97" fmla="*/ 62753 w 2017059"/>
              <a:gd name="csY97" fmla="*/ 2125837 h 2529475"/>
              <a:gd name="csX98" fmla="*/ 26894 w 2017059"/>
              <a:gd name="csY98" fmla="*/ 2116872 h 2529475"/>
              <a:gd name="csX99" fmla="*/ 0 w 2017059"/>
              <a:gd name="csY99" fmla="*/ 2089978 h 2529475"/>
              <a:gd name="csX100" fmla="*/ 35859 w 2017059"/>
              <a:gd name="csY100" fmla="*/ 2072049 h 2529475"/>
              <a:gd name="csX101" fmla="*/ 125506 w 2017059"/>
              <a:gd name="csY101" fmla="*/ 2063084 h 2529475"/>
              <a:gd name="csX102" fmla="*/ 143436 w 2017059"/>
              <a:gd name="csY102" fmla="*/ 1946543 h 2529475"/>
              <a:gd name="csX103" fmla="*/ 268941 w 2017059"/>
              <a:gd name="csY103" fmla="*/ 1901719 h 2529475"/>
              <a:gd name="csX104" fmla="*/ 286871 w 2017059"/>
              <a:gd name="csY104" fmla="*/ 1874825 h 2529475"/>
              <a:gd name="csX105" fmla="*/ 376518 w 2017059"/>
              <a:gd name="csY105" fmla="*/ 1865861 h 2529475"/>
              <a:gd name="csX106" fmla="*/ 502024 w 2017059"/>
              <a:gd name="csY106" fmla="*/ 1847931 h 2529475"/>
              <a:gd name="csX107" fmla="*/ 609600 w 2017059"/>
              <a:gd name="csY107" fmla="*/ 1803108 h 2529475"/>
              <a:gd name="csX108" fmla="*/ 636494 w 2017059"/>
              <a:gd name="csY108" fmla="*/ 1740355 h 2529475"/>
              <a:gd name="csX109" fmla="*/ 663388 w 2017059"/>
              <a:gd name="csY109" fmla="*/ 1695531 h 2529475"/>
              <a:gd name="csX110" fmla="*/ 672353 w 2017059"/>
              <a:gd name="csY110" fmla="*/ 1659672 h 2529475"/>
              <a:gd name="csX111" fmla="*/ 681318 w 2017059"/>
              <a:gd name="csY111" fmla="*/ 1632778 h 2529475"/>
              <a:gd name="csX112" fmla="*/ 654424 w 2017059"/>
              <a:gd name="csY112" fmla="*/ 1596919 h 2529475"/>
              <a:gd name="csX113" fmla="*/ 627530 w 2017059"/>
              <a:gd name="csY113" fmla="*/ 1534166 h 2529475"/>
              <a:gd name="csX114" fmla="*/ 582706 w 2017059"/>
              <a:gd name="csY114" fmla="*/ 1435555 h 2529475"/>
              <a:gd name="csX115" fmla="*/ 555812 w 2017059"/>
              <a:gd name="csY115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407459 w 2017059"/>
              <a:gd name="csY64" fmla="*/ 1731390 h 2529475"/>
              <a:gd name="csX65" fmla="*/ 1335741 w 2017059"/>
              <a:gd name="csY65" fmla="*/ 1758284 h 2529475"/>
              <a:gd name="csX66" fmla="*/ 1264024 w 2017059"/>
              <a:gd name="csY66" fmla="*/ 1785178 h 2529475"/>
              <a:gd name="csX67" fmla="*/ 1237130 w 2017059"/>
              <a:gd name="csY67" fmla="*/ 1803108 h 2529475"/>
              <a:gd name="csX68" fmla="*/ 1192306 w 2017059"/>
              <a:gd name="csY68" fmla="*/ 1812072 h 2529475"/>
              <a:gd name="csX69" fmla="*/ 1165412 w 2017059"/>
              <a:gd name="csY69" fmla="*/ 1830002 h 2529475"/>
              <a:gd name="csX70" fmla="*/ 1075765 w 2017059"/>
              <a:gd name="csY70" fmla="*/ 1856896 h 2529475"/>
              <a:gd name="csX71" fmla="*/ 1039906 w 2017059"/>
              <a:gd name="csY71" fmla="*/ 1874825 h 2529475"/>
              <a:gd name="csX72" fmla="*/ 905436 w 2017059"/>
              <a:gd name="csY72" fmla="*/ 1901719 h 2529475"/>
              <a:gd name="csX73" fmla="*/ 896471 w 2017059"/>
              <a:gd name="csY73" fmla="*/ 1928614 h 2529475"/>
              <a:gd name="csX74" fmla="*/ 914400 w 2017059"/>
              <a:gd name="csY74" fmla="*/ 2063084 h 2529475"/>
              <a:gd name="csX75" fmla="*/ 932330 w 2017059"/>
              <a:gd name="csY75" fmla="*/ 2233414 h 2529475"/>
              <a:gd name="csX76" fmla="*/ 896471 w 2017059"/>
              <a:gd name="csY76" fmla="*/ 2332025 h 2529475"/>
              <a:gd name="csX77" fmla="*/ 869577 w 2017059"/>
              <a:gd name="csY77" fmla="*/ 2502355 h 2529475"/>
              <a:gd name="csX78" fmla="*/ 851647 w 2017059"/>
              <a:gd name="csY78" fmla="*/ 2529249 h 2529475"/>
              <a:gd name="csX79" fmla="*/ 797859 w 2017059"/>
              <a:gd name="csY79" fmla="*/ 2511319 h 2529475"/>
              <a:gd name="csX80" fmla="*/ 717177 w 2017059"/>
              <a:gd name="csY80" fmla="*/ 2493390 h 2529475"/>
              <a:gd name="csX81" fmla="*/ 753036 w 2017059"/>
              <a:gd name="csY81" fmla="*/ 2430637 h 2529475"/>
              <a:gd name="csX82" fmla="*/ 654424 w 2017059"/>
              <a:gd name="csY82" fmla="*/ 2421672 h 2529475"/>
              <a:gd name="csX83" fmla="*/ 645459 w 2017059"/>
              <a:gd name="csY83" fmla="*/ 2385814 h 2529475"/>
              <a:gd name="csX84" fmla="*/ 609600 w 2017059"/>
              <a:gd name="csY84" fmla="*/ 2340990 h 2529475"/>
              <a:gd name="csX85" fmla="*/ 600636 w 2017059"/>
              <a:gd name="csY85" fmla="*/ 2376849 h 2529475"/>
              <a:gd name="csX86" fmla="*/ 582706 w 2017059"/>
              <a:gd name="csY86" fmla="*/ 2394778 h 2529475"/>
              <a:gd name="csX87" fmla="*/ 502024 w 2017059"/>
              <a:gd name="csY87" fmla="*/ 2421672 h 2529475"/>
              <a:gd name="csX88" fmla="*/ 457200 w 2017059"/>
              <a:gd name="csY88" fmla="*/ 2358920 h 2529475"/>
              <a:gd name="csX89" fmla="*/ 421341 w 2017059"/>
              <a:gd name="csY89" fmla="*/ 2358920 h 2529475"/>
              <a:gd name="csX90" fmla="*/ 367553 w 2017059"/>
              <a:gd name="csY90" fmla="*/ 2358919 h 2529475"/>
              <a:gd name="csX91" fmla="*/ 331694 w 2017059"/>
              <a:gd name="csY91" fmla="*/ 2340990 h 2529475"/>
              <a:gd name="csX92" fmla="*/ 259977 w 2017059"/>
              <a:gd name="csY92" fmla="*/ 2332025 h 2529475"/>
              <a:gd name="csX93" fmla="*/ 116542 w 2017059"/>
              <a:gd name="csY93" fmla="*/ 2323060 h 2529475"/>
              <a:gd name="csX94" fmla="*/ 152400 w 2017059"/>
              <a:gd name="csY94" fmla="*/ 2224449 h 2529475"/>
              <a:gd name="csX95" fmla="*/ 161365 w 2017059"/>
              <a:gd name="csY95" fmla="*/ 2179625 h 2529475"/>
              <a:gd name="csX96" fmla="*/ 89647 w 2017059"/>
              <a:gd name="csY96" fmla="*/ 2143766 h 2529475"/>
              <a:gd name="csX97" fmla="*/ 62753 w 2017059"/>
              <a:gd name="csY97" fmla="*/ 2125837 h 2529475"/>
              <a:gd name="csX98" fmla="*/ 26894 w 2017059"/>
              <a:gd name="csY98" fmla="*/ 2116872 h 2529475"/>
              <a:gd name="csX99" fmla="*/ 0 w 2017059"/>
              <a:gd name="csY99" fmla="*/ 2089978 h 2529475"/>
              <a:gd name="csX100" fmla="*/ 35859 w 2017059"/>
              <a:gd name="csY100" fmla="*/ 2072049 h 2529475"/>
              <a:gd name="csX101" fmla="*/ 125506 w 2017059"/>
              <a:gd name="csY101" fmla="*/ 2063084 h 2529475"/>
              <a:gd name="csX102" fmla="*/ 143436 w 2017059"/>
              <a:gd name="csY102" fmla="*/ 1946543 h 2529475"/>
              <a:gd name="csX103" fmla="*/ 268941 w 2017059"/>
              <a:gd name="csY103" fmla="*/ 1901719 h 2529475"/>
              <a:gd name="csX104" fmla="*/ 286871 w 2017059"/>
              <a:gd name="csY104" fmla="*/ 1874825 h 2529475"/>
              <a:gd name="csX105" fmla="*/ 376518 w 2017059"/>
              <a:gd name="csY105" fmla="*/ 1865861 h 2529475"/>
              <a:gd name="csX106" fmla="*/ 502024 w 2017059"/>
              <a:gd name="csY106" fmla="*/ 1847931 h 2529475"/>
              <a:gd name="csX107" fmla="*/ 609600 w 2017059"/>
              <a:gd name="csY107" fmla="*/ 1803108 h 2529475"/>
              <a:gd name="csX108" fmla="*/ 636494 w 2017059"/>
              <a:gd name="csY108" fmla="*/ 1740355 h 2529475"/>
              <a:gd name="csX109" fmla="*/ 663388 w 2017059"/>
              <a:gd name="csY109" fmla="*/ 1695531 h 2529475"/>
              <a:gd name="csX110" fmla="*/ 672353 w 2017059"/>
              <a:gd name="csY110" fmla="*/ 1659672 h 2529475"/>
              <a:gd name="csX111" fmla="*/ 681318 w 2017059"/>
              <a:gd name="csY111" fmla="*/ 1632778 h 2529475"/>
              <a:gd name="csX112" fmla="*/ 654424 w 2017059"/>
              <a:gd name="csY112" fmla="*/ 1596919 h 2529475"/>
              <a:gd name="csX113" fmla="*/ 627530 w 2017059"/>
              <a:gd name="csY113" fmla="*/ 1534166 h 2529475"/>
              <a:gd name="csX114" fmla="*/ 582706 w 2017059"/>
              <a:gd name="csY114" fmla="*/ 1435555 h 2529475"/>
              <a:gd name="csX115" fmla="*/ 555812 w 2017059"/>
              <a:gd name="csY115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407459 w 2017059"/>
              <a:gd name="csY64" fmla="*/ 1731390 h 2529475"/>
              <a:gd name="csX65" fmla="*/ 1335741 w 2017059"/>
              <a:gd name="csY65" fmla="*/ 1758284 h 2529475"/>
              <a:gd name="csX66" fmla="*/ 1264024 w 2017059"/>
              <a:gd name="csY66" fmla="*/ 1785178 h 2529475"/>
              <a:gd name="csX67" fmla="*/ 1237130 w 2017059"/>
              <a:gd name="csY67" fmla="*/ 1803108 h 2529475"/>
              <a:gd name="csX68" fmla="*/ 1192306 w 2017059"/>
              <a:gd name="csY68" fmla="*/ 1812072 h 2529475"/>
              <a:gd name="csX69" fmla="*/ 1165412 w 2017059"/>
              <a:gd name="csY69" fmla="*/ 1830002 h 2529475"/>
              <a:gd name="csX70" fmla="*/ 1075765 w 2017059"/>
              <a:gd name="csY70" fmla="*/ 1856896 h 2529475"/>
              <a:gd name="csX71" fmla="*/ 1039906 w 2017059"/>
              <a:gd name="csY71" fmla="*/ 1874825 h 2529475"/>
              <a:gd name="csX72" fmla="*/ 905436 w 2017059"/>
              <a:gd name="csY72" fmla="*/ 1901719 h 2529475"/>
              <a:gd name="csX73" fmla="*/ 896471 w 2017059"/>
              <a:gd name="csY73" fmla="*/ 1928614 h 2529475"/>
              <a:gd name="csX74" fmla="*/ 914400 w 2017059"/>
              <a:gd name="csY74" fmla="*/ 2063084 h 2529475"/>
              <a:gd name="csX75" fmla="*/ 986118 w 2017059"/>
              <a:gd name="csY75" fmla="*/ 2287202 h 2529475"/>
              <a:gd name="csX76" fmla="*/ 896471 w 2017059"/>
              <a:gd name="csY76" fmla="*/ 2332025 h 2529475"/>
              <a:gd name="csX77" fmla="*/ 869577 w 2017059"/>
              <a:gd name="csY77" fmla="*/ 2502355 h 2529475"/>
              <a:gd name="csX78" fmla="*/ 851647 w 2017059"/>
              <a:gd name="csY78" fmla="*/ 2529249 h 2529475"/>
              <a:gd name="csX79" fmla="*/ 797859 w 2017059"/>
              <a:gd name="csY79" fmla="*/ 2511319 h 2529475"/>
              <a:gd name="csX80" fmla="*/ 717177 w 2017059"/>
              <a:gd name="csY80" fmla="*/ 2493390 h 2529475"/>
              <a:gd name="csX81" fmla="*/ 753036 w 2017059"/>
              <a:gd name="csY81" fmla="*/ 2430637 h 2529475"/>
              <a:gd name="csX82" fmla="*/ 654424 w 2017059"/>
              <a:gd name="csY82" fmla="*/ 2421672 h 2529475"/>
              <a:gd name="csX83" fmla="*/ 645459 w 2017059"/>
              <a:gd name="csY83" fmla="*/ 2385814 h 2529475"/>
              <a:gd name="csX84" fmla="*/ 609600 w 2017059"/>
              <a:gd name="csY84" fmla="*/ 2340990 h 2529475"/>
              <a:gd name="csX85" fmla="*/ 600636 w 2017059"/>
              <a:gd name="csY85" fmla="*/ 2376849 h 2529475"/>
              <a:gd name="csX86" fmla="*/ 582706 w 2017059"/>
              <a:gd name="csY86" fmla="*/ 2394778 h 2529475"/>
              <a:gd name="csX87" fmla="*/ 502024 w 2017059"/>
              <a:gd name="csY87" fmla="*/ 2421672 h 2529475"/>
              <a:gd name="csX88" fmla="*/ 457200 w 2017059"/>
              <a:gd name="csY88" fmla="*/ 2358920 h 2529475"/>
              <a:gd name="csX89" fmla="*/ 421341 w 2017059"/>
              <a:gd name="csY89" fmla="*/ 2358920 h 2529475"/>
              <a:gd name="csX90" fmla="*/ 367553 w 2017059"/>
              <a:gd name="csY90" fmla="*/ 2358919 h 2529475"/>
              <a:gd name="csX91" fmla="*/ 331694 w 2017059"/>
              <a:gd name="csY91" fmla="*/ 2340990 h 2529475"/>
              <a:gd name="csX92" fmla="*/ 259977 w 2017059"/>
              <a:gd name="csY92" fmla="*/ 2332025 h 2529475"/>
              <a:gd name="csX93" fmla="*/ 116542 w 2017059"/>
              <a:gd name="csY93" fmla="*/ 2323060 h 2529475"/>
              <a:gd name="csX94" fmla="*/ 152400 w 2017059"/>
              <a:gd name="csY94" fmla="*/ 2224449 h 2529475"/>
              <a:gd name="csX95" fmla="*/ 161365 w 2017059"/>
              <a:gd name="csY95" fmla="*/ 2179625 h 2529475"/>
              <a:gd name="csX96" fmla="*/ 89647 w 2017059"/>
              <a:gd name="csY96" fmla="*/ 2143766 h 2529475"/>
              <a:gd name="csX97" fmla="*/ 62753 w 2017059"/>
              <a:gd name="csY97" fmla="*/ 2125837 h 2529475"/>
              <a:gd name="csX98" fmla="*/ 26894 w 2017059"/>
              <a:gd name="csY98" fmla="*/ 2116872 h 2529475"/>
              <a:gd name="csX99" fmla="*/ 0 w 2017059"/>
              <a:gd name="csY99" fmla="*/ 2089978 h 2529475"/>
              <a:gd name="csX100" fmla="*/ 35859 w 2017059"/>
              <a:gd name="csY100" fmla="*/ 2072049 h 2529475"/>
              <a:gd name="csX101" fmla="*/ 125506 w 2017059"/>
              <a:gd name="csY101" fmla="*/ 2063084 h 2529475"/>
              <a:gd name="csX102" fmla="*/ 143436 w 2017059"/>
              <a:gd name="csY102" fmla="*/ 1946543 h 2529475"/>
              <a:gd name="csX103" fmla="*/ 268941 w 2017059"/>
              <a:gd name="csY103" fmla="*/ 1901719 h 2529475"/>
              <a:gd name="csX104" fmla="*/ 286871 w 2017059"/>
              <a:gd name="csY104" fmla="*/ 1874825 h 2529475"/>
              <a:gd name="csX105" fmla="*/ 376518 w 2017059"/>
              <a:gd name="csY105" fmla="*/ 1865861 h 2529475"/>
              <a:gd name="csX106" fmla="*/ 502024 w 2017059"/>
              <a:gd name="csY106" fmla="*/ 1847931 h 2529475"/>
              <a:gd name="csX107" fmla="*/ 609600 w 2017059"/>
              <a:gd name="csY107" fmla="*/ 1803108 h 2529475"/>
              <a:gd name="csX108" fmla="*/ 636494 w 2017059"/>
              <a:gd name="csY108" fmla="*/ 1740355 h 2529475"/>
              <a:gd name="csX109" fmla="*/ 663388 w 2017059"/>
              <a:gd name="csY109" fmla="*/ 1695531 h 2529475"/>
              <a:gd name="csX110" fmla="*/ 672353 w 2017059"/>
              <a:gd name="csY110" fmla="*/ 1659672 h 2529475"/>
              <a:gd name="csX111" fmla="*/ 681318 w 2017059"/>
              <a:gd name="csY111" fmla="*/ 1632778 h 2529475"/>
              <a:gd name="csX112" fmla="*/ 654424 w 2017059"/>
              <a:gd name="csY112" fmla="*/ 1596919 h 2529475"/>
              <a:gd name="csX113" fmla="*/ 627530 w 2017059"/>
              <a:gd name="csY113" fmla="*/ 1534166 h 2529475"/>
              <a:gd name="csX114" fmla="*/ 582706 w 2017059"/>
              <a:gd name="csY114" fmla="*/ 1435555 h 2529475"/>
              <a:gd name="csX115" fmla="*/ 555812 w 2017059"/>
              <a:gd name="csY115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407459 w 2017059"/>
              <a:gd name="csY64" fmla="*/ 1731390 h 2529475"/>
              <a:gd name="csX65" fmla="*/ 1335741 w 2017059"/>
              <a:gd name="csY65" fmla="*/ 1758284 h 2529475"/>
              <a:gd name="csX66" fmla="*/ 1264024 w 2017059"/>
              <a:gd name="csY66" fmla="*/ 1785178 h 2529475"/>
              <a:gd name="csX67" fmla="*/ 1237130 w 2017059"/>
              <a:gd name="csY67" fmla="*/ 1803108 h 2529475"/>
              <a:gd name="csX68" fmla="*/ 1192306 w 2017059"/>
              <a:gd name="csY68" fmla="*/ 1812072 h 2529475"/>
              <a:gd name="csX69" fmla="*/ 1165412 w 2017059"/>
              <a:gd name="csY69" fmla="*/ 1830002 h 2529475"/>
              <a:gd name="csX70" fmla="*/ 1075765 w 2017059"/>
              <a:gd name="csY70" fmla="*/ 1856896 h 2529475"/>
              <a:gd name="csX71" fmla="*/ 1039906 w 2017059"/>
              <a:gd name="csY71" fmla="*/ 1874825 h 2529475"/>
              <a:gd name="csX72" fmla="*/ 905436 w 2017059"/>
              <a:gd name="csY72" fmla="*/ 1901719 h 2529475"/>
              <a:gd name="csX73" fmla="*/ 914400 w 2017059"/>
              <a:gd name="csY73" fmla="*/ 2063084 h 2529475"/>
              <a:gd name="csX74" fmla="*/ 986118 w 2017059"/>
              <a:gd name="csY74" fmla="*/ 2287202 h 2529475"/>
              <a:gd name="csX75" fmla="*/ 896471 w 2017059"/>
              <a:gd name="csY75" fmla="*/ 2332025 h 2529475"/>
              <a:gd name="csX76" fmla="*/ 869577 w 2017059"/>
              <a:gd name="csY76" fmla="*/ 2502355 h 2529475"/>
              <a:gd name="csX77" fmla="*/ 851647 w 2017059"/>
              <a:gd name="csY77" fmla="*/ 2529249 h 2529475"/>
              <a:gd name="csX78" fmla="*/ 797859 w 2017059"/>
              <a:gd name="csY78" fmla="*/ 2511319 h 2529475"/>
              <a:gd name="csX79" fmla="*/ 717177 w 2017059"/>
              <a:gd name="csY79" fmla="*/ 2493390 h 2529475"/>
              <a:gd name="csX80" fmla="*/ 753036 w 2017059"/>
              <a:gd name="csY80" fmla="*/ 2430637 h 2529475"/>
              <a:gd name="csX81" fmla="*/ 654424 w 2017059"/>
              <a:gd name="csY81" fmla="*/ 2421672 h 2529475"/>
              <a:gd name="csX82" fmla="*/ 645459 w 2017059"/>
              <a:gd name="csY82" fmla="*/ 2385814 h 2529475"/>
              <a:gd name="csX83" fmla="*/ 609600 w 2017059"/>
              <a:gd name="csY83" fmla="*/ 2340990 h 2529475"/>
              <a:gd name="csX84" fmla="*/ 600636 w 2017059"/>
              <a:gd name="csY84" fmla="*/ 2376849 h 2529475"/>
              <a:gd name="csX85" fmla="*/ 582706 w 2017059"/>
              <a:gd name="csY85" fmla="*/ 2394778 h 2529475"/>
              <a:gd name="csX86" fmla="*/ 502024 w 2017059"/>
              <a:gd name="csY86" fmla="*/ 2421672 h 2529475"/>
              <a:gd name="csX87" fmla="*/ 457200 w 2017059"/>
              <a:gd name="csY87" fmla="*/ 2358920 h 2529475"/>
              <a:gd name="csX88" fmla="*/ 421341 w 2017059"/>
              <a:gd name="csY88" fmla="*/ 2358920 h 2529475"/>
              <a:gd name="csX89" fmla="*/ 367553 w 2017059"/>
              <a:gd name="csY89" fmla="*/ 2358919 h 2529475"/>
              <a:gd name="csX90" fmla="*/ 331694 w 2017059"/>
              <a:gd name="csY90" fmla="*/ 2340990 h 2529475"/>
              <a:gd name="csX91" fmla="*/ 259977 w 2017059"/>
              <a:gd name="csY91" fmla="*/ 2332025 h 2529475"/>
              <a:gd name="csX92" fmla="*/ 116542 w 2017059"/>
              <a:gd name="csY92" fmla="*/ 2323060 h 2529475"/>
              <a:gd name="csX93" fmla="*/ 152400 w 2017059"/>
              <a:gd name="csY93" fmla="*/ 2224449 h 2529475"/>
              <a:gd name="csX94" fmla="*/ 161365 w 2017059"/>
              <a:gd name="csY94" fmla="*/ 2179625 h 2529475"/>
              <a:gd name="csX95" fmla="*/ 89647 w 2017059"/>
              <a:gd name="csY95" fmla="*/ 2143766 h 2529475"/>
              <a:gd name="csX96" fmla="*/ 62753 w 2017059"/>
              <a:gd name="csY96" fmla="*/ 2125837 h 2529475"/>
              <a:gd name="csX97" fmla="*/ 26894 w 2017059"/>
              <a:gd name="csY97" fmla="*/ 2116872 h 2529475"/>
              <a:gd name="csX98" fmla="*/ 0 w 2017059"/>
              <a:gd name="csY98" fmla="*/ 2089978 h 2529475"/>
              <a:gd name="csX99" fmla="*/ 35859 w 2017059"/>
              <a:gd name="csY99" fmla="*/ 2072049 h 2529475"/>
              <a:gd name="csX100" fmla="*/ 125506 w 2017059"/>
              <a:gd name="csY100" fmla="*/ 2063084 h 2529475"/>
              <a:gd name="csX101" fmla="*/ 143436 w 2017059"/>
              <a:gd name="csY101" fmla="*/ 1946543 h 2529475"/>
              <a:gd name="csX102" fmla="*/ 268941 w 2017059"/>
              <a:gd name="csY102" fmla="*/ 1901719 h 2529475"/>
              <a:gd name="csX103" fmla="*/ 286871 w 2017059"/>
              <a:gd name="csY103" fmla="*/ 1874825 h 2529475"/>
              <a:gd name="csX104" fmla="*/ 376518 w 2017059"/>
              <a:gd name="csY104" fmla="*/ 1865861 h 2529475"/>
              <a:gd name="csX105" fmla="*/ 502024 w 2017059"/>
              <a:gd name="csY105" fmla="*/ 1847931 h 2529475"/>
              <a:gd name="csX106" fmla="*/ 609600 w 2017059"/>
              <a:gd name="csY106" fmla="*/ 1803108 h 2529475"/>
              <a:gd name="csX107" fmla="*/ 636494 w 2017059"/>
              <a:gd name="csY107" fmla="*/ 1740355 h 2529475"/>
              <a:gd name="csX108" fmla="*/ 663388 w 2017059"/>
              <a:gd name="csY108" fmla="*/ 1695531 h 2529475"/>
              <a:gd name="csX109" fmla="*/ 672353 w 2017059"/>
              <a:gd name="csY109" fmla="*/ 1659672 h 2529475"/>
              <a:gd name="csX110" fmla="*/ 681318 w 2017059"/>
              <a:gd name="csY110" fmla="*/ 1632778 h 2529475"/>
              <a:gd name="csX111" fmla="*/ 654424 w 2017059"/>
              <a:gd name="csY111" fmla="*/ 1596919 h 2529475"/>
              <a:gd name="csX112" fmla="*/ 627530 w 2017059"/>
              <a:gd name="csY112" fmla="*/ 1534166 h 2529475"/>
              <a:gd name="csX113" fmla="*/ 582706 w 2017059"/>
              <a:gd name="csY113" fmla="*/ 1435555 h 2529475"/>
              <a:gd name="csX114" fmla="*/ 555812 w 2017059"/>
              <a:gd name="csY114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407459 w 2017059"/>
              <a:gd name="csY64" fmla="*/ 1731390 h 2529475"/>
              <a:gd name="csX65" fmla="*/ 1335741 w 2017059"/>
              <a:gd name="csY65" fmla="*/ 1758284 h 2529475"/>
              <a:gd name="csX66" fmla="*/ 1264024 w 2017059"/>
              <a:gd name="csY66" fmla="*/ 1785178 h 2529475"/>
              <a:gd name="csX67" fmla="*/ 1237130 w 2017059"/>
              <a:gd name="csY67" fmla="*/ 1803108 h 2529475"/>
              <a:gd name="csX68" fmla="*/ 1165412 w 2017059"/>
              <a:gd name="csY68" fmla="*/ 1830002 h 2529475"/>
              <a:gd name="csX69" fmla="*/ 1075765 w 2017059"/>
              <a:gd name="csY69" fmla="*/ 1856896 h 2529475"/>
              <a:gd name="csX70" fmla="*/ 1039906 w 2017059"/>
              <a:gd name="csY70" fmla="*/ 1874825 h 2529475"/>
              <a:gd name="csX71" fmla="*/ 905436 w 2017059"/>
              <a:gd name="csY71" fmla="*/ 1901719 h 2529475"/>
              <a:gd name="csX72" fmla="*/ 914400 w 2017059"/>
              <a:gd name="csY72" fmla="*/ 2063084 h 2529475"/>
              <a:gd name="csX73" fmla="*/ 986118 w 2017059"/>
              <a:gd name="csY73" fmla="*/ 2287202 h 2529475"/>
              <a:gd name="csX74" fmla="*/ 896471 w 2017059"/>
              <a:gd name="csY74" fmla="*/ 2332025 h 2529475"/>
              <a:gd name="csX75" fmla="*/ 869577 w 2017059"/>
              <a:gd name="csY75" fmla="*/ 2502355 h 2529475"/>
              <a:gd name="csX76" fmla="*/ 851647 w 2017059"/>
              <a:gd name="csY76" fmla="*/ 2529249 h 2529475"/>
              <a:gd name="csX77" fmla="*/ 797859 w 2017059"/>
              <a:gd name="csY77" fmla="*/ 2511319 h 2529475"/>
              <a:gd name="csX78" fmla="*/ 717177 w 2017059"/>
              <a:gd name="csY78" fmla="*/ 2493390 h 2529475"/>
              <a:gd name="csX79" fmla="*/ 753036 w 2017059"/>
              <a:gd name="csY79" fmla="*/ 2430637 h 2529475"/>
              <a:gd name="csX80" fmla="*/ 654424 w 2017059"/>
              <a:gd name="csY80" fmla="*/ 2421672 h 2529475"/>
              <a:gd name="csX81" fmla="*/ 645459 w 2017059"/>
              <a:gd name="csY81" fmla="*/ 2385814 h 2529475"/>
              <a:gd name="csX82" fmla="*/ 609600 w 2017059"/>
              <a:gd name="csY82" fmla="*/ 2340990 h 2529475"/>
              <a:gd name="csX83" fmla="*/ 600636 w 2017059"/>
              <a:gd name="csY83" fmla="*/ 2376849 h 2529475"/>
              <a:gd name="csX84" fmla="*/ 582706 w 2017059"/>
              <a:gd name="csY84" fmla="*/ 2394778 h 2529475"/>
              <a:gd name="csX85" fmla="*/ 502024 w 2017059"/>
              <a:gd name="csY85" fmla="*/ 2421672 h 2529475"/>
              <a:gd name="csX86" fmla="*/ 457200 w 2017059"/>
              <a:gd name="csY86" fmla="*/ 2358920 h 2529475"/>
              <a:gd name="csX87" fmla="*/ 421341 w 2017059"/>
              <a:gd name="csY87" fmla="*/ 2358920 h 2529475"/>
              <a:gd name="csX88" fmla="*/ 367553 w 2017059"/>
              <a:gd name="csY88" fmla="*/ 2358919 h 2529475"/>
              <a:gd name="csX89" fmla="*/ 331694 w 2017059"/>
              <a:gd name="csY89" fmla="*/ 2340990 h 2529475"/>
              <a:gd name="csX90" fmla="*/ 259977 w 2017059"/>
              <a:gd name="csY90" fmla="*/ 2332025 h 2529475"/>
              <a:gd name="csX91" fmla="*/ 116542 w 2017059"/>
              <a:gd name="csY91" fmla="*/ 2323060 h 2529475"/>
              <a:gd name="csX92" fmla="*/ 152400 w 2017059"/>
              <a:gd name="csY92" fmla="*/ 2224449 h 2529475"/>
              <a:gd name="csX93" fmla="*/ 161365 w 2017059"/>
              <a:gd name="csY93" fmla="*/ 2179625 h 2529475"/>
              <a:gd name="csX94" fmla="*/ 89647 w 2017059"/>
              <a:gd name="csY94" fmla="*/ 2143766 h 2529475"/>
              <a:gd name="csX95" fmla="*/ 62753 w 2017059"/>
              <a:gd name="csY95" fmla="*/ 2125837 h 2529475"/>
              <a:gd name="csX96" fmla="*/ 26894 w 2017059"/>
              <a:gd name="csY96" fmla="*/ 2116872 h 2529475"/>
              <a:gd name="csX97" fmla="*/ 0 w 2017059"/>
              <a:gd name="csY97" fmla="*/ 2089978 h 2529475"/>
              <a:gd name="csX98" fmla="*/ 35859 w 2017059"/>
              <a:gd name="csY98" fmla="*/ 2072049 h 2529475"/>
              <a:gd name="csX99" fmla="*/ 125506 w 2017059"/>
              <a:gd name="csY99" fmla="*/ 2063084 h 2529475"/>
              <a:gd name="csX100" fmla="*/ 143436 w 2017059"/>
              <a:gd name="csY100" fmla="*/ 1946543 h 2529475"/>
              <a:gd name="csX101" fmla="*/ 268941 w 2017059"/>
              <a:gd name="csY101" fmla="*/ 1901719 h 2529475"/>
              <a:gd name="csX102" fmla="*/ 286871 w 2017059"/>
              <a:gd name="csY102" fmla="*/ 1874825 h 2529475"/>
              <a:gd name="csX103" fmla="*/ 376518 w 2017059"/>
              <a:gd name="csY103" fmla="*/ 1865861 h 2529475"/>
              <a:gd name="csX104" fmla="*/ 502024 w 2017059"/>
              <a:gd name="csY104" fmla="*/ 1847931 h 2529475"/>
              <a:gd name="csX105" fmla="*/ 609600 w 2017059"/>
              <a:gd name="csY105" fmla="*/ 1803108 h 2529475"/>
              <a:gd name="csX106" fmla="*/ 636494 w 2017059"/>
              <a:gd name="csY106" fmla="*/ 1740355 h 2529475"/>
              <a:gd name="csX107" fmla="*/ 663388 w 2017059"/>
              <a:gd name="csY107" fmla="*/ 1695531 h 2529475"/>
              <a:gd name="csX108" fmla="*/ 672353 w 2017059"/>
              <a:gd name="csY108" fmla="*/ 1659672 h 2529475"/>
              <a:gd name="csX109" fmla="*/ 681318 w 2017059"/>
              <a:gd name="csY109" fmla="*/ 1632778 h 2529475"/>
              <a:gd name="csX110" fmla="*/ 654424 w 2017059"/>
              <a:gd name="csY110" fmla="*/ 1596919 h 2529475"/>
              <a:gd name="csX111" fmla="*/ 627530 w 2017059"/>
              <a:gd name="csY111" fmla="*/ 1534166 h 2529475"/>
              <a:gd name="csX112" fmla="*/ 582706 w 2017059"/>
              <a:gd name="csY112" fmla="*/ 1435555 h 2529475"/>
              <a:gd name="csX113" fmla="*/ 555812 w 2017059"/>
              <a:gd name="csY113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335741 w 2017059"/>
              <a:gd name="csY64" fmla="*/ 1758284 h 2529475"/>
              <a:gd name="csX65" fmla="*/ 1264024 w 2017059"/>
              <a:gd name="csY65" fmla="*/ 1785178 h 2529475"/>
              <a:gd name="csX66" fmla="*/ 1237130 w 2017059"/>
              <a:gd name="csY66" fmla="*/ 1803108 h 2529475"/>
              <a:gd name="csX67" fmla="*/ 1165412 w 2017059"/>
              <a:gd name="csY67" fmla="*/ 1830002 h 2529475"/>
              <a:gd name="csX68" fmla="*/ 1075765 w 2017059"/>
              <a:gd name="csY68" fmla="*/ 1856896 h 2529475"/>
              <a:gd name="csX69" fmla="*/ 1039906 w 2017059"/>
              <a:gd name="csY69" fmla="*/ 1874825 h 2529475"/>
              <a:gd name="csX70" fmla="*/ 905436 w 2017059"/>
              <a:gd name="csY70" fmla="*/ 1901719 h 2529475"/>
              <a:gd name="csX71" fmla="*/ 914400 w 2017059"/>
              <a:gd name="csY71" fmla="*/ 2063084 h 2529475"/>
              <a:gd name="csX72" fmla="*/ 986118 w 2017059"/>
              <a:gd name="csY72" fmla="*/ 2287202 h 2529475"/>
              <a:gd name="csX73" fmla="*/ 896471 w 2017059"/>
              <a:gd name="csY73" fmla="*/ 2332025 h 2529475"/>
              <a:gd name="csX74" fmla="*/ 869577 w 2017059"/>
              <a:gd name="csY74" fmla="*/ 2502355 h 2529475"/>
              <a:gd name="csX75" fmla="*/ 851647 w 2017059"/>
              <a:gd name="csY75" fmla="*/ 2529249 h 2529475"/>
              <a:gd name="csX76" fmla="*/ 797859 w 2017059"/>
              <a:gd name="csY76" fmla="*/ 2511319 h 2529475"/>
              <a:gd name="csX77" fmla="*/ 717177 w 2017059"/>
              <a:gd name="csY77" fmla="*/ 2493390 h 2529475"/>
              <a:gd name="csX78" fmla="*/ 753036 w 2017059"/>
              <a:gd name="csY78" fmla="*/ 2430637 h 2529475"/>
              <a:gd name="csX79" fmla="*/ 654424 w 2017059"/>
              <a:gd name="csY79" fmla="*/ 2421672 h 2529475"/>
              <a:gd name="csX80" fmla="*/ 645459 w 2017059"/>
              <a:gd name="csY80" fmla="*/ 2385814 h 2529475"/>
              <a:gd name="csX81" fmla="*/ 609600 w 2017059"/>
              <a:gd name="csY81" fmla="*/ 2340990 h 2529475"/>
              <a:gd name="csX82" fmla="*/ 600636 w 2017059"/>
              <a:gd name="csY82" fmla="*/ 2376849 h 2529475"/>
              <a:gd name="csX83" fmla="*/ 582706 w 2017059"/>
              <a:gd name="csY83" fmla="*/ 2394778 h 2529475"/>
              <a:gd name="csX84" fmla="*/ 502024 w 2017059"/>
              <a:gd name="csY84" fmla="*/ 2421672 h 2529475"/>
              <a:gd name="csX85" fmla="*/ 457200 w 2017059"/>
              <a:gd name="csY85" fmla="*/ 2358920 h 2529475"/>
              <a:gd name="csX86" fmla="*/ 421341 w 2017059"/>
              <a:gd name="csY86" fmla="*/ 2358920 h 2529475"/>
              <a:gd name="csX87" fmla="*/ 367553 w 2017059"/>
              <a:gd name="csY87" fmla="*/ 2358919 h 2529475"/>
              <a:gd name="csX88" fmla="*/ 331694 w 2017059"/>
              <a:gd name="csY88" fmla="*/ 2340990 h 2529475"/>
              <a:gd name="csX89" fmla="*/ 259977 w 2017059"/>
              <a:gd name="csY89" fmla="*/ 2332025 h 2529475"/>
              <a:gd name="csX90" fmla="*/ 116542 w 2017059"/>
              <a:gd name="csY90" fmla="*/ 2323060 h 2529475"/>
              <a:gd name="csX91" fmla="*/ 152400 w 2017059"/>
              <a:gd name="csY91" fmla="*/ 2224449 h 2529475"/>
              <a:gd name="csX92" fmla="*/ 161365 w 2017059"/>
              <a:gd name="csY92" fmla="*/ 2179625 h 2529475"/>
              <a:gd name="csX93" fmla="*/ 89647 w 2017059"/>
              <a:gd name="csY93" fmla="*/ 2143766 h 2529475"/>
              <a:gd name="csX94" fmla="*/ 62753 w 2017059"/>
              <a:gd name="csY94" fmla="*/ 2125837 h 2529475"/>
              <a:gd name="csX95" fmla="*/ 26894 w 2017059"/>
              <a:gd name="csY95" fmla="*/ 2116872 h 2529475"/>
              <a:gd name="csX96" fmla="*/ 0 w 2017059"/>
              <a:gd name="csY96" fmla="*/ 2089978 h 2529475"/>
              <a:gd name="csX97" fmla="*/ 35859 w 2017059"/>
              <a:gd name="csY97" fmla="*/ 2072049 h 2529475"/>
              <a:gd name="csX98" fmla="*/ 125506 w 2017059"/>
              <a:gd name="csY98" fmla="*/ 2063084 h 2529475"/>
              <a:gd name="csX99" fmla="*/ 143436 w 2017059"/>
              <a:gd name="csY99" fmla="*/ 1946543 h 2529475"/>
              <a:gd name="csX100" fmla="*/ 268941 w 2017059"/>
              <a:gd name="csY100" fmla="*/ 1901719 h 2529475"/>
              <a:gd name="csX101" fmla="*/ 286871 w 2017059"/>
              <a:gd name="csY101" fmla="*/ 1874825 h 2529475"/>
              <a:gd name="csX102" fmla="*/ 376518 w 2017059"/>
              <a:gd name="csY102" fmla="*/ 1865861 h 2529475"/>
              <a:gd name="csX103" fmla="*/ 502024 w 2017059"/>
              <a:gd name="csY103" fmla="*/ 1847931 h 2529475"/>
              <a:gd name="csX104" fmla="*/ 609600 w 2017059"/>
              <a:gd name="csY104" fmla="*/ 1803108 h 2529475"/>
              <a:gd name="csX105" fmla="*/ 636494 w 2017059"/>
              <a:gd name="csY105" fmla="*/ 1740355 h 2529475"/>
              <a:gd name="csX106" fmla="*/ 663388 w 2017059"/>
              <a:gd name="csY106" fmla="*/ 1695531 h 2529475"/>
              <a:gd name="csX107" fmla="*/ 672353 w 2017059"/>
              <a:gd name="csY107" fmla="*/ 1659672 h 2529475"/>
              <a:gd name="csX108" fmla="*/ 681318 w 2017059"/>
              <a:gd name="csY108" fmla="*/ 1632778 h 2529475"/>
              <a:gd name="csX109" fmla="*/ 654424 w 2017059"/>
              <a:gd name="csY109" fmla="*/ 1596919 h 2529475"/>
              <a:gd name="csX110" fmla="*/ 627530 w 2017059"/>
              <a:gd name="csY110" fmla="*/ 1534166 h 2529475"/>
              <a:gd name="csX111" fmla="*/ 582706 w 2017059"/>
              <a:gd name="csY111" fmla="*/ 1435555 h 2529475"/>
              <a:gd name="csX112" fmla="*/ 555812 w 2017059"/>
              <a:gd name="csY112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335741 w 2017059"/>
              <a:gd name="csY64" fmla="*/ 1758284 h 2529475"/>
              <a:gd name="csX65" fmla="*/ 1264024 w 2017059"/>
              <a:gd name="csY65" fmla="*/ 1785178 h 2529475"/>
              <a:gd name="csX66" fmla="*/ 1237130 w 2017059"/>
              <a:gd name="csY66" fmla="*/ 1803108 h 2529475"/>
              <a:gd name="csX67" fmla="*/ 1075765 w 2017059"/>
              <a:gd name="csY67" fmla="*/ 1856896 h 2529475"/>
              <a:gd name="csX68" fmla="*/ 1039906 w 2017059"/>
              <a:gd name="csY68" fmla="*/ 1874825 h 2529475"/>
              <a:gd name="csX69" fmla="*/ 905436 w 2017059"/>
              <a:gd name="csY69" fmla="*/ 1901719 h 2529475"/>
              <a:gd name="csX70" fmla="*/ 914400 w 2017059"/>
              <a:gd name="csY70" fmla="*/ 2063084 h 2529475"/>
              <a:gd name="csX71" fmla="*/ 986118 w 2017059"/>
              <a:gd name="csY71" fmla="*/ 2287202 h 2529475"/>
              <a:gd name="csX72" fmla="*/ 896471 w 2017059"/>
              <a:gd name="csY72" fmla="*/ 2332025 h 2529475"/>
              <a:gd name="csX73" fmla="*/ 869577 w 2017059"/>
              <a:gd name="csY73" fmla="*/ 2502355 h 2529475"/>
              <a:gd name="csX74" fmla="*/ 851647 w 2017059"/>
              <a:gd name="csY74" fmla="*/ 2529249 h 2529475"/>
              <a:gd name="csX75" fmla="*/ 797859 w 2017059"/>
              <a:gd name="csY75" fmla="*/ 2511319 h 2529475"/>
              <a:gd name="csX76" fmla="*/ 717177 w 2017059"/>
              <a:gd name="csY76" fmla="*/ 2493390 h 2529475"/>
              <a:gd name="csX77" fmla="*/ 753036 w 2017059"/>
              <a:gd name="csY77" fmla="*/ 2430637 h 2529475"/>
              <a:gd name="csX78" fmla="*/ 654424 w 2017059"/>
              <a:gd name="csY78" fmla="*/ 2421672 h 2529475"/>
              <a:gd name="csX79" fmla="*/ 645459 w 2017059"/>
              <a:gd name="csY79" fmla="*/ 2385814 h 2529475"/>
              <a:gd name="csX80" fmla="*/ 609600 w 2017059"/>
              <a:gd name="csY80" fmla="*/ 2340990 h 2529475"/>
              <a:gd name="csX81" fmla="*/ 600636 w 2017059"/>
              <a:gd name="csY81" fmla="*/ 2376849 h 2529475"/>
              <a:gd name="csX82" fmla="*/ 582706 w 2017059"/>
              <a:gd name="csY82" fmla="*/ 2394778 h 2529475"/>
              <a:gd name="csX83" fmla="*/ 502024 w 2017059"/>
              <a:gd name="csY83" fmla="*/ 2421672 h 2529475"/>
              <a:gd name="csX84" fmla="*/ 457200 w 2017059"/>
              <a:gd name="csY84" fmla="*/ 2358920 h 2529475"/>
              <a:gd name="csX85" fmla="*/ 421341 w 2017059"/>
              <a:gd name="csY85" fmla="*/ 2358920 h 2529475"/>
              <a:gd name="csX86" fmla="*/ 367553 w 2017059"/>
              <a:gd name="csY86" fmla="*/ 2358919 h 2529475"/>
              <a:gd name="csX87" fmla="*/ 331694 w 2017059"/>
              <a:gd name="csY87" fmla="*/ 2340990 h 2529475"/>
              <a:gd name="csX88" fmla="*/ 259977 w 2017059"/>
              <a:gd name="csY88" fmla="*/ 2332025 h 2529475"/>
              <a:gd name="csX89" fmla="*/ 116542 w 2017059"/>
              <a:gd name="csY89" fmla="*/ 2323060 h 2529475"/>
              <a:gd name="csX90" fmla="*/ 152400 w 2017059"/>
              <a:gd name="csY90" fmla="*/ 2224449 h 2529475"/>
              <a:gd name="csX91" fmla="*/ 161365 w 2017059"/>
              <a:gd name="csY91" fmla="*/ 2179625 h 2529475"/>
              <a:gd name="csX92" fmla="*/ 89647 w 2017059"/>
              <a:gd name="csY92" fmla="*/ 2143766 h 2529475"/>
              <a:gd name="csX93" fmla="*/ 62753 w 2017059"/>
              <a:gd name="csY93" fmla="*/ 2125837 h 2529475"/>
              <a:gd name="csX94" fmla="*/ 26894 w 2017059"/>
              <a:gd name="csY94" fmla="*/ 2116872 h 2529475"/>
              <a:gd name="csX95" fmla="*/ 0 w 2017059"/>
              <a:gd name="csY95" fmla="*/ 2089978 h 2529475"/>
              <a:gd name="csX96" fmla="*/ 35859 w 2017059"/>
              <a:gd name="csY96" fmla="*/ 2072049 h 2529475"/>
              <a:gd name="csX97" fmla="*/ 125506 w 2017059"/>
              <a:gd name="csY97" fmla="*/ 2063084 h 2529475"/>
              <a:gd name="csX98" fmla="*/ 143436 w 2017059"/>
              <a:gd name="csY98" fmla="*/ 1946543 h 2529475"/>
              <a:gd name="csX99" fmla="*/ 268941 w 2017059"/>
              <a:gd name="csY99" fmla="*/ 1901719 h 2529475"/>
              <a:gd name="csX100" fmla="*/ 286871 w 2017059"/>
              <a:gd name="csY100" fmla="*/ 1874825 h 2529475"/>
              <a:gd name="csX101" fmla="*/ 376518 w 2017059"/>
              <a:gd name="csY101" fmla="*/ 1865861 h 2529475"/>
              <a:gd name="csX102" fmla="*/ 502024 w 2017059"/>
              <a:gd name="csY102" fmla="*/ 1847931 h 2529475"/>
              <a:gd name="csX103" fmla="*/ 609600 w 2017059"/>
              <a:gd name="csY103" fmla="*/ 1803108 h 2529475"/>
              <a:gd name="csX104" fmla="*/ 636494 w 2017059"/>
              <a:gd name="csY104" fmla="*/ 1740355 h 2529475"/>
              <a:gd name="csX105" fmla="*/ 663388 w 2017059"/>
              <a:gd name="csY105" fmla="*/ 1695531 h 2529475"/>
              <a:gd name="csX106" fmla="*/ 672353 w 2017059"/>
              <a:gd name="csY106" fmla="*/ 1659672 h 2529475"/>
              <a:gd name="csX107" fmla="*/ 681318 w 2017059"/>
              <a:gd name="csY107" fmla="*/ 1632778 h 2529475"/>
              <a:gd name="csX108" fmla="*/ 654424 w 2017059"/>
              <a:gd name="csY108" fmla="*/ 1596919 h 2529475"/>
              <a:gd name="csX109" fmla="*/ 627530 w 2017059"/>
              <a:gd name="csY109" fmla="*/ 1534166 h 2529475"/>
              <a:gd name="csX110" fmla="*/ 582706 w 2017059"/>
              <a:gd name="csY110" fmla="*/ 1435555 h 2529475"/>
              <a:gd name="csX111" fmla="*/ 555812 w 2017059"/>
              <a:gd name="csY111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335741 w 2017059"/>
              <a:gd name="csY64" fmla="*/ 1758284 h 2529475"/>
              <a:gd name="csX65" fmla="*/ 1264024 w 2017059"/>
              <a:gd name="csY65" fmla="*/ 1785178 h 2529475"/>
              <a:gd name="csX66" fmla="*/ 1237130 w 2017059"/>
              <a:gd name="csY66" fmla="*/ 1803108 h 2529475"/>
              <a:gd name="csX67" fmla="*/ 1075765 w 2017059"/>
              <a:gd name="csY67" fmla="*/ 1856896 h 2529475"/>
              <a:gd name="csX68" fmla="*/ 905436 w 2017059"/>
              <a:gd name="csY68" fmla="*/ 1901719 h 2529475"/>
              <a:gd name="csX69" fmla="*/ 914400 w 2017059"/>
              <a:gd name="csY69" fmla="*/ 2063084 h 2529475"/>
              <a:gd name="csX70" fmla="*/ 986118 w 2017059"/>
              <a:gd name="csY70" fmla="*/ 2287202 h 2529475"/>
              <a:gd name="csX71" fmla="*/ 896471 w 2017059"/>
              <a:gd name="csY71" fmla="*/ 2332025 h 2529475"/>
              <a:gd name="csX72" fmla="*/ 869577 w 2017059"/>
              <a:gd name="csY72" fmla="*/ 2502355 h 2529475"/>
              <a:gd name="csX73" fmla="*/ 851647 w 2017059"/>
              <a:gd name="csY73" fmla="*/ 2529249 h 2529475"/>
              <a:gd name="csX74" fmla="*/ 797859 w 2017059"/>
              <a:gd name="csY74" fmla="*/ 2511319 h 2529475"/>
              <a:gd name="csX75" fmla="*/ 717177 w 2017059"/>
              <a:gd name="csY75" fmla="*/ 2493390 h 2529475"/>
              <a:gd name="csX76" fmla="*/ 753036 w 2017059"/>
              <a:gd name="csY76" fmla="*/ 2430637 h 2529475"/>
              <a:gd name="csX77" fmla="*/ 654424 w 2017059"/>
              <a:gd name="csY77" fmla="*/ 2421672 h 2529475"/>
              <a:gd name="csX78" fmla="*/ 645459 w 2017059"/>
              <a:gd name="csY78" fmla="*/ 2385814 h 2529475"/>
              <a:gd name="csX79" fmla="*/ 609600 w 2017059"/>
              <a:gd name="csY79" fmla="*/ 2340990 h 2529475"/>
              <a:gd name="csX80" fmla="*/ 600636 w 2017059"/>
              <a:gd name="csY80" fmla="*/ 2376849 h 2529475"/>
              <a:gd name="csX81" fmla="*/ 582706 w 2017059"/>
              <a:gd name="csY81" fmla="*/ 2394778 h 2529475"/>
              <a:gd name="csX82" fmla="*/ 502024 w 2017059"/>
              <a:gd name="csY82" fmla="*/ 2421672 h 2529475"/>
              <a:gd name="csX83" fmla="*/ 457200 w 2017059"/>
              <a:gd name="csY83" fmla="*/ 2358920 h 2529475"/>
              <a:gd name="csX84" fmla="*/ 421341 w 2017059"/>
              <a:gd name="csY84" fmla="*/ 2358920 h 2529475"/>
              <a:gd name="csX85" fmla="*/ 367553 w 2017059"/>
              <a:gd name="csY85" fmla="*/ 2358919 h 2529475"/>
              <a:gd name="csX86" fmla="*/ 331694 w 2017059"/>
              <a:gd name="csY86" fmla="*/ 2340990 h 2529475"/>
              <a:gd name="csX87" fmla="*/ 259977 w 2017059"/>
              <a:gd name="csY87" fmla="*/ 2332025 h 2529475"/>
              <a:gd name="csX88" fmla="*/ 116542 w 2017059"/>
              <a:gd name="csY88" fmla="*/ 2323060 h 2529475"/>
              <a:gd name="csX89" fmla="*/ 152400 w 2017059"/>
              <a:gd name="csY89" fmla="*/ 2224449 h 2529475"/>
              <a:gd name="csX90" fmla="*/ 161365 w 2017059"/>
              <a:gd name="csY90" fmla="*/ 2179625 h 2529475"/>
              <a:gd name="csX91" fmla="*/ 89647 w 2017059"/>
              <a:gd name="csY91" fmla="*/ 2143766 h 2529475"/>
              <a:gd name="csX92" fmla="*/ 62753 w 2017059"/>
              <a:gd name="csY92" fmla="*/ 2125837 h 2529475"/>
              <a:gd name="csX93" fmla="*/ 26894 w 2017059"/>
              <a:gd name="csY93" fmla="*/ 2116872 h 2529475"/>
              <a:gd name="csX94" fmla="*/ 0 w 2017059"/>
              <a:gd name="csY94" fmla="*/ 2089978 h 2529475"/>
              <a:gd name="csX95" fmla="*/ 35859 w 2017059"/>
              <a:gd name="csY95" fmla="*/ 2072049 h 2529475"/>
              <a:gd name="csX96" fmla="*/ 125506 w 2017059"/>
              <a:gd name="csY96" fmla="*/ 2063084 h 2529475"/>
              <a:gd name="csX97" fmla="*/ 143436 w 2017059"/>
              <a:gd name="csY97" fmla="*/ 1946543 h 2529475"/>
              <a:gd name="csX98" fmla="*/ 268941 w 2017059"/>
              <a:gd name="csY98" fmla="*/ 1901719 h 2529475"/>
              <a:gd name="csX99" fmla="*/ 286871 w 2017059"/>
              <a:gd name="csY99" fmla="*/ 1874825 h 2529475"/>
              <a:gd name="csX100" fmla="*/ 376518 w 2017059"/>
              <a:gd name="csY100" fmla="*/ 1865861 h 2529475"/>
              <a:gd name="csX101" fmla="*/ 502024 w 2017059"/>
              <a:gd name="csY101" fmla="*/ 1847931 h 2529475"/>
              <a:gd name="csX102" fmla="*/ 609600 w 2017059"/>
              <a:gd name="csY102" fmla="*/ 1803108 h 2529475"/>
              <a:gd name="csX103" fmla="*/ 636494 w 2017059"/>
              <a:gd name="csY103" fmla="*/ 1740355 h 2529475"/>
              <a:gd name="csX104" fmla="*/ 663388 w 2017059"/>
              <a:gd name="csY104" fmla="*/ 1695531 h 2529475"/>
              <a:gd name="csX105" fmla="*/ 672353 w 2017059"/>
              <a:gd name="csY105" fmla="*/ 1659672 h 2529475"/>
              <a:gd name="csX106" fmla="*/ 681318 w 2017059"/>
              <a:gd name="csY106" fmla="*/ 1632778 h 2529475"/>
              <a:gd name="csX107" fmla="*/ 654424 w 2017059"/>
              <a:gd name="csY107" fmla="*/ 1596919 h 2529475"/>
              <a:gd name="csX108" fmla="*/ 627530 w 2017059"/>
              <a:gd name="csY108" fmla="*/ 1534166 h 2529475"/>
              <a:gd name="csX109" fmla="*/ 582706 w 2017059"/>
              <a:gd name="csY109" fmla="*/ 1435555 h 2529475"/>
              <a:gd name="csX110" fmla="*/ 555812 w 2017059"/>
              <a:gd name="csY110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335741 w 2017059"/>
              <a:gd name="csY64" fmla="*/ 1758284 h 2529475"/>
              <a:gd name="csX65" fmla="*/ 1264024 w 2017059"/>
              <a:gd name="csY65" fmla="*/ 1785178 h 2529475"/>
              <a:gd name="csX66" fmla="*/ 1237130 w 2017059"/>
              <a:gd name="csY66" fmla="*/ 1803108 h 2529475"/>
              <a:gd name="csX67" fmla="*/ 1075765 w 2017059"/>
              <a:gd name="csY67" fmla="*/ 1856896 h 2529475"/>
              <a:gd name="csX68" fmla="*/ 914400 w 2017059"/>
              <a:gd name="csY68" fmla="*/ 2063084 h 2529475"/>
              <a:gd name="csX69" fmla="*/ 986118 w 2017059"/>
              <a:gd name="csY69" fmla="*/ 2287202 h 2529475"/>
              <a:gd name="csX70" fmla="*/ 896471 w 2017059"/>
              <a:gd name="csY70" fmla="*/ 2332025 h 2529475"/>
              <a:gd name="csX71" fmla="*/ 869577 w 2017059"/>
              <a:gd name="csY71" fmla="*/ 2502355 h 2529475"/>
              <a:gd name="csX72" fmla="*/ 851647 w 2017059"/>
              <a:gd name="csY72" fmla="*/ 2529249 h 2529475"/>
              <a:gd name="csX73" fmla="*/ 797859 w 2017059"/>
              <a:gd name="csY73" fmla="*/ 2511319 h 2529475"/>
              <a:gd name="csX74" fmla="*/ 717177 w 2017059"/>
              <a:gd name="csY74" fmla="*/ 2493390 h 2529475"/>
              <a:gd name="csX75" fmla="*/ 753036 w 2017059"/>
              <a:gd name="csY75" fmla="*/ 2430637 h 2529475"/>
              <a:gd name="csX76" fmla="*/ 654424 w 2017059"/>
              <a:gd name="csY76" fmla="*/ 2421672 h 2529475"/>
              <a:gd name="csX77" fmla="*/ 645459 w 2017059"/>
              <a:gd name="csY77" fmla="*/ 2385814 h 2529475"/>
              <a:gd name="csX78" fmla="*/ 609600 w 2017059"/>
              <a:gd name="csY78" fmla="*/ 2340990 h 2529475"/>
              <a:gd name="csX79" fmla="*/ 600636 w 2017059"/>
              <a:gd name="csY79" fmla="*/ 2376849 h 2529475"/>
              <a:gd name="csX80" fmla="*/ 582706 w 2017059"/>
              <a:gd name="csY80" fmla="*/ 2394778 h 2529475"/>
              <a:gd name="csX81" fmla="*/ 502024 w 2017059"/>
              <a:gd name="csY81" fmla="*/ 2421672 h 2529475"/>
              <a:gd name="csX82" fmla="*/ 457200 w 2017059"/>
              <a:gd name="csY82" fmla="*/ 2358920 h 2529475"/>
              <a:gd name="csX83" fmla="*/ 421341 w 2017059"/>
              <a:gd name="csY83" fmla="*/ 2358920 h 2529475"/>
              <a:gd name="csX84" fmla="*/ 367553 w 2017059"/>
              <a:gd name="csY84" fmla="*/ 2358919 h 2529475"/>
              <a:gd name="csX85" fmla="*/ 331694 w 2017059"/>
              <a:gd name="csY85" fmla="*/ 2340990 h 2529475"/>
              <a:gd name="csX86" fmla="*/ 259977 w 2017059"/>
              <a:gd name="csY86" fmla="*/ 2332025 h 2529475"/>
              <a:gd name="csX87" fmla="*/ 116542 w 2017059"/>
              <a:gd name="csY87" fmla="*/ 2323060 h 2529475"/>
              <a:gd name="csX88" fmla="*/ 152400 w 2017059"/>
              <a:gd name="csY88" fmla="*/ 2224449 h 2529475"/>
              <a:gd name="csX89" fmla="*/ 161365 w 2017059"/>
              <a:gd name="csY89" fmla="*/ 2179625 h 2529475"/>
              <a:gd name="csX90" fmla="*/ 89647 w 2017059"/>
              <a:gd name="csY90" fmla="*/ 2143766 h 2529475"/>
              <a:gd name="csX91" fmla="*/ 62753 w 2017059"/>
              <a:gd name="csY91" fmla="*/ 2125837 h 2529475"/>
              <a:gd name="csX92" fmla="*/ 26894 w 2017059"/>
              <a:gd name="csY92" fmla="*/ 2116872 h 2529475"/>
              <a:gd name="csX93" fmla="*/ 0 w 2017059"/>
              <a:gd name="csY93" fmla="*/ 2089978 h 2529475"/>
              <a:gd name="csX94" fmla="*/ 35859 w 2017059"/>
              <a:gd name="csY94" fmla="*/ 2072049 h 2529475"/>
              <a:gd name="csX95" fmla="*/ 125506 w 2017059"/>
              <a:gd name="csY95" fmla="*/ 2063084 h 2529475"/>
              <a:gd name="csX96" fmla="*/ 143436 w 2017059"/>
              <a:gd name="csY96" fmla="*/ 1946543 h 2529475"/>
              <a:gd name="csX97" fmla="*/ 268941 w 2017059"/>
              <a:gd name="csY97" fmla="*/ 1901719 h 2529475"/>
              <a:gd name="csX98" fmla="*/ 286871 w 2017059"/>
              <a:gd name="csY98" fmla="*/ 1874825 h 2529475"/>
              <a:gd name="csX99" fmla="*/ 376518 w 2017059"/>
              <a:gd name="csY99" fmla="*/ 1865861 h 2529475"/>
              <a:gd name="csX100" fmla="*/ 502024 w 2017059"/>
              <a:gd name="csY100" fmla="*/ 1847931 h 2529475"/>
              <a:gd name="csX101" fmla="*/ 609600 w 2017059"/>
              <a:gd name="csY101" fmla="*/ 1803108 h 2529475"/>
              <a:gd name="csX102" fmla="*/ 636494 w 2017059"/>
              <a:gd name="csY102" fmla="*/ 1740355 h 2529475"/>
              <a:gd name="csX103" fmla="*/ 663388 w 2017059"/>
              <a:gd name="csY103" fmla="*/ 1695531 h 2529475"/>
              <a:gd name="csX104" fmla="*/ 672353 w 2017059"/>
              <a:gd name="csY104" fmla="*/ 1659672 h 2529475"/>
              <a:gd name="csX105" fmla="*/ 681318 w 2017059"/>
              <a:gd name="csY105" fmla="*/ 1632778 h 2529475"/>
              <a:gd name="csX106" fmla="*/ 654424 w 2017059"/>
              <a:gd name="csY106" fmla="*/ 1596919 h 2529475"/>
              <a:gd name="csX107" fmla="*/ 627530 w 2017059"/>
              <a:gd name="csY107" fmla="*/ 1534166 h 2529475"/>
              <a:gd name="csX108" fmla="*/ 582706 w 2017059"/>
              <a:gd name="csY108" fmla="*/ 1435555 h 2529475"/>
              <a:gd name="csX109" fmla="*/ 555812 w 2017059"/>
              <a:gd name="csY109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335741 w 2017059"/>
              <a:gd name="csY64" fmla="*/ 1758284 h 2529475"/>
              <a:gd name="csX65" fmla="*/ 1264024 w 2017059"/>
              <a:gd name="csY65" fmla="*/ 1785178 h 2529475"/>
              <a:gd name="csX66" fmla="*/ 1237130 w 2017059"/>
              <a:gd name="csY66" fmla="*/ 1803108 h 2529475"/>
              <a:gd name="csX67" fmla="*/ 1075765 w 2017059"/>
              <a:gd name="csY67" fmla="*/ 1856896 h 2529475"/>
              <a:gd name="csX68" fmla="*/ 986118 w 2017059"/>
              <a:gd name="csY68" fmla="*/ 2287202 h 2529475"/>
              <a:gd name="csX69" fmla="*/ 896471 w 2017059"/>
              <a:gd name="csY69" fmla="*/ 2332025 h 2529475"/>
              <a:gd name="csX70" fmla="*/ 869577 w 2017059"/>
              <a:gd name="csY70" fmla="*/ 2502355 h 2529475"/>
              <a:gd name="csX71" fmla="*/ 851647 w 2017059"/>
              <a:gd name="csY71" fmla="*/ 2529249 h 2529475"/>
              <a:gd name="csX72" fmla="*/ 797859 w 2017059"/>
              <a:gd name="csY72" fmla="*/ 2511319 h 2529475"/>
              <a:gd name="csX73" fmla="*/ 717177 w 2017059"/>
              <a:gd name="csY73" fmla="*/ 2493390 h 2529475"/>
              <a:gd name="csX74" fmla="*/ 753036 w 2017059"/>
              <a:gd name="csY74" fmla="*/ 2430637 h 2529475"/>
              <a:gd name="csX75" fmla="*/ 654424 w 2017059"/>
              <a:gd name="csY75" fmla="*/ 2421672 h 2529475"/>
              <a:gd name="csX76" fmla="*/ 645459 w 2017059"/>
              <a:gd name="csY76" fmla="*/ 2385814 h 2529475"/>
              <a:gd name="csX77" fmla="*/ 609600 w 2017059"/>
              <a:gd name="csY77" fmla="*/ 2340990 h 2529475"/>
              <a:gd name="csX78" fmla="*/ 600636 w 2017059"/>
              <a:gd name="csY78" fmla="*/ 2376849 h 2529475"/>
              <a:gd name="csX79" fmla="*/ 582706 w 2017059"/>
              <a:gd name="csY79" fmla="*/ 2394778 h 2529475"/>
              <a:gd name="csX80" fmla="*/ 502024 w 2017059"/>
              <a:gd name="csY80" fmla="*/ 2421672 h 2529475"/>
              <a:gd name="csX81" fmla="*/ 457200 w 2017059"/>
              <a:gd name="csY81" fmla="*/ 2358920 h 2529475"/>
              <a:gd name="csX82" fmla="*/ 421341 w 2017059"/>
              <a:gd name="csY82" fmla="*/ 2358920 h 2529475"/>
              <a:gd name="csX83" fmla="*/ 367553 w 2017059"/>
              <a:gd name="csY83" fmla="*/ 2358919 h 2529475"/>
              <a:gd name="csX84" fmla="*/ 331694 w 2017059"/>
              <a:gd name="csY84" fmla="*/ 2340990 h 2529475"/>
              <a:gd name="csX85" fmla="*/ 259977 w 2017059"/>
              <a:gd name="csY85" fmla="*/ 2332025 h 2529475"/>
              <a:gd name="csX86" fmla="*/ 116542 w 2017059"/>
              <a:gd name="csY86" fmla="*/ 2323060 h 2529475"/>
              <a:gd name="csX87" fmla="*/ 152400 w 2017059"/>
              <a:gd name="csY87" fmla="*/ 2224449 h 2529475"/>
              <a:gd name="csX88" fmla="*/ 161365 w 2017059"/>
              <a:gd name="csY88" fmla="*/ 2179625 h 2529475"/>
              <a:gd name="csX89" fmla="*/ 89647 w 2017059"/>
              <a:gd name="csY89" fmla="*/ 2143766 h 2529475"/>
              <a:gd name="csX90" fmla="*/ 62753 w 2017059"/>
              <a:gd name="csY90" fmla="*/ 2125837 h 2529475"/>
              <a:gd name="csX91" fmla="*/ 26894 w 2017059"/>
              <a:gd name="csY91" fmla="*/ 2116872 h 2529475"/>
              <a:gd name="csX92" fmla="*/ 0 w 2017059"/>
              <a:gd name="csY92" fmla="*/ 2089978 h 2529475"/>
              <a:gd name="csX93" fmla="*/ 35859 w 2017059"/>
              <a:gd name="csY93" fmla="*/ 2072049 h 2529475"/>
              <a:gd name="csX94" fmla="*/ 125506 w 2017059"/>
              <a:gd name="csY94" fmla="*/ 2063084 h 2529475"/>
              <a:gd name="csX95" fmla="*/ 143436 w 2017059"/>
              <a:gd name="csY95" fmla="*/ 1946543 h 2529475"/>
              <a:gd name="csX96" fmla="*/ 268941 w 2017059"/>
              <a:gd name="csY96" fmla="*/ 1901719 h 2529475"/>
              <a:gd name="csX97" fmla="*/ 286871 w 2017059"/>
              <a:gd name="csY97" fmla="*/ 1874825 h 2529475"/>
              <a:gd name="csX98" fmla="*/ 376518 w 2017059"/>
              <a:gd name="csY98" fmla="*/ 1865861 h 2529475"/>
              <a:gd name="csX99" fmla="*/ 502024 w 2017059"/>
              <a:gd name="csY99" fmla="*/ 1847931 h 2529475"/>
              <a:gd name="csX100" fmla="*/ 609600 w 2017059"/>
              <a:gd name="csY100" fmla="*/ 1803108 h 2529475"/>
              <a:gd name="csX101" fmla="*/ 636494 w 2017059"/>
              <a:gd name="csY101" fmla="*/ 1740355 h 2529475"/>
              <a:gd name="csX102" fmla="*/ 663388 w 2017059"/>
              <a:gd name="csY102" fmla="*/ 1695531 h 2529475"/>
              <a:gd name="csX103" fmla="*/ 672353 w 2017059"/>
              <a:gd name="csY103" fmla="*/ 1659672 h 2529475"/>
              <a:gd name="csX104" fmla="*/ 681318 w 2017059"/>
              <a:gd name="csY104" fmla="*/ 1632778 h 2529475"/>
              <a:gd name="csX105" fmla="*/ 654424 w 2017059"/>
              <a:gd name="csY105" fmla="*/ 1596919 h 2529475"/>
              <a:gd name="csX106" fmla="*/ 627530 w 2017059"/>
              <a:gd name="csY106" fmla="*/ 1534166 h 2529475"/>
              <a:gd name="csX107" fmla="*/ 582706 w 2017059"/>
              <a:gd name="csY107" fmla="*/ 1435555 h 2529475"/>
              <a:gd name="csX108" fmla="*/ 555812 w 2017059"/>
              <a:gd name="csY108" fmla="*/ 1408661 h 2529475"/>
              <a:gd name="csX0" fmla="*/ 385483 w 2017059"/>
              <a:gd name="csY0" fmla="*/ 476331 h 2529475"/>
              <a:gd name="csX1" fmla="*/ 376518 w 2017059"/>
              <a:gd name="csY1" fmla="*/ 404614 h 2529475"/>
              <a:gd name="csX2" fmla="*/ 475130 w 2017059"/>
              <a:gd name="csY2" fmla="*/ 386684 h 2529475"/>
              <a:gd name="csX3" fmla="*/ 502024 w 2017059"/>
              <a:gd name="csY3" fmla="*/ 359790 h 2529475"/>
              <a:gd name="csX4" fmla="*/ 546847 w 2017059"/>
              <a:gd name="csY4" fmla="*/ 341861 h 2529475"/>
              <a:gd name="csX5" fmla="*/ 582706 w 2017059"/>
              <a:gd name="csY5" fmla="*/ 350825 h 2529475"/>
              <a:gd name="csX6" fmla="*/ 618565 w 2017059"/>
              <a:gd name="csY6" fmla="*/ 368755 h 2529475"/>
              <a:gd name="csX7" fmla="*/ 663388 w 2017059"/>
              <a:gd name="csY7" fmla="*/ 386684 h 2529475"/>
              <a:gd name="csX8" fmla="*/ 717177 w 2017059"/>
              <a:gd name="csY8" fmla="*/ 359790 h 2529475"/>
              <a:gd name="csX9" fmla="*/ 744071 w 2017059"/>
              <a:gd name="csY9" fmla="*/ 350825 h 2529475"/>
              <a:gd name="csX10" fmla="*/ 735106 w 2017059"/>
              <a:gd name="csY10" fmla="*/ 314966 h 2529475"/>
              <a:gd name="csX11" fmla="*/ 744071 w 2017059"/>
              <a:gd name="csY11" fmla="*/ 252214 h 2529475"/>
              <a:gd name="csX12" fmla="*/ 762000 w 2017059"/>
              <a:gd name="csY12" fmla="*/ 225319 h 2529475"/>
              <a:gd name="csX13" fmla="*/ 779930 w 2017059"/>
              <a:gd name="csY13" fmla="*/ 99814 h 2529475"/>
              <a:gd name="csX14" fmla="*/ 824753 w 2017059"/>
              <a:gd name="csY14" fmla="*/ 90849 h 2529475"/>
              <a:gd name="csX15" fmla="*/ 851647 w 2017059"/>
              <a:gd name="csY15" fmla="*/ 81884 h 2529475"/>
              <a:gd name="csX16" fmla="*/ 869577 w 2017059"/>
              <a:gd name="csY16" fmla="*/ 46025 h 2529475"/>
              <a:gd name="csX17" fmla="*/ 950259 w 2017059"/>
              <a:gd name="csY17" fmla="*/ 19131 h 2529475"/>
              <a:gd name="csX18" fmla="*/ 986118 w 2017059"/>
              <a:gd name="csY18" fmla="*/ 1202 h 2529475"/>
              <a:gd name="csX19" fmla="*/ 1004047 w 2017059"/>
              <a:gd name="csY19" fmla="*/ 46025 h 2529475"/>
              <a:gd name="csX20" fmla="*/ 1030941 w 2017059"/>
              <a:gd name="csY20" fmla="*/ 63955 h 2529475"/>
              <a:gd name="csX21" fmla="*/ 1048871 w 2017059"/>
              <a:gd name="csY21" fmla="*/ 81884 h 2529475"/>
              <a:gd name="csX22" fmla="*/ 1102659 w 2017059"/>
              <a:gd name="csY22" fmla="*/ 90849 h 2529475"/>
              <a:gd name="csX23" fmla="*/ 1147483 w 2017059"/>
              <a:gd name="csY23" fmla="*/ 99814 h 2529475"/>
              <a:gd name="csX24" fmla="*/ 1174377 w 2017059"/>
              <a:gd name="csY24" fmla="*/ 126708 h 2529475"/>
              <a:gd name="csX25" fmla="*/ 1165412 w 2017059"/>
              <a:gd name="csY25" fmla="*/ 153602 h 2529475"/>
              <a:gd name="csX26" fmla="*/ 1156447 w 2017059"/>
              <a:gd name="csY26" fmla="*/ 189461 h 2529475"/>
              <a:gd name="csX27" fmla="*/ 1183341 w 2017059"/>
              <a:gd name="csY27" fmla="*/ 288072 h 2529475"/>
              <a:gd name="csX28" fmla="*/ 1255059 w 2017059"/>
              <a:gd name="csY28" fmla="*/ 323931 h 2529475"/>
              <a:gd name="csX29" fmla="*/ 1272988 w 2017059"/>
              <a:gd name="csY29" fmla="*/ 341861 h 2529475"/>
              <a:gd name="csX30" fmla="*/ 1281953 w 2017059"/>
              <a:gd name="csY30" fmla="*/ 368755 h 2529475"/>
              <a:gd name="csX31" fmla="*/ 1299883 w 2017059"/>
              <a:gd name="csY31" fmla="*/ 619766 h 2529475"/>
              <a:gd name="csX32" fmla="*/ 1326777 w 2017059"/>
              <a:gd name="csY32" fmla="*/ 655625 h 2529475"/>
              <a:gd name="csX33" fmla="*/ 1389530 w 2017059"/>
              <a:gd name="csY33" fmla="*/ 673555 h 2529475"/>
              <a:gd name="csX34" fmla="*/ 1461247 w 2017059"/>
              <a:gd name="csY34" fmla="*/ 709414 h 2529475"/>
              <a:gd name="csX35" fmla="*/ 1470212 w 2017059"/>
              <a:gd name="csY35" fmla="*/ 736308 h 2529475"/>
              <a:gd name="csX36" fmla="*/ 1559859 w 2017059"/>
              <a:gd name="csY36" fmla="*/ 700449 h 2529475"/>
              <a:gd name="csX37" fmla="*/ 1595718 w 2017059"/>
              <a:gd name="csY37" fmla="*/ 790096 h 2529475"/>
              <a:gd name="csX38" fmla="*/ 1604683 w 2017059"/>
              <a:gd name="csY38" fmla="*/ 816990 h 2529475"/>
              <a:gd name="csX39" fmla="*/ 1613647 w 2017059"/>
              <a:gd name="csY39" fmla="*/ 852849 h 2529475"/>
              <a:gd name="csX40" fmla="*/ 1640541 w 2017059"/>
              <a:gd name="csY40" fmla="*/ 888708 h 2529475"/>
              <a:gd name="csX41" fmla="*/ 1658471 w 2017059"/>
              <a:gd name="csY41" fmla="*/ 933531 h 2529475"/>
              <a:gd name="csX42" fmla="*/ 1730188 w 2017059"/>
              <a:gd name="csY42" fmla="*/ 960425 h 2529475"/>
              <a:gd name="csX43" fmla="*/ 1757083 w 2017059"/>
              <a:gd name="csY43" fmla="*/ 969390 h 2529475"/>
              <a:gd name="csX44" fmla="*/ 1792941 w 2017059"/>
              <a:gd name="csY44" fmla="*/ 978355 h 2529475"/>
              <a:gd name="csX45" fmla="*/ 1864659 w 2017059"/>
              <a:gd name="csY45" fmla="*/ 1005249 h 2529475"/>
              <a:gd name="csX46" fmla="*/ 1891553 w 2017059"/>
              <a:gd name="csY46" fmla="*/ 1023178 h 2529475"/>
              <a:gd name="csX47" fmla="*/ 1936377 w 2017059"/>
              <a:gd name="csY47" fmla="*/ 1041108 h 2529475"/>
              <a:gd name="csX48" fmla="*/ 1954306 w 2017059"/>
              <a:gd name="csY48" fmla="*/ 1076966 h 2529475"/>
              <a:gd name="csX49" fmla="*/ 1981200 w 2017059"/>
              <a:gd name="csY49" fmla="*/ 1372802 h 2529475"/>
              <a:gd name="csX50" fmla="*/ 1981200 w 2017059"/>
              <a:gd name="csY50" fmla="*/ 1372802 h 2529475"/>
              <a:gd name="csX51" fmla="*/ 1990165 w 2017059"/>
              <a:gd name="csY51" fmla="*/ 1426590 h 2529475"/>
              <a:gd name="csX52" fmla="*/ 2017059 w 2017059"/>
              <a:gd name="csY52" fmla="*/ 1471414 h 2529475"/>
              <a:gd name="csX53" fmla="*/ 1972236 w 2017059"/>
              <a:gd name="csY53" fmla="*/ 1507272 h 2529475"/>
              <a:gd name="csX54" fmla="*/ 1936377 w 2017059"/>
              <a:gd name="csY54" fmla="*/ 1516237 h 2529475"/>
              <a:gd name="csX55" fmla="*/ 1900518 w 2017059"/>
              <a:gd name="csY55" fmla="*/ 1534166 h 2529475"/>
              <a:gd name="csX56" fmla="*/ 1855694 w 2017059"/>
              <a:gd name="csY56" fmla="*/ 1570025 h 2529475"/>
              <a:gd name="csX57" fmla="*/ 1757083 w 2017059"/>
              <a:gd name="csY57" fmla="*/ 1623814 h 2529475"/>
              <a:gd name="csX58" fmla="*/ 1703294 w 2017059"/>
              <a:gd name="csY58" fmla="*/ 1632778 h 2529475"/>
              <a:gd name="csX59" fmla="*/ 1667436 w 2017059"/>
              <a:gd name="csY59" fmla="*/ 1641743 h 2529475"/>
              <a:gd name="csX60" fmla="*/ 1613647 w 2017059"/>
              <a:gd name="csY60" fmla="*/ 1650708 h 2529475"/>
              <a:gd name="csX61" fmla="*/ 1577788 w 2017059"/>
              <a:gd name="csY61" fmla="*/ 1668637 h 2529475"/>
              <a:gd name="csX62" fmla="*/ 1506071 w 2017059"/>
              <a:gd name="csY62" fmla="*/ 1686566 h 2529475"/>
              <a:gd name="csX63" fmla="*/ 1479177 w 2017059"/>
              <a:gd name="csY63" fmla="*/ 1695531 h 2529475"/>
              <a:gd name="csX64" fmla="*/ 1335741 w 2017059"/>
              <a:gd name="csY64" fmla="*/ 1758284 h 2529475"/>
              <a:gd name="csX65" fmla="*/ 1264024 w 2017059"/>
              <a:gd name="csY65" fmla="*/ 1785178 h 2529475"/>
              <a:gd name="csX66" fmla="*/ 1237130 w 2017059"/>
              <a:gd name="csY66" fmla="*/ 1803108 h 2529475"/>
              <a:gd name="csX67" fmla="*/ 1075765 w 2017059"/>
              <a:gd name="csY67" fmla="*/ 1856896 h 2529475"/>
              <a:gd name="csX68" fmla="*/ 896471 w 2017059"/>
              <a:gd name="csY68" fmla="*/ 2332025 h 2529475"/>
              <a:gd name="csX69" fmla="*/ 869577 w 2017059"/>
              <a:gd name="csY69" fmla="*/ 2502355 h 2529475"/>
              <a:gd name="csX70" fmla="*/ 851647 w 2017059"/>
              <a:gd name="csY70" fmla="*/ 2529249 h 2529475"/>
              <a:gd name="csX71" fmla="*/ 797859 w 2017059"/>
              <a:gd name="csY71" fmla="*/ 2511319 h 2529475"/>
              <a:gd name="csX72" fmla="*/ 717177 w 2017059"/>
              <a:gd name="csY72" fmla="*/ 2493390 h 2529475"/>
              <a:gd name="csX73" fmla="*/ 753036 w 2017059"/>
              <a:gd name="csY73" fmla="*/ 2430637 h 2529475"/>
              <a:gd name="csX74" fmla="*/ 654424 w 2017059"/>
              <a:gd name="csY74" fmla="*/ 2421672 h 2529475"/>
              <a:gd name="csX75" fmla="*/ 645459 w 2017059"/>
              <a:gd name="csY75" fmla="*/ 2385814 h 2529475"/>
              <a:gd name="csX76" fmla="*/ 609600 w 2017059"/>
              <a:gd name="csY76" fmla="*/ 2340990 h 2529475"/>
              <a:gd name="csX77" fmla="*/ 600636 w 2017059"/>
              <a:gd name="csY77" fmla="*/ 2376849 h 2529475"/>
              <a:gd name="csX78" fmla="*/ 582706 w 2017059"/>
              <a:gd name="csY78" fmla="*/ 2394778 h 2529475"/>
              <a:gd name="csX79" fmla="*/ 502024 w 2017059"/>
              <a:gd name="csY79" fmla="*/ 2421672 h 2529475"/>
              <a:gd name="csX80" fmla="*/ 457200 w 2017059"/>
              <a:gd name="csY80" fmla="*/ 2358920 h 2529475"/>
              <a:gd name="csX81" fmla="*/ 421341 w 2017059"/>
              <a:gd name="csY81" fmla="*/ 2358920 h 2529475"/>
              <a:gd name="csX82" fmla="*/ 367553 w 2017059"/>
              <a:gd name="csY82" fmla="*/ 2358919 h 2529475"/>
              <a:gd name="csX83" fmla="*/ 331694 w 2017059"/>
              <a:gd name="csY83" fmla="*/ 2340990 h 2529475"/>
              <a:gd name="csX84" fmla="*/ 259977 w 2017059"/>
              <a:gd name="csY84" fmla="*/ 2332025 h 2529475"/>
              <a:gd name="csX85" fmla="*/ 116542 w 2017059"/>
              <a:gd name="csY85" fmla="*/ 2323060 h 2529475"/>
              <a:gd name="csX86" fmla="*/ 152400 w 2017059"/>
              <a:gd name="csY86" fmla="*/ 2224449 h 2529475"/>
              <a:gd name="csX87" fmla="*/ 161365 w 2017059"/>
              <a:gd name="csY87" fmla="*/ 2179625 h 2529475"/>
              <a:gd name="csX88" fmla="*/ 89647 w 2017059"/>
              <a:gd name="csY88" fmla="*/ 2143766 h 2529475"/>
              <a:gd name="csX89" fmla="*/ 62753 w 2017059"/>
              <a:gd name="csY89" fmla="*/ 2125837 h 2529475"/>
              <a:gd name="csX90" fmla="*/ 26894 w 2017059"/>
              <a:gd name="csY90" fmla="*/ 2116872 h 2529475"/>
              <a:gd name="csX91" fmla="*/ 0 w 2017059"/>
              <a:gd name="csY91" fmla="*/ 2089978 h 2529475"/>
              <a:gd name="csX92" fmla="*/ 35859 w 2017059"/>
              <a:gd name="csY92" fmla="*/ 2072049 h 2529475"/>
              <a:gd name="csX93" fmla="*/ 125506 w 2017059"/>
              <a:gd name="csY93" fmla="*/ 2063084 h 2529475"/>
              <a:gd name="csX94" fmla="*/ 143436 w 2017059"/>
              <a:gd name="csY94" fmla="*/ 1946543 h 2529475"/>
              <a:gd name="csX95" fmla="*/ 268941 w 2017059"/>
              <a:gd name="csY95" fmla="*/ 1901719 h 2529475"/>
              <a:gd name="csX96" fmla="*/ 286871 w 2017059"/>
              <a:gd name="csY96" fmla="*/ 1874825 h 2529475"/>
              <a:gd name="csX97" fmla="*/ 376518 w 2017059"/>
              <a:gd name="csY97" fmla="*/ 1865861 h 2529475"/>
              <a:gd name="csX98" fmla="*/ 502024 w 2017059"/>
              <a:gd name="csY98" fmla="*/ 1847931 h 2529475"/>
              <a:gd name="csX99" fmla="*/ 609600 w 2017059"/>
              <a:gd name="csY99" fmla="*/ 1803108 h 2529475"/>
              <a:gd name="csX100" fmla="*/ 636494 w 2017059"/>
              <a:gd name="csY100" fmla="*/ 1740355 h 2529475"/>
              <a:gd name="csX101" fmla="*/ 663388 w 2017059"/>
              <a:gd name="csY101" fmla="*/ 1695531 h 2529475"/>
              <a:gd name="csX102" fmla="*/ 672353 w 2017059"/>
              <a:gd name="csY102" fmla="*/ 1659672 h 2529475"/>
              <a:gd name="csX103" fmla="*/ 681318 w 2017059"/>
              <a:gd name="csY103" fmla="*/ 1632778 h 2529475"/>
              <a:gd name="csX104" fmla="*/ 654424 w 2017059"/>
              <a:gd name="csY104" fmla="*/ 1596919 h 2529475"/>
              <a:gd name="csX105" fmla="*/ 627530 w 2017059"/>
              <a:gd name="csY105" fmla="*/ 1534166 h 2529475"/>
              <a:gd name="csX106" fmla="*/ 582706 w 2017059"/>
              <a:gd name="csY106" fmla="*/ 1435555 h 2529475"/>
              <a:gd name="csX107" fmla="*/ 555812 w 2017059"/>
              <a:gd name="csY107" fmla="*/ 1408661 h 2529475"/>
              <a:gd name="csX0" fmla="*/ 385483 w 2017059"/>
              <a:gd name="csY0" fmla="*/ 476331 h 2529336"/>
              <a:gd name="csX1" fmla="*/ 376518 w 2017059"/>
              <a:gd name="csY1" fmla="*/ 404614 h 2529336"/>
              <a:gd name="csX2" fmla="*/ 475130 w 2017059"/>
              <a:gd name="csY2" fmla="*/ 386684 h 2529336"/>
              <a:gd name="csX3" fmla="*/ 502024 w 2017059"/>
              <a:gd name="csY3" fmla="*/ 359790 h 2529336"/>
              <a:gd name="csX4" fmla="*/ 546847 w 2017059"/>
              <a:gd name="csY4" fmla="*/ 341861 h 2529336"/>
              <a:gd name="csX5" fmla="*/ 582706 w 2017059"/>
              <a:gd name="csY5" fmla="*/ 350825 h 2529336"/>
              <a:gd name="csX6" fmla="*/ 618565 w 2017059"/>
              <a:gd name="csY6" fmla="*/ 368755 h 2529336"/>
              <a:gd name="csX7" fmla="*/ 663388 w 2017059"/>
              <a:gd name="csY7" fmla="*/ 386684 h 2529336"/>
              <a:gd name="csX8" fmla="*/ 717177 w 2017059"/>
              <a:gd name="csY8" fmla="*/ 359790 h 2529336"/>
              <a:gd name="csX9" fmla="*/ 744071 w 2017059"/>
              <a:gd name="csY9" fmla="*/ 350825 h 2529336"/>
              <a:gd name="csX10" fmla="*/ 735106 w 2017059"/>
              <a:gd name="csY10" fmla="*/ 314966 h 2529336"/>
              <a:gd name="csX11" fmla="*/ 744071 w 2017059"/>
              <a:gd name="csY11" fmla="*/ 252214 h 2529336"/>
              <a:gd name="csX12" fmla="*/ 762000 w 2017059"/>
              <a:gd name="csY12" fmla="*/ 225319 h 2529336"/>
              <a:gd name="csX13" fmla="*/ 779930 w 2017059"/>
              <a:gd name="csY13" fmla="*/ 99814 h 2529336"/>
              <a:gd name="csX14" fmla="*/ 824753 w 2017059"/>
              <a:gd name="csY14" fmla="*/ 90849 h 2529336"/>
              <a:gd name="csX15" fmla="*/ 851647 w 2017059"/>
              <a:gd name="csY15" fmla="*/ 81884 h 2529336"/>
              <a:gd name="csX16" fmla="*/ 869577 w 2017059"/>
              <a:gd name="csY16" fmla="*/ 46025 h 2529336"/>
              <a:gd name="csX17" fmla="*/ 950259 w 2017059"/>
              <a:gd name="csY17" fmla="*/ 19131 h 2529336"/>
              <a:gd name="csX18" fmla="*/ 986118 w 2017059"/>
              <a:gd name="csY18" fmla="*/ 1202 h 2529336"/>
              <a:gd name="csX19" fmla="*/ 1004047 w 2017059"/>
              <a:gd name="csY19" fmla="*/ 46025 h 2529336"/>
              <a:gd name="csX20" fmla="*/ 1030941 w 2017059"/>
              <a:gd name="csY20" fmla="*/ 63955 h 2529336"/>
              <a:gd name="csX21" fmla="*/ 1048871 w 2017059"/>
              <a:gd name="csY21" fmla="*/ 81884 h 2529336"/>
              <a:gd name="csX22" fmla="*/ 1102659 w 2017059"/>
              <a:gd name="csY22" fmla="*/ 90849 h 2529336"/>
              <a:gd name="csX23" fmla="*/ 1147483 w 2017059"/>
              <a:gd name="csY23" fmla="*/ 99814 h 2529336"/>
              <a:gd name="csX24" fmla="*/ 1174377 w 2017059"/>
              <a:gd name="csY24" fmla="*/ 126708 h 2529336"/>
              <a:gd name="csX25" fmla="*/ 1165412 w 2017059"/>
              <a:gd name="csY25" fmla="*/ 153602 h 2529336"/>
              <a:gd name="csX26" fmla="*/ 1156447 w 2017059"/>
              <a:gd name="csY26" fmla="*/ 189461 h 2529336"/>
              <a:gd name="csX27" fmla="*/ 1183341 w 2017059"/>
              <a:gd name="csY27" fmla="*/ 288072 h 2529336"/>
              <a:gd name="csX28" fmla="*/ 1255059 w 2017059"/>
              <a:gd name="csY28" fmla="*/ 323931 h 2529336"/>
              <a:gd name="csX29" fmla="*/ 1272988 w 2017059"/>
              <a:gd name="csY29" fmla="*/ 341861 h 2529336"/>
              <a:gd name="csX30" fmla="*/ 1281953 w 2017059"/>
              <a:gd name="csY30" fmla="*/ 368755 h 2529336"/>
              <a:gd name="csX31" fmla="*/ 1299883 w 2017059"/>
              <a:gd name="csY31" fmla="*/ 619766 h 2529336"/>
              <a:gd name="csX32" fmla="*/ 1326777 w 2017059"/>
              <a:gd name="csY32" fmla="*/ 655625 h 2529336"/>
              <a:gd name="csX33" fmla="*/ 1389530 w 2017059"/>
              <a:gd name="csY33" fmla="*/ 673555 h 2529336"/>
              <a:gd name="csX34" fmla="*/ 1461247 w 2017059"/>
              <a:gd name="csY34" fmla="*/ 709414 h 2529336"/>
              <a:gd name="csX35" fmla="*/ 1470212 w 2017059"/>
              <a:gd name="csY35" fmla="*/ 736308 h 2529336"/>
              <a:gd name="csX36" fmla="*/ 1559859 w 2017059"/>
              <a:gd name="csY36" fmla="*/ 700449 h 2529336"/>
              <a:gd name="csX37" fmla="*/ 1595718 w 2017059"/>
              <a:gd name="csY37" fmla="*/ 790096 h 2529336"/>
              <a:gd name="csX38" fmla="*/ 1604683 w 2017059"/>
              <a:gd name="csY38" fmla="*/ 816990 h 2529336"/>
              <a:gd name="csX39" fmla="*/ 1613647 w 2017059"/>
              <a:gd name="csY39" fmla="*/ 852849 h 2529336"/>
              <a:gd name="csX40" fmla="*/ 1640541 w 2017059"/>
              <a:gd name="csY40" fmla="*/ 888708 h 2529336"/>
              <a:gd name="csX41" fmla="*/ 1658471 w 2017059"/>
              <a:gd name="csY41" fmla="*/ 933531 h 2529336"/>
              <a:gd name="csX42" fmla="*/ 1730188 w 2017059"/>
              <a:gd name="csY42" fmla="*/ 960425 h 2529336"/>
              <a:gd name="csX43" fmla="*/ 1757083 w 2017059"/>
              <a:gd name="csY43" fmla="*/ 969390 h 2529336"/>
              <a:gd name="csX44" fmla="*/ 1792941 w 2017059"/>
              <a:gd name="csY44" fmla="*/ 978355 h 2529336"/>
              <a:gd name="csX45" fmla="*/ 1864659 w 2017059"/>
              <a:gd name="csY45" fmla="*/ 1005249 h 2529336"/>
              <a:gd name="csX46" fmla="*/ 1891553 w 2017059"/>
              <a:gd name="csY46" fmla="*/ 1023178 h 2529336"/>
              <a:gd name="csX47" fmla="*/ 1936377 w 2017059"/>
              <a:gd name="csY47" fmla="*/ 1041108 h 2529336"/>
              <a:gd name="csX48" fmla="*/ 1954306 w 2017059"/>
              <a:gd name="csY48" fmla="*/ 1076966 h 2529336"/>
              <a:gd name="csX49" fmla="*/ 1981200 w 2017059"/>
              <a:gd name="csY49" fmla="*/ 1372802 h 2529336"/>
              <a:gd name="csX50" fmla="*/ 1981200 w 2017059"/>
              <a:gd name="csY50" fmla="*/ 1372802 h 2529336"/>
              <a:gd name="csX51" fmla="*/ 1990165 w 2017059"/>
              <a:gd name="csY51" fmla="*/ 1426590 h 2529336"/>
              <a:gd name="csX52" fmla="*/ 2017059 w 2017059"/>
              <a:gd name="csY52" fmla="*/ 1471414 h 2529336"/>
              <a:gd name="csX53" fmla="*/ 1972236 w 2017059"/>
              <a:gd name="csY53" fmla="*/ 1507272 h 2529336"/>
              <a:gd name="csX54" fmla="*/ 1936377 w 2017059"/>
              <a:gd name="csY54" fmla="*/ 1516237 h 2529336"/>
              <a:gd name="csX55" fmla="*/ 1900518 w 2017059"/>
              <a:gd name="csY55" fmla="*/ 1534166 h 2529336"/>
              <a:gd name="csX56" fmla="*/ 1855694 w 2017059"/>
              <a:gd name="csY56" fmla="*/ 1570025 h 2529336"/>
              <a:gd name="csX57" fmla="*/ 1757083 w 2017059"/>
              <a:gd name="csY57" fmla="*/ 1623814 h 2529336"/>
              <a:gd name="csX58" fmla="*/ 1703294 w 2017059"/>
              <a:gd name="csY58" fmla="*/ 1632778 h 2529336"/>
              <a:gd name="csX59" fmla="*/ 1667436 w 2017059"/>
              <a:gd name="csY59" fmla="*/ 1641743 h 2529336"/>
              <a:gd name="csX60" fmla="*/ 1613647 w 2017059"/>
              <a:gd name="csY60" fmla="*/ 1650708 h 2529336"/>
              <a:gd name="csX61" fmla="*/ 1577788 w 2017059"/>
              <a:gd name="csY61" fmla="*/ 1668637 h 2529336"/>
              <a:gd name="csX62" fmla="*/ 1506071 w 2017059"/>
              <a:gd name="csY62" fmla="*/ 1686566 h 2529336"/>
              <a:gd name="csX63" fmla="*/ 1479177 w 2017059"/>
              <a:gd name="csY63" fmla="*/ 1695531 h 2529336"/>
              <a:gd name="csX64" fmla="*/ 1335741 w 2017059"/>
              <a:gd name="csY64" fmla="*/ 1758284 h 2529336"/>
              <a:gd name="csX65" fmla="*/ 1264024 w 2017059"/>
              <a:gd name="csY65" fmla="*/ 1785178 h 2529336"/>
              <a:gd name="csX66" fmla="*/ 1237130 w 2017059"/>
              <a:gd name="csY66" fmla="*/ 1803108 h 2529336"/>
              <a:gd name="csX67" fmla="*/ 1075765 w 2017059"/>
              <a:gd name="csY67" fmla="*/ 1856896 h 2529336"/>
              <a:gd name="csX68" fmla="*/ 896471 w 2017059"/>
              <a:gd name="csY68" fmla="*/ 2332025 h 2529336"/>
              <a:gd name="csX69" fmla="*/ 869577 w 2017059"/>
              <a:gd name="csY69" fmla="*/ 2502355 h 2529336"/>
              <a:gd name="csX70" fmla="*/ 851647 w 2017059"/>
              <a:gd name="csY70" fmla="*/ 2529249 h 2529336"/>
              <a:gd name="csX71" fmla="*/ 717177 w 2017059"/>
              <a:gd name="csY71" fmla="*/ 2493390 h 2529336"/>
              <a:gd name="csX72" fmla="*/ 753036 w 2017059"/>
              <a:gd name="csY72" fmla="*/ 2430637 h 2529336"/>
              <a:gd name="csX73" fmla="*/ 654424 w 2017059"/>
              <a:gd name="csY73" fmla="*/ 2421672 h 2529336"/>
              <a:gd name="csX74" fmla="*/ 645459 w 2017059"/>
              <a:gd name="csY74" fmla="*/ 2385814 h 2529336"/>
              <a:gd name="csX75" fmla="*/ 609600 w 2017059"/>
              <a:gd name="csY75" fmla="*/ 2340990 h 2529336"/>
              <a:gd name="csX76" fmla="*/ 600636 w 2017059"/>
              <a:gd name="csY76" fmla="*/ 2376849 h 2529336"/>
              <a:gd name="csX77" fmla="*/ 582706 w 2017059"/>
              <a:gd name="csY77" fmla="*/ 2394778 h 2529336"/>
              <a:gd name="csX78" fmla="*/ 502024 w 2017059"/>
              <a:gd name="csY78" fmla="*/ 2421672 h 2529336"/>
              <a:gd name="csX79" fmla="*/ 457200 w 2017059"/>
              <a:gd name="csY79" fmla="*/ 2358920 h 2529336"/>
              <a:gd name="csX80" fmla="*/ 421341 w 2017059"/>
              <a:gd name="csY80" fmla="*/ 2358920 h 2529336"/>
              <a:gd name="csX81" fmla="*/ 367553 w 2017059"/>
              <a:gd name="csY81" fmla="*/ 2358919 h 2529336"/>
              <a:gd name="csX82" fmla="*/ 331694 w 2017059"/>
              <a:gd name="csY82" fmla="*/ 2340990 h 2529336"/>
              <a:gd name="csX83" fmla="*/ 259977 w 2017059"/>
              <a:gd name="csY83" fmla="*/ 2332025 h 2529336"/>
              <a:gd name="csX84" fmla="*/ 116542 w 2017059"/>
              <a:gd name="csY84" fmla="*/ 2323060 h 2529336"/>
              <a:gd name="csX85" fmla="*/ 152400 w 2017059"/>
              <a:gd name="csY85" fmla="*/ 2224449 h 2529336"/>
              <a:gd name="csX86" fmla="*/ 161365 w 2017059"/>
              <a:gd name="csY86" fmla="*/ 2179625 h 2529336"/>
              <a:gd name="csX87" fmla="*/ 89647 w 2017059"/>
              <a:gd name="csY87" fmla="*/ 2143766 h 2529336"/>
              <a:gd name="csX88" fmla="*/ 62753 w 2017059"/>
              <a:gd name="csY88" fmla="*/ 2125837 h 2529336"/>
              <a:gd name="csX89" fmla="*/ 26894 w 2017059"/>
              <a:gd name="csY89" fmla="*/ 2116872 h 2529336"/>
              <a:gd name="csX90" fmla="*/ 0 w 2017059"/>
              <a:gd name="csY90" fmla="*/ 2089978 h 2529336"/>
              <a:gd name="csX91" fmla="*/ 35859 w 2017059"/>
              <a:gd name="csY91" fmla="*/ 2072049 h 2529336"/>
              <a:gd name="csX92" fmla="*/ 125506 w 2017059"/>
              <a:gd name="csY92" fmla="*/ 2063084 h 2529336"/>
              <a:gd name="csX93" fmla="*/ 143436 w 2017059"/>
              <a:gd name="csY93" fmla="*/ 1946543 h 2529336"/>
              <a:gd name="csX94" fmla="*/ 268941 w 2017059"/>
              <a:gd name="csY94" fmla="*/ 1901719 h 2529336"/>
              <a:gd name="csX95" fmla="*/ 286871 w 2017059"/>
              <a:gd name="csY95" fmla="*/ 1874825 h 2529336"/>
              <a:gd name="csX96" fmla="*/ 376518 w 2017059"/>
              <a:gd name="csY96" fmla="*/ 1865861 h 2529336"/>
              <a:gd name="csX97" fmla="*/ 502024 w 2017059"/>
              <a:gd name="csY97" fmla="*/ 1847931 h 2529336"/>
              <a:gd name="csX98" fmla="*/ 609600 w 2017059"/>
              <a:gd name="csY98" fmla="*/ 1803108 h 2529336"/>
              <a:gd name="csX99" fmla="*/ 636494 w 2017059"/>
              <a:gd name="csY99" fmla="*/ 1740355 h 2529336"/>
              <a:gd name="csX100" fmla="*/ 663388 w 2017059"/>
              <a:gd name="csY100" fmla="*/ 1695531 h 2529336"/>
              <a:gd name="csX101" fmla="*/ 672353 w 2017059"/>
              <a:gd name="csY101" fmla="*/ 1659672 h 2529336"/>
              <a:gd name="csX102" fmla="*/ 681318 w 2017059"/>
              <a:gd name="csY102" fmla="*/ 1632778 h 2529336"/>
              <a:gd name="csX103" fmla="*/ 654424 w 2017059"/>
              <a:gd name="csY103" fmla="*/ 1596919 h 2529336"/>
              <a:gd name="csX104" fmla="*/ 627530 w 2017059"/>
              <a:gd name="csY104" fmla="*/ 1534166 h 2529336"/>
              <a:gd name="csX105" fmla="*/ 582706 w 2017059"/>
              <a:gd name="csY105" fmla="*/ 1435555 h 2529336"/>
              <a:gd name="csX106" fmla="*/ 555812 w 2017059"/>
              <a:gd name="csY106" fmla="*/ 1408661 h 2529336"/>
              <a:gd name="csX0" fmla="*/ 385483 w 2017059"/>
              <a:gd name="csY0" fmla="*/ 476331 h 2514639"/>
              <a:gd name="csX1" fmla="*/ 376518 w 2017059"/>
              <a:gd name="csY1" fmla="*/ 404614 h 2514639"/>
              <a:gd name="csX2" fmla="*/ 475130 w 2017059"/>
              <a:gd name="csY2" fmla="*/ 386684 h 2514639"/>
              <a:gd name="csX3" fmla="*/ 502024 w 2017059"/>
              <a:gd name="csY3" fmla="*/ 359790 h 2514639"/>
              <a:gd name="csX4" fmla="*/ 546847 w 2017059"/>
              <a:gd name="csY4" fmla="*/ 341861 h 2514639"/>
              <a:gd name="csX5" fmla="*/ 582706 w 2017059"/>
              <a:gd name="csY5" fmla="*/ 350825 h 2514639"/>
              <a:gd name="csX6" fmla="*/ 618565 w 2017059"/>
              <a:gd name="csY6" fmla="*/ 368755 h 2514639"/>
              <a:gd name="csX7" fmla="*/ 663388 w 2017059"/>
              <a:gd name="csY7" fmla="*/ 386684 h 2514639"/>
              <a:gd name="csX8" fmla="*/ 717177 w 2017059"/>
              <a:gd name="csY8" fmla="*/ 359790 h 2514639"/>
              <a:gd name="csX9" fmla="*/ 744071 w 2017059"/>
              <a:gd name="csY9" fmla="*/ 350825 h 2514639"/>
              <a:gd name="csX10" fmla="*/ 735106 w 2017059"/>
              <a:gd name="csY10" fmla="*/ 314966 h 2514639"/>
              <a:gd name="csX11" fmla="*/ 744071 w 2017059"/>
              <a:gd name="csY11" fmla="*/ 252214 h 2514639"/>
              <a:gd name="csX12" fmla="*/ 762000 w 2017059"/>
              <a:gd name="csY12" fmla="*/ 225319 h 2514639"/>
              <a:gd name="csX13" fmla="*/ 779930 w 2017059"/>
              <a:gd name="csY13" fmla="*/ 99814 h 2514639"/>
              <a:gd name="csX14" fmla="*/ 824753 w 2017059"/>
              <a:gd name="csY14" fmla="*/ 90849 h 2514639"/>
              <a:gd name="csX15" fmla="*/ 851647 w 2017059"/>
              <a:gd name="csY15" fmla="*/ 81884 h 2514639"/>
              <a:gd name="csX16" fmla="*/ 869577 w 2017059"/>
              <a:gd name="csY16" fmla="*/ 46025 h 2514639"/>
              <a:gd name="csX17" fmla="*/ 950259 w 2017059"/>
              <a:gd name="csY17" fmla="*/ 19131 h 2514639"/>
              <a:gd name="csX18" fmla="*/ 986118 w 2017059"/>
              <a:gd name="csY18" fmla="*/ 1202 h 2514639"/>
              <a:gd name="csX19" fmla="*/ 1004047 w 2017059"/>
              <a:gd name="csY19" fmla="*/ 46025 h 2514639"/>
              <a:gd name="csX20" fmla="*/ 1030941 w 2017059"/>
              <a:gd name="csY20" fmla="*/ 63955 h 2514639"/>
              <a:gd name="csX21" fmla="*/ 1048871 w 2017059"/>
              <a:gd name="csY21" fmla="*/ 81884 h 2514639"/>
              <a:gd name="csX22" fmla="*/ 1102659 w 2017059"/>
              <a:gd name="csY22" fmla="*/ 90849 h 2514639"/>
              <a:gd name="csX23" fmla="*/ 1147483 w 2017059"/>
              <a:gd name="csY23" fmla="*/ 99814 h 2514639"/>
              <a:gd name="csX24" fmla="*/ 1174377 w 2017059"/>
              <a:gd name="csY24" fmla="*/ 126708 h 2514639"/>
              <a:gd name="csX25" fmla="*/ 1165412 w 2017059"/>
              <a:gd name="csY25" fmla="*/ 153602 h 2514639"/>
              <a:gd name="csX26" fmla="*/ 1156447 w 2017059"/>
              <a:gd name="csY26" fmla="*/ 189461 h 2514639"/>
              <a:gd name="csX27" fmla="*/ 1183341 w 2017059"/>
              <a:gd name="csY27" fmla="*/ 288072 h 2514639"/>
              <a:gd name="csX28" fmla="*/ 1255059 w 2017059"/>
              <a:gd name="csY28" fmla="*/ 323931 h 2514639"/>
              <a:gd name="csX29" fmla="*/ 1272988 w 2017059"/>
              <a:gd name="csY29" fmla="*/ 341861 h 2514639"/>
              <a:gd name="csX30" fmla="*/ 1281953 w 2017059"/>
              <a:gd name="csY30" fmla="*/ 368755 h 2514639"/>
              <a:gd name="csX31" fmla="*/ 1299883 w 2017059"/>
              <a:gd name="csY31" fmla="*/ 619766 h 2514639"/>
              <a:gd name="csX32" fmla="*/ 1326777 w 2017059"/>
              <a:gd name="csY32" fmla="*/ 655625 h 2514639"/>
              <a:gd name="csX33" fmla="*/ 1389530 w 2017059"/>
              <a:gd name="csY33" fmla="*/ 673555 h 2514639"/>
              <a:gd name="csX34" fmla="*/ 1461247 w 2017059"/>
              <a:gd name="csY34" fmla="*/ 709414 h 2514639"/>
              <a:gd name="csX35" fmla="*/ 1470212 w 2017059"/>
              <a:gd name="csY35" fmla="*/ 736308 h 2514639"/>
              <a:gd name="csX36" fmla="*/ 1559859 w 2017059"/>
              <a:gd name="csY36" fmla="*/ 700449 h 2514639"/>
              <a:gd name="csX37" fmla="*/ 1595718 w 2017059"/>
              <a:gd name="csY37" fmla="*/ 790096 h 2514639"/>
              <a:gd name="csX38" fmla="*/ 1604683 w 2017059"/>
              <a:gd name="csY38" fmla="*/ 816990 h 2514639"/>
              <a:gd name="csX39" fmla="*/ 1613647 w 2017059"/>
              <a:gd name="csY39" fmla="*/ 852849 h 2514639"/>
              <a:gd name="csX40" fmla="*/ 1640541 w 2017059"/>
              <a:gd name="csY40" fmla="*/ 888708 h 2514639"/>
              <a:gd name="csX41" fmla="*/ 1658471 w 2017059"/>
              <a:gd name="csY41" fmla="*/ 933531 h 2514639"/>
              <a:gd name="csX42" fmla="*/ 1730188 w 2017059"/>
              <a:gd name="csY42" fmla="*/ 960425 h 2514639"/>
              <a:gd name="csX43" fmla="*/ 1757083 w 2017059"/>
              <a:gd name="csY43" fmla="*/ 969390 h 2514639"/>
              <a:gd name="csX44" fmla="*/ 1792941 w 2017059"/>
              <a:gd name="csY44" fmla="*/ 978355 h 2514639"/>
              <a:gd name="csX45" fmla="*/ 1864659 w 2017059"/>
              <a:gd name="csY45" fmla="*/ 1005249 h 2514639"/>
              <a:gd name="csX46" fmla="*/ 1891553 w 2017059"/>
              <a:gd name="csY46" fmla="*/ 1023178 h 2514639"/>
              <a:gd name="csX47" fmla="*/ 1936377 w 2017059"/>
              <a:gd name="csY47" fmla="*/ 1041108 h 2514639"/>
              <a:gd name="csX48" fmla="*/ 1954306 w 2017059"/>
              <a:gd name="csY48" fmla="*/ 1076966 h 2514639"/>
              <a:gd name="csX49" fmla="*/ 1981200 w 2017059"/>
              <a:gd name="csY49" fmla="*/ 1372802 h 2514639"/>
              <a:gd name="csX50" fmla="*/ 1981200 w 2017059"/>
              <a:gd name="csY50" fmla="*/ 1372802 h 2514639"/>
              <a:gd name="csX51" fmla="*/ 1990165 w 2017059"/>
              <a:gd name="csY51" fmla="*/ 1426590 h 2514639"/>
              <a:gd name="csX52" fmla="*/ 2017059 w 2017059"/>
              <a:gd name="csY52" fmla="*/ 1471414 h 2514639"/>
              <a:gd name="csX53" fmla="*/ 1972236 w 2017059"/>
              <a:gd name="csY53" fmla="*/ 1507272 h 2514639"/>
              <a:gd name="csX54" fmla="*/ 1936377 w 2017059"/>
              <a:gd name="csY54" fmla="*/ 1516237 h 2514639"/>
              <a:gd name="csX55" fmla="*/ 1900518 w 2017059"/>
              <a:gd name="csY55" fmla="*/ 1534166 h 2514639"/>
              <a:gd name="csX56" fmla="*/ 1855694 w 2017059"/>
              <a:gd name="csY56" fmla="*/ 1570025 h 2514639"/>
              <a:gd name="csX57" fmla="*/ 1757083 w 2017059"/>
              <a:gd name="csY57" fmla="*/ 1623814 h 2514639"/>
              <a:gd name="csX58" fmla="*/ 1703294 w 2017059"/>
              <a:gd name="csY58" fmla="*/ 1632778 h 2514639"/>
              <a:gd name="csX59" fmla="*/ 1667436 w 2017059"/>
              <a:gd name="csY59" fmla="*/ 1641743 h 2514639"/>
              <a:gd name="csX60" fmla="*/ 1613647 w 2017059"/>
              <a:gd name="csY60" fmla="*/ 1650708 h 2514639"/>
              <a:gd name="csX61" fmla="*/ 1577788 w 2017059"/>
              <a:gd name="csY61" fmla="*/ 1668637 h 2514639"/>
              <a:gd name="csX62" fmla="*/ 1506071 w 2017059"/>
              <a:gd name="csY62" fmla="*/ 1686566 h 2514639"/>
              <a:gd name="csX63" fmla="*/ 1479177 w 2017059"/>
              <a:gd name="csY63" fmla="*/ 1695531 h 2514639"/>
              <a:gd name="csX64" fmla="*/ 1335741 w 2017059"/>
              <a:gd name="csY64" fmla="*/ 1758284 h 2514639"/>
              <a:gd name="csX65" fmla="*/ 1264024 w 2017059"/>
              <a:gd name="csY65" fmla="*/ 1785178 h 2514639"/>
              <a:gd name="csX66" fmla="*/ 1237130 w 2017059"/>
              <a:gd name="csY66" fmla="*/ 1803108 h 2514639"/>
              <a:gd name="csX67" fmla="*/ 1075765 w 2017059"/>
              <a:gd name="csY67" fmla="*/ 1856896 h 2514639"/>
              <a:gd name="csX68" fmla="*/ 896471 w 2017059"/>
              <a:gd name="csY68" fmla="*/ 2332025 h 2514639"/>
              <a:gd name="csX69" fmla="*/ 869577 w 2017059"/>
              <a:gd name="csY69" fmla="*/ 2502355 h 2514639"/>
              <a:gd name="csX70" fmla="*/ 717177 w 2017059"/>
              <a:gd name="csY70" fmla="*/ 2493390 h 2514639"/>
              <a:gd name="csX71" fmla="*/ 753036 w 2017059"/>
              <a:gd name="csY71" fmla="*/ 2430637 h 2514639"/>
              <a:gd name="csX72" fmla="*/ 654424 w 2017059"/>
              <a:gd name="csY72" fmla="*/ 2421672 h 2514639"/>
              <a:gd name="csX73" fmla="*/ 645459 w 2017059"/>
              <a:gd name="csY73" fmla="*/ 2385814 h 2514639"/>
              <a:gd name="csX74" fmla="*/ 609600 w 2017059"/>
              <a:gd name="csY74" fmla="*/ 2340990 h 2514639"/>
              <a:gd name="csX75" fmla="*/ 600636 w 2017059"/>
              <a:gd name="csY75" fmla="*/ 2376849 h 2514639"/>
              <a:gd name="csX76" fmla="*/ 582706 w 2017059"/>
              <a:gd name="csY76" fmla="*/ 2394778 h 2514639"/>
              <a:gd name="csX77" fmla="*/ 502024 w 2017059"/>
              <a:gd name="csY77" fmla="*/ 2421672 h 2514639"/>
              <a:gd name="csX78" fmla="*/ 457200 w 2017059"/>
              <a:gd name="csY78" fmla="*/ 2358920 h 2514639"/>
              <a:gd name="csX79" fmla="*/ 421341 w 2017059"/>
              <a:gd name="csY79" fmla="*/ 2358920 h 2514639"/>
              <a:gd name="csX80" fmla="*/ 367553 w 2017059"/>
              <a:gd name="csY80" fmla="*/ 2358919 h 2514639"/>
              <a:gd name="csX81" fmla="*/ 331694 w 2017059"/>
              <a:gd name="csY81" fmla="*/ 2340990 h 2514639"/>
              <a:gd name="csX82" fmla="*/ 259977 w 2017059"/>
              <a:gd name="csY82" fmla="*/ 2332025 h 2514639"/>
              <a:gd name="csX83" fmla="*/ 116542 w 2017059"/>
              <a:gd name="csY83" fmla="*/ 2323060 h 2514639"/>
              <a:gd name="csX84" fmla="*/ 152400 w 2017059"/>
              <a:gd name="csY84" fmla="*/ 2224449 h 2514639"/>
              <a:gd name="csX85" fmla="*/ 161365 w 2017059"/>
              <a:gd name="csY85" fmla="*/ 2179625 h 2514639"/>
              <a:gd name="csX86" fmla="*/ 89647 w 2017059"/>
              <a:gd name="csY86" fmla="*/ 2143766 h 2514639"/>
              <a:gd name="csX87" fmla="*/ 62753 w 2017059"/>
              <a:gd name="csY87" fmla="*/ 2125837 h 2514639"/>
              <a:gd name="csX88" fmla="*/ 26894 w 2017059"/>
              <a:gd name="csY88" fmla="*/ 2116872 h 2514639"/>
              <a:gd name="csX89" fmla="*/ 0 w 2017059"/>
              <a:gd name="csY89" fmla="*/ 2089978 h 2514639"/>
              <a:gd name="csX90" fmla="*/ 35859 w 2017059"/>
              <a:gd name="csY90" fmla="*/ 2072049 h 2514639"/>
              <a:gd name="csX91" fmla="*/ 125506 w 2017059"/>
              <a:gd name="csY91" fmla="*/ 2063084 h 2514639"/>
              <a:gd name="csX92" fmla="*/ 143436 w 2017059"/>
              <a:gd name="csY92" fmla="*/ 1946543 h 2514639"/>
              <a:gd name="csX93" fmla="*/ 268941 w 2017059"/>
              <a:gd name="csY93" fmla="*/ 1901719 h 2514639"/>
              <a:gd name="csX94" fmla="*/ 286871 w 2017059"/>
              <a:gd name="csY94" fmla="*/ 1874825 h 2514639"/>
              <a:gd name="csX95" fmla="*/ 376518 w 2017059"/>
              <a:gd name="csY95" fmla="*/ 1865861 h 2514639"/>
              <a:gd name="csX96" fmla="*/ 502024 w 2017059"/>
              <a:gd name="csY96" fmla="*/ 1847931 h 2514639"/>
              <a:gd name="csX97" fmla="*/ 609600 w 2017059"/>
              <a:gd name="csY97" fmla="*/ 1803108 h 2514639"/>
              <a:gd name="csX98" fmla="*/ 636494 w 2017059"/>
              <a:gd name="csY98" fmla="*/ 1740355 h 2514639"/>
              <a:gd name="csX99" fmla="*/ 663388 w 2017059"/>
              <a:gd name="csY99" fmla="*/ 1695531 h 2514639"/>
              <a:gd name="csX100" fmla="*/ 672353 w 2017059"/>
              <a:gd name="csY100" fmla="*/ 1659672 h 2514639"/>
              <a:gd name="csX101" fmla="*/ 681318 w 2017059"/>
              <a:gd name="csY101" fmla="*/ 1632778 h 2514639"/>
              <a:gd name="csX102" fmla="*/ 654424 w 2017059"/>
              <a:gd name="csY102" fmla="*/ 1596919 h 2514639"/>
              <a:gd name="csX103" fmla="*/ 627530 w 2017059"/>
              <a:gd name="csY103" fmla="*/ 1534166 h 2514639"/>
              <a:gd name="csX104" fmla="*/ 582706 w 2017059"/>
              <a:gd name="csY104" fmla="*/ 1435555 h 2514639"/>
              <a:gd name="csX105" fmla="*/ 555812 w 2017059"/>
              <a:gd name="csY105" fmla="*/ 1408661 h 2514639"/>
              <a:gd name="csX0" fmla="*/ 385483 w 2017059"/>
              <a:gd name="csY0" fmla="*/ 476331 h 2495709"/>
              <a:gd name="csX1" fmla="*/ 376518 w 2017059"/>
              <a:gd name="csY1" fmla="*/ 404614 h 2495709"/>
              <a:gd name="csX2" fmla="*/ 475130 w 2017059"/>
              <a:gd name="csY2" fmla="*/ 386684 h 2495709"/>
              <a:gd name="csX3" fmla="*/ 502024 w 2017059"/>
              <a:gd name="csY3" fmla="*/ 359790 h 2495709"/>
              <a:gd name="csX4" fmla="*/ 546847 w 2017059"/>
              <a:gd name="csY4" fmla="*/ 341861 h 2495709"/>
              <a:gd name="csX5" fmla="*/ 582706 w 2017059"/>
              <a:gd name="csY5" fmla="*/ 350825 h 2495709"/>
              <a:gd name="csX6" fmla="*/ 618565 w 2017059"/>
              <a:gd name="csY6" fmla="*/ 368755 h 2495709"/>
              <a:gd name="csX7" fmla="*/ 663388 w 2017059"/>
              <a:gd name="csY7" fmla="*/ 386684 h 2495709"/>
              <a:gd name="csX8" fmla="*/ 717177 w 2017059"/>
              <a:gd name="csY8" fmla="*/ 359790 h 2495709"/>
              <a:gd name="csX9" fmla="*/ 744071 w 2017059"/>
              <a:gd name="csY9" fmla="*/ 350825 h 2495709"/>
              <a:gd name="csX10" fmla="*/ 735106 w 2017059"/>
              <a:gd name="csY10" fmla="*/ 314966 h 2495709"/>
              <a:gd name="csX11" fmla="*/ 744071 w 2017059"/>
              <a:gd name="csY11" fmla="*/ 252214 h 2495709"/>
              <a:gd name="csX12" fmla="*/ 762000 w 2017059"/>
              <a:gd name="csY12" fmla="*/ 225319 h 2495709"/>
              <a:gd name="csX13" fmla="*/ 779930 w 2017059"/>
              <a:gd name="csY13" fmla="*/ 99814 h 2495709"/>
              <a:gd name="csX14" fmla="*/ 824753 w 2017059"/>
              <a:gd name="csY14" fmla="*/ 90849 h 2495709"/>
              <a:gd name="csX15" fmla="*/ 851647 w 2017059"/>
              <a:gd name="csY15" fmla="*/ 81884 h 2495709"/>
              <a:gd name="csX16" fmla="*/ 869577 w 2017059"/>
              <a:gd name="csY16" fmla="*/ 46025 h 2495709"/>
              <a:gd name="csX17" fmla="*/ 950259 w 2017059"/>
              <a:gd name="csY17" fmla="*/ 19131 h 2495709"/>
              <a:gd name="csX18" fmla="*/ 986118 w 2017059"/>
              <a:gd name="csY18" fmla="*/ 1202 h 2495709"/>
              <a:gd name="csX19" fmla="*/ 1004047 w 2017059"/>
              <a:gd name="csY19" fmla="*/ 46025 h 2495709"/>
              <a:gd name="csX20" fmla="*/ 1030941 w 2017059"/>
              <a:gd name="csY20" fmla="*/ 63955 h 2495709"/>
              <a:gd name="csX21" fmla="*/ 1048871 w 2017059"/>
              <a:gd name="csY21" fmla="*/ 81884 h 2495709"/>
              <a:gd name="csX22" fmla="*/ 1102659 w 2017059"/>
              <a:gd name="csY22" fmla="*/ 90849 h 2495709"/>
              <a:gd name="csX23" fmla="*/ 1147483 w 2017059"/>
              <a:gd name="csY23" fmla="*/ 99814 h 2495709"/>
              <a:gd name="csX24" fmla="*/ 1174377 w 2017059"/>
              <a:gd name="csY24" fmla="*/ 126708 h 2495709"/>
              <a:gd name="csX25" fmla="*/ 1165412 w 2017059"/>
              <a:gd name="csY25" fmla="*/ 153602 h 2495709"/>
              <a:gd name="csX26" fmla="*/ 1156447 w 2017059"/>
              <a:gd name="csY26" fmla="*/ 189461 h 2495709"/>
              <a:gd name="csX27" fmla="*/ 1183341 w 2017059"/>
              <a:gd name="csY27" fmla="*/ 288072 h 2495709"/>
              <a:gd name="csX28" fmla="*/ 1255059 w 2017059"/>
              <a:gd name="csY28" fmla="*/ 323931 h 2495709"/>
              <a:gd name="csX29" fmla="*/ 1272988 w 2017059"/>
              <a:gd name="csY29" fmla="*/ 341861 h 2495709"/>
              <a:gd name="csX30" fmla="*/ 1281953 w 2017059"/>
              <a:gd name="csY30" fmla="*/ 368755 h 2495709"/>
              <a:gd name="csX31" fmla="*/ 1299883 w 2017059"/>
              <a:gd name="csY31" fmla="*/ 619766 h 2495709"/>
              <a:gd name="csX32" fmla="*/ 1326777 w 2017059"/>
              <a:gd name="csY32" fmla="*/ 655625 h 2495709"/>
              <a:gd name="csX33" fmla="*/ 1389530 w 2017059"/>
              <a:gd name="csY33" fmla="*/ 673555 h 2495709"/>
              <a:gd name="csX34" fmla="*/ 1461247 w 2017059"/>
              <a:gd name="csY34" fmla="*/ 709414 h 2495709"/>
              <a:gd name="csX35" fmla="*/ 1470212 w 2017059"/>
              <a:gd name="csY35" fmla="*/ 736308 h 2495709"/>
              <a:gd name="csX36" fmla="*/ 1559859 w 2017059"/>
              <a:gd name="csY36" fmla="*/ 700449 h 2495709"/>
              <a:gd name="csX37" fmla="*/ 1595718 w 2017059"/>
              <a:gd name="csY37" fmla="*/ 790096 h 2495709"/>
              <a:gd name="csX38" fmla="*/ 1604683 w 2017059"/>
              <a:gd name="csY38" fmla="*/ 816990 h 2495709"/>
              <a:gd name="csX39" fmla="*/ 1613647 w 2017059"/>
              <a:gd name="csY39" fmla="*/ 852849 h 2495709"/>
              <a:gd name="csX40" fmla="*/ 1640541 w 2017059"/>
              <a:gd name="csY40" fmla="*/ 888708 h 2495709"/>
              <a:gd name="csX41" fmla="*/ 1658471 w 2017059"/>
              <a:gd name="csY41" fmla="*/ 933531 h 2495709"/>
              <a:gd name="csX42" fmla="*/ 1730188 w 2017059"/>
              <a:gd name="csY42" fmla="*/ 960425 h 2495709"/>
              <a:gd name="csX43" fmla="*/ 1757083 w 2017059"/>
              <a:gd name="csY43" fmla="*/ 969390 h 2495709"/>
              <a:gd name="csX44" fmla="*/ 1792941 w 2017059"/>
              <a:gd name="csY44" fmla="*/ 978355 h 2495709"/>
              <a:gd name="csX45" fmla="*/ 1864659 w 2017059"/>
              <a:gd name="csY45" fmla="*/ 1005249 h 2495709"/>
              <a:gd name="csX46" fmla="*/ 1891553 w 2017059"/>
              <a:gd name="csY46" fmla="*/ 1023178 h 2495709"/>
              <a:gd name="csX47" fmla="*/ 1936377 w 2017059"/>
              <a:gd name="csY47" fmla="*/ 1041108 h 2495709"/>
              <a:gd name="csX48" fmla="*/ 1954306 w 2017059"/>
              <a:gd name="csY48" fmla="*/ 1076966 h 2495709"/>
              <a:gd name="csX49" fmla="*/ 1981200 w 2017059"/>
              <a:gd name="csY49" fmla="*/ 1372802 h 2495709"/>
              <a:gd name="csX50" fmla="*/ 1981200 w 2017059"/>
              <a:gd name="csY50" fmla="*/ 1372802 h 2495709"/>
              <a:gd name="csX51" fmla="*/ 1990165 w 2017059"/>
              <a:gd name="csY51" fmla="*/ 1426590 h 2495709"/>
              <a:gd name="csX52" fmla="*/ 2017059 w 2017059"/>
              <a:gd name="csY52" fmla="*/ 1471414 h 2495709"/>
              <a:gd name="csX53" fmla="*/ 1972236 w 2017059"/>
              <a:gd name="csY53" fmla="*/ 1507272 h 2495709"/>
              <a:gd name="csX54" fmla="*/ 1936377 w 2017059"/>
              <a:gd name="csY54" fmla="*/ 1516237 h 2495709"/>
              <a:gd name="csX55" fmla="*/ 1900518 w 2017059"/>
              <a:gd name="csY55" fmla="*/ 1534166 h 2495709"/>
              <a:gd name="csX56" fmla="*/ 1855694 w 2017059"/>
              <a:gd name="csY56" fmla="*/ 1570025 h 2495709"/>
              <a:gd name="csX57" fmla="*/ 1757083 w 2017059"/>
              <a:gd name="csY57" fmla="*/ 1623814 h 2495709"/>
              <a:gd name="csX58" fmla="*/ 1703294 w 2017059"/>
              <a:gd name="csY58" fmla="*/ 1632778 h 2495709"/>
              <a:gd name="csX59" fmla="*/ 1667436 w 2017059"/>
              <a:gd name="csY59" fmla="*/ 1641743 h 2495709"/>
              <a:gd name="csX60" fmla="*/ 1613647 w 2017059"/>
              <a:gd name="csY60" fmla="*/ 1650708 h 2495709"/>
              <a:gd name="csX61" fmla="*/ 1577788 w 2017059"/>
              <a:gd name="csY61" fmla="*/ 1668637 h 2495709"/>
              <a:gd name="csX62" fmla="*/ 1506071 w 2017059"/>
              <a:gd name="csY62" fmla="*/ 1686566 h 2495709"/>
              <a:gd name="csX63" fmla="*/ 1479177 w 2017059"/>
              <a:gd name="csY63" fmla="*/ 1695531 h 2495709"/>
              <a:gd name="csX64" fmla="*/ 1335741 w 2017059"/>
              <a:gd name="csY64" fmla="*/ 1758284 h 2495709"/>
              <a:gd name="csX65" fmla="*/ 1264024 w 2017059"/>
              <a:gd name="csY65" fmla="*/ 1785178 h 2495709"/>
              <a:gd name="csX66" fmla="*/ 1237130 w 2017059"/>
              <a:gd name="csY66" fmla="*/ 1803108 h 2495709"/>
              <a:gd name="csX67" fmla="*/ 1075765 w 2017059"/>
              <a:gd name="csY67" fmla="*/ 1856896 h 2495709"/>
              <a:gd name="csX68" fmla="*/ 896471 w 2017059"/>
              <a:gd name="csY68" fmla="*/ 2332025 h 2495709"/>
              <a:gd name="csX69" fmla="*/ 717177 w 2017059"/>
              <a:gd name="csY69" fmla="*/ 2493390 h 2495709"/>
              <a:gd name="csX70" fmla="*/ 753036 w 2017059"/>
              <a:gd name="csY70" fmla="*/ 2430637 h 2495709"/>
              <a:gd name="csX71" fmla="*/ 654424 w 2017059"/>
              <a:gd name="csY71" fmla="*/ 2421672 h 2495709"/>
              <a:gd name="csX72" fmla="*/ 645459 w 2017059"/>
              <a:gd name="csY72" fmla="*/ 2385814 h 2495709"/>
              <a:gd name="csX73" fmla="*/ 609600 w 2017059"/>
              <a:gd name="csY73" fmla="*/ 2340990 h 2495709"/>
              <a:gd name="csX74" fmla="*/ 600636 w 2017059"/>
              <a:gd name="csY74" fmla="*/ 2376849 h 2495709"/>
              <a:gd name="csX75" fmla="*/ 582706 w 2017059"/>
              <a:gd name="csY75" fmla="*/ 2394778 h 2495709"/>
              <a:gd name="csX76" fmla="*/ 502024 w 2017059"/>
              <a:gd name="csY76" fmla="*/ 2421672 h 2495709"/>
              <a:gd name="csX77" fmla="*/ 457200 w 2017059"/>
              <a:gd name="csY77" fmla="*/ 2358920 h 2495709"/>
              <a:gd name="csX78" fmla="*/ 421341 w 2017059"/>
              <a:gd name="csY78" fmla="*/ 2358920 h 2495709"/>
              <a:gd name="csX79" fmla="*/ 367553 w 2017059"/>
              <a:gd name="csY79" fmla="*/ 2358919 h 2495709"/>
              <a:gd name="csX80" fmla="*/ 331694 w 2017059"/>
              <a:gd name="csY80" fmla="*/ 2340990 h 2495709"/>
              <a:gd name="csX81" fmla="*/ 259977 w 2017059"/>
              <a:gd name="csY81" fmla="*/ 2332025 h 2495709"/>
              <a:gd name="csX82" fmla="*/ 116542 w 2017059"/>
              <a:gd name="csY82" fmla="*/ 2323060 h 2495709"/>
              <a:gd name="csX83" fmla="*/ 152400 w 2017059"/>
              <a:gd name="csY83" fmla="*/ 2224449 h 2495709"/>
              <a:gd name="csX84" fmla="*/ 161365 w 2017059"/>
              <a:gd name="csY84" fmla="*/ 2179625 h 2495709"/>
              <a:gd name="csX85" fmla="*/ 89647 w 2017059"/>
              <a:gd name="csY85" fmla="*/ 2143766 h 2495709"/>
              <a:gd name="csX86" fmla="*/ 62753 w 2017059"/>
              <a:gd name="csY86" fmla="*/ 2125837 h 2495709"/>
              <a:gd name="csX87" fmla="*/ 26894 w 2017059"/>
              <a:gd name="csY87" fmla="*/ 2116872 h 2495709"/>
              <a:gd name="csX88" fmla="*/ 0 w 2017059"/>
              <a:gd name="csY88" fmla="*/ 2089978 h 2495709"/>
              <a:gd name="csX89" fmla="*/ 35859 w 2017059"/>
              <a:gd name="csY89" fmla="*/ 2072049 h 2495709"/>
              <a:gd name="csX90" fmla="*/ 125506 w 2017059"/>
              <a:gd name="csY90" fmla="*/ 2063084 h 2495709"/>
              <a:gd name="csX91" fmla="*/ 143436 w 2017059"/>
              <a:gd name="csY91" fmla="*/ 1946543 h 2495709"/>
              <a:gd name="csX92" fmla="*/ 268941 w 2017059"/>
              <a:gd name="csY92" fmla="*/ 1901719 h 2495709"/>
              <a:gd name="csX93" fmla="*/ 286871 w 2017059"/>
              <a:gd name="csY93" fmla="*/ 1874825 h 2495709"/>
              <a:gd name="csX94" fmla="*/ 376518 w 2017059"/>
              <a:gd name="csY94" fmla="*/ 1865861 h 2495709"/>
              <a:gd name="csX95" fmla="*/ 502024 w 2017059"/>
              <a:gd name="csY95" fmla="*/ 1847931 h 2495709"/>
              <a:gd name="csX96" fmla="*/ 609600 w 2017059"/>
              <a:gd name="csY96" fmla="*/ 1803108 h 2495709"/>
              <a:gd name="csX97" fmla="*/ 636494 w 2017059"/>
              <a:gd name="csY97" fmla="*/ 1740355 h 2495709"/>
              <a:gd name="csX98" fmla="*/ 663388 w 2017059"/>
              <a:gd name="csY98" fmla="*/ 1695531 h 2495709"/>
              <a:gd name="csX99" fmla="*/ 672353 w 2017059"/>
              <a:gd name="csY99" fmla="*/ 1659672 h 2495709"/>
              <a:gd name="csX100" fmla="*/ 681318 w 2017059"/>
              <a:gd name="csY100" fmla="*/ 1632778 h 2495709"/>
              <a:gd name="csX101" fmla="*/ 654424 w 2017059"/>
              <a:gd name="csY101" fmla="*/ 1596919 h 2495709"/>
              <a:gd name="csX102" fmla="*/ 627530 w 2017059"/>
              <a:gd name="csY102" fmla="*/ 1534166 h 2495709"/>
              <a:gd name="csX103" fmla="*/ 582706 w 2017059"/>
              <a:gd name="csY103" fmla="*/ 1435555 h 2495709"/>
              <a:gd name="csX104" fmla="*/ 555812 w 2017059"/>
              <a:gd name="csY104" fmla="*/ 1408661 h 2495709"/>
              <a:gd name="csX0" fmla="*/ 385483 w 2017059"/>
              <a:gd name="csY0" fmla="*/ 476331 h 2495498"/>
              <a:gd name="csX1" fmla="*/ 376518 w 2017059"/>
              <a:gd name="csY1" fmla="*/ 404614 h 2495498"/>
              <a:gd name="csX2" fmla="*/ 475130 w 2017059"/>
              <a:gd name="csY2" fmla="*/ 386684 h 2495498"/>
              <a:gd name="csX3" fmla="*/ 502024 w 2017059"/>
              <a:gd name="csY3" fmla="*/ 359790 h 2495498"/>
              <a:gd name="csX4" fmla="*/ 546847 w 2017059"/>
              <a:gd name="csY4" fmla="*/ 341861 h 2495498"/>
              <a:gd name="csX5" fmla="*/ 582706 w 2017059"/>
              <a:gd name="csY5" fmla="*/ 350825 h 2495498"/>
              <a:gd name="csX6" fmla="*/ 618565 w 2017059"/>
              <a:gd name="csY6" fmla="*/ 368755 h 2495498"/>
              <a:gd name="csX7" fmla="*/ 663388 w 2017059"/>
              <a:gd name="csY7" fmla="*/ 386684 h 2495498"/>
              <a:gd name="csX8" fmla="*/ 717177 w 2017059"/>
              <a:gd name="csY8" fmla="*/ 359790 h 2495498"/>
              <a:gd name="csX9" fmla="*/ 744071 w 2017059"/>
              <a:gd name="csY9" fmla="*/ 350825 h 2495498"/>
              <a:gd name="csX10" fmla="*/ 735106 w 2017059"/>
              <a:gd name="csY10" fmla="*/ 314966 h 2495498"/>
              <a:gd name="csX11" fmla="*/ 744071 w 2017059"/>
              <a:gd name="csY11" fmla="*/ 252214 h 2495498"/>
              <a:gd name="csX12" fmla="*/ 762000 w 2017059"/>
              <a:gd name="csY12" fmla="*/ 225319 h 2495498"/>
              <a:gd name="csX13" fmla="*/ 779930 w 2017059"/>
              <a:gd name="csY13" fmla="*/ 99814 h 2495498"/>
              <a:gd name="csX14" fmla="*/ 824753 w 2017059"/>
              <a:gd name="csY14" fmla="*/ 90849 h 2495498"/>
              <a:gd name="csX15" fmla="*/ 851647 w 2017059"/>
              <a:gd name="csY15" fmla="*/ 81884 h 2495498"/>
              <a:gd name="csX16" fmla="*/ 869577 w 2017059"/>
              <a:gd name="csY16" fmla="*/ 46025 h 2495498"/>
              <a:gd name="csX17" fmla="*/ 950259 w 2017059"/>
              <a:gd name="csY17" fmla="*/ 19131 h 2495498"/>
              <a:gd name="csX18" fmla="*/ 986118 w 2017059"/>
              <a:gd name="csY18" fmla="*/ 1202 h 2495498"/>
              <a:gd name="csX19" fmla="*/ 1004047 w 2017059"/>
              <a:gd name="csY19" fmla="*/ 46025 h 2495498"/>
              <a:gd name="csX20" fmla="*/ 1030941 w 2017059"/>
              <a:gd name="csY20" fmla="*/ 63955 h 2495498"/>
              <a:gd name="csX21" fmla="*/ 1048871 w 2017059"/>
              <a:gd name="csY21" fmla="*/ 81884 h 2495498"/>
              <a:gd name="csX22" fmla="*/ 1102659 w 2017059"/>
              <a:gd name="csY22" fmla="*/ 90849 h 2495498"/>
              <a:gd name="csX23" fmla="*/ 1147483 w 2017059"/>
              <a:gd name="csY23" fmla="*/ 99814 h 2495498"/>
              <a:gd name="csX24" fmla="*/ 1174377 w 2017059"/>
              <a:gd name="csY24" fmla="*/ 126708 h 2495498"/>
              <a:gd name="csX25" fmla="*/ 1165412 w 2017059"/>
              <a:gd name="csY25" fmla="*/ 153602 h 2495498"/>
              <a:gd name="csX26" fmla="*/ 1156447 w 2017059"/>
              <a:gd name="csY26" fmla="*/ 189461 h 2495498"/>
              <a:gd name="csX27" fmla="*/ 1183341 w 2017059"/>
              <a:gd name="csY27" fmla="*/ 288072 h 2495498"/>
              <a:gd name="csX28" fmla="*/ 1255059 w 2017059"/>
              <a:gd name="csY28" fmla="*/ 323931 h 2495498"/>
              <a:gd name="csX29" fmla="*/ 1272988 w 2017059"/>
              <a:gd name="csY29" fmla="*/ 341861 h 2495498"/>
              <a:gd name="csX30" fmla="*/ 1281953 w 2017059"/>
              <a:gd name="csY30" fmla="*/ 368755 h 2495498"/>
              <a:gd name="csX31" fmla="*/ 1299883 w 2017059"/>
              <a:gd name="csY31" fmla="*/ 619766 h 2495498"/>
              <a:gd name="csX32" fmla="*/ 1326777 w 2017059"/>
              <a:gd name="csY32" fmla="*/ 655625 h 2495498"/>
              <a:gd name="csX33" fmla="*/ 1389530 w 2017059"/>
              <a:gd name="csY33" fmla="*/ 673555 h 2495498"/>
              <a:gd name="csX34" fmla="*/ 1461247 w 2017059"/>
              <a:gd name="csY34" fmla="*/ 709414 h 2495498"/>
              <a:gd name="csX35" fmla="*/ 1470212 w 2017059"/>
              <a:gd name="csY35" fmla="*/ 736308 h 2495498"/>
              <a:gd name="csX36" fmla="*/ 1559859 w 2017059"/>
              <a:gd name="csY36" fmla="*/ 700449 h 2495498"/>
              <a:gd name="csX37" fmla="*/ 1595718 w 2017059"/>
              <a:gd name="csY37" fmla="*/ 790096 h 2495498"/>
              <a:gd name="csX38" fmla="*/ 1604683 w 2017059"/>
              <a:gd name="csY38" fmla="*/ 816990 h 2495498"/>
              <a:gd name="csX39" fmla="*/ 1613647 w 2017059"/>
              <a:gd name="csY39" fmla="*/ 852849 h 2495498"/>
              <a:gd name="csX40" fmla="*/ 1640541 w 2017059"/>
              <a:gd name="csY40" fmla="*/ 888708 h 2495498"/>
              <a:gd name="csX41" fmla="*/ 1658471 w 2017059"/>
              <a:gd name="csY41" fmla="*/ 933531 h 2495498"/>
              <a:gd name="csX42" fmla="*/ 1730188 w 2017059"/>
              <a:gd name="csY42" fmla="*/ 960425 h 2495498"/>
              <a:gd name="csX43" fmla="*/ 1757083 w 2017059"/>
              <a:gd name="csY43" fmla="*/ 969390 h 2495498"/>
              <a:gd name="csX44" fmla="*/ 1792941 w 2017059"/>
              <a:gd name="csY44" fmla="*/ 978355 h 2495498"/>
              <a:gd name="csX45" fmla="*/ 1864659 w 2017059"/>
              <a:gd name="csY45" fmla="*/ 1005249 h 2495498"/>
              <a:gd name="csX46" fmla="*/ 1891553 w 2017059"/>
              <a:gd name="csY46" fmla="*/ 1023178 h 2495498"/>
              <a:gd name="csX47" fmla="*/ 1936377 w 2017059"/>
              <a:gd name="csY47" fmla="*/ 1041108 h 2495498"/>
              <a:gd name="csX48" fmla="*/ 1954306 w 2017059"/>
              <a:gd name="csY48" fmla="*/ 1076966 h 2495498"/>
              <a:gd name="csX49" fmla="*/ 1981200 w 2017059"/>
              <a:gd name="csY49" fmla="*/ 1372802 h 2495498"/>
              <a:gd name="csX50" fmla="*/ 1981200 w 2017059"/>
              <a:gd name="csY50" fmla="*/ 1372802 h 2495498"/>
              <a:gd name="csX51" fmla="*/ 1990165 w 2017059"/>
              <a:gd name="csY51" fmla="*/ 1426590 h 2495498"/>
              <a:gd name="csX52" fmla="*/ 2017059 w 2017059"/>
              <a:gd name="csY52" fmla="*/ 1471414 h 2495498"/>
              <a:gd name="csX53" fmla="*/ 1972236 w 2017059"/>
              <a:gd name="csY53" fmla="*/ 1507272 h 2495498"/>
              <a:gd name="csX54" fmla="*/ 1936377 w 2017059"/>
              <a:gd name="csY54" fmla="*/ 1516237 h 2495498"/>
              <a:gd name="csX55" fmla="*/ 1900518 w 2017059"/>
              <a:gd name="csY55" fmla="*/ 1534166 h 2495498"/>
              <a:gd name="csX56" fmla="*/ 1855694 w 2017059"/>
              <a:gd name="csY56" fmla="*/ 1570025 h 2495498"/>
              <a:gd name="csX57" fmla="*/ 1757083 w 2017059"/>
              <a:gd name="csY57" fmla="*/ 1623814 h 2495498"/>
              <a:gd name="csX58" fmla="*/ 1703294 w 2017059"/>
              <a:gd name="csY58" fmla="*/ 1632778 h 2495498"/>
              <a:gd name="csX59" fmla="*/ 1667436 w 2017059"/>
              <a:gd name="csY59" fmla="*/ 1641743 h 2495498"/>
              <a:gd name="csX60" fmla="*/ 1613647 w 2017059"/>
              <a:gd name="csY60" fmla="*/ 1650708 h 2495498"/>
              <a:gd name="csX61" fmla="*/ 1577788 w 2017059"/>
              <a:gd name="csY61" fmla="*/ 1668637 h 2495498"/>
              <a:gd name="csX62" fmla="*/ 1506071 w 2017059"/>
              <a:gd name="csY62" fmla="*/ 1686566 h 2495498"/>
              <a:gd name="csX63" fmla="*/ 1479177 w 2017059"/>
              <a:gd name="csY63" fmla="*/ 1695531 h 2495498"/>
              <a:gd name="csX64" fmla="*/ 1335741 w 2017059"/>
              <a:gd name="csY64" fmla="*/ 1758284 h 2495498"/>
              <a:gd name="csX65" fmla="*/ 1264024 w 2017059"/>
              <a:gd name="csY65" fmla="*/ 1785178 h 2495498"/>
              <a:gd name="csX66" fmla="*/ 1237130 w 2017059"/>
              <a:gd name="csY66" fmla="*/ 1803108 h 2495498"/>
              <a:gd name="csX67" fmla="*/ 1075765 w 2017059"/>
              <a:gd name="csY67" fmla="*/ 1856896 h 2495498"/>
              <a:gd name="csX68" fmla="*/ 896471 w 2017059"/>
              <a:gd name="csY68" fmla="*/ 2332025 h 2495498"/>
              <a:gd name="csX69" fmla="*/ 717177 w 2017059"/>
              <a:gd name="csY69" fmla="*/ 2493390 h 2495498"/>
              <a:gd name="csX70" fmla="*/ 654424 w 2017059"/>
              <a:gd name="csY70" fmla="*/ 2421672 h 2495498"/>
              <a:gd name="csX71" fmla="*/ 645459 w 2017059"/>
              <a:gd name="csY71" fmla="*/ 2385814 h 2495498"/>
              <a:gd name="csX72" fmla="*/ 609600 w 2017059"/>
              <a:gd name="csY72" fmla="*/ 2340990 h 2495498"/>
              <a:gd name="csX73" fmla="*/ 600636 w 2017059"/>
              <a:gd name="csY73" fmla="*/ 2376849 h 2495498"/>
              <a:gd name="csX74" fmla="*/ 582706 w 2017059"/>
              <a:gd name="csY74" fmla="*/ 2394778 h 2495498"/>
              <a:gd name="csX75" fmla="*/ 502024 w 2017059"/>
              <a:gd name="csY75" fmla="*/ 2421672 h 2495498"/>
              <a:gd name="csX76" fmla="*/ 457200 w 2017059"/>
              <a:gd name="csY76" fmla="*/ 2358920 h 2495498"/>
              <a:gd name="csX77" fmla="*/ 421341 w 2017059"/>
              <a:gd name="csY77" fmla="*/ 2358920 h 2495498"/>
              <a:gd name="csX78" fmla="*/ 367553 w 2017059"/>
              <a:gd name="csY78" fmla="*/ 2358919 h 2495498"/>
              <a:gd name="csX79" fmla="*/ 331694 w 2017059"/>
              <a:gd name="csY79" fmla="*/ 2340990 h 2495498"/>
              <a:gd name="csX80" fmla="*/ 259977 w 2017059"/>
              <a:gd name="csY80" fmla="*/ 2332025 h 2495498"/>
              <a:gd name="csX81" fmla="*/ 116542 w 2017059"/>
              <a:gd name="csY81" fmla="*/ 2323060 h 2495498"/>
              <a:gd name="csX82" fmla="*/ 152400 w 2017059"/>
              <a:gd name="csY82" fmla="*/ 2224449 h 2495498"/>
              <a:gd name="csX83" fmla="*/ 161365 w 2017059"/>
              <a:gd name="csY83" fmla="*/ 2179625 h 2495498"/>
              <a:gd name="csX84" fmla="*/ 89647 w 2017059"/>
              <a:gd name="csY84" fmla="*/ 2143766 h 2495498"/>
              <a:gd name="csX85" fmla="*/ 62753 w 2017059"/>
              <a:gd name="csY85" fmla="*/ 2125837 h 2495498"/>
              <a:gd name="csX86" fmla="*/ 26894 w 2017059"/>
              <a:gd name="csY86" fmla="*/ 2116872 h 2495498"/>
              <a:gd name="csX87" fmla="*/ 0 w 2017059"/>
              <a:gd name="csY87" fmla="*/ 2089978 h 2495498"/>
              <a:gd name="csX88" fmla="*/ 35859 w 2017059"/>
              <a:gd name="csY88" fmla="*/ 2072049 h 2495498"/>
              <a:gd name="csX89" fmla="*/ 125506 w 2017059"/>
              <a:gd name="csY89" fmla="*/ 2063084 h 2495498"/>
              <a:gd name="csX90" fmla="*/ 143436 w 2017059"/>
              <a:gd name="csY90" fmla="*/ 1946543 h 2495498"/>
              <a:gd name="csX91" fmla="*/ 268941 w 2017059"/>
              <a:gd name="csY91" fmla="*/ 1901719 h 2495498"/>
              <a:gd name="csX92" fmla="*/ 286871 w 2017059"/>
              <a:gd name="csY92" fmla="*/ 1874825 h 2495498"/>
              <a:gd name="csX93" fmla="*/ 376518 w 2017059"/>
              <a:gd name="csY93" fmla="*/ 1865861 h 2495498"/>
              <a:gd name="csX94" fmla="*/ 502024 w 2017059"/>
              <a:gd name="csY94" fmla="*/ 1847931 h 2495498"/>
              <a:gd name="csX95" fmla="*/ 609600 w 2017059"/>
              <a:gd name="csY95" fmla="*/ 1803108 h 2495498"/>
              <a:gd name="csX96" fmla="*/ 636494 w 2017059"/>
              <a:gd name="csY96" fmla="*/ 1740355 h 2495498"/>
              <a:gd name="csX97" fmla="*/ 663388 w 2017059"/>
              <a:gd name="csY97" fmla="*/ 1695531 h 2495498"/>
              <a:gd name="csX98" fmla="*/ 672353 w 2017059"/>
              <a:gd name="csY98" fmla="*/ 1659672 h 2495498"/>
              <a:gd name="csX99" fmla="*/ 681318 w 2017059"/>
              <a:gd name="csY99" fmla="*/ 1632778 h 2495498"/>
              <a:gd name="csX100" fmla="*/ 654424 w 2017059"/>
              <a:gd name="csY100" fmla="*/ 1596919 h 2495498"/>
              <a:gd name="csX101" fmla="*/ 627530 w 2017059"/>
              <a:gd name="csY101" fmla="*/ 1534166 h 2495498"/>
              <a:gd name="csX102" fmla="*/ 582706 w 2017059"/>
              <a:gd name="csY102" fmla="*/ 1435555 h 2495498"/>
              <a:gd name="csX103" fmla="*/ 555812 w 2017059"/>
              <a:gd name="csY103" fmla="*/ 1408661 h 2495498"/>
              <a:gd name="csX0" fmla="*/ 385483 w 2017059"/>
              <a:gd name="csY0" fmla="*/ 476331 h 2495498"/>
              <a:gd name="csX1" fmla="*/ 376518 w 2017059"/>
              <a:gd name="csY1" fmla="*/ 404614 h 2495498"/>
              <a:gd name="csX2" fmla="*/ 475130 w 2017059"/>
              <a:gd name="csY2" fmla="*/ 386684 h 2495498"/>
              <a:gd name="csX3" fmla="*/ 502024 w 2017059"/>
              <a:gd name="csY3" fmla="*/ 359790 h 2495498"/>
              <a:gd name="csX4" fmla="*/ 546847 w 2017059"/>
              <a:gd name="csY4" fmla="*/ 341861 h 2495498"/>
              <a:gd name="csX5" fmla="*/ 582706 w 2017059"/>
              <a:gd name="csY5" fmla="*/ 350825 h 2495498"/>
              <a:gd name="csX6" fmla="*/ 618565 w 2017059"/>
              <a:gd name="csY6" fmla="*/ 368755 h 2495498"/>
              <a:gd name="csX7" fmla="*/ 663388 w 2017059"/>
              <a:gd name="csY7" fmla="*/ 386684 h 2495498"/>
              <a:gd name="csX8" fmla="*/ 717177 w 2017059"/>
              <a:gd name="csY8" fmla="*/ 359790 h 2495498"/>
              <a:gd name="csX9" fmla="*/ 744071 w 2017059"/>
              <a:gd name="csY9" fmla="*/ 350825 h 2495498"/>
              <a:gd name="csX10" fmla="*/ 735106 w 2017059"/>
              <a:gd name="csY10" fmla="*/ 314966 h 2495498"/>
              <a:gd name="csX11" fmla="*/ 744071 w 2017059"/>
              <a:gd name="csY11" fmla="*/ 252214 h 2495498"/>
              <a:gd name="csX12" fmla="*/ 762000 w 2017059"/>
              <a:gd name="csY12" fmla="*/ 225319 h 2495498"/>
              <a:gd name="csX13" fmla="*/ 779930 w 2017059"/>
              <a:gd name="csY13" fmla="*/ 99814 h 2495498"/>
              <a:gd name="csX14" fmla="*/ 824753 w 2017059"/>
              <a:gd name="csY14" fmla="*/ 90849 h 2495498"/>
              <a:gd name="csX15" fmla="*/ 851647 w 2017059"/>
              <a:gd name="csY15" fmla="*/ 81884 h 2495498"/>
              <a:gd name="csX16" fmla="*/ 869577 w 2017059"/>
              <a:gd name="csY16" fmla="*/ 46025 h 2495498"/>
              <a:gd name="csX17" fmla="*/ 950259 w 2017059"/>
              <a:gd name="csY17" fmla="*/ 19131 h 2495498"/>
              <a:gd name="csX18" fmla="*/ 986118 w 2017059"/>
              <a:gd name="csY18" fmla="*/ 1202 h 2495498"/>
              <a:gd name="csX19" fmla="*/ 1004047 w 2017059"/>
              <a:gd name="csY19" fmla="*/ 46025 h 2495498"/>
              <a:gd name="csX20" fmla="*/ 1030941 w 2017059"/>
              <a:gd name="csY20" fmla="*/ 63955 h 2495498"/>
              <a:gd name="csX21" fmla="*/ 1048871 w 2017059"/>
              <a:gd name="csY21" fmla="*/ 81884 h 2495498"/>
              <a:gd name="csX22" fmla="*/ 1102659 w 2017059"/>
              <a:gd name="csY22" fmla="*/ 90849 h 2495498"/>
              <a:gd name="csX23" fmla="*/ 1147483 w 2017059"/>
              <a:gd name="csY23" fmla="*/ 99814 h 2495498"/>
              <a:gd name="csX24" fmla="*/ 1174377 w 2017059"/>
              <a:gd name="csY24" fmla="*/ 126708 h 2495498"/>
              <a:gd name="csX25" fmla="*/ 1165412 w 2017059"/>
              <a:gd name="csY25" fmla="*/ 153602 h 2495498"/>
              <a:gd name="csX26" fmla="*/ 1156447 w 2017059"/>
              <a:gd name="csY26" fmla="*/ 189461 h 2495498"/>
              <a:gd name="csX27" fmla="*/ 1183341 w 2017059"/>
              <a:gd name="csY27" fmla="*/ 288072 h 2495498"/>
              <a:gd name="csX28" fmla="*/ 1255059 w 2017059"/>
              <a:gd name="csY28" fmla="*/ 323931 h 2495498"/>
              <a:gd name="csX29" fmla="*/ 1272988 w 2017059"/>
              <a:gd name="csY29" fmla="*/ 341861 h 2495498"/>
              <a:gd name="csX30" fmla="*/ 1281953 w 2017059"/>
              <a:gd name="csY30" fmla="*/ 368755 h 2495498"/>
              <a:gd name="csX31" fmla="*/ 1299883 w 2017059"/>
              <a:gd name="csY31" fmla="*/ 619766 h 2495498"/>
              <a:gd name="csX32" fmla="*/ 1326777 w 2017059"/>
              <a:gd name="csY32" fmla="*/ 655625 h 2495498"/>
              <a:gd name="csX33" fmla="*/ 1389530 w 2017059"/>
              <a:gd name="csY33" fmla="*/ 673555 h 2495498"/>
              <a:gd name="csX34" fmla="*/ 1461247 w 2017059"/>
              <a:gd name="csY34" fmla="*/ 709414 h 2495498"/>
              <a:gd name="csX35" fmla="*/ 1470212 w 2017059"/>
              <a:gd name="csY35" fmla="*/ 736308 h 2495498"/>
              <a:gd name="csX36" fmla="*/ 1559859 w 2017059"/>
              <a:gd name="csY36" fmla="*/ 700449 h 2495498"/>
              <a:gd name="csX37" fmla="*/ 1595718 w 2017059"/>
              <a:gd name="csY37" fmla="*/ 790096 h 2495498"/>
              <a:gd name="csX38" fmla="*/ 1604683 w 2017059"/>
              <a:gd name="csY38" fmla="*/ 816990 h 2495498"/>
              <a:gd name="csX39" fmla="*/ 1613647 w 2017059"/>
              <a:gd name="csY39" fmla="*/ 852849 h 2495498"/>
              <a:gd name="csX40" fmla="*/ 1640541 w 2017059"/>
              <a:gd name="csY40" fmla="*/ 888708 h 2495498"/>
              <a:gd name="csX41" fmla="*/ 1658471 w 2017059"/>
              <a:gd name="csY41" fmla="*/ 933531 h 2495498"/>
              <a:gd name="csX42" fmla="*/ 1730188 w 2017059"/>
              <a:gd name="csY42" fmla="*/ 960425 h 2495498"/>
              <a:gd name="csX43" fmla="*/ 1757083 w 2017059"/>
              <a:gd name="csY43" fmla="*/ 969390 h 2495498"/>
              <a:gd name="csX44" fmla="*/ 1792941 w 2017059"/>
              <a:gd name="csY44" fmla="*/ 978355 h 2495498"/>
              <a:gd name="csX45" fmla="*/ 1864659 w 2017059"/>
              <a:gd name="csY45" fmla="*/ 1005249 h 2495498"/>
              <a:gd name="csX46" fmla="*/ 1891553 w 2017059"/>
              <a:gd name="csY46" fmla="*/ 1023178 h 2495498"/>
              <a:gd name="csX47" fmla="*/ 1936377 w 2017059"/>
              <a:gd name="csY47" fmla="*/ 1041108 h 2495498"/>
              <a:gd name="csX48" fmla="*/ 1954306 w 2017059"/>
              <a:gd name="csY48" fmla="*/ 1076966 h 2495498"/>
              <a:gd name="csX49" fmla="*/ 1981200 w 2017059"/>
              <a:gd name="csY49" fmla="*/ 1372802 h 2495498"/>
              <a:gd name="csX50" fmla="*/ 1981200 w 2017059"/>
              <a:gd name="csY50" fmla="*/ 1372802 h 2495498"/>
              <a:gd name="csX51" fmla="*/ 1990165 w 2017059"/>
              <a:gd name="csY51" fmla="*/ 1426590 h 2495498"/>
              <a:gd name="csX52" fmla="*/ 2017059 w 2017059"/>
              <a:gd name="csY52" fmla="*/ 1471414 h 2495498"/>
              <a:gd name="csX53" fmla="*/ 1972236 w 2017059"/>
              <a:gd name="csY53" fmla="*/ 1507272 h 2495498"/>
              <a:gd name="csX54" fmla="*/ 1936377 w 2017059"/>
              <a:gd name="csY54" fmla="*/ 1516237 h 2495498"/>
              <a:gd name="csX55" fmla="*/ 1900518 w 2017059"/>
              <a:gd name="csY55" fmla="*/ 1534166 h 2495498"/>
              <a:gd name="csX56" fmla="*/ 1855694 w 2017059"/>
              <a:gd name="csY56" fmla="*/ 1570025 h 2495498"/>
              <a:gd name="csX57" fmla="*/ 1757083 w 2017059"/>
              <a:gd name="csY57" fmla="*/ 1623814 h 2495498"/>
              <a:gd name="csX58" fmla="*/ 1703294 w 2017059"/>
              <a:gd name="csY58" fmla="*/ 1632778 h 2495498"/>
              <a:gd name="csX59" fmla="*/ 1667436 w 2017059"/>
              <a:gd name="csY59" fmla="*/ 1641743 h 2495498"/>
              <a:gd name="csX60" fmla="*/ 1613647 w 2017059"/>
              <a:gd name="csY60" fmla="*/ 1650708 h 2495498"/>
              <a:gd name="csX61" fmla="*/ 1577788 w 2017059"/>
              <a:gd name="csY61" fmla="*/ 1668637 h 2495498"/>
              <a:gd name="csX62" fmla="*/ 1506071 w 2017059"/>
              <a:gd name="csY62" fmla="*/ 1686566 h 2495498"/>
              <a:gd name="csX63" fmla="*/ 1479177 w 2017059"/>
              <a:gd name="csY63" fmla="*/ 1695531 h 2495498"/>
              <a:gd name="csX64" fmla="*/ 1335741 w 2017059"/>
              <a:gd name="csY64" fmla="*/ 1758284 h 2495498"/>
              <a:gd name="csX65" fmla="*/ 1264024 w 2017059"/>
              <a:gd name="csY65" fmla="*/ 1785178 h 2495498"/>
              <a:gd name="csX66" fmla="*/ 1237130 w 2017059"/>
              <a:gd name="csY66" fmla="*/ 1803108 h 2495498"/>
              <a:gd name="csX67" fmla="*/ 1075765 w 2017059"/>
              <a:gd name="csY67" fmla="*/ 1856896 h 2495498"/>
              <a:gd name="csX68" fmla="*/ 896471 w 2017059"/>
              <a:gd name="csY68" fmla="*/ 2332025 h 2495498"/>
              <a:gd name="csX69" fmla="*/ 717177 w 2017059"/>
              <a:gd name="csY69" fmla="*/ 2493390 h 2495498"/>
              <a:gd name="csX70" fmla="*/ 654424 w 2017059"/>
              <a:gd name="csY70" fmla="*/ 2421672 h 2495498"/>
              <a:gd name="csX71" fmla="*/ 645459 w 2017059"/>
              <a:gd name="csY71" fmla="*/ 2385814 h 2495498"/>
              <a:gd name="csX72" fmla="*/ 609600 w 2017059"/>
              <a:gd name="csY72" fmla="*/ 2340990 h 2495498"/>
              <a:gd name="csX73" fmla="*/ 582706 w 2017059"/>
              <a:gd name="csY73" fmla="*/ 2394778 h 2495498"/>
              <a:gd name="csX74" fmla="*/ 502024 w 2017059"/>
              <a:gd name="csY74" fmla="*/ 2421672 h 2495498"/>
              <a:gd name="csX75" fmla="*/ 457200 w 2017059"/>
              <a:gd name="csY75" fmla="*/ 2358920 h 2495498"/>
              <a:gd name="csX76" fmla="*/ 421341 w 2017059"/>
              <a:gd name="csY76" fmla="*/ 2358920 h 2495498"/>
              <a:gd name="csX77" fmla="*/ 367553 w 2017059"/>
              <a:gd name="csY77" fmla="*/ 2358919 h 2495498"/>
              <a:gd name="csX78" fmla="*/ 331694 w 2017059"/>
              <a:gd name="csY78" fmla="*/ 2340990 h 2495498"/>
              <a:gd name="csX79" fmla="*/ 259977 w 2017059"/>
              <a:gd name="csY79" fmla="*/ 2332025 h 2495498"/>
              <a:gd name="csX80" fmla="*/ 116542 w 2017059"/>
              <a:gd name="csY80" fmla="*/ 2323060 h 2495498"/>
              <a:gd name="csX81" fmla="*/ 152400 w 2017059"/>
              <a:gd name="csY81" fmla="*/ 2224449 h 2495498"/>
              <a:gd name="csX82" fmla="*/ 161365 w 2017059"/>
              <a:gd name="csY82" fmla="*/ 2179625 h 2495498"/>
              <a:gd name="csX83" fmla="*/ 89647 w 2017059"/>
              <a:gd name="csY83" fmla="*/ 2143766 h 2495498"/>
              <a:gd name="csX84" fmla="*/ 62753 w 2017059"/>
              <a:gd name="csY84" fmla="*/ 2125837 h 2495498"/>
              <a:gd name="csX85" fmla="*/ 26894 w 2017059"/>
              <a:gd name="csY85" fmla="*/ 2116872 h 2495498"/>
              <a:gd name="csX86" fmla="*/ 0 w 2017059"/>
              <a:gd name="csY86" fmla="*/ 2089978 h 2495498"/>
              <a:gd name="csX87" fmla="*/ 35859 w 2017059"/>
              <a:gd name="csY87" fmla="*/ 2072049 h 2495498"/>
              <a:gd name="csX88" fmla="*/ 125506 w 2017059"/>
              <a:gd name="csY88" fmla="*/ 2063084 h 2495498"/>
              <a:gd name="csX89" fmla="*/ 143436 w 2017059"/>
              <a:gd name="csY89" fmla="*/ 1946543 h 2495498"/>
              <a:gd name="csX90" fmla="*/ 268941 w 2017059"/>
              <a:gd name="csY90" fmla="*/ 1901719 h 2495498"/>
              <a:gd name="csX91" fmla="*/ 286871 w 2017059"/>
              <a:gd name="csY91" fmla="*/ 1874825 h 2495498"/>
              <a:gd name="csX92" fmla="*/ 376518 w 2017059"/>
              <a:gd name="csY92" fmla="*/ 1865861 h 2495498"/>
              <a:gd name="csX93" fmla="*/ 502024 w 2017059"/>
              <a:gd name="csY93" fmla="*/ 1847931 h 2495498"/>
              <a:gd name="csX94" fmla="*/ 609600 w 2017059"/>
              <a:gd name="csY94" fmla="*/ 1803108 h 2495498"/>
              <a:gd name="csX95" fmla="*/ 636494 w 2017059"/>
              <a:gd name="csY95" fmla="*/ 1740355 h 2495498"/>
              <a:gd name="csX96" fmla="*/ 663388 w 2017059"/>
              <a:gd name="csY96" fmla="*/ 1695531 h 2495498"/>
              <a:gd name="csX97" fmla="*/ 672353 w 2017059"/>
              <a:gd name="csY97" fmla="*/ 1659672 h 2495498"/>
              <a:gd name="csX98" fmla="*/ 681318 w 2017059"/>
              <a:gd name="csY98" fmla="*/ 1632778 h 2495498"/>
              <a:gd name="csX99" fmla="*/ 654424 w 2017059"/>
              <a:gd name="csY99" fmla="*/ 1596919 h 2495498"/>
              <a:gd name="csX100" fmla="*/ 627530 w 2017059"/>
              <a:gd name="csY100" fmla="*/ 1534166 h 2495498"/>
              <a:gd name="csX101" fmla="*/ 582706 w 2017059"/>
              <a:gd name="csY101" fmla="*/ 1435555 h 2495498"/>
              <a:gd name="csX102" fmla="*/ 555812 w 2017059"/>
              <a:gd name="csY102" fmla="*/ 1408661 h 2495498"/>
              <a:gd name="csX0" fmla="*/ 385483 w 2017059"/>
              <a:gd name="csY0" fmla="*/ 476331 h 2495706"/>
              <a:gd name="csX1" fmla="*/ 376518 w 2017059"/>
              <a:gd name="csY1" fmla="*/ 404614 h 2495706"/>
              <a:gd name="csX2" fmla="*/ 475130 w 2017059"/>
              <a:gd name="csY2" fmla="*/ 386684 h 2495706"/>
              <a:gd name="csX3" fmla="*/ 502024 w 2017059"/>
              <a:gd name="csY3" fmla="*/ 359790 h 2495706"/>
              <a:gd name="csX4" fmla="*/ 546847 w 2017059"/>
              <a:gd name="csY4" fmla="*/ 341861 h 2495706"/>
              <a:gd name="csX5" fmla="*/ 582706 w 2017059"/>
              <a:gd name="csY5" fmla="*/ 350825 h 2495706"/>
              <a:gd name="csX6" fmla="*/ 618565 w 2017059"/>
              <a:gd name="csY6" fmla="*/ 368755 h 2495706"/>
              <a:gd name="csX7" fmla="*/ 663388 w 2017059"/>
              <a:gd name="csY7" fmla="*/ 386684 h 2495706"/>
              <a:gd name="csX8" fmla="*/ 717177 w 2017059"/>
              <a:gd name="csY8" fmla="*/ 359790 h 2495706"/>
              <a:gd name="csX9" fmla="*/ 744071 w 2017059"/>
              <a:gd name="csY9" fmla="*/ 350825 h 2495706"/>
              <a:gd name="csX10" fmla="*/ 735106 w 2017059"/>
              <a:gd name="csY10" fmla="*/ 314966 h 2495706"/>
              <a:gd name="csX11" fmla="*/ 744071 w 2017059"/>
              <a:gd name="csY11" fmla="*/ 252214 h 2495706"/>
              <a:gd name="csX12" fmla="*/ 762000 w 2017059"/>
              <a:gd name="csY12" fmla="*/ 225319 h 2495706"/>
              <a:gd name="csX13" fmla="*/ 779930 w 2017059"/>
              <a:gd name="csY13" fmla="*/ 99814 h 2495706"/>
              <a:gd name="csX14" fmla="*/ 824753 w 2017059"/>
              <a:gd name="csY14" fmla="*/ 90849 h 2495706"/>
              <a:gd name="csX15" fmla="*/ 851647 w 2017059"/>
              <a:gd name="csY15" fmla="*/ 81884 h 2495706"/>
              <a:gd name="csX16" fmla="*/ 869577 w 2017059"/>
              <a:gd name="csY16" fmla="*/ 46025 h 2495706"/>
              <a:gd name="csX17" fmla="*/ 950259 w 2017059"/>
              <a:gd name="csY17" fmla="*/ 19131 h 2495706"/>
              <a:gd name="csX18" fmla="*/ 986118 w 2017059"/>
              <a:gd name="csY18" fmla="*/ 1202 h 2495706"/>
              <a:gd name="csX19" fmla="*/ 1004047 w 2017059"/>
              <a:gd name="csY19" fmla="*/ 46025 h 2495706"/>
              <a:gd name="csX20" fmla="*/ 1030941 w 2017059"/>
              <a:gd name="csY20" fmla="*/ 63955 h 2495706"/>
              <a:gd name="csX21" fmla="*/ 1048871 w 2017059"/>
              <a:gd name="csY21" fmla="*/ 81884 h 2495706"/>
              <a:gd name="csX22" fmla="*/ 1102659 w 2017059"/>
              <a:gd name="csY22" fmla="*/ 90849 h 2495706"/>
              <a:gd name="csX23" fmla="*/ 1147483 w 2017059"/>
              <a:gd name="csY23" fmla="*/ 99814 h 2495706"/>
              <a:gd name="csX24" fmla="*/ 1174377 w 2017059"/>
              <a:gd name="csY24" fmla="*/ 126708 h 2495706"/>
              <a:gd name="csX25" fmla="*/ 1165412 w 2017059"/>
              <a:gd name="csY25" fmla="*/ 153602 h 2495706"/>
              <a:gd name="csX26" fmla="*/ 1156447 w 2017059"/>
              <a:gd name="csY26" fmla="*/ 189461 h 2495706"/>
              <a:gd name="csX27" fmla="*/ 1183341 w 2017059"/>
              <a:gd name="csY27" fmla="*/ 288072 h 2495706"/>
              <a:gd name="csX28" fmla="*/ 1255059 w 2017059"/>
              <a:gd name="csY28" fmla="*/ 323931 h 2495706"/>
              <a:gd name="csX29" fmla="*/ 1272988 w 2017059"/>
              <a:gd name="csY29" fmla="*/ 341861 h 2495706"/>
              <a:gd name="csX30" fmla="*/ 1281953 w 2017059"/>
              <a:gd name="csY30" fmla="*/ 368755 h 2495706"/>
              <a:gd name="csX31" fmla="*/ 1299883 w 2017059"/>
              <a:gd name="csY31" fmla="*/ 619766 h 2495706"/>
              <a:gd name="csX32" fmla="*/ 1326777 w 2017059"/>
              <a:gd name="csY32" fmla="*/ 655625 h 2495706"/>
              <a:gd name="csX33" fmla="*/ 1389530 w 2017059"/>
              <a:gd name="csY33" fmla="*/ 673555 h 2495706"/>
              <a:gd name="csX34" fmla="*/ 1461247 w 2017059"/>
              <a:gd name="csY34" fmla="*/ 709414 h 2495706"/>
              <a:gd name="csX35" fmla="*/ 1470212 w 2017059"/>
              <a:gd name="csY35" fmla="*/ 736308 h 2495706"/>
              <a:gd name="csX36" fmla="*/ 1559859 w 2017059"/>
              <a:gd name="csY36" fmla="*/ 700449 h 2495706"/>
              <a:gd name="csX37" fmla="*/ 1595718 w 2017059"/>
              <a:gd name="csY37" fmla="*/ 790096 h 2495706"/>
              <a:gd name="csX38" fmla="*/ 1604683 w 2017059"/>
              <a:gd name="csY38" fmla="*/ 816990 h 2495706"/>
              <a:gd name="csX39" fmla="*/ 1613647 w 2017059"/>
              <a:gd name="csY39" fmla="*/ 852849 h 2495706"/>
              <a:gd name="csX40" fmla="*/ 1640541 w 2017059"/>
              <a:gd name="csY40" fmla="*/ 888708 h 2495706"/>
              <a:gd name="csX41" fmla="*/ 1658471 w 2017059"/>
              <a:gd name="csY41" fmla="*/ 933531 h 2495706"/>
              <a:gd name="csX42" fmla="*/ 1730188 w 2017059"/>
              <a:gd name="csY42" fmla="*/ 960425 h 2495706"/>
              <a:gd name="csX43" fmla="*/ 1757083 w 2017059"/>
              <a:gd name="csY43" fmla="*/ 969390 h 2495706"/>
              <a:gd name="csX44" fmla="*/ 1792941 w 2017059"/>
              <a:gd name="csY44" fmla="*/ 978355 h 2495706"/>
              <a:gd name="csX45" fmla="*/ 1864659 w 2017059"/>
              <a:gd name="csY45" fmla="*/ 1005249 h 2495706"/>
              <a:gd name="csX46" fmla="*/ 1891553 w 2017059"/>
              <a:gd name="csY46" fmla="*/ 1023178 h 2495706"/>
              <a:gd name="csX47" fmla="*/ 1936377 w 2017059"/>
              <a:gd name="csY47" fmla="*/ 1041108 h 2495706"/>
              <a:gd name="csX48" fmla="*/ 1954306 w 2017059"/>
              <a:gd name="csY48" fmla="*/ 1076966 h 2495706"/>
              <a:gd name="csX49" fmla="*/ 1981200 w 2017059"/>
              <a:gd name="csY49" fmla="*/ 1372802 h 2495706"/>
              <a:gd name="csX50" fmla="*/ 1981200 w 2017059"/>
              <a:gd name="csY50" fmla="*/ 1372802 h 2495706"/>
              <a:gd name="csX51" fmla="*/ 1990165 w 2017059"/>
              <a:gd name="csY51" fmla="*/ 1426590 h 2495706"/>
              <a:gd name="csX52" fmla="*/ 2017059 w 2017059"/>
              <a:gd name="csY52" fmla="*/ 1471414 h 2495706"/>
              <a:gd name="csX53" fmla="*/ 1972236 w 2017059"/>
              <a:gd name="csY53" fmla="*/ 1507272 h 2495706"/>
              <a:gd name="csX54" fmla="*/ 1936377 w 2017059"/>
              <a:gd name="csY54" fmla="*/ 1516237 h 2495706"/>
              <a:gd name="csX55" fmla="*/ 1900518 w 2017059"/>
              <a:gd name="csY55" fmla="*/ 1534166 h 2495706"/>
              <a:gd name="csX56" fmla="*/ 1855694 w 2017059"/>
              <a:gd name="csY56" fmla="*/ 1570025 h 2495706"/>
              <a:gd name="csX57" fmla="*/ 1757083 w 2017059"/>
              <a:gd name="csY57" fmla="*/ 1623814 h 2495706"/>
              <a:gd name="csX58" fmla="*/ 1703294 w 2017059"/>
              <a:gd name="csY58" fmla="*/ 1632778 h 2495706"/>
              <a:gd name="csX59" fmla="*/ 1667436 w 2017059"/>
              <a:gd name="csY59" fmla="*/ 1641743 h 2495706"/>
              <a:gd name="csX60" fmla="*/ 1613647 w 2017059"/>
              <a:gd name="csY60" fmla="*/ 1650708 h 2495706"/>
              <a:gd name="csX61" fmla="*/ 1577788 w 2017059"/>
              <a:gd name="csY61" fmla="*/ 1668637 h 2495706"/>
              <a:gd name="csX62" fmla="*/ 1506071 w 2017059"/>
              <a:gd name="csY62" fmla="*/ 1686566 h 2495706"/>
              <a:gd name="csX63" fmla="*/ 1479177 w 2017059"/>
              <a:gd name="csY63" fmla="*/ 1695531 h 2495706"/>
              <a:gd name="csX64" fmla="*/ 1335741 w 2017059"/>
              <a:gd name="csY64" fmla="*/ 1758284 h 2495706"/>
              <a:gd name="csX65" fmla="*/ 1264024 w 2017059"/>
              <a:gd name="csY65" fmla="*/ 1785178 h 2495706"/>
              <a:gd name="csX66" fmla="*/ 1237130 w 2017059"/>
              <a:gd name="csY66" fmla="*/ 1803108 h 2495706"/>
              <a:gd name="csX67" fmla="*/ 1075765 w 2017059"/>
              <a:gd name="csY67" fmla="*/ 1856896 h 2495706"/>
              <a:gd name="csX68" fmla="*/ 896471 w 2017059"/>
              <a:gd name="csY68" fmla="*/ 2332025 h 2495706"/>
              <a:gd name="csX69" fmla="*/ 717177 w 2017059"/>
              <a:gd name="csY69" fmla="*/ 2493390 h 2495706"/>
              <a:gd name="csX70" fmla="*/ 654424 w 2017059"/>
              <a:gd name="csY70" fmla="*/ 2421672 h 2495706"/>
              <a:gd name="csX71" fmla="*/ 609600 w 2017059"/>
              <a:gd name="csY71" fmla="*/ 2340990 h 2495706"/>
              <a:gd name="csX72" fmla="*/ 582706 w 2017059"/>
              <a:gd name="csY72" fmla="*/ 2394778 h 2495706"/>
              <a:gd name="csX73" fmla="*/ 502024 w 2017059"/>
              <a:gd name="csY73" fmla="*/ 2421672 h 2495706"/>
              <a:gd name="csX74" fmla="*/ 457200 w 2017059"/>
              <a:gd name="csY74" fmla="*/ 2358920 h 2495706"/>
              <a:gd name="csX75" fmla="*/ 421341 w 2017059"/>
              <a:gd name="csY75" fmla="*/ 2358920 h 2495706"/>
              <a:gd name="csX76" fmla="*/ 367553 w 2017059"/>
              <a:gd name="csY76" fmla="*/ 2358919 h 2495706"/>
              <a:gd name="csX77" fmla="*/ 331694 w 2017059"/>
              <a:gd name="csY77" fmla="*/ 2340990 h 2495706"/>
              <a:gd name="csX78" fmla="*/ 259977 w 2017059"/>
              <a:gd name="csY78" fmla="*/ 2332025 h 2495706"/>
              <a:gd name="csX79" fmla="*/ 116542 w 2017059"/>
              <a:gd name="csY79" fmla="*/ 2323060 h 2495706"/>
              <a:gd name="csX80" fmla="*/ 152400 w 2017059"/>
              <a:gd name="csY80" fmla="*/ 2224449 h 2495706"/>
              <a:gd name="csX81" fmla="*/ 161365 w 2017059"/>
              <a:gd name="csY81" fmla="*/ 2179625 h 2495706"/>
              <a:gd name="csX82" fmla="*/ 89647 w 2017059"/>
              <a:gd name="csY82" fmla="*/ 2143766 h 2495706"/>
              <a:gd name="csX83" fmla="*/ 62753 w 2017059"/>
              <a:gd name="csY83" fmla="*/ 2125837 h 2495706"/>
              <a:gd name="csX84" fmla="*/ 26894 w 2017059"/>
              <a:gd name="csY84" fmla="*/ 2116872 h 2495706"/>
              <a:gd name="csX85" fmla="*/ 0 w 2017059"/>
              <a:gd name="csY85" fmla="*/ 2089978 h 2495706"/>
              <a:gd name="csX86" fmla="*/ 35859 w 2017059"/>
              <a:gd name="csY86" fmla="*/ 2072049 h 2495706"/>
              <a:gd name="csX87" fmla="*/ 125506 w 2017059"/>
              <a:gd name="csY87" fmla="*/ 2063084 h 2495706"/>
              <a:gd name="csX88" fmla="*/ 143436 w 2017059"/>
              <a:gd name="csY88" fmla="*/ 1946543 h 2495706"/>
              <a:gd name="csX89" fmla="*/ 268941 w 2017059"/>
              <a:gd name="csY89" fmla="*/ 1901719 h 2495706"/>
              <a:gd name="csX90" fmla="*/ 286871 w 2017059"/>
              <a:gd name="csY90" fmla="*/ 1874825 h 2495706"/>
              <a:gd name="csX91" fmla="*/ 376518 w 2017059"/>
              <a:gd name="csY91" fmla="*/ 1865861 h 2495706"/>
              <a:gd name="csX92" fmla="*/ 502024 w 2017059"/>
              <a:gd name="csY92" fmla="*/ 1847931 h 2495706"/>
              <a:gd name="csX93" fmla="*/ 609600 w 2017059"/>
              <a:gd name="csY93" fmla="*/ 1803108 h 2495706"/>
              <a:gd name="csX94" fmla="*/ 636494 w 2017059"/>
              <a:gd name="csY94" fmla="*/ 1740355 h 2495706"/>
              <a:gd name="csX95" fmla="*/ 663388 w 2017059"/>
              <a:gd name="csY95" fmla="*/ 1695531 h 2495706"/>
              <a:gd name="csX96" fmla="*/ 672353 w 2017059"/>
              <a:gd name="csY96" fmla="*/ 1659672 h 2495706"/>
              <a:gd name="csX97" fmla="*/ 681318 w 2017059"/>
              <a:gd name="csY97" fmla="*/ 1632778 h 2495706"/>
              <a:gd name="csX98" fmla="*/ 654424 w 2017059"/>
              <a:gd name="csY98" fmla="*/ 1596919 h 2495706"/>
              <a:gd name="csX99" fmla="*/ 627530 w 2017059"/>
              <a:gd name="csY99" fmla="*/ 1534166 h 2495706"/>
              <a:gd name="csX100" fmla="*/ 582706 w 2017059"/>
              <a:gd name="csY100" fmla="*/ 1435555 h 2495706"/>
              <a:gd name="csX101" fmla="*/ 555812 w 2017059"/>
              <a:gd name="csY101" fmla="*/ 1408661 h 2495706"/>
              <a:gd name="csX0" fmla="*/ 385483 w 2017059"/>
              <a:gd name="csY0" fmla="*/ 476331 h 2495706"/>
              <a:gd name="csX1" fmla="*/ 376518 w 2017059"/>
              <a:gd name="csY1" fmla="*/ 404614 h 2495706"/>
              <a:gd name="csX2" fmla="*/ 475130 w 2017059"/>
              <a:gd name="csY2" fmla="*/ 386684 h 2495706"/>
              <a:gd name="csX3" fmla="*/ 502024 w 2017059"/>
              <a:gd name="csY3" fmla="*/ 359790 h 2495706"/>
              <a:gd name="csX4" fmla="*/ 546847 w 2017059"/>
              <a:gd name="csY4" fmla="*/ 341861 h 2495706"/>
              <a:gd name="csX5" fmla="*/ 582706 w 2017059"/>
              <a:gd name="csY5" fmla="*/ 350825 h 2495706"/>
              <a:gd name="csX6" fmla="*/ 618565 w 2017059"/>
              <a:gd name="csY6" fmla="*/ 368755 h 2495706"/>
              <a:gd name="csX7" fmla="*/ 663388 w 2017059"/>
              <a:gd name="csY7" fmla="*/ 386684 h 2495706"/>
              <a:gd name="csX8" fmla="*/ 717177 w 2017059"/>
              <a:gd name="csY8" fmla="*/ 359790 h 2495706"/>
              <a:gd name="csX9" fmla="*/ 744071 w 2017059"/>
              <a:gd name="csY9" fmla="*/ 350825 h 2495706"/>
              <a:gd name="csX10" fmla="*/ 735106 w 2017059"/>
              <a:gd name="csY10" fmla="*/ 314966 h 2495706"/>
              <a:gd name="csX11" fmla="*/ 744071 w 2017059"/>
              <a:gd name="csY11" fmla="*/ 252214 h 2495706"/>
              <a:gd name="csX12" fmla="*/ 762000 w 2017059"/>
              <a:gd name="csY12" fmla="*/ 225319 h 2495706"/>
              <a:gd name="csX13" fmla="*/ 779930 w 2017059"/>
              <a:gd name="csY13" fmla="*/ 99814 h 2495706"/>
              <a:gd name="csX14" fmla="*/ 824753 w 2017059"/>
              <a:gd name="csY14" fmla="*/ 90849 h 2495706"/>
              <a:gd name="csX15" fmla="*/ 851647 w 2017059"/>
              <a:gd name="csY15" fmla="*/ 81884 h 2495706"/>
              <a:gd name="csX16" fmla="*/ 869577 w 2017059"/>
              <a:gd name="csY16" fmla="*/ 46025 h 2495706"/>
              <a:gd name="csX17" fmla="*/ 950259 w 2017059"/>
              <a:gd name="csY17" fmla="*/ 19131 h 2495706"/>
              <a:gd name="csX18" fmla="*/ 986118 w 2017059"/>
              <a:gd name="csY18" fmla="*/ 1202 h 2495706"/>
              <a:gd name="csX19" fmla="*/ 1004047 w 2017059"/>
              <a:gd name="csY19" fmla="*/ 46025 h 2495706"/>
              <a:gd name="csX20" fmla="*/ 1030941 w 2017059"/>
              <a:gd name="csY20" fmla="*/ 63955 h 2495706"/>
              <a:gd name="csX21" fmla="*/ 1048871 w 2017059"/>
              <a:gd name="csY21" fmla="*/ 81884 h 2495706"/>
              <a:gd name="csX22" fmla="*/ 1102659 w 2017059"/>
              <a:gd name="csY22" fmla="*/ 90849 h 2495706"/>
              <a:gd name="csX23" fmla="*/ 1147483 w 2017059"/>
              <a:gd name="csY23" fmla="*/ 99814 h 2495706"/>
              <a:gd name="csX24" fmla="*/ 1174377 w 2017059"/>
              <a:gd name="csY24" fmla="*/ 126708 h 2495706"/>
              <a:gd name="csX25" fmla="*/ 1165412 w 2017059"/>
              <a:gd name="csY25" fmla="*/ 153602 h 2495706"/>
              <a:gd name="csX26" fmla="*/ 1156447 w 2017059"/>
              <a:gd name="csY26" fmla="*/ 189461 h 2495706"/>
              <a:gd name="csX27" fmla="*/ 1183341 w 2017059"/>
              <a:gd name="csY27" fmla="*/ 288072 h 2495706"/>
              <a:gd name="csX28" fmla="*/ 1255059 w 2017059"/>
              <a:gd name="csY28" fmla="*/ 323931 h 2495706"/>
              <a:gd name="csX29" fmla="*/ 1272988 w 2017059"/>
              <a:gd name="csY29" fmla="*/ 341861 h 2495706"/>
              <a:gd name="csX30" fmla="*/ 1281953 w 2017059"/>
              <a:gd name="csY30" fmla="*/ 368755 h 2495706"/>
              <a:gd name="csX31" fmla="*/ 1299883 w 2017059"/>
              <a:gd name="csY31" fmla="*/ 619766 h 2495706"/>
              <a:gd name="csX32" fmla="*/ 1326777 w 2017059"/>
              <a:gd name="csY32" fmla="*/ 655625 h 2495706"/>
              <a:gd name="csX33" fmla="*/ 1389530 w 2017059"/>
              <a:gd name="csY33" fmla="*/ 673555 h 2495706"/>
              <a:gd name="csX34" fmla="*/ 1461247 w 2017059"/>
              <a:gd name="csY34" fmla="*/ 709414 h 2495706"/>
              <a:gd name="csX35" fmla="*/ 1470212 w 2017059"/>
              <a:gd name="csY35" fmla="*/ 736308 h 2495706"/>
              <a:gd name="csX36" fmla="*/ 1559859 w 2017059"/>
              <a:gd name="csY36" fmla="*/ 700449 h 2495706"/>
              <a:gd name="csX37" fmla="*/ 1595718 w 2017059"/>
              <a:gd name="csY37" fmla="*/ 790096 h 2495706"/>
              <a:gd name="csX38" fmla="*/ 1604683 w 2017059"/>
              <a:gd name="csY38" fmla="*/ 816990 h 2495706"/>
              <a:gd name="csX39" fmla="*/ 1613647 w 2017059"/>
              <a:gd name="csY39" fmla="*/ 852849 h 2495706"/>
              <a:gd name="csX40" fmla="*/ 1640541 w 2017059"/>
              <a:gd name="csY40" fmla="*/ 888708 h 2495706"/>
              <a:gd name="csX41" fmla="*/ 1658471 w 2017059"/>
              <a:gd name="csY41" fmla="*/ 933531 h 2495706"/>
              <a:gd name="csX42" fmla="*/ 1730188 w 2017059"/>
              <a:gd name="csY42" fmla="*/ 960425 h 2495706"/>
              <a:gd name="csX43" fmla="*/ 1757083 w 2017059"/>
              <a:gd name="csY43" fmla="*/ 969390 h 2495706"/>
              <a:gd name="csX44" fmla="*/ 1792941 w 2017059"/>
              <a:gd name="csY44" fmla="*/ 978355 h 2495706"/>
              <a:gd name="csX45" fmla="*/ 1864659 w 2017059"/>
              <a:gd name="csY45" fmla="*/ 1005249 h 2495706"/>
              <a:gd name="csX46" fmla="*/ 1891553 w 2017059"/>
              <a:gd name="csY46" fmla="*/ 1023178 h 2495706"/>
              <a:gd name="csX47" fmla="*/ 1936377 w 2017059"/>
              <a:gd name="csY47" fmla="*/ 1041108 h 2495706"/>
              <a:gd name="csX48" fmla="*/ 1954306 w 2017059"/>
              <a:gd name="csY48" fmla="*/ 1076966 h 2495706"/>
              <a:gd name="csX49" fmla="*/ 1981200 w 2017059"/>
              <a:gd name="csY49" fmla="*/ 1372802 h 2495706"/>
              <a:gd name="csX50" fmla="*/ 1981200 w 2017059"/>
              <a:gd name="csY50" fmla="*/ 1372802 h 2495706"/>
              <a:gd name="csX51" fmla="*/ 1990165 w 2017059"/>
              <a:gd name="csY51" fmla="*/ 1426590 h 2495706"/>
              <a:gd name="csX52" fmla="*/ 2017059 w 2017059"/>
              <a:gd name="csY52" fmla="*/ 1471414 h 2495706"/>
              <a:gd name="csX53" fmla="*/ 1972236 w 2017059"/>
              <a:gd name="csY53" fmla="*/ 1507272 h 2495706"/>
              <a:gd name="csX54" fmla="*/ 1936377 w 2017059"/>
              <a:gd name="csY54" fmla="*/ 1516237 h 2495706"/>
              <a:gd name="csX55" fmla="*/ 1900518 w 2017059"/>
              <a:gd name="csY55" fmla="*/ 1534166 h 2495706"/>
              <a:gd name="csX56" fmla="*/ 1855694 w 2017059"/>
              <a:gd name="csY56" fmla="*/ 1570025 h 2495706"/>
              <a:gd name="csX57" fmla="*/ 1757083 w 2017059"/>
              <a:gd name="csY57" fmla="*/ 1623814 h 2495706"/>
              <a:gd name="csX58" fmla="*/ 1703294 w 2017059"/>
              <a:gd name="csY58" fmla="*/ 1632778 h 2495706"/>
              <a:gd name="csX59" fmla="*/ 1667436 w 2017059"/>
              <a:gd name="csY59" fmla="*/ 1641743 h 2495706"/>
              <a:gd name="csX60" fmla="*/ 1613647 w 2017059"/>
              <a:gd name="csY60" fmla="*/ 1650708 h 2495706"/>
              <a:gd name="csX61" fmla="*/ 1577788 w 2017059"/>
              <a:gd name="csY61" fmla="*/ 1668637 h 2495706"/>
              <a:gd name="csX62" fmla="*/ 1506071 w 2017059"/>
              <a:gd name="csY62" fmla="*/ 1686566 h 2495706"/>
              <a:gd name="csX63" fmla="*/ 1479177 w 2017059"/>
              <a:gd name="csY63" fmla="*/ 1695531 h 2495706"/>
              <a:gd name="csX64" fmla="*/ 1335741 w 2017059"/>
              <a:gd name="csY64" fmla="*/ 1758284 h 2495706"/>
              <a:gd name="csX65" fmla="*/ 1264024 w 2017059"/>
              <a:gd name="csY65" fmla="*/ 1785178 h 2495706"/>
              <a:gd name="csX66" fmla="*/ 1237130 w 2017059"/>
              <a:gd name="csY66" fmla="*/ 1803108 h 2495706"/>
              <a:gd name="csX67" fmla="*/ 1075765 w 2017059"/>
              <a:gd name="csY67" fmla="*/ 1856896 h 2495706"/>
              <a:gd name="csX68" fmla="*/ 896471 w 2017059"/>
              <a:gd name="csY68" fmla="*/ 2332025 h 2495706"/>
              <a:gd name="csX69" fmla="*/ 717177 w 2017059"/>
              <a:gd name="csY69" fmla="*/ 2493390 h 2495706"/>
              <a:gd name="csX70" fmla="*/ 654424 w 2017059"/>
              <a:gd name="csY70" fmla="*/ 2421672 h 2495706"/>
              <a:gd name="csX71" fmla="*/ 609600 w 2017059"/>
              <a:gd name="csY71" fmla="*/ 2340990 h 2495706"/>
              <a:gd name="csX72" fmla="*/ 582706 w 2017059"/>
              <a:gd name="csY72" fmla="*/ 2394778 h 2495706"/>
              <a:gd name="csX73" fmla="*/ 457200 w 2017059"/>
              <a:gd name="csY73" fmla="*/ 2358920 h 2495706"/>
              <a:gd name="csX74" fmla="*/ 421341 w 2017059"/>
              <a:gd name="csY74" fmla="*/ 2358920 h 2495706"/>
              <a:gd name="csX75" fmla="*/ 367553 w 2017059"/>
              <a:gd name="csY75" fmla="*/ 2358919 h 2495706"/>
              <a:gd name="csX76" fmla="*/ 331694 w 2017059"/>
              <a:gd name="csY76" fmla="*/ 2340990 h 2495706"/>
              <a:gd name="csX77" fmla="*/ 259977 w 2017059"/>
              <a:gd name="csY77" fmla="*/ 2332025 h 2495706"/>
              <a:gd name="csX78" fmla="*/ 116542 w 2017059"/>
              <a:gd name="csY78" fmla="*/ 2323060 h 2495706"/>
              <a:gd name="csX79" fmla="*/ 152400 w 2017059"/>
              <a:gd name="csY79" fmla="*/ 2224449 h 2495706"/>
              <a:gd name="csX80" fmla="*/ 161365 w 2017059"/>
              <a:gd name="csY80" fmla="*/ 2179625 h 2495706"/>
              <a:gd name="csX81" fmla="*/ 89647 w 2017059"/>
              <a:gd name="csY81" fmla="*/ 2143766 h 2495706"/>
              <a:gd name="csX82" fmla="*/ 62753 w 2017059"/>
              <a:gd name="csY82" fmla="*/ 2125837 h 2495706"/>
              <a:gd name="csX83" fmla="*/ 26894 w 2017059"/>
              <a:gd name="csY83" fmla="*/ 2116872 h 2495706"/>
              <a:gd name="csX84" fmla="*/ 0 w 2017059"/>
              <a:gd name="csY84" fmla="*/ 2089978 h 2495706"/>
              <a:gd name="csX85" fmla="*/ 35859 w 2017059"/>
              <a:gd name="csY85" fmla="*/ 2072049 h 2495706"/>
              <a:gd name="csX86" fmla="*/ 125506 w 2017059"/>
              <a:gd name="csY86" fmla="*/ 2063084 h 2495706"/>
              <a:gd name="csX87" fmla="*/ 143436 w 2017059"/>
              <a:gd name="csY87" fmla="*/ 1946543 h 2495706"/>
              <a:gd name="csX88" fmla="*/ 268941 w 2017059"/>
              <a:gd name="csY88" fmla="*/ 1901719 h 2495706"/>
              <a:gd name="csX89" fmla="*/ 286871 w 2017059"/>
              <a:gd name="csY89" fmla="*/ 1874825 h 2495706"/>
              <a:gd name="csX90" fmla="*/ 376518 w 2017059"/>
              <a:gd name="csY90" fmla="*/ 1865861 h 2495706"/>
              <a:gd name="csX91" fmla="*/ 502024 w 2017059"/>
              <a:gd name="csY91" fmla="*/ 1847931 h 2495706"/>
              <a:gd name="csX92" fmla="*/ 609600 w 2017059"/>
              <a:gd name="csY92" fmla="*/ 1803108 h 2495706"/>
              <a:gd name="csX93" fmla="*/ 636494 w 2017059"/>
              <a:gd name="csY93" fmla="*/ 1740355 h 2495706"/>
              <a:gd name="csX94" fmla="*/ 663388 w 2017059"/>
              <a:gd name="csY94" fmla="*/ 1695531 h 2495706"/>
              <a:gd name="csX95" fmla="*/ 672353 w 2017059"/>
              <a:gd name="csY95" fmla="*/ 1659672 h 2495706"/>
              <a:gd name="csX96" fmla="*/ 681318 w 2017059"/>
              <a:gd name="csY96" fmla="*/ 1632778 h 2495706"/>
              <a:gd name="csX97" fmla="*/ 654424 w 2017059"/>
              <a:gd name="csY97" fmla="*/ 1596919 h 2495706"/>
              <a:gd name="csX98" fmla="*/ 627530 w 2017059"/>
              <a:gd name="csY98" fmla="*/ 1534166 h 2495706"/>
              <a:gd name="csX99" fmla="*/ 582706 w 2017059"/>
              <a:gd name="csY99" fmla="*/ 1435555 h 2495706"/>
              <a:gd name="csX100" fmla="*/ 555812 w 2017059"/>
              <a:gd name="csY100" fmla="*/ 1408661 h 2495706"/>
              <a:gd name="csX0" fmla="*/ 385483 w 2017059"/>
              <a:gd name="csY0" fmla="*/ 476331 h 2495706"/>
              <a:gd name="csX1" fmla="*/ 376518 w 2017059"/>
              <a:gd name="csY1" fmla="*/ 404614 h 2495706"/>
              <a:gd name="csX2" fmla="*/ 475130 w 2017059"/>
              <a:gd name="csY2" fmla="*/ 386684 h 2495706"/>
              <a:gd name="csX3" fmla="*/ 502024 w 2017059"/>
              <a:gd name="csY3" fmla="*/ 359790 h 2495706"/>
              <a:gd name="csX4" fmla="*/ 546847 w 2017059"/>
              <a:gd name="csY4" fmla="*/ 341861 h 2495706"/>
              <a:gd name="csX5" fmla="*/ 582706 w 2017059"/>
              <a:gd name="csY5" fmla="*/ 350825 h 2495706"/>
              <a:gd name="csX6" fmla="*/ 618565 w 2017059"/>
              <a:gd name="csY6" fmla="*/ 368755 h 2495706"/>
              <a:gd name="csX7" fmla="*/ 663388 w 2017059"/>
              <a:gd name="csY7" fmla="*/ 386684 h 2495706"/>
              <a:gd name="csX8" fmla="*/ 717177 w 2017059"/>
              <a:gd name="csY8" fmla="*/ 359790 h 2495706"/>
              <a:gd name="csX9" fmla="*/ 744071 w 2017059"/>
              <a:gd name="csY9" fmla="*/ 350825 h 2495706"/>
              <a:gd name="csX10" fmla="*/ 735106 w 2017059"/>
              <a:gd name="csY10" fmla="*/ 314966 h 2495706"/>
              <a:gd name="csX11" fmla="*/ 744071 w 2017059"/>
              <a:gd name="csY11" fmla="*/ 252214 h 2495706"/>
              <a:gd name="csX12" fmla="*/ 762000 w 2017059"/>
              <a:gd name="csY12" fmla="*/ 225319 h 2495706"/>
              <a:gd name="csX13" fmla="*/ 779930 w 2017059"/>
              <a:gd name="csY13" fmla="*/ 99814 h 2495706"/>
              <a:gd name="csX14" fmla="*/ 824753 w 2017059"/>
              <a:gd name="csY14" fmla="*/ 90849 h 2495706"/>
              <a:gd name="csX15" fmla="*/ 851647 w 2017059"/>
              <a:gd name="csY15" fmla="*/ 81884 h 2495706"/>
              <a:gd name="csX16" fmla="*/ 869577 w 2017059"/>
              <a:gd name="csY16" fmla="*/ 46025 h 2495706"/>
              <a:gd name="csX17" fmla="*/ 950259 w 2017059"/>
              <a:gd name="csY17" fmla="*/ 19131 h 2495706"/>
              <a:gd name="csX18" fmla="*/ 986118 w 2017059"/>
              <a:gd name="csY18" fmla="*/ 1202 h 2495706"/>
              <a:gd name="csX19" fmla="*/ 1004047 w 2017059"/>
              <a:gd name="csY19" fmla="*/ 46025 h 2495706"/>
              <a:gd name="csX20" fmla="*/ 1030941 w 2017059"/>
              <a:gd name="csY20" fmla="*/ 63955 h 2495706"/>
              <a:gd name="csX21" fmla="*/ 1048871 w 2017059"/>
              <a:gd name="csY21" fmla="*/ 81884 h 2495706"/>
              <a:gd name="csX22" fmla="*/ 1102659 w 2017059"/>
              <a:gd name="csY22" fmla="*/ 90849 h 2495706"/>
              <a:gd name="csX23" fmla="*/ 1147483 w 2017059"/>
              <a:gd name="csY23" fmla="*/ 99814 h 2495706"/>
              <a:gd name="csX24" fmla="*/ 1174377 w 2017059"/>
              <a:gd name="csY24" fmla="*/ 126708 h 2495706"/>
              <a:gd name="csX25" fmla="*/ 1165412 w 2017059"/>
              <a:gd name="csY25" fmla="*/ 153602 h 2495706"/>
              <a:gd name="csX26" fmla="*/ 1156447 w 2017059"/>
              <a:gd name="csY26" fmla="*/ 189461 h 2495706"/>
              <a:gd name="csX27" fmla="*/ 1183341 w 2017059"/>
              <a:gd name="csY27" fmla="*/ 288072 h 2495706"/>
              <a:gd name="csX28" fmla="*/ 1255059 w 2017059"/>
              <a:gd name="csY28" fmla="*/ 323931 h 2495706"/>
              <a:gd name="csX29" fmla="*/ 1272988 w 2017059"/>
              <a:gd name="csY29" fmla="*/ 341861 h 2495706"/>
              <a:gd name="csX30" fmla="*/ 1281953 w 2017059"/>
              <a:gd name="csY30" fmla="*/ 368755 h 2495706"/>
              <a:gd name="csX31" fmla="*/ 1299883 w 2017059"/>
              <a:gd name="csY31" fmla="*/ 619766 h 2495706"/>
              <a:gd name="csX32" fmla="*/ 1326777 w 2017059"/>
              <a:gd name="csY32" fmla="*/ 655625 h 2495706"/>
              <a:gd name="csX33" fmla="*/ 1389530 w 2017059"/>
              <a:gd name="csY33" fmla="*/ 673555 h 2495706"/>
              <a:gd name="csX34" fmla="*/ 1461247 w 2017059"/>
              <a:gd name="csY34" fmla="*/ 709414 h 2495706"/>
              <a:gd name="csX35" fmla="*/ 1470212 w 2017059"/>
              <a:gd name="csY35" fmla="*/ 736308 h 2495706"/>
              <a:gd name="csX36" fmla="*/ 1559859 w 2017059"/>
              <a:gd name="csY36" fmla="*/ 700449 h 2495706"/>
              <a:gd name="csX37" fmla="*/ 1595718 w 2017059"/>
              <a:gd name="csY37" fmla="*/ 790096 h 2495706"/>
              <a:gd name="csX38" fmla="*/ 1604683 w 2017059"/>
              <a:gd name="csY38" fmla="*/ 816990 h 2495706"/>
              <a:gd name="csX39" fmla="*/ 1613647 w 2017059"/>
              <a:gd name="csY39" fmla="*/ 852849 h 2495706"/>
              <a:gd name="csX40" fmla="*/ 1640541 w 2017059"/>
              <a:gd name="csY40" fmla="*/ 888708 h 2495706"/>
              <a:gd name="csX41" fmla="*/ 1658471 w 2017059"/>
              <a:gd name="csY41" fmla="*/ 933531 h 2495706"/>
              <a:gd name="csX42" fmla="*/ 1730188 w 2017059"/>
              <a:gd name="csY42" fmla="*/ 960425 h 2495706"/>
              <a:gd name="csX43" fmla="*/ 1757083 w 2017059"/>
              <a:gd name="csY43" fmla="*/ 969390 h 2495706"/>
              <a:gd name="csX44" fmla="*/ 1792941 w 2017059"/>
              <a:gd name="csY44" fmla="*/ 978355 h 2495706"/>
              <a:gd name="csX45" fmla="*/ 1864659 w 2017059"/>
              <a:gd name="csY45" fmla="*/ 1005249 h 2495706"/>
              <a:gd name="csX46" fmla="*/ 1891553 w 2017059"/>
              <a:gd name="csY46" fmla="*/ 1023178 h 2495706"/>
              <a:gd name="csX47" fmla="*/ 1936377 w 2017059"/>
              <a:gd name="csY47" fmla="*/ 1041108 h 2495706"/>
              <a:gd name="csX48" fmla="*/ 1954306 w 2017059"/>
              <a:gd name="csY48" fmla="*/ 1076966 h 2495706"/>
              <a:gd name="csX49" fmla="*/ 1981200 w 2017059"/>
              <a:gd name="csY49" fmla="*/ 1372802 h 2495706"/>
              <a:gd name="csX50" fmla="*/ 1981200 w 2017059"/>
              <a:gd name="csY50" fmla="*/ 1372802 h 2495706"/>
              <a:gd name="csX51" fmla="*/ 1990165 w 2017059"/>
              <a:gd name="csY51" fmla="*/ 1426590 h 2495706"/>
              <a:gd name="csX52" fmla="*/ 2017059 w 2017059"/>
              <a:gd name="csY52" fmla="*/ 1471414 h 2495706"/>
              <a:gd name="csX53" fmla="*/ 1972236 w 2017059"/>
              <a:gd name="csY53" fmla="*/ 1507272 h 2495706"/>
              <a:gd name="csX54" fmla="*/ 1936377 w 2017059"/>
              <a:gd name="csY54" fmla="*/ 1516237 h 2495706"/>
              <a:gd name="csX55" fmla="*/ 1900518 w 2017059"/>
              <a:gd name="csY55" fmla="*/ 1534166 h 2495706"/>
              <a:gd name="csX56" fmla="*/ 1855694 w 2017059"/>
              <a:gd name="csY56" fmla="*/ 1570025 h 2495706"/>
              <a:gd name="csX57" fmla="*/ 1757083 w 2017059"/>
              <a:gd name="csY57" fmla="*/ 1623814 h 2495706"/>
              <a:gd name="csX58" fmla="*/ 1703294 w 2017059"/>
              <a:gd name="csY58" fmla="*/ 1632778 h 2495706"/>
              <a:gd name="csX59" fmla="*/ 1667436 w 2017059"/>
              <a:gd name="csY59" fmla="*/ 1641743 h 2495706"/>
              <a:gd name="csX60" fmla="*/ 1613647 w 2017059"/>
              <a:gd name="csY60" fmla="*/ 1650708 h 2495706"/>
              <a:gd name="csX61" fmla="*/ 1577788 w 2017059"/>
              <a:gd name="csY61" fmla="*/ 1668637 h 2495706"/>
              <a:gd name="csX62" fmla="*/ 1506071 w 2017059"/>
              <a:gd name="csY62" fmla="*/ 1686566 h 2495706"/>
              <a:gd name="csX63" fmla="*/ 1479177 w 2017059"/>
              <a:gd name="csY63" fmla="*/ 1695531 h 2495706"/>
              <a:gd name="csX64" fmla="*/ 1335741 w 2017059"/>
              <a:gd name="csY64" fmla="*/ 1758284 h 2495706"/>
              <a:gd name="csX65" fmla="*/ 1264024 w 2017059"/>
              <a:gd name="csY65" fmla="*/ 1785178 h 2495706"/>
              <a:gd name="csX66" fmla="*/ 1237130 w 2017059"/>
              <a:gd name="csY66" fmla="*/ 1803108 h 2495706"/>
              <a:gd name="csX67" fmla="*/ 1075765 w 2017059"/>
              <a:gd name="csY67" fmla="*/ 1856896 h 2495706"/>
              <a:gd name="csX68" fmla="*/ 896471 w 2017059"/>
              <a:gd name="csY68" fmla="*/ 2332025 h 2495706"/>
              <a:gd name="csX69" fmla="*/ 717177 w 2017059"/>
              <a:gd name="csY69" fmla="*/ 2493390 h 2495706"/>
              <a:gd name="csX70" fmla="*/ 654424 w 2017059"/>
              <a:gd name="csY70" fmla="*/ 2421672 h 2495706"/>
              <a:gd name="csX71" fmla="*/ 609600 w 2017059"/>
              <a:gd name="csY71" fmla="*/ 2340990 h 2495706"/>
              <a:gd name="csX72" fmla="*/ 457200 w 2017059"/>
              <a:gd name="csY72" fmla="*/ 2358920 h 2495706"/>
              <a:gd name="csX73" fmla="*/ 421341 w 2017059"/>
              <a:gd name="csY73" fmla="*/ 2358920 h 2495706"/>
              <a:gd name="csX74" fmla="*/ 367553 w 2017059"/>
              <a:gd name="csY74" fmla="*/ 2358919 h 2495706"/>
              <a:gd name="csX75" fmla="*/ 331694 w 2017059"/>
              <a:gd name="csY75" fmla="*/ 2340990 h 2495706"/>
              <a:gd name="csX76" fmla="*/ 259977 w 2017059"/>
              <a:gd name="csY76" fmla="*/ 2332025 h 2495706"/>
              <a:gd name="csX77" fmla="*/ 116542 w 2017059"/>
              <a:gd name="csY77" fmla="*/ 2323060 h 2495706"/>
              <a:gd name="csX78" fmla="*/ 152400 w 2017059"/>
              <a:gd name="csY78" fmla="*/ 2224449 h 2495706"/>
              <a:gd name="csX79" fmla="*/ 161365 w 2017059"/>
              <a:gd name="csY79" fmla="*/ 2179625 h 2495706"/>
              <a:gd name="csX80" fmla="*/ 89647 w 2017059"/>
              <a:gd name="csY80" fmla="*/ 2143766 h 2495706"/>
              <a:gd name="csX81" fmla="*/ 62753 w 2017059"/>
              <a:gd name="csY81" fmla="*/ 2125837 h 2495706"/>
              <a:gd name="csX82" fmla="*/ 26894 w 2017059"/>
              <a:gd name="csY82" fmla="*/ 2116872 h 2495706"/>
              <a:gd name="csX83" fmla="*/ 0 w 2017059"/>
              <a:gd name="csY83" fmla="*/ 2089978 h 2495706"/>
              <a:gd name="csX84" fmla="*/ 35859 w 2017059"/>
              <a:gd name="csY84" fmla="*/ 2072049 h 2495706"/>
              <a:gd name="csX85" fmla="*/ 125506 w 2017059"/>
              <a:gd name="csY85" fmla="*/ 2063084 h 2495706"/>
              <a:gd name="csX86" fmla="*/ 143436 w 2017059"/>
              <a:gd name="csY86" fmla="*/ 1946543 h 2495706"/>
              <a:gd name="csX87" fmla="*/ 268941 w 2017059"/>
              <a:gd name="csY87" fmla="*/ 1901719 h 2495706"/>
              <a:gd name="csX88" fmla="*/ 286871 w 2017059"/>
              <a:gd name="csY88" fmla="*/ 1874825 h 2495706"/>
              <a:gd name="csX89" fmla="*/ 376518 w 2017059"/>
              <a:gd name="csY89" fmla="*/ 1865861 h 2495706"/>
              <a:gd name="csX90" fmla="*/ 502024 w 2017059"/>
              <a:gd name="csY90" fmla="*/ 1847931 h 2495706"/>
              <a:gd name="csX91" fmla="*/ 609600 w 2017059"/>
              <a:gd name="csY91" fmla="*/ 1803108 h 2495706"/>
              <a:gd name="csX92" fmla="*/ 636494 w 2017059"/>
              <a:gd name="csY92" fmla="*/ 1740355 h 2495706"/>
              <a:gd name="csX93" fmla="*/ 663388 w 2017059"/>
              <a:gd name="csY93" fmla="*/ 1695531 h 2495706"/>
              <a:gd name="csX94" fmla="*/ 672353 w 2017059"/>
              <a:gd name="csY94" fmla="*/ 1659672 h 2495706"/>
              <a:gd name="csX95" fmla="*/ 681318 w 2017059"/>
              <a:gd name="csY95" fmla="*/ 1632778 h 2495706"/>
              <a:gd name="csX96" fmla="*/ 654424 w 2017059"/>
              <a:gd name="csY96" fmla="*/ 1596919 h 2495706"/>
              <a:gd name="csX97" fmla="*/ 627530 w 2017059"/>
              <a:gd name="csY97" fmla="*/ 1534166 h 2495706"/>
              <a:gd name="csX98" fmla="*/ 582706 w 2017059"/>
              <a:gd name="csY98" fmla="*/ 1435555 h 2495706"/>
              <a:gd name="csX99" fmla="*/ 555812 w 2017059"/>
              <a:gd name="csY99" fmla="*/ 1408661 h 2495706"/>
              <a:gd name="csX0" fmla="*/ 385483 w 2017059"/>
              <a:gd name="csY0" fmla="*/ 476331 h 2493402"/>
              <a:gd name="csX1" fmla="*/ 376518 w 2017059"/>
              <a:gd name="csY1" fmla="*/ 404614 h 2493402"/>
              <a:gd name="csX2" fmla="*/ 475130 w 2017059"/>
              <a:gd name="csY2" fmla="*/ 386684 h 2493402"/>
              <a:gd name="csX3" fmla="*/ 502024 w 2017059"/>
              <a:gd name="csY3" fmla="*/ 359790 h 2493402"/>
              <a:gd name="csX4" fmla="*/ 546847 w 2017059"/>
              <a:gd name="csY4" fmla="*/ 341861 h 2493402"/>
              <a:gd name="csX5" fmla="*/ 582706 w 2017059"/>
              <a:gd name="csY5" fmla="*/ 350825 h 2493402"/>
              <a:gd name="csX6" fmla="*/ 618565 w 2017059"/>
              <a:gd name="csY6" fmla="*/ 368755 h 2493402"/>
              <a:gd name="csX7" fmla="*/ 663388 w 2017059"/>
              <a:gd name="csY7" fmla="*/ 386684 h 2493402"/>
              <a:gd name="csX8" fmla="*/ 717177 w 2017059"/>
              <a:gd name="csY8" fmla="*/ 359790 h 2493402"/>
              <a:gd name="csX9" fmla="*/ 744071 w 2017059"/>
              <a:gd name="csY9" fmla="*/ 350825 h 2493402"/>
              <a:gd name="csX10" fmla="*/ 735106 w 2017059"/>
              <a:gd name="csY10" fmla="*/ 314966 h 2493402"/>
              <a:gd name="csX11" fmla="*/ 744071 w 2017059"/>
              <a:gd name="csY11" fmla="*/ 252214 h 2493402"/>
              <a:gd name="csX12" fmla="*/ 762000 w 2017059"/>
              <a:gd name="csY12" fmla="*/ 225319 h 2493402"/>
              <a:gd name="csX13" fmla="*/ 779930 w 2017059"/>
              <a:gd name="csY13" fmla="*/ 99814 h 2493402"/>
              <a:gd name="csX14" fmla="*/ 824753 w 2017059"/>
              <a:gd name="csY14" fmla="*/ 90849 h 2493402"/>
              <a:gd name="csX15" fmla="*/ 851647 w 2017059"/>
              <a:gd name="csY15" fmla="*/ 81884 h 2493402"/>
              <a:gd name="csX16" fmla="*/ 869577 w 2017059"/>
              <a:gd name="csY16" fmla="*/ 46025 h 2493402"/>
              <a:gd name="csX17" fmla="*/ 950259 w 2017059"/>
              <a:gd name="csY17" fmla="*/ 19131 h 2493402"/>
              <a:gd name="csX18" fmla="*/ 986118 w 2017059"/>
              <a:gd name="csY18" fmla="*/ 1202 h 2493402"/>
              <a:gd name="csX19" fmla="*/ 1004047 w 2017059"/>
              <a:gd name="csY19" fmla="*/ 46025 h 2493402"/>
              <a:gd name="csX20" fmla="*/ 1030941 w 2017059"/>
              <a:gd name="csY20" fmla="*/ 63955 h 2493402"/>
              <a:gd name="csX21" fmla="*/ 1048871 w 2017059"/>
              <a:gd name="csY21" fmla="*/ 81884 h 2493402"/>
              <a:gd name="csX22" fmla="*/ 1102659 w 2017059"/>
              <a:gd name="csY22" fmla="*/ 90849 h 2493402"/>
              <a:gd name="csX23" fmla="*/ 1147483 w 2017059"/>
              <a:gd name="csY23" fmla="*/ 99814 h 2493402"/>
              <a:gd name="csX24" fmla="*/ 1174377 w 2017059"/>
              <a:gd name="csY24" fmla="*/ 126708 h 2493402"/>
              <a:gd name="csX25" fmla="*/ 1165412 w 2017059"/>
              <a:gd name="csY25" fmla="*/ 153602 h 2493402"/>
              <a:gd name="csX26" fmla="*/ 1156447 w 2017059"/>
              <a:gd name="csY26" fmla="*/ 189461 h 2493402"/>
              <a:gd name="csX27" fmla="*/ 1183341 w 2017059"/>
              <a:gd name="csY27" fmla="*/ 288072 h 2493402"/>
              <a:gd name="csX28" fmla="*/ 1255059 w 2017059"/>
              <a:gd name="csY28" fmla="*/ 323931 h 2493402"/>
              <a:gd name="csX29" fmla="*/ 1272988 w 2017059"/>
              <a:gd name="csY29" fmla="*/ 341861 h 2493402"/>
              <a:gd name="csX30" fmla="*/ 1281953 w 2017059"/>
              <a:gd name="csY30" fmla="*/ 368755 h 2493402"/>
              <a:gd name="csX31" fmla="*/ 1299883 w 2017059"/>
              <a:gd name="csY31" fmla="*/ 619766 h 2493402"/>
              <a:gd name="csX32" fmla="*/ 1326777 w 2017059"/>
              <a:gd name="csY32" fmla="*/ 655625 h 2493402"/>
              <a:gd name="csX33" fmla="*/ 1389530 w 2017059"/>
              <a:gd name="csY33" fmla="*/ 673555 h 2493402"/>
              <a:gd name="csX34" fmla="*/ 1461247 w 2017059"/>
              <a:gd name="csY34" fmla="*/ 709414 h 2493402"/>
              <a:gd name="csX35" fmla="*/ 1470212 w 2017059"/>
              <a:gd name="csY35" fmla="*/ 736308 h 2493402"/>
              <a:gd name="csX36" fmla="*/ 1559859 w 2017059"/>
              <a:gd name="csY36" fmla="*/ 700449 h 2493402"/>
              <a:gd name="csX37" fmla="*/ 1595718 w 2017059"/>
              <a:gd name="csY37" fmla="*/ 790096 h 2493402"/>
              <a:gd name="csX38" fmla="*/ 1604683 w 2017059"/>
              <a:gd name="csY38" fmla="*/ 816990 h 2493402"/>
              <a:gd name="csX39" fmla="*/ 1613647 w 2017059"/>
              <a:gd name="csY39" fmla="*/ 852849 h 2493402"/>
              <a:gd name="csX40" fmla="*/ 1640541 w 2017059"/>
              <a:gd name="csY40" fmla="*/ 888708 h 2493402"/>
              <a:gd name="csX41" fmla="*/ 1658471 w 2017059"/>
              <a:gd name="csY41" fmla="*/ 933531 h 2493402"/>
              <a:gd name="csX42" fmla="*/ 1730188 w 2017059"/>
              <a:gd name="csY42" fmla="*/ 960425 h 2493402"/>
              <a:gd name="csX43" fmla="*/ 1757083 w 2017059"/>
              <a:gd name="csY43" fmla="*/ 969390 h 2493402"/>
              <a:gd name="csX44" fmla="*/ 1792941 w 2017059"/>
              <a:gd name="csY44" fmla="*/ 978355 h 2493402"/>
              <a:gd name="csX45" fmla="*/ 1864659 w 2017059"/>
              <a:gd name="csY45" fmla="*/ 1005249 h 2493402"/>
              <a:gd name="csX46" fmla="*/ 1891553 w 2017059"/>
              <a:gd name="csY46" fmla="*/ 1023178 h 2493402"/>
              <a:gd name="csX47" fmla="*/ 1936377 w 2017059"/>
              <a:gd name="csY47" fmla="*/ 1041108 h 2493402"/>
              <a:gd name="csX48" fmla="*/ 1954306 w 2017059"/>
              <a:gd name="csY48" fmla="*/ 1076966 h 2493402"/>
              <a:gd name="csX49" fmla="*/ 1981200 w 2017059"/>
              <a:gd name="csY49" fmla="*/ 1372802 h 2493402"/>
              <a:gd name="csX50" fmla="*/ 1981200 w 2017059"/>
              <a:gd name="csY50" fmla="*/ 1372802 h 2493402"/>
              <a:gd name="csX51" fmla="*/ 1990165 w 2017059"/>
              <a:gd name="csY51" fmla="*/ 1426590 h 2493402"/>
              <a:gd name="csX52" fmla="*/ 2017059 w 2017059"/>
              <a:gd name="csY52" fmla="*/ 1471414 h 2493402"/>
              <a:gd name="csX53" fmla="*/ 1972236 w 2017059"/>
              <a:gd name="csY53" fmla="*/ 1507272 h 2493402"/>
              <a:gd name="csX54" fmla="*/ 1936377 w 2017059"/>
              <a:gd name="csY54" fmla="*/ 1516237 h 2493402"/>
              <a:gd name="csX55" fmla="*/ 1900518 w 2017059"/>
              <a:gd name="csY55" fmla="*/ 1534166 h 2493402"/>
              <a:gd name="csX56" fmla="*/ 1855694 w 2017059"/>
              <a:gd name="csY56" fmla="*/ 1570025 h 2493402"/>
              <a:gd name="csX57" fmla="*/ 1757083 w 2017059"/>
              <a:gd name="csY57" fmla="*/ 1623814 h 2493402"/>
              <a:gd name="csX58" fmla="*/ 1703294 w 2017059"/>
              <a:gd name="csY58" fmla="*/ 1632778 h 2493402"/>
              <a:gd name="csX59" fmla="*/ 1667436 w 2017059"/>
              <a:gd name="csY59" fmla="*/ 1641743 h 2493402"/>
              <a:gd name="csX60" fmla="*/ 1613647 w 2017059"/>
              <a:gd name="csY60" fmla="*/ 1650708 h 2493402"/>
              <a:gd name="csX61" fmla="*/ 1577788 w 2017059"/>
              <a:gd name="csY61" fmla="*/ 1668637 h 2493402"/>
              <a:gd name="csX62" fmla="*/ 1506071 w 2017059"/>
              <a:gd name="csY62" fmla="*/ 1686566 h 2493402"/>
              <a:gd name="csX63" fmla="*/ 1479177 w 2017059"/>
              <a:gd name="csY63" fmla="*/ 1695531 h 2493402"/>
              <a:gd name="csX64" fmla="*/ 1335741 w 2017059"/>
              <a:gd name="csY64" fmla="*/ 1758284 h 2493402"/>
              <a:gd name="csX65" fmla="*/ 1264024 w 2017059"/>
              <a:gd name="csY65" fmla="*/ 1785178 h 2493402"/>
              <a:gd name="csX66" fmla="*/ 1237130 w 2017059"/>
              <a:gd name="csY66" fmla="*/ 1803108 h 2493402"/>
              <a:gd name="csX67" fmla="*/ 1075765 w 2017059"/>
              <a:gd name="csY67" fmla="*/ 1856896 h 2493402"/>
              <a:gd name="csX68" fmla="*/ 896471 w 2017059"/>
              <a:gd name="csY68" fmla="*/ 2332025 h 2493402"/>
              <a:gd name="csX69" fmla="*/ 717177 w 2017059"/>
              <a:gd name="csY69" fmla="*/ 2493390 h 2493402"/>
              <a:gd name="csX70" fmla="*/ 609600 w 2017059"/>
              <a:gd name="csY70" fmla="*/ 2340990 h 2493402"/>
              <a:gd name="csX71" fmla="*/ 457200 w 2017059"/>
              <a:gd name="csY71" fmla="*/ 2358920 h 2493402"/>
              <a:gd name="csX72" fmla="*/ 421341 w 2017059"/>
              <a:gd name="csY72" fmla="*/ 2358920 h 2493402"/>
              <a:gd name="csX73" fmla="*/ 367553 w 2017059"/>
              <a:gd name="csY73" fmla="*/ 2358919 h 2493402"/>
              <a:gd name="csX74" fmla="*/ 331694 w 2017059"/>
              <a:gd name="csY74" fmla="*/ 2340990 h 2493402"/>
              <a:gd name="csX75" fmla="*/ 259977 w 2017059"/>
              <a:gd name="csY75" fmla="*/ 2332025 h 2493402"/>
              <a:gd name="csX76" fmla="*/ 116542 w 2017059"/>
              <a:gd name="csY76" fmla="*/ 2323060 h 2493402"/>
              <a:gd name="csX77" fmla="*/ 152400 w 2017059"/>
              <a:gd name="csY77" fmla="*/ 2224449 h 2493402"/>
              <a:gd name="csX78" fmla="*/ 161365 w 2017059"/>
              <a:gd name="csY78" fmla="*/ 2179625 h 2493402"/>
              <a:gd name="csX79" fmla="*/ 89647 w 2017059"/>
              <a:gd name="csY79" fmla="*/ 2143766 h 2493402"/>
              <a:gd name="csX80" fmla="*/ 62753 w 2017059"/>
              <a:gd name="csY80" fmla="*/ 2125837 h 2493402"/>
              <a:gd name="csX81" fmla="*/ 26894 w 2017059"/>
              <a:gd name="csY81" fmla="*/ 2116872 h 2493402"/>
              <a:gd name="csX82" fmla="*/ 0 w 2017059"/>
              <a:gd name="csY82" fmla="*/ 2089978 h 2493402"/>
              <a:gd name="csX83" fmla="*/ 35859 w 2017059"/>
              <a:gd name="csY83" fmla="*/ 2072049 h 2493402"/>
              <a:gd name="csX84" fmla="*/ 125506 w 2017059"/>
              <a:gd name="csY84" fmla="*/ 2063084 h 2493402"/>
              <a:gd name="csX85" fmla="*/ 143436 w 2017059"/>
              <a:gd name="csY85" fmla="*/ 1946543 h 2493402"/>
              <a:gd name="csX86" fmla="*/ 268941 w 2017059"/>
              <a:gd name="csY86" fmla="*/ 1901719 h 2493402"/>
              <a:gd name="csX87" fmla="*/ 286871 w 2017059"/>
              <a:gd name="csY87" fmla="*/ 1874825 h 2493402"/>
              <a:gd name="csX88" fmla="*/ 376518 w 2017059"/>
              <a:gd name="csY88" fmla="*/ 1865861 h 2493402"/>
              <a:gd name="csX89" fmla="*/ 502024 w 2017059"/>
              <a:gd name="csY89" fmla="*/ 1847931 h 2493402"/>
              <a:gd name="csX90" fmla="*/ 609600 w 2017059"/>
              <a:gd name="csY90" fmla="*/ 1803108 h 2493402"/>
              <a:gd name="csX91" fmla="*/ 636494 w 2017059"/>
              <a:gd name="csY91" fmla="*/ 1740355 h 2493402"/>
              <a:gd name="csX92" fmla="*/ 663388 w 2017059"/>
              <a:gd name="csY92" fmla="*/ 1695531 h 2493402"/>
              <a:gd name="csX93" fmla="*/ 672353 w 2017059"/>
              <a:gd name="csY93" fmla="*/ 1659672 h 2493402"/>
              <a:gd name="csX94" fmla="*/ 681318 w 2017059"/>
              <a:gd name="csY94" fmla="*/ 1632778 h 2493402"/>
              <a:gd name="csX95" fmla="*/ 654424 w 2017059"/>
              <a:gd name="csY95" fmla="*/ 1596919 h 2493402"/>
              <a:gd name="csX96" fmla="*/ 627530 w 2017059"/>
              <a:gd name="csY96" fmla="*/ 1534166 h 2493402"/>
              <a:gd name="csX97" fmla="*/ 582706 w 2017059"/>
              <a:gd name="csY97" fmla="*/ 1435555 h 2493402"/>
              <a:gd name="csX98" fmla="*/ 555812 w 2017059"/>
              <a:gd name="csY98" fmla="*/ 1408661 h 2493402"/>
              <a:gd name="csX0" fmla="*/ 385483 w 2017059"/>
              <a:gd name="csY0" fmla="*/ 476331 h 2493515"/>
              <a:gd name="csX1" fmla="*/ 376518 w 2017059"/>
              <a:gd name="csY1" fmla="*/ 404614 h 2493515"/>
              <a:gd name="csX2" fmla="*/ 475130 w 2017059"/>
              <a:gd name="csY2" fmla="*/ 386684 h 2493515"/>
              <a:gd name="csX3" fmla="*/ 502024 w 2017059"/>
              <a:gd name="csY3" fmla="*/ 359790 h 2493515"/>
              <a:gd name="csX4" fmla="*/ 546847 w 2017059"/>
              <a:gd name="csY4" fmla="*/ 341861 h 2493515"/>
              <a:gd name="csX5" fmla="*/ 582706 w 2017059"/>
              <a:gd name="csY5" fmla="*/ 350825 h 2493515"/>
              <a:gd name="csX6" fmla="*/ 618565 w 2017059"/>
              <a:gd name="csY6" fmla="*/ 368755 h 2493515"/>
              <a:gd name="csX7" fmla="*/ 663388 w 2017059"/>
              <a:gd name="csY7" fmla="*/ 386684 h 2493515"/>
              <a:gd name="csX8" fmla="*/ 717177 w 2017059"/>
              <a:gd name="csY8" fmla="*/ 359790 h 2493515"/>
              <a:gd name="csX9" fmla="*/ 744071 w 2017059"/>
              <a:gd name="csY9" fmla="*/ 350825 h 2493515"/>
              <a:gd name="csX10" fmla="*/ 735106 w 2017059"/>
              <a:gd name="csY10" fmla="*/ 314966 h 2493515"/>
              <a:gd name="csX11" fmla="*/ 744071 w 2017059"/>
              <a:gd name="csY11" fmla="*/ 252214 h 2493515"/>
              <a:gd name="csX12" fmla="*/ 762000 w 2017059"/>
              <a:gd name="csY12" fmla="*/ 225319 h 2493515"/>
              <a:gd name="csX13" fmla="*/ 779930 w 2017059"/>
              <a:gd name="csY13" fmla="*/ 99814 h 2493515"/>
              <a:gd name="csX14" fmla="*/ 824753 w 2017059"/>
              <a:gd name="csY14" fmla="*/ 90849 h 2493515"/>
              <a:gd name="csX15" fmla="*/ 851647 w 2017059"/>
              <a:gd name="csY15" fmla="*/ 81884 h 2493515"/>
              <a:gd name="csX16" fmla="*/ 869577 w 2017059"/>
              <a:gd name="csY16" fmla="*/ 46025 h 2493515"/>
              <a:gd name="csX17" fmla="*/ 950259 w 2017059"/>
              <a:gd name="csY17" fmla="*/ 19131 h 2493515"/>
              <a:gd name="csX18" fmla="*/ 986118 w 2017059"/>
              <a:gd name="csY18" fmla="*/ 1202 h 2493515"/>
              <a:gd name="csX19" fmla="*/ 1004047 w 2017059"/>
              <a:gd name="csY19" fmla="*/ 46025 h 2493515"/>
              <a:gd name="csX20" fmla="*/ 1030941 w 2017059"/>
              <a:gd name="csY20" fmla="*/ 63955 h 2493515"/>
              <a:gd name="csX21" fmla="*/ 1048871 w 2017059"/>
              <a:gd name="csY21" fmla="*/ 81884 h 2493515"/>
              <a:gd name="csX22" fmla="*/ 1102659 w 2017059"/>
              <a:gd name="csY22" fmla="*/ 90849 h 2493515"/>
              <a:gd name="csX23" fmla="*/ 1147483 w 2017059"/>
              <a:gd name="csY23" fmla="*/ 99814 h 2493515"/>
              <a:gd name="csX24" fmla="*/ 1174377 w 2017059"/>
              <a:gd name="csY24" fmla="*/ 126708 h 2493515"/>
              <a:gd name="csX25" fmla="*/ 1165412 w 2017059"/>
              <a:gd name="csY25" fmla="*/ 153602 h 2493515"/>
              <a:gd name="csX26" fmla="*/ 1156447 w 2017059"/>
              <a:gd name="csY26" fmla="*/ 189461 h 2493515"/>
              <a:gd name="csX27" fmla="*/ 1183341 w 2017059"/>
              <a:gd name="csY27" fmla="*/ 288072 h 2493515"/>
              <a:gd name="csX28" fmla="*/ 1255059 w 2017059"/>
              <a:gd name="csY28" fmla="*/ 323931 h 2493515"/>
              <a:gd name="csX29" fmla="*/ 1272988 w 2017059"/>
              <a:gd name="csY29" fmla="*/ 341861 h 2493515"/>
              <a:gd name="csX30" fmla="*/ 1281953 w 2017059"/>
              <a:gd name="csY30" fmla="*/ 368755 h 2493515"/>
              <a:gd name="csX31" fmla="*/ 1299883 w 2017059"/>
              <a:gd name="csY31" fmla="*/ 619766 h 2493515"/>
              <a:gd name="csX32" fmla="*/ 1326777 w 2017059"/>
              <a:gd name="csY32" fmla="*/ 655625 h 2493515"/>
              <a:gd name="csX33" fmla="*/ 1389530 w 2017059"/>
              <a:gd name="csY33" fmla="*/ 673555 h 2493515"/>
              <a:gd name="csX34" fmla="*/ 1461247 w 2017059"/>
              <a:gd name="csY34" fmla="*/ 709414 h 2493515"/>
              <a:gd name="csX35" fmla="*/ 1470212 w 2017059"/>
              <a:gd name="csY35" fmla="*/ 736308 h 2493515"/>
              <a:gd name="csX36" fmla="*/ 1559859 w 2017059"/>
              <a:gd name="csY36" fmla="*/ 700449 h 2493515"/>
              <a:gd name="csX37" fmla="*/ 1595718 w 2017059"/>
              <a:gd name="csY37" fmla="*/ 790096 h 2493515"/>
              <a:gd name="csX38" fmla="*/ 1604683 w 2017059"/>
              <a:gd name="csY38" fmla="*/ 816990 h 2493515"/>
              <a:gd name="csX39" fmla="*/ 1613647 w 2017059"/>
              <a:gd name="csY39" fmla="*/ 852849 h 2493515"/>
              <a:gd name="csX40" fmla="*/ 1640541 w 2017059"/>
              <a:gd name="csY40" fmla="*/ 888708 h 2493515"/>
              <a:gd name="csX41" fmla="*/ 1658471 w 2017059"/>
              <a:gd name="csY41" fmla="*/ 933531 h 2493515"/>
              <a:gd name="csX42" fmla="*/ 1730188 w 2017059"/>
              <a:gd name="csY42" fmla="*/ 960425 h 2493515"/>
              <a:gd name="csX43" fmla="*/ 1757083 w 2017059"/>
              <a:gd name="csY43" fmla="*/ 969390 h 2493515"/>
              <a:gd name="csX44" fmla="*/ 1792941 w 2017059"/>
              <a:gd name="csY44" fmla="*/ 978355 h 2493515"/>
              <a:gd name="csX45" fmla="*/ 1864659 w 2017059"/>
              <a:gd name="csY45" fmla="*/ 1005249 h 2493515"/>
              <a:gd name="csX46" fmla="*/ 1891553 w 2017059"/>
              <a:gd name="csY46" fmla="*/ 1023178 h 2493515"/>
              <a:gd name="csX47" fmla="*/ 1936377 w 2017059"/>
              <a:gd name="csY47" fmla="*/ 1041108 h 2493515"/>
              <a:gd name="csX48" fmla="*/ 1954306 w 2017059"/>
              <a:gd name="csY48" fmla="*/ 1076966 h 2493515"/>
              <a:gd name="csX49" fmla="*/ 1981200 w 2017059"/>
              <a:gd name="csY49" fmla="*/ 1372802 h 2493515"/>
              <a:gd name="csX50" fmla="*/ 1981200 w 2017059"/>
              <a:gd name="csY50" fmla="*/ 1372802 h 2493515"/>
              <a:gd name="csX51" fmla="*/ 1990165 w 2017059"/>
              <a:gd name="csY51" fmla="*/ 1426590 h 2493515"/>
              <a:gd name="csX52" fmla="*/ 2017059 w 2017059"/>
              <a:gd name="csY52" fmla="*/ 1471414 h 2493515"/>
              <a:gd name="csX53" fmla="*/ 1972236 w 2017059"/>
              <a:gd name="csY53" fmla="*/ 1507272 h 2493515"/>
              <a:gd name="csX54" fmla="*/ 1936377 w 2017059"/>
              <a:gd name="csY54" fmla="*/ 1516237 h 2493515"/>
              <a:gd name="csX55" fmla="*/ 1900518 w 2017059"/>
              <a:gd name="csY55" fmla="*/ 1534166 h 2493515"/>
              <a:gd name="csX56" fmla="*/ 1855694 w 2017059"/>
              <a:gd name="csY56" fmla="*/ 1570025 h 2493515"/>
              <a:gd name="csX57" fmla="*/ 1757083 w 2017059"/>
              <a:gd name="csY57" fmla="*/ 1623814 h 2493515"/>
              <a:gd name="csX58" fmla="*/ 1703294 w 2017059"/>
              <a:gd name="csY58" fmla="*/ 1632778 h 2493515"/>
              <a:gd name="csX59" fmla="*/ 1667436 w 2017059"/>
              <a:gd name="csY59" fmla="*/ 1641743 h 2493515"/>
              <a:gd name="csX60" fmla="*/ 1613647 w 2017059"/>
              <a:gd name="csY60" fmla="*/ 1650708 h 2493515"/>
              <a:gd name="csX61" fmla="*/ 1577788 w 2017059"/>
              <a:gd name="csY61" fmla="*/ 1668637 h 2493515"/>
              <a:gd name="csX62" fmla="*/ 1506071 w 2017059"/>
              <a:gd name="csY62" fmla="*/ 1686566 h 2493515"/>
              <a:gd name="csX63" fmla="*/ 1479177 w 2017059"/>
              <a:gd name="csY63" fmla="*/ 1695531 h 2493515"/>
              <a:gd name="csX64" fmla="*/ 1335741 w 2017059"/>
              <a:gd name="csY64" fmla="*/ 1758284 h 2493515"/>
              <a:gd name="csX65" fmla="*/ 1264024 w 2017059"/>
              <a:gd name="csY65" fmla="*/ 1785178 h 2493515"/>
              <a:gd name="csX66" fmla="*/ 1237130 w 2017059"/>
              <a:gd name="csY66" fmla="*/ 1803108 h 2493515"/>
              <a:gd name="csX67" fmla="*/ 1075765 w 2017059"/>
              <a:gd name="csY67" fmla="*/ 1856896 h 2493515"/>
              <a:gd name="csX68" fmla="*/ 896471 w 2017059"/>
              <a:gd name="csY68" fmla="*/ 2332025 h 2493515"/>
              <a:gd name="csX69" fmla="*/ 717177 w 2017059"/>
              <a:gd name="csY69" fmla="*/ 2493390 h 2493515"/>
              <a:gd name="csX70" fmla="*/ 457200 w 2017059"/>
              <a:gd name="csY70" fmla="*/ 2358920 h 2493515"/>
              <a:gd name="csX71" fmla="*/ 421341 w 2017059"/>
              <a:gd name="csY71" fmla="*/ 2358920 h 2493515"/>
              <a:gd name="csX72" fmla="*/ 367553 w 2017059"/>
              <a:gd name="csY72" fmla="*/ 2358919 h 2493515"/>
              <a:gd name="csX73" fmla="*/ 331694 w 2017059"/>
              <a:gd name="csY73" fmla="*/ 2340990 h 2493515"/>
              <a:gd name="csX74" fmla="*/ 259977 w 2017059"/>
              <a:gd name="csY74" fmla="*/ 2332025 h 2493515"/>
              <a:gd name="csX75" fmla="*/ 116542 w 2017059"/>
              <a:gd name="csY75" fmla="*/ 2323060 h 2493515"/>
              <a:gd name="csX76" fmla="*/ 152400 w 2017059"/>
              <a:gd name="csY76" fmla="*/ 2224449 h 2493515"/>
              <a:gd name="csX77" fmla="*/ 161365 w 2017059"/>
              <a:gd name="csY77" fmla="*/ 2179625 h 2493515"/>
              <a:gd name="csX78" fmla="*/ 89647 w 2017059"/>
              <a:gd name="csY78" fmla="*/ 2143766 h 2493515"/>
              <a:gd name="csX79" fmla="*/ 62753 w 2017059"/>
              <a:gd name="csY79" fmla="*/ 2125837 h 2493515"/>
              <a:gd name="csX80" fmla="*/ 26894 w 2017059"/>
              <a:gd name="csY80" fmla="*/ 2116872 h 2493515"/>
              <a:gd name="csX81" fmla="*/ 0 w 2017059"/>
              <a:gd name="csY81" fmla="*/ 2089978 h 2493515"/>
              <a:gd name="csX82" fmla="*/ 35859 w 2017059"/>
              <a:gd name="csY82" fmla="*/ 2072049 h 2493515"/>
              <a:gd name="csX83" fmla="*/ 125506 w 2017059"/>
              <a:gd name="csY83" fmla="*/ 2063084 h 2493515"/>
              <a:gd name="csX84" fmla="*/ 143436 w 2017059"/>
              <a:gd name="csY84" fmla="*/ 1946543 h 2493515"/>
              <a:gd name="csX85" fmla="*/ 268941 w 2017059"/>
              <a:gd name="csY85" fmla="*/ 1901719 h 2493515"/>
              <a:gd name="csX86" fmla="*/ 286871 w 2017059"/>
              <a:gd name="csY86" fmla="*/ 1874825 h 2493515"/>
              <a:gd name="csX87" fmla="*/ 376518 w 2017059"/>
              <a:gd name="csY87" fmla="*/ 1865861 h 2493515"/>
              <a:gd name="csX88" fmla="*/ 502024 w 2017059"/>
              <a:gd name="csY88" fmla="*/ 1847931 h 2493515"/>
              <a:gd name="csX89" fmla="*/ 609600 w 2017059"/>
              <a:gd name="csY89" fmla="*/ 1803108 h 2493515"/>
              <a:gd name="csX90" fmla="*/ 636494 w 2017059"/>
              <a:gd name="csY90" fmla="*/ 1740355 h 2493515"/>
              <a:gd name="csX91" fmla="*/ 663388 w 2017059"/>
              <a:gd name="csY91" fmla="*/ 1695531 h 2493515"/>
              <a:gd name="csX92" fmla="*/ 672353 w 2017059"/>
              <a:gd name="csY92" fmla="*/ 1659672 h 2493515"/>
              <a:gd name="csX93" fmla="*/ 681318 w 2017059"/>
              <a:gd name="csY93" fmla="*/ 1632778 h 2493515"/>
              <a:gd name="csX94" fmla="*/ 654424 w 2017059"/>
              <a:gd name="csY94" fmla="*/ 1596919 h 2493515"/>
              <a:gd name="csX95" fmla="*/ 627530 w 2017059"/>
              <a:gd name="csY95" fmla="*/ 1534166 h 2493515"/>
              <a:gd name="csX96" fmla="*/ 582706 w 2017059"/>
              <a:gd name="csY96" fmla="*/ 1435555 h 2493515"/>
              <a:gd name="csX97" fmla="*/ 555812 w 2017059"/>
              <a:gd name="csY97" fmla="*/ 1408661 h 2493515"/>
              <a:gd name="csX0" fmla="*/ 385483 w 2017059"/>
              <a:gd name="csY0" fmla="*/ 476331 h 2376372"/>
              <a:gd name="csX1" fmla="*/ 376518 w 2017059"/>
              <a:gd name="csY1" fmla="*/ 404614 h 2376372"/>
              <a:gd name="csX2" fmla="*/ 475130 w 2017059"/>
              <a:gd name="csY2" fmla="*/ 386684 h 2376372"/>
              <a:gd name="csX3" fmla="*/ 502024 w 2017059"/>
              <a:gd name="csY3" fmla="*/ 359790 h 2376372"/>
              <a:gd name="csX4" fmla="*/ 546847 w 2017059"/>
              <a:gd name="csY4" fmla="*/ 341861 h 2376372"/>
              <a:gd name="csX5" fmla="*/ 582706 w 2017059"/>
              <a:gd name="csY5" fmla="*/ 350825 h 2376372"/>
              <a:gd name="csX6" fmla="*/ 618565 w 2017059"/>
              <a:gd name="csY6" fmla="*/ 368755 h 2376372"/>
              <a:gd name="csX7" fmla="*/ 663388 w 2017059"/>
              <a:gd name="csY7" fmla="*/ 386684 h 2376372"/>
              <a:gd name="csX8" fmla="*/ 717177 w 2017059"/>
              <a:gd name="csY8" fmla="*/ 359790 h 2376372"/>
              <a:gd name="csX9" fmla="*/ 744071 w 2017059"/>
              <a:gd name="csY9" fmla="*/ 350825 h 2376372"/>
              <a:gd name="csX10" fmla="*/ 735106 w 2017059"/>
              <a:gd name="csY10" fmla="*/ 314966 h 2376372"/>
              <a:gd name="csX11" fmla="*/ 744071 w 2017059"/>
              <a:gd name="csY11" fmla="*/ 252214 h 2376372"/>
              <a:gd name="csX12" fmla="*/ 762000 w 2017059"/>
              <a:gd name="csY12" fmla="*/ 225319 h 2376372"/>
              <a:gd name="csX13" fmla="*/ 779930 w 2017059"/>
              <a:gd name="csY13" fmla="*/ 99814 h 2376372"/>
              <a:gd name="csX14" fmla="*/ 824753 w 2017059"/>
              <a:gd name="csY14" fmla="*/ 90849 h 2376372"/>
              <a:gd name="csX15" fmla="*/ 851647 w 2017059"/>
              <a:gd name="csY15" fmla="*/ 81884 h 2376372"/>
              <a:gd name="csX16" fmla="*/ 869577 w 2017059"/>
              <a:gd name="csY16" fmla="*/ 46025 h 2376372"/>
              <a:gd name="csX17" fmla="*/ 950259 w 2017059"/>
              <a:gd name="csY17" fmla="*/ 19131 h 2376372"/>
              <a:gd name="csX18" fmla="*/ 986118 w 2017059"/>
              <a:gd name="csY18" fmla="*/ 1202 h 2376372"/>
              <a:gd name="csX19" fmla="*/ 1004047 w 2017059"/>
              <a:gd name="csY19" fmla="*/ 46025 h 2376372"/>
              <a:gd name="csX20" fmla="*/ 1030941 w 2017059"/>
              <a:gd name="csY20" fmla="*/ 63955 h 2376372"/>
              <a:gd name="csX21" fmla="*/ 1048871 w 2017059"/>
              <a:gd name="csY21" fmla="*/ 81884 h 2376372"/>
              <a:gd name="csX22" fmla="*/ 1102659 w 2017059"/>
              <a:gd name="csY22" fmla="*/ 90849 h 2376372"/>
              <a:gd name="csX23" fmla="*/ 1147483 w 2017059"/>
              <a:gd name="csY23" fmla="*/ 99814 h 2376372"/>
              <a:gd name="csX24" fmla="*/ 1174377 w 2017059"/>
              <a:gd name="csY24" fmla="*/ 126708 h 2376372"/>
              <a:gd name="csX25" fmla="*/ 1165412 w 2017059"/>
              <a:gd name="csY25" fmla="*/ 153602 h 2376372"/>
              <a:gd name="csX26" fmla="*/ 1156447 w 2017059"/>
              <a:gd name="csY26" fmla="*/ 189461 h 2376372"/>
              <a:gd name="csX27" fmla="*/ 1183341 w 2017059"/>
              <a:gd name="csY27" fmla="*/ 288072 h 2376372"/>
              <a:gd name="csX28" fmla="*/ 1255059 w 2017059"/>
              <a:gd name="csY28" fmla="*/ 323931 h 2376372"/>
              <a:gd name="csX29" fmla="*/ 1272988 w 2017059"/>
              <a:gd name="csY29" fmla="*/ 341861 h 2376372"/>
              <a:gd name="csX30" fmla="*/ 1281953 w 2017059"/>
              <a:gd name="csY30" fmla="*/ 368755 h 2376372"/>
              <a:gd name="csX31" fmla="*/ 1299883 w 2017059"/>
              <a:gd name="csY31" fmla="*/ 619766 h 2376372"/>
              <a:gd name="csX32" fmla="*/ 1326777 w 2017059"/>
              <a:gd name="csY32" fmla="*/ 655625 h 2376372"/>
              <a:gd name="csX33" fmla="*/ 1389530 w 2017059"/>
              <a:gd name="csY33" fmla="*/ 673555 h 2376372"/>
              <a:gd name="csX34" fmla="*/ 1461247 w 2017059"/>
              <a:gd name="csY34" fmla="*/ 709414 h 2376372"/>
              <a:gd name="csX35" fmla="*/ 1470212 w 2017059"/>
              <a:gd name="csY35" fmla="*/ 736308 h 2376372"/>
              <a:gd name="csX36" fmla="*/ 1559859 w 2017059"/>
              <a:gd name="csY36" fmla="*/ 700449 h 2376372"/>
              <a:gd name="csX37" fmla="*/ 1595718 w 2017059"/>
              <a:gd name="csY37" fmla="*/ 790096 h 2376372"/>
              <a:gd name="csX38" fmla="*/ 1604683 w 2017059"/>
              <a:gd name="csY38" fmla="*/ 816990 h 2376372"/>
              <a:gd name="csX39" fmla="*/ 1613647 w 2017059"/>
              <a:gd name="csY39" fmla="*/ 852849 h 2376372"/>
              <a:gd name="csX40" fmla="*/ 1640541 w 2017059"/>
              <a:gd name="csY40" fmla="*/ 888708 h 2376372"/>
              <a:gd name="csX41" fmla="*/ 1658471 w 2017059"/>
              <a:gd name="csY41" fmla="*/ 933531 h 2376372"/>
              <a:gd name="csX42" fmla="*/ 1730188 w 2017059"/>
              <a:gd name="csY42" fmla="*/ 960425 h 2376372"/>
              <a:gd name="csX43" fmla="*/ 1757083 w 2017059"/>
              <a:gd name="csY43" fmla="*/ 969390 h 2376372"/>
              <a:gd name="csX44" fmla="*/ 1792941 w 2017059"/>
              <a:gd name="csY44" fmla="*/ 978355 h 2376372"/>
              <a:gd name="csX45" fmla="*/ 1864659 w 2017059"/>
              <a:gd name="csY45" fmla="*/ 1005249 h 2376372"/>
              <a:gd name="csX46" fmla="*/ 1891553 w 2017059"/>
              <a:gd name="csY46" fmla="*/ 1023178 h 2376372"/>
              <a:gd name="csX47" fmla="*/ 1936377 w 2017059"/>
              <a:gd name="csY47" fmla="*/ 1041108 h 2376372"/>
              <a:gd name="csX48" fmla="*/ 1954306 w 2017059"/>
              <a:gd name="csY48" fmla="*/ 1076966 h 2376372"/>
              <a:gd name="csX49" fmla="*/ 1981200 w 2017059"/>
              <a:gd name="csY49" fmla="*/ 1372802 h 2376372"/>
              <a:gd name="csX50" fmla="*/ 1981200 w 2017059"/>
              <a:gd name="csY50" fmla="*/ 1372802 h 2376372"/>
              <a:gd name="csX51" fmla="*/ 1990165 w 2017059"/>
              <a:gd name="csY51" fmla="*/ 1426590 h 2376372"/>
              <a:gd name="csX52" fmla="*/ 2017059 w 2017059"/>
              <a:gd name="csY52" fmla="*/ 1471414 h 2376372"/>
              <a:gd name="csX53" fmla="*/ 1972236 w 2017059"/>
              <a:gd name="csY53" fmla="*/ 1507272 h 2376372"/>
              <a:gd name="csX54" fmla="*/ 1936377 w 2017059"/>
              <a:gd name="csY54" fmla="*/ 1516237 h 2376372"/>
              <a:gd name="csX55" fmla="*/ 1900518 w 2017059"/>
              <a:gd name="csY55" fmla="*/ 1534166 h 2376372"/>
              <a:gd name="csX56" fmla="*/ 1855694 w 2017059"/>
              <a:gd name="csY56" fmla="*/ 1570025 h 2376372"/>
              <a:gd name="csX57" fmla="*/ 1757083 w 2017059"/>
              <a:gd name="csY57" fmla="*/ 1623814 h 2376372"/>
              <a:gd name="csX58" fmla="*/ 1703294 w 2017059"/>
              <a:gd name="csY58" fmla="*/ 1632778 h 2376372"/>
              <a:gd name="csX59" fmla="*/ 1667436 w 2017059"/>
              <a:gd name="csY59" fmla="*/ 1641743 h 2376372"/>
              <a:gd name="csX60" fmla="*/ 1613647 w 2017059"/>
              <a:gd name="csY60" fmla="*/ 1650708 h 2376372"/>
              <a:gd name="csX61" fmla="*/ 1577788 w 2017059"/>
              <a:gd name="csY61" fmla="*/ 1668637 h 2376372"/>
              <a:gd name="csX62" fmla="*/ 1506071 w 2017059"/>
              <a:gd name="csY62" fmla="*/ 1686566 h 2376372"/>
              <a:gd name="csX63" fmla="*/ 1479177 w 2017059"/>
              <a:gd name="csY63" fmla="*/ 1695531 h 2376372"/>
              <a:gd name="csX64" fmla="*/ 1335741 w 2017059"/>
              <a:gd name="csY64" fmla="*/ 1758284 h 2376372"/>
              <a:gd name="csX65" fmla="*/ 1264024 w 2017059"/>
              <a:gd name="csY65" fmla="*/ 1785178 h 2376372"/>
              <a:gd name="csX66" fmla="*/ 1237130 w 2017059"/>
              <a:gd name="csY66" fmla="*/ 1803108 h 2376372"/>
              <a:gd name="csX67" fmla="*/ 1075765 w 2017059"/>
              <a:gd name="csY67" fmla="*/ 1856896 h 2376372"/>
              <a:gd name="csX68" fmla="*/ 896471 w 2017059"/>
              <a:gd name="csY68" fmla="*/ 2332025 h 2376372"/>
              <a:gd name="csX69" fmla="*/ 457200 w 2017059"/>
              <a:gd name="csY69" fmla="*/ 2358920 h 2376372"/>
              <a:gd name="csX70" fmla="*/ 421341 w 2017059"/>
              <a:gd name="csY70" fmla="*/ 2358920 h 2376372"/>
              <a:gd name="csX71" fmla="*/ 367553 w 2017059"/>
              <a:gd name="csY71" fmla="*/ 2358919 h 2376372"/>
              <a:gd name="csX72" fmla="*/ 331694 w 2017059"/>
              <a:gd name="csY72" fmla="*/ 2340990 h 2376372"/>
              <a:gd name="csX73" fmla="*/ 259977 w 2017059"/>
              <a:gd name="csY73" fmla="*/ 2332025 h 2376372"/>
              <a:gd name="csX74" fmla="*/ 116542 w 2017059"/>
              <a:gd name="csY74" fmla="*/ 2323060 h 2376372"/>
              <a:gd name="csX75" fmla="*/ 152400 w 2017059"/>
              <a:gd name="csY75" fmla="*/ 2224449 h 2376372"/>
              <a:gd name="csX76" fmla="*/ 161365 w 2017059"/>
              <a:gd name="csY76" fmla="*/ 2179625 h 2376372"/>
              <a:gd name="csX77" fmla="*/ 89647 w 2017059"/>
              <a:gd name="csY77" fmla="*/ 2143766 h 2376372"/>
              <a:gd name="csX78" fmla="*/ 62753 w 2017059"/>
              <a:gd name="csY78" fmla="*/ 2125837 h 2376372"/>
              <a:gd name="csX79" fmla="*/ 26894 w 2017059"/>
              <a:gd name="csY79" fmla="*/ 2116872 h 2376372"/>
              <a:gd name="csX80" fmla="*/ 0 w 2017059"/>
              <a:gd name="csY80" fmla="*/ 2089978 h 2376372"/>
              <a:gd name="csX81" fmla="*/ 35859 w 2017059"/>
              <a:gd name="csY81" fmla="*/ 2072049 h 2376372"/>
              <a:gd name="csX82" fmla="*/ 125506 w 2017059"/>
              <a:gd name="csY82" fmla="*/ 2063084 h 2376372"/>
              <a:gd name="csX83" fmla="*/ 143436 w 2017059"/>
              <a:gd name="csY83" fmla="*/ 1946543 h 2376372"/>
              <a:gd name="csX84" fmla="*/ 268941 w 2017059"/>
              <a:gd name="csY84" fmla="*/ 1901719 h 2376372"/>
              <a:gd name="csX85" fmla="*/ 286871 w 2017059"/>
              <a:gd name="csY85" fmla="*/ 1874825 h 2376372"/>
              <a:gd name="csX86" fmla="*/ 376518 w 2017059"/>
              <a:gd name="csY86" fmla="*/ 1865861 h 2376372"/>
              <a:gd name="csX87" fmla="*/ 502024 w 2017059"/>
              <a:gd name="csY87" fmla="*/ 1847931 h 2376372"/>
              <a:gd name="csX88" fmla="*/ 609600 w 2017059"/>
              <a:gd name="csY88" fmla="*/ 1803108 h 2376372"/>
              <a:gd name="csX89" fmla="*/ 636494 w 2017059"/>
              <a:gd name="csY89" fmla="*/ 1740355 h 2376372"/>
              <a:gd name="csX90" fmla="*/ 663388 w 2017059"/>
              <a:gd name="csY90" fmla="*/ 1695531 h 2376372"/>
              <a:gd name="csX91" fmla="*/ 672353 w 2017059"/>
              <a:gd name="csY91" fmla="*/ 1659672 h 2376372"/>
              <a:gd name="csX92" fmla="*/ 681318 w 2017059"/>
              <a:gd name="csY92" fmla="*/ 1632778 h 2376372"/>
              <a:gd name="csX93" fmla="*/ 654424 w 2017059"/>
              <a:gd name="csY93" fmla="*/ 1596919 h 2376372"/>
              <a:gd name="csX94" fmla="*/ 627530 w 2017059"/>
              <a:gd name="csY94" fmla="*/ 1534166 h 2376372"/>
              <a:gd name="csX95" fmla="*/ 582706 w 2017059"/>
              <a:gd name="csY95" fmla="*/ 1435555 h 2376372"/>
              <a:gd name="csX96" fmla="*/ 555812 w 2017059"/>
              <a:gd name="csY96" fmla="*/ 1408661 h 2376372"/>
              <a:gd name="csX0" fmla="*/ 385483 w 2017059"/>
              <a:gd name="csY0" fmla="*/ 476331 h 2396107"/>
              <a:gd name="csX1" fmla="*/ 376518 w 2017059"/>
              <a:gd name="csY1" fmla="*/ 404614 h 2396107"/>
              <a:gd name="csX2" fmla="*/ 475130 w 2017059"/>
              <a:gd name="csY2" fmla="*/ 386684 h 2396107"/>
              <a:gd name="csX3" fmla="*/ 502024 w 2017059"/>
              <a:gd name="csY3" fmla="*/ 359790 h 2396107"/>
              <a:gd name="csX4" fmla="*/ 546847 w 2017059"/>
              <a:gd name="csY4" fmla="*/ 341861 h 2396107"/>
              <a:gd name="csX5" fmla="*/ 582706 w 2017059"/>
              <a:gd name="csY5" fmla="*/ 350825 h 2396107"/>
              <a:gd name="csX6" fmla="*/ 618565 w 2017059"/>
              <a:gd name="csY6" fmla="*/ 368755 h 2396107"/>
              <a:gd name="csX7" fmla="*/ 663388 w 2017059"/>
              <a:gd name="csY7" fmla="*/ 386684 h 2396107"/>
              <a:gd name="csX8" fmla="*/ 717177 w 2017059"/>
              <a:gd name="csY8" fmla="*/ 359790 h 2396107"/>
              <a:gd name="csX9" fmla="*/ 744071 w 2017059"/>
              <a:gd name="csY9" fmla="*/ 350825 h 2396107"/>
              <a:gd name="csX10" fmla="*/ 735106 w 2017059"/>
              <a:gd name="csY10" fmla="*/ 314966 h 2396107"/>
              <a:gd name="csX11" fmla="*/ 744071 w 2017059"/>
              <a:gd name="csY11" fmla="*/ 252214 h 2396107"/>
              <a:gd name="csX12" fmla="*/ 762000 w 2017059"/>
              <a:gd name="csY12" fmla="*/ 225319 h 2396107"/>
              <a:gd name="csX13" fmla="*/ 779930 w 2017059"/>
              <a:gd name="csY13" fmla="*/ 99814 h 2396107"/>
              <a:gd name="csX14" fmla="*/ 824753 w 2017059"/>
              <a:gd name="csY14" fmla="*/ 90849 h 2396107"/>
              <a:gd name="csX15" fmla="*/ 851647 w 2017059"/>
              <a:gd name="csY15" fmla="*/ 81884 h 2396107"/>
              <a:gd name="csX16" fmla="*/ 869577 w 2017059"/>
              <a:gd name="csY16" fmla="*/ 46025 h 2396107"/>
              <a:gd name="csX17" fmla="*/ 950259 w 2017059"/>
              <a:gd name="csY17" fmla="*/ 19131 h 2396107"/>
              <a:gd name="csX18" fmla="*/ 986118 w 2017059"/>
              <a:gd name="csY18" fmla="*/ 1202 h 2396107"/>
              <a:gd name="csX19" fmla="*/ 1004047 w 2017059"/>
              <a:gd name="csY19" fmla="*/ 46025 h 2396107"/>
              <a:gd name="csX20" fmla="*/ 1030941 w 2017059"/>
              <a:gd name="csY20" fmla="*/ 63955 h 2396107"/>
              <a:gd name="csX21" fmla="*/ 1048871 w 2017059"/>
              <a:gd name="csY21" fmla="*/ 81884 h 2396107"/>
              <a:gd name="csX22" fmla="*/ 1102659 w 2017059"/>
              <a:gd name="csY22" fmla="*/ 90849 h 2396107"/>
              <a:gd name="csX23" fmla="*/ 1147483 w 2017059"/>
              <a:gd name="csY23" fmla="*/ 99814 h 2396107"/>
              <a:gd name="csX24" fmla="*/ 1174377 w 2017059"/>
              <a:gd name="csY24" fmla="*/ 126708 h 2396107"/>
              <a:gd name="csX25" fmla="*/ 1165412 w 2017059"/>
              <a:gd name="csY25" fmla="*/ 153602 h 2396107"/>
              <a:gd name="csX26" fmla="*/ 1156447 w 2017059"/>
              <a:gd name="csY26" fmla="*/ 189461 h 2396107"/>
              <a:gd name="csX27" fmla="*/ 1183341 w 2017059"/>
              <a:gd name="csY27" fmla="*/ 288072 h 2396107"/>
              <a:gd name="csX28" fmla="*/ 1255059 w 2017059"/>
              <a:gd name="csY28" fmla="*/ 323931 h 2396107"/>
              <a:gd name="csX29" fmla="*/ 1272988 w 2017059"/>
              <a:gd name="csY29" fmla="*/ 341861 h 2396107"/>
              <a:gd name="csX30" fmla="*/ 1281953 w 2017059"/>
              <a:gd name="csY30" fmla="*/ 368755 h 2396107"/>
              <a:gd name="csX31" fmla="*/ 1299883 w 2017059"/>
              <a:gd name="csY31" fmla="*/ 619766 h 2396107"/>
              <a:gd name="csX32" fmla="*/ 1326777 w 2017059"/>
              <a:gd name="csY32" fmla="*/ 655625 h 2396107"/>
              <a:gd name="csX33" fmla="*/ 1389530 w 2017059"/>
              <a:gd name="csY33" fmla="*/ 673555 h 2396107"/>
              <a:gd name="csX34" fmla="*/ 1461247 w 2017059"/>
              <a:gd name="csY34" fmla="*/ 709414 h 2396107"/>
              <a:gd name="csX35" fmla="*/ 1470212 w 2017059"/>
              <a:gd name="csY35" fmla="*/ 736308 h 2396107"/>
              <a:gd name="csX36" fmla="*/ 1559859 w 2017059"/>
              <a:gd name="csY36" fmla="*/ 700449 h 2396107"/>
              <a:gd name="csX37" fmla="*/ 1595718 w 2017059"/>
              <a:gd name="csY37" fmla="*/ 790096 h 2396107"/>
              <a:gd name="csX38" fmla="*/ 1604683 w 2017059"/>
              <a:gd name="csY38" fmla="*/ 816990 h 2396107"/>
              <a:gd name="csX39" fmla="*/ 1613647 w 2017059"/>
              <a:gd name="csY39" fmla="*/ 852849 h 2396107"/>
              <a:gd name="csX40" fmla="*/ 1640541 w 2017059"/>
              <a:gd name="csY40" fmla="*/ 888708 h 2396107"/>
              <a:gd name="csX41" fmla="*/ 1658471 w 2017059"/>
              <a:gd name="csY41" fmla="*/ 933531 h 2396107"/>
              <a:gd name="csX42" fmla="*/ 1730188 w 2017059"/>
              <a:gd name="csY42" fmla="*/ 960425 h 2396107"/>
              <a:gd name="csX43" fmla="*/ 1757083 w 2017059"/>
              <a:gd name="csY43" fmla="*/ 969390 h 2396107"/>
              <a:gd name="csX44" fmla="*/ 1792941 w 2017059"/>
              <a:gd name="csY44" fmla="*/ 978355 h 2396107"/>
              <a:gd name="csX45" fmla="*/ 1864659 w 2017059"/>
              <a:gd name="csY45" fmla="*/ 1005249 h 2396107"/>
              <a:gd name="csX46" fmla="*/ 1891553 w 2017059"/>
              <a:gd name="csY46" fmla="*/ 1023178 h 2396107"/>
              <a:gd name="csX47" fmla="*/ 1936377 w 2017059"/>
              <a:gd name="csY47" fmla="*/ 1041108 h 2396107"/>
              <a:gd name="csX48" fmla="*/ 1954306 w 2017059"/>
              <a:gd name="csY48" fmla="*/ 1076966 h 2396107"/>
              <a:gd name="csX49" fmla="*/ 1981200 w 2017059"/>
              <a:gd name="csY49" fmla="*/ 1372802 h 2396107"/>
              <a:gd name="csX50" fmla="*/ 1981200 w 2017059"/>
              <a:gd name="csY50" fmla="*/ 1372802 h 2396107"/>
              <a:gd name="csX51" fmla="*/ 1990165 w 2017059"/>
              <a:gd name="csY51" fmla="*/ 1426590 h 2396107"/>
              <a:gd name="csX52" fmla="*/ 2017059 w 2017059"/>
              <a:gd name="csY52" fmla="*/ 1471414 h 2396107"/>
              <a:gd name="csX53" fmla="*/ 1972236 w 2017059"/>
              <a:gd name="csY53" fmla="*/ 1507272 h 2396107"/>
              <a:gd name="csX54" fmla="*/ 1936377 w 2017059"/>
              <a:gd name="csY54" fmla="*/ 1516237 h 2396107"/>
              <a:gd name="csX55" fmla="*/ 1900518 w 2017059"/>
              <a:gd name="csY55" fmla="*/ 1534166 h 2396107"/>
              <a:gd name="csX56" fmla="*/ 1855694 w 2017059"/>
              <a:gd name="csY56" fmla="*/ 1570025 h 2396107"/>
              <a:gd name="csX57" fmla="*/ 1757083 w 2017059"/>
              <a:gd name="csY57" fmla="*/ 1623814 h 2396107"/>
              <a:gd name="csX58" fmla="*/ 1703294 w 2017059"/>
              <a:gd name="csY58" fmla="*/ 1632778 h 2396107"/>
              <a:gd name="csX59" fmla="*/ 1667436 w 2017059"/>
              <a:gd name="csY59" fmla="*/ 1641743 h 2396107"/>
              <a:gd name="csX60" fmla="*/ 1613647 w 2017059"/>
              <a:gd name="csY60" fmla="*/ 1650708 h 2396107"/>
              <a:gd name="csX61" fmla="*/ 1577788 w 2017059"/>
              <a:gd name="csY61" fmla="*/ 1668637 h 2396107"/>
              <a:gd name="csX62" fmla="*/ 1506071 w 2017059"/>
              <a:gd name="csY62" fmla="*/ 1686566 h 2396107"/>
              <a:gd name="csX63" fmla="*/ 1479177 w 2017059"/>
              <a:gd name="csY63" fmla="*/ 1695531 h 2396107"/>
              <a:gd name="csX64" fmla="*/ 1335741 w 2017059"/>
              <a:gd name="csY64" fmla="*/ 1758284 h 2396107"/>
              <a:gd name="csX65" fmla="*/ 1264024 w 2017059"/>
              <a:gd name="csY65" fmla="*/ 1785178 h 2396107"/>
              <a:gd name="csX66" fmla="*/ 1237130 w 2017059"/>
              <a:gd name="csY66" fmla="*/ 1803108 h 2396107"/>
              <a:gd name="csX67" fmla="*/ 1075765 w 2017059"/>
              <a:gd name="csY67" fmla="*/ 1856896 h 2396107"/>
              <a:gd name="csX68" fmla="*/ 457200 w 2017059"/>
              <a:gd name="csY68" fmla="*/ 2358920 h 2396107"/>
              <a:gd name="csX69" fmla="*/ 421341 w 2017059"/>
              <a:gd name="csY69" fmla="*/ 2358920 h 2396107"/>
              <a:gd name="csX70" fmla="*/ 367553 w 2017059"/>
              <a:gd name="csY70" fmla="*/ 2358919 h 2396107"/>
              <a:gd name="csX71" fmla="*/ 331694 w 2017059"/>
              <a:gd name="csY71" fmla="*/ 2340990 h 2396107"/>
              <a:gd name="csX72" fmla="*/ 259977 w 2017059"/>
              <a:gd name="csY72" fmla="*/ 2332025 h 2396107"/>
              <a:gd name="csX73" fmla="*/ 116542 w 2017059"/>
              <a:gd name="csY73" fmla="*/ 2323060 h 2396107"/>
              <a:gd name="csX74" fmla="*/ 152400 w 2017059"/>
              <a:gd name="csY74" fmla="*/ 2224449 h 2396107"/>
              <a:gd name="csX75" fmla="*/ 161365 w 2017059"/>
              <a:gd name="csY75" fmla="*/ 2179625 h 2396107"/>
              <a:gd name="csX76" fmla="*/ 89647 w 2017059"/>
              <a:gd name="csY76" fmla="*/ 2143766 h 2396107"/>
              <a:gd name="csX77" fmla="*/ 62753 w 2017059"/>
              <a:gd name="csY77" fmla="*/ 2125837 h 2396107"/>
              <a:gd name="csX78" fmla="*/ 26894 w 2017059"/>
              <a:gd name="csY78" fmla="*/ 2116872 h 2396107"/>
              <a:gd name="csX79" fmla="*/ 0 w 2017059"/>
              <a:gd name="csY79" fmla="*/ 2089978 h 2396107"/>
              <a:gd name="csX80" fmla="*/ 35859 w 2017059"/>
              <a:gd name="csY80" fmla="*/ 2072049 h 2396107"/>
              <a:gd name="csX81" fmla="*/ 125506 w 2017059"/>
              <a:gd name="csY81" fmla="*/ 2063084 h 2396107"/>
              <a:gd name="csX82" fmla="*/ 143436 w 2017059"/>
              <a:gd name="csY82" fmla="*/ 1946543 h 2396107"/>
              <a:gd name="csX83" fmla="*/ 268941 w 2017059"/>
              <a:gd name="csY83" fmla="*/ 1901719 h 2396107"/>
              <a:gd name="csX84" fmla="*/ 286871 w 2017059"/>
              <a:gd name="csY84" fmla="*/ 1874825 h 2396107"/>
              <a:gd name="csX85" fmla="*/ 376518 w 2017059"/>
              <a:gd name="csY85" fmla="*/ 1865861 h 2396107"/>
              <a:gd name="csX86" fmla="*/ 502024 w 2017059"/>
              <a:gd name="csY86" fmla="*/ 1847931 h 2396107"/>
              <a:gd name="csX87" fmla="*/ 609600 w 2017059"/>
              <a:gd name="csY87" fmla="*/ 1803108 h 2396107"/>
              <a:gd name="csX88" fmla="*/ 636494 w 2017059"/>
              <a:gd name="csY88" fmla="*/ 1740355 h 2396107"/>
              <a:gd name="csX89" fmla="*/ 663388 w 2017059"/>
              <a:gd name="csY89" fmla="*/ 1695531 h 2396107"/>
              <a:gd name="csX90" fmla="*/ 672353 w 2017059"/>
              <a:gd name="csY90" fmla="*/ 1659672 h 2396107"/>
              <a:gd name="csX91" fmla="*/ 681318 w 2017059"/>
              <a:gd name="csY91" fmla="*/ 1632778 h 2396107"/>
              <a:gd name="csX92" fmla="*/ 654424 w 2017059"/>
              <a:gd name="csY92" fmla="*/ 1596919 h 2396107"/>
              <a:gd name="csX93" fmla="*/ 627530 w 2017059"/>
              <a:gd name="csY93" fmla="*/ 1534166 h 2396107"/>
              <a:gd name="csX94" fmla="*/ 582706 w 2017059"/>
              <a:gd name="csY94" fmla="*/ 1435555 h 2396107"/>
              <a:gd name="csX95" fmla="*/ 555812 w 2017059"/>
              <a:gd name="csY95" fmla="*/ 1408661 h 2396107"/>
              <a:gd name="csX0" fmla="*/ 385483 w 2017059"/>
              <a:gd name="csY0" fmla="*/ 476331 h 2396780"/>
              <a:gd name="csX1" fmla="*/ 376518 w 2017059"/>
              <a:gd name="csY1" fmla="*/ 404614 h 2396780"/>
              <a:gd name="csX2" fmla="*/ 475130 w 2017059"/>
              <a:gd name="csY2" fmla="*/ 386684 h 2396780"/>
              <a:gd name="csX3" fmla="*/ 502024 w 2017059"/>
              <a:gd name="csY3" fmla="*/ 359790 h 2396780"/>
              <a:gd name="csX4" fmla="*/ 546847 w 2017059"/>
              <a:gd name="csY4" fmla="*/ 341861 h 2396780"/>
              <a:gd name="csX5" fmla="*/ 582706 w 2017059"/>
              <a:gd name="csY5" fmla="*/ 350825 h 2396780"/>
              <a:gd name="csX6" fmla="*/ 618565 w 2017059"/>
              <a:gd name="csY6" fmla="*/ 368755 h 2396780"/>
              <a:gd name="csX7" fmla="*/ 663388 w 2017059"/>
              <a:gd name="csY7" fmla="*/ 386684 h 2396780"/>
              <a:gd name="csX8" fmla="*/ 717177 w 2017059"/>
              <a:gd name="csY8" fmla="*/ 359790 h 2396780"/>
              <a:gd name="csX9" fmla="*/ 744071 w 2017059"/>
              <a:gd name="csY9" fmla="*/ 350825 h 2396780"/>
              <a:gd name="csX10" fmla="*/ 735106 w 2017059"/>
              <a:gd name="csY10" fmla="*/ 314966 h 2396780"/>
              <a:gd name="csX11" fmla="*/ 744071 w 2017059"/>
              <a:gd name="csY11" fmla="*/ 252214 h 2396780"/>
              <a:gd name="csX12" fmla="*/ 762000 w 2017059"/>
              <a:gd name="csY12" fmla="*/ 225319 h 2396780"/>
              <a:gd name="csX13" fmla="*/ 779930 w 2017059"/>
              <a:gd name="csY13" fmla="*/ 99814 h 2396780"/>
              <a:gd name="csX14" fmla="*/ 824753 w 2017059"/>
              <a:gd name="csY14" fmla="*/ 90849 h 2396780"/>
              <a:gd name="csX15" fmla="*/ 851647 w 2017059"/>
              <a:gd name="csY15" fmla="*/ 81884 h 2396780"/>
              <a:gd name="csX16" fmla="*/ 869577 w 2017059"/>
              <a:gd name="csY16" fmla="*/ 46025 h 2396780"/>
              <a:gd name="csX17" fmla="*/ 950259 w 2017059"/>
              <a:gd name="csY17" fmla="*/ 19131 h 2396780"/>
              <a:gd name="csX18" fmla="*/ 986118 w 2017059"/>
              <a:gd name="csY18" fmla="*/ 1202 h 2396780"/>
              <a:gd name="csX19" fmla="*/ 1004047 w 2017059"/>
              <a:gd name="csY19" fmla="*/ 46025 h 2396780"/>
              <a:gd name="csX20" fmla="*/ 1030941 w 2017059"/>
              <a:gd name="csY20" fmla="*/ 63955 h 2396780"/>
              <a:gd name="csX21" fmla="*/ 1048871 w 2017059"/>
              <a:gd name="csY21" fmla="*/ 81884 h 2396780"/>
              <a:gd name="csX22" fmla="*/ 1102659 w 2017059"/>
              <a:gd name="csY22" fmla="*/ 90849 h 2396780"/>
              <a:gd name="csX23" fmla="*/ 1147483 w 2017059"/>
              <a:gd name="csY23" fmla="*/ 99814 h 2396780"/>
              <a:gd name="csX24" fmla="*/ 1174377 w 2017059"/>
              <a:gd name="csY24" fmla="*/ 126708 h 2396780"/>
              <a:gd name="csX25" fmla="*/ 1165412 w 2017059"/>
              <a:gd name="csY25" fmla="*/ 153602 h 2396780"/>
              <a:gd name="csX26" fmla="*/ 1156447 w 2017059"/>
              <a:gd name="csY26" fmla="*/ 189461 h 2396780"/>
              <a:gd name="csX27" fmla="*/ 1183341 w 2017059"/>
              <a:gd name="csY27" fmla="*/ 288072 h 2396780"/>
              <a:gd name="csX28" fmla="*/ 1255059 w 2017059"/>
              <a:gd name="csY28" fmla="*/ 323931 h 2396780"/>
              <a:gd name="csX29" fmla="*/ 1272988 w 2017059"/>
              <a:gd name="csY29" fmla="*/ 341861 h 2396780"/>
              <a:gd name="csX30" fmla="*/ 1281953 w 2017059"/>
              <a:gd name="csY30" fmla="*/ 368755 h 2396780"/>
              <a:gd name="csX31" fmla="*/ 1299883 w 2017059"/>
              <a:gd name="csY31" fmla="*/ 619766 h 2396780"/>
              <a:gd name="csX32" fmla="*/ 1326777 w 2017059"/>
              <a:gd name="csY32" fmla="*/ 655625 h 2396780"/>
              <a:gd name="csX33" fmla="*/ 1389530 w 2017059"/>
              <a:gd name="csY33" fmla="*/ 673555 h 2396780"/>
              <a:gd name="csX34" fmla="*/ 1461247 w 2017059"/>
              <a:gd name="csY34" fmla="*/ 709414 h 2396780"/>
              <a:gd name="csX35" fmla="*/ 1470212 w 2017059"/>
              <a:gd name="csY35" fmla="*/ 736308 h 2396780"/>
              <a:gd name="csX36" fmla="*/ 1559859 w 2017059"/>
              <a:gd name="csY36" fmla="*/ 700449 h 2396780"/>
              <a:gd name="csX37" fmla="*/ 1595718 w 2017059"/>
              <a:gd name="csY37" fmla="*/ 790096 h 2396780"/>
              <a:gd name="csX38" fmla="*/ 1604683 w 2017059"/>
              <a:gd name="csY38" fmla="*/ 816990 h 2396780"/>
              <a:gd name="csX39" fmla="*/ 1613647 w 2017059"/>
              <a:gd name="csY39" fmla="*/ 852849 h 2396780"/>
              <a:gd name="csX40" fmla="*/ 1640541 w 2017059"/>
              <a:gd name="csY40" fmla="*/ 888708 h 2396780"/>
              <a:gd name="csX41" fmla="*/ 1658471 w 2017059"/>
              <a:gd name="csY41" fmla="*/ 933531 h 2396780"/>
              <a:gd name="csX42" fmla="*/ 1730188 w 2017059"/>
              <a:gd name="csY42" fmla="*/ 960425 h 2396780"/>
              <a:gd name="csX43" fmla="*/ 1757083 w 2017059"/>
              <a:gd name="csY43" fmla="*/ 969390 h 2396780"/>
              <a:gd name="csX44" fmla="*/ 1792941 w 2017059"/>
              <a:gd name="csY44" fmla="*/ 978355 h 2396780"/>
              <a:gd name="csX45" fmla="*/ 1864659 w 2017059"/>
              <a:gd name="csY45" fmla="*/ 1005249 h 2396780"/>
              <a:gd name="csX46" fmla="*/ 1891553 w 2017059"/>
              <a:gd name="csY46" fmla="*/ 1023178 h 2396780"/>
              <a:gd name="csX47" fmla="*/ 1936377 w 2017059"/>
              <a:gd name="csY47" fmla="*/ 1041108 h 2396780"/>
              <a:gd name="csX48" fmla="*/ 1954306 w 2017059"/>
              <a:gd name="csY48" fmla="*/ 1076966 h 2396780"/>
              <a:gd name="csX49" fmla="*/ 1981200 w 2017059"/>
              <a:gd name="csY49" fmla="*/ 1372802 h 2396780"/>
              <a:gd name="csX50" fmla="*/ 1981200 w 2017059"/>
              <a:gd name="csY50" fmla="*/ 1372802 h 2396780"/>
              <a:gd name="csX51" fmla="*/ 1990165 w 2017059"/>
              <a:gd name="csY51" fmla="*/ 1426590 h 2396780"/>
              <a:gd name="csX52" fmla="*/ 2017059 w 2017059"/>
              <a:gd name="csY52" fmla="*/ 1471414 h 2396780"/>
              <a:gd name="csX53" fmla="*/ 1972236 w 2017059"/>
              <a:gd name="csY53" fmla="*/ 1507272 h 2396780"/>
              <a:gd name="csX54" fmla="*/ 1936377 w 2017059"/>
              <a:gd name="csY54" fmla="*/ 1516237 h 2396780"/>
              <a:gd name="csX55" fmla="*/ 1900518 w 2017059"/>
              <a:gd name="csY55" fmla="*/ 1534166 h 2396780"/>
              <a:gd name="csX56" fmla="*/ 1855694 w 2017059"/>
              <a:gd name="csY56" fmla="*/ 1570025 h 2396780"/>
              <a:gd name="csX57" fmla="*/ 1757083 w 2017059"/>
              <a:gd name="csY57" fmla="*/ 1623814 h 2396780"/>
              <a:gd name="csX58" fmla="*/ 1703294 w 2017059"/>
              <a:gd name="csY58" fmla="*/ 1632778 h 2396780"/>
              <a:gd name="csX59" fmla="*/ 1667436 w 2017059"/>
              <a:gd name="csY59" fmla="*/ 1641743 h 2396780"/>
              <a:gd name="csX60" fmla="*/ 1613647 w 2017059"/>
              <a:gd name="csY60" fmla="*/ 1650708 h 2396780"/>
              <a:gd name="csX61" fmla="*/ 1577788 w 2017059"/>
              <a:gd name="csY61" fmla="*/ 1668637 h 2396780"/>
              <a:gd name="csX62" fmla="*/ 1506071 w 2017059"/>
              <a:gd name="csY62" fmla="*/ 1686566 h 2396780"/>
              <a:gd name="csX63" fmla="*/ 1479177 w 2017059"/>
              <a:gd name="csY63" fmla="*/ 1695531 h 2396780"/>
              <a:gd name="csX64" fmla="*/ 1335741 w 2017059"/>
              <a:gd name="csY64" fmla="*/ 1758284 h 2396780"/>
              <a:gd name="csX65" fmla="*/ 1264024 w 2017059"/>
              <a:gd name="csY65" fmla="*/ 1785178 h 2396780"/>
              <a:gd name="csX66" fmla="*/ 1237130 w 2017059"/>
              <a:gd name="csY66" fmla="*/ 1803108 h 2396780"/>
              <a:gd name="csX67" fmla="*/ 1075765 w 2017059"/>
              <a:gd name="csY67" fmla="*/ 1856896 h 2396780"/>
              <a:gd name="csX68" fmla="*/ 457200 w 2017059"/>
              <a:gd name="csY68" fmla="*/ 2358920 h 2396780"/>
              <a:gd name="csX69" fmla="*/ 421341 w 2017059"/>
              <a:gd name="csY69" fmla="*/ 2358920 h 2396780"/>
              <a:gd name="csX70" fmla="*/ 331694 w 2017059"/>
              <a:gd name="csY70" fmla="*/ 2340990 h 2396780"/>
              <a:gd name="csX71" fmla="*/ 259977 w 2017059"/>
              <a:gd name="csY71" fmla="*/ 2332025 h 2396780"/>
              <a:gd name="csX72" fmla="*/ 116542 w 2017059"/>
              <a:gd name="csY72" fmla="*/ 2323060 h 2396780"/>
              <a:gd name="csX73" fmla="*/ 152400 w 2017059"/>
              <a:gd name="csY73" fmla="*/ 2224449 h 2396780"/>
              <a:gd name="csX74" fmla="*/ 161365 w 2017059"/>
              <a:gd name="csY74" fmla="*/ 2179625 h 2396780"/>
              <a:gd name="csX75" fmla="*/ 89647 w 2017059"/>
              <a:gd name="csY75" fmla="*/ 2143766 h 2396780"/>
              <a:gd name="csX76" fmla="*/ 62753 w 2017059"/>
              <a:gd name="csY76" fmla="*/ 2125837 h 2396780"/>
              <a:gd name="csX77" fmla="*/ 26894 w 2017059"/>
              <a:gd name="csY77" fmla="*/ 2116872 h 2396780"/>
              <a:gd name="csX78" fmla="*/ 0 w 2017059"/>
              <a:gd name="csY78" fmla="*/ 2089978 h 2396780"/>
              <a:gd name="csX79" fmla="*/ 35859 w 2017059"/>
              <a:gd name="csY79" fmla="*/ 2072049 h 2396780"/>
              <a:gd name="csX80" fmla="*/ 125506 w 2017059"/>
              <a:gd name="csY80" fmla="*/ 2063084 h 2396780"/>
              <a:gd name="csX81" fmla="*/ 143436 w 2017059"/>
              <a:gd name="csY81" fmla="*/ 1946543 h 2396780"/>
              <a:gd name="csX82" fmla="*/ 268941 w 2017059"/>
              <a:gd name="csY82" fmla="*/ 1901719 h 2396780"/>
              <a:gd name="csX83" fmla="*/ 286871 w 2017059"/>
              <a:gd name="csY83" fmla="*/ 1874825 h 2396780"/>
              <a:gd name="csX84" fmla="*/ 376518 w 2017059"/>
              <a:gd name="csY84" fmla="*/ 1865861 h 2396780"/>
              <a:gd name="csX85" fmla="*/ 502024 w 2017059"/>
              <a:gd name="csY85" fmla="*/ 1847931 h 2396780"/>
              <a:gd name="csX86" fmla="*/ 609600 w 2017059"/>
              <a:gd name="csY86" fmla="*/ 1803108 h 2396780"/>
              <a:gd name="csX87" fmla="*/ 636494 w 2017059"/>
              <a:gd name="csY87" fmla="*/ 1740355 h 2396780"/>
              <a:gd name="csX88" fmla="*/ 663388 w 2017059"/>
              <a:gd name="csY88" fmla="*/ 1695531 h 2396780"/>
              <a:gd name="csX89" fmla="*/ 672353 w 2017059"/>
              <a:gd name="csY89" fmla="*/ 1659672 h 2396780"/>
              <a:gd name="csX90" fmla="*/ 681318 w 2017059"/>
              <a:gd name="csY90" fmla="*/ 1632778 h 2396780"/>
              <a:gd name="csX91" fmla="*/ 654424 w 2017059"/>
              <a:gd name="csY91" fmla="*/ 1596919 h 2396780"/>
              <a:gd name="csX92" fmla="*/ 627530 w 2017059"/>
              <a:gd name="csY92" fmla="*/ 1534166 h 2396780"/>
              <a:gd name="csX93" fmla="*/ 582706 w 2017059"/>
              <a:gd name="csY93" fmla="*/ 1435555 h 2396780"/>
              <a:gd name="csX94" fmla="*/ 555812 w 2017059"/>
              <a:gd name="csY94" fmla="*/ 1408661 h 2396780"/>
              <a:gd name="csX0" fmla="*/ 385483 w 2017059"/>
              <a:gd name="csY0" fmla="*/ 476331 h 2391476"/>
              <a:gd name="csX1" fmla="*/ 376518 w 2017059"/>
              <a:gd name="csY1" fmla="*/ 404614 h 2391476"/>
              <a:gd name="csX2" fmla="*/ 475130 w 2017059"/>
              <a:gd name="csY2" fmla="*/ 386684 h 2391476"/>
              <a:gd name="csX3" fmla="*/ 502024 w 2017059"/>
              <a:gd name="csY3" fmla="*/ 359790 h 2391476"/>
              <a:gd name="csX4" fmla="*/ 546847 w 2017059"/>
              <a:gd name="csY4" fmla="*/ 341861 h 2391476"/>
              <a:gd name="csX5" fmla="*/ 582706 w 2017059"/>
              <a:gd name="csY5" fmla="*/ 350825 h 2391476"/>
              <a:gd name="csX6" fmla="*/ 618565 w 2017059"/>
              <a:gd name="csY6" fmla="*/ 368755 h 2391476"/>
              <a:gd name="csX7" fmla="*/ 663388 w 2017059"/>
              <a:gd name="csY7" fmla="*/ 386684 h 2391476"/>
              <a:gd name="csX8" fmla="*/ 717177 w 2017059"/>
              <a:gd name="csY8" fmla="*/ 359790 h 2391476"/>
              <a:gd name="csX9" fmla="*/ 744071 w 2017059"/>
              <a:gd name="csY9" fmla="*/ 350825 h 2391476"/>
              <a:gd name="csX10" fmla="*/ 735106 w 2017059"/>
              <a:gd name="csY10" fmla="*/ 314966 h 2391476"/>
              <a:gd name="csX11" fmla="*/ 744071 w 2017059"/>
              <a:gd name="csY11" fmla="*/ 252214 h 2391476"/>
              <a:gd name="csX12" fmla="*/ 762000 w 2017059"/>
              <a:gd name="csY12" fmla="*/ 225319 h 2391476"/>
              <a:gd name="csX13" fmla="*/ 779930 w 2017059"/>
              <a:gd name="csY13" fmla="*/ 99814 h 2391476"/>
              <a:gd name="csX14" fmla="*/ 824753 w 2017059"/>
              <a:gd name="csY14" fmla="*/ 90849 h 2391476"/>
              <a:gd name="csX15" fmla="*/ 851647 w 2017059"/>
              <a:gd name="csY15" fmla="*/ 81884 h 2391476"/>
              <a:gd name="csX16" fmla="*/ 869577 w 2017059"/>
              <a:gd name="csY16" fmla="*/ 46025 h 2391476"/>
              <a:gd name="csX17" fmla="*/ 950259 w 2017059"/>
              <a:gd name="csY17" fmla="*/ 19131 h 2391476"/>
              <a:gd name="csX18" fmla="*/ 986118 w 2017059"/>
              <a:gd name="csY18" fmla="*/ 1202 h 2391476"/>
              <a:gd name="csX19" fmla="*/ 1004047 w 2017059"/>
              <a:gd name="csY19" fmla="*/ 46025 h 2391476"/>
              <a:gd name="csX20" fmla="*/ 1030941 w 2017059"/>
              <a:gd name="csY20" fmla="*/ 63955 h 2391476"/>
              <a:gd name="csX21" fmla="*/ 1048871 w 2017059"/>
              <a:gd name="csY21" fmla="*/ 81884 h 2391476"/>
              <a:gd name="csX22" fmla="*/ 1102659 w 2017059"/>
              <a:gd name="csY22" fmla="*/ 90849 h 2391476"/>
              <a:gd name="csX23" fmla="*/ 1147483 w 2017059"/>
              <a:gd name="csY23" fmla="*/ 99814 h 2391476"/>
              <a:gd name="csX24" fmla="*/ 1174377 w 2017059"/>
              <a:gd name="csY24" fmla="*/ 126708 h 2391476"/>
              <a:gd name="csX25" fmla="*/ 1165412 w 2017059"/>
              <a:gd name="csY25" fmla="*/ 153602 h 2391476"/>
              <a:gd name="csX26" fmla="*/ 1156447 w 2017059"/>
              <a:gd name="csY26" fmla="*/ 189461 h 2391476"/>
              <a:gd name="csX27" fmla="*/ 1183341 w 2017059"/>
              <a:gd name="csY27" fmla="*/ 288072 h 2391476"/>
              <a:gd name="csX28" fmla="*/ 1255059 w 2017059"/>
              <a:gd name="csY28" fmla="*/ 323931 h 2391476"/>
              <a:gd name="csX29" fmla="*/ 1272988 w 2017059"/>
              <a:gd name="csY29" fmla="*/ 341861 h 2391476"/>
              <a:gd name="csX30" fmla="*/ 1281953 w 2017059"/>
              <a:gd name="csY30" fmla="*/ 368755 h 2391476"/>
              <a:gd name="csX31" fmla="*/ 1299883 w 2017059"/>
              <a:gd name="csY31" fmla="*/ 619766 h 2391476"/>
              <a:gd name="csX32" fmla="*/ 1326777 w 2017059"/>
              <a:gd name="csY32" fmla="*/ 655625 h 2391476"/>
              <a:gd name="csX33" fmla="*/ 1389530 w 2017059"/>
              <a:gd name="csY33" fmla="*/ 673555 h 2391476"/>
              <a:gd name="csX34" fmla="*/ 1461247 w 2017059"/>
              <a:gd name="csY34" fmla="*/ 709414 h 2391476"/>
              <a:gd name="csX35" fmla="*/ 1470212 w 2017059"/>
              <a:gd name="csY35" fmla="*/ 736308 h 2391476"/>
              <a:gd name="csX36" fmla="*/ 1559859 w 2017059"/>
              <a:gd name="csY36" fmla="*/ 700449 h 2391476"/>
              <a:gd name="csX37" fmla="*/ 1595718 w 2017059"/>
              <a:gd name="csY37" fmla="*/ 790096 h 2391476"/>
              <a:gd name="csX38" fmla="*/ 1604683 w 2017059"/>
              <a:gd name="csY38" fmla="*/ 816990 h 2391476"/>
              <a:gd name="csX39" fmla="*/ 1613647 w 2017059"/>
              <a:gd name="csY39" fmla="*/ 852849 h 2391476"/>
              <a:gd name="csX40" fmla="*/ 1640541 w 2017059"/>
              <a:gd name="csY40" fmla="*/ 888708 h 2391476"/>
              <a:gd name="csX41" fmla="*/ 1658471 w 2017059"/>
              <a:gd name="csY41" fmla="*/ 933531 h 2391476"/>
              <a:gd name="csX42" fmla="*/ 1730188 w 2017059"/>
              <a:gd name="csY42" fmla="*/ 960425 h 2391476"/>
              <a:gd name="csX43" fmla="*/ 1757083 w 2017059"/>
              <a:gd name="csY43" fmla="*/ 969390 h 2391476"/>
              <a:gd name="csX44" fmla="*/ 1792941 w 2017059"/>
              <a:gd name="csY44" fmla="*/ 978355 h 2391476"/>
              <a:gd name="csX45" fmla="*/ 1864659 w 2017059"/>
              <a:gd name="csY45" fmla="*/ 1005249 h 2391476"/>
              <a:gd name="csX46" fmla="*/ 1891553 w 2017059"/>
              <a:gd name="csY46" fmla="*/ 1023178 h 2391476"/>
              <a:gd name="csX47" fmla="*/ 1936377 w 2017059"/>
              <a:gd name="csY47" fmla="*/ 1041108 h 2391476"/>
              <a:gd name="csX48" fmla="*/ 1954306 w 2017059"/>
              <a:gd name="csY48" fmla="*/ 1076966 h 2391476"/>
              <a:gd name="csX49" fmla="*/ 1981200 w 2017059"/>
              <a:gd name="csY49" fmla="*/ 1372802 h 2391476"/>
              <a:gd name="csX50" fmla="*/ 1981200 w 2017059"/>
              <a:gd name="csY50" fmla="*/ 1372802 h 2391476"/>
              <a:gd name="csX51" fmla="*/ 1990165 w 2017059"/>
              <a:gd name="csY51" fmla="*/ 1426590 h 2391476"/>
              <a:gd name="csX52" fmla="*/ 2017059 w 2017059"/>
              <a:gd name="csY52" fmla="*/ 1471414 h 2391476"/>
              <a:gd name="csX53" fmla="*/ 1972236 w 2017059"/>
              <a:gd name="csY53" fmla="*/ 1507272 h 2391476"/>
              <a:gd name="csX54" fmla="*/ 1936377 w 2017059"/>
              <a:gd name="csY54" fmla="*/ 1516237 h 2391476"/>
              <a:gd name="csX55" fmla="*/ 1900518 w 2017059"/>
              <a:gd name="csY55" fmla="*/ 1534166 h 2391476"/>
              <a:gd name="csX56" fmla="*/ 1855694 w 2017059"/>
              <a:gd name="csY56" fmla="*/ 1570025 h 2391476"/>
              <a:gd name="csX57" fmla="*/ 1757083 w 2017059"/>
              <a:gd name="csY57" fmla="*/ 1623814 h 2391476"/>
              <a:gd name="csX58" fmla="*/ 1703294 w 2017059"/>
              <a:gd name="csY58" fmla="*/ 1632778 h 2391476"/>
              <a:gd name="csX59" fmla="*/ 1667436 w 2017059"/>
              <a:gd name="csY59" fmla="*/ 1641743 h 2391476"/>
              <a:gd name="csX60" fmla="*/ 1613647 w 2017059"/>
              <a:gd name="csY60" fmla="*/ 1650708 h 2391476"/>
              <a:gd name="csX61" fmla="*/ 1577788 w 2017059"/>
              <a:gd name="csY61" fmla="*/ 1668637 h 2391476"/>
              <a:gd name="csX62" fmla="*/ 1506071 w 2017059"/>
              <a:gd name="csY62" fmla="*/ 1686566 h 2391476"/>
              <a:gd name="csX63" fmla="*/ 1479177 w 2017059"/>
              <a:gd name="csY63" fmla="*/ 1695531 h 2391476"/>
              <a:gd name="csX64" fmla="*/ 1335741 w 2017059"/>
              <a:gd name="csY64" fmla="*/ 1758284 h 2391476"/>
              <a:gd name="csX65" fmla="*/ 1264024 w 2017059"/>
              <a:gd name="csY65" fmla="*/ 1785178 h 2391476"/>
              <a:gd name="csX66" fmla="*/ 1237130 w 2017059"/>
              <a:gd name="csY66" fmla="*/ 1803108 h 2391476"/>
              <a:gd name="csX67" fmla="*/ 1075765 w 2017059"/>
              <a:gd name="csY67" fmla="*/ 1856896 h 2391476"/>
              <a:gd name="csX68" fmla="*/ 457200 w 2017059"/>
              <a:gd name="csY68" fmla="*/ 2358920 h 2391476"/>
              <a:gd name="csX69" fmla="*/ 331694 w 2017059"/>
              <a:gd name="csY69" fmla="*/ 2340990 h 2391476"/>
              <a:gd name="csX70" fmla="*/ 259977 w 2017059"/>
              <a:gd name="csY70" fmla="*/ 2332025 h 2391476"/>
              <a:gd name="csX71" fmla="*/ 116542 w 2017059"/>
              <a:gd name="csY71" fmla="*/ 2323060 h 2391476"/>
              <a:gd name="csX72" fmla="*/ 152400 w 2017059"/>
              <a:gd name="csY72" fmla="*/ 2224449 h 2391476"/>
              <a:gd name="csX73" fmla="*/ 161365 w 2017059"/>
              <a:gd name="csY73" fmla="*/ 2179625 h 2391476"/>
              <a:gd name="csX74" fmla="*/ 89647 w 2017059"/>
              <a:gd name="csY74" fmla="*/ 2143766 h 2391476"/>
              <a:gd name="csX75" fmla="*/ 62753 w 2017059"/>
              <a:gd name="csY75" fmla="*/ 2125837 h 2391476"/>
              <a:gd name="csX76" fmla="*/ 26894 w 2017059"/>
              <a:gd name="csY76" fmla="*/ 2116872 h 2391476"/>
              <a:gd name="csX77" fmla="*/ 0 w 2017059"/>
              <a:gd name="csY77" fmla="*/ 2089978 h 2391476"/>
              <a:gd name="csX78" fmla="*/ 35859 w 2017059"/>
              <a:gd name="csY78" fmla="*/ 2072049 h 2391476"/>
              <a:gd name="csX79" fmla="*/ 125506 w 2017059"/>
              <a:gd name="csY79" fmla="*/ 2063084 h 2391476"/>
              <a:gd name="csX80" fmla="*/ 143436 w 2017059"/>
              <a:gd name="csY80" fmla="*/ 1946543 h 2391476"/>
              <a:gd name="csX81" fmla="*/ 268941 w 2017059"/>
              <a:gd name="csY81" fmla="*/ 1901719 h 2391476"/>
              <a:gd name="csX82" fmla="*/ 286871 w 2017059"/>
              <a:gd name="csY82" fmla="*/ 1874825 h 2391476"/>
              <a:gd name="csX83" fmla="*/ 376518 w 2017059"/>
              <a:gd name="csY83" fmla="*/ 1865861 h 2391476"/>
              <a:gd name="csX84" fmla="*/ 502024 w 2017059"/>
              <a:gd name="csY84" fmla="*/ 1847931 h 2391476"/>
              <a:gd name="csX85" fmla="*/ 609600 w 2017059"/>
              <a:gd name="csY85" fmla="*/ 1803108 h 2391476"/>
              <a:gd name="csX86" fmla="*/ 636494 w 2017059"/>
              <a:gd name="csY86" fmla="*/ 1740355 h 2391476"/>
              <a:gd name="csX87" fmla="*/ 663388 w 2017059"/>
              <a:gd name="csY87" fmla="*/ 1695531 h 2391476"/>
              <a:gd name="csX88" fmla="*/ 672353 w 2017059"/>
              <a:gd name="csY88" fmla="*/ 1659672 h 2391476"/>
              <a:gd name="csX89" fmla="*/ 681318 w 2017059"/>
              <a:gd name="csY89" fmla="*/ 1632778 h 2391476"/>
              <a:gd name="csX90" fmla="*/ 654424 w 2017059"/>
              <a:gd name="csY90" fmla="*/ 1596919 h 2391476"/>
              <a:gd name="csX91" fmla="*/ 627530 w 2017059"/>
              <a:gd name="csY91" fmla="*/ 1534166 h 2391476"/>
              <a:gd name="csX92" fmla="*/ 582706 w 2017059"/>
              <a:gd name="csY92" fmla="*/ 1435555 h 2391476"/>
              <a:gd name="csX93" fmla="*/ 555812 w 2017059"/>
              <a:gd name="csY93" fmla="*/ 1408661 h 2391476"/>
              <a:gd name="csX0" fmla="*/ 385483 w 2017059"/>
              <a:gd name="csY0" fmla="*/ 476331 h 2374604"/>
              <a:gd name="csX1" fmla="*/ 376518 w 2017059"/>
              <a:gd name="csY1" fmla="*/ 404614 h 2374604"/>
              <a:gd name="csX2" fmla="*/ 475130 w 2017059"/>
              <a:gd name="csY2" fmla="*/ 386684 h 2374604"/>
              <a:gd name="csX3" fmla="*/ 502024 w 2017059"/>
              <a:gd name="csY3" fmla="*/ 359790 h 2374604"/>
              <a:gd name="csX4" fmla="*/ 546847 w 2017059"/>
              <a:gd name="csY4" fmla="*/ 341861 h 2374604"/>
              <a:gd name="csX5" fmla="*/ 582706 w 2017059"/>
              <a:gd name="csY5" fmla="*/ 350825 h 2374604"/>
              <a:gd name="csX6" fmla="*/ 618565 w 2017059"/>
              <a:gd name="csY6" fmla="*/ 368755 h 2374604"/>
              <a:gd name="csX7" fmla="*/ 663388 w 2017059"/>
              <a:gd name="csY7" fmla="*/ 386684 h 2374604"/>
              <a:gd name="csX8" fmla="*/ 717177 w 2017059"/>
              <a:gd name="csY8" fmla="*/ 359790 h 2374604"/>
              <a:gd name="csX9" fmla="*/ 744071 w 2017059"/>
              <a:gd name="csY9" fmla="*/ 350825 h 2374604"/>
              <a:gd name="csX10" fmla="*/ 735106 w 2017059"/>
              <a:gd name="csY10" fmla="*/ 314966 h 2374604"/>
              <a:gd name="csX11" fmla="*/ 744071 w 2017059"/>
              <a:gd name="csY11" fmla="*/ 252214 h 2374604"/>
              <a:gd name="csX12" fmla="*/ 762000 w 2017059"/>
              <a:gd name="csY12" fmla="*/ 225319 h 2374604"/>
              <a:gd name="csX13" fmla="*/ 779930 w 2017059"/>
              <a:gd name="csY13" fmla="*/ 99814 h 2374604"/>
              <a:gd name="csX14" fmla="*/ 824753 w 2017059"/>
              <a:gd name="csY14" fmla="*/ 90849 h 2374604"/>
              <a:gd name="csX15" fmla="*/ 851647 w 2017059"/>
              <a:gd name="csY15" fmla="*/ 81884 h 2374604"/>
              <a:gd name="csX16" fmla="*/ 869577 w 2017059"/>
              <a:gd name="csY16" fmla="*/ 46025 h 2374604"/>
              <a:gd name="csX17" fmla="*/ 950259 w 2017059"/>
              <a:gd name="csY17" fmla="*/ 19131 h 2374604"/>
              <a:gd name="csX18" fmla="*/ 986118 w 2017059"/>
              <a:gd name="csY18" fmla="*/ 1202 h 2374604"/>
              <a:gd name="csX19" fmla="*/ 1004047 w 2017059"/>
              <a:gd name="csY19" fmla="*/ 46025 h 2374604"/>
              <a:gd name="csX20" fmla="*/ 1030941 w 2017059"/>
              <a:gd name="csY20" fmla="*/ 63955 h 2374604"/>
              <a:gd name="csX21" fmla="*/ 1048871 w 2017059"/>
              <a:gd name="csY21" fmla="*/ 81884 h 2374604"/>
              <a:gd name="csX22" fmla="*/ 1102659 w 2017059"/>
              <a:gd name="csY22" fmla="*/ 90849 h 2374604"/>
              <a:gd name="csX23" fmla="*/ 1147483 w 2017059"/>
              <a:gd name="csY23" fmla="*/ 99814 h 2374604"/>
              <a:gd name="csX24" fmla="*/ 1174377 w 2017059"/>
              <a:gd name="csY24" fmla="*/ 126708 h 2374604"/>
              <a:gd name="csX25" fmla="*/ 1165412 w 2017059"/>
              <a:gd name="csY25" fmla="*/ 153602 h 2374604"/>
              <a:gd name="csX26" fmla="*/ 1156447 w 2017059"/>
              <a:gd name="csY26" fmla="*/ 189461 h 2374604"/>
              <a:gd name="csX27" fmla="*/ 1183341 w 2017059"/>
              <a:gd name="csY27" fmla="*/ 288072 h 2374604"/>
              <a:gd name="csX28" fmla="*/ 1255059 w 2017059"/>
              <a:gd name="csY28" fmla="*/ 323931 h 2374604"/>
              <a:gd name="csX29" fmla="*/ 1272988 w 2017059"/>
              <a:gd name="csY29" fmla="*/ 341861 h 2374604"/>
              <a:gd name="csX30" fmla="*/ 1281953 w 2017059"/>
              <a:gd name="csY30" fmla="*/ 368755 h 2374604"/>
              <a:gd name="csX31" fmla="*/ 1299883 w 2017059"/>
              <a:gd name="csY31" fmla="*/ 619766 h 2374604"/>
              <a:gd name="csX32" fmla="*/ 1326777 w 2017059"/>
              <a:gd name="csY32" fmla="*/ 655625 h 2374604"/>
              <a:gd name="csX33" fmla="*/ 1389530 w 2017059"/>
              <a:gd name="csY33" fmla="*/ 673555 h 2374604"/>
              <a:gd name="csX34" fmla="*/ 1461247 w 2017059"/>
              <a:gd name="csY34" fmla="*/ 709414 h 2374604"/>
              <a:gd name="csX35" fmla="*/ 1470212 w 2017059"/>
              <a:gd name="csY35" fmla="*/ 736308 h 2374604"/>
              <a:gd name="csX36" fmla="*/ 1559859 w 2017059"/>
              <a:gd name="csY36" fmla="*/ 700449 h 2374604"/>
              <a:gd name="csX37" fmla="*/ 1595718 w 2017059"/>
              <a:gd name="csY37" fmla="*/ 790096 h 2374604"/>
              <a:gd name="csX38" fmla="*/ 1604683 w 2017059"/>
              <a:gd name="csY38" fmla="*/ 816990 h 2374604"/>
              <a:gd name="csX39" fmla="*/ 1613647 w 2017059"/>
              <a:gd name="csY39" fmla="*/ 852849 h 2374604"/>
              <a:gd name="csX40" fmla="*/ 1640541 w 2017059"/>
              <a:gd name="csY40" fmla="*/ 888708 h 2374604"/>
              <a:gd name="csX41" fmla="*/ 1658471 w 2017059"/>
              <a:gd name="csY41" fmla="*/ 933531 h 2374604"/>
              <a:gd name="csX42" fmla="*/ 1730188 w 2017059"/>
              <a:gd name="csY42" fmla="*/ 960425 h 2374604"/>
              <a:gd name="csX43" fmla="*/ 1757083 w 2017059"/>
              <a:gd name="csY43" fmla="*/ 969390 h 2374604"/>
              <a:gd name="csX44" fmla="*/ 1792941 w 2017059"/>
              <a:gd name="csY44" fmla="*/ 978355 h 2374604"/>
              <a:gd name="csX45" fmla="*/ 1864659 w 2017059"/>
              <a:gd name="csY45" fmla="*/ 1005249 h 2374604"/>
              <a:gd name="csX46" fmla="*/ 1891553 w 2017059"/>
              <a:gd name="csY46" fmla="*/ 1023178 h 2374604"/>
              <a:gd name="csX47" fmla="*/ 1936377 w 2017059"/>
              <a:gd name="csY47" fmla="*/ 1041108 h 2374604"/>
              <a:gd name="csX48" fmla="*/ 1954306 w 2017059"/>
              <a:gd name="csY48" fmla="*/ 1076966 h 2374604"/>
              <a:gd name="csX49" fmla="*/ 1981200 w 2017059"/>
              <a:gd name="csY49" fmla="*/ 1372802 h 2374604"/>
              <a:gd name="csX50" fmla="*/ 1981200 w 2017059"/>
              <a:gd name="csY50" fmla="*/ 1372802 h 2374604"/>
              <a:gd name="csX51" fmla="*/ 1990165 w 2017059"/>
              <a:gd name="csY51" fmla="*/ 1426590 h 2374604"/>
              <a:gd name="csX52" fmla="*/ 2017059 w 2017059"/>
              <a:gd name="csY52" fmla="*/ 1471414 h 2374604"/>
              <a:gd name="csX53" fmla="*/ 1972236 w 2017059"/>
              <a:gd name="csY53" fmla="*/ 1507272 h 2374604"/>
              <a:gd name="csX54" fmla="*/ 1936377 w 2017059"/>
              <a:gd name="csY54" fmla="*/ 1516237 h 2374604"/>
              <a:gd name="csX55" fmla="*/ 1900518 w 2017059"/>
              <a:gd name="csY55" fmla="*/ 1534166 h 2374604"/>
              <a:gd name="csX56" fmla="*/ 1855694 w 2017059"/>
              <a:gd name="csY56" fmla="*/ 1570025 h 2374604"/>
              <a:gd name="csX57" fmla="*/ 1757083 w 2017059"/>
              <a:gd name="csY57" fmla="*/ 1623814 h 2374604"/>
              <a:gd name="csX58" fmla="*/ 1703294 w 2017059"/>
              <a:gd name="csY58" fmla="*/ 1632778 h 2374604"/>
              <a:gd name="csX59" fmla="*/ 1667436 w 2017059"/>
              <a:gd name="csY59" fmla="*/ 1641743 h 2374604"/>
              <a:gd name="csX60" fmla="*/ 1613647 w 2017059"/>
              <a:gd name="csY60" fmla="*/ 1650708 h 2374604"/>
              <a:gd name="csX61" fmla="*/ 1577788 w 2017059"/>
              <a:gd name="csY61" fmla="*/ 1668637 h 2374604"/>
              <a:gd name="csX62" fmla="*/ 1506071 w 2017059"/>
              <a:gd name="csY62" fmla="*/ 1686566 h 2374604"/>
              <a:gd name="csX63" fmla="*/ 1479177 w 2017059"/>
              <a:gd name="csY63" fmla="*/ 1695531 h 2374604"/>
              <a:gd name="csX64" fmla="*/ 1335741 w 2017059"/>
              <a:gd name="csY64" fmla="*/ 1758284 h 2374604"/>
              <a:gd name="csX65" fmla="*/ 1264024 w 2017059"/>
              <a:gd name="csY65" fmla="*/ 1785178 h 2374604"/>
              <a:gd name="csX66" fmla="*/ 1237130 w 2017059"/>
              <a:gd name="csY66" fmla="*/ 1803108 h 2374604"/>
              <a:gd name="csX67" fmla="*/ 1075765 w 2017059"/>
              <a:gd name="csY67" fmla="*/ 1856896 h 2374604"/>
              <a:gd name="csX68" fmla="*/ 331694 w 2017059"/>
              <a:gd name="csY68" fmla="*/ 2340990 h 2374604"/>
              <a:gd name="csX69" fmla="*/ 259977 w 2017059"/>
              <a:gd name="csY69" fmla="*/ 2332025 h 2374604"/>
              <a:gd name="csX70" fmla="*/ 116542 w 2017059"/>
              <a:gd name="csY70" fmla="*/ 2323060 h 2374604"/>
              <a:gd name="csX71" fmla="*/ 152400 w 2017059"/>
              <a:gd name="csY71" fmla="*/ 2224449 h 2374604"/>
              <a:gd name="csX72" fmla="*/ 161365 w 2017059"/>
              <a:gd name="csY72" fmla="*/ 2179625 h 2374604"/>
              <a:gd name="csX73" fmla="*/ 89647 w 2017059"/>
              <a:gd name="csY73" fmla="*/ 2143766 h 2374604"/>
              <a:gd name="csX74" fmla="*/ 62753 w 2017059"/>
              <a:gd name="csY74" fmla="*/ 2125837 h 2374604"/>
              <a:gd name="csX75" fmla="*/ 26894 w 2017059"/>
              <a:gd name="csY75" fmla="*/ 2116872 h 2374604"/>
              <a:gd name="csX76" fmla="*/ 0 w 2017059"/>
              <a:gd name="csY76" fmla="*/ 2089978 h 2374604"/>
              <a:gd name="csX77" fmla="*/ 35859 w 2017059"/>
              <a:gd name="csY77" fmla="*/ 2072049 h 2374604"/>
              <a:gd name="csX78" fmla="*/ 125506 w 2017059"/>
              <a:gd name="csY78" fmla="*/ 2063084 h 2374604"/>
              <a:gd name="csX79" fmla="*/ 143436 w 2017059"/>
              <a:gd name="csY79" fmla="*/ 1946543 h 2374604"/>
              <a:gd name="csX80" fmla="*/ 268941 w 2017059"/>
              <a:gd name="csY80" fmla="*/ 1901719 h 2374604"/>
              <a:gd name="csX81" fmla="*/ 286871 w 2017059"/>
              <a:gd name="csY81" fmla="*/ 1874825 h 2374604"/>
              <a:gd name="csX82" fmla="*/ 376518 w 2017059"/>
              <a:gd name="csY82" fmla="*/ 1865861 h 2374604"/>
              <a:gd name="csX83" fmla="*/ 502024 w 2017059"/>
              <a:gd name="csY83" fmla="*/ 1847931 h 2374604"/>
              <a:gd name="csX84" fmla="*/ 609600 w 2017059"/>
              <a:gd name="csY84" fmla="*/ 1803108 h 2374604"/>
              <a:gd name="csX85" fmla="*/ 636494 w 2017059"/>
              <a:gd name="csY85" fmla="*/ 1740355 h 2374604"/>
              <a:gd name="csX86" fmla="*/ 663388 w 2017059"/>
              <a:gd name="csY86" fmla="*/ 1695531 h 2374604"/>
              <a:gd name="csX87" fmla="*/ 672353 w 2017059"/>
              <a:gd name="csY87" fmla="*/ 1659672 h 2374604"/>
              <a:gd name="csX88" fmla="*/ 681318 w 2017059"/>
              <a:gd name="csY88" fmla="*/ 1632778 h 2374604"/>
              <a:gd name="csX89" fmla="*/ 654424 w 2017059"/>
              <a:gd name="csY89" fmla="*/ 1596919 h 2374604"/>
              <a:gd name="csX90" fmla="*/ 627530 w 2017059"/>
              <a:gd name="csY90" fmla="*/ 1534166 h 2374604"/>
              <a:gd name="csX91" fmla="*/ 582706 w 2017059"/>
              <a:gd name="csY91" fmla="*/ 1435555 h 2374604"/>
              <a:gd name="csX92" fmla="*/ 555812 w 2017059"/>
              <a:gd name="csY92" fmla="*/ 1408661 h 2374604"/>
              <a:gd name="csX0" fmla="*/ 385483 w 2017059"/>
              <a:gd name="csY0" fmla="*/ 476331 h 2375208"/>
              <a:gd name="csX1" fmla="*/ 376518 w 2017059"/>
              <a:gd name="csY1" fmla="*/ 404614 h 2375208"/>
              <a:gd name="csX2" fmla="*/ 475130 w 2017059"/>
              <a:gd name="csY2" fmla="*/ 386684 h 2375208"/>
              <a:gd name="csX3" fmla="*/ 502024 w 2017059"/>
              <a:gd name="csY3" fmla="*/ 359790 h 2375208"/>
              <a:gd name="csX4" fmla="*/ 546847 w 2017059"/>
              <a:gd name="csY4" fmla="*/ 341861 h 2375208"/>
              <a:gd name="csX5" fmla="*/ 582706 w 2017059"/>
              <a:gd name="csY5" fmla="*/ 350825 h 2375208"/>
              <a:gd name="csX6" fmla="*/ 618565 w 2017059"/>
              <a:gd name="csY6" fmla="*/ 368755 h 2375208"/>
              <a:gd name="csX7" fmla="*/ 663388 w 2017059"/>
              <a:gd name="csY7" fmla="*/ 386684 h 2375208"/>
              <a:gd name="csX8" fmla="*/ 717177 w 2017059"/>
              <a:gd name="csY8" fmla="*/ 359790 h 2375208"/>
              <a:gd name="csX9" fmla="*/ 744071 w 2017059"/>
              <a:gd name="csY9" fmla="*/ 350825 h 2375208"/>
              <a:gd name="csX10" fmla="*/ 735106 w 2017059"/>
              <a:gd name="csY10" fmla="*/ 314966 h 2375208"/>
              <a:gd name="csX11" fmla="*/ 744071 w 2017059"/>
              <a:gd name="csY11" fmla="*/ 252214 h 2375208"/>
              <a:gd name="csX12" fmla="*/ 762000 w 2017059"/>
              <a:gd name="csY12" fmla="*/ 225319 h 2375208"/>
              <a:gd name="csX13" fmla="*/ 779930 w 2017059"/>
              <a:gd name="csY13" fmla="*/ 99814 h 2375208"/>
              <a:gd name="csX14" fmla="*/ 824753 w 2017059"/>
              <a:gd name="csY14" fmla="*/ 90849 h 2375208"/>
              <a:gd name="csX15" fmla="*/ 851647 w 2017059"/>
              <a:gd name="csY15" fmla="*/ 81884 h 2375208"/>
              <a:gd name="csX16" fmla="*/ 869577 w 2017059"/>
              <a:gd name="csY16" fmla="*/ 46025 h 2375208"/>
              <a:gd name="csX17" fmla="*/ 950259 w 2017059"/>
              <a:gd name="csY17" fmla="*/ 19131 h 2375208"/>
              <a:gd name="csX18" fmla="*/ 986118 w 2017059"/>
              <a:gd name="csY18" fmla="*/ 1202 h 2375208"/>
              <a:gd name="csX19" fmla="*/ 1004047 w 2017059"/>
              <a:gd name="csY19" fmla="*/ 46025 h 2375208"/>
              <a:gd name="csX20" fmla="*/ 1030941 w 2017059"/>
              <a:gd name="csY20" fmla="*/ 63955 h 2375208"/>
              <a:gd name="csX21" fmla="*/ 1048871 w 2017059"/>
              <a:gd name="csY21" fmla="*/ 81884 h 2375208"/>
              <a:gd name="csX22" fmla="*/ 1102659 w 2017059"/>
              <a:gd name="csY22" fmla="*/ 90849 h 2375208"/>
              <a:gd name="csX23" fmla="*/ 1147483 w 2017059"/>
              <a:gd name="csY23" fmla="*/ 99814 h 2375208"/>
              <a:gd name="csX24" fmla="*/ 1174377 w 2017059"/>
              <a:gd name="csY24" fmla="*/ 126708 h 2375208"/>
              <a:gd name="csX25" fmla="*/ 1165412 w 2017059"/>
              <a:gd name="csY25" fmla="*/ 153602 h 2375208"/>
              <a:gd name="csX26" fmla="*/ 1156447 w 2017059"/>
              <a:gd name="csY26" fmla="*/ 189461 h 2375208"/>
              <a:gd name="csX27" fmla="*/ 1183341 w 2017059"/>
              <a:gd name="csY27" fmla="*/ 288072 h 2375208"/>
              <a:gd name="csX28" fmla="*/ 1255059 w 2017059"/>
              <a:gd name="csY28" fmla="*/ 323931 h 2375208"/>
              <a:gd name="csX29" fmla="*/ 1272988 w 2017059"/>
              <a:gd name="csY29" fmla="*/ 341861 h 2375208"/>
              <a:gd name="csX30" fmla="*/ 1281953 w 2017059"/>
              <a:gd name="csY30" fmla="*/ 368755 h 2375208"/>
              <a:gd name="csX31" fmla="*/ 1299883 w 2017059"/>
              <a:gd name="csY31" fmla="*/ 619766 h 2375208"/>
              <a:gd name="csX32" fmla="*/ 1326777 w 2017059"/>
              <a:gd name="csY32" fmla="*/ 655625 h 2375208"/>
              <a:gd name="csX33" fmla="*/ 1389530 w 2017059"/>
              <a:gd name="csY33" fmla="*/ 673555 h 2375208"/>
              <a:gd name="csX34" fmla="*/ 1461247 w 2017059"/>
              <a:gd name="csY34" fmla="*/ 709414 h 2375208"/>
              <a:gd name="csX35" fmla="*/ 1470212 w 2017059"/>
              <a:gd name="csY35" fmla="*/ 736308 h 2375208"/>
              <a:gd name="csX36" fmla="*/ 1559859 w 2017059"/>
              <a:gd name="csY36" fmla="*/ 700449 h 2375208"/>
              <a:gd name="csX37" fmla="*/ 1595718 w 2017059"/>
              <a:gd name="csY37" fmla="*/ 790096 h 2375208"/>
              <a:gd name="csX38" fmla="*/ 1604683 w 2017059"/>
              <a:gd name="csY38" fmla="*/ 816990 h 2375208"/>
              <a:gd name="csX39" fmla="*/ 1613647 w 2017059"/>
              <a:gd name="csY39" fmla="*/ 852849 h 2375208"/>
              <a:gd name="csX40" fmla="*/ 1640541 w 2017059"/>
              <a:gd name="csY40" fmla="*/ 888708 h 2375208"/>
              <a:gd name="csX41" fmla="*/ 1658471 w 2017059"/>
              <a:gd name="csY41" fmla="*/ 933531 h 2375208"/>
              <a:gd name="csX42" fmla="*/ 1730188 w 2017059"/>
              <a:gd name="csY42" fmla="*/ 960425 h 2375208"/>
              <a:gd name="csX43" fmla="*/ 1757083 w 2017059"/>
              <a:gd name="csY43" fmla="*/ 969390 h 2375208"/>
              <a:gd name="csX44" fmla="*/ 1792941 w 2017059"/>
              <a:gd name="csY44" fmla="*/ 978355 h 2375208"/>
              <a:gd name="csX45" fmla="*/ 1864659 w 2017059"/>
              <a:gd name="csY45" fmla="*/ 1005249 h 2375208"/>
              <a:gd name="csX46" fmla="*/ 1891553 w 2017059"/>
              <a:gd name="csY46" fmla="*/ 1023178 h 2375208"/>
              <a:gd name="csX47" fmla="*/ 1936377 w 2017059"/>
              <a:gd name="csY47" fmla="*/ 1041108 h 2375208"/>
              <a:gd name="csX48" fmla="*/ 1954306 w 2017059"/>
              <a:gd name="csY48" fmla="*/ 1076966 h 2375208"/>
              <a:gd name="csX49" fmla="*/ 1981200 w 2017059"/>
              <a:gd name="csY49" fmla="*/ 1372802 h 2375208"/>
              <a:gd name="csX50" fmla="*/ 1981200 w 2017059"/>
              <a:gd name="csY50" fmla="*/ 1372802 h 2375208"/>
              <a:gd name="csX51" fmla="*/ 1990165 w 2017059"/>
              <a:gd name="csY51" fmla="*/ 1426590 h 2375208"/>
              <a:gd name="csX52" fmla="*/ 2017059 w 2017059"/>
              <a:gd name="csY52" fmla="*/ 1471414 h 2375208"/>
              <a:gd name="csX53" fmla="*/ 1972236 w 2017059"/>
              <a:gd name="csY53" fmla="*/ 1507272 h 2375208"/>
              <a:gd name="csX54" fmla="*/ 1936377 w 2017059"/>
              <a:gd name="csY54" fmla="*/ 1516237 h 2375208"/>
              <a:gd name="csX55" fmla="*/ 1900518 w 2017059"/>
              <a:gd name="csY55" fmla="*/ 1534166 h 2375208"/>
              <a:gd name="csX56" fmla="*/ 1855694 w 2017059"/>
              <a:gd name="csY56" fmla="*/ 1570025 h 2375208"/>
              <a:gd name="csX57" fmla="*/ 1757083 w 2017059"/>
              <a:gd name="csY57" fmla="*/ 1623814 h 2375208"/>
              <a:gd name="csX58" fmla="*/ 1703294 w 2017059"/>
              <a:gd name="csY58" fmla="*/ 1632778 h 2375208"/>
              <a:gd name="csX59" fmla="*/ 1667436 w 2017059"/>
              <a:gd name="csY59" fmla="*/ 1641743 h 2375208"/>
              <a:gd name="csX60" fmla="*/ 1613647 w 2017059"/>
              <a:gd name="csY60" fmla="*/ 1650708 h 2375208"/>
              <a:gd name="csX61" fmla="*/ 1577788 w 2017059"/>
              <a:gd name="csY61" fmla="*/ 1668637 h 2375208"/>
              <a:gd name="csX62" fmla="*/ 1506071 w 2017059"/>
              <a:gd name="csY62" fmla="*/ 1686566 h 2375208"/>
              <a:gd name="csX63" fmla="*/ 1479177 w 2017059"/>
              <a:gd name="csY63" fmla="*/ 1695531 h 2375208"/>
              <a:gd name="csX64" fmla="*/ 1335741 w 2017059"/>
              <a:gd name="csY64" fmla="*/ 1758284 h 2375208"/>
              <a:gd name="csX65" fmla="*/ 1264024 w 2017059"/>
              <a:gd name="csY65" fmla="*/ 1785178 h 2375208"/>
              <a:gd name="csX66" fmla="*/ 1237130 w 2017059"/>
              <a:gd name="csY66" fmla="*/ 1803108 h 2375208"/>
              <a:gd name="csX67" fmla="*/ 1075765 w 2017059"/>
              <a:gd name="csY67" fmla="*/ 1856896 h 2375208"/>
              <a:gd name="csX68" fmla="*/ 331694 w 2017059"/>
              <a:gd name="csY68" fmla="*/ 2340990 h 2375208"/>
              <a:gd name="csX69" fmla="*/ 116542 w 2017059"/>
              <a:gd name="csY69" fmla="*/ 2323060 h 2375208"/>
              <a:gd name="csX70" fmla="*/ 152400 w 2017059"/>
              <a:gd name="csY70" fmla="*/ 2224449 h 2375208"/>
              <a:gd name="csX71" fmla="*/ 161365 w 2017059"/>
              <a:gd name="csY71" fmla="*/ 2179625 h 2375208"/>
              <a:gd name="csX72" fmla="*/ 89647 w 2017059"/>
              <a:gd name="csY72" fmla="*/ 2143766 h 2375208"/>
              <a:gd name="csX73" fmla="*/ 62753 w 2017059"/>
              <a:gd name="csY73" fmla="*/ 2125837 h 2375208"/>
              <a:gd name="csX74" fmla="*/ 26894 w 2017059"/>
              <a:gd name="csY74" fmla="*/ 2116872 h 2375208"/>
              <a:gd name="csX75" fmla="*/ 0 w 2017059"/>
              <a:gd name="csY75" fmla="*/ 2089978 h 2375208"/>
              <a:gd name="csX76" fmla="*/ 35859 w 2017059"/>
              <a:gd name="csY76" fmla="*/ 2072049 h 2375208"/>
              <a:gd name="csX77" fmla="*/ 125506 w 2017059"/>
              <a:gd name="csY77" fmla="*/ 2063084 h 2375208"/>
              <a:gd name="csX78" fmla="*/ 143436 w 2017059"/>
              <a:gd name="csY78" fmla="*/ 1946543 h 2375208"/>
              <a:gd name="csX79" fmla="*/ 268941 w 2017059"/>
              <a:gd name="csY79" fmla="*/ 1901719 h 2375208"/>
              <a:gd name="csX80" fmla="*/ 286871 w 2017059"/>
              <a:gd name="csY80" fmla="*/ 1874825 h 2375208"/>
              <a:gd name="csX81" fmla="*/ 376518 w 2017059"/>
              <a:gd name="csY81" fmla="*/ 1865861 h 2375208"/>
              <a:gd name="csX82" fmla="*/ 502024 w 2017059"/>
              <a:gd name="csY82" fmla="*/ 1847931 h 2375208"/>
              <a:gd name="csX83" fmla="*/ 609600 w 2017059"/>
              <a:gd name="csY83" fmla="*/ 1803108 h 2375208"/>
              <a:gd name="csX84" fmla="*/ 636494 w 2017059"/>
              <a:gd name="csY84" fmla="*/ 1740355 h 2375208"/>
              <a:gd name="csX85" fmla="*/ 663388 w 2017059"/>
              <a:gd name="csY85" fmla="*/ 1695531 h 2375208"/>
              <a:gd name="csX86" fmla="*/ 672353 w 2017059"/>
              <a:gd name="csY86" fmla="*/ 1659672 h 2375208"/>
              <a:gd name="csX87" fmla="*/ 681318 w 2017059"/>
              <a:gd name="csY87" fmla="*/ 1632778 h 2375208"/>
              <a:gd name="csX88" fmla="*/ 654424 w 2017059"/>
              <a:gd name="csY88" fmla="*/ 1596919 h 2375208"/>
              <a:gd name="csX89" fmla="*/ 627530 w 2017059"/>
              <a:gd name="csY89" fmla="*/ 1534166 h 2375208"/>
              <a:gd name="csX90" fmla="*/ 582706 w 2017059"/>
              <a:gd name="csY90" fmla="*/ 1435555 h 2375208"/>
              <a:gd name="csX91" fmla="*/ 555812 w 2017059"/>
              <a:gd name="csY91" fmla="*/ 1408661 h 2375208"/>
              <a:gd name="csX0" fmla="*/ 385483 w 2017059"/>
              <a:gd name="csY0" fmla="*/ 476331 h 2338773"/>
              <a:gd name="csX1" fmla="*/ 376518 w 2017059"/>
              <a:gd name="csY1" fmla="*/ 404614 h 2338773"/>
              <a:gd name="csX2" fmla="*/ 475130 w 2017059"/>
              <a:gd name="csY2" fmla="*/ 386684 h 2338773"/>
              <a:gd name="csX3" fmla="*/ 502024 w 2017059"/>
              <a:gd name="csY3" fmla="*/ 359790 h 2338773"/>
              <a:gd name="csX4" fmla="*/ 546847 w 2017059"/>
              <a:gd name="csY4" fmla="*/ 341861 h 2338773"/>
              <a:gd name="csX5" fmla="*/ 582706 w 2017059"/>
              <a:gd name="csY5" fmla="*/ 350825 h 2338773"/>
              <a:gd name="csX6" fmla="*/ 618565 w 2017059"/>
              <a:gd name="csY6" fmla="*/ 368755 h 2338773"/>
              <a:gd name="csX7" fmla="*/ 663388 w 2017059"/>
              <a:gd name="csY7" fmla="*/ 386684 h 2338773"/>
              <a:gd name="csX8" fmla="*/ 717177 w 2017059"/>
              <a:gd name="csY8" fmla="*/ 359790 h 2338773"/>
              <a:gd name="csX9" fmla="*/ 744071 w 2017059"/>
              <a:gd name="csY9" fmla="*/ 350825 h 2338773"/>
              <a:gd name="csX10" fmla="*/ 735106 w 2017059"/>
              <a:gd name="csY10" fmla="*/ 314966 h 2338773"/>
              <a:gd name="csX11" fmla="*/ 744071 w 2017059"/>
              <a:gd name="csY11" fmla="*/ 252214 h 2338773"/>
              <a:gd name="csX12" fmla="*/ 762000 w 2017059"/>
              <a:gd name="csY12" fmla="*/ 225319 h 2338773"/>
              <a:gd name="csX13" fmla="*/ 779930 w 2017059"/>
              <a:gd name="csY13" fmla="*/ 99814 h 2338773"/>
              <a:gd name="csX14" fmla="*/ 824753 w 2017059"/>
              <a:gd name="csY14" fmla="*/ 90849 h 2338773"/>
              <a:gd name="csX15" fmla="*/ 851647 w 2017059"/>
              <a:gd name="csY15" fmla="*/ 81884 h 2338773"/>
              <a:gd name="csX16" fmla="*/ 869577 w 2017059"/>
              <a:gd name="csY16" fmla="*/ 46025 h 2338773"/>
              <a:gd name="csX17" fmla="*/ 950259 w 2017059"/>
              <a:gd name="csY17" fmla="*/ 19131 h 2338773"/>
              <a:gd name="csX18" fmla="*/ 986118 w 2017059"/>
              <a:gd name="csY18" fmla="*/ 1202 h 2338773"/>
              <a:gd name="csX19" fmla="*/ 1004047 w 2017059"/>
              <a:gd name="csY19" fmla="*/ 46025 h 2338773"/>
              <a:gd name="csX20" fmla="*/ 1030941 w 2017059"/>
              <a:gd name="csY20" fmla="*/ 63955 h 2338773"/>
              <a:gd name="csX21" fmla="*/ 1048871 w 2017059"/>
              <a:gd name="csY21" fmla="*/ 81884 h 2338773"/>
              <a:gd name="csX22" fmla="*/ 1102659 w 2017059"/>
              <a:gd name="csY22" fmla="*/ 90849 h 2338773"/>
              <a:gd name="csX23" fmla="*/ 1147483 w 2017059"/>
              <a:gd name="csY23" fmla="*/ 99814 h 2338773"/>
              <a:gd name="csX24" fmla="*/ 1174377 w 2017059"/>
              <a:gd name="csY24" fmla="*/ 126708 h 2338773"/>
              <a:gd name="csX25" fmla="*/ 1165412 w 2017059"/>
              <a:gd name="csY25" fmla="*/ 153602 h 2338773"/>
              <a:gd name="csX26" fmla="*/ 1156447 w 2017059"/>
              <a:gd name="csY26" fmla="*/ 189461 h 2338773"/>
              <a:gd name="csX27" fmla="*/ 1183341 w 2017059"/>
              <a:gd name="csY27" fmla="*/ 288072 h 2338773"/>
              <a:gd name="csX28" fmla="*/ 1255059 w 2017059"/>
              <a:gd name="csY28" fmla="*/ 323931 h 2338773"/>
              <a:gd name="csX29" fmla="*/ 1272988 w 2017059"/>
              <a:gd name="csY29" fmla="*/ 341861 h 2338773"/>
              <a:gd name="csX30" fmla="*/ 1281953 w 2017059"/>
              <a:gd name="csY30" fmla="*/ 368755 h 2338773"/>
              <a:gd name="csX31" fmla="*/ 1299883 w 2017059"/>
              <a:gd name="csY31" fmla="*/ 619766 h 2338773"/>
              <a:gd name="csX32" fmla="*/ 1326777 w 2017059"/>
              <a:gd name="csY32" fmla="*/ 655625 h 2338773"/>
              <a:gd name="csX33" fmla="*/ 1389530 w 2017059"/>
              <a:gd name="csY33" fmla="*/ 673555 h 2338773"/>
              <a:gd name="csX34" fmla="*/ 1461247 w 2017059"/>
              <a:gd name="csY34" fmla="*/ 709414 h 2338773"/>
              <a:gd name="csX35" fmla="*/ 1470212 w 2017059"/>
              <a:gd name="csY35" fmla="*/ 736308 h 2338773"/>
              <a:gd name="csX36" fmla="*/ 1559859 w 2017059"/>
              <a:gd name="csY36" fmla="*/ 700449 h 2338773"/>
              <a:gd name="csX37" fmla="*/ 1595718 w 2017059"/>
              <a:gd name="csY37" fmla="*/ 790096 h 2338773"/>
              <a:gd name="csX38" fmla="*/ 1604683 w 2017059"/>
              <a:gd name="csY38" fmla="*/ 816990 h 2338773"/>
              <a:gd name="csX39" fmla="*/ 1613647 w 2017059"/>
              <a:gd name="csY39" fmla="*/ 852849 h 2338773"/>
              <a:gd name="csX40" fmla="*/ 1640541 w 2017059"/>
              <a:gd name="csY40" fmla="*/ 888708 h 2338773"/>
              <a:gd name="csX41" fmla="*/ 1658471 w 2017059"/>
              <a:gd name="csY41" fmla="*/ 933531 h 2338773"/>
              <a:gd name="csX42" fmla="*/ 1730188 w 2017059"/>
              <a:gd name="csY42" fmla="*/ 960425 h 2338773"/>
              <a:gd name="csX43" fmla="*/ 1757083 w 2017059"/>
              <a:gd name="csY43" fmla="*/ 969390 h 2338773"/>
              <a:gd name="csX44" fmla="*/ 1792941 w 2017059"/>
              <a:gd name="csY44" fmla="*/ 978355 h 2338773"/>
              <a:gd name="csX45" fmla="*/ 1864659 w 2017059"/>
              <a:gd name="csY45" fmla="*/ 1005249 h 2338773"/>
              <a:gd name="csX46" fmla="*/ 1891553 w 2017059"/>
              <a:gd name="csY46" fmla="*/ 1023178 h 2338773"/>
              <a:gd name="csX47" fmla="*/ 1936377 w 2017059"/>
              <a:gd name="csY47" fmla="*/ 1041108 h 2338773"/>
              <a:gd name="csX48" fmla="*/ 1954306 w 2017059"/>
              <a:gd name="csY48" fmla="*/ 1076966 h 2338773"/>
              <a:gd name="csX49" fmla="*/ 1981200 w 2017059"/>
              <a:gd name="csY49" fmla="*/ 1372802 h 2338773"/>
              <a:gd name="csX50" fmla="*/ 1981200 w 2017059"/>
              <a:gd name="csY50" fmla="*/ 1372802 h 2338773"/>
              <a:gd name="csX51" fmla="*/ 1990165 w 2017059"/>
              <a:gd name="csY51" fmla="*/ 1426590 h 2338773"/>
              <a:gd name="csX52" fmla="*/ 2017059 w 2017059"/>
              <a:gd name="csY52" fmla="*/ 1471414 h 2338773"/>
              <a:gd name="csX53" fmla="*/ 1972236 w 2017059"/>
              <a:gd name="csY53" fmla="*/ 1507272 h 2338773"/>
              <a:gd name="csX54" fmla="*/ 1936377 w 2017059"/>
              <a:gd name="csY54" fmla="*/ 1516237 h 2338773"/>
              <a:gd name="csX55" fmla="*/ 1900518 w 2017059"/>
              <a:gd name="csY55" fmla="*/ 1534166 h 2338773"/>
              <a:gd name="csX56" fmla="*/ 1855694 w 2017059"/>
              <a:gd name="csY56" fmla="*/ 1570025 h 2338773"/>
              <a:gd name="csX57" fmla="*/ 1757083 w 2017059"/>
              <a:gd name="csY57" fmla="*/ 1623814 h 2338773"/>
              <a:gd name="csX58" fmla="*/ 1703294 w 2017059"/>
              <a:gd name="csY58" fmla="*/ 1632778 h 2338773"/>
              <a:gd name="csX59" fmla="*/ 1667436 w 2017059"/>
              <a:gd name="csY59" fmla="*/ 1641743 h 2338773"/>
              <a:gd name="csX60" fmla="*/ 1613647 w 2017059"/>
              <a:gd name="csY60" fmla="*/ 1650708 h 2338773"/>
              <a:gd name="csX61" fmla="*/ 1577788 w 2017059"/>
              <a:gd name="csY61" fmla="*/ 1668637 h 2338773"/>
              <a:gd name="csX62" fmla="*/ 1506071 w 2017059"/>
              <a:gd name="csY62" fmla="*/ 1686566 h 2338773"/>
              <a:gd name="csX63" fmla="*/ 1479177 w 2017059"/>
              <a:gd name="csY63" fmla="*/ 1695531 h 2338773"/>
              <a:gd name="csX64" fmla="*/ 1335741 w 2017059"/>
              <a:gd name="csY64" fmla="*/ 1758284 h 2338773"/>
              <a:gd name="csX65" fmla="*/ 1264024 w 2017059"/>
              <a:gd name="csY65" fmla="*/ 1785178 h 2338773"/>
              <a:gd name="csX66" fmla="*/ 1237130 w 2017059"/>
              <a:gd name="csY66" fmla="*/ 1803108 h 2338773"/>
              <a:gd name="csX67" fmla="*/ 1075765 w 2017059"/>
              <a:gd name="csY67" fmla="*/ 1856896 h 2338773"/>
              <a:gd name="csX68" fmla="*/ 116542 w 2017059"/>
              <a:gd name="csY68" fmla="*/ 2323060 h 2338773"/>
              <a:gd name="csX69" fmla="*/ 152400 w 2017059"/>
              <a:gd name="csY69" fmla="*/ 2224449 h 2338773"/>
              <a:gd name="csX70" fmla="*/ 161365 w 2017059"/>
              <a:gd name="csY70" fmla="*/ 2179625 h 2338773"/>
              <a:gd name="csX71" fmla="*/ 89647 w 2017059"/>
              <a:gd name="csY71" fmla="*/ 2143766 h 2338773"/>
              <a:gd name="csX72" fmla="*/ 62753 w 2017059"/>
              <a:gd name="csY72" fmla="*/ 2125837 h 2338773"/>
              <a:gd name="csX73" fmla="*/ 26894 w 2017059"/>
              <a:gd name="csY73" fmla="*/ 2116872 h 2338773"/>
              <a:gd name="csX74" fmla="*/ 0 w 2017059"/>
              <a:gd name="csY74" fmla="*/ 2089978 h 2338773"/>
              <a:gd name="csX75" fmla="*/ 35859 w 2017059"/>
              <a:gd name="csY75" fmla="*/ 2072049 h 2338773"/>
              <a:gd name="csX76" fmla="*/ 125506 w 2017059"/>
              <a:gd name="csY76" fmla="*/ 2063084 h 2338773"/>
              <a:gd name="csX77" fmla="*/ 143436 w 2017059"/>
              <a:gd name="csY77" fmla="*/ 1946543 h 2338773"/>
              <a:gd name="csX78" fmla="*/ 268941 w 2017059"/>
              <a:gd name="csY78" fmla="*/ 1901719 h 2338773"/>
              <a:gd name="csX79" fmla="*/ 286871 w 2017059"/>
              <a:gd name="csY79" fmla="*/ 1874825 h 2338773"/>
              <a:gd name="csX80" fmla="*/ 376518 w 2017059"/>
              <a:gd name="csY80" fmla="*/ 1865861 h 2338773"/>
              <a:gd name="csX81" fmla="*/ 502024 w 2017059"/>
              <a:gd name="csY81" fmla="*/ 1847931 h 2338773"/>
              <a:gd name="csX82" fmla="*/ 609600 w 2017059"/>
              <a:gd name="csY82" fmla="*/ 1803108 h 2338773"/>
              <a:gd name="csX83" fmla="*/ 636494 w 2017059"/>
              <a:gd name="csY83" fmla="*/ 1740355 h 2338773"/>
              <a:gd name="csX84" fmla="*/ 663388 w 2017059"/>
              <a:gd name="csY84" fmla="*/ 1695531 h 2338773"/>
              <a:gd name="csX85" fmla="*/ 672353 w 2017059"/>
              <a:gd name="csY85" fmla="*/ 1659672 h 2338773"/>
              <a:gd name="csX86" fmla="*/ 681318 w 2017059"/>
              <a:gd name="csY86" fmla="*/ 1632778 h 2338773"/>
              <a:gd name="csX87" fmla="*/ 654424 w 2017059"/>
              <a:gd name="csY87" fmla="*/ 1596919 h 2338773"/>
              <a:gd name="csX88" fmla="*/ 627530 w 2017059"/>
              <a:gd name="csY88" fmla="*/ 1534166 h 2338773"/>
              <a:gd name="csX89" fmla="*/ 582706 w 2017059"/>
              <a:gd name="csY89" fmla="*/ 1435555 h 2338773"/>
              <a:gd name="csX90" fmla="*/ 555812 w 2017059"/>
              <a:gd name="csY90" fmla="*/ 1408661 h 2338773"/>
              <a:gd name="csX0" fmla="*/ 385483 w 2017059"/>
              <a:gd name="csY0" fmla="*/ 476331 h 2242187"/>
              <a:gd name="csX1" fmla="*/ 376518 w 2017059"/>
              <a:gd name="csY1" fmla="*/ 404614 h 2242187"/>
              <a:gd name="csX2" fmla="*/ 475130 w 2017059"/>
              <a:gd name="csY2" fmla="*/ 386684 h 2242187"/>
              <a:gd name="csX3" fmla="*/ 502024 w 2017059"/>
              <a:gd name="csY3" fmla="*/ 359790 h 2242187"/>
              <a:gd name="csX4" fmla="*/ 546847 w 2017059"/>
              <a:gd name="csY4" fmla="*/ 341861 h 2242187"/>
              <a:gd name="csX5" fmla="*/ 582706 w 2017059"/>
              <a:gd name="csY5" fmla="*/ 350825 h 2242187"/>
              <a:gd name="csX6" fmla="*/ 618565 w 2017059"/>
              <a:gd name="csY6" fmla="*/ 368755 h 2242187"/>
              <a:gd name="csX7" fmla="*/ 663388 w 2017059"/>
              <a:gd name="csY7" fmla="*/ 386684 h 2242187"/>
              <a:gd name="csX8" fmla="*/ 717177 w 2017059"/>
              <a:gd name="csY8" fmla="*/ 359790 h 2242187"/>
              <a:gd name="csX9" fmla="*/ 744071 w 2017059"/>
              <a:gd name="csY9" fmla="*/ 350825 h 2242187"/>
              <a:gd name="csX10" fmla="*/ 735106 w 2017059"/>
              <a:gd name="csY10" fmla="*/ 314966 h 2242187"/>
              <a:gd name="csX11" fmla="*/ 744071 w 2017059"/>
              <a:gd name="csY11" fmla="*/ 252214 h 2242187"/>
              <a:gd name="csX12" fmla="*/ 762000 w 2017059"/>
              <a:gd name="csY12" fmla="*/ 225319 h 2242187"/>
              <a:gd name="csX13" fmla="*/ 779930 w 2017059"/>
              <a:gd name="csY13" fmla="*/ 99814 h 2242187"/>
              <a:gd name="csX14" fmla="*/ 824753 w 2017059"/>
              <a:gd name="csY14" fmla="*/ 90849 h 2242187"/>
              <a:gd name="csX15" fmla="*/ 851647 w 2017059"/>
              <a:gd name="csY15" fmla="*/ 81884 h 2242187"/>
              <a:gd name="csX16" fmla="*/ 869577 w 2017059"/>
              <a:gd name="csY16" fmla="*/ 46025 h 2242187"/>
              <a:gd name="csX17" fmla="*/ 950259 w 2017059"/>
              <a:gd name="csY17" fmla="*/ 19131 h 2242187"/>
              <a:gd name="csX18" fmla="*/ 986118 w 2017059"/>
              <a:gd name="csY18" fmla="*/ 1202 h 2242187"/>
              <a:gd name="csX19" fmla="*/ 1004047 w 2017059"/>
              <a:gd name="csY19" fmla="*/ 46025 h 2242187"/>
              <a:gd name="csX20" fmla="*/ 1030941 w 2017059"/>
              <a:gd name="csY20" fmla="*/ 63955 h 2242187"/>
              <a:gd name="csX21" fmla="*/ 1048871 w 2017059"/>
              <a:gd name="csY21" fmla="*/ 81884 h 2242187"/>
              <a:gd name="csX22" fmla="*/ 1102659 w 2017059"/>
              <a:gd name="csY22" fmla="*/ 90849 h 2242187"/>
              <a:gd name="csX23" fmla="*/ 1147483 w 2017059"/>
              <a:gd name="csY23" fmla="*/ 99814 h 2242187"/>
              <a:gd name="csX24" fmla="*/ 1174377 w 2017059"/>
              <a:gd name="csY24" fmla="*/ 126708 h 2242187"/>
              <a:gd name="csX25" fmla="*/ 1165412 w 2017059"/>
              <a:gd name="csY25" fmla="*/ 153602 h 2242187"/>
              <a:gd name="csX26" fmla="*/ 1156447 w 2017059"/>
              <a:gd name="csY26" fmla="*/ 189461 h 2242187"/>
              <a:gd name="csX27" fmla="*/ 1183341 w 2017059"/>
              <a:gd name="csY27" fmla="*/ 288072 h 2242187"/>
              <a:gd name="csX28" fmla="*/ 1255059 w 2017059"/>
              <a:gd name="csY28" fmla="*/ 323931 h 2242187"/>
              <a:gd name="csX29" fmla="*/ 1272988 w 2017059"/>
              <a:gd name="csY29" fmla="*/ 341861 h 2242187"/>
              <a:gd name="csX30" fmla="*/ 1281953 w 2017059"/>
              <a:gd name="csY30" fmla="*/ 368755 h 2242187"/>
              <a:gd name="csX31" fmla="*/ 1299883 w 2017059"/>
              <a:gd name="csY31" fmla="*/ 619766 h 2242187"/>
              <a:gd name="csX32" fmla="*/ 1326777 w 2017059"/>
              <a:gd name="csY32" fmla="*/ 655625 h 2242187"/>
              <a:gd name="csX33" fmla="*/ 1389530 w 2017059"/>
              <a:gd name="csY33" fmla="*/ 673555 h 2242187"/>
              <a:gd name="csX34" fmla="*/ 1461247 w 2017059"/>
              <a:gd name="csY34" fmla="*/ 709414 h 2242187"/>
              <a:gd name="csX35" fmla="*/ 1470212 w 2017059"/>
              <a:gd name="csY35" fmla="*/ 736308 h 2242187"/>
              <a:gd name="csX36" fmla="*/ 1559859 w 2017059"/>
              <a:gd name="csY36" fmla="*/ 700449 h 2242187"/>
              <a:gd name="csX37" fmla="*/ 1595718 w 2017059"/>
              <a:gd name="csY37" fmla="*/ 790096 h 2242187"/>
              <a:gd name="csX38" fmla="*/ 1604683 w 2017059"/>
              <a:gd name="csY38" fmla="*/ 816990 h 2242187"/>
              <a:gd name="csX39" fmla="*/ 1613647 w 2017059"/>
              <a:gd name="csY39" fmla="*/ 852849 h 2242187"/>
              <a:gd name="csX40" fmla="*/ 1640541 w 2017059"/>
              <a:gd name="csY40" fmla="*/ 888708 h 2242187"/>
              <a:gd name="csX41" fmla="*/ 1658471 w 2017059"/>
              <a:gd name="csY41" fmla="*/ 933531 h 2242187"/>
              <a:gd name="csX42" fmla="*/ 1730188 w 2017059"/>
              <a:gd name="csY42" fmla="*/ 960425 h 2242187"/>
              <a:gd name="csX43" fmla="*/ 1757083 w 2017059"/>
              <a:gd name="csY43" fmla="*/ 969390 h 2242187"/>
              <a:gd name="csX44" fmla="*/ 1792941 w 2017059"/>
              <a:gd name="csY44" fmla="*/ 978355 h 2242187"/>
              <a:gd name="csX45" fmla="*/ 1864659 w 2017059"/>
              <a:gd name="csY45" fmla="*/ 1005249 h 2242187"/>
              <a:gd name="csX46" fmla="*/ 1891553 w 2017059"/>
              <a:gd name="csY46" fmla="*/ 1023178 h 2242187"/>
              <a:gd name="csX47" fmla="*/ 1936377 w 2017059"/>
              <a:gd name="csY47" fmla="*/ 1041108 h 2242187"/>
              <a:gd name="csX48" fmla="*/ 1954306 w 2017059"/>
              <a:gd name="csY48" fmla="*/ 1076966 h 2242187"/>
              <a:gd name="csX49" fmla="*/ 1981200 w 2017059"/>
              <a:gd name="csY49" fmla="*/ 1372802 h 2242187"/>
              <a:gd name="csX50" fmla="*/ 1981200 w 2017059"/>
              <a:gd name="csY50" fmla="*/ 1372802 h 2242187"/>
              <a:gd name="csX51" fmla="*/ 1990165 w 2017059"/>
              <a:gd name="csY51" fmla="*/ 1426590 h 2242187"/>
              <a:gd name="csX52" fmla="*/ 2017059 w 2017059"/>
              <a:gd name="csY52" fmla="*/ 1471414 h 2242187"/>
              <a:gd name="csX53" fmla="*/ 1972236 w 2017059"/>
              <a:gd name="csY53" fmla="*/ 1507272 h 2242187"/>
              <a:gd name="csX54" fmla="*/ 1936377 w 2017059"/>
              <a:gd name="csY54" fmla="*/ 1516237 h 2242187"/>
              <a:gd name="csX55" fmla="*/ 1900518 w 2017059"/>
              <a:gd name="csY55" fmla="*/ 1534166 h 2242187"/>
              <a:gd name="csX56" fmla="*/ 1855694 w 2017059"/>
              <a:gd name="csY56" fmla="*/ 1570025 h 2242187"/>
              <a:gd name="csX57" fmla="*/ 1757083 w 2017059"/>
              <a:gd name="csY57" fmla="*/ 1623814 h 2242187"/>
              <a:gd name="csX58" fmla="*/ 1703294 w 2017059"/>
              <a:gd name="csY58" fmla="*/ 1632778 h 2242187"/>
              <a:gd name="csX59" fmla="*/ 1667436 w 2017059"/>
              <a:gd name="csY59" fmla="*/ 1641743 h 2242187"/>
              <a:gd name="csX60" fmla="*/ 1613647 w 2017059"/>
              <a:gd name="csY60" fmla="*/ 1650708 h 2242187"/>
              <a:gd name="csX61" fmla="*/ 1577788 w 2017059"/>
              <a:gd name="csY61" fmla="*/ 1668637 h 2242187"/>
              <a:gd name="csX62" fmla="*/ 1506071 w 2017059"/>
              <a:gd name="csY62" fmla="*/ 1686566 h 2242187"/>
              <a:gd name="csX63" fmla="*/ 1479177 w 2017059"/>
              <a:gd name="csY63" fmla="*/ 1695531 h 2242187"/>
              <a:gd name="csX64" fmla="*/ 1335741 w 2017059"/>
              <a:gd name="csY64" fmla="*/ 1758284 h 2242187"/>
              <a:gd name="csX65" fmla="*/ 1264024 w 2017059"/>
              <a:gd name="csY65" fmla="*/ 1785178 h 2242187"/>
              <a:gd name="csX66" fmla="*/ 1237130 w 2017059"/>
              <a:gd name="csY66" fmla="*/ 1803108 h 2242187"/>
              <a:gd name="csX67" fmla="*/ 1075765 w 2017059"/>
              <a:gd name="csY67" fmla="*/ 1856896 h 2242187"/>
              <a:gd name="csX68" fmla="*/ 152400 w 2017059"/>
              <a:gd name="csY68" fmla="*/ 2224449 h 2242187"/>
              <a:gd name="csX69" fmla="*/ 161365 w 2017059"/>
              <a:gd name="csY69" fmla="*/ 2179625 h 2242187"/>
              <a:gd name="csX70" fmla="*/ 89647 w 2017059"/>
              <a:gd name="csY70" fmla="*/ 2143766 h 2242187"/>
              <a:gd name="csX71" fmla="*/ 62753 w 2017059"/>
              <a:gd name="csY71" fmla="*/ 2125837 h 2242187"/>
              <a:gd name="csX72" fmla="*/ 26894 w 2017059"/>
              <a:gd name="csY72" fmla="*/ 2116872 h 2242187"/>
              <a:gd name="csX73" fmla="*/ 0 w 2017059"/>
              <a:gd name="csY73" fmla="*/ 2089978 h 2242187"/>
              <a:gd name="csX74" fmla="*/ 35859 w 2017059"/>
              <a:gd name="csY74" fmla="*/ 2072049 h 2242187"/>
              <a:gd name="csX75" fmla="*/ 125506 w 2017059"/>
              <a:gd name="csY75" fmla="*/ 2063084 h 2242187"/>
              <a:gd name="csX76" fmla="*/ 143436 w 2017059"/>
              <a:gd name="csY76" fmla="*/ 1946543 h 2242187"/>
              <a:gd name="csX77" fmla="*/ 268941 w 2017059"/>
              <a:gd name="csY77" fmla="*/ 1901719 h 2242187"/>
              <a:gd name="csX78" fmla="*/ 286871 w 2017059"/>
              <a:gd name="csY78" fmla="*/ 1874825 h 2242187"/>
              <a:gd name="csX79" fmla="*/ 376518 w 2017059"/>
              <a:gd name="csY79" fmla="*/ 1865861 h 2242187"/>
              <a:gd name="csX80" fmla="*/ 502024 w 2017059"/>
              <a:gd name="csY80" fmla="*/ 1847931 h 2242187"/>
              <a:gd name="csX81" fmla="*/ 609600 w 2017059"/>
              <a:gd name="csY81" fmla="*/ 1803108 h 2242187"/>
              <a:gd name="csX82" fmla="*/ 636494 w 2017059"/>
              <a:gd name="csY82" fmla="*/ 1740355 h 2242187"/>
              <a:gd name="csX83" fmla="*/ 663388 w 2017059"/>
              <a:gd name="csY83" fmla="*/ 1695531 h 2242187"/>
              <a:gd name="csX84" fmla="*/ 672353 w 2017059"/>
              <a:gd name="csY84" fmla="*/ 1659672 h 2242187"/>
              <a:gd name="csX85" fmla="*/ 681318 w 2017059"/>
              <a:gd name="csY85" fmla="*/ 1632778 h 2242187"/>
              <a:gd name="csX86" fmla="*/ 654424 w 2017059"/>
              <a:gd name="csY86" fmla="*/ 1596919 h 2242187"/>
              <a:gd name="csX87" fmla="*/ 627530 w 2017059"/>
              <a:gd name="csY87" fmla="*/ 1534166 h 2242187"/>
              <a:gd name="csX88" fmla="*/ 582706 w 2017059"/>
              <a:gd name="csY88" fmla="*/ 1435555 h 2242187"/>
              <a:gd name="csX89" fmla="*/ 555812 w 2017059"/>
              <a:gd name="csY89" fmla="*/ 1408661 h 2242187"/>
              <a:gd name="csX0" fmla="*/ 385483 w 2017059"/>
              <a:gd name="csY0" fmla="*/ 476331 h 2242470"/>
              <a:gd name="csX1" fmla="*/ 376518 w 2017059"/>
              <a:gd name="csY1" fmla="*/ 404614 h 2242470"/>
              <a:gd name="csX2" fmla="*/ 475130 w 2017059"/>
              <a:gd name="csY2" fmla="*/ 386684 h 2242470"/>
              <a:gd name="csX3" fmla="*/ 502024 w 2017059"/>
              <a:gd name="csY3" fmla="*/ 359790 h 2242470"/>
              <a:gd name="csX4" fmla="*/ 546847 w 2017059"/>
              <a:gd name="csY4" fmla="*/ 341861 h 2242470"/>
              <a:gd name="csX5" fmla="*/ 582706 w 2017059"/>
              <a:gd name="csY5" fmla="*/ 350825 h 2242470"/>
              <a:gd name="csX6" fmla="*/ 618565 w 2017059"/>
              <a:gd name="csY6" fmla="*/ 368755 h 2242470"/>
              <a:gd name="csX7" fmla="*/ 663388 w 2017059"/>
              <a:gd name="csY7" fmla="*/ 386684 h 2242470"/>
              <a:gd name="csX8" fmla="*/ 717177 w 2017059"/>
              <a:gd name="csY8" fmla="*/ 359790 h 2242470"/>
              <a:gd name="csX9" fmla="*/ 744071 w 2017059"/>
              <a:gd name="csY9" fmla="*/ 350825 h 2242470"/>
              <a:gd name="csX10" fmla="*/ 735106 w 2017059"/>
              <a:gd name="csY10" fmla="*/ 314966 h 2242470"/>
              <a:gd name="csX11" fmla="*/ 744071 w 2017059"/>
              <a:gd name="csY11" fmla="*/ 252214 h 2242470"/>
              <a:gd name="csX12" fmla="*/ 762000 w 2017059"/>
              <a:gd name="csY12" fmla="*/ 225319 h 2242470"/>
              <a:gd name="csX13" fmla="*/ 779930 w 2017059"/>
              <a:gd name="csY13" fmla="*/ 99814 h 2242470"/>
              <a:gd name="csX14" fmla="*/ 824753 w 2017059"/>
              <a:gd name="csY14" fmla="*/ 90849 h 2242470"/>
              <a:gd name="csX15" fmla="*/ 851647 w 2017059"/>
              <a:gd name="csY15" fmla="*/ 81884 h 2242470"/>
              <a:gd name="csX16" fmla="*/ 869577 w 2017059"/>
              <a:gd name="csY16" fmla="*/ 46025 h 2242470"/>
              <a:gd name="csX17" fmla="*/ 950259 w 2017059"/>
              <a:gd name="csY17" fmla="*/ 19131 h 2242470"/>
              <a:gd name="csX18" fmla="*/ 986118 w 2017059"/>
              <a:gd name="csY18" fmla="*/ 1202 h 2242470"/>
              <a:gd name="csX19" fmla="*/ 1004047 w 2017059"/>
              <a:gd name="csY19" fmla="*/ 46025 h 2242470"/>
              <a:gd name="csX20" fmla="*/ 1030941 w 2017059"/>
              <a:gd name="csY20" fmla="*/ 63955 h 2242470"/>
              <a:gd name="csX21" fmla="*/ 1048871 w 2017059"/>
              <a:gd name="csY21" fmla="*/ 81884 h 2242470"/>
              <a:gd name="csX22" fmla="*/ 1102659 w 2017059"/>
              <a:gd name="csY22" fmla="*/ 90849 h 2242470"/>
              <a:gd name="csX23" fmla="*/ 1147483 w 2017059"/>
              <a:gd name="csY23" fmla="*/ 99814 h 2242470"/>
              <a:gd name="csX24" fmla="*/ 1174377 w 2017059"/>
              <a:gd name="csY24" fmla="*/ 126708 h 2242470"/>
              <a:gd name="csX25" fmla="*/ 1165412 w 2017059"/>
              <a:gd name="csY25" fmla="*/ 153602 h 2242470"/>
              <a:gd name="csX26" fmla="*/ 1156447 w 2017059"/>
              <a:gd name="csY26" fmla="*/ 189461 h 2242470"/>
              <a:gd name="csX27" fmla="*/ 1183341 w 2017059"/>
              <a:gd name="csY27" fmla="*/ 288072 h 2242470"/>
              <a:gd name="csX28" fmla="*/ 1255059 w 2017059"/>
              <a:gd name="csY28" fmla="*/ 323931 h 2242470"/>
              <a:gd name="csX29" fmla="*/ 1272988 w 2017059"/>
              <a:gd name="csY29" fmla="*/ 341861 h 2242470"/>
              <a:gd name="csX30" fmla="*/ 1281953 w 2017059"/>
              <a:gd name="csY30" fmla="*/ 368755 h 2242470"/>
              <a:gd name="csX31" fmla="*/ 1299883 w 2017059"/>
              <a:gd name="csY31" fmla="*/ 619766 h 2242470"/>
              <a:gd name="csX32" fmla="*/ 1326777 w 2017059"/>
              <a:gd name="csY32" fmla="*/ 655625 h 2242470"/>
              <a:gd name="csX33" fmla="*/ 1389530 w 2017059"/>
              <a:gd name="csY33" fmla="*/ 673555 h 2242470"/>
              <a:gd name="csX34" fmla="*/ 1461247 w 2017059"/>
              <a:gd name="csY34" fmla="*/ 709414 h 2242470"/>
              <a:gd name="csX35" fmla="*/ 1470212 w 2017059"/>
              <a:gd name="csY35" fmla="*/ 736308 h 2242470"/>
              <a:gd name="csX36" fmla="*/ 1559859 w 2017059"/>
              <a:gd name="csY36" fmla="*/ 700449 h 2242470"/>
              <a:gd name="csX37" fmla="*/ 1595718 w 2017059"/>
              <a:gd name="csY37" fmla="*/ 790096 h 2242470"/>
              <a:gd name="csX38" fmla="*/ 1604683 w 2017059"/>
              <a:gd name="csY38" fmla="*/ 816990 h 2242470"/>
              <a:gd name="csX39" fmla="*/ 1613647 w 2017059"/>
              <a:gd name="csY39" fmla="*/ 852849 h 2242470"/>
              <a:gd name="csX40" fmla="*/ 1640541 w 2017059"/>
              <a:gd name="csY40" fmla="*/ 888708 h 2242470"/>
              <a:gd name="csX41" fmla="*/ 1658471 w 2017059"/>
              <a:gd name="csY41" fmla="*/ 933531 h 2242470"/>
              <a:gd name="csX42" fmla="*/ 1730188 w 2017059"/>
              <a:gd name="csY42" fmla="*/ 960425 h 2242470"/>
              <a:gd name="csX43" fmla="*/ 1757083 w 2017059"/>
              <a:gd name="csY43" fmla="*/ 969390 h 2242470"/>
              <a:gd name="csX44" fmla="*/ 1792941 w 2017059"/>
              <a:gd name="csY44" fmla="*/ 978355 h 2242470"/>
              <a:gd name="csX45" fmla="*/ 1864659 w 2017059"/>
              <a:gd name="csY45" fmla="*/ 1005249 h 2242470"/>
              <a:gd name="csX46" fmla="*/ 1891553 w 2017059"/>
              <a:gd name="csY46" fmla="*/ 1023178 h 2242470"/>
              <a:gd name="csX47" fmla="*/ 1936377 w 2017059"/>
              <a:gd name="csY47" fmla="*/ 1041108 h 2242470"/>
              <a:gd name="csX48" fmla="*/ 1954306 w 2017059"/>
              <a:gd name="csY48" fmla="*/ 1076966 h 2242470"/>
              <a:gd name="csX49" fmla="*/ 1981200 w 2017059"/>
              <a:gd name="csY49" fmla="*/ 1372802 h 2242470"/>
              <a:gd name="csX50" fmla="*/ 1981200 w 2017059"/>
              <a:gd name="csY50" fmla="*/ 1372802 h 2242470"/>
              <a:gd name="csX51" fmla="*/ 1990165 w 2017059"/>
              <a:gd name="csY51" fmla="*/ 1426590 h 2242470"/>
              <a:gd name="csX52" fmla="*/ 2017059 w 2017059"/>
              <a:gd name="csY52" fmla="*/ 1471414 h 2242470"/>
              <a:gd name="csX53" fmla="*/ 1972236 w 2017059"/>
              <a:gd name="csY53" fmla="*/ 1507272 h 2242470"/>
              <a:gd name="csX54" fmla="*/ 1936377 w 2017059"/>
              <a:gd name="csY54" fmla="*/ 1516237 h 2242470"/>
              <a:gd name="csX55" fmla="*/ 1900518 w 2017059"/>
              <a:gd name="csY55" fmla="*/ 1534166 h 2242470"/>
              <a:gd name="csX56" fmla="*/ 1855694 w 2017059"/>
              <a:gd name="csY56" fmla="*/ 1570025 h 2242470"/>
              <a:gd name="csX57" fmla="*/ 1757083 w 2017059"/>
              <a:gd name="csY57" fmla="*/ 1623814 h 2242470"/>
              <a:gd name="csX58" fmla="*/ 1703294 w 2017059"/>
              <a:gd name="csY58" fmla="*/ 1632778 h 2242470"/>
              <a:gd name="csX59" fmla="*/ 1667436 w 2017059"/>
              <a:gd name="csY59" fmla="*/ 1641743 h 2242470"/>
              <a:gd name="csX60" fmla="*/ 1613647 w 2017059"/>
              <a:gd name="csY60" fmla="*/ 1650708 h 2242470"/>
              <a:gd name="csX61" fmla="*/ 1577788 w 2017059"/>
              <a:gd name="csY61" fmla="*/ 1668637 h 2242470"/>
              <a:gd name="csX62" fmla="*/ 1506071 w 2017059"/>
              <a:gd name="csY62" fmla="*/ 1686566 h 2242470"/>
              <a:gd name="csX63" fmla="*/ 1479177 w 2017059"/>
              <a:gd name="csY63" fmla="*/ 1695531 h 2242470"/>
              <a:gd name="csX64" fmla="*/ 1335741 w 2017059"/>
              <a:gd name="csY64" fmla="*/ 1758284 h 2242470"/>
              <a:gd name="csX65" fmla="*/ 1264024 w 2017059"/>
              <a:gd name="csY65" fmla="*/ 1785178 h 2242470"/>
              <a:gd name="csX66" fmla="*/ 1237130 w 2017059"/>
              <a:gd name="csY66" fmla="*/ 1803108 h 2242470"/>
              <a:gd name="csX67" fmla="*/ 1075765 w 2017059"/>
              <a:gd name="csY67" fmla="*/ 1856896 h 2242470"/>
              <a:gd name="csX68" fmla="*/ 152400 w 2017059"/>
              <a:gd name="csY68" fmla="*/ 2224449 h 2242470"/>
              <a:gd name="csX69" fmla="*/ 161365 w 2017059"/>
              <a:gd name="csY69" fmla="*/ 2179625 h 2242470"/>
              <a:gd name="csX70" fmla="*/ 62753 w 2017059"/>
              <a:gd name="csY70" fmla="*/ 2125837 h 2242470"/>
              <a:gd name="csX71" fmla="*/ 26894 w 2017059"/>
              <a:gd name="csY71" fmla="*/ 2116872 h 2242470"/>
              <a:gd name="csX72" fmla="*/ 0 w 2017059"/>
              <a:gd name="csY72" fmla="*/ 2089978 h 2242470"/>
              <a:gd name="csX73" fmla="*/ 35859 w 2017059"/>
              <a:gd name="csY73" fmla="*/ 2072049 h 2242470"/>
              <a:gd name="csX74" fmla="*/ 125506 w 2017059"/>
              <a:gd name="csY74" fmla="*/ 2063084 h 2242470"/>
              <a:gd name="csX75" fmla="*/ 143436 w 2017059"/>
              <a:gd name="csY75" fmla="*/ 1946543 h 2242470"/>
              <a:gd name="csX76" fmla="*/ 268941 w 2017059"/>
              <a:gd name="csY76" fmla="*/ 1901719 h 2242470"/>
              <a:gd name="csX77" fmla="*/ 286871 w 2017059"/>
              <a:gd name="csY77" fmla="*/ 1874825 h 2242470"/>
              <a:gd name="csX78" fmla="*/ 376518 w 2017059"/>
              <a:gd name="csY78" fmla="*/ 1865861 h 2242470"/>
              <a:gd name="csX79" fmla="*/ 502024 w 2017059"/>
              <a:gd name="csY79" fmla="*/ 1847931 h 2242470"/>
              <a:gd name="csX80" fmla="*/ 609600 w 2017059"/>
              <a:gd name="csY80" fmla="*/ 1803108 h 2242470"/>
              <a:gd name="csX81" fmla="*/ 636494 w 2017059"/>
              <a:gd name="csY81" fmla="*/ 1740355 h 2242470"/>
              <a:gd name="csX82" fmla="*/ 663388 w 2017059"/>
              <a:gd name="csY82" fmla="*/ 1695531 h 2242470"/>
              <a:gd name="csX83" fmla="*/ 672353 w 2017059"/>
              <a:gd name="csY83" fmla="*/ 1659672 h 2242470"/>
              <a:gd name="csX84" fmla="*/ 681318 w 2017059"/>
              <a:gd name="csY84" fmla="*/ 1632778 h 2242470"/>
              <a:gd name="csX85" fmla="*/ 654424 w 2017059"/>
              <a:gd name="csY85" fmla="*/ 1596919 h 2242470"/>
              <a:gd name="csX86" fmla="*/ 627530 w 2017059"/>
              <a:gd name="csY86" fmla="*/ 1534166 h 2242470"/>
              <a:gd name="csX87" fmla="*/ 582706 w 2017059"/>
              <a:gd name="csY87" fmla="*/ 1435555 h 2242470"/>
              <a:gd name="csX88" fmla="*/ 555812 w 2017059"/>
              <a:gd name="csY88" fmla="*/ 1408661 h 2242470"/>
              <a:gd name="csX0" fmla="*/ 385483 w 2017059"/>
              <a:gd name="csY0" fmla="*/ 476331 h 2234060"/>
              <a:gd name="csX1" fmla="*/ 376518 w 2017059"/>
              <a:gd name="csY1" fmla="*/ 404614 h 2234060"/>
              <a:gd name="csX2" fmla="*/ 475130 w 2017059"/>
              <a:gd name="csY2" fmla="*/ 386684 h 2234060"/>
              <a:gd name="csX3" fmla="*/ 502024 w 2017059"/>
              <a:gd name="csY3" fmla="*/ 359790 h 2234060"/>
              <a:gd name="csX4" fmla="*/ 546847 w 2017059"/>
              <a:gd name="csY4" fmla="*/ 341861 h 2234060"/>
              <a:gd name="csX5" fmla="*/ 582706 w 2017059"/>
              <a:gd name="csY5" fmla="*/ 350825 h 2234060"/>
              <a:gd name="csX6" fmla="*/ 618565 w 2017059"/>
              <a:gd name="csY6" fmla="*/ 368755 h 2234060"/>
              <a:gd name="csX7" fmla="*/ 663388 w 2017059"/>
              <a:gd name="csY7" fmla="*/ 386684 h 2234060"/>
              <a:gd name="csX8" fmla="*/ 717177 w 2017059"/>
              <a:gd name="csY8" fmla="*/ 359790 h 2234060"/>
              <a:gd name="csX9" fmla="*/ 744071 w 2017059"/>
              <a:gd name="csY9" fmla="*/ 350825 h 2234060"/>
              <a:gd name="csX10" fmla="*/ 735106 w 2017059"/>
              <a:gd name="csY10" fmla="*/ 314966 h 2234060"/>
              <a:gd name="csX11" fmla="*/ 744071 w 2017059"/>
              <a:gd name="csY11" fmla="*/ 252214 h 2234060"/>
              <a:gd name="csX12" fmla="*/ 762000 w 2017059"/>
              <a:gd name="csY12" fmla="*/ 225319 h 2234060"/>
              <a:gd name="csX13" fmla="*/ 779930 w 2017059"/>
              <a:gd name="csY13" fmla="*/ 99814 h 2234060"/>
              <a:gd name="csX14" fmla="*/ 824753 w 2017059"/>
              <a:gd name="csY14" fmla="*/ 90849 h 2234060"/>
              <a:gd name="csX15" fmla="*/ 851647 w 2017059"/>
              <a:gd name="csY15" fmla="*/ 81884 h 2234060"/>
              <a:gd name="csX16" fmla="*/ 869577 w 2017059"/>
              <a:gd name="csY16" fmla="*/ 46025 h 2234060"/>
              <a:gd name="csX17" fmla="*/ 950259 w 2017059"/>
              <a:gd name="csY17" fmla="*/ 19131 h 2234060"/>
              <a:gd name="csX18" fmla="*/ 986118 w 2017059"/>
              <a:gd name="csY18" fmla="*/ 1202 h 2234060"/>
              <a:gd name="csX19" fmla="*/ 1004047 w 2017059"/>
              <a:gd name="csY19" fmla="*/ 46025 h 2234060"/>
              <a:gd name="csX20" fmla="*/ 1030941 w 2017059"/>
              <a:gd name="csY20" fmla="*/ 63955 h 2234060"/>
              <a:gd name="csX21" fmla="*/ 1048871 w 2017059"/>
              <a:gd name="csY21" fmla="*/ 81884 h 2234060"/>
              <a:gd name="csX22" fmla="*/ 1102659 w 2017059"/>
              <a:gd name="csY22" fmla="*/ 90849 h 2234060"/>
              <a:gd name="csX23" fmla="*/ 1147483 w 2017059"/>
              <a:gd name="csY23" fmla="*/ 99814 h 2234060"/>
              <a:gd name="csX24" fmla="*/ 1174377 w 2017059"/>
              <a:gd name="csY24" fmla="*/ 126708 h 2234060"/>
              <a:gd name="csX25" fmla="*/ 1165412 w 2017059"/>
              <a:gd name="csY25" fmla="*/ 153602 h 2234060"/>
              <a:gd name="csX26" fmla="*/ 1156447 w 2017059"/>
              <a:gd name="csY26" fmla="*/ 189461 h 2234060"/>
              <a:gd name="csX27" fmla="*/ 1183341 w 2017059"/>
              <a:gd name="csY27" fmla="*/ 288072 h 2234060"/>
              <a:gd name="csX28" fmla="*/ 1255059 w 2017059"/>
              <a:gd name="csY28" fmla="*/ 323931 h 2234060"/>
              <a:gd name="csX29" fmla="*/ 1272988 w 2017059"/>
              <a:gd name="csY29" fmla="*/ 341861 h 2234060"/>
              <a:gd name="csX30" fmla="*/ 1281953 w 2017059"/>
              <a:gd name="csY30" fmla="*/ 368755 h 2234060"/>
              <a:gd name="csX31" fmla="*/ 1299883 w 2017059"/>
              <a:gd name="csY31" fmla="*/ 619766 h 2234060"/>
              <a:gd name="csX32" fmla="*/ 1326777 w 2017059"/>
              <a:gd name="csY32" fmla="*/ 655625 h 2234060"/>
              <a:gd name="csX33" fmla="*/ 1389530 w 2017059"/>
              <a:gd name="csY33" fmla="*/ 673555 h 2234060"/>
              <a:gd name="csX34" fmla="*/ 1461247 w 2017059"/>
              <a:gd name="csY34" fmla="*/ 709414 h 2234060"/>
              <a:gd name="csX35" fmla="*/ 1470212 w 2017059"/>
              <a:gd name="csY35" fmla="*/ 736308 h 2234060"/>
              <a:gd name="csX36" fmla="*/ 1559859 w 2017059"/>
              <a:gd name="csY36" fmla="*/ 700449 h 2234060"/>
              <a:gd name="csX37" fmla="*/ 1595718 w 2017059"/>
              <a:gd name="csY37" fmla="*/ 790096 h 2234060"/>
              <a:gd name="csX38" fmla="*/ 1604683 w 2017059"/>
              <a:gd name="csY38" fmla="*/ 816990 h 2234060"/>
              <a:gd name="csX39" fmla="*/ 1613647 w 2017059"/>
              <a:gd name="csY39" fmla="*/ 852849 h 2234060"/>
              <a:gd name="csX40" fmla="*/ 1640541 w 2017059"/>
              <a:gd name="csY40" fmla="*/ 888708 h 2234060"/>
              <a:gd name="csX41" fmla="*/ 1658471 w 2017059"/>
              <a:gd name="csY41" fmla="*/ 933531 h 2234060"/>
              <a:gd name="csX42" fmla="*/ 1730188 w 2017059"/>
              <a:gd name="csY42" fmla="*/ 960425 h 2234060"/>
              <a:gd name="csX43" fmla="*/ 1757083 w 2017059"/>
              <a:gd name="csY43" fmla="*/ 969390 h 2234060"/>
              <a:gd name="csX44" fmla="*/ 1792941 w 2017059"/>
              <a:gd name="csY44" fmla="*/ 978355 h 2234060"/>
              <a:gd name="csX45" fmla="*/ 1864659 w 2017059"/>
              <a:gd name="csY45" fmla="*/ 1005249 h 2234060"/>
              <a:gd name="csX46" fmla="*/ 1891553 w 2017059"/>
              <a:gd name="csY46" fmla="*/ 1023178 h 2234060"/>
              <a:gd name="csX47" fmla="*/ 1936377 w 2017059"/>
              <a:gd name="csY47" fmla="*/ 1041108 h 2234060"/>
              <a:gd name="csX48" fmla="*/ 1954306 w 2017059"/>
              <a:gd name="csY48" fmla="*/ 1076966 h 2234060"/>
              <a:gd name="csX49" fmla="*/ 1981200 w 2017059"/>
              <a:gd name="csY49" fmla="*/ 1372802 h 2234060"/>
              <a:gd name="csX50" fmla="*/ 1981200 w 2017059"/>
              <a:gd name="csY50" fmla="*/ 1372802 h 2234060"/>
              <a:gd name="csX51" fmla="*/ 1990165 w 2017059"/>
              <a:gd name="csY51" fmla="*/ 1426590 h 2234060"/>
              <a:gd name="csX52" fmla="*/ 2017059 w 2017059"/>
              <a:gd name="csY52" fmla="*/ 1471414 h 2234060"/>
              <a:gd name="csX53" fmla="*/ 1972236 w 2017059"/>
              <a:gd name="csY53" fmla="*/ 1507272 h 2234060"/>
              <a:gd name="csX54" fmla="*/ 1936377 w 2017059"/>
              <a:gd name="csY54" fmla="*/ 1516237 h 2234060"/>
              <a:gd name="csX55" fmla="*/ 1900518 w 2017059"/>
              <a:gd name="csY55" fmla="*/ 1534166 h 2234060"/>
              <a:gd name="csX56" fmla="*/ 1855694 w 2017059"/>
              <a:gd name="csY56" fmla="*/ 1570025 h 2234060"/>
              <a:gd name="csX57" fmla="*/ 1757083 w 2017059"/>
              <a:gd name="csY57" fmla="*/ 1623814 h 2234060"/>
              <a:gd name="csX58" fmla="*/ 1703294 w 2017059"/>
              <a:gd name="csY58" fmla="*/ 1632778 h 2234060"/>
              <a:gd name="csX59" fmla="*/ 1667436 w 2017059"/>
              <a:gd name="csY59" fmla="*/ 1641743 h 2234060"/>
              <a:gd name="csX60" fmla="*/ 1613647 w 2017059"/>
              <a:gd name="csY60" fmla="*/ 1650708 h 2234060"/>
              <a:gd name="csX61" fmla="*/ 1577788 w 2017059"/>
              <a:gd name="csY61" fmla="*/ 1668637 h 2234060"/>
              <a:gd name="csX62" fmla="*/ 1506071 w 2017059"/>
              <a:gd name="csY62" fmla="*/ 1686566 h 2234060"/>
              <a:gd name="csX63" fmla="*/ 1479177 w 2017059"/>
              <a:gd name="csY63" fmla="*/ 1695531 h 2234060"/>
              <a:gd name="csX64" fmla="*/ 1335741 w 2017059"/>
              <a:gd name="csY64" fmla="*/ 1758284 h 2234060"/>
              <a:gd name="csX65" fmla="*/ 1264024 w 2017059"/>
              <a:gd name="csY65" fmla="*/ 1785178 h 2234060"/>
              <a:gd name="csX66" fmla="*/ 1237130 w 2017059"/>
              <a:gd name="csY66" fmla="*/ 1803108 h 2234060"/>
              <a:gd name="csX67" fmla="*/ 1075765 w 2017059"/>
              <a:gd name="csY67" fmla="*/ 1856896 h 2234060"/>
              <a:gd name="csX68" fmla="*/ 152400 w 2017059"/>
              <a:gd name="csY68" fmla="*/ 2224449 h 2234060"/>
              <a:gd name="csX69" fmla="*/ 62753 w 2017059"/>
              <a:gd name="csY69" fmla="*/ 2125837 h 2234060"/>
              <a:gd name="csX70" fmla="*/ 26894 w 2017059"/>
              <a:gd name="csY70" fmla="*/ 2116872 h 2234060"/>
              <a:gd name="csX71" fmla="*/ 0 w 2017059"/>
              <a:gd name="csY71" fmla="*/ 2089978 h 2234060"/>
              <a:gd name="csX72" fmla="*/ 35859 w 2017059"/>
              <a:gd name="csY72" fmla="*/ 2072049 h 2234060"/>
              <a:gd name="csX73" fmla="*/ 125506 w 2017059"/>
              <a:gd name="csY73" fmla="*/ 2063084 h 2234060"/>
              <a:gd name="csX74" fmla="*/ 143436 w 2017059"/>
              <a:gd name="csY74" fmla="*/ 1946543 h 2234060"/>
              <a:gd name="csX75" fmla="*/ 268941 w 2017059"/>
              <a:gd name="csY75" fmla="*/ 1901719 h 2234060"/>
              <a:gd name="csX76" fmla="*/ 286871 w 2017059"/>
              <a:gd name="csY76" fmla="*/ 1874825 h 2234060"/>
              <a:gd name="csX77" fmla="*/ 376518 w 2017059"/>
              <a:gd name="csY77" fmla="*/ 1865861 h 2234060"/>
              <a:gd name="csX78" fmla="*/ 502024 w 2017059"/>
              <a:gd name="csY78" fmla="*/ 1847931 h 2234060"/>
              <a:gd name="csX79" fmla="*/ 609600 w 2017059"/>
              <a:gd name="csY79" fmla="*/ 1803108 h 2234060"/>
              <a:gd name="csX80" fmla="*/ 636494 w 2017059"/>
              <a:gd name="csY80" fmla="*/ 1740355 h 2234060"/>
              <a:gd name="csX81" fmla="*/ 663388 w 2017059"/>
              <a:gd name="csY81" fmla="*/ 1695531 h 2234060"/>
              <a:gd name="csX82" fmla="*/ 672353 w 2017059"/>
              <a:gd name="csY82" fmla="*/ 1659672 h 2234060"/>
              <a:gd name="csX83" fmla="*/ 681318 w 2017059"/>
              <a:gd name="csY83" fmla="*/ 1632778 h 2234060"/>
              <a:gd name="csX84" fmla="*/ 654424 w 2017059"/>
              <a:gd name="csY84" fmla="*/ 1596919 h 2234060"/>
              <a:gd name="csX85" fmla="*/ 627530 w 2017059"/>
              <a:gd name="csY85" fmla="*/ 1534166 h 2234060"/>
              <a:gd name="csX86" fmla="*/ 582706 w 2017059"/>
              <a:gd name="csY86" fmla="*/ 1435555 h 2234060"/>
              <a:gd name="csX87" fmla="*/ 555812 w 2017059"/>
              <a:gd name="csY87" fmla="*/ 1408661 h 2234060"/>
              <a:gd name="csX0" fmla="*/ 385483 w 2017059"/>
              <a:gd name="csY0" fmla="*/ 476331 h 2237067"/>
              <a:gd name="csX1" fmla="*/ 376518 w 2017059"/>
              <a:gd name="csY1" fmla="*/ 404614 h 2237067"/>
              <a:gd name="csX2" fmla="*/ 475130 w 2017059"/>
              <a:gd name="csY2" fmla="*/ 386684 h 2237067"/>
              <a:gd name="csX3" fmla="*/ 502024 w 2017059"/>
              <a:gd name="csY3" fmla="*/ 359790 h 2237067"/>
              <a:gd name="csX4" fmla="*/ 546847 w 2017059"/>
              <a:gd name="csY4" fmla="*/ 341861 h 2237067"/>
              <a:gd name="csX5" fmla="*/ 582706 w 2017059"/>
              <a:gd name="csY5" fmla="*/ 350825 h 2237067"/>
              <a:gd name="csX6" fmla="*/ 618565 w 2017059"/>
              <a:gd name="csY6" fmla="*/ 368755 h 2237067"/>
              <a:gd name="csX7" fmla="*/ 663388 w 2017059"/>
              <a:gd name="csY7" fmla="*/ 386684 h 2237067"/>
              <a:gd name="csX8" fmla="*/ 717177 w 2017059"/>
              <a:gd name="csY8" fmla="*/ 359790 h 2237067"/>
              <a:gd name="csX9" fmla="*/ 744071 w 2017059"/>
              <a:gd name="csY9" fmla="*/ 350825 h 2237067"/>
              <a:gd name="csX10" fmla="*/ 735106 w 2017059"/>
              <a:gd name="csY10" fmla="*/ 314966 h 2237067"/>
              <a:gd name="csX11" fmla="*/ 744071 w 2017059"/>
              <a:gd name="csY11" fmla="*/ 252214 h 2237067"/>
              <a:gd name="csX12" fmla="*/ 762000 w 2017059"/>
              <a:gd name="csY12" fmla="*/ 225319 h 2237067"/>
              <a:gd name="csX13" fmla="*/ 779930 w 2017059"/>
              <a:gd name="csY13" fmla="*/ 99814 h 2237067"/>
              <a:gd name="csX14" fmla="*/ 824753 w 2017059"/>
              <a:gd name="csY14" fmla="*/ 90849 h 2237067"/>
              <a:gd name="csX15" fmla="*/ 851647 w 2017059"/>
              <a:gd name="csY15" fmla="*/ 81884 h 2237067"/>
              <a:gd name="csX16" fmla="*/ 869577 w 2017059"/>
              <a:gd name="csY16" fmla="*/ 46025 h 2237067"/>
              <a:gd name="csX17" fmla="*/ 950259 w 2017059"/>
              <a:gd name="csY17" fmla="*/ 19131 h 2237067"/>
              <a:gd name="csX18" fmla="*/ 986118 w 2017059"/>
              <a:gd name="csY18" fmla="*/ 1202 h 2237067"/>
              <a:gd name="csX19" fmla="*/ 1004047 w 2017059"/>
              <a:gd name="csY19" fmla="*/ 46025 h 2237067"/>
              <a:gd name="csX20" fmla="*/ 1030941 w 2017059"/>
              <a:gd name="csY20" fmla="*/ 63955 h 2237067"/>
              <a:gd name="csX21" fmla="*/ 1048871 w 2017059"/>
              <a:gd name="csY21" fmla="*/ 81884 h 2237067"/>
              <a:gd name="csX22" fmla="*/ 1102659 w 2017059"/>
              <a:gd name="csY22" fmla="*/ 90849 h 2237067"/>
              <a:gd name="csX23" fmla="*/ 1147483 w 2017059"/>
              <a:gd name="csY23" fmla="*/ 99814 h 2237067"/>
              <a:gd name="csX24" fmla="*/ 1174377 w 2017059"/>
              <a:gd name="csY24" fmla="*/ 126708 h 2237067"/>
              <a:gd name="csX25" fmla="*/ 1165412 w 2017059"/>
              <a:gd name="csY25" fmla="*/ 153602 h 2237067"/>
              <a:gd name="csX26" fmla="*/ 1156447 w 2017059"/>
              <a:gd name="csY26" fmla="*/ 189461 h 2237067"/>
              <a:gd name="csX27" fmla="*/ 1183341 w 2017059"/>
              <a:gd name="csY27" fmla="*/ 288072 h 2237067"/>
              <a:gd name="csX28" fmla="*/ 1255059 w 2017059"/>
              <a:gd name="csY28" fmla="*/ 323931 h 2237067"/>
              <a:gd name="csX29" fmla="*/ 1272988 w 2017059"/>
              <a:gd name="csY29" fmla="*/ 341861 h 2237067"/>
              <a:gd name="csX30" fmla="*/ 1281953 w 2017059"/>
              <a:gd name="csY30" fmla="*/ 368755 h 2237067"/>
              <a:gd name="csX31" fmla="*/ 1299883 w 2017059"/>
              <a:gd name="csY31" fmla="*/ 619766 h 2237067"/>
              <a:gd name="csX32" fmla="*/ 1326777 w 2017059"/>
              <a:gd name="csY32" fmla="*/ 655625 h 2237067"/>
              <a:gd name="csX33" fmla="*/ 1389530 w 2017059"/>
              <a:gd name="csY33" fmla="*/ 673555 h 2237067"/>
              <a:gd name="csX34" fmla="*/ 1461247 w 2017059"/>
              <a:gd name="csY34" fmla="*/ 709414 h 2237067"/>
              <a:gd name="csX35" fmla="*/ 1470212 w 2017059"/>
              <a:gd name="csY35" fmla="*/ 736308 h 2237067"/>
              <a:gd name="csX36" fmla="*/ 1559859 w 2017059"/>
              <a:gd name="csY36" fmla="*/ 700449 h 2237067"/>
              <a:gd name="csX37" fmla="*/ 1595718 w 2017059"/>
              <a:gd name="csY37" fmla="*/ 790096 h 2237067"/>
              <a:gd name="csX38" fmla="*/ 1604683 w 2017059"/>
              <a:gd name="csY38" fmla="*/ 816990 h 2237067"/>
              <a:gd name="csX39" fmla="*/ 1613647 w 2017059"/>
              <a:gd name="csY39" fmla="*/ 852849 h 2237067"/>
              <a:gd name="csX40" fmla="*/ 1640541 w 2017059"/>
              <a:gd name="csY40" fmla="*/ 888708 h 2237067"/>
              <a:gd name="csX41" fmla="*/ 1658471 w 2017059"/>
              <a:gd name="csY41" fmla="*/ 933531 h 2237067"/>
              <a:gd name="csX42" fmla="*/ 1730188 w 2017059"/>
              <a:gd name="csY42" fmla="*/ 960425 h 2237067"/>
              <a:gd name="csX43" fmla="*/ 1757083 w 2017059"/>
              <a:gd name="csY43" fmla="*/ 969390 h 2237067"/>
              <a:gd name="csX44" fmla="*/ 1792941 w 2017059"/>
              <a:gd name="csY44" fmla="*/ 978355 h 2237067"/>
              <a:gd name="csX45" fmla="*/ 1864659 w 2017059"/>
              <a:gd name="csY45" fmla="*/ 1005249 h 2237067"/>
              <a:gd name="csX46" fmla="*/ 1891553 w 2017059"/>
              <a:gd name="csY46" fmla="*/ 1023178 h 2237067"/>
              <a:gd name="csX47" fmla="*/ 1936377 w 2017059"/>
              <a:gd name="csY47" fmla="*/ 1041108 h 2237067"/>
              <a:gd name="csX48" fmla="*/ 1954306 w 2017059"/>
              <a:gd name="csY48" fmla="*/ 1076966 h 2237067"/>
              <a:gd name="csX49" fmla="*/ 1981200 w 2017059"/>
              <a:gd name="csY49" fmla="*/ 1372802 h 2237067"/>
              <a:gd name="csX50" fmla="*/ 1981200 w 2017059"/>
              <a:gd name="csY50" fmla="*/ 1372802 h 2237067"/>
              <a:gd name="csX51" fmla="*/ 1990165 w 2017059"/>
              <a:gd name="csY51" fmla="*/ 1426590 h 2237067"/>
              <a:gd name="csX52" fmla="*/ 2017059 w 2017059"/>
              <a:gd name="csY52" fmla="*/ 1471414 h 2237067"/>
              <a:gd name="csX53" fmla="*/ 1972236 w 2017059"/>
              <a:gd name="csY53" fmla="*/ 1507272 h 2237067"/>
              <a:gd name="csX54" fmla="*/ 1936377 w 2017059"/>
              <a:gd name="csY54" fmla="*/ 1516237 h 2237067"/>
              <a:gd name="csX55" fmla="*/ 1900518 w 2017059"/>
              <a:gd name="csY55" fmla="*/ 1534166 h 2237067"/>
              <a:gd name="csX56" fmla="*/ 1855694 w 2017059"/>
              <a:gd name="csY56" fmla="*/ 1570025 h 2237067"/>
              <a:gd name="csX57" fmla="*/ 1757083 w 2017059"/>
              <a:gd name="csY57" fmla="*/ 1623814 h 2237067"/>
              <a:gd name="csX58" fmla="*/ 1703294 w 2017059"/>
              <a:gd name="csY58" fmla="*/ 1632778 h 2237067"/>
              <a:gd name="csX59" fmla="*/ 1667436 w 2017059"/>
              <a:gd name="csY59" fmla="*/ 1641743 h 2237067"/>
              <a:gd name="csX60" fmla="*/ 1613647 w 2017059"/>
              <a:gd name="csY60" fmla="*/ 1650708 h 2237067"/>
              <a:gd name="csX61" fmla="*/ 1577788 w 2017059"/>
              <a:gd name="csY61" fmla="*/ 1668637 h 2237067"/>
              <a:gd name="csX62" fmla="*/ 1506071 w 2017059"/>
              <a:gd name="csY62" fmla="*/ 1686566 h 2237067"/>
              <a:gd name="csX63" fmla="*/ 1479177 w 2017059"/>
              <a:gd name="csY63" fmla="*/ 1695531 h 2237067"/>
              <a:gd name="csX64" fmla="*/ 1335741 w 2017059"/>
              <a:gd name="csY64" fmla="*/ 1758284 h 2237067"/>
              <a:gd name="csX65" fmla="*/ 1264024 w 2017059"/>
              <a:gd name="csY65" fmla="*/ 1785178 h 2237067"/>
              <a:gd name="csX66" fmla="*/ 1237130 w 2017059"/>
              <a:gd name="csY66" fmla="*/ 1803108 h 2237067"/>
              <a:gd name="csX67" fmla="*/ 152400 w 2017059"/>
              <a:gd name="csY67" fmla="*/ 2224449 h 2237067"/>
              <a:gd name="csX68" fmla="*/ 62753 w 2017059"/>
              <a:gd name="csY68" fmla="*/ 2125837 h 2237067"/>
              <a:gd name="csX69" fmla="*/ 26894 w 2017059"/>
              <a:gd name="csY69" fmla="*/ 2116872 h 2237067"/>
              <a:gd name="csX70" fmla="*/ 0 w 2017059"/>
              <a:gd name="csY70" fmla="*/ 2089978 h 2237067"/>
              <a:gd name="csX71" fmla="*/ 35859 w 2017059"/>
              <a:gd name="csY71" fmla="*/ 2072049 h 2237067"/>
              <a:gd name="csX72" fmla="*/ 125506 w 2017059"/>
              <a:gd name="csY72" fmla="*/ 2063084 h 2237067"/>
              <a:gd name="csX73" fmla="*/ 143436 w 2017059"/>
              <a:gd name="csY73" fmla="*/ 1946543 h 2237067"/>
              <a:gd name="csX74" fmla="*/ 268941 w 2017059"/>
              <a:gd name="csY74" fmla="*/ 1901719 h 2237067"/>
              <a:gd name="csX75" fmla="*/ 286871 w 2017059"/>
              <a:gd name="csY75" fmla="*/ 1874825 h 2237067"/>
              <a:gd name="csX76" fmla="*/ 376518 w 2017059"/>
              <a:gd name="csY76" fmla="*/ 1865861 h 2237067"/>
              <a:gd name="csX77" fmla="*/ 502024 w 2017059"/>
              <a:gd name="csY77" fmla="*/ 1847931 h 2237067"/>
              <a:gd name="csX78" fmla="*/ 609600 w 2017059"/>
              <a:gd name="csY78" fmla="*/ 1803108 h 2237067"/>
              <a:gd name="csX79" fmla="*/ 636494 w 2017059"/>
              <a:gd name="csY79" fmla="*/ 1740355 h 2237067"/>
              <a:gd name="csX80" fmla="*/ 663388 w 2017059"/>
              <a:gd name="csY80" fmla="*/ 1695531 h 2237067"/>
              <a:gd name="csX81" fmla="*/ 672353 w 2017059"/>
              <a:gd name="csY81" fmla="*/ 1659672 h 2237067"/>
              <a:gd name="csX82" fmla="*/ 681318 w 2017059"/>
              <a:gd name="csY82" fmla="*/ 1632778 h 2237067"/>
              <a:gd name="csX83" fmla="*/ 654424 w 2017059"/>
              <a:gd name="csY83" fmla="*/ 1596919 h 2237067"/>
              <a:gd name="csX84" fmla="*/ 627530 w 2017059"/>
              <a:gd name="csY84" fmla="*/ 1534166 h 2237067"/>
              <a:gd name="csX85" fmla="*/ 582706 w 2017059"/>
              <a:gd name="csY85" fmla="*/ 1435555 h 2237067"/>
              <a:gd name="csX86" fmla="*/ 555812 w 2017059"/>
              <a:gd name="csY86" fmla="*/ 1408661 h 2237067"/>
              <a:gd name="csX0" fmla="*/ 385483 w 2017059"/>
              <a:gd name="csY0" fmla="*/ 476331 h 2238106"/>
              <a:gd name="csX1" fmla="*/ 376518 w 2017059"/>
              <a:gd name="csY1" fmla="*/ 404614 h 2238106"/>
              <a:gd name="csX2" fmla="*/ 475130 w 2017059"/>
              <a:gd name="csY2" fmla="*/ 386684 h 2238106"/>
              <a:gd name="csX3" fmla="*/ 502024 w 2017059"/>
              <a:gd name="csY3" fmla="*/ 359790 h 2238106"/>
              <a:gd name="csX4" fmla="*/ 546847 w 2017059"/>
              <a:gd name="csY4" fmla="*/ 341861 h 2238106"/>
              <a:gd name="csX5" fmla="*/ 582706 w 2017059"/>
              <a:gd name="csY5" fmla="*/ 350825 h 2238106"/>
              <a:gd name="csX6" fmla="*/ 618565 w 2017059"/>
              <a:gd name="csY6" fmla="*/ 368755 h 2238106"/>
              <a:gd name="csX7" fmla="*/ 663388 w 2017059"/>
              <a:gd name="csY7" fmla="*/ 386684 h 2238106"/>
              <a:gd name="csX8" fmla="*/ 717177 w 2017059"/>
              <a:gd name="csY8" fmla="*/ 359790 h 2238106"/>
              <a:gd name="csX9" fmla="*/ 744071 w 2017059"/>
              <a:gd name="csY9" fmla="*/ 350825 h 2238106"/>
              <a:gd name="csX10" fmla="*/ 735106 w 2017059"/>
              <a:gd name="csY10" fmla="*/ 314966 h 2238106"/>
              <a:gd name="csX11" fmla="*/ 744071 w 2017059"/>
              <a:gd name="csY11" fmla="*/ 252214 h 2238106"/>
              <a:gd name="csX12" fmla="*/ 762000 w 2017059"/>
              <a:gd name="csY12" fmla="*/ 225319 h 2238106"/>
              <a:gd name="csX13" fmla="*/ 779930 w 2017059"/>
              <a:gd name="csY13" fmla="*/ 99814 h 2238106"/>
              <a:gd name="csX14" fmla="*/ 824753 w 2017059"/>
              <a:gd name="csY14" fmla="*/ 90849 h 2238106"/>
              <a:gd name="csX15" fmla="*/ 851647 w 2017059"/>
              <a:gd name="csY15" fmla="*/ 81884 h 2238106"/>
              <a:gd name="csX16" fmla="*/ 869577 w 2017059"/>
              <a:gd name="csY16" fmla="*/ 46025 h 2238106"/>
              <a:gd name="csX17" fmla="*/ 950259 w 2017059"/>
              <a:gd name="csY17" fmla="*/ 19131 h 2238106"/>
              <a:gd name="csX18" fmla="*/ 986118 w 2017059"/>
              <a:gd name="csY18" fmla="*/ 1202 h 2238106"/>
              <a:gd name="csX19" fmla="*/ 1004047 w 2017059"/>
              <a:gd name="csY19" fmla="*/ 46025 h 2238106"/>
              <a:gd name="csX20" fmla="*/ 1030941 w 2017059"/>
              <a:gd name="csY20" fmla="*/ 63955 h 2238106"/>
              <a:gd name="csX21" fmla="*/ 1048871 w 2017059"/>
              <a:gd name="csY21" fmla="*/ 81884 h 2238106"/>
              <a:gd name="csX22" fmla="*/ 1102659 w 2017059"/>
              <a:gd name="csY22" fmla="*/ 90849 h 2238106"/>
              <a:gd name="csX23" fmla="*/ 1147483 w 2017059"/>
              <a:gd name="csY23" fmla="*/ 99814 h 2238106"/>
              <a:gd name="csX24" fmla="*/ 1174377 w 2017059"/>
              <a:gd name="csY24" fmla="*/ 126708 h 2238106"/>
              <a:gd name="csX25" fmla="*/ 1165412 w 2017059"/>
              <a:gd name="csY25" fmla="*/ 153602 h 2238106"/>
              <a:gd name="csX26" fmla="*/ 1156447 w 2017059"/>
              <a:gd name="csY26" fmla="*/ 189461 h 2238106"/>
              <a:gd name="csX27" fmla="*/ 1183341 w 2017059"/>
              <a:gd name="csY27" fmla="*/ 288072 h 2238106"/>
              <a:gd name="csX28" fmla="*/ 1255059 w 2017059"/>
              <a:gd name="csY28" fmla="*/ 323931 h 2238106"/>
              <a:gd name="csX29" fmla="*/ 1272988 w 2017059"/>
              <a:gd name="csY29" fmla="*/ 341861 h 2238106"/>
              <a:gd name="csX30" fmla="*/ 1281953 w 2017059"/>
              <a:gd name="csY30" fmla="*/ 368755 h 2238106"/>
              <a:gd name="csX31" fmla="*/ 1299883 w 2017059"/>
              <a:gd name="csY31" fmla="*/ 619766 h 2238106"/>
              <a:gd name="csX32" fmla="*/ 1326777 w 2017059"/>
              <a:gd name="csY32" fmla="*/ 655625 h 2238106"/>
              <a:gd name="csX33" fmla="*/ 1389530 w 2017059"/>
              <a:gd name="csY33" fmla="*/ 673555 h 2238106"/>
              <a:gd name="csX34" fmla="*/ 1461247 w 2017059"/>
              <a:gd name="csY34" fmla="*/ 709414 h 2238106"/>
              <a:gd name="csX35" fmla="*/ 1470212 w 2017059"/>
              <a:gd name="csY35" fmla="*/ 736308 h 2238106"/>
              <a:gd name="csX36" fmla="*/ 1559859 w 2017059"/>
              <a:gd name="csY36" fmla="*/ 700449 h 2238106"/>
              <a:gd name="csX37" fmla="*/ 1595718 w 2017059"/>
              <a:gd name="csY37" fmla="*/ 790096 h 2238106"/>
              <a:gd name="csX38" fmla="*/ 1604683 w 2017059"/>
              <a:gd name="csY38" fmla="*/ 816990 h 2238106"/>
              <a:gd name="csX39" fmla="*/ 1613647 w 2017059"/>
              <a:gd name="csY39" fmla="*/ 852849 h 2238106"/>
              <a:gd name="csX40" fmla="*/ 1640541 w 2017059"/>
              <a:gd name="csY40" fmla="*/ 888708 h 2238106"/>
              <a:gd name="csX41" fmla="*/ 1658471 w 2017059"/>
              <a:gd name="csY41" fmla="*/ 933531 h 2238106"/>
              <a:gd name="csX42" fmla="*/ 1730188 w 2017059"/>
              <a:gd name="csY42" fmla="*/ 960425 h 2238106"/>
              <a:gd name="csX43" fmla="*/ 1757083 w 2017059"/>
              <a:gd name="csY43" fmla="*/ 969390 h 2238106"/>
              <a:gd name="csX44" fmla="*/ 1792941 w 2017059"/>
              <a:gd name="csY44" fmla="*/ 978355 h 2238106"/>
              <a:gd name="csX45" fmla="*/ 1864659 w 2017059"/>
              <a:gd name="csY45" fmla="*/ 1005249 h 2238106"/>
              <a:gd name="csX46" fmla="*/ 1891553 w 2017059"/>
              <a:gd name="csY46" fmla="*/ 1023178 h 2238106"/>
              <a:gd name="csX47" fmla="*/ 1936377 w 2017059"/>
              <a:gd name="csY47" fmla="*/ 1041108 h 2238106"/>
              <a:gd name="csX48" fmla="*/ 1954306 w 2017059"/>
              <a:gd name="csY48" fmla="*/ 1076966 h 2238106"/>
              <a:gd name="csX49" fmla="*/ 1981200 w 2017059"/>
              <a:gd name="csY49" fmla="*/ 1372802 h 2238106"/>
              <a:gd name="csX50" fmla="*/ 1981200 w 2017059"/>
              <a:gd name="csY50" fmla="*/ 1372802 h 2238106"/>
              <a:gd name="csX51" fmla="*/ 1990165 w 2017059"/>
              <a:gd name="csY51" fmla="*/ 1426590 h 2238106"/>
              <a:gd name="csX52" fmla="*/ 2017059 w 2017059"/>
              <a:gd name="csY52" fmla="*/ 1471414 h 2238106"/>
              <a:gd name="csX53" fmla="*/ 1972236 w 2017059"/>
              <a:gd name="csY53" fmla="*/ 1507272 h 2238106"/>
              <a:gd name="csX54" fmla="*/ 1936377 w 2017059"/>
              <a:gd name="csY54" fmla="*/ 1516237 h 2238106"/>
              <a:gd name="csX55" fmla="*/ 1900518 w 2017059"/>
              <a:gd name="csY55" fmla="*/ 1534166 h 2238106"/>
              <a:gd name="csX56" fmla="*/ 1855694 w 2017059"/>
              <a:gd name="csY56" fmla="*/ 1570025 h 2238106"/>
              <a:gd name="csX57" fmla="*/ 1757083 w 2017059"/>
              <a:gd name="csY57" fmla="*/ 1623814 h 2238106"/>
              <a:gd name="csX58" fmla="*/ 1703294 w 2017059"/>
              <a:gd name="csY58" fmla="*/ 1632778 h 2238106"/>
              <a:gd name="csX59" fmla="*/ 1667436 w 2017059"/>
              <a:gd name="csY59" fmla="*/ 1641743 h 2238106"/>
              <a:gd name="csX60" fmla="*/ 1613647 w 2017059"/>
              <a:gd name="csY60" fmla="*/ 1650708 h 2238106"/>
              <a:gd name="csX61" fmla="*/ 1577788 w 2017059"/>
              <a:gd name="csY61" fmla="*/ 1668637 h 2238106"/>
              <a:gd name="csX62" fmla="*/ 1506071 w 2017059"/>
              <a:gd name="csY62" fmla="*/ 1686566 h 2238106"/>
              <a:gd name="csX63" fmla="*/ 1479177 w 2017059"/>
              <a:gd name="csY63" fmla="*/ 1695531 h 2238106"/>
              <a:gd name="csX64" fmla="*/ 1335741 w 2017059"/>
              <a:gd name="csY64" fmla="*/ 1758284 h 2238106"/>
              <a:gd name="csX65" fmla="*/ 1264024 w 2017059"/>
              <a:gd name="csY65" fmla="*/ 1785178 h 2238106"/>
              <a:gd name="csX66" fmla="*/ 152400 w 2017059"/>
              <a:gd name="csY66" fmla="*/ 2224449 h 2238106"/>
              <a:gd name="csX67" fmla="*/ 62753 w 2017059"/>
              <a:gd name="csY67" fmla="*/ 2125837 h 2238106"/>
              <a:gd name="csX68" fmla="*/ 26894 w 2017059"/>
              <a:gd name="csY68" fmla="*/ 2116872 h 2238106"/>
              <a:gd name="csX69" fmla="*/ 0 w 2017059"/>
              <a:gd name="csY69" fmla="*/ 2089978 h 2238106"/>
              <a:gd name="csX70" fmla="*/ 35859 w 2017059"/>
              <a:gd name="csY70" fmla="*/ 2072049 h 2238106"/>
              <a:gd name="csX71" fmla="*/ 125506 w 2017059"/>
              <a:gd name="csY71" fmla="*/ 2063084 h 2238106"/>
              <a:gd name="csX72" fmla="*/ 143436 w 2017059"/>
              <a:gd name="csY72" fmla="*/ 1946543 h 2238106"/>
              <a:gd name="csX73" fmla="*/ 268941 w 2017059"/>
              <a:gd name="csY73" fmla="*/ 1901719 h 2238106"/>
              <a:gd name="csX74" fmla="*/ 286871 w 2017059"/>
              <a:gd name="csY74" fmla="*/ 1874825 h 2238106"/>
              <a:gd name="csX75" fmla="*/ 376518 w 2017059"/>
              <a:gd name="csY75" fmla="*/ 1865861 h 2238106"/>
              <a:gd name="csX76" fmla="*/ 502024 w 2017059"/>
              <a:gd name="csY76" fmla="*/ 1847931 h 2238106"/>
              <a:gd name="csX77" fmla="*/ 609600 w 2017059"/>
              <a:gd name="csY77" fmla="*/ 1803108 h 2238106"/>
              <a:gd name="csX78" fmla="*/ 636494 w 2017059"/>
              <a:gd name="csY78" fmla="*/ 1740355 h 2238106"/>
              <a:gd name="csX79" fmla="*/ 663388 w 2017059"/>
              <a:gd name="csY79" fmla="*/ 1695531 h 2238106"/>
              <a:gd name="csX80" fmla="*/ 672353 w 2017059"/>
              <a:gd name="csY80" fmla="*/ 1659672 h 2238106"/>
              <a:gd name="csX81" fmla="*/ 681318 w 2017059"/>
              <a:gd name="csY81" fmla="*/ 1632778 h 2238106"/>
              <a:gd name="csX82" fmla="*/ 654424 w 2017059"/>
              <a:gd name="csY82" fmla="*/ 1596919 h 2238106"/>
              <a:gd name="csX83" fmla="*/ 627530 w 2017059"/>
              <a:gd name="csY83" fmla="*/ 1534166 h 2238106"/>
              <a:gd name="csX84" fmla="*/ 582706 w 2017059"/>
              <a:gd name="csY84" fmla="*/ 1435555 h 2238106"/>
              <a:gd name="csX85" fmla="*/ 555812 w 2017059"/>
              <a:gd name="csY85" fmla="*/ 1408661 h 2238106"/>
              <a:gd name="csX0" fmla="*/ 385483 w 2017059"/>
              <a:gd name="csY0" fmla="*/ 476331 h 2239694"/>
              <a:gd name="csX1" fmla="*/ 376518 w 2017059"/>
              <a:gd name="csY1" fmla="*/ 404614 h 2239694"/>
              <a:gd name="csX2" fmla="*/ 475130 w 2017059"/>
              <a:gd name="csY2" fmla="*/ 386684 h 2239694"/>
              <a:gd name="csX3" fmla="*/ 502024 w 2017059"/>
              <a:gd name="csY3" fmla="*/ 359790 h 2239694"/>
              <a:gd name="csX4" fmla="*/ 546847 w 2017059"/>
              <a:gd name="csY4" fmla="*/ 341861 h 2239694"/>
              <a:gd name="csX5" fmla="*/ 582706 w 2017059"/>
              <a:gd name="csY5" fmla="*/ 350825 h 2239694"/>
              <a:gd name="csX6" fmla="*/ 618565 w 2017059"/>
              <a:gd name="csY6" fmla="*/ 368755 h 2239694"/>
              <a:gd name="csX7" fmla="*/ 663388 w 2017059"/>
              <a:gd name="csY7" fmla="*/ 386684 h 2239694"/>
              <a:gd name="csX8" fmla="*/ 717177 w 2017059"/>
              <a:gd name="csY8" fmla="*/ 359790 h 2239694"/>
              <a:gd name="csX9" fmla="*/ 744071 w 2017059"/>
              <a:gd name="csY9" fmla="*/ 350825 h 2239694"/>
              <a:gd name="csX10" fmla="*/ 735106 w 2017059"/>
              <a:gd name="csY10" fmla="*/ 314966 h 2239694"/>
              <a:gd name="csX11" fmla="*/ 744071 w 2017059"/>
              <a:gd name="csY11" fmla="*/ 252214 h 2239694"/>
              <a:gd name="csX12" fmla="*/ 762000 w 2017059"/>
              <a:gd name="csY12" fmla="*/ 225319 h 2239694"/>
              <a:gd name="csX13" fmla="*/ 779930 w 2017059"/>
              <a:gd name="csY13" fmla="*/ 99814 h 2239694"/>
              <a:gd name="csX14" fmla="*/ 824753 w 2017059"/>
              <a:gd name="csY14" fmla="*/ 90849 h 2239694"/>
              <a:gd name="csX15" fmla="*/ 851647 w 2017059"/>
              <a:gd name="csY15" fmla="*/ 81884 h 2239694"/>
              <a:gd name="csX16" fmla="*/ 869577 w 2017059"/>
              <a:gd name="csY16" fmla="*/ 46025 h 2239694"/>
              <a:gd name="csX17" fmla="*/ 950259 w 2017059"/>
              <a:gd name="csY17" fmla="*/ 19131 h 2239694"/>
              <a:gd name="csX18" fmla="*/ 986118 w 2017059"/>
              <a:gd name="csY18" fmla="*/ 1202 h 2239694"/>
              <a:gd name="csX19" fmla="*/ 1004047 w 2017059"/>
              <a:gd name="csY19" fmla="*/ 46025 h 2239694"/>
              <a:gd name="csX20" fmla="*/ 1030941 w 2017059"/>
              <a:gd name="csY20" fmla="*/ 63955 h 2239694"/>
              <a:gd name="csX21" fmla="*/ 1048871 w 2017059"/>
              <a:gd name="csY21" fmla="*/ 81884 h 2239694"/>
              <a:gd name="csX22" fmla="*/ 1102659 w 2017059"/>
              <a:gd name="csY22" fmla="*/ 90849 h 2239694"/>
              <a:gd name="csX23" fmla="*/ 1147483 w 2017059"/>
              <a:gd name="csY23" fmla="*/ 99814 h 2239694"/>
              <a:gd name="csX24" fmla="*/ 1174377 w 2017059"/>
              <a:gd name="csY24" fmla="*/ 126708 h 2239694"/>
              <a:gd name="csX25" fmla="*/ 1165412 w 2017059"/>
              <a:gd name="csY25" fmla="*/ 153602 h 2239694"/>
              <a:gd name="csX26" fmla="*/ 1156447 w 2017059"/>
              <a:gd name="csY26" fmla="*/ 189461 h 2239694"/>
              <a:gd name="csX27" fmla="*/ 1183341 w 2017059"/>
              <a:gd name="csY27" fmla="*/ 288072 h 2239694"/>
              <a:gd name="csX28" fmla="*/ 1255059 w 2017059"/>
              <a:gd name="csY28" fmla="*/ 323931 h 2239694"/>
              <a:gd name="csX29" fmla="*/ 1272988 w 2017059"/>
              <a:gd name="csY29" fmla="*/ 341861 h 2239694"/>
              <a:gd name="csX30" fmla="*/ 1281953 w 2017059"/>
              <a:gd name="csY30" fmla="*/ 368755 h 2239694"/>
              <a:gd name="csX31" fmla="*/ 1299883 w 2017059"/>
              <a:gd name="csY31" fmla="*/ 619766 h 2239694"/>
              <a:gd name="csX32" fmla="*/ 1326777 w 2017059"/>
              <a:gd name="csY32" fmla="*/ 655625 h 2239694"/>
              <a:gd name="csX33" fmla="*/ 1389530 w 2017059"/>
              <a:gd name="csY33" fmla="*/ 673555 h 2239694"/>
              <a:gd name="csX34" fmla="*/ 1461247 w 2017059"/>
              <a:gd name="csY34" fmla="*/ 709414 h 2239694"/>
              <a:gd name="csX35" fmla="*/ 1470212 w 2017059"/>
              <a:gd name="csY35" fmla="*/ 736308 h 2239694"/>
              <a:gd name="csX36" fmla="*/ 1559859 w 2017059"/>
              <a:gd name="csY36" fmla="*/ 700449 h 2239694"/>
              <a:gd name="csX37" fmla="*/ 1595718 w 2017059"/>
              <a:gd name="csY37" fmla="*/ 790096 h 2239694"/>
              <a:gd name="csX38" fmla="*/ 1604683 w 2017059"/>
              <a:gd name="csY38" fmla="*/ 816990 h 2239694"/>
              <a:gd name="csX39" fmla="*/ 1613647 w 2017059"/>
              <a:gd name="csY39" fmla="*/ 852849 h 2239694"/>
              <a:gd name="csX40" fmla="*/ 1640541 w 2017059"/>
              <a:gd name="csY40" fmla="*/ 888708 h 2239694"/>
              <a:gd name="csX41" fmla="*/ 1658471 w 2017059"/>
              <a:gd name="csY41" fmla="*/ 933531 h 2239694"/>
              <a:gd name="csX42" fmla="*/ 1730188 w 2017059"/>
              <a:gd name="csY42" fmla="*/ 960425 h 2239694"/>
              <a:gd name="csX43" fmla="*/ 1757083 w 2017059"/>
              <a:gd name="csY43" fmla="*/ 969390 h 2239694"/>
              <a:gd name="csX44" fmla="*/ 1792941 w 2017059"/>
              <a:gd name="csY44" fmla="*/ 978355 h 2239694"/>
              <a:gd name="csX45" fmla="*/ 1864659 w 2017059"/>
              <a:gd name="csY45" fmla="*/ 1005249 h 2239694"/>
              <a:gd name="csX46" fmla="*/ 1891553 w 2017059"/>
              <a:gd name="csY46" fmla="*/ 1023178 h 2239694"/>
              <a:gd name="csX47" fmla="*/ 1936377 w 2017059"/>
              <a:gd name="csY47" fmla="*/ 1041108 h 2239694"/>
              <a:gd name="csX48" fmla="*/ 1954306 w 2017059"/>
              <a:gd name="csY48" fmla="*/ 1076966 h 2239694"/>
              <a:gd name="csX49" fmla="*/ 1981200 w 2017059"/>
              <a:gd name="csY49" fmla="*/ 1372802 h 2239694"/>
              <a:gd name="csX50" fmla="*/ 1981200 w 2017059"/>
              <a:gd name="csY50" fmla="*/ 1372802 h 2239694"/>
              <a:gd name="csX51" fmla="*/ 1990165 w 2017059"/>
              <a:gd name="csY51" fmla="*/ 1426590 h 2239694"/>
              <a:gd name="csX52" fmla="*/ 2017059 w 2017059"/>
              <a:gd name="csY52" fmla="*/ 1471414 h 2239694"/>
              <a:gd name="csX53" fmla="*/ 1972236 w 2017059"/>
              <a:gd name="csY53" fmla="*/ 1507272 h 2239694"/>
              <a:gd name="csX54" fmla="*/ 1936377 w 2017059"/>
              <a:gd name="csY54" fmla="*/ 1516237 h 2239694"/>
              <a:gd name="csX55" fmla="*/ 1900518 w 2017059"/>
              <a:gd name="csY55" fmla="*/ 1534166 h 2239694"/>
              <a:gd name="csX56" fmla="*/ 1855694 w 2017059"/>
              <a:gd name="csY56" fmla="*/ 1570025 h 2239694"/>
              <a:gd name="csX57" fmla="*/ 1757083 w 2017059"/>
              <a:gd name="csY57" fmla="*/ 1623814 h 2239694"/>
              <a:gd name="csX58" fmla="*/ 1703294 w 2017059"/>
              <a:gd name="csY58" fmla="*/ 1632778 h 2239694"/>
              <a:gd name="csX59" fmla="*/ 1667436 w 2017059"/>
              <a:gd name="csY59" fmla="*/ 1641743 h 2239694"/>
              <a:gd name="csX60" fmla="*/ 1613647 w 2017059"/>
              <a:gd name="csY60" fmla="*/ 1650708 h 2239694"/>
              <a:gd name="csX61" fmla="*/ 1577788 w 2017059"/>
              <a:gd name="csY61" fmla="*/ 1668637 h 2239694"/>
              <a:gd name="csX62" fmla="*/ 1506071 w 2017059"/>
              <a:gd name="csY62" fmla="*/ 1686566 h 2239694"/>
              <a:gd name="csX63" fmla="*/ 1479177 w 2017059"/>
              <a:gd name="csY63" fmla="*/ 1695531 h 2239694"/>
              <a:gd name="csX64" fmla="*/ 1335741 w 2017059"/>
              <a:gd name="csY64" fmla="*/ 1758284 h 2239694"/>
              <a:gd name="csX65" fmla="*/ 152400 w 2017059"/>
              <a:gd name="csY65" fmla="*/ 2224449 h 2239694"/>
              <a:gd name="csX66" fmla="*/ 62753 w 2017059"/>
              <a:gd name="csY66" fmla="*/ 2125837 h 2239694"/>
              <a:gd name="csX67" fmla="*/ 26894 w 2017059"/>
              <a:gd name="csY67" fmla="*/ 2116872 h 2239694"/>
              <a:gd name="csX68" fmla="*/ 0 w 2017059"/>
              <a:gd name="csY68" fmla="*/ 2089978 h 2239694"/>
              <a:gd name="csX69" fmla="*/ 35859 w 2017059"/>
              <a:gd name="csY69" fmla="*/ 2072049 h 2239694"/>
              <a:gd name="csX70" fmla="*/ 125506 w 2017059"/>
              <a:gd name="csY70" fmla="*/ 2063084 h 2239694"/>
              <a:gd name="csX71" fmla="*/ 143436 w 2017059"/>
              <a:gd name="csY71" fmla="*/ 1946543 h 2239694"/>
              <a:gd name="csX72" fmla="*/ 268941 w 2017059"/>
              <a:gd name="csY72" fmla="*/ 1901719 h 2239694"/>
              <a:gd name="csX73" fmla="*/ 286871 w 2017059"/>
              <a:gd name="csY73" fmla="*/ 1874825 h 2239694"/>
              <a:gd name="csX74" fmla="*/ 376518 w 2017059"/>
              <a:gd name="csY74" fmla="*/ 1865861 h 2239694"/>
              <a:gd name="csX75" fmla="*/ 502024 w 2017059"/>
              <a:gd name="csY75" fmla="*/ 1847931 h 2239694"/>
              <a:gd name="csX76" fmla="*/ 609600 w 2017059"/>
              <a:gd name="csY76" fmla="*/ 1803108 h 2239694"/>
              <a:gd name="csX77" fmla="*/ 636494 w 2017059"/>
              <a:gd name="csY77" fmla="*/ 1740355 h 2239694"/>
              <a:gd name="csX78" fmla="*/ 663388 w 2017059"/>
              <a:gd name="csY78" fmla="*/ 1695531 h 2239694"/>
              <a:gd name="csX79" fmla="*/ 672353 w 2017059"/>
              <a:gd name="csY79" fmla="*/ 1659672 h 2239694"/>
              <a:gd name="csX80" fmla="*/ 681318 w 2017059"/>
              <a:gd name="csY80" fmla="*/ 1632778 h 2239694"/>
              <a:gd name="csX81" fmla="*/ 654424 w 2017059"/>
              <a:gd name="csY81" fmla="*/ 1596919 h 2239694"/>
              <a:gd name="csX82" fmla="*/ 627530 w 2017059"/>
              <a:gd name="csY82" fmla="*/ 1534166 h 2239694"/>
              <a:gd name="csX83" fmla="*/ 582706 w 2017059"/>
              <a:gd name="csY83" fmla="*/ 1435555 h 2239694"/>
              <a:gd name="csX84" fmla="*/ 555812 w 2017059"/>
              <a:gd name="csY84" fmla="*/ 1408661 h 2239694"/>
              <a:gd name="csX0" fmla="*/ 385483 w 2017059"/>
              <a:gd name="csY0" fmla="*/ 476331 h 2243517"/>
              <a:gd name="csX1" fmla="*/ 376518 w 2017059"/>
              <a:gd name="csY1" fmla="*/ 404614 h 2243517"/>
              <a:gd name="csX2" fmla="*/ 475130 w 2017059"/>
              <a:gd name="csY2" fmla="*/ 386684 h 2243517"/>
              <a:gd name="csX3" fmla="*/ 502024 w 2017059"/>
              <a:gd name="csY3" fmla="*/ 359790 h 2243517"/>
              <a:gd name="csX4" fmla="*/ 546847 w 2017059"/>
              <a:gd name="csY4" fmla="*/ 341861 h 2243517"/>
              <a:gd name="csX5" fmla="*/ 582706 w 2017059"/>
              <a:gd name="csY5" fmla="*/ 350825 h 2243517"/>
              <a:gd name="csX6" fmla="*/ 618565 w 2017059"/>
              <a:gd name="csY6" fmla="*/ 368755 h 2243517"/>
              <a:gd name="csX7" fmla="*/ 663388 w 2017059"/>
              <a:gd name="csY7" fmla="*/ 386684 h 2243517"/>
              <a:gd name="csX8" fmla="*/ 717177 w 2017059"/>
              <a:gd name="csY8" fmla="*/ 359790 h 2243517"/>
              <a:gd name="csX9" fmla="*/ 744071 w 2017059"/>
              <a:gd name="csY9" fmla="*/ 350825 h 2243517"/>
              <a:gd name="csX10" fmla="*/ 735106 w 2017059"/>
              <a:gd name="csY10" fmla="*/ 314966 h 2243517"/>
              <a:gd name="csX11" fmla="*/ 744071 w 2017059"/>
              <a:gd name="csY11" fmla="*/ 252214 h 2243517"/>
              <a:gd name="csX12" fmla="*/ 762000 w 2017059"/>
              <a:gd name="csY12" fmla="*/ 225319 h 2243517"/>
              <a:gd name="csX13" fmla="*/ 779930 w 2017059"/>
              <a:gd name="csY13" fmla="*/ 99814 h 2243517"/>
              <a:gd name="csX14" fmla="*/ 824753 w 2017059"/>
              <a:gd name="csY14" fmla="*/ 90849 h 2243517"/>
              <a:gd name="csX15" fmla="*/ 851647 w 2017059"/>
              <a:gd name="csY15" fmla="*/ 81884 h 2243517"/>
              <a:gd name="csX16" fmla="*/ 869577 w 2017059"/>
              <a:gd name="csY16" fmla="*/ 46025 h 2243517"/>
              <a:gd name="csX17" fmla="*/ 950259 w 2017059"/>
              <a:gd name="csY17" fmla="*/ 19131 h 2243517"/>
              <a:gd name="csX18" fmla="*/ 986118 w 2017059"/>
              <a:gd name="csY18" fmla="*/ 1202 h 2243517"/>
              <a:gd name="csX19" fmla="*/ 1004047 w 2017059"/>
              <a:gd name="csY19" fmla="*/ 46025 h 2243517"/>
              <a:gd name="csX20" fmla="*/ 1030941 w 2017059"/>
              <a:gd name="csY20" fmla="*/ 63955 h 2243517"/>
              <a:gd name="csX21" fmla="*/ 1048871 w 2017059"/>
              <a:gd name="csY21" fmla="*/ 81884 h 2243517"/>
              <a:gd name="csX22" fmla="*/ 1102659 w 2017059"/>
              <a:gd name="csY22" fmla="*/ 90849 h 2243517"/>
              <a:gd name="csX23" fmla="*/ 1147483 w 2017059"/>
              <a:gd name="csY23" fmla="*/ 99814 h 2243517"/>
              <a:gd name="csX24" fmla="*/ 1174377 w 2017059"/>
              <a:gd name="csY24" fmla="*/ 126708 h 2243517"/>
              <a:gd name="csX25" fmla="*/ 1165412 w 2017059"/>
              <a:gd name="csY25" fmla="*/ 153602 h 2243517"/>
              <a:gd name="csX26" fmla="*/ 1156447 w 2017059"/>
              <a:gd name="csY26" fmla="*/ 189461 h 2243517"/>
              <a:gd name="csX27" fmla="*/ 1183341 w 2017059"/>
              <a:gd name="csY27" fmla="*/ 288072 h 2243517"/>
              <a:gd name="csX28" fmla="*/ 1255059 w 2017059"/>
              <a:gd name="csY28" fmla="*/ 323931 h 2243517"/>
              <a:gd name="csX29" fmla="*/ 1272988 w 2017059"/>
              <a:gd name="csY29" fmla="*/ 341861 h 2243517"/>
              <a:gd name="csX30" fmla="*/ 1281953 w 2017059"/>
              <a:gd name="csY30" fmla="*/ 368755 h 2243517"/>
              <a:gd name="csX31" fmla="*/ 1299883 w 2017059"/>
              <a:gd name="csY31" fmla="*/ 619766 h 2243517"/>
              <a:gd name="csX32" fmla="*/ 1326777 w 2017059"/>
              <a:gd name="csY32" fmla="*/ 655625 h 2243517"/>
              <a:gd name="csX33" fmla="*/ 1389530 w 2017059"/>
              <a:gd name="csY33" fmla="*/ 673555 h 2243517"/>
              <a:gd name="csX34" fmla="*/ 1461247 w 2017059"/>
              <a:gd name="csY34" fmla="*/ 709414 h 2243517"/>
              <a:gd name="csX35" fmla="*/ 1470212 w 2017059"/>
              <a:gd name="csY35" fmla="*/ 736308 h 2243517"/>
              <a:gd name="csX36" fmla="*/ 1559859 w 2017059"/>
              <a:gd name="csY36" fmla="*/ 700449 h 2243517"/>
              <a:gd name="csX37" fmla="*/ 1595718 w 2017059"/>
              <a:gd name="csY37" fmla="*/ 790096 h 2243517"/>
              <a:gd name="csX38" fmla="*/ 1604683 w 2017059"/>
              <a:gd name="csY38" fmla="*/ 816990 h 2243517"/>
              <a:gd name="csX39" fmla="*/ 1613647 w 2017059"/>
              <a:gd name="csY39" fmla="*/ 852849 h 2243517"/>
              <a:gd name="csX40" fmla="*/ 1640541 w 2017059"/>
              <a:gd name="csY40" fmla="*/ 888708 h 2243517"/>
              <a:gd name="csX41" fmla="*/ 1658471 w 2017059"/>
              <a:gd name="csY41" fmla="*/ 933531 h 2243517"/>
              <a:gd name="csX42" fmla="*/ 1730188 w 2017059"/>
              <a:gd name="csY42" fmla="*/ 960425 h 2243517"/>
              <a:gd name="csX43" fmla="*/ 1757083 w 2017059"/>
              <a:gd name="csY43" fmla="*/ 969390 h 2243517"/>
              <a:gd name="csX44" fmla="*/ 1792941 w 2017059"/>
              <a:gd name="csY44" fmla="*/ 978355 h 2243517"/>
              <a:gd name="csX45" fmla="*/ 1864659 w 2017059"/>
              <a:gd name="csY45" fmla="*/ 1005249 h 2243517"/>
              <a:gd name="csX46" fmla="*/ 1891553 w 2017059"/>
              <a:gd name="csY46" fmla="*/ 1023178 h 2243517"/>
              <a:gd name="csX47" fmla="*/ 1936377 w 2017059"/>
              <a:gd name="csY47" fmla="*/ 1041108 h 2243517"/>
              <a:gd name="csX48" fmla="*/ 1954306 w 2017059"/>
              <a:gd name="csY48" fmla="*/ 1076966 h 2243517"/>
              <a:gd name="csX49" fmla="*/ 1981200 w 2017059"/>
              <a:gd name="csY49" fmla="*/ 1372802 h 2243517"/>
              <a:gd name="csX50" fmla="*/ 1981200 w 2017059"/>
              <a:gd name="csY50" fmla="*/ 1372802 h 2243517"/>
              <a:gd name="csX51" fmla="*/ 1990165 w 2017059"/>
              <a:gd name="csY51" fmla="*/ 1426590 h 2243517"/>
              <a:gd name="csX52" fmla="*/ 2017059 w 2017059"/>
              <a:gd name="csY52" fmla="*/ 1471414 h 2243517"/>
              <a:gd name="csX53" fmla="*/ 1972236 w 2017059"/>
              <a:gd name="csY53" fmla="*/ 1507272 h 2243517"/>
              <a:gd name="csX54" fmla="*/ 1936377 w 2017059"/>
              <a:gd name="csY54" fmla="*/ 1516237 h 2243517"/>
              <a:gd name="csX55" fmla="*/ 1900518 w 2017059"/>
              <a:gd name="csY55" fmla="*/ 1534166 h 2243517"/>
              <a:gd name="csX56" fmla="*/ 1855694 w 2017059"/>
              <a:gd name="csY56" fmla="*/ 1570025 h 2243517"/>
              <a:gd name="csX57" fmla="*/ 1757083 w 2017059"/>
              <a:gd name="csY57" fmla="*/ 1623814 h 2243517"/>
              <a:gd name="csX58" fmla="*/ 1703294 w 2017059"/>
              <a:gd name="csY58" fmla="*/ 1632778 h 2243517"/>
              <a:gd name="csX59" fmla="*/ 1667436 w 2017059"/>
              <a:gd name="csY59" fmla="*/ 1641743 h 2243517"/>
              <a:gd name="csX60" fmla="*/ 1613647 w 2017059"/>
              <a:gd name="csY60" fmla="*/ 1650708 h 2243517"/>
              <a:gd name="csX61" fmla="*/ 1577788 w 2017059"/>
              <a:gd name="csY61" fmla="*/ 1668637 h 2243517"/>
              <a:gd name="csX62" fmla="*/ 1506071 w 2017059"/>
              <a:gd name="csY62" fmla="*/ 1686566 h 2243517"/>
              <a:gd name="csX63" fmla="*/ 1479177 w 2017059"/>
              <a:gd name="csY63" fmla="*/ 1695531 h 2243517"/>
              <a:gd name="csX64" fmla="*/ 152400 w 2017059"/>
              <a:gd name="csY64" fmla="*/ 2224449 h 2243517"/>
              <a:gd name="csX65" fmla="*/ 62753 w 2017059"/>
              <a:gd name="csY65" fmla="*/ 2125837 h 2243517"/>
              <a:gd name="csX66" fmla="*/ 26894 w 2017059"/>
              <a:gd name="csY66" fmla="*/ 2116872 h 2243517"/>
              <a:gd name="csX67" fmla="*/ 0 w 2017059"/>
              <a:gd name="csY67" fmla="*/ 2089978 h 2243517"/>
              <a:gd name="csX68" fmla="*/ 35859 w 2017059"/>
              <a:gd name="csY68" fmla="*/ 2072049 h 2243517"/>
              <a:gd name="csX69" fmla="*/ 125506 w 2017059"/>
              <a:gd name="csY69" fmla="*/ 2063084 h 2243517"/>
              <a:gd name="csX70" fmla="*/ 143436 w 2017059"/>
              <a:gd name="csY70" fmla="*/ 1946543 h 2243517"/>
              <a:gd name="csX71" fmla="*/ 268941 w 2017059"/>
              <a:gd name="csY71" fmla="*/ 1901719 h 2243517"/>
              <a:gd name="csX72" fmla="*/ 286871 w 2017059"/>
              <a:gd name="csY72" fmla="*/ 1874825 h 2243517"/>
              <a:gd name="csX73" fmla="*/ 376518 w 2017059"/>
              <a:gd name="csY73" fmla="*/ 1865861 h 2243517"/>
              <a:gd name="csX74" fmla="*/ 502024 w 2017059"/>
              <a:gd name="csY74" fmla="*/ 1847931 h 2243517"/>
              <a:gd name="csX75" fmla="*/ 609600 w 2017059"/>
              <a:gd name="csY75" fmla="*/ 1803108 h 2243517"/>
              <a:gd name="csX76" fmla="*/ 636494 w 2017059"/>
              <a:gd name="csY76" fmla="*/ 1740355 h 2243517"/>
              <a:gd name="csX77" fmla="*/ 663388 w 2017059"/>
              <a:gd name="csY77" fmla="*/ 1695531 h 2243517"/>
              <a:gd name="csX78" fmla="*/ 672353 w 2017059"/>
              <a:gd name="csY78" fmla="*/ 1659672 h 2243517"/>
              <a:gd name="csX79" fmla="*/ 681318 w 2017059"/>
              <a:gd name="csY79" fmla="*/ 1632778 h 2243517"/>
              <a:gd name="csX80" fmla="*/ 654424 w 2017059"/>
              <a:gd name="csY80" fmla="*/ 1596919 h 2243517"/>
              <a:gd name="csX81" fmla="*/ 627530 w 2017059"/>
              <a:gd name="csY81" fmla="*/ 1534166 h 2243517"/>
              <a:gd name="csX82" fmla="*/ 582706 w 2017059"/>
              <a:gd name="csY82" fmla="*/ 1435555 h 2243517"/>
              <a:gd name="csX83" fmla="*/ 555812 w 2017059"/>
              <a:gd name="csY83" fmla="*/ 1408661 h 2243517"/>
              <a:gd name="csX0" fmla="*/ 385483 w 2017059"/>
              <a:gd name="csY0" fmla="*/ 476331 h 2244074"/>
              <a:gd name="csX1" fmla="*/ 376518 w 2017059"/>
              <a:gd name="csY1" fmla="*/ 404614 h 2244074"/>
              <a:gd name="csX2" fmla="*/ 475130 w 2017059"/>
              <a:gd name="csY2" fmla="*/ 386684 h 2244074"/>
              <a:gd name="csX3" fmla="*/ 502024 w 2017059"/>
              <a:gd name="csY3" fmla="*/ 359790 h 2244074"/>
              <a:gd name="csX4" fmla="*/ 546847 w 2017059"/>
              <a:gd name="csY4" fmla="*/ 341861 h 2244074"/>
              <a:gd name="csX5" fmla="*/ 582706 w 2017059"/>
              <a:gd name="csY5" fmla="*/ 350825 h 2244074"/>
              <a:gd name="csX6" fmla="*/ 618565 w 2017059"/>
              <a:gd name="csY6" fmla="*/ 368755 h 2244074"/>
              <a:gd name="csX7" fmla="*/ 663388 w 2017059"/>
              <a:gd name="csY7" fmla="*/ 386684 h 2244074"/>
              <a:gd name="csX8" fmla="*/ 717177 w 2017059"/>
              <a:gd name="csY8" fmla="*/ 359790 h 2244074"/>
              <a:gd name="csX9" fmla="*/ 744071 w 2017059"/>
              <a:gd name="csY9" fmla="*/ 350825 h 2244074"/>
              <a:gd name="csX10" fmla="*/ 735106 w 2017059"/>
              <a:gd name="csY10" fmla="*/ 314966 h 2244074"/>
              <a:gd name="csX11" fmla="*/ 744071 w 2017059"/>
              <a:gd name="csY11" fmla="*/ 252214 h 2244074"/>
              <a:gd name="csX12" fmla="*/ 762000 w 2017059"/>
              <a:gd name="csY12" fmla="*/ 225319 h 2244074"/>
              <a:gd name="csX13" fmla="*/ 779930 w 2017059"/>
              <a:gd name="csY13" fmla="*/ 99814 h 2244074"/>
              <a:gd name="csX14" fmla="*/ 824753 w 2017059"/>
              <a:gd name="csY14" fmla="*/ 90849 h 2244074"/>
              <a:gd name="csX15" fmla="*/ 851647 w 2017059"/>
              <a:gd name="csY15" fmla="*/ 81884 h 2244074"/>
              <a:gd name="csX16" fmla="*/ 869577 w 2017059"/>
              <a:gd name="csY16" fmla="*/ 46025 h 2244074"/>
              <a:gd name="csX17" fmla="*/ 950259 w 2017059"/>
              <a:gd name="csY17" fmla="*/ 19131 h 2244074"/>
              <a:gd name="csX18" fmla="*/ 986118 w 2017059"/>
              <a:gd name="csY18" fmla="*/ 1202 h 2244074"/>
              <a:gd name="csX19" fmla="*/ 1004047 w 2017059"/>
              <a:gd name="csY19" fmla="*/ 46025 h 2244074"/>
              <a:gd name="csX20" fmla="*/ 1030941 w 2017059"/>
              <a:gd name="csY20" fmla="*/ 63955 h 2244074"/>
              <a:gd name="csX21" fmla="*/ 1048871 w 2017059"/>
              <a:gd name="csY21" fmla="*/ 81884 h 2244074"/>
              <a:gd name="csX22" fmla="*/ 1102659 w 2017059"/>
              <a:gd name="csY22" fmla="*/ 90849 h 2244074"/>
              <a:gd name="csX23" fmla="*/ 1147483 w 2017059"/>
              <a:gd name="csY23" fmla="*/ 99814 h 2244074"/>
              <a:gd name="csX24" fmla="*/ 1174377 w 2017059"/>
              <a:gd name="csY24" fmla="*/ 126708 h 2244074"/>
              <a:gd name="csX25" fmla="*/ 1165412 w 2017059"/>
              <a:gd name="csY25" fmla="*/ 153602 h 2244074"/>
              <a:gd name="csX26" fmla="*/ 1156447 w 2017059"/>
              <a:gd name="csY26" fmla="*/ 189461 h 2244074"/>
              <a:gd name="csX27" fmla="*/ 1183341 w 2017059"/>
              <a:gd name="csY27" fmla="*/ 288072 h 2244074"/>
              <a:gd name="csX28" fmla="*/ 1255059 w 2017059"/>
              <a:gd name="csY28" fmla="*/ 323931 h 2244074"/>
              <a:gd name="csX29" fmla="*/ 1272988 w 2017059"/>
              <a:gd name="csY29" fmla="*/ 341861 h 2244074"/>
              <a:gd name="csX30" fmla="*/ 1281953 w 2017059"/>
              <a:gd name="csY30" fmla="*/ 368755 h 2244074"/>
              <a:gd name="csX31" fmla="*/ 1299883 w 2017059"/>
              <a:gd name="csY31" fmla="*/ 619766 h 2244074"/>
              <a:gd name="csX32" fmla="*/ 1326777 w 2017059"/>
              <a:gd name="csY32" fmla="*/ 655625 h 2244074"/>
              <a:gd name="csX33" fmla="*/ 1389530 w 2017059"/>
              <a:gd name="csY33" fmla="*/ 673555 h 2244074"/>
              <a:gd name="csX34" fmla="*/ 1461247 w 2017059"/>
              <a:gd name="csY34" fmla="*/ 709414 h 2244074"/>
              <a:gd name="csX35" fmla="*/ 1470212 w 2017059"/>
              <a:gd name="csY35" fmla="*/ 736308 h 2244074"/>
              <a:gd name="csX36" fmla="*/ 1559859 w 2017059"/>
              <a:gd name="csY36" fmla="*/ 700449 h 2244074"/>
              <a:gd name="csX37" fmla="*/ 1595718 w 2017059"/>
              <a:gd name="csY37" fmla="*/ 790096 h 2244074"/>
              <a:gd name="csX38" fmla="*/ 1604683 w 2017059"/>
              <a:gd name="csY38" fmla="*/ 816990 h 2244074"/>
              <a:gd name="csX39" fmla="*/ 1613647 w 2017059"/>
              <a:gd name="csY39" fmla="*/ 852849 h 2244074"/>
              <a:gd name="csX40" fmla="*/ 1640541 w 2017059"/>
              <a:gd name="csY40" fmla="*/ 888708 h 2244074"/>
              <a:gd name="csX41" fmla="*/ 1658471 w 2017059"/>
              <a:gd name="csY41" fmla="*/ 933531 h 2244074"/>
              <a:gd name="csX42" fmla="*/ 1730188 w 2017059"/>
              <a:gd name="csY42" fmla="*/ 960425 h 2244074"/>
              <a:gd name="csX43" fmla="*/ 1757083 w 2017059"/>
              <a:gd name="csY43" fmla="*/ 969390 h 2244074"/>
              <a:gd name="csX44" fmla="*/ 1792941 w 2017059"/>
              <a:gd name="csY44" fmla="*/ 978355 h 2244074"/>
              <a:gd name="csX45" fmla="*/ 1864659 w 2017059"/>
              <a:gd name="csY45" fmla="*/ 1005249 h 2244074"/>
              <a:gd name="csX46" fmla="*/ 1891553 w 2017059"/>
              <a:gd name="csY46" fmla="*/ 1023178 h 2244074"/>
              <a:gd name="csX47" fmla="*/ 1936377 w 2017059"/>
              <a:gd name="csY47" fmla="*/ 1041108 h 2244074"/>
              <a:gd name="csX48" fmla="*/ 1954306 w 2017059"/>
              <a:gd name="csY48" fmla="*/ 1076966 h 2244074"/>
              <a:gd name="csX49" fmla="*/ 1981200 w 2017059"/>
              <a:gd name="csY49" fmla="*/ 1372802 h 2244074"/>
              <a:gd name="csX50" fmla="*/ 1981200 w 2017059"/>
              <a:gd name="csY50" fmla="*/ 1372802 h 2244074"/>
              <a:gd name="csX51" fmla="*/ 1990165 w 2017059"/>
              <a:gd name="csY51" fmla="*/ 1426590 h 2244074"/>
              <a:gd name="csX52" fmla="*/ 2017059 w 2017059"/>
              <a:gd name="csY52" fmla="*/ 1471414 h 2244074"/>
              <a:gd name="csX53" fmla="*/ 1972236 w 2017059"/>
              <a:gd name="csY53" fmla="*/ 1507272 h 2244074"/>
              <a:gd name="csX54" fmla="*/ 1936377 w 2017059"/>
              <a:gd name="csY54" fmla="*/ 1516237 h 2244074"/>
              <a:gd name="csX55" fmla="*/ 1900518 w 2017059"/>
              <a:gd name="csY55" fmla="*/ 1534166 h 2244074"/>
              <a:gd name="csX56" fmla="*/ 1855694 w 2017059"/>
              <a:gd name="csY56" fmla="*/ 1570025 h 2244074"/>
              <a:gd name="csX57" fmla="*/ 1757083 w 2017059"/>
              <a:gd name="csY57" fmla="*/ 1623814 h 2244074"/>
              <a:gd name="csX58" fmla="*/ 1703294 w 2017059"/>
              <a:gd name="csY58" fmla="*/ 1632778 h 2244074"/>
              <a:gd name="csX59" fmla="*/ 1667436 w 2017059"/>
              <a:gd name="csY59" fmla="*/ 1641743 h 2244074"/>
              <a:gd name="csX60" fmla="*/ 1613647 w 2017059"/>
              <a:gd name="csY60" fmla="*/ 1650708 h 2244074"/>
              <a:gd name="csX61" fmla="*/ 1577788 w 2017059"/>
              <a:gd name="csY61" fmla="*/ 1668637 h 2244074"/>
              <a:gd name="csX62" fmla="*/ 1506071 w 2017059"/>
              <a:gd name="csY62" fmla="*/ 1686566 h 2244074"/>
              <a:gd name="csX63" fmla="*/ 152400 w 2017059"/>
              <a:gd name="csY63" fmla="*/ 2224449 h 2244074"/>
              <a:gd name="csX64" fmla="*/ 62753 w 2017059"/>
              <a:gd name="csY64" fmla="*/ 2125837 h 2244074"/>
              <a:gd name="csX65" fmla="*/ 26894 w 2017059"/>
              <a:gd name="csY65" fmla="*/ 2116872 h 2244074"/>
              <a:gd name="csX66" fmla="*/ 0 w 2017059"/>
              <a:gd name="csY66" fmla="*/ 2089978 h 2244074"/>
              <a:gd name="csX67" fmla="*/ 35859 w 2017059"/>
              <a:gd name="csY67" fmla="*/ 2072049 h 2244074"/>
              <a:gd name="csX68" fmla="*/ 125506 w 2017059"/>
              <a:gd name="csY68" fmla="*/ 2063084 h 2244074"/>
              <a:gd name="csX69" fmla="*/ 143436 w 2017059"/>
              <a:gd name="csY69" fmla="*/ 1946543 h 2244074"/>
              <a:gd name="csX70" fmla="*/ 268941 w 2017059"/>
              <a:gd name="csY70" fmla="*/ 1901719 h 2244074"/>
              <a:gd name="csX71" fmla="*/ 286871 w 2017059"/>
              <a:gd name="csY71" fmla="*/ 1874825 h 2244074"/>
              <a:gd name="csX72" fmla="*/ 376518 w 2017059"/>
              <a:gd name="csY72" fmla="*/ 1865861 h 2244074"/>
              <a:gd name="csX73" fmla="*/ 502024 w 2017059"/>
              <a:gd name="csY73" fmla="*/ 1847931 h 2244074"/>
              <a:gd name="csX74" fmla="*/ 609600 w 2017059"/>
              <a:gd name="csY74" fmla="*/ 1803108 h 2244074"/>
              <a:gd name="csX75" fmla="*/ 636494 w 2017059"/>
              <a:gd name="csY75" fmla="*/ 1740355 h 2244074"/>
              <a:gd name="csX76" fmla="*/ 663388 w 2017059"/>
              <a:gd name="csY76" fmla="*/ 1695531 h 2244074"/>
              <a:gd name="csX77" fmla="*/ 672353 w 2017059"/>
              <a:gd name="csY77" fmla="*/ 1659672 h 2244074"/>
              <a:gd name="csX78" fmla="*/ 681318 w 2017059"/>
              <a:gd name="csY78" fmla="*/ 1632778 h 2244074"/>
              <a:gd name="csX79" fmla="*/ 654424 w 2017059"/>
              <a:gd name="csY79" fmla="*/ 1596919 h 2244074"/>
              <a:gd name="csX80" fmla="*/ 627530 w 2017059"/>
              <a:gd name="csY80" fmla="*/ 1534166 h 2244074"/>
              <a:gd name="csX81" fmla="*/ 582706 w 2017059"/>
              <a:gd name="csY81" fmla="*/ 1435555 h 2244074"/>
              <a:gd name="csX82" fmla="*/ 555812 w 2017059"/>
              <a:gd name="csY82" fmla="*/ 1408661 h 2244074"/>
              <a:gd name="csX0" fmla="*/ 385483 w 2017059"/>
              <a:gd name="csY0" fmla="*/ 476331 h 2245197"/>
              <a:gd name="csX1" fmla="*/ 376518 w 2017059"/>
              <a:gd name="csY1" fmla="*/ 404614 h 2245197"/>
              <a:gd name="csX2" fmla="*/ 475130 w 2017059"/>
              <a:gd name="csY2" fmla="*/ 386684 h 2245197"/>
              <a:gd name="csX3" fmla="*/ 502024 w 2017059"/>
              <a:gd name="csY3" fmla="*/ 359790 h 2245197"/>
              <a:gd name="csX4" fmla="*/ 546847 w 2017059"/>
              <a:gd name="csY4" fmla="*/ 341861 h 2245197"/>
              <a:gd name="csX5" fmla="*/ 582706 w 2017059"/>
              <a:gd name="csY5" fmla="*/ 350825 h 2245197"/>
              <a:gd name="csX6" fmla="*/ 618565 w 2017059"/>
              <a:gd name="csY6" fmla="*/ 368755 h 2245197"/>
              <a:gd name="csX7" fmla="*/ 663388 w 2017059"/>
              <a:gd name="csY7" fmla="*/ 386684 h 2245197"/>
              <a:gd name="csX8" fmla="*/ 717177 w 2017059"/>
              <a:gd name="csY8" fmla="*/ 359790 h 2245197"/>
              <a:gd name="csX9" fmla="*/ 744071 w 2017059"/>
              <a:gd name="csY9" fmla="*/ 350825 h 2245197"/>
              <a:gd name="csX10" fmla="*/ 735106 w 2017059"/>
              <a:gd name="csY10" fmla="*/ 314966 h 2245197"/>
              <a:gd name="csX11" fmla="*/ 744071 w 2017059"/>
              <a:gd name="csY11" fmla="*/ 252214 h 2245197"/>
              <a:gd name="csX12" fmla="*/ 762000 w 2017059"/>
              <a:gd name="csY12" fmla="*/ 225319 h 2245197"/>
              <a:gd name="csX13" fmla="*/ 779930 w 2017059"/>
              <a:gd name="csY13" fmla="*/ 99814 h 2245197"/>
              <a:gd name="csX14" fmla="*/ 824753 w 2017059"/>
              <a:gd name="csY14" fmla="*/ 90849 h 2245197"/>
              <a:gd name="csX15" fmla="*/ 851647 w 2017059"/>
              <a:gd name="csY15" fmla="*/ 81884 h 2245197"/>
              <a:gd name="csX16" fmla="*/ 869577 w 2017059"/>
              <a:gd name="csY16" fmla="*/ 46025 h 2245197"/>
              <a:gd name="csX17" fmla="*/ 950259 w 2017059"/>
              <a:gd name="csY17" fmla="*/ 19131 h 2245197"/>
              <a:gd name="csX18" fmla="*/ 986118 w 2017059"/>
              <a:gd name="csY18" fmla="*/ 1202 h 2245197"/>
              <a:gd name="csX19" fmla="*/ 1004047 w 2017059"/>
              <a:gd name="csY19" fmla="*/ 46025 h 2245197"/>
              <a:gd name="csX20" fmla="*/ 1030941 w 2017059"/>
              <a:gd name="csY20" fmla="*/ 63955 h 2245197"/>
              <a:gd name="csX21" fmla="*/ 1048871 w 2017059"/>
              <a:gd name="csY21" fmla="*/ 81884 h 2245197"/>
              <a:gd name="csX22" fmla="*/ 1102659 w 2017059"/>
              <a:gd name="csY22" fmla="*/ 90849 h 2245197"/>
              <a:gd name="csX23" fmla="*/ 1147483 w 2017059"/>
              <a:gd name="csY23" fmla="*/ 99814 h 2245197"/>
              <a:gd name="csX24" fmla="*/ 1174377 w 2017059"/>
              <a:gd name="csY24" fmla="*/ 126708 h 2245197"/>
              <a:gd name="csX25" fmla="*/ 1165412 w 2017059"/>
              <a:gd name="csY25" fmla="*/ 153602 h 2245197"/>
              <a:gd name="csX26" fmla="*/ 1156447 w 2017059"/>
              <a:gd name="csY26" fmla="*/ 189461 h 2245197"/>
              <a:gd name="csX27" fmla="*/ 1183341 w 2017059"/>
              <a:gd name="csY27" fmla="*/ 288072 h 2245197"/>
              <a:gd name="csX28" fmla="*/ 1255059 w 2017059"/>
              <a:gd name="csY28" fmla="*/ 323931 h 2245197"/>
              <a:gd name="csX29" fmla="*/ 1272988 w 2017059"/>
              <a:gd name="csY29" fmla="*/ 341861 h 2245197"/>
              <a:gd name="csX30" fmla="*/ 1281953 w 2017059"/>
              <a:gd name="csY30" fmla="*/ 368755 h 2245197"/>
              <a:gd name="csX31" fmla="*/ 1299883 w 2017059"/>
              <a:gd name="csY31" fmla="*/ 619766 h 2245197"/>
              <a:gd name="csX32" fmla="*/ 1326777 w 2017059"/>
              <a:gd name="csY32" fmla="*/ 655625 h 2245197"/>
              <a:gd name="csX33" fmla="*/ 1389530 w 2017059"/>
              <a:gd name="csY33" fmla="*/ 673555 h 2245197"/>
              <a:gd name="csX34" fmla="*/ 1461247 w 2017059"/>
              <a:gd name="csY34" fmla="*/ 709414 h 2245197"/>
              <a:gd name="csX35" fmla="*/ 1470212 w 2017059"/>
              <a:gd name="csY35" fmla="*/ 736308 h 2245197"/>
              <a:gd name="csX36" fmla="*/ 1559859 w 2017059"/>
              <a:gd name="csY36" fmla="*/ 700449 h 2245197"/>
              <a:gd name="csX37" fmla="*/ 1595718 w 2017059"/>
              <a:gd name="csY37" fmla="*/ 790096 h 2245197"/>
              <a:gd name="csX38" fmla="*/ 1604683 w 2017059"/>
              <a:gd name="csY38" fmla="*/ 816990 h 2245197"/>
              <a:gd name="csX39" fmla="*/ 1613647 w 2017059"/>
              <a:gd name="csY39" fmla="*/ 852849 h 2245197"/>
              <a:gd name="csX40" fmla="*/ 1640541 w 2017059"/>
              <a:gd name="csY40" fmla="*/ 888708 h 2245197"/>
              <a:gd name="csX41" fmla="*/ 1658471 w 2017059"/>
              <a:gd name="csY41" fmla="*/ 933531 h 2245197"/>
              <a:gd name="csX42" fmla="*/ 1730188 w 2017059"/>
              <a:gd name="csY42" fmla="*/ 960425 h 2245197"/>
              <a:gd name="csX43" fmla="*/ 1757083 w 2017059"/>
              <a:gd name="csY43" fmla="*/ 969390 h 2245197"/>
              <a:gd name="csX44" fmla="*/ 1792941 w 2017059"/>
              <a:gd name="csY44" fmla="*/ 978355 h 2245197"/>
              <a:gd name="csX45" fmla="*/ 1864659 w 2017059"/>
              <a:gd name="csY45" fmla="*/ 1005249 h 2245197"/>
              <a:gd name="csX46" fmla="*/ 1891553 w 2017059"/>
              <a:gd name="csY46" fmla="*/ 1023178 h 2245197"/>
              <a:gd name="csX47" fmla="*/ 1936377 w 2017059"/>
              <a:gd name="csY47" fmla="*/ 1041108 h 2245197"/>
              <a:gd name="csX48" fmla="*/ 1954306 w 2017059"/>
              <a:gd name="csY48" fmla="*/ 1076966 h 2245197"/>
              <a:gd name="csX49" fmla="*/ 1981200 w 2017059"/>
              <a:gd name="csY49" fmla="*/ 1372802 h 2245197"/>
              <a:gd name="csX50" fmla="*/ 1981200 w 2017059"/>
              <a:gd name="csY50" fmla="*/ 1372802 h 2245197"/>
              <a:gd name="csX51" fmla="*/ 1990165 w 2017059"/>
              <a:gd name="csY51" fmla="*/ 1426590 h 2245197"/>
              <a:gd name="csX52" fmla="*/ 2017059 w 2017059"/>
              <a:gd name="csY52" fmla="*/ 1471414 h 2245197"/>
              <a:gd name="csX53" fmla="*/ 1972236 w 2017059"/>
              <a:gd name="csY53" fmla="*/ 1507272 h 2245197"/>
              <a:gd name="csX54" fmla="*/ 1936377 w 2017059"/>
              <a:gd name="csY54" fmla="*/ 1516237 h 2245197"/>
              <a:gd name="csX55" fmla="*/ 1900518 w 2017059"/>
              <a:gd name="csY55" fmla="*/ 1534166 h 2245197"/>
              <a:gd name="csX56" fmla="*/ 1855694 w 2017059"/>
              <a:gd name="csY56" fmla="*/ 1570025 h 2245197"/>
              <a:gd name="csX57" fmla="*/ 1757083 w 2017059"/>
              <a:gd name="csY57" fmla="*/ 1623814 h 2245197"/>
              <a:gd name="csX58" fmla="*/ 1703294 w 2017059"/>
              <a:gd name="csY58" fmla="*/ 1632778 h 2245197"/>
              <a:gd name="csX59" fmla="*/ 1667436 w 2017059"/>
              <a:gd name="csY59" fmla="*/ 1641743 h 2245197"/>
              <a:gd name="csX60" fmla="*/ 1613647 w 2017059"/>
              <a:gd name="csY60" fmla="*/ 1650708 h 2245197"/>
              <a:gd name="csX61" fmla="*/ 1577788 w 2017059"/>
              <a:gd name="csY61" fmla="*/ 1668637 h 2245197"/>
              <a:gd name="csX62" fmla="*/ 152400 w 2017059"/>
              <a:gd name="csY62" fmla="*/ 2224449 h 2245197"/>
              <a:gd name="csX63" fmla="*/ 62753 w 2017059"/>
              <a:gd name="csY63" fmla="*/ 2125837 h 2245197"/>
              <a:gd name="csX64" fmla="*/ 26894 w 2017059"/>
              <a:gd name="csY64" fmla="*/ 2116872 h 2245197"/>
              <a:gd name="csX65" fmla="*/ 0 w 2017059"/>
              <a:gd name="csY65" fmla="*/ 2089978 h 2245197"/>
              <a:gd name="csX66" fmla="*/ 35859 w 2017059"/>
              <a:gd name="csY66" fmla="*/ 2072049 h 2245197"/>
              <a:gd name="csX67" fmla="*/ 125506 w 2017059"/>
              <a:gd name="csY67" fmla="*/ 2063084 h 2245197"/>
              <a:gd name="csX68" fmla="*/ 143436 w 2017059"/>
              <a:gd name="csY68" fmla="*/ 1946543 h 2245197"/>
              <a:gd name="csX69" fmla="*/ 268941 w 2017059"/>
              <a:gd name="csY69" fmla="*/ 1901719 h 2245197"/>
              <a:gd name="csX70" fmla="*/ 286871 w 2017059"/>
              <a:gd name="csY70" fmla="*/ 1874825 h 2245197"/>
              <a:gd name="csX71" fmla="*/ 376518 w 2017059"/>
              <a:gd name="csY71" fmla="*/ 1865861 h 2245197"/>
              <a:gd name="csX72" fmla="*/ 502024 w 2017059"/>
              <a:gd name="csY72" fmla="*/ 1847931 h 2245197"/>
              <a:gd name="csX73" fmla="*/ 609600 w 2017059"/>
              <a:gd name="csY73" fmla="*/ 1803108 h 2245197"/>
              <a:gd name="csX74" fmla="*/ 636494 w 2017059"/>
              <a:gd name="csY74" fmla="*/ 1740355 h 2245197"/>
              <a:gd name="csX75" fmla="*/ 663388 w 2017059"/>
              <a:gd name="csY75" fmla="*/ 1695531 h 2245197"/>
              <a:gd name="csX76" fmla="*/ 672353 w 2017059"/>
              <a:gd name="csY76" fmla="*/ 1659672 h 2245197"/>
              <a:gd name="csX77" fmla="*/ 681318 w 2017059"/>
              <a:gd name="csY77" fmla="*/ 1632778 h 2245197"/>
              <a:gd name="csX78" fmla="*/ 654424 w 2017059"/>
              <a:gd name="csY78" fmla="*/ 1596919 h 2245197"/>
              <a:gd name="csX79" fmla="*/ 627530 w 2017059"/>
              <a:gd name="csY79" fmla="*/ 1534166 h 2245197"/>
              <a:gd name="csX80" fmla="*/ 582706 w 2017059"/>
              <a:gd name="csY80" fmla="*/ 1435555 h 2245197"/>
              <a:gd name="csX81" fmla="*/ 555812 w 2017059"/>
              <a:gd name="csY81" fmla="*/ 1408661 h 2245197"/>
              <a:gd name="csX0" fmla="*/ 385483 w 2017059"/>
              <a:gd name="csY0" fmla="*/ 476331 h 2243183"/>
              <a:gd name="csX1" fmla="*/ 376518 w 2017059"/>
              <a:gd name="csY1" fmla="*/ 404614 h 2243183"/>
              <a:gd name="csX2" fmla="*/ 475130 w 2017059"/>
              <a:gd name="csY2" fmla="*/ 386684 h 2243183"/>
              <a:gd name="csX3" fmla="*/ 502024 w 2017059"/>
              <a:gd name="csY3" fmla="*/ 359790 h 2243183"/>
              <a:gd name="csX4" fmla="*/ 546847 w 2017059"/>
              <a:gd name="csY4" fmla="*/ 341861 h 2243183"/>
              <a:gd name="csX5" fmla="*/ 582706 w 2017059"/>
              <a:gd name="csY5" fmla="*/ 350825 h 2243183"/>
              <a:gd name="csX6" fmla="*/ 618565 w 2017059"/>
              <a:gd name="csY6" fmla="*/ 368755 h 2243183"/>
              <a:gd name="csX7" fmla="*/ 663388 w 2017059"/>
              <a:gd name="csY7" fmla="*/ 386684 h 2243183"/>
              <a:gd name="csX8" fmla="*/ 717177 w 2017059"/>
              <a:gd name="csY8" fmla="*/ 359790 h 2243183"/>
              <a:gd name="csX9" fmla="*/ 744071 w 2017059"/>
              <a:gd name="csY9" fmla="*/ 350825 h 2243183"/>
              <a:gd name="csX10" fmla="*/ 735106 w 2017059"/>
              <a:gd name="csY10" fmla="*/ 314966 h 2243183"/>
              <a:gd name="csX11" fmla="*/ 744071 w 2017059"/>
              <a:gd name="csY11" fmla="*/ 252214 h 2243183"/>
              <a:gd name="csX12" fmla="*/ 762000 w 2017059"/>
              <a:gd name="csY12" fmla="*/ 225319 h 2243183"/>
              <a:gd name="csX13" fmla="*/ 779930 w 2017059"/>
              <a:gd name="csY13" fmla="*/ 99814 h 2243183"/>
              <a:gd name="csX14" fmla="*/ 824753 w 2017059"/>
              <a:gd name="csY14" fmla="*/ 90849 h 2243183"/>
              <a:gd name="csX15" fmla="*/ 851647 w 2017059"/>
              <a:gd name="csY15" fmla="*/ 81884 h 2243183"/>
              <a:gd name="csX16" fmla="*/ 869577 w 2017059"/>
              <a:gd name="csY16" fmla="*/ 46025 h 2243183"/>
              <a:gd name="csX17" fmla="*/ 950259 w 2017059"/>
              <a:gd name="csY17" fmla="*/ 19131 h 2243183"/>
              <a:gd name="csX18" fmla="*/ 986118 w 2017059"/>
              <a:gd name="csY18" fmla="*/ 1202 h 2243183"/>
              <a:gd name="csX19" fmla="*/ 1004047 w 2017059"/>
              <a:gd name="csY19" fmla="*/ 46025 h 2243183"/>
              <a:gd name="csX20" fmla="*/ 1030941 w 2017059"/>
              <a:gd name="csY20" fmla="*/ 63955 h 2243183"/>
              <a:gd name="csX21" fmla="*/ 1048871 w 2017059"/>
              <a:gd name="csY21" fmla="*/ 81884 h 2243183"/>
              <a:gd name="csX22" fmla="*/ 1102659 w 2017059"/>
              <a:gd name="csY22" fmla="*/ 90849 h 2243183"/>
              <a:gd name="csX23" fmla="*/ 1147483 w 2017059"/>
              <a:gd name="csY23" fmla="*/ 99814 h 2243183"/>
              <a:gd name="csX24" fmla="*/ 1174377 w 2017059"/>
              <a:gd name="csY24" fmla="*/ 126708 h 2243183"/>
              <a:gd name="csX25" fmla="*/ 1165412 w 2017059"/>
              <a:gd name="csY25" fmla="*/ 153602 h 2243183"/>
              <a:gd name="csX26" fmla="*/ 1156447 w 2017059"/>
              <a:gd name="csY26" fmla="*/ 189461 h 2243183"/>
              <a:gd name="csX27" fmla="*/ 1183341 w 2017059"/>
              <a:gd name="csY27" fmla="*/ 288072 h 2243183"/>
              <a:gd name="csX28" fmla="*/ 1255059 w 2017059"/>
              <a:gd name="csY28" fmla="*/ 323931 h 2243183"/>
              <a:gd name="csX29" fmla="*/ 1272988 w 2017059"/>
              <a:gd name="csY29" fmla="*/ 341861 h 2243183"/>
              <a:gd name="csX30" fmla="*/ 1281953 w 2017059"/>
              <a:gd name="csY30" fmla="*/ 368755 h 2243183"/>
              <a:gd name="csX31" fmla="*/ 1299883 w 2017059"/>
              <a:gd name="csY31" fmla="*/ 619766 h 2243183"/>
              <a:gd name="csX32" fmla="*/ 1326777 w 2017059"/>
              <a:gd name="csY32" fmla="*/ 655625 h 2243183"/>
              <a:gd name="csX33" fmla="*/ 1389530 w 2017059"/>
              <a:gd name="csY33" fmla="*/ 673555 h 2243183"/>
              <a:gd name="csX34" fmla="*/ 1461247 w 2017059"/>
              <a:gd name="csY34" fmla="*/ 709414 h 2243183"/>
              <a:gd name="csX35" fmla="*/ 1470212 w 2017059"/>
              <a:gd name="csY35" fmla="*/ 736308 h 2243183"/>
              <a:gd name="csX36" fmla="*/ 1559859 w 2017059"/>
              <a:gd name="csY36" fmla="*/ 700449 h 2243183"/>
              <a:gd name="csX37" fmla="*/ 1595718 w 2017059"/>
              <a:gd name="csY37" fmla="*/ 790096 h 2243183"/>
              <a:gd name="csX38" fmla="*/ 1604683 w 2017059"/>
              <a:gd name="csY38" fmla="*/ 816990 h 2243183"/>
              <a:gd name="csX39" fmla="*/ 1613647 w 2017059"/>
              <a:gd name="csY39" fmla="*/ 852849 h 2243183"/>
              <a:gd name="csX40" fmla="*/ 1640541 w 2017059"/>
              <a:gd name="csY40" fmla="*/ 888708 h 2243183"/>
              <a:gd name="csX41" fmla="*/ 1658471 w 2017059"/>
              <a:gd name="csY41" fmla="*/ 933531 h 2243183"/>
              <a:gd name="csX42" fmla="*/ 1730188 w 2017059"/>
              <a:gd name="csY42" fmla="*/ 960425 h 2243183"/>
              <a:gd name="csX43" fmla="*/ 1757083 w 2017059"/>
              <a:gd name="csY43" fmla="*/ 969390 h 2243183"/>
              <a:gd name="csX44" fmla="*/ 1792941 w 2017059"/>
              <a:gd name="csY44" fmla="*/ 978355 h 2243183"/>
              <a:gd name="csX45" fmla="*/ 1864659 w 2017059"/>
              <a:gd name="csY45" fmla="*/ 1005249 h 2243183"/>
              <a:gd name="csX46" fmla="*/ 1891553 w 2017059"/>
              <a:gd name="csY46" fmla="*/ 1023178 h 2243183"/>
              <a:gd name="csX47" fmla="*/ 1936377 w 2017059"/>
              <a:gd name="csY47" fmla="*/ 1041108 h 2243183"/>
              <a:gd name="csX48" fmla="*/ 1954306 w 2017059"/>
              <a:gd name="csY48" fmla="*/ 1076966 h 2243183"/>
              <a:gd name="csX49" fmla="*/ 1981200 w 2017059"/>
              <a:gd name="csY49" fmla="*/ 1372802 h 2243183"/>
              <a:gd name="csX50" fmla="*/ 1981200 w 2017059"/>
              <a:gd name="csY50" fmla="*/ 1372802 h 2243183"/>
              <a:gd name="csX51" fmla="*/ 1990165 w 2017059"/>
              <a:gd name="csY51" fmla="*/ 1426590 h 2243183"/>
              <a:gd name="csX52" fmla="*/ 2017059 w 2017059"/>
              <a:gd name="csY52" fmla="*/ 1471414 h 2243183"/>
              <a:gd name="csX53" fmla="*/ 1972236 w 2017059"/>
              <a:gd name="csY53" fmla="*/ 1507272 h 2243183"/>
              <a:gd name="csX54" fmla="*/ 1936377 w 2017059"/>
              <a:gd name="csY54" fmla="*/ 1516237 h 2243183"/>
              <a:gd name="csX55" fmla="*/ 1900518 w 2017059"/>
              <a:gd name="csY55" fmla="*/ 1534166 h 2243183"/>
              <a:gd name="csX56" fmla="*/ 1855694 w 2017059"/>
              <a:gd name="csY56" fmla="*/ 1570025 h 2243183"/>
              <a:gd name="csX57" fmla="*/ 1757083 w 2017059"/>
              <a:gd name="csY57" fmla="*/ 1623814 h 2243183"/>
              <a:gd name="csX58" fmla="*/ 1703294 w 2017059"/>
              <a:gd name="csY58" fmla="*/ 1632778 h 2243183"/>
              <a:gd name="csX59" fmla="*/ 1667436 w 2017059"/>
              <a:gd name="csY59" fmla="*/ 1641743 h 2243183"/>
              <a:gd name="csX60" fmla="*/ 1613647 w 2017059"/>
              <a:gd name="csY60" fmla="*/ 1650708 h 2243183"/>
              <a:gd name="csX61" fmla="*/ 1577788 w 2017059"/>
              <a:gd name="csY61" fmla="*/ 1700910 h 2243183"/>
              <a:gd name="csX62" fmla="*/ 152400 w 2017059"/>
              <a:gd name="csY62" fmla="*/ 2224449 h 2243183"/>
              <a:gd name="csX63" fmla="*/ 62753 w 2017059"/>
              <a:gd name="csY63" fmla="*/ 2125837 h 2243183"/>
              <a:gd name="csX64" fmla="*/ 26894 w 2017059"/>
              <a:gd name="csY64" fmla="*/ 2116872 h 2243183"/>
              <a:gd name="csX65" fmla="*/ 0 w 2017059"/>
              <a:gd name="csY65" fmla="*/ 2089978 h 2243183"/>
              <a:gd name="csX66" fmla="*/ 35859 w 2017059"/>
              <a:gd name="csY66" fmla="*/ 2072049 h 2243183"/>
              <a:gd name="csX67" fmla="*/ 125506 w 2017059"/>
              <a:gd name="csY67" fmla="*/ 2063084 h 2243183"/>
              <a:gd name="csX68" fmla="*/ 143436 w 2017059"/>
              <a:gd name="csY68" fmla="*/ 1946543 h 2243183"/>
              <a:gd name="csX69" fmla="*/ 268941 w 2017059"/>
              <a:gd name="csY69" fmla="*/ 1901719 h 2243183"/>
              <a:gd name="csX70" fmla="*/ 286871 w 2017059"/>
              <a:gd name="csY70" fmla="*/ 1874825 h 2243183"/>
              <a:gd name="csX71" fmla="*/ 376518 w 2017059"/>
              <a:gd name="csY71" fmla="*/ 1865861 h 2243183"/>
              <a:gd name="csX72" fmla="*/ 502024 w 2017059"/>
              <a:gd name="csY72" fmla="*/ 1847931 h 2243183"/>
              <a:gd name="csX73" fmla="*/ 609600 w 2017059"/>
              <a:gd name="csY73" fmla="*/ 1803108 h 2243183"/>
              <a:gd name="csX74" fmla="*/ 636494 w 2017059"/>
              <a:gd name="csY74" fmla="*/ 1740355 h 2243183"/>
              <a:gd name="csX75" fmla="*/ 663388 w 2017059"/>
              <a:gd name="csY75" fmla="*/ 1695531 h 2243183"/>
              <a:gd name="csX76" fmla="*/ 672353 w 2017059"/>
              <a:gd name="csY76" fmla="*/ 1659672 h 2243183"/>
              <a:gd name="csX77" fmla="*/ 681318 w 2017059"/>
              <a:gd name="csY77" fmla="*/ 1632778 h 2243183"/>
              <a:gd name="csX78" fmla="*/ 654424 w 2017059"/>
              <a:gd name="csY78" fmla="*/ 1596919 h 2243183"/>
              <a:gd name="csX79" fmla="*/ 627530 w 2017059"/>
              <a:gd name="csY79" fmla="*/ 1534166 h 2243183"/>
              <a:gd name="csX80" fmla="*/ 582706 w 2017059"/>
              <a:gd name="csY80" fmla="*/ 1435555 h 2243183"/>
              <a:gd name="csX81" fmla="*/ 555812 w 2017059"/>
              <a:gd name="csY81" fmla="*/ 1408661 h 2243183"/>
              <a:gd name="csX0" fmla="*/ 385483 w 2017059"/>
              <a:gd name="csY0" fmla="*/ 476331 h 2246329"/>
              <a:gd name="csX1" fmla="*/ 376518 w 2017059"/>
              <a:gd name="csY1" fmla="*/ 404614 h 2246329"/>
              <a:gd name="csX2" fmla="*/ 475130 w 2017059"/>
              <a:gd name="csY2" fmla="*/ 386684 h 2246329"/>
              <a:gd name="csX3" fmla="*/ 502024 w 2017059"/>
              <a:gd name="csY3" fmla="*/ 359790 h 2246329"/>
              <a:gd name="csX4" fmla="*/ 546847 w 2017059"/>
              <a:gd name="csY4" fmla="*/ 341861 h 2246329"/>
              <a:gd name="csX5" fmla="*/ 582706 w 2017059"/>
              <a:gd name="csY5" fmla="*/ 350825 h 2246329"/>
              <a:gd name="csX6" fmla="*/ 618565 w 2017059"/>
              <a:gd name="csY6" fmla="*/ 368755 h 2246329"/>
              <a:gd name="csX7" fmla="*/ 663388 w 2017059"/>
              <a:gd name="csY7" fmla="*/ 386684 h 2246329"/>
              <a:gd name="csX8" fmla="*/ 717177 w 2017059"/>
              <a:gd name="csY8" fmla="*/ 359790 h 2246329"/>
              <a:gd name="csX9" fmla="*/ 744071 w 2017059"/>
              <a:gd name="csY9" fmla="*/ 350825 h 2246329"/>
              <a:gd name="csX10" fmla="*/ 735106 w 2017059"/>
              <a:gd name="csY10" fmla="*/ 314966 h 2246329"/>
              <a:gd name="csX11" fmla="*/ 744071 w 2017059"/>
              <a:gd name="csY11" fmla="*/ 252214 h 2246329"/>
              <a:gd name="csX12" fmla="*/ 762000 w 2017059"/>
              <a:gd name="csY12" fmla="*/ 225319 h 2246329"/>
              <a:gd name="csX13" fmla="*/ 779930 w 2017059"/>
              <a:gd name="csY13" fmla="*/ 99814 h 2246329"/>
              <a:gd name="csX14" fmla="*/ 824753 w 2017059"/>
              <a:gd name="csY14" fmla="*/ 90849 h 2246329"/>
              <a:gd name="csX15" fmla="*/ 851647 w 2017059"/>
              <a:gd name="csY15" fmla="*/ 81884 h 2246329"/>
              <a:gd name="csX16" fmla="*/ 869577 w 2017059"/>
              <a:gd name="csY16" fmla="*/ 46025 h 2246329"/>
              <a:gd name="csX17" fmla="*/ 950259 w 2017059"/>
              <a:gd name="csY17" fmla="*/ 19131 h 2246329"/>
              <a:gd name="csX18" fmla="*/ 986118 w 2017059"/>
              <a:gd name="csY18" fmla="*/ 1202 h 2246329"/>
              <a:gd name="csX19" fmla="*/ 1004047 w 2017059"/>
              <a:gd name="csY19" fmla="*/ 46025 h 2246329"/>
              <a:gd name="csX20" fmla="*/ 1030941 w 2017059"/>
              <a:gd name="csY20" fmla="*/ 63955 h 2246329"/>
              <a:gd name="csX21" fmla="*/ 1048871 w 2017059"/>
              <a:gd name="csY21" fmla="*/ 81884 h 2246329"/>
              <a:gd name="csX22" fmla="*/ 1102659 w 2017059"/>
              <a:gd name="csY22" fmla="*/ 90849 h 2246329"/>
              <a:gd name="csX23" fmla="*/ 1147483 w 2017059"/>
              <a:gd name="csY23" fmla="*/ 99814 h 2246329"/>
              <a:gd name="csX24" fmla="*/ 1174377 w 2017059"/>
              <a:gd name="csY24" fmla="*/ 126708 h 2246329"/>
              <a:gd name="csX25" fmla="*/ 1165412 w 2017059"/>
              <a:gd name="csY25" fmla="*/ 153602 h 2246329"/>
              <a:gd name="csX26" fmla="*/ 1156447 w 2017059"/>
              <a:gd name="csY26" fmla="*/ 189461 h 2246329"/>
              <a:gd name="csX27" fmla="*/ 1183341 w 2017059"/>
              <a:gd name="csY27" fmla="*/ 288072 h 2246329"/>
              <a:gd name="csX28" fmla="*/ 1255059 w 2017059"/>
              <a:gd name="csY28" fmla="*/ 323931 h 2246329"/>
              <a:gd name="csX29" fmla="*/ 1272988 w 2017059"/>
              <a:gd name="csY29" fmla="*/ 341861 h 2246329"/>
              <a:gd name="csX30" fmla="*/ 1281953 w 2017059"/>
              <a:gd name="csY30" fmla="*/ 368755 h 2246329"/>
              <a:gd name="csX31" fmla="*/ 1299883 w 2017059"/>
              <a:gd name="csY31" fmla="*/ 619766 h 2246329"/>
              <a:gd name="csX32" fmla="*/ 1326777 w 2017059"/>
              <a:gd name="csY32" fmla="*/ 655625 h 2246329"/>
              <a:gd name="csX33" fmla="*/ 1389530 w 2017059"/>
              <a:gd name="csY33" fmla="*/ 673555 h 2246329"/>
              <a:gd name="csX34" fmla="*/ 1461247 w 2017059"/>
              <a:gd name="csY34" fmla="*/ 709414 h 2246329"/>
              <a:gd name="csX35" fmla="*/ 1470212 w 2017059"/>
              <a:gd name="csY35" fmla="*/ 736308 h 2246329"/>
              <a:gd name="csX36" fmla="*/ 1559859 w 2017059"/>
              <a:gd name="csY36" fmla="*/ 700449 h 2246329"/>
              <a:gd name="csX37" fmla="*/ 1595718 w 2017059"/>
              <a:gd name="csY37" fmla="*/ 790096 h 2246329"/>
              <a:gd name="csX38" fmla="*/ 1604683 w 2017059"/>
              <a:gd name="csY38" fmla="*/ 816990 h 2246329"/>
              <a:gd name="csX39" fmla="*/ 1613647 w 2017059"/>
              <a:gd name="csY39" fmla="*/ 852849 h 2246329"/>
              <a:gd name="csX40" fmla="*/ 1640541 w 2017059"/>
              <a:gd name="csY40" fmla="*/ 888708 h 2246329"/>
              <a:gd name="csX41" fmla="*/ 1658471 w 2017059"/>
              <a:gd name="csY41" fmla="*/ 933531 h 2246329"/>
              <a:gd name="csX42" fmla="*/ 1730188 w 2017059"/>
              <a:gd name="csY42" fmla="*/ 960425 h 2246329"/>
              <a:gd name="csX43" fmla="*/ 1757083 w 2017059"/>
              <a:gd name="csY43" fmla="*/ 969390 h 2246329"/>
              <a:gd name="csX44" fmla="*/ 1792941 w 2017059"/>
              <a:gd name="csY44" fmla="*/ 978355 h 2246329"/>
              <a:gd name="csX45" fmla="*/ 1864659 w 2017059"/>
              <a:gd name="csY45" fmla="*/ 1005249 h 2246329"/>
              <a:gd name="csX46" fmla="*/ 1891553 w 2017059"/>
              <a:gd name="csY46" fmla="*/ 1023178 h 2246329"/>
              <a:gd name="csX47" fmla="*/ 1936377 w 2017059"/>
              <a:gd name="csY47" fmla="*/ 1041108 h 2246329"/>
              <a:gd name="csX48" fmla="*/ 1954306 w 2017059"/>
              <a:gd name="csY48" fmla="*/ 1076966 h 2246329"/>
              <a:gd name="csX49" fmla="*/ 1981200 w 2017059"/>
              <a:gd name="csY49" fmla="*/ 1372802 h 2246329"/>
              <a:gd name="csX50" fmla="*/ 1981200 w 2017059"/>
              <a:gd name="csY50" fmla="*/ 1372802 h 2246329"/>
              <a:gd name="csX51" fmla="*/ 1990165 w 2017059"/>
              <a:gd name="csY51" fmla="*/ 1426590 h 2246329"/>
              <a:gd name="csX52" fmla="*/ 2017059 w 2017059"/>
              <a:gd name="csY52" fmla="*/ 1471414 h 2246329"/>
              <a:gd name="csX53" fmla="*/ 1972236 w 2017059"/>
              <a:gd name="csY53" fmla="*/ 1507272 h 2246329"/>
              <a:gd name="csX54" fmla="*/ 1936377 w 2017059"/>
              <a:gd name="csY54" fmla="*/ 1516237 h 2246329"/>
              <a:gd name="csX55" fmla="*/ 1900518 w 2017059"/>
              <a:gd name="csY55" fmla="*/ 1534166 h 2246329"/>
              <a:gd name="csX56" fmla="*/ 1855694 w 2017059"/>
              <a:gd name="csY56" fmla="*/ 1570025 h 2246329"/>
              <a:gd name="csX57" fmla="*/ 1757083 w 2017059"/>
              <a:gd name="csY57" fmla="*/ 1623814 h 2246329"/>
              <a:gd name="csX58" fmla="*/ 1703294 w 2017059"/>
              <a:gd name="csY58" fmla="*/ 1632778 h 2246329"/>
              <a:gd name="csX59" fmla="*/ 1667436 w 2017059"/>
              <a:gd name="csY59" fmla="*/ 1641743 h 2246329"/>
              <a:gd name="csX60" fmla="*/ 1613647 w 2017059"/>
              <a:gd name="csY60" fmla="*/ 1650708 h 2246329"/>
              <a:gd name="csX61" fmla="*/ 152400 w 2017059"/>
              <a:gd name="csY61" fmla="*/ 2224449 h 2246329"/>
              <a:gd name="csX62" fmla="*/ 62753 w 2017059"/>
              <a:gd name="csY62" fmla="*/ 2125837 h 2246329"/>
              <a:gd name="csX63" fmla="*/ 26894 w 2017059"/>
              <a:gd name="csY63" fmla="*/ 2116872 h 2246329"/>
              <a:gd name="csX64" fmla="*/ 0 w 2017059"/>
              <a:gd name="csY64" fmla="*/ 2089978 h 2246329"/>
              <a:gd name="csX65" fmla="*/ 35859 w 2017059"/>
              <a:gd name="csY65" fmla="*/ 2072049 h 2246329"/>
              <a:gd name="csX66" fmla="*/ 125506 w 2017059"/>
              <a:gd name="csY66" fmla="*/ 2063084 h 2246329"/>
              <a:gd name="csX67" fmla="*/ 143436 w 2017059"/>
              <a:gd name="csY67" fmla="*/ 1946543 h 2246329"/>
              <a:gd name="csX68" fmla="*/ 268941 w 2017059"/>
              <a:gd name="csY68" fmla="*/ 1901719 h 2246329"/>
              <a:gd name="csX69" fmla="*/ 286871 w 2017059"/>
              <a:gd name="csY69" fmla="*/ 1874825 h 2246329"/>
              <a:gd name="csX70" fmla="*/ 376518 w 2017059"/>
              <a:gd name="csY70" fmla="*/ 1865861 h 2246329"/>
              <a:gd name="csX71" fmla="*/ 502024 w 2017059"/>
              <a:gd name="csY71" fmla="*/ 1847931 h 2246329"/>
              <a:gd name="csX72" fmla="*/ 609600 w 2017059"/>
              <a:gd name="csY72" fmla="*/ 1803108 h 2246329"/>
              <a:gd name="csX73" fmla="*/ 636494 w 2017059"/>
              <a:gd name="csY73" fmla="*/ 1740355 h 2246329"/>
              <a:gd name="csX74" fmla="*/ 663388 w 2017059"/>
              <a:gd name="csY74" fmla="*/ 1695531 h 2246329"/>
              <a:gd name="csX75" fmla="*/ 672353 w 2017059"/>
              <a:gd name="csY75" fmla="*/ 1659672 h 2246329"/>
              <a:gd name="csX76" fmla="*/ 681318 w 2017059"/>
              <a:gd name="csY76" fmla="*/ 1632778 h 2246329"/>
              <a:gd name="csX77" fmla="*/ 654424 w 2017059"/>
              <a:gd name="csY77" fmla="*/ 1596919 h 2246329"/>
              <a:gd name="csX78" fmla="*/ 627530 w 2017059"/>
              <a:gd name="csY78" fmla="*/ 1534166 h 2246329"/>
              <a:gd name="csX79" fmla="*/ 582706 w 2017059"/>
              <a:gd name="csY79" fmla="*/ 1435555 h 2246329"/>
              <a:gd name="csX80" fmla="*/ 555812 w 2017059"/>
              <a:gd name="csY80" fmla="*/ 1408661 h 2246329"/>
              <a:gd name="csX0" fmla="*/ 385483 w 2017059"/>
              <a:gd name="csY0" fmla="*/ 476331 h 2246898"/>
              <a:gd name="csX1" fmla="*/ 376518 w 2017059"/>
              <a:gd name="csY1" fmla="*/ 404614 h 2246898"/>
              <a:gd name="csX2" fmla="*/ 475130 w 2017059"/>
              <a:gd name="csY2" fmla="*/ 386684 h 2246898"/>
              <a:gd name="csX3" fmla="*/ 502024 w 2017059"/>
              <a:gd name="csY3" fmla="*/ 359790 h 2246898"/>
              <a:gd name="csX4" fmla="*/ 546847 w 2017059"/>
              <a:gd name="csY4" fmla="*/ 341861 h 2246898"/>
              <a:gd name="csX5" fmla="*/ 582706 w 2017059"/>
              <a:gd name="csY5" fmla="*/ 350825 h 2246898"/>
              <a:gd name="csX6" fmla="*/ 618565 w 2017059"/>
              <a:gd name="csY6" fmla="*/ 368755 h 2246898"/>
              <a:gd name="csX7" fmla="*/ 663388 w 2017059"/>
              <a:gd name="csY7" fmla="*/ 386684 h 2246898"/>
              <a:gd name="csX8" fmla="*/ 717177 w 2017059"/>
              <a:gd name="csY8" fmla="*/ 359790 h 2246898"/>
              <a:gd name="csX9" fmla="*/ 744071 w 2017059"/>
              <a:gd name="csY9" fmla="*/ 350825 h 2246898"/>
              <a:gd name="csX10" fmla="*/ 735106 w 2017059"/>
              <a:gd name="csY10" fmla="*/ 314966 h 2246898"/>
              <a:gd name="csX11" fmla="*/ 744071 w 2017059"/>
              <a:gd name="csY11" fmla="*/ 252214 h 2246898"/>
              <a:gd name="csX12" fmla="*/ 762000 w 2017059"/>
              <a:gd name="csY12" fmla="*/ 225319 h 2246898"/>
              <a:gd name="csX13" fmla="*/ 779930 w 2017059"/>
              <a:gd name="csY13" fmla="*/ 99814 h 2246898"/>
              <a:gd name="csX14" fmla="*/ 824753 w 2017059"/>
              <a:gd name="csY14" fmla="*/ 90849 h 2246898"/>
              <a:gd name="csX15" fmla="*/ 851647 w 2017059"/>
              <a:gd name="csY15" fmla="*/ 81884 h 2246898"/>
              <a:gd name="csX16" fmla="*/ 869577 w 2017059"/>
              <a:gd name="csY16" fmla="*/ 46025 h 2246898"/>
              <a:gd name="csX17" fmla="*/ 950259 w 2017059"/>
              <a:gd name="csY17" fmla="*/ 19131 h 2246898"/>
              <a:gd name="csX18" fmla="*/ 986118 w 2017059"/>
              <a:gd name="csY18" fmla="*/ 1202 h 2246898"/>
              <a:gd name="csX19" fmla="*/ 1004047 w 2017059"/>
              <a:gd name="csY19" fmla="*/ 46025 h 2246898"/>
              <a:gd name="csX20" fmla="*/ 1030941 w 2017059"/>
              <a:gd name="csY20" fmla="*/ 63955 h 2246898"/>
              <a:gd name="csX21" fmla="*/ 1048871 w 2017059"/>
              <a:gd name="csY21" fmla="*/ 81884 h 2246898"/>
              <a:gd name="csX22" fmla="*/ 1102659 w 2017059"/>
              <a:gd name="csY22" fmla="*/ 90849 h 2246898"/>
              <a:gd name="csX23" fmla="*/ 1147483 w 2017059"/>
              <a:gd name="csY23" fmla="*/ 99814 h 2246898"/>
              <a:gd name="csX24" fmla="*/ 1174377 w 2017059"/>
              <a:gd name="csY24" fmla="*/ 126708 h 2246898"/>
              <a:gd name="csX25" fmla="*/ 1165412 w 2017059"/>
              <a:gd name="csY25" fmla="*/ 153602 h 2246898"/>
              <a:gd name="csX26" fmla="*/ 1156447 w 2017059"/>
              <a:gd name="csY26" fmla="*/ 189461 h 2246898"/>
              <a:gd name="csX27" fmla="*/ 1183341 w 2017059"/>
              <a:gd name="csY27" fmla="*/ 288072 h 2246898"/>
              <a:gd name="csX28" fmla="*/ 1255059 w 2017059"/>
              <a:gd name="csY28" fmla="*/ 323931 h 2246898"/>
              <a:gd name="csX29" fmla="*/ 1272988 w 2017059"/>
              <a:gd name="csY29" fmla="*/ 341861 h 2246898"/>
              <a:gd name="csX30" fmla="*/ 1281953 w 2017059"/>
              <a:gd name="csY30" fmla="*/ 368755 h 2246898"/>
              <a:gd name="csX31" fmla="*/ 1299883 w 2017059"/>
              <a:gd name="csY31" fmla="*/ 619766 h 2246898"/>
              <a:gd name="csX32" fmla="*/ 1326777 w 2017059"/>
              <a:gd name="csY32" fmla="*/ 655625 h 2246898"/>
              <a:gd name="csX33" fmla="*/ 1389530 w 2017059"/>
              <a:gd name="csY33" fmla="*/ 673555 h 2246898"/>
              <a:gd name="csX34" fmla="*/ 1461247 w 2017059"/>
              <a:gd name="csY34" fmla="*/ 709414 h 2246898"/>
              <a:gd name="csX35" fmla="*/ 1470212 w 2017059"/>
              <a:gd name="csY35" fmla="*/ 736308 h 2246898"/>
              <a:gd name="csX36" fmla="*/ 1559859 w 2017059"/>
              <a:gd name="csY36" fmla="*/ 700449 h 2246898"/>
              <a:gd name="csX37" fmla="*/ 1595718 w 2017059"/>
              <a:gd name="csY37" fmla="*/ 790096 h 2246898"/>
              <a:gd name="csX38" fmla="*/ 1604683 w 2017059"/>
              <a:gd name="csY38" fmla="*/ 816990 h 2246898"/>
              <a:gd name="csX39" fmla="*/ 1613647 w 2017059"/>
              <a:gd name="csY39" fmla="*/ 852849 h 2246898"/>
              <a:gd name="csX40" fmla="*/ 1640541 w 2017059"/>
              <a:gd name="csY40" fmla="*/ 888708 h 2246898"/>
              <a:gd name="csX41" fmla="*/ 1658471 w 2017059"/>
              <a:gd name="csY41" fmla="*/ 933531 h 2246898"/>
              <a:gd name="csX42" fmla="*/ 1730188 w 2017059"/>
              <a:gd name="csY42" fmla="*/ 960425 h 2246898"/>
              <a:gd name="csX43" fmla="*/ 1757083 w 2017059"/>
              <a:gd name="csY43" fmla="*/ 969390 h 2246898"/>
              <a:gd name="csX44" fmla="*/ 1792941 w 2017059"/>
              <a:gd name="csY44" fmla="*/ 978355 h 2246898"/>
              <a:gd name="csX45" fmla="*/ 1864659 w 2017059"/>
              <a:gd name="csY45" fmla="*/ 1005249 h 2246898"/>
              <a:gd name="csX46" fmla="*/ 1891553 w 2017059"/>
              <a:gd name="csY46" fmla="*/ 1023178 h 2246898"/>
              <a:gd name="csX47" fmla="*/ 1936377 w 2017059"/>
              <a:gd name="csY47" fmla="*/ 1041108 h 2246898"/>
              <a:gd name="csX48" fmla="*/ 1954306 w 2017059"/>
              <a:gd name="csY48" fmla="*/ 1076966 h 2246898"/>
              <a:gd name="csX49" fmla="*/ 1981200 w 2017059"/>
              <a:gd name="csY49" fmla="*/ 1372802 h 2246898"/>
              <a:gd name="csX50" fmla="*/ 1981200 w 2017059"/>
              <a:gd name="csY50" fmla="*/ 1372802 h 2246898"/>
              <a:gd name="csX51" fmla="*/ 1990165 w 2017059"/>
              <a:gd name="csY51" fmla="*/ 1426590 h 2246898"/>
              <a:gd name="csX52" fmla="*/ 2017059 w 2017059"/>
              <a:gd name="csY52" fmla="*/ 1471414 h 2246898"/>
              <a:gd name="csX53" fmla="*/ 1972236 w 2017059"/>
              <a:gd name="csY53" fmla="*/ 1507272 h 2246898"/>
              <a:gd name="csX54" fmla="*/ 1936377 w 2017059"/>
              <a:gd name="csY54" fmla="*/ 1516237 h 2246898"/>
              <a:gd name="csX55" fmla="*/ 1900518 w 2017059"/>
              <a:gd name="csY55" fmla="*/ 1534166 h 2246898"/>
              <a:gd name="csX56" fmla="*/ 1855694 w 2017059"/>
              <a:gd name="csY56" fmla="*/ 1570025 h 2246898"/>
              <a:gd name="csX57" fmla="*/ 1757083 w 2017059"/>
              <a:gd name="csY57" fmla="*/ 1623814 h 2246898"/>
              <a:gd name="csX58" fmla="*/ 1703294 w 2017059"/>
              <a:gd name="csY58" fmla="*/ 1632778 h 2246898"/>
              <a:gd name="csX59" fmla="*/ 1667436 w 2017059"/>
              <a:gd name="csY59" fmla="*/ 1641743 h 2246898"/>
              <a:gd name="csX60" fmla="*/ 152400 w 2017059"/>
              <a:gd name="csY60" fmla="*/ 2224449 h 2246898"/>
              <a:gd name="csX61" fmla="*/ 62753 w 2017059"/>
              <a:gd name="csY61" fmla="*/ 2125837 h 2246898"/>
              <a:gd name="csX62" fmla="*/ 26894 w 2017059"/>
              <a:gd name="csY62" fmla="*/ 2116872 h 2246898"/>
              <a:gd name="csX63" fmla="*/ 0 w 2017059"/>
              <a:gd name="csY63" fmla="*/ 2089978 h 2246898"/>
              <a:gd name="csX64" fmla="*/ 35859 w 2017059"/>
              <a:gd name="csY64" fmla="*/ 2072049 h 2246898"/>
              <a:gd name="csX65" fmla="*/ 125506 w 2017059"/>
              <a:gd name="csY65" fmla="*/ 2063084 h 2246898"/>
              <a:gd name="csX66" fmla="*/ 143436 w 2017059"/>
              <a:gd name="csY66" fmla="*/ 1946543 h 2246898"/>
              <a:gd name="csX67" fmla="*/ 268941 w 2017059"/>
              <a:gd name="csY67" fmla="*/ 1901719 h 2246898"/>
              <a:gd name="csX68" fmla="*/ 286871 w 2017059"/>
              <a:gd name="csY68" fmla="*/ 1874825 h 2246898"/>
              <a:gd name="csX69" fmla="*/ 376518 w 2017059"/>
              <a:gd name="csY69" fmla="*/ 1865861 h 2246898"/>
              <a:gd name="csX70" fmla="*/ 502024 w 2017059"/>
              <a:gd name="csY70" fmla="*/ 1847931 h 2246898"/>
              <a:gd name="csX71" fmla="*/ 609600 w 2017059"/>
              <a:gd name="csY71" fmla="*/ 1803108 h 2246898"/>
              <a:gd name="csX72" fmla="*/ 636494 w 2017059"/>
              <a:gd name="csY72" fmla="*/ 1740355 h 2246898"/>
              <a:gd name="csX73" fmla="*/ 663388 w 2017059"/>
              <a:gd name="csY73" fmla="*/ 1695531 h 2246898"/>
              <a:gd name="csX74" fmla="*/ 672353 w 2017059"/>
              <a:gd name="csY74" fmla="*/ 1659672 h 2246898"/>
              <a:gd name="csX75" fmla="*/ 681318 w 2017059"/>
              <a:gd name="csY75" fmla="*/ 1632778 h 2246898"/>
              <a:gd name="csX76" fmla="*/ 654424 w 2017059"/>
              <a:gd name="csY76" fmla="*/ 1596919 h 2246898"/>
              <a:gd name="csX77" fmla="*/ 627530 w 2017059"/>
              <a:gd name="csY77" fmla="*/ 1534166 h 2246898"/>
              <a:gd name="csX78" fmla="*/ 582706 w 2017059"/>
              <a:gd name="csY78" fmla="*/ 1435555 h 2246898"/>
              <a:gd name="csX79" fmla="*/ 555812 w 2017059"/>
              <a:gd name="csY79" fmla="*/ 1408661 h 2246898"/>
              <a:gd name="csX0" fmla="*/ 385483 w 2017059"/>
              <a:gd name="csY0" fmla="*/ 476331 h 2247470"/>
              <a:gd name="csX1" fmla="*/ 376518 w 2017059"/>
              <a:gd name="csY1" fmla="*/ 404614 h 2247470"/>
              <a:gd name="csX2" fmla="*/ 475130 w 2017059"/>
              <a:gd name="csY2" fmla="*/ 386684 h 2247470"/>
              <a:gd name="csX3" fmla="*/ 502024 w 2017059"/>
              <a:gd name="csY3" fmla="*/ 359790 h 2247470"/>
              <a:gd name="csX4" fmla="*/ 546847 w 2017059"/>
              <a:gd name="csY4" fmla="*/ 341861 h 2247470"/>
              <a:gd name="csX5" fmla="*/ 582706 w 2017059"/>
              <a:gd name="csY5" fmla="*/ 350825 h 2247470"/>
              <a:gd name="csX6" fmla="*/ 618565 w 2017059"/>
              <a:gd name="csY6" fmla="*/ 368755 h 2247470"/>
              <a:gd name="csX7" fmla="*/ 663388 w 2017059"/>
              <a:gd name="csY7" fmla="*/ 386684 h 2247470"/>
              <a:gd name="csX8" fmla="*/ 717177 w 2017059"/>
              <a:gd name="csY8" fmla="*/ 359790 h 2247470"/>
              <a:gd name="csX9" fmla="*/ 744071 w 2017059"/>
              <a:gd name="csY9" fmla="*/ 350825 h 2247470"/>
              <a:gd name="csX10" fmla="*/ 735106 w 2017059"/>
              <a:gd name="csY10" fmla="*/ 314966 h 2247470"/>
              <a:gd name="csX11" fmla="*/ 744071 w 2017059"/>
              <a:gd name="csY11" fmla="*/ 252214 h 2247470"/>
              <a:gd name="csX12" fmla="*/ 762000 w 2017059"/>
              <a:gd name="csY12" fmla="*/ 225319 h 2247470"/>
              <a:gd name="csX13" fmla="*/ 779930 w 2017059"/>
              <a:gd name="csY13" fmla="*/ 99814 h 2247470"/>
              <a:gd name="csX14" fmla="*/ 824753 w 2017059"/>
              <a:gd name="csY14" fmla="*/ 90849 h 2247470"/>
              <a:gd name="csX15" fmla="*/ 851647 w 2017059"/>
              <a:gd name="csY15" fmla="*/ 81884 h 2247470"/>
              <a:gd name="csX16" fmla="*/ 869577 w 2017059"/>
              <a:gd name="csY16" fmla="*/ 46025 h 2247470"/>
              <a:gd name="csX17" fmla="*/ 950259 w 2017059"/>
              <a:gd name="csY17" fmla="*/ 19131 h 2247470"/>
              <a:gd name="csX18" fmla="*/ 986118 w 2017059"/>
              <a:gd name="csY18" fmla="*/ 1202 h 2247470"/>
              <a:gd name="csX19" fmla="*/ 1004047 w 2017059"/>
              <a:gd name="csY19" fmla="*/ 46025 h 2247470"/>
              <a:gd name="csX20" fmla="*/ 1030941 w 2017059"/>
              <a:gd name="csY20" fmla="*/ 63955 h 2247470"/>
              <a:gd name="csX21" fmla="*/ 1048871 w 2017059"/>
              <a:gd name="csY21" fmla="*/ 81884 h 2247470"/>
              <a:gd name="csX22" fmla="*/ 1102659 w 2017059"/>
              <a:gd name="csY22" fmla="*/ 90849 h 2247470"/>
              <a:gd name="csX23" fmla="*/ 1147483 w 2017059"/>
              <a:gd name="csY23" fmla="*/ 99814 h 2247470"/>
              <a:gd name="csX24" fmla="*/ 1174377 w 2017059"/>
              <a:gd name="csY24" fmla="*/ 126708 h 2247470"/>
              <a:gd name="csX25" fmla="*/ 1165412 w 2017059"/>
              <a:gd name="csY25" fmla="*/ 153602 h 2247470"/>
              <a:gd name="csX26" fmla="*/ 1156447 w 2017059"/>
              <a:gd name="csY26" fmla="*/ 189461 h 2247470"/>
              <a:gd name="csX27" fmla="*/ 1183341 w 2017059"/>
              <a:gd name="csY27" fmla="*/ 288072 h 2247470"/>
              <a:gd name="csX28" fmla="*/ 1255059 w 2017059"/>
              <a:gd name="csY28" fmla="*/ 323931 h 2247470"/>
              <a:gd name="csX29" fmla="*/ 1272988 w 2017059"/>
              <a:gd name="csY29" fmla="*/ 341861 h 2247470"/>
              <a:gd name="csX30" fmla="*/ 1281953 w 2017059"/>
              <a:gd name="csY30" fmla="*/ 368755 h 2247470"/>
              <a:gd name="csX31" fmla="*/ 1299883 w 2017059"/>
              <a:gd name="csY31" fmla="*/ 619766 h 2247470"/>
              <a:gd name="csX32" fmla="*/ 1326777 w 2017059"/>
              <a:gd name="csY32" fmla="*/ 655625 h 2247470"/>
              <a:gd name="csX33" fmla="*/ 1389530 w 2017059"/>
              <a:gd name="csY33" fmla="*/ 673555 h 2247470"/>
              <a:gd name="csX34" fmla="*/ 1461247 w 2017059"/>
              <a:gd name="csY34" fmla="*/ 709414 h 2247470"/>
              <a:gd name="csX35" fmla="*/ 1470212 w 2017059"/>
              <a:gd name="csY35" fmla="*/ 736308 h 2247470"/>
              <a:gd name="csX36" fmla="*/ 1559859 w 2017059"/>
              <a:gd name="csY36" fmla="*/ 700449 h 2247470"/>
              <a:gd name="csX37" fmla="*/ 1595718 w 2017059"/>
              <a:gd name="csY37" fmla="*/ 790096 h 2247470"/>
              <a:gd name="csX38" fmla="*/ 1604683 w 2017059"/>
              <a:gd name="csY38" fmla="*/ 816990 h 2247470"/>
              <a:gd name="csX39" fmla="*/ 1613647 w 2017059"/>
              <a:gd name="csY39" fmla="*/ 852849 h 2247470"/>
              <a:gd name="csX40" fmla="*/ 1640541 w 2017059"/>
              <a:gd name="csY40" fmla="*/ 888708 h 2247470"/>
              <a:gd name="csX41" fmla="*/ 1658471 w 2017059"/>
              <a:gd name="csY41" fmla="*/ 933531 h 2247470"/>
              <a:gd name="csX42" fmla="*/ 1730188 w 2017059"/>
              <a:gd name="csY42" fmla="*/ 960425 h 2247470"/>
              <a:gd name="csX43" fmla="*/ 1757083 w 2017059"/>
              <a:gd name="csY43" fmla="*/ 969390 h 2247470"/>
              <a:gd name="csX44" fmla="*/ 1792941 w 2017059"/>
              <a:gd name="csY44" fmla="*/ 978355 h 2247470"/>
              <a:gd name="csX45" fmla="*/ 1864659 w 2017059"/>
              <a:gd name="csY45" fmla="*/ 1005249 h 2247470"/>
              <a:gd name="csX46" fmla="*/ 1891553 w 2017059"/>
              <a:gd name="csY46" fmla="*/ 1023178 h 2247470"/>
              <a:gd name="csX47" fmla="*/ 1936377 w 2017059"/>
              <a:gd name="csY47" fmla="*/ 1041108 h 2247470"/>
              <a:gd name="csX48" fmla="*/ 1954306 w 2017059"/>
              <a:gd name="csY48" fmla="*/ 1076966 h 2247470"/>
              <a:gd name="csX49" fmla="*/ 1981200 w 2017059"/>
              <a:gd name="csY49" fmla="*/ 1372802 h 2247470"/>
              <a:gd name="csX50" fmla="*/ 1981200 w 2017059"/>
              <a:gd name="csY50" fmla="*/ 1372802 h 2247470"/>
              <a:gd name="csX51" fmla="*/ 1990165 w 2017059"/>
              <a:gd name="csY51" fmla="*/ 1426590 h 2247470"/>
              <a:gd name="csX52" fmla="*/ 2017059 w 2017059"/>
              <a:gd name="csY52" fmla="*/ 1471414 h 2247470"/>
              <a:gd name="csX53" fmla="*/ 1972236 w 2017059"/>
              <a:gd name="csY53" fmla="*/ 1507272 h 2247470"/>
              <a:gd name="csX54" fmla="*/ 1936377 w 2017059"/>
              <a:gd name="csY54" fmla="*/ 1516237 h 2247470"/>
              <a:gd name="csX55" fmla="*/ 1900518 w 2017059"/>
              <a:gd name="csY55" fmla="*/ 1534166 h 2247470"/>
              <a:gd name="csX56" fmla="*/ 1855694 w 2017059"/>
              <a:gd name="csY56" fmla="*/ 1570025 h 2247470"/>
              <a:gd name="csX57" fmla="*/ 1757083 w 2017059"/>
              <a:gd name="csY57" fmla="*/ 1623814 h 2247470"/>
              <a:gd name="csX58" fmla="*/ 1703294 w 2017059"/>
              <a:gd name="csY58" fmla="*/ 1632778 h 2247470"/>
              <a:gd name="csX59" fmla="*/ 152400 w 2017059"/>
              <a:gd name="csY59" fmla="*/ 2224449 h 2247470"/>
              <a:gd name="csX60" fmla="*/ 62753 w 2017059"/>
              <a:gd name="csY60" fmla="*/ 2125837 h 2247470"/>
              <a:gd name="csX61" fmla="*/ 26894 w 2017059"/>
              <a:gd name="csY61" fmla="*/ 2116872 h 2247470"/>
              <a:gd name="csX62" fmla="*/ 0 w 2017059"/>
              <a:gd name="csY62" fmla="*/ 2089978 h 2247470"/>
              <a:gd name="csX63" fmla="*/ 35859 w 2017059"/>
              <a:gd name="csY63" fmla="*/ 2072049 h 2247470"/>
              <a:gd name="csX64" fmla="*/ 125506 w 2017059"/>
              <a:gd name="csY64" fmla="*/ 2063084 h 2247470"/>
              <a:gd name="csX65" fmla="*/ 143436 w 2017059"/>
              <a:gd name="csY65" fmla="*/ 1946543 h 2247470"/>
              <a:gd name="csX66" fmla="*/ 268941 w 2017059"/>
              <a:gd name="csY66" fmla="*/ 1901719 h 2247470"/>
              <a:gd name="csX67" fmla="*/ 286871 w 2017059"/>
              <a:gd name="csY67" fmla="*/ 1874825 h 2247470"/>
              <a:gd name="csX68" fmla="*/ 376518 w 2017059"/>
              <a:gd name="csY68" fmla="*/ 1865861 h 2247470"/>
              <a:gd name="csX69" fmla="*/ 502024 w 2017059"/>
              <a:gd name="csY69" fmla="*/ 1847931 h 2247470"/>
              <a:gd name="csX70" fmla="*/ 609600 w 2017059"/>
              <a:gd name="csY70" fmla="*/ 1803108 h 2247470"/>
              <a:gd name="csX71" fmla="*/ 636494 w 2017059"/>
              <a:gd name="csY71" fmla="*/ 1740355 h 2247470"/>
              <a:gd name="csX72" fmla="*/ 663388 w 2017059"/>
              <a:gd name="csY72" fmla="*/ 1695531 h 2247470"/>
              <a:gd name="csX73" fmla="*/ 672353 w 2017059"/>
              <a:gd name="csY73" fmla="*/ 1659672 h 2247470"/>
              <a:gd name="csX74" fmla="*/ 681318 w 2017059"/>
              <a:gd name="csY74" fmla="*/ 1632778 h 2247470"/>
              <a:gd name="csX75" fmla="*/ 654424 w 2017059"/>
              <a:gd name="csY75" fmla="*/ 1596919 h 2247470"/>
              <a:gd name="csX76" fmla="*/ 627530 w 2017059"/>
              <a:gd name="csY76" fmla="*/ 1534166 h 2247470"/>
              <a:gd name="csX77" fmla="*/ 582706 w 2017059"/>
              <a:gd name="csY77" fmla="*/ 1435555 h 2247470"/>
              <a:gd name="csX78" fmla="*/ 555812 w 2017059"/>
              <a:gd name="csY78" fmla="*/ 1408661 h 2247470"/>
              <a:gd name="csX0" fmla="*/ 385483 w 2017059"/>
              <a:gd name="csY0" fmla="*/ 476331 h 2248044"/>
              <a:gd name="csX1" fmla="*/ 376518 w 2017059"/>
              <a:gd name="csY1" fmla="*/ 404614 h 2248044"/>
              <a:gd name="csX2" fmla="*/ 475130 w 2017059"/>
              <a:gd name="csY2" fmla="*/ 386684 h 2248044"/>
              <a:gd name="csX3" fmla="*/ 502024 w 2017059"/>
              <a:gd name="csY3" fmla="*/ 359790 h 2248044"/>
              <a:gd name="csX4" fmla="*/ 546847 w 2017059"/>
              <a:gd name="csY4" fmla="*/ 341861 h 2248044"/>
              <a:gd name="csX5" fmla="*/ 582706 w 2017059"/>
              <a:gd name="csY5" fmla="*/ 350825 h 2248044"/>
              <a:gd name="csX6" fmla="*/ 618565 w 2017059"/>
              <a:gd name="csY6" fmla="*/ 368755 h 2248044"/>
              <a:gd name="csX7" fmla="*/ 663388 w 2017059"/>
              <a:gd name="csY7" fmla="*/ 386684 h 2248044"/>
              <a:gd name="csX8" fmla="*/ 717177 w 2017059"/>
              <a:gd name="csY8" fmla="*/ 359790 h 2248044"/>
              <a:gd name="csX9" fmla="*/ 744071 w 2017059"/>
              <a:gd name="csY9" fmla="*/ 350825 h 2248044"/>
              <a:gd name="csX10" fmla="*/ 735106 w 2017059"/>
              <a:gd name="csY10" fmla="*/ 314966 h 2248044"/>
              <a:gd name="csX11" fmla="*/ 744071 w 2017059"/>
              <a:gd name="csY11" fmla="*/ 252214 h 2248044"/>
              <a:gd name="csX12" fmla="*/ 762000 w 2017059"/>
              <a:gd name="csY12" fmla="*/ 225319 h 2248044"/>
              <a:gd name="csX13" fmla="*/ 779930 w 2017059"/>
              <a:gd name="csY13" fmla="*/ 99814 h 2248044"/>
              <a:gd name="csX14" fmla="*/ 824753 w 2017059"/>
              <a:gd name="csY14" fmla="*/ 90849 h 2248044"/>
              <a:gd name="csX15" fmla="*/ 851647 w 2017059"/>
              <a:gd name="csY15" fmla="*/ 81884 h 2248044"/>
              <a:gd name="csX16" fmla="*/ 869577 w 2017059"/>
              <a:gd name="csY16" fmla="*/ 46025 h 2248044"/>
              <a:gd name="csX17" fmla="*/ 950259 w 2017059"/>
              <a:gd name="csY17" fmla="*/ 19131 h 2248044"/>
              <a:gd name="csX18" fmla="*/ 986118 w 2017059"/>
              <a:gd name="csY18" fmla="*/ 1202 h 2248044"/>
              <a:gd name="csX19" fmla="*/ 1004047 w 2017059"/>
              <a:gd name="csY19" fmla="*/ 46025 h 2248044"/>
              <a:gd name="csX20" fmla="*/ 1030941 w 2017059"/>
              <a:gd name="csY20" fmla="*/ 63955 h 2248044"/>
              <a:gd name="csX21" fmla="*/ 1048871 w 2017059"/>
              <a:gd name="csY21" fmla="*/ 81884 h 2248044"/>
              <a:gd name="csX22" fmla="*/ 1102659 w 2017059"/>
              <a:gd name="csY22" fmla="*/ 90849 h 2248044"/>
              <a:gd name="csX23" fmla="*/ 1147483 w 2017059"/>
              <a:gd name="csY23" fmla="*/ 99814 h 2248044"/>
              <a:gd name="csX24" fmla="*/ 1174377 w 2017059"/>
              <a:gd name="csY24" fmla="*/ 126708 h 2248044"/>
              <a:gd name="csX25" fmla="*/ 1165412 w 2017059"/>
              <a:gd name="csY25" fmla="*/ 153602 h 2248044"/>
              <a:gd name="csX26" fmla="*/ 1156447 w 2017059"/>
              <a:gd name="csY26" fmla="*/ 189461 h 2248044"/>
              <a:gd name="csX27" fmla="*/ 1183341 w 2017059"/>
              <a:gd name="csY27" fmla="*/ 288072 h 2248044"/>
              <a:gd name="csX28" fmla="*/ 1255059 w 2017059"/>
              <a:gd name="csY28" fmla="*/ 323931 h 2248044"/>
              <a:gd name="csX29" fmla="*/ 1272988 w 2017059"/>
              <a:gd name="csY29" fmla="*/ 341861 h 2248044"/>
              <a:gd name="csX30" fmla="*/ 1281953 w 2017059"/>
              <a:gd name="csY30" fmla="*/ 368755 h 2248044"/>
              <a:gd name="csX31" fmla="*/ 1299883 w 2017059"/>
              <a:gd name="csY31" fmla="*/ 619766 h 2248044"/>
              <a:gd name="csX32" fmla="*/ 1326777 w 2017059"/>
              <a:gd name="csY32" fmla="*/ 655625 h 2248044"/>
              <a:gd name="csX33" fmla="*/ 1389530 w 2017059"/>
              <a:gd name="csY33" fmla="*/ 673555 h 2248044"/>
              <a:gd name="csX34" fmla="*/ 1461247 w 2017059"/>
              <a:gd name="csY34" fmla="*/ 709414 h 2248044"/>
              <a:gd name="csX35" fmla="*/ 1470212 w 2017059"/>
              <a:gd name="csY35" fmla="*/ 736308 h 2248044"/>
              <a:gd name="csX36" fmla="*/ 1559859 w 2017059"/>
              <a:gd name="csY36" fmla="*/ 700449 h 2248044"/>
              <a:gd name="csX37" fmla="*/ 1595718 w 2017059"/>
              <a:gd name="csY37" fmla="*/ 790096 h 2248044"/>
              <a:gd name="csX38" fmla="*/ 1604683 w 2017059"/>
              <a:gd name="csY38" fmla="*/ 816990 h 2248044"/>
              <a:gd name="csX39" fmla="*/ 1613647 w 2017059"/>
              <a:gd name="csY39" fmla="*/ 852849 h 2248044"/>
              <a:gd name="csX40" fmla="*/ 1640541 w 2017059"/>
              <a:gd name="csY40" fmla="*/ 888708 h 2248044"/>
              <a:gd name="csX41" fmla="*/ 1658471 w 2017059"/>
              <a:gd name="csY41" fmla="*/ 933531 h 2248044"/>
              <a:gd name="csX42" fmla="*/ 1730188 w 2017059"/>
              <a:gd name="csY42" fmla="*/ 960425 h 2248044"/>
              <a:gd name="csX43" fmla="*/ 1757083 w 2017059"/>
              <a:gd name="csY43" fmla="*/ 969390 h 2248044"/>
              <a:gd name="csX44" fmla="*/ 1792941 w 2017059"/>
              <a:gd name="csY44" fmla="*/ 978355 h 2248044"/>
              <a:gd name="csX45" fmla="*/ 1864659 w 2017059"/>
              <a:gd name="csY45" fmla="*/ 1005249 h 2248044"/>
              <a:gd name="csX46" fmla="*/ 1891553 w 2017059"/>
              <a:gd name="csY46" fmla="*/ 1023178 h 2248044"/>
              <a:gd name="csX47" fmla="*/ 1936377 w 2017059"/>
              <a:gd name="csY47" fmla="*/ 1041108 h 2248044"/>
              <a:gd name="csX48" fmla="*/ 1954306 w 2017059"/>
              <a:gd name="csY48" fmla="*/ 1076966 h 2248044"/>
              <a:gd name="csX49" fmla="*/ 1981200 w 2017059"/>
              <a:gd name="csY49" fmla="*/ 1372802 h 2248044"/>
              <a:gd name="csX50" fmla="*/ 1981200 w 2017059"/>
              <a:gd name="csY50" fmla="*/ 1372802 h 2248044"/>
              <a:gd name="csX51" fmla="*/ 1990165 w 2017059"/>
              <a:gd name="csY51" fmla="*/ 1426590 h 2248044"/>
              <a:gd name="csX52" fmla="*/ 2017059 w 2017059"/>
              <a:gd name="csY52" fmla="*/ 1471414 h 2248044"/>
              <a:gd name="csX53" fmla="*/ 1972236 w 2017059"/>
              <a:gd name="csY53" fmla="*/ 1507272 h 2248044"/>
              <a:gd name="csX54" fmla="*/ 1936377 w 2017059"/>
              <a:gd name="csY54" fmla="*/ 1516237 h 2248044"/>
              <a:gd name="csX55" fmla="*/ 1900518 w 2017059"/>
              <a:gd name="csY55" fmla="*/ 1534166 h 2248044"/>
              <a:gd name="csX56" fmla="*/ 1855694 w 2017059"/>
              <a:gd name="csY56" fmla="*/ 1570025 h 2248044"/>
              <a:gd name="csX57" fmla="*/ 1757083 w 2017059"/>
              <a:gd name="csY57" fmla="*/ 1623814 h 2248044"/>
              <a:gd name="csX58" fmla="*/ 152400 w 2017059"/>
              <a:gd name="csY58" fmla="*/ 2224449 h 2248044"/>
              <a:gd name="csX59" fmla="*/ 62753 w 2017059"/>
              <a:gd name="csY59" fmla="*/ 2125837 h 2248044"/>
              <a:gd name="csX60" fmla="*/ 26894 w 2017059"/>
              <a:gd name="csY60" fmla="*/ 2116872 h 2248044"/>
              <a:gd name="csX61" fmla="*/ 0 w 2017059"/>
              <a:gd name="csY61" fmla="*/ 2089978 h 2248044"/>
              <a:gd name="csX62" fmla="*/ 35859 w 2017059"/>
              <a:gd name="csY62" fmla="*/ 2072049 h 2248044"/>
              <a:gd name="csX63" fmla="*/ 125506 w 2017059"/>
              <a:gd name="csY63" fmla="*/ 2063084 h 2248044"/>
              <a:gd name="csX64" fmla="*/ 143436 w 2017059"/>
              <a:gd name="csY64" fmla="*/ 1946543 h 2248044"/>
              <a:gd name="csX65" fmla="*/ 268941 w 2017059"/>
              <a:gd name="csY65" fmla="*/ 1901719 h 2248044"/>
              <a:gd name="csX66" fmla="*/ 286871 w 2017059"/>
              <a:gd name="csY66" fmla="*/ 1874825 h 2248044"/>
              <a:gd name="csX67" fmla="*/ 376518 w 2017059"/>
              <a:gd name="csY67" fmla="*/ 1865861 h 2248044"/>
              <a:gd name="csX68" fmla="*/ 502024 w 2017059"/>
              <a:gd name="csY68" fmla="*/ 1847931 h 2248044"/>
              <a:gd name="csX69" fmla="*/ 609600 w 2017059"/>
              <a:gd name="csY69" fmla="*/ 1803108 h 2248044"/>
              <a:gd name="csX70" fmla="*/ 636494 w 2017059"/>
              <a:gd name="csY70" fmla="*/ 1740355 h 2248044"/>
              <a:gd name="csX71" fmla="*/ 663388 w 2017059"/>
              <a:gd name="csY71" fmla="*/ 1695531 h 2248044"/>
              <a:gd name="csX72" fmla="*/ 672353 w 2017059"/>
              <a:gd name="csY72" fmla="*/ 1659672 h 2248044"/>
              <a:gd name="csX73" fmla="*/ 681318 w 2017059"/>
              <a:gd name="csY73" fmla="*/ 1632778 h 2248044"/>
              <a:gd name="csX74" fmla="*/ 654424 w 2017059"/>
              <a:gd name="csY74" fmla="*/ 1596919 h 2248044"/>
              <a:gd name="csX75" fmla="*/ 627530 w 2017059"/>
              <a:gd name="csY75" fmla="*/ 1534166 h 2248044"/>
              <a:gd name="csX76" fmla="*/ 582706 w 2017059"/>
              <a:gd name="csY76" fmla="*/ 1435555 h 2248044"/>
              <a:gd name="csX77" fmla="*/ 555812 w 2017059"/>
              <a:gd name="csY77" fmla="*/ 1408661 h 2248044"/>
              <a:gd name="csX0" fmla="*/ 387706 w 2019282"/>
              <a:gd name="csY0" fmla="*/ 476331 h 2251526"/>
              <a:gd name="csX1" fmla="*/ 378741 w 2019282"/>
              <a:gd name="csY1" fmla="*/ 404614 h 2251526"/>
              <a:gd name="csX2" fmla="*/ 477353 w 2019282"/>
              <a:gd name="csY2" fmla="*/ 386684 h 2251526"/>
              <a:gd name="csX3" fmla="*/ 504247 w 2019282"/>
              <a:gd name="csY3" fmla="*/ 359790 h 2251526"/>
              <a:gd name="csX4" fmla="*/ 549070 w 2019282"/>
              <a:gd name="csY4" fmla="*/ 341861 h 2251526"/>
              <a:gd name="csX5" fmla="*/ 584929 w 2019282"/>
              <a:gd name="csY5" fmla="*/ 350825 h 2251526"/>
              <a:gd name="csX6" fmla="*/ 620788 w 2019282"/>
              <a:gd name="csY6" fmla="*/ 368755 h 2251526"/>
              <a:gd name="csX7" fmla="*/ 665611 w 2019282"/>
              <a:gd name="csY7" fmla="*/ 386684 h 2251526"/>
              <a:gd name="csX8" fmla="*/ 719400 w 2019282"/>
              <a:gd name="csY8" fmla="*/ 359790 h 2251526"/>
              <a:gd name="csX9" fmla="*/ 746294 w 2019282"/>
              <a:gd name="csY9" fmla="*/ 350825 h 2251526"/>
              <a:gd name="csX10" fmla="*/ 737329 w 2019282"/>
              <a:gd name="csY10" fmla="*/ 314966 h 2251526"/>
              <a:gd name="csX11" fmla="*/ 746294 w 2019282"/>
              <a:gd name="csY11" fmla="*/ 252214 h 2251526"/>
              <a:gd name="csX12" fmla="*/ 764223 w 2019282"/>
              <a:gd name="csY12" fmla="*/ 225319 h 2251526"/>
              <a:gd name="csX13" fmla="*/ 782153 w 2019282"/>
              <a:gd name="csY13" fmla="*/ 99814 h 2251526"/>
              <a:gd name="csX14" fmla="*/ 826976 w 2019282"/>
              <a:gd name="csY14" fmla="*/ 90849 h 2251526"/>
              <a:gd name="csX15" fmla="*/ 853870 w 2019282"/>
              <a:gd name="csY15" fmla="*/ 81884 h 2251526"/>
              <a:gd name="csX16" fmla="*/ 871800 w 2019282"/>
              <a:gd name="csY16" fmla="*/ 46025 h 2251526"/>
              <a:gd name="csX17" fmla="*/ 952482 w 2019282"/>
              <a:gd name="csY17" fmla="*/ 19131 h 2251526"/>
              <a:gd name="csX18" fmla="*/ 988341 w 2019282"/>
              <a:gd name="csY18" fmla="*/ 1202 h 2251526"/>
              <a:gd name="csX19" fmla="*/ 1006270 w 2019282"/>
              <a:gd name="csY19" fmla="*/ 46025 h 2251526"/>
              <a:gd name="csX20" fmla="*/ 1033164 w 2019282"/>
              <a:gd name="csY20" fmla="*/ 63955 h 2251526"/>
              <a:gd name="csX21" fmla="*/ 1051094 w 2019282"/>
              <a:gd name="csY21" fmla="*/ 81884 h 2251526"/>
              <a:gd name="csX22" fmla="*/ 1104882 w 2019282"/>
              <a:gd name="csY22" fmla="*/ 90849 h 2251526"/>
              <a:gd name="csX23" fmla="*/ 1149706 w 2019282"/>
              <a:gd name="csY23" fmla="*/ 99814 h 2251526"/>
              <a:gd name="csX24" fmla="*/ 1176600 w 2019282"/>
              <a:gd name="csY24" fmla="*/ 126708 h 2251526"/>
              <a:gd name="csX25" fmla="*/ 1167635 w 2019282"/>
              <a:gd name="csY25" fmla="*/ 153602 h 2251526"/>
              <a:gd name="csX26" fmla="*/ 1158670 w 2019282"/>
              <a:gd name="csY26" fmla="*/ 189461 h 2251526"/>
              <a:gd name="csX27" fmla="*/ 1185564 w 2019282"/>
              <a:gd name="csY27" fmla="*/ 288072 h 2251526"/>
              <a:gd name="csX28" fmla="*/ 1257282 w 2019282"/>
              <a:gd name="csY28" fmla="*/ 323931 h 2251526"/>
              <a:gd name="csX29" fmla="*/ 1275211 w 2019282"/>
              <a:gd name="csY29" fmla="*/ 341861 h 2251526"/>
              <a:gd name="csX30" fmla="*/ 1284176 w 2019282"/>
              <a:gd name="csY30" fmla="*/ 368755 h 2251526"/>
              <a:gd name="csX31" fmla="*/ 1302106 w 2019282"/>
              <a:gd name="csY31" fmla="*/ 619766 h 2251526"/>
              <a:gd name="csX32" fmla="*/ 1329000 w 2019282"/>
              <a:gd name="csY32" fmla="*/ 655625 h 2251526"/>
              <a:gd name="csX33" fmla="*/ 1391753 w 2019282"/>
              <a:gd name="csY33" fmla="*/ 673555 h 2251526"/>
              <a:gd name="csX34" fmla="*/ 1463470 w 2019282"/>
              <a:gd name="csY34" fmla="*/ 709414 h 2251526"/>
              <a:gd name="csX35" fmla="*/ 1472435 w 2019282"/>
              <a:gd name="csY35" fmla="*/ 736308 h 2251526"/>
              <a:gd name="csX36" fmla="*/ 1562082 w 2019282"/>
              <a:gd name="csY36" fmla="*/ 700449 h 2251526"/>
              <a:gd name="csX37" fmla="*/ 1597941 w 2019282"/>
              <a:gd name="csY37" fmla="*/ 790096 h 2251526"/>
              <a:gd name="csX38" fmla="*/ 1606906 w 2019282"/>
              <a:gd name="csY38" fmla="*/ 816990 h 2251526"/>
              <a:gd name="csX39" fmla="*/ 1615870 w 2019282"/>
              <a:gd name="csY39" fmla="*/ 852849 h 2251526"/>
              <a:gd name="csX40" fmla="*/ 1642764 w 2019282"/>
              <a:gd name="csY40" fmla="*/ 888708 h 2251526"/>
              <a:gd name="csX41" fmla="*/ 1660694 w 2019282"/>
              <a:gd name="csY41" fmla="*/ 933531 h 2251526"/>
              <a:gd name="csX42" fmla="*/ 1732411 w 2019282"/>
              <a:gd name="csY42" fmla="*/ 960425 h 2251526"/>
              <a:gd name="csX43" fmla="*/ 1759306 w 2019282"/>
              <a:gd name="csY43" fmla="*/ 969390 h 2251526"/>
              <a:gd name="csX44" fmla="*/ 1795164 w 2019282"/>
              <a:gd name="csY44" fmla="*/ 978355 h 2251526"/>
              <a:gd name="csX45" fmla="*/ 1866882 w 2019282"/>
              <a:gd name="csY45" fmla="*/ 1005249 h 2251526"/>
              <a:gd name="csX46" fmla="*/ 1893776 w 2019282"/>
              <a:gd name="csY46" fmla="*/ 1023178 h 2251526"/>
              <a:gd name="csX47" fmla="*/ 1938600 w 2019282"/>
              <a:gd name="csY47" fmla="*/ 1041108 h 2251526"/>
              <a:gd name="csX48" fmla="*/ 1956529 w 2019282"/>
              <a:gd name="csY48" fmla="*/ 1076966 h 2251526"/>
              <a:gd name="csX49" fmla="*/ 1983423 w 2019282"/>
              <a:gd name="csY49" fmla="*/ 1372802 h 2251526"/>
              <a:gd name="csX50" fmla="*/ 1983423 w 2019282"/>
              <a:gd name="csY50" fmla="*/ 1372802 h 2251526"/>
              <a:gd name="csX51" fmla="*/ 1992388 w 2019282"/>
              <a:gd name="csY51" fmla="*/ 1426590 h 2251526"/>
              <a:gd name="csX52" fmla="*/ 2019282 w 2019282"/>
              <a:gd name="csY52" fmla="*/ 1471414 h 2251526"/>
              <a:gd name="csX53" fmla="*/ 1974459 w 2019282"/>
              <a:gd name="csY53" fmla="*/ 1507272 h 2251526"/>
              <a:gd name="csX54" fmla="*/ 1938600 w 2019282"/>
              <a:gd name="csY54" fmla="*/ 1516237 h 2251526"/>
              <a:gd name="csX55" fmla="*/ 1902741 w 2019282"/>
              <a:gd name="csY55" fmla="*/ 1534166 h 2251526"/>
              <a:gd name="csX56" fmla="*/ 1857917 w 2019282"/>
              <a:gd name="csY56" fmla="*/ 1570025 h 2251526"/>
              <a:gd name="csX57" fmla="*/ 154623 w 2019282"/>
              <a:gd name="csY57" fmla="*/ 2224449 h 2251526"/>
              <a:gd name="csX58" fmla="*/ 64976 w 2019282"/>
              <a:gd name="csY58" fmla="*/ 2125837 h 2251526"/>
              <a:gd name="csX59" fmla="*/ 29117 w 2019282"/>
              <a:gd name="csY59" fmla="*/ 2116872 h 2251526"/>
              <a:gd name="csX60" fmla="*/ 2223 w 2019282"/>
              <a:gd name="csY60" fmla="*/ 2089978 h 2251526"/>
              <a:gd name="csX61" fmla="*/ 38082 w 2019282"/>
              <a:gd name="csY61" fmla="*/ 2072049 h 2251526"/>
              <a:gd name="csX62" fmla="*/ 127729 w 2019282"/>
              <a:gd name="csY62" fmla="*/ 2063084 h 2251526"/>
              <a:gd name="csX63" fmla="*/ 145659 w 2019282"/>
              <a:gd name="csY63" fmla="*/ 1946543 h 2251526"/>
              <a:gd name="csX64" fmla="*/ 271164 w 2019282"/>
              <a:gd name="csY64" fmla="*/ 1901719 h 2251526"/>
              <a:gd name="csX65" fmla="*/ 289094 w 2019282"/>
              <a:gd name="csY65" fmla="*/ 1874825 h 2251526"/>
              <a:gd name="csX66" fmla="*/ 378741 w 2019282"/>
              <a:gd name="csY66" fmla="*/ 1865861 h 2251526"/>
              <a:gd name="csX67" fmla="*/ 504247 w 2019282"/>
              <a:gd name="csY67" fmla="*/ 1847931 h 2251526"/>
              <a:gd name="csX68" fmla="*/ 611823 w 2019282"/>
              <a:gd name="csY68" fmla="*/ 1803108 h 2251526"/>
              <a:gd name="csX69" fmla="*/ 638717 w 2019282"/>
              <a:gd name="csY69" fmla="*/ 1740355 h 2251526"/>
              <a:gd name="csX70" fmla="*/ 665611 w 2019282"/>
              <a:gd name="csY70" fmla="*/ 1695531 h 2251526"/>
              <a:gd name="csX71" fmla="*/ 674576 w 2019282"/>
              <a:gd name="csY71" fmla="*/ 1659672 h 2251526"/>
              <a:gd name="csX72" fmla="*/ 683541 w 2019282"/>
              <a:gd name="csY72" fmla="*/ 1632778 h 2251526"/>
              <a:gd name="csX73" fmla="*/ 656647 w 2019282"/>
              <a:gd name="csY73" fmla="*/ 1596919 h 2251526"/>
              <a:gd name="csX74" fmla="*/ 629753 w 2019282"/>
              <a:gd name="csY74" fmla="*/ 1534166 h 2251526"/>
              <a:gd name="csX75" fmla="*/ 584929 w 2019282"/>
              <a:gd name="csY75" fmla="*/ 1435555 h 2251526"/>
              <a:gd name="csX76" fmla="*/ 558035 w 2019282"/>
              <a:gd name="csY76" fmla="*/ 1408661 h 2251526"/>
              <a:gd name="csX0" fmla="*/ 390933 w 2045002"/>
              <a:gd name="csY0" fmla="*/ 476331 h 2253882"/>
              <a:gd name="csX1" fmla="*/ 381968 w 2045002"/>
              <a:gd name="csY1" fmla="*/ 404614 h 2253882"/>
              <a:gd name="csX2" fmla="*/ 480580 w 2045002"/>
              <a:gd name="csY2" fmla="*/ 386684 h 2253882"/>
              <a:gd name="csX3" fmla="*/ 507474 w 2045002"/>
              <a:gd name="csY3" fmla="*/ 359790 h 2253882"/>
              <a:gd name="csX4" fmla="*/ 552297 w 2045002"/>
              <a:gd name="csY4" fmla="*/ 341861 h 2253882"/>
              <a:gd name="csX5" fmla="*/ 588156 w 2045002"/>
              <a:gd name="csY5" fmla="*/ 350825 h 2253882"/>
              <a:gd name="csX6" fmla="*/ 624015 w 2045002"/>
              <a:gd name="csY6" fmla="*/ 368755 h 2253882"/>
              <a:gd name="csX7" fmla="*/ 668838 w 2045002"/>
              <a:gd name="csY7" fmla="*/ 386684 h 2253882"/>
              <a:gd name="csX8" fmla="*/ 722627 w 2045002"/>
              <a:gd name="csY8" fmla="*/ 359790 h 2253882"/>
              <a:gd name="csX9" fmla="*/ 749521 w 2045002"/>
              <a:gd name="csY9" fmla="*/ 350825 h 2253882"/>
              <a:gd name="csX10" fmla="*/ 740556 w 2045002"/>
              <a:gd name="csY10" fmla="*/ 314966 h 2253882"/>
              <a:gd name="csX11" fmla="*/ 749521 w 2045002"/>
              <a:gd name="csY11" fmla="*/ 252214 h 2253882"/>
              <a:gd name="csX12" fmla="*/ 767450 w 2045002"/>
              <a:gd name="csY12" fmla="*/ 225319 h 2253882"/>
              <a:gd name="csX13" fmla="*/ 785380 w 2045002"/>
              <a:gd name="csY13" fmla="*/ 99814 h 2253882"/>
              <a:gd name="csX14" fmla="*/ 830203 w 2045002"/>
              <a:gd name="csY14" fmla="*/ 90849 h 2253882"/>
              <a:gd name="csX15" fmla="*/ 857097 w 2045002"/>
              <a:gd name="csY15" fmla="*/ 81884 h 2253882"/>
              <a:gd name="csX16" fmla="*/ 875027 w 2045002"/>
              <a:gd name="csY16" fmla="*/ 46025 h 2253882"/>
              <a:gd name="csX17" fmla="*/ 955709 w 2045002"/>
              <a:gd name="csY17" fmla="*/ 19131 h 2253882"/>
              <a:gd name="csX18" fmla="*/ 991568 w 2045002"/>
              <a:gd name="csY18" fmla="*/ 1202 h 2253882"/>
              <a:gd name="csX19" fmla="*/ 1009497 w 2045002"/>
              <a:gd name="csY19" fmla="*/ 46025 h 2253882"/>
              <a:gd name="csX20" fmla="*/ 1036391 w 2045002"/>
              <a:gd name="csY20" fmla="*/ 63955 h 2253882"/>
              <a:gd name="csX21" fmla="*/ 1054321 w 2045002"/>
              <a:gd name="csY21" fmla="*/ 81884 h 2253882"/>
              <a:gd name="csX22" fmla="*/ 1108109 w 2045002"/>
              <a:gd name="csY22" fmla="*/ 90849 h 2253882"/>
              <a:gd name="csX23" fmla="*/ 1152933 w 2045002"/>
              <a:gd name="csY23" fmla="*/ 99814 h 2253882"/>
              <a:gd name="csX24" fmla="*/ 1179827 w 2045002"/>
              <a:gd name="csY24" fmla="*/ 126708 h 2253882"/>
              <a:gd name="csX25" fmla="*/ 1170862 w 2045002"/>
              <a:gd name="csY25" fmla="*/ 153602 h 2253882"/>
              <a:gd name="csX26" fmla="*/ 1161897 w 2045002"/>
              <a:gd name="csY26" fmla="*/ 189461 h 2253882"/>
              <a:gd name="csX27" fmla="*/ 1188791 w 2045002"/>
              <a:gd name="csY27" fmla="*/ 288072 h 2253882"/>
              <a:gd name="csX28" fmla="*/ 1260509 w 2045002"/>
              <a:gd name="csY28" fmla="*/ 323931 h 2253882"/>
              <a:gd name="csX29" fmla="*/ 1278438 w 2045002"/>
              <a:gd name="csY29" fmla="*/ 341861 h 2253882"/>
              <a:gd name="csX30" fmla="*/ 1287403 w 2045002"/>
              <a:gd name="csY30" fmla="*/ 368755 h 2253882"/>
              <a:gd name="csX31" fmla="*/ 1305333 w 2045002"/>
              <a:gd name="csY31" fmla="*/ 619766 h 2253882"/>
              <a:gd name="csX32" fmla="*/ 1332227 w 2045002"/>
              <a:gd name="csY32" fmla="*/ 655625 h 2253882"/>
              <a:gd name="csX33" fmla="*/ 1394980 w 2045002"/>
              <a:gd name="csY33" fmla="*/ 673555 h 2253882"/>
              <a:gd name="csX34" fmla="*/ 1466697 w 2045002"/>
              <a:gd name="csY34" fmla="*/ 709414 h 2253882"/>
              <a:gd name="csX35" fmla="*/ 1475662 w 2045002"/>
              <a:gd name="csY35" fmla="*/ 736308 h 2253882"/>
              <a:gd name="csX36" fmla="*/ 1565309 w 2045002"/>
              <a:gd name="csY36" fmla="*/ 700449 h 2253882"/>
              <a:gd name="csX37" fmla="*/ 1601168 w 2045002"/>
              <a:gd name="csY37" fmla="*/ 790096 h 2253882"/>
              <a:gd name="csX38" fmla="*/ 1610133 w 2045002"/>
              <a:gd name="csY38" fmla="*/ 816990 h 2253882"/>
              <a:gd name="csX39" fmla="*/ 1619097 w 2045002"/>
              <a:gd name="csY39" fmla="*/ 852849 h 2253882"/>
              <a:gd name="csX40" fmla="*/ 1645991 w 2045002"/>
              <a:gd name="csY40" fmla="*/ 888708 h 2253882"/>
              <a:gd name="csX41" fmla="*/ 1663921 w 2045002"/>
              <a:gd name="csY41" fmla="*/ 933531 h 2253882"/>
              <a:gd name="csX42" fmla="*/ 1735638 w 2045002"/>
              <a:gd name="csY42" fmla="*/ 960425 h 2253882"/>
              <a:gd name="csX43" fmla="*/ 1762533 w 2045002"/>
              <a:gd name="csY43" fmla="*/ 969390 h 2253882"/>
              <a:gd name="csX44" fmla="*/ 1798391 w 2045002"/>
              <a:gd name="csY44" fmla="*/ 978355 h 2253882"/>
              <a:gd name="csX45" fmla="*/ 1870109 w 2045002"/>
              <a:gd name="csY45" fmla="*/ 1005249 h 2253882"/>
              <a:gd name="csX46" fmla="*/ 1897003 w 2045002"/>
              <a:gd name="csY46" fmla="*/ 1023178 h 2253882"/>
              <a:gd name="csX47" fmla="*/ 1941827 w 2045002"/>
              <a:gd name="csY47" fmla="*/ 1041108 h 2253882"/>
              <a:gd name="csX48" fmla="*/ 1959756 w 2045002"/>
              <a:gd name="csY48" fmla="*/ 1076966 h 2253882"/>
              <a:gd name="csX49" fmla="*/ 1986650 w 2045002"/>
              <a:gd name="csY49" fmla="*/ 1372802 h 2253882"/>
              <a:gd name="csX50" fmla="*/ 1986650 w 2045002"/>
              <a:gd name="csY50" fmla="*/ 1372802 h 2253882"/>
              <a:gd name="csX51" fmla="*/ 1995615 w 2045002"/>
              <a:gd name="csY51" fmla="*/ 1426590 h 2253882"/>
              <a:gd name="csX52" fmla="*/ 2022509 w 2045002"/>
              <a:gd name="csY52" fmla="*/ 1471414 h 2253882"/>
              <a:gd name="csX53" fmla="*/ 1977686 w 2045002"/>
              <a:gd name="csY53" fmla="*/ 1507272 h 2253882"/>
              <a:gd name="csX54" fmla="*/ 1941827 w 2045002"/>
              <a:gd name="csY54" fmla="*/ 1516237 h 2253882"/>
              <a:gd name="csX55" fmla="*/ 1905968 w 2045002"/>
              <a:gd name="csY55" fmla="*/ 1534166 h 2253882"/>
              <a:gd name="csX56" fmla="*/ 157850 w 2045002"/>
              <a:gd name="csY56" fmla="*/ 2224449 h 2253882"/>
              <a:gd name="csX57" fmla="*/ 68203 w 2045002"/>
              <a:gd name="csY57" fmla="*/ 2125837 h 2253882"/>
              <a:gd name="csX58" fmla="*/ 32344 w 2045002"/>
              <a:gd name="csY58" fmla="*/ 2116872 h 2253882"/>
              <a:gd name="csX59" fmla="*/ 5450 w 2045002"/>
              <a:gd name="csY59" fmla="*/ 2089978 h 2253882"/>
              <a:gd name="csX60" fmla="*/ 41309 w 2045002"/>
              <a:gd name="csY60" fmla="*/ 2072049 h 2253882"/>
              <a:gd name="csX61" fmla="*/ 130956 w 2045002"/>
              <a:gd name="csY61" fmla="*/ 2063084 h 2253882"/>
              <a:gd name="csX62" fmla="*/ 148886 w 2045002"/>
              <a:gd name="csY62" fmla="*/ 1946543 h 2253882"/>
              <a:gd name="csX63" fmla="*/ 274391 w 2045002"/>
              <a:gd name="csY63" fmla="*/ 1901719 h 2253882"/>
              <a:gd name="csX64" fmla="*/ 292321 w 2045002"/>
              <a:gd name="csY64" fmla="*/ 1874825 h 2253882"/>
              <a:gd name="csX65" fmla="*/ 381968 w 2045002"/>
              <a:gd name="csY65" fmla="*/ 1865861 h 2253882"/>
              <a:gd name="csX66" fmla="*/ 507474 w 2045002"/>
              <a:gd name="csY66" fmla="*/ 1847931 h 2253882"/>
              <a:gd name="csX67" fmla="*/ 615050 w 2045002"/>
              <a:gd name="csY67" fmla="*/ 1803108 h 2253882"/>
              <a:gd name="csX68" fmla="*/ 641944 w 2045002"/>
              <a:gd name="csY68" fmla="*/ 1740355 h 2253882"/>
              <a:gd name="csX69" fmla="*/ 668838 w 2045002"/>
              <a:gd name="csY69" fmla="*/ 1695531 h 2253882"/>
              <a:gd name="csX70" fmla="*/ 677803 w 2045002"/>
              <a:gd name="csY70" fmla="*/ 1659672 h 2253882"/>
              <a:gd name="csX71" fmla="*/ 686768 w 2045002"/>
              <a:gd name="csY71" fmla="*/ 1632778 h 2253882"/>
              <a:gd name="csX72" fmla="*/ 659874 w 2045002"/>
              <a:gd name="csY72" fmla="*/ 1596919 h 2253882"/>
              <a:gd name="csX73" fmla="*/ 632980 w 2045002"/>
              <a:gd name="csY73" fmla="*/ 1534166 h 2253882"/>
              <a:gd name="csX74" fmla="*/ 588156 w 2045002"/>
              <a:gd name="csY74" fmla="*/ 1435555 h 2253882"/>
              <a:gd name="csX75" fmla="*/ 561262 w 2045002"/>
              <a:gd name="csY75" fmla="*/ 1408661 h 2253882"/>
              <a:gd name="csX0" fmla="*/ 393519 w 2086520"/>
              <a:gd name="csY0" fmla="*/ 476331 h 2255068"/>
              <a:gd name="csX1" fmla="*/ 384554 w 2086520"/>
              <a:gd name="csY1" fmla="*/ 404614 h 2255068"/>
              <a:gd name="csX2" fmla="*/ 483166 w 2086520"/>
              <a:gd name="csY2" fmla="*/ 386684 h 2255068"/>
              <a:gd name="csX3" fmla="*/ 510060 w 2086520"/>
              <a:gd name="csY3" fmla="*/ 359790 h 2255068"/>
              <a:gd name="csX4" fmla="*/ 554883 w 2086520"/>
              <a:gd name="csY4" fmla="*/ 341861 h 2255068"/>
              <a:gd name="csX5" fmla="*/ 590742 w 2086520"/>
              <a:gd name="csY5" fmla="*/ 350825 h 2255068"/>
              <a:gd name="csX6" fmla="*/ 626601 w 2086520"/>
              <a:gd name="csY6" fmla="*/ 368755 h 2255068"/>
              <a:gd name="csX7" fmla="*/ 671424 w 2086520"/>
              <a:gd name="csY7" fmla="*/ 386684 h 2255068"/>
              <a:gd name="csX8" fmla="*/ 725213 w 2086520"/>
              <a:gd name="csY8" fmla="*/ 359790 h 2255068"/>
              <a:gd name="csX9" fmla="*/ 752107 w 2086520"/>
              <a:gd name="csY9" fmla="*/ 350825 h 2255068"/>
              <a:gd name="csX10" fmla="*/ 743142 w 2086520"/>
              <a:gd name="csY10" fmla="*/ 314966 h 2255068"/>
              <a:gd name="csX11" fmla="*/ 752107 w 2086520"/>
              <a:gd name="csY11" fmla="*/ 252214 h 2255068"/>
              <a:gd name="csX12" fmla="*/ 770036 w 2086520"/>
              <a:gd name="csY12" fmla="*/ 225319 h 2255068"/>
              <a:gd name="csX13" fmla="*/ 787966 w 2086520"/>
              <a:gd name="csY13" fmla="*/ 99814 h 2255068"/>
              <a:gd name="csX14" fmla="*/ 832789 w 2086520"/>
              <a:gd name="csY14" fmla="*/ 90849 h 2255068"/>
              <a:gd name="csX15" fmla="*/ 859683 w 2086520"/>
              <a:gd name="csY15" fmla="*/ 81884 h 2255068"/>
              <a:gd name="csX16" fmla="*/ 877613 w 2086520"/>
              <a:gd name="csY16" fmla="*/ 46025 h 2255068"/>
              <a:gd name="csX17" fmla="*/ 958295 w 2086520"/>
              <a:gd name="csY17" fmla="*/ 19131 h 2255068"/>
              <a:gd name="csX18" fmla="*/ 994154 w 2086520"/>
              <a:gd name="csY18" fmla="*/ 1202 h 2255068"/>
              <a:gd name="csX19" fmla="*/ 1012083 w 2086520"/>
              <a:gd name="csY19" fmla="*/ 46025 h 2255068"/>
              <a:gd name="csX20" fmla="*/ 1038977 w 2086520"/>
              <a:gd name="csY20" fmla="*/ 63955 h 2255068"/>
              <a:gd name="csX21" fmla="*/ 1056907 w 2086520"/>
              <a:gd name="csY21" fmla="*/ 81884 h 2255068"/>
              <a:gd name="csX22" fmla="*/ 1110695 w 2086520"/>
              <a:gd name="csY22" fmla="*/ 90849 h 2255068"/>
              <a:gd name="csX23" fmla="*/ 1155519 w 2086520"/>
              <a:gd name="csY23" fmla="*/ 99814 h 2255068"/>
              <a:gd name="csX24" fmla="*/ 1182413 w 2086520"/>
              <a:gd name="csY24" fmla="*/ 126708 h 2255068"/>
              <a:gd name="csX25" fmla="*/ 1173448 w 2086520"/>
              <a:gd name="csY25" fmla="*/ 153602 h 2255068"/>
              <a:gd name="csX26" fmla="*/ 1164483 w 2086520"/>
              <a:gd name="csY26" fmla="*/ 189461 h 2255068"/>
              <a:gd name="csX27" fmla="*/ 1191377 w 2086520"/>
              <a:gd name="csY27" fmla="*/ 288072 h 2255068"/>
              <a:gd name="csX28" fmla="*/ 1263095 w 2086520"/>
              <a:gd name="csY28" fmla="*/ 323931 h 2255068"/>
              <a:gd name="csX29" fmla="*/ 1281024 w 2086520"/>
              <a:gd name="csY29" fmla="*/ 341861 h 2255068"/>
              <a:gd name="csX30" fmla="*/ 1289989 w 2086520"/>
              <a:gd name="csY30" fmla="*/ 368755 h 2255068"/>
              <a:gd name="csX31" fmla="*/ 1307919 w 2086520"/>
              <a:gd name="csY31" fmla="*/ 619766 h 2255068"/>
              <a:gd name="csX32" fmla="*/ 1334813 w 2086520"/>
              <a:gd name="csY32" fmla="*/ 655625 h 2255068"/>
              <a:gd name="csX33" fmla="*/ 1397566 w 2086520"/>
              <a:gd name="csY33" fmla="*/ 673555 h 2255068"/>
              <a:gd name="csX34" fmla="*/ 1469283 w 2086520"/>
              <a:gd name="csY34" fmla="*/ 709414 h 2255068"/>
              <a:gd name="csX35" fmla="*/ 1478248 w 2086520"/>
              <a:gd name="csY35" fmla="*/ 736308 h 2255068"/>
              <a:gd name="csX36" fmla="*/ 1567895 w 2086520"/>
              <a:gd name="csY36" fmla="*/ 700449 h 2255068"/>
              <a:gd name="csX37" fmla="*/ 1603754 w 2086520"/>
              <a:gd name="csY37" fmla="*/ 790096 h 2255068"/>
              <a:gd name="csX38" fmla="*/ 1612719 w 2086520"/>
              <a:gd name="csY38" fmla="*/ 816990 h 2255068"/>
              <a:gd name="csX39" fmla="*/ 1621683 w 2086520"/>
              <a:gd name="csY39" fmla="*/ 852849 h 2255068"/>
              <a:gd name="csX40" fmla="*/ 1648577 w 2086520"/>
              <a:gd name="csY40" fmla="*/ 888708 h 2255068"/>
              <a:gd name="csX41" fmla="*/ 1666507 w 2086520"/>
              <a:gd name="csY41" fmla="*/ 933531 h 2255068"/>
              <a:gd name="csX42" fmla="*/ 1738224 w 2086520"/>
              <a:gd name="csY42" fmla="*/ 960425 h 2255068"/>
              <a:gd name="csX43" fmla="*/ 1765119 w 2086520"/>
              <a:gd name="csY43" fmla="*/ 969390 h 2255068"/>
              <a:gd name="csX44" fmla="*/ 1800977 w 2086520"/>
              <a:gd name="csY44" fmla="*/ 978355 h 2255068"/>
              <a:gd name="csX45" fmla="*/ 1872695 w 2086520"/>
              <a:gd name="csY45" fmla="*/ 1005249 h 2255068"/>
              <a:gd name="csX46" fmla="*/ 1899589 w 2086520"/>
              <a:gd name="csY46" fmla="*/ 1023178 h 2255068"/>
              <a:gd name="csX47" fmla="*/ 1944413 w 2086520"/>
              <a:gd name="csY47" fmla="*/ 1041108 h 2255068"/>
              <a:gd name="csX48" fmla="*/ 1962342 w 2086520"/>
              <a:gd name="csY48" fmla="*/ 1076966 h 2255068"/>
              <a:gd name="csX49" fmla="*/ 1989236 w 2086520"/>
              <a:gd name="csY49" fmla="*/ 1372802 h 2255068"/>
              <a:gd name="csX50" fmla="*/ 1989236 w 2086520"/>
              <a:gd name="csY50" fmla="*/ 1372802 h 2255068"/>
              <a:gd name="csX51" fmla="*/ 1998201 w 2086520"/>
              <a:gd name="csY51" fmla="*/ 1426590 h 2255068"/>
              <a:gd name="csX52" fmla="*/ 2025095 w 2086520"/>
              <a:gd name="csY52" fmla="*/ 1471414 h 2255068"/>
              <a:gd name="csX53" fmla="*/ 1980272 w 2086520"/>
              <a:gd name="csY53" fmla="*/ 1507272 h 2255068"/>
              <a:gd name="csX54" fmla="*/ 1944413 w 2086520"/>
              <a:gd name="csY54" fmla="*/ 1516237 h 2255068"/>
              <a:gd name="csX55" fmla="*/ 160436 w 2086520"/>
              <a:gd name="csY55" fmla="*/ 2224449 h 2255068"/>
              <a:gd name="csX56" fmla="*/ 70789 w 2086520"/>
              <a:gd name="csY56" fmla="*/ 2125837 h 2255068"/>
              <a:gd name="csX57" fmla="*/ 34930 w 2086520"/>
              <a:gd name="csY57" fmla="*/ 2116872 h 2255068"/>
              <a:gd name="csX58" fmla="*/ 8036 w 2086520"/>
              <a:gd name="csY58" fmla="*/ 2089978 h 2255068"/>
              <a:gd name="csX59" fmla="*/ 43895 w 2086520"/>
              <a:gd name="csY59" fmla="*/ 2072049 h 2255068"/>
              <a:gd name="csX60" fmla="*/ 133542 w 2086520"/>
              <a:gd name="csY60" fmla="*/ 2063084 h 2255068"/>
              <a:gd name="csX61" fmla="*/ 151472 w 2086520"/>
              <a:gd name="csY61" fmla="*/ 1946543 h 2255068"/>
              <a:gd name="csX62" fmla="*/ 276977 w 2086520"/>
              <a:gd name="csY62" fmla="*/ 1901719 h 2255068"/>
              <a:gd name="csX63" fmla="*/ 294907 w 2086520"/>
              <a:gd name="csY63" fmla="*/ 1874825 h 2255068"/>
              <a:gd name="csX64" fmla="*/ 384554 w 2086520"/>
              <a:gd name="csY64" fmla="*/ 1865861 h 2255068"/>
              <a:gd name="csX65" fmla="*/ 510060 w 2086520"/>
              <a:gd name="csY65" fmla="*/ 1847931 h 2255068"/>
              <a:gd name="csX66" fmla="*/ 617636 w 2086520"/>
              <a:gd name="csY66" fmla="*/ 1803108 h 2255068"/>
              <a:gd name="csX67" fmla="*/ 644530 w 2086520"/>
              <a:gd name="csY67" fmla="*/ 1740355 h 2255068"/>
              <a:gd name="csX68" fmla="*/ 671424 w 2086520"/>
              <a:gd name="csY68" fmla="*/ 1695531 h 2255068"/>
              <a:gd name="csX69" fmla="*/ 680389 w 2086520"/>
              <a:gd name="csY69" fmla="*/ 1659672 h 2255068"/>
              <a:gd name="csX70" fmla="*/ 689354 w 2086520"/>
              <a:gd name="csY70" fmla="*/ 1632778 h 2255068"/>
              <a:gd name="csX71" fmla="*/ 662460 w 2086520"/>
              <a:gd name="csY71" fmla="*/ 1596919 h 2255068"/>
              <a:gd name="csX72" fmla="*/ 635566 w 2086520"/>
              <a:gd name="csY72" fmla="*/ 1534166 h 2255068"/>
              <a:gd name="csX73" fmla="*/ 590742 w 2086520"/>
              <a:gd name="csY73" fmla="*/ 1435555 h 2255068"/>
              <a:gd name="csX74" fmla="*/ 563848 w 2086520"/>
              <a:gd name="csY74" fmla="*/ 1408661 h 2255068"/>
              <a:gd name="csX0" fmla="*/ 396108 w 2129865"/>
              <a:gd name="csY0" fmla="*/ 476331 h 2255663"/>
              <a:gd name="csX1" fmla="*/ 387143 w 2129865"/>
              <a:gd name="csY1" fmla="*/ 404614 h 2255663"/>
              <a:gd name="csX2" fmla="*/ 485755 w 2129865"/>
              <a:gd name="csY2" fmla="*/ 386684 h 2255663"/>
              <a:gd name="csX3" fmla="*/ 512649 w 2129865"/>
              <a:gd name="csY3" fmla="*/ 359790 h 2255663"/>
              <a:gd name="csX4" fmla="*/ 557472 w 2129865"/>
              <a:gd name="csY4" fmla="*/ 341861 h 2255663"/>
              <a:gd name="csX5" fmla="*/ 593331 w 2129865"/>
              <a:gd name="csY5" fmla="*/ 350825 h 2255663"/>
              <a:gd name="csX6" fmla="*/ 629190 w 2129865"/>
              <a:gd name="csY6" fmla="*/ 368755 h 2255663"/>
              <a:gd name="csX7" fmla="*/ 674013 w 2129865"/>
              <a:gd name="csY7" fmla="*/ 386684 h 2255663"/>
              <a:gd name="csX8" fmla="*/ 727802 w 2129865"/>
              <a:gd name="csY8" fmla="*/ 359790 h 2255663"/>
              <a:gd name="csX9" fmla="*/ 754696 w 2129865"/>
              <a:gd name="csY9" fmla="*/ 350825 h 2255663"/>
              <a:gd name="csX10" fmla="*/ 745731 w 2129865"/>
              <a:gd name="csY10" fmla="*/ 314966 h 2255663"/>
              <a:gd name="csX11" fmla="*/ 754696 w 2129865"/>
              <a:gd name="csY11" fmla="*/ 252214 h 2255663"/>
              <a:gd name="csX12" fmla="*/ 772625 w 2129865"/>
              <a:gd name="csY12" fmla="*/ 225319 h 2255663"/>
              <a:gd name="csX13" fmla="*/ 790555 w 2129865"/>
              <a:gd name="csY13" fmla="*/ 99814 h 2255663"/>
              <a:gd name="csX14" fmla="*/ 835378 w 2129865"/>
              <a:gd name="csY14" fmla="*/ 90849 h 2255663"/>
              <a:gd name="csX15" fmla="*/ 862272 w 2129865"/>
              <a:gd name="csY15" fmla="*/ 81884 h 2255663"/>
              <a:gd name="csX16" fmla="*/ 880202 w 2129865"/>
              <a:gd name="csY16" fmla="*/ 46025 h 2255663"/>
              <a:gd name="csX17" fmla="*/ 960884 w 2129865"/>
              <a:gd name="csY17" fmla="*/ 19131 h 2255663"/>
              <a:gd name="csX18" fmla="*/ 996743 w 2129865"/>
              <a:gd name="csY18" fmla="*/ 1202 h 2255663"/>
              <a:gd name="csX19" fmla="*/ 1014672 w 2129865"/>
              <a:gd name="csY19" fmla="*/ 46025 h 2255663"/>
              <a:gd name="csX20" fmla="*/ 1041566 w 2129865"/>
              <a:gd name="csY20" fmla="*/ 63955 h 2255663"/>
              <a:gd name="csX21" fmla="*/ 1059496 w 2129865"/>
              <a:gd name="csY21" fmla="*/ 81884 h 2255663"/>
              <a:gd name="csX22" fmla="*/ 1113284 w 2129865"/>
              <a:gd name="csY22" fmla="*/ 90849 h 2255663"/>
              <a:gd name="csX23" fmla="*/ 1158108 w 2129865"/>
              <a:gd name="csY23" fmla="*/ 99814 h 2255663"/>
              <a:gd name="csX24" fmla="*/ 1185002 w 2129865"/>
              <a:gd name="csY24" fmla="*/ 126708 h 2255663"/>
              <a:gd name="csX25" fmla="*/ 1176037 w 2129865"/>
              <a:gd name="csY25" fmla="*/ 153602 h 2255663"/>
              <a:gd name="csX26" fmla="*/ 1167072 w 2129865"/>
              <a:gd name="csY26" fmla="*/ 189461 h 2255663"/>
              <a:gd name="csX27" fmla="*/ 1193966 w 2129865"/>
              <a:gd name="csY27" fmla="*/ 288072 h 2255663"/>
              <a:gd name="csX28" fmla="*/ 1265684 w 2129865"/>
              <a:gd name="csY28" fmla="*/ 323931 h 2255663"/>
              <a:gd name="csX29" fmla="*/ 1283613 w 2129865"/>
              <a:gd name="csY29" fmla="*/ 341861 h 2255663"/>
              <a:gd name="csX30" fmla="*/ 1292578 w 2129865"/>
              <a:gd name="csY30" fmla="*/ 368755 h 2255663"/>
              <a:gd name="csX31" fmla="*/ 1310508 w 2129865"/>
              <a:gd name="csY31" fmla="*/ 619766 h 2255663"/>
              <a:gd name="csX32" fmla="*/ 1337402 w 2129865"/>
              <a:gd name="csY32" fmla="*/ 655625 h 2255663"/>
              <a:gd name="csX33" fmla="*/ 1400155 w 2129865"/>
              <a:gd name="csY33" fmla="*/ 673555 h 2255663"/>
              <a:gd name="csX34" fmla="*/ 1471872 w 2129865"/>
              <a:gd name="csY34" fmla="*/ 709414 h 2255663"/>
              <a:gd name="csX35" fmla="*/ 1480837 w 2129865"/>
              <a:gd name="csY35" fmla="*/ 736308 h 2255663"/>
              <a:gd name="csX36" fmla="*/ 1570484 w 2129865"/>
              <a:gd name="csY36" fmla="*/ 700449 h 2255663"/>
              <a:gd name="csX37" fmla="*/ 1606343 w 2129865"/>
              <a:gd name="csY37" fmla="*/ 790096 h 2255663"/>
              <a:gd name="csX38" fmla="*/ 1615308 w 2129865"/>
              <a:gd name="csY38" fmla="*/ 816990 h 2255663"/>
              <a:gd name="csX39" fmla="*/ 1624272 w 2129865"/>
              <a:gd name="csY39" fmla="*/ 852849 h 2255663"/>
              <a:gd name="csX40" fmla="*/ 1651166 w 2129865"/>
              <a:gd name="csY40" fmla="*/ 888708 h 2255663"/>
              <a:gd name="csX41" fmla="*/ 1669096 w 2129865"/>
              <a:gd name="csY41" fmla="*/ 933531 h 2255663"/>
              <a:gd name="csX42" fmla="*/ 1740813 w 2129865"/>
              <a:gd name="csY42" fmla="*/ 960425 h 2255663"/>
              <a:gd name="csX43" fmla="*/ 1767708 w 2129865"/>
              <a:gd name="csY43" fmla="*/ 969390 h 2255663"/>
              <a:gd name="csX44" fmla="*/ 1803566 w 2129865"/>
              <a:gd name="csY44" fmla="*/ 978355 h 2255663"/>
              <a:gd name="csX45" fmla="*/ 1875284 w 2129865"/>
              <a:gd name="csY45" fmla="*/ 1005249 h 2255663"/>
              <a:gd name="csX46" fmla="*/ 1902178 w 2129865"/>
              <a:gd name="csY46" fmla="*/ 1023178 h 2255663"/>
              <a:gd name="csX47" fmla="*/ 1947002 w 2129865"/>
              <a:gd name="csY47" fmla="*/ 1041108 h 2255663"/>
              <a:gd name="csX48" fmla="*/ 1964931 w 2129865"/>
              <a:gd name="csY48" fmla="*/ 1076966 h 2255663"/>
              <a:gd name="csX49" fmla="*/ 1991825 w 2129865"/>
              <a:gd name="csY49" fmla="*/ 1372802 h 2255663"/>
              <a:gd name="csX50" fmla="*/ 1991825 w 2129865"/>
              <a:gd name="csY50" fmla="*/ 1372802 h 2255663"/>
              <a:gd name="csX51" fmla="*/ 2000790 w 2129865"/>
              <a:gd name="csY51" fmla="*/ 1426590 h 2255663"/>
              <a:gd name="csX52" fmla="*/ 2027684 w 2129865"/>
              <a:gd name="csY52" fmla="*/ 1471414 h 2255663"/>
              <a:gd name="csX53" fmla="*/ 1982861 w 2129865"/>
              <a:gd name="csY53" fmla="*/ 1507272 h 2255663"/>
              <a:gd name="csX54" fmla="*/ 163025 w 2129865"/>
              <a:gd name="csY54" fmla="*/ 2224449 h 2255663"/>
              <a:gd name="csX55" fmla="*/ 73378 w 2129865"/>
              <a:gd name="csY55" fmla="*/ 2125837 h 2255663"/>
              <a:gd name="csX56" fmla="*/ 37519 w 2129865"/>
              <a:gd name="csY56" fmla="*/ 2116872 h 2255663"/>
              <a:gd name="csX57" fmla="*/ 10625 w 2129865"/>
              <a:gd name="csY57" fmla="*/ 2089978 h 2255663"/>
              <a:gd name="csX58" fmla="*/ 46484 w 2129865"/>
              <a:gd name="csY58" fmla="*/ 2072049 h 2255663"/>
              <a:gd name="csX59" fmla="*/ 136131 w 2129865"/>
              <a:gd name="csY59" fmla="*/ 2063084 h 2255663"/>
              <a:gd name="csX60" fmla="*/ 154061 w 2129865"/>
              <a:gd name="csY60" fmla="*/ 1946543 h 2255663"/>
              <a:gd name="csX61" fmla="*/ 279566 w 2129865"/>
              <a:gd name="csY61" fmla="*/ 1901719 h 2255663"/>
              <a:gd name="csX62" fmla="*/ 297496 w 2129865"/>
              <a:gd name="csY62" fmla="*/ 1874825 h 2255663"/>
              <a:gd name="csX63" fmla="*/ 387143 w 2129865"/>
              <a:gd name="csY63" fmla="*/ 1865861 h 2255663"/>
              <a:gd name="csX64" fmla="*/ 512649 w 2129865"/>
              <a:gd name="csY64" fmla="*/ 1847931 h 2255663"/>
              <a:gd name="csX65" fmla="*/ 620225 w 2129865"/>
              <a:gd name="csY65" fmla="*/ 1803108 h 2255663"/>
              <a:gd name="csX66" fmla="*/ 647119 w 2129865"/>
              <a:gd name="csY66" fmla="*/ 1740355 h 2255663"/>
              <a:gd name="csX67" fmla="*/ 674013 w 2129865"/>
              <a:gd name="csY67" fmla="*/ 1695531 h 2255663"/>
              <a:gd name="csX68" fmla="*/ 682978 w 2129865"/>
              <a:gd name="csY68" fmla="*/ 1659672 h 2255663"/>
              <a:gd name="csX69" fmla="*/ 691943 w 2129865"/>
              <a:gd name="csY69" fmla="*/ 1632778 h 2255663"/>
              <a:gd name="csX70" fmla="*/ 665049 w 2129865"/>
              <a:gd name="csY70" fmla="*/ 1596919 h 2255663"/>
              <a:gd name="csX71" fmla="*/ 638155 w 2129865"/>
              <a:gd name="csY71" fmla="*/ 1534166 h 2255663"/>
              <a:gd name="csX72" fmla="*/ 593331 w 2129865"/>
              <a:gd name="csY72" fmla="*/ 1435555 h 2255663"/>
              <a:gd name="csX73" fmla="*/ 566437 w 2129865"/>
              <a:gd name="csY73" fmla="*/ 1408661 h 2255663"/>
              <a:gd name="csX0" fmla="*/ 399348 w 2030924"/>
              <a:gd name="csY0" fmla="*/ 476331 h 2258058"/>
              <a:gd name="csX1" fmla="*/ 390383 w 2030924"/>
              <a:gd name="csY1" fmla="*/ 404614 h 2258058"/>
              <a:gd name="csX2" fmla="*/ 488995 w 2030924"/>
              <a:gd name="csY2" fmla="*/ 386684 h 2258058"/>
              <a:gd name="csX3" fmla="*/ 515889 w 2030924"/>
              <a:gd name="csY3" fmla="*/ 359790 h 2258058"/>
              <a:gd name="csX4" fmla="*/ 560712 w 2030924"/>
              <a:gd name="csY4" fmla="*/ 341861 h 2258058"/>
              <a:gd name="csX5" fmla="*/ 596571 w 2030924"/>
              <a:gd name="csY5" fmla="*/ 350825 h 2258058"/>
              <a:gd name="csX6" fmla="*/ 632430 w 2030924"/>
              <a:gd name="csY6" fmla="*/ 368755 h 2258058"/>
              <a:gd name="csX7" fmla="*/ 677253 w 2030924"/>
              <a:gd name="csY7" fmla="*/ 386684 h 2258058"/>
              <a:gd name="csX8" fmla="*/ 731042 w 2030924"/>
              <a:gd name="csY8" fmla="*/ 359790 h 2258058"/>
              <a:gd name="csX9" fmla="*/ 757936 w 2030924"/>
              <a:gd name="csY9" fmla="*/ 350825 h 2258058"/>
              <a:gd name="csX10" fmla="*/ 748971 w 2030924"/>
              <a:gd name="csY10" fmla="*/ 314966 h 2258058"/>
              <a:gd name="csX11" fmla="*/ 757936 w 2030924"/>
              <a:gd name="csY11" fmla="*/ 252214 h 2258058"/>
              <a:gd name="csX12" fmla="*/ 775865 w 2030924"/>
              <a:gd name="csY12" fmla="*/ 225319 h 2258058"/>
              <a:gd name="csX13" fmla="*/ 793795 w 2030924"/>
              <a:gd name="csY13" fmla="*/ 99814 h 2258058"/>
              <a:gd name="csX14" fmla="*/ 838618 w 2030924"/>
              <a:gd name="csY14" fmla="*/ 90849 h 2258058"/>
              <a:gd name="csX15" fmla="*/ 865512 w 2030924"/>
              <a:gd name="csY15" fmla="*/ 81884 h 2258058"/>
              <a:gd name="csX16" fmla="*/ 883442 w 2030924"/>
              <a:gd name="csY16" fmla="*/ 46025 h 2258058"/>
              <a:gd name="csX17" fmla="*/ 964124 w 2030924"/>
              <a:gd name="csY17" fmla="*/ 19131 h 2258058"/>
              <a:gd name="csX18" fmla="*/ 999983 w 2030924"/>
              <a:gd name="csY18" fmla="*/ 1202 h 2258058"/>
              <a:gd name="csX19" fmla="*/ 1017912 w 2030924"/>
              <a:gd name="csY19" fmla="*/ 46025 h 2258058"/>
              <a:gd name="csX20" fmla="*/ 1044806 w 2030924"/>
              <a:gd name="csY20" fmla="*/ 63955 h 2258058"/>
              <a:gd name="csX21" fmla="*/ 1062736 w 2030924"/>
              <a:gd name="csY21" fmla="*/ 81884 h 2258058"/>
              <a:gd name="csX22" fmla="*/ 1116524 w 2030924"/>
              <a:gd name="csY22" fmla="*/ 90849 h 2258058"/>
              <a:gd name="csX23" fmla="*/ 1161348 w 2030924"/>
              <a:gd name="csY23" fmla="*/ 99814 h 2258058"/>
              <a:gd name="csX24" fmla="*/ 1188242 w 2030924"/>
              <a:gd name="csY24" fmla="*/ 126708 h 2258058"/>
              <a:gd name="csX25" fmla="*/ 1179277 w 2030924"/>
              <a:gd name="csY25" fmla="*/ 153602 h 2258058"/>
              <a:gd name="csX26" fmla="*/ 1170312 w 2030924"/>
              <a:gd name="csY26" fmla="*/ 189461 h 2258058"/>
              <a:gd name="csX27" fmla="*/ 1197206 w 2030924"/>
              <a:gd name="csY27" fmla="*/ 288072 h 2258058"/>
              <a:gd name="csX28" fmla="*/ 1268924 w 2030924"/>
              <a:gd name="csY28" fmla="*/ 323931 h 2258058"/>
              <a:gd name="csX29" fmla="*/ 1286853 w 2030924"/>
              <a:gd name="csY29" fmla="*/ 341861 h 2258058"/>
              <a:gd name="csX30" fmla="*/ 1295818 w 2030924"/>
              <a:gd name="csY30" fmla="*/ 368755 h 2258058"/>
              <a:gd name="csX31" fmla="*/ 1313748 w 2030924"/>
              <a:gd name="csY31" fmla="*/ 619766 h 2258058"/>
              <a:gd name="csX32" fmla="*/ 1340642 w 2030924"/>
              <a:gd name="csY32" fmla="*/ 655625 h 2258058"/>
              <a:gd name="csX33" fmla="*/ 1403395 w 2030924"/>
              <a:gd name="csY33" fmla="*/ 673555 h 2258058"/>
              <a:gd name="csX34" fmla="*/ 1475112 w 2030924"/>
              <a:gd name="csY34" fmla="*/ 709414 h 2258058"/>
              <a:gd name="csX35" fmla="*/ 1484077 w 2030924"/>
              <a:gd name="csY35" fmla="*/ 736308 h 2258058"/>
              <a:gd name="csX36" fmla="*/ 1573724 w 2030924"/>
              <a:gd name="csY36" fmla="*/ 700449 h 2258058"/>
              <a:gd name="csX37" fmla="*/ 1609583 w 2030924"/>
              <a:gd name="csY37" fmla="*/ 790096 h 2258058"/>
              <a:gd name="csX38" fmla="*/ 1618548 w 2030924"/>
              <a:gd name="csY38" fmla="*/ 816990 h 2258058"/>
              <a:gd name="csX39" fmla="*/ 1627512 w 2030924"/>
              <a:gd name="csY39" fmla="*/ 852849 h 2258058"/>
              <a:gd name="csX40" fmla="*/ 1654406 w 2030924"/>
              <a:gd name="csY40" fmla="*/ 888708 h 2258058"/>
              <a:gd name="csX41" fmla="*/ 1672336 w 2030924"/>
              <a:gd name="csY41" fmla="*/ 933531 h 2258058"/>
              <a:gd name="csX42" fmla="*/ 1744053 w 2030924"/>
              <a:gd name="csY42" fmla="*/ 960425 h 2258058"/>
              <a:gd name="csX43" fmla="*/ 1770948 w 2030924"/>
              <a:gd name="csY43" fmla="*/ 969390 h 2258058"/>
              <a:gd name="csX44" fmla="*/ 1806806 w 2030924"/>
              <a:gd name="csY44" fmla="*/ 978355 h 2258058"/>
              <a:gd name="csX45" fmla="*/ 1878524 w 2030924"/>
              <a:gd name="csY45" fmla="*/ 1005249 h 2258058"/>
              <a:gd name="csX46" fmla="*/ 1905418 w 2030924"/>
              <a:gd name="csY46" fmla="*/ 1023178 h 2258058"/>
              <a:gd name="csX47" fmla="*/ 1950242 w 2030924"/>
              <a:gd name="csY47" fmla="*/ 1041108 h 2258058"/>
              <a:gd name="csX48" fmla="*/ 1968171 w 2030924"/>
              <a:gd name="csY48" fmla="*/ 1076966 h 2258058"/>
              <a:gd name="csX49" fmla="*/ 1995065 w 2030924"/>
              <a:gd name="csY49" fmla="*/ 1372802 h 2258058"/>
              <a:gd name="csX50" fmla="*/ 1995065 w 2030924"/>
              <a:gd name="csY50" fmla="*/ 1372802 h 2258058"/>
              <a:gd name="csX51" fmla="*/ 2004030 w 2030924"/>
              <a:gd name="csY51" fmla="*/ 1426590 h 2258058"/>
              <a:gd name="csX52" fmla="*/ 2030924 w 2030924"/>
              <a:gd name="csY52" fmla="*/ 1471414 h 2258058"/>
              <a:gd name="csX53" fmla="*/ 166265 w 2030924"/>
              <a:gd name="csY53" fmla="*/ 2224449 h 2258058"/>
              <a:gd name="csX54" fmla="*/ 76618 w 2030924"/>
              <a:gd name="csY54" fmla="*/ 2125837 h 2258058"/>
              <a:gd name="csX55" fmla="*/ 40759 w 2030924"/>
              <a:gd name="csY55" fmla="*/ 2116872 h 2258058"/>
              <a:gd name="csX56" fmla="*/ 13865 w 2030924"/>
              <a:gd name="csY56" fmla="*/ 2089978 h 2258058"/>
              <a:gd name="csX57" fmla="*/ 49724 w 2030924"/>
              <a:gd name="csY57" fmla="*/ 2072049 h 2258058"/>
              <a:gd name="csX58" fmla="*/ 139371 w 2030924"/>
              <a:gd name="csY58" fmla="*/ 2063084 h 2258058"/>
              <a:gd name="csX59" fmla="*/ 157301 w 2030924"/>
              <a:gd name="csY59" fmla="*/ 1946543 h 2258058"/>
              <a:gd name="csX60" fmla="*/ 282806 w 2030924"/>
              <a:gd name="csY60" fmla="*/ 1901719 h 2258058"/>
              <a:gd name="csX61" fmla="*/ 300736 w 2030924"/>
              <a:gd name="csY61" fmla="*/ 1874825 h 2258058"/>
              <a:gd name="csX62" fmla="*/ 390383 w 2030924"/>
              <a:gd name="csY62" fmla="*/ 1865861 h 2258058"/>
              <a:gd name="csX63" fmla="*/ 515889 w 2030924"/>
              <a:gd name="csY63" fmla="*/ 1847931 h 2258058"/>
              <a:gd name="csX64" fmla="*/ 623465 w 2030924"/>
              <a:gd name="csY64" fmla="*/ 1803108 h 2258058"/>
              <a:gd name="csX65" fmla="*/ 650359 w 2030924"/>
              <a:gd name="csY65" fmla="*/ 1740355 h 2258058"/>
              <a:gd name="csX66" fmla="*/ 677253 w 2030924"/>
              <a:gd name="csY66" fmla="*/ 1695531 h 2258058"/>
              <a:gd name="csX67" fmla="*/ 686218 w 2030924"/>
              <a:gd name="csY67" fmla="*/ 1659672 h 2258058"/>
              <a:gd name="csX68" fmla="*/ 695183 w 2030924"/>
              <a:gd name="csY68" fmla="*/ 1632778 h 2258058"/>
              <a:gd name="csX69" fmla="*/ 668289 w 2030924"/>
              <a:gd name="csY69" fmla="*/ 1596919 h 2258058"/>
              <a:gd name="csX70" fmla="*/ 641395 w 2030924"/>
              <a:gd name="csY70" fmla="*/ 1534166 h 2258058"/>
              <a:gd name="csX71" fmla="*/ 596571 w 2030924"/>
              <a:gd name="csY71" fmla="*/ 1435555 h 2258058"/>
              <a:gd name="csX72" fmla="*/ 569677 w 2030924"/>
              <a:gd name="csY72" fmla="*/ 1408661 h 2258058"/>
              <a:gd name="csX0" fmla="*/ 397404 w 2135914"/>
              <a:gd name="csY0" fmla="*/ 476331 h 2261077"/>
              <a:gd name="csX1" fmla="*/ 388439 w 2135914"/>
              <a:gd name="csY1" fmla="*/ 404614 h 2261077"/>
              <a:gd name="csX2" fmla="*/ 487051 w 2135914"/>
              <a:gd name="csY2" fmla="*/ 386684 h 2261077"/>
              <a:gd name="csX3" fmla="*/ 513945 w 2135914"/>
              <a:gd name="csY3" fmla="*/ 359790 h 2261077"/>
              <a:gd name="csX4" fmla="*/ 558768 w 2135914"/>
              <a:gd name="csY4" fmla="*/ 341861 h 2261077"/>
              <a:gd name="csX5" fmla="*/ 594627 w 2135914"/>
              <a:gd name="csY5" fmla="*/ 350825 h 2261077"/>
              <a:gd name="csX6" fmla="*/ 630486 w 2135914"/>
              <a:gd name="csY6" fmla="*/ 368755 h 2261077"/>
              <a:gd name="csX7" fmla="*/ 675309 w 2135914"/>
              <a:gd name="csY7" fmla="*/ 386684 h 2261077"/>
              <a:gd name="csX8" fmla="*/ 729098 w 2135914"/>
              <a:gd name="csY8" fmla="*/ 359790 h 2261077"/>
              <a:gd name="csX9" fmla="*/ 755992 w 2135914"/>
              <a:gd name="csY9" fmla="*/ 350825 h 2261077"/>
              <a:gd name="csX10" fmla="*/ 747027 w 2135914"/>
              <a:gd name="csY10" fmla="*/ 314966 h 2261077"/>
              <a:gd name="csX11" fmla="*/ 755992 w 2135914"/>
              <a:gd name="csY11" fmla="*/ 252214 h 2261077"/>
              <a:gd name="csX12" fmla="*/ 773921 w 2135914"/>
              <a:gd name="csY12" fmla="*/ 225319 h 2261077"/>
              <a:gd name="csX13" fmla="*/ 791851 w 2135914"/>
              <a:gd name="csY13" fmla="*/ 99814 h 2261077"/>
              <a:gd name="csX14" fmla="*/ 836674 w 2135914"/>
              <a:gd name="csY14" fmla="*/ 90849 h 2261077"/>
              <a:gd name="csX15" fmla="*/ 863568 w 2135914"/>
              <a:gd name="csY15" fmla="*/ 81884 h 2261077"/>
              <a:gd name="csX16" fmla="*/ 881498 w 2135914"/>
              <a:gd name="csY16" fmla="*/ 46025 h 2261077"/>
              <a:gd name="csX17" fmla="*/ 962180 w 2135914"/>
              <a:gd name="csY17" fmla="*/ 19131 h 2261077"/>
              <a:gd name="csX18" fmla="*/ 998039 w 2135914"/>
              <a:gd name="csY18" fmla="*/ 1202 h 2261077"/>
              <a:gd name="csX19" fmla="*/ 1015968 w 2135914"/>
              <a:gd name="csY19" fmla="*/ 46025 h 2261077"/>
              <a:gd name="csX20" fmla="*/ 1042862 w 2135914"/>
              <a:gd name="csY20" fmla="*/ 63955 h 2261077"/>
              <a:gd name="csX21" fmla="*/ 1060792 w 2135914"/>
              <a:gd name="csY21" fmla="*/ 81884 h 2261077"/>
              <a:gd name="csX22" fmla="*/ 1114580 w 2135914"/>
              <a:gd name="csY22" fmla="*/ 90849 h 2261077"/>
              <a:gd name="csX23" fmla="*/ 1159404 w 2135914"/>
              <a:gd name="csY23" fmla="*/ 99814 h 2261077"/>
              <a:gd name="csX24" fmla="*/ 1186298 w 2135914"/>
              <a:gd name="csY24" fmla="*/ 126708 h 2261077"/>
              <a:gd name="csX25" fmla="*/ 1177333 w 2135914"/>
              <a:gd name="csY25" fmla="*/ 153602 h 2261077"/>
              <a:gd name="csX26" fmla="*/ 1168368 w 2135914"/>
              <a:gd name="csY26" fmla="*/ 189461 h 2261077"/>
              <a:gd name="csX27" fmla="*/ 1195262 w 2135914"/>
              <a:gd name="csY27" fmla="*/ 288072 h 2261077"/>
              <a:gd name="csX28" fmla="*/ 1266980 w 2135914"/>
              <a:gd name="csY28" fmla="*/ 323931 h 2261077"/>
              <a:gd name="csX29" fmla="*/ 1284909 w 2135914"/>
              <a:gd name="csY29" fmla="*/ 341861 h 2261077"/>
              <a:gd name="csX30" fmla="*/ 1293874 w 2135914"/>
              <a:gd name="csY30" fmla="*/ 368755 h 2261077"/>
              <a:gd name="csX31" fmla="*/ 1311804 w 2135914"/>
              <a:gd name="csY31" fmla="*/ 619766 h 2261077"/>
              <a:gd name="csX32" fmla="*/ 1338698 w 2135914"/>
              <a:gd name="csY32" fmla="*/ 655625 h 2261077"/>
              <a:gd name="csX33" fmla="*/ 1401451 w 2135914"/>
              <a:gd name="csY33" fmla="*/ 673555 h 2261077"/>
              <a:gd name="csX34" fmla="*/ 1473168 w 2135914"/>
              <a:gd name="csY34" fmla="*/ 709414 h 2261077"/>
              <a:gd name="csX35" fmla="*/ 1482133 w 2135914"/>
              <a:gd name="csY35" fmla="*/ 736308 h 2261077"/>
              <a:gd name="csX36" fmla="*/ 1571780 w 2135914"/>
              <a:gd name="csY36" fmla="*/ 700449 h 2261077"/>
              <a:gd name="csX37" fmla="*/ 1607639 w 2135914"/>
              <a:gd name="csY37" fmla="*/ 790096 h 2261077"/>
              <a:gd name="csX38" fmla="*/ 1616604 w 2135914"/>
              <a:gd name="csY38" fmla="*/ 816990 h 2261077"/>
              <a:gd name="csX39" fmla="*/ 1625568 w 2135914"/>
              <a:gd name="csY39" fmla="*/ 852849 h 2261077"/>
              <a:gd name="csX40" fmla="*/ 1652462 w 2135914"/>
              <a:gd name="csY40" fmla="*/ 888708 h 2261077"/>
              <a:gd name="csX41" fmla="*/ 1670392 w 2135914"/>
              <a:gd name="csY41" fmla="*/ 933531 h 2261077"/>
              <a:gd name="csX42" fmla="*/ 1742109 w 2135914"/>
              <a:gd name="csY42" fmla="*/ 960425 h 2261077"/>
              <a:gd name="csX43" fmla="*/ 1769004 w 2135914"/>
              <a:gd name="csY43" fmla="*/ 969390 h 2261077"/>
              <a:gd name="csX44" fmla="*/ 1804862 w 2135914"/>
              <a:gd name="csY44" fmla="*/ 978355 h 2261077"/>
              <a:gd name="csX45" fmla="*/ 1876580 w 2135914"/>
              <a:gd name="csY45" fmla="*/ 1005249 h 2261077"/>
              <a:gd name="csX46" fmla="*/ 1903474 w 2135914"/>
              <a:gd name="csY46" fmla="*/ 1023178 h 2261077"/>
              <a:gd name="csX47" fmla="*/ 1948298 w 2135914"/>
              <a:gd name="csY47" fmla="*/ 1041108 h 2261077"/>
              <a:gd name="csX48" fmla="*/ 1966227 w 2135914"/>
              <a:gd name="csY48" fmla="*/ 1076966 h 2261077"/>
              <a:gd name="csX49" fmla="*/ 1993121 w 2135914"/>
              <a:gd name="csY49" fmla="*/ 1372802 h 2261077"/>
              <a:gd name="csX50" fmla="*/ 1993121 w 2135914"/>
              <a:gd name="csY50" fmla="*/ 1372802 h 2261077"/>
              <a:gd name="csX51" fmla="*/ 2002086 w 2135914"/>
              <a:gd name="csY51" fmla="*/ 1426590 h 2261077"/>
              <a:gd name="csX52" fmla="*/ 164321 w 2135914"/>
              <a:gd name="csY52" fmla="*/ 2224449 h 2261077"/>
              <a:gd name="csX53" fmla="*/ 74674 w 2135914"/>
              <a:gd name="csY53" fmla="*/ 2125837 h 2261077"/>
              <a:gd name="csX54" fmla="*/ 38815 w 2135914"/>
              <a:gd name="csY54" fmla="*/ 2116872 h 2261077"/>
              <a:gd name="csX55" fmla="*/ 11921 w 2135914"/>
              <a:gd name="csY55" fmla="*/ 2089978 h 2261077"/>
              <a:gd name="csX56" fmla="*/ 47780 w 2135914"/>
              <a:gd name="csY56" fmla="*/ 2072049 h 2261077"/>
              <a:gd name="csX57" fmla="*/ 137427 w 2135914"/>
              <a:gd name="csY57" fmla="*/ 2063084 h 2261077"/>
              <a:gd name="csX58" fmla="*/ 155357 w 2135914"/>
              <a:gd name="csY58" fmla="*/ 1946543 h 2261077"/>
              <a:gd name="csX59" fmla="*/ 280862 w 2135914"/>
              <a:gd name="csY59" fmla="*/ 1901719 h 2261077"/>
              <a:gd name="csX60" fmla="*/ 298792 w 2135914"/>
              <a:gd name="csY60" fmla="*/ 1874825 h 2261077"/>
              <a:gd name="csX61" fmla="*/ 388439 w 2135914"/>
              <a:gd name="csY61" fmla="*/ 1865861 h 2261077"/>
              <a:gd name="csX62" fmla="*/ 513945 w 2135914"/>
              <a:gd name="csY62" fmla="*/ 1847931 h 2261077"/>
              <a:gd name="csX63" fmla="*/ 621521 w 2135914"/>
              <a:gd name="csY63" fmla="*/ 1803108 h 2261077"/>
              <a:gd name="csX64" fmla="*/ 648415 w 2135914"/>
              <a:gd name="csY64" fmla="*/ 1740355 h 2261077"/>
              <a:gd name="csX65" fmla="*/ 675309 w 2135914"/>
              <a:gd name="csY65" fmla="*/ 1695531 h 2261077"/>
              <a:gd name="csX66" fmla="*/ 684274 w 2135914"/>
              <a:gd name="csY66" fmla="*/ 1659672 h 2261077"/>
              <a:gd name="csX67" fmla="*/ 693239 w 2135914"/>
              <a:gd name="csY67" fmla="*/ 1632778 h 2261077"/>
              <a:gd name="csX68" fmla="*/ 666345 w 2135914"/>
              <a:gd name="csY68" fmla="*/ 1596919 h 2261077"/>
              <a:gd name="csX69" fmla="*/ 639451 w 2135914"/>
              <a:gd name="csY69" fmla="*/ 1534166 h 2261077"/>
              <a:gd name="csX70" fmla="*/ 594627 w 2135914"/>
              <a:gd name="csY70" fmla="*/ 1435555 h 2261077"/>
              <a:gd name="csX71" fmla="*/ 567733 w 2135914"/>
              <a:gd name="csY71" fmla="*/ 1408661 h 2261077"/>
              <a:gd name="csX0" fmla="*/ 396756 w 1992473"/>
              <a:gd name="csY0" fmla="*/ 476331 h 2264735"/>
              <a:gd name="csX1" fmla="*/ 387791 w 1992473"/>
              <a:gd name="csY1" fmla="*/ 404614 h 2264735"/>
              <a:gd name="csX2" fmla="*/ 486403 w 1992473"/>
              <a:gd name="csY2" fmla="*/ 386684 h 2264735"/>
              <a:gd name="csX3" fmla="*/ 513297 w 1992473"/>
              <a:gd name="csY3" fmla="*/ 359790 h 2264735"/>
              <a:gd name="csX4" fmla="*/ 558120 w 1992473"/>
              <a:gd name="csY4" fmla="*/ 341861 h 2264735"/>
              <a:gd name="csX5" fmla="*/ 593979 w 1992473"/>
              <a:gd name="csY5" fmla="*/ 350825 h 2264735"/>
              <a:gd name="csX6" fmla="*/ 629838 w 1992473"/>
              <a:gd name="csY6" fmla="*/ 368755 h 2264735"/>
              <a:gd name="csX7" fmla="*/ 674661 w 1992473"/>
              <a:gd name="csY7" fmla="*/ 386684 h 2264735"/>
              <a:gd name="csX8" fmla="*/ 728450 w 1992473"/>
              <a:gd name="csY8" fmla="*/ 359790 h 2264735"/>
              <a:gd name="csX9" fmla="*/ 755344 w 1992473"/>
              <a:gd name="csY9" fmla="*/ 350825 h 2264735"/>
              <a:gd name="csX10" fmla="*/ 746379 w 1992473"/>
              <a:gd name="csY10" fmla="*/ 314966 h 2264735"/>
              <a:gd name="csX11" fmla="*/ 755344 w 1992473"/>
              <a:gd name="csY11" fmla="*/ 252214 h 2264735"/>
              <a:gd name="csX12" fmla="*/ 773273 w 1992473"/>
              <a:gd name="csY12" fmla="*/ 225319 h 2264735"/>
              <a:gd name="csX13" fmla="*/ 791203 w 1992473"/>
              <a:gd name="csY13" fmla="*/ 99814 h 2264735"/>
              <a:gd name="csX14" fmla="*/ 836026 w 1992473"/>
              <a:gd name="csY14" fmla="*/ 90849 h 2264735"/>
              <a:gd name="csX15" fmla="*/ 862920 w 1992473"/>
              <a:gd name="csY15" fmla="*/ 81884 h 2264735"/>
              <a:gd name="csX16" fmla="*/ 880850 w 1992473"/>
              <a:gd name="csY16" fmla="*/ 46025 h 2264735"/>
              <a:gd name="csX17" fmla="*/ 961532 w 1992473"/>
              <a:gd name="csY17" fmla="*/ 19131 h 2264735"/>
              <a:gd name="csX18" fmla="*/ 997391 w 1992473"/>
              <a:gd name="csY18" fmla="*/ 1202 h 2264735"/>
              <a:gd name="csX19" fmla="*/ 1015320 w 1992473"/>
              <a:gd name="csY19" fmla="*/ 46025 h 2264735"/>
              <a:gd name="csX20" fmla="*/ 1042214 w 1992473"/>
              <a:gd name="csY20" fmla="*/ 63955 h 2264735"/>
              <a:gd name="csX21" fmla="*/ 1060144 w 1992473"/>
              <a:gd name="csY21" fmla="*/ 81884 h 2264735"/>
              <a:gd name="csX22" fmla="*/ 1113932 w 1992473"/>
              <a:gd name="csY22" fmla="*/ 90849 h 2264735"/>
              <a:gd name="csX23" fmla="*/ 1158756 w 1992473"/>
              <a:gd name="csY23" fmla="*/ 99814 h 2264735"/>
              <a:gd name="csX24" fmla="*/ 1185650 w 1992473"/>
              <a:gd name="csY24" fmla="*/ 126708 h 2264735"/>
              <a:gd name="csX25" fmla="*/ 1176685 w 1992473"/>
              <a:gd name="csY25" fmla="*/ 153602 h 2264735"/>
              <a:gd name="csX26" fmla="*/ 1167720 w 1992473"/>
              <a:gd name="csY26" fmla="*/ 189461 h 2264735"/>
              <a:gd name="csX27" fmla="*/ 1194614 w 1992473"/>
              <a:gd name="csY27" fmla="*/ 288072 h 2264735"/>
              <a:gd name="csX28" fmla="*/ 1266332 w 1992473"/>
              <a:gd name="csY28" fmla="*/ 323931 h 2264735"/>
              <a:gd name="csX29" fmla="*/ 1284261 w 1992473"/>
              <a:gd name="csY29" fmla="*/ 341861 h 2264735"/>
              <a:gd name="csX30" fmla="*/ 1293226 w 1992473"/>
              <a:gd name="csY30" fmla="*/ 368755 h 2264735"/>
              <a:gd name="csX31" fmla="*/ 1311156 w 1992473"/>
              <a:gd name="csY31" fmla="*/ 619766 h 2264735"/>
              <a:gd name="csX32" fmla="*/ 1338050 w 1992473"/>
              <a:gd name="csY32" fmla="*/ 655625 h 2264735"/>
              <a:gd name="csX33" fmla="*/ 1400803 w 1992473"/>
              <a:gd name="csY33" fmla="*/ 673555 h 2264735"/>
              <a:gd name="csX34" fmla="*/ 1472520 w 1992473"/>
              <a:gd name="csY34" fmla="*/ 709414 h 2264735"/>
              <a:gd name="csX35" fmla="*/ 1481485 w 1992473"/>
              <a:gd name="csY35" fmla="*/ 736308 h 2264735"/>
              <a:gd name="csX36" fmla="*/ 1571132 w 1992473"/>
              <a:gd name="csY36" fmla="*/ 700449 h 2264735"/>
              <a:gd name="csX37" fmla="*/ 1606991 w 1992473"/>
              <a:gd name="csY37" fmla="*/ 790096 h 2264735"/>
              <a:gd name="csX38" fmla="*/ 1615956 w 1992473"/>
              <a:gd name="csY38" fmla="*/ 816990 h 2264735"/>
              <a:gd name="csX39" fmla="*/ 1624920 w 1992473"/>
              <a:gd name="csY39" fmla="*/ 852849 h 2264735"/>
              <a:gd name="csX40" fmla="*/ 1651814 w 1992473"/>
              <a:gd name="csY40" fmla="*/ 888708 h 2264735"/>
              <a:gd name="csX41" fmla="*/ 1669744 w 1992473"/>
              <a:gd name="csY41" fmla="*/ 933531 h 2264735"/>
              <a:gd name="csX42" fmla="*/ 1741461 w 1992473"/>
              <a:gd name="csY42" fmla="*/ 960425 h 2264735"/>
              <a:gd name="csX43" fmla="*/ 1768356 w 1992473"/>
              <a:gd name="csY43" fmla="*/ 969390 h 2264735"/>
              <a:gd name="csX44" fmla="*/ 1804214 w 1992473"/>
              <a:gd name="csY44" fmla="*/ 978355 h 2264735"/>
              <a:gd name="csX45" fmla="*/ 1875932 w 1992473"/>
              <a:gd name="csY45" fmla="*/ 1005249 h 2264735"/>
              <a:gd name="csX46" fmla="*/ 1902826 w 1992473"/>
              <a:gd name="csY46" fmla="*/ 1023178 h 2264735"/>
              <a:gd name="csX47" fmla="*/ 1947650 w 1992473"/>
              <a:gd name="csY47" fmla="*/ 1041108 h 2264735"/>
              <a:gd name="csX48" fmla="*/ 1965579 w 1992473"/>
              <a:gd name="csY48" fmla="*/ 1076966 h 2264735"/>
              <a:gd name="csX49" fmla="*/ 1992473 w 1992473"/>
              <a:gd name="csY49" fmla="*/ 1372802 h 2264735"/>
              <a:gd name="csX50" fmla="*/ 1992473 w 1992473"/>
              <a:gd name="csY50" fmla="*/ 1372802 h 2264735"/>
              <a:gd name="csX51" fmla="*/ 163673 w 1992473"/>
              <a:gd name="csY51" fmla="*/ 2224449 h 2264735"/>
              <a:gd name="csX52" fmla="*/ 74026 w 1992473"/>
              <a:gd name="csY52" fmla="*/ 2125837 h 2264735"/>
              <a:gd name="csX53" fmla="*/ 38167 w 1992473"/>
              <a:gd name="csY53" fmla="*/ 2116872 h 2264735"/>
              <a:gd name="csX54" fmla="*/ 11273 w 1992473"/>
              <a:gd name="csY54" fmla="*/ 2089978 h 2264735"/>
              <a:gd name="csX55" fmla="*/ 47132 w 1992473"/>
              <a:gd name="csY55" fmla="*/ 2072049 h 2264735"/>
              <a:gd name="csX56" fmla="*/ 136779 w 1992473"/>
              <a:gd name="csY56" fmla="*/ 2063084 h 2264735"/>
              <a:gd name="csX57" fmla="*/ 154709 w 1992473"/>
              <a:gd name="csY57" fmla="*/ 1946543 h 2264735"/>
              <a:gd name="csX58" fmla="*/ 280214 w 1992473"/>
              <a:gd name="csY58" fmla="*/ 1901719 h 2264735"/>
              <a:gd name="csX59" fmla="*/ 298144 w 1992473"/>
              <a:gd name="csY59" fmla="*/ 1874825 h 2264735"/>
              <a:gd name="csX60" fmla="*/ 387791 w 1992473"/>
              <a:gd name="csY60" fmla="*/ 1865861 h 2264735"/>
              <a:gd name="csX61" fmla="*/ 513297 w 1992473"/>
              <a:gd name="csY61" fmla="*/ 1847931 h 2264735"/>
              <a:gd name="csX62" fmla="*/ 620873 w 1992473"/>
              <a:gd name="csY62" fmla="*/ 1803108 h 2264735"/>
              <a:gd name="csX63" fmla="*/ 647767 w 1992473"/>
              <a:gd name="csY63" fmla="*/ 1740355 h 2264735"/>
              <a:gd name="csX64" fmla="*/ 674661 w 1992473"/>
              <a:gd name="csY64" fmla="*/ 1695531 h 2264735"/>
              <a:gd name="csX65" fmla="*/ 683626 w 1992473"/>
              <a:gd name="csY65" fmla="*/ 1659672 h 2264735"/>
              <a:gd name="csX66" fmla="*/ 692591 w 1992473"/>
              <a:gd name="csY66" fmla="*/ 1632778 h 2264735"/>
              <a:gd name="csX67" fmla="*/ 665697 w 1992473"/>
              <a:gd name="csY67" fmla="*/ 1596919 h 2264735"/>
              <a:gd name="csX68" fmla="*/ 638803 w 1992473"/>
              <a:gd name="csY68" fmla="*/ 1534166 h 2264735"/>
              <a:gd name="csX69" fmla="*/ 593979 w 1992473"/>
              <a:gd name="csY69" fmla="*/ 1435555 h 2264735"/>
              <a:gd name="csX70" fmla="*/ 567085 w 1992473"/>
              <a:gd name="csY70" fmla="*/ 1408661 h 2264735"/>
              <a:gd name="csX0" fmla="*/ 396756 w 1992473"/>
              <a:gd name="csY0" fmla="*/ 476331 h 2264735"/>
              <a:gd name="csX1" fmla="*/ 387791 w 1992473"/>
              <a:gd name="csY1" fmla="*/ 404614 h 2264735"/>
              <a:gd name="csX2" fmla="*/ 486403 w 1992473"/>
              <a:gd name="csY2" fmla="*/ 386684 h 2264735"/>
              <a:gd name="csX3" fmla="*/ 513297 w 1992473"/>
              <a:gd name="csY3" fmla="*/ 359790 h 2264735"/>
              <a:gd name="csX4" fmla="*/ 558120 w 1992473"/>
              <a:gd name="csY4" fmla="*/ 341861 h 2264735"/>
              <a:gd name="csX5" fmla="*/ 593979 w 1992473"/>
              <a:gd name="csY5" fmla="*/ 350825 h 2264735"/>
              <a:gd name="csX6" fmla="*/ 629838 w 1992473"/>
              <a:gd name="csY6" fmla="*/ 368755 h 2264735"/>
              <a:gd name="csX7" fmla="*/ 674661 w 1992473"/>
              <a:gd name="csY7" fmla="*/ 386684 h 2264735"/>
              <a:gd name="csX8" fmla="*/ 728450 w 1992473"/>
              <a:gd name="csY8" fmla="*/ 359790 h 2264735"/>
              <a:gd name="csX9" fmla="*/ 755344 w 1992473"/>
              <a:gd name="csY9" fmla="*/ 350825 h 2264735"/>
              <a:gd name="csX10" fmla="*/ 746379 w 1992473"/>
              <a:gd name="csY10" fmla="*/ 314966 h 2264735"/>
              <a:gd name="csX11" fmla="*/ 755344 w 1992473"/>
              <a:gd name="csY11" fmla="*/ 252214 h 2264735"/>
              <a:gd name="csX12" fmla="*/ 773273 w 1992473"/>
              <a:gd name="csY12" fmla="*/ 225319 h 2264735"/>
              <a:gd name="csX13" fmla="*/ 791203 w 1992473"/>
              <a:gd name="csY13" fmla="*/ 99814 h 2264735"/>
              <a:gd name="csX14" fmla="*/ 836026 w 1992473"/>
              <a:gd name="csY14" fmla="*/ 90849 h 2264735"/>
              <a:gd name="csX15" fmla="*/ 862920 w 1992473"/>
              <a:gd name="csY15" fmla="*/ 81884 h 2264735"/>
              <a:gd name="csX16" fmla="*/ 880850 w 1992473"/>
              <a:gd name="csY16" fmla="*/ 46025 h 2264735"/>
              <a:gd name="csX17" fmla="*/ 961532 w 1992473"/>
              <a:gd name="csY17" fmla="*/ 19131 h 2264735"/>
              <a:gd name="csX18" fmla="*/ 997391 w 1992473"/>
              <a:gd name="csY18" fmla="*/ 1202 h 2264735"/>
              <a:gd name="csX19" fmla="*/ 1015320 w 1992473"/>
              <a:gd name="csY19" fmla="*/ 46025 h 2264735"/>
              <a:gd name="csX20" fmla="*/ 1042214 w 1992473"/>
              <a:gd name="csY20" fmla="*/ 63955 h 2264735"/>
              <a:gd name="csX21" fmla="*/ 1060144 w 1992473"/>
              <a:gd name="csY21" fmla="*/ 81884 h 2264735"/>
              <a:gd name="csX22" fmla="*/ 1113932 w 1992473"/>
              <a:gd name="csY22" fmla="*/ 90849 h 2264735"/>
              <a:gd name="csX23" fmla="*/ 1158756 w 1992473"/>
              <a:gd name="csY23" fmla="*/ 99814 h 2264735"/>
              <a:gd name="csX24" fmla="*/ 1185650 w 1992473"/>
              <a:gd name="csY24" fmla="*/ 126708 h 2264735"/>
              <a:gd name="csX25" fmla="*/ 1176685 w 1992473"/>
              <a:gd name="csY25" fmla="*/ 153602 h 2264735"/>
              <a:gd name="csX26" fmla="*/ 1167720 w 1992473"/>
              <a:gd name="csY26" fmla="*/ 189461 h 2264735"/>
              <a:gd name="csX27" fmla="*/ 1194614 w 1992473"/>
              <a:gd name="csY27" fmla="*/ 288072 h 2264735"/>
              <a:gd name="csX28" fmla="*/ 1266332 w 1992473"/>
              <a:gd name="csY28" fmla="*/ 323931 h 2264735"/>
              <a:gd name="csX29" fmla="*/ 1284261 w 1992473"/>
              <a:gd name="csY29" fmla="*/ 341861 h 2264735"/>
              <a:gd name="csX30" fmla="*/ 1293226 w 1992473"/>
              <a:gd name="csY30" fmla="*/ 368755 h 2264735"/>
              <a:gd name="csX31" fmla="*/ 1311156 w 1992473"/>
              <a:gd name="csY31" fmla="*/ 619766 h 2264735"/>
              <a:gd name="csX32" fmla="*/ 1338050 w 1992473"/>
              <a:gd name="csY32" fmla="*/ 655625 h 2264735"/>
              <a:gd name="csX33" fmla="*/ 1400803 w 1992473"/>
              <a:gd name="csY33" fmla="*/ 673555 h 2264735"/>
              <a:gd name="csX34" fmla="*/ 1472520 w 1992473"/>
              <a:gd name="csY34" fmla="*/ 709414 h 2264735"/>
              <a:gd name="csX35" fmla="*/ 1481485 w 1992473"/>
              <a:gd name="csY35" fmla="*/ 736308 h 2264735"/>
              <a:gd name="csX36" fmla="*/ 1571132 w 1992473"/>
              <a:gd name="csY36" fmla="*/ 700449 h 2264735"/>
              <a:gd name="csX37" fmla="*/ 1606991 w 1992473"/>
              <a:gd name="csY37" fmla="*/ 790096 h 2264735"/>
              <a:gd name="csX38" fmla="*/ 1615956 w 1992473"/>
              <a:gd name="csY38" fmla="*/ 816990 h 2264735"/>
              <a:gd name="csX39" fmla="*/ 1624920 w 1992473"/>
              <a:gd name="csY39" fmla="*/ 852849 h 2264735"/>
              <a:gd name="csX40" fmla="*/ 1651814 w 1992473"/>
              <a:gd name="csY40" fmla="*/ 888708 h 2264735"/>
              <a:gd name="csX41" fmla="*/ 1669744 w 1992473"/>
              <a:gd name="csY41" fmla="*/ 933531 h 2264735"/>
              <a:gd name="csX42" fmla="*/ 1741461 w 1992473"/>
              <a:gd name="csY42" fmla="*/ 960425 h 2264735"/>
              <a:gd name="csX43" fmla="*/ 1768356 w 1992473"/>
              <a:gd name="csY43" fmla="*/ 969390 h 2264735"/>
              <a:gd name="csX44" fmla="*/ 1804214 w 1992473"/>
              <a:gd name="csY44" fmla="*/ 978355 h 2264735"/>
              <a:gd name="csX45" fmla="*/ 1875932 w 1992473"/>
              <a:gd name="csY45" fmla="*/ 1005249 h 2264735"/>
              <a:gd name="csX46" fmla="*/ 1902826 w 1992473"/>
              <a:gd name="csY46" fmla="*/ 1023178 h 2264735"/>
              <a:gd name="csX47" fmla="*/ 1947650 w 1992473"/>
              <a:gd name="csY47" fmla="*/ 1041108 h 2264735"/>
              <a:gd name="csX48" fmla="*/ 1965579 w 1992473"/>
              <a:gd name="csY48" fmla="*/ 1076966 h 2264735"/>
              <a:gd name="csX49" fmla="*/ 1992473 w 1992473"/>
              <a:gd name="csY49" fmla="*/ 1372802 h 2264735"/>
              <a:gd name="csX50" fmla="*/ 163673 w 1992473"/>
              <a:gd name="csY50" fmla="*/ 2224449 h 2264735"/>
              <a:gd name="csX51" fmla="*/ 74026 w 1992473"/>
              <a:gd name="csY51" fmla="*/ 2125837 h 2264735"/>
              <a:gd name="csX52" fmla="*/ 38167 w 1992473"/>
              <a:gd name="csY52" fmla="*/ 2116872 h 2264735"/>
              <a:gd name="csX53" fmla="*/ 11273 w 1992473"/>
              <a:gd name="csY53" fmla="*/ 2089978 h 2264735"/>
              <a:gd name="csX54" fmla="*/ 47132 w 1992473"/>
              <a:gd name="csY54" fmla="*/ 2072049 h 2264735"/>
              <a:gd name="csX55" fmla="*/ 136779 w 1992473"/>
              <a:gd name="csY55" fmla="*/ 2063084 h 2264735"/>
              <a:gd name="csX56" fmla="*/ 154709 w 1992473"/>
              <a:gd name="csY56" fmla="*/ 1946543 h 2264735"/>
              <a:gd name="csX57" fmla="*/ 280214 w 1992473"/>
              <a:gd name="csY57" fmla="*/ 1901719 h 2264735"/>
              <a:gd name="csX58" fmla="*/ 298144 w 1992473"/>
              <a:gd name="csY58" fmla="*/ 1874825 h 2264735"/>
              <a:gd name="csX59" fmla="*/ 387791 w 1992473"/>
              <a:gd name="csY59" fmla="*/ 1865861 h 2264735"/>
              <a:gd name="csX60" fmla="*/ 513297 w 1992473"/>
              <a:gd name="csY60" fmla="*/ 1847931 h 2264735"/>
              <a:gd name="csX61" fmla="*/ 620873 w 1992473"/>
              <a:gd name="csY61" fmla="*/ 1803108 h 2264735"/>
              <a:gd name="csX62" fmla="*/ 647767 w 1992473"/>
              <a:gd name="csY62" fmla="*/ 1740355 h 2264735"/>
              <a:gd name="csX63" fmla="*/ 674661 w 1992473"/>
              <a:gd name="csY63" fmla="*/ 1695531 h 2264735"/>
              <a:gd name="csX64" fmla="*/ 683626 w 1992473"/>
              <a:gd name="csY64" fmla="*/ 1659672 h 2264735"/>
              <a:gd name="csX65" fmla="*/ 692591 w 1992473"/>
              <a:gd name="csY65" fmla="*/ 1632778 h 2264735"/>
              <a:gd name="csX66" fmla="*/ 665697 w 1992473"/>
              <a:gd name="csY66" fmla="*/ 1596919 h 2264735"/>
              <a:gd name="csX67" fmla="*/ 638803 w 1992473"/>
              <a:gd name="csY67" fmla="*/ 1534166 h 2264735"/>
              <a:gd name="csX68" fmla="*/ 593979 w 1992473"/>
              <a:gd name="csY68" fmla="*/ 1435555 h 2264735"/>
              <a:gd name="csX69" fmla="*/ 567085 w 1992473"/>
              <a:gd name="csY69" fmla="*/ 1408661 h 2264735"/>
              <a:gd name="csX0" fmla="*/ 394814 w 1963637"/>
              <a:gd name="csY0" fmla="*/ 476331 h 2285316"/>
              <a:gd name="csX1" fmla="*/ 385849 w 1963637"/>
              <a:gd name="csY1" fmla="*/ 404614 h 2285316"/>
              <a:gd name="csX2" fmla="*/ 484461 w 1963637"/>
              <a:gd name="csY2" fmla="*/ 386684 h 2285316"/>
              <a:gd name="csX3" fmla="*/ 511355 w 1963637"/>
              <a:gd name="csY3" fmla="*/ 359790 h 2285316"/>
              <a:gd name="csX4" fmla="*/ 556178 w 1963637"/>
              <a:gd name="csY4" fmla="*/ 341861 h 2285316"/>
              <a:gd name="csX5" fmla="*/ 592037 w 1963637"/>
              <a:gd name="csY5" fmla="*/ 350825 h 2285316"/>
              <a:gd name="csX6" fmla="*/ 627896 w 1963637"/>
              <a:gd name="csY6" fmla="*/ 368755 h 2285316"/>
              <a:gd name="csX7" fmla="*/ 672719 w 1963637"/>
              <a:gd name="csY7" fmla="*/ 386684 h 2285316"/>
              <a:gd name="csX8" fmla="*/ 726508 w 1963637"/>
              <a:gd name="csY8" fmla="*/ 359790 h 2285316"/>
              <a:gd name="csX9" fmla="*/ 753402 w 1963637"/>
              <a:gd name="csY9" fmla="*/ 350825 h 2285316"/>
              <a:gd name="csX10" fmla="*/ 744437 w 1963637"/>
              <a:gd name="csY10" fmla="*/ 314966 h 2285316"/>
              <a:gd name="csX11" fmla="*/ 753402 w 1963637"/>
              <a:gd name="csY11" fmla="*/ 252214 h 2285316"/>
              <a:gd name="csX12" fmla="*/ 771331 w 1963637"/>
              <a:gd name="csY12" fmla="*/ 225319 h 2285316"/>
              <a:gd name="csX13" fmla="*/ 789261 w 1963637"/>
              <a:gd name="csY13" fmla="*/ 99814 h 2285316"/>
              <a:gd name="csX14" fmla="*/ 834084 w 1963637"/>
              <a:gd name="csY14" fmla="*/ 90849 h 2285316"/>
              <a:gd name="csX15" fmla="*/ 860978 w 1963637"/>
              <a:gd name="csY15" fmla="*/ 81884 h 2285316"/>
              <a:gd name="csX16" fmla="*/ 878908 w 1963637"/>
              <a:gd name="csY16" fmla="*/ 46025 h 2285316"/>
              <a:gd name="csX17" fmla="*/ 959590 w 1963637"/>
              <a:gd name="csY17" fmla="*/ 19131 h 2285316"/>
              <a:gd name="csX18" fmla="*/ 995449 w 1963637"/>
              <a:gd name="csY18" fmla="*/ 1202 h 2285316"/>
              <a:gd name="csX19" fmla="*/ 1013378 w 1963637"/>
              <a:gd name="csY19" fmla="*/ 46025 h 2285316"/>
              <a:gd name="csX20" fmla="*/ 1040272 w 1963637"/>
              <a:gd name="csY20" fmla="*/ 63955 h 2285316"/>
              <a:gd name="csX21" fmla="*/ 1058202 w 1963637"/>
              <a:gd name="csY21" fmla="*/ 81884 h 2285316"/>
              <a:gd name="csX22" fmla="*/ 1111990 w 1963637"/>
              <a:gd name="csY22" fmla="*/ 90849 h 2285316"/>
              <a:gd name="csX23" fmla="*/ 1156814 w 1963637"/>
              <a:gd name="csY23" fmla="*/ 99814 h 2285316"/>
              <a:gd name="csX24" fmla="*/ 1183708 w 1963637"/>
              <a:gd name="csY24" fmla="*/ 126708 h 2285316"/>
              <a:gd name="csX25" fmla="*/ 1174743 w 1963637"/>
              <a:gd name="csY25" fmla="*/ 153602 h 2285316"/>
              <a:gd name="csX26" fmla="*/ 1165778 w 1963637"/>
              <a:gd name="csY26" fmla="*/ 189461 h 2285316"/>
              <a:gd name="csX27" fmla="*/ 1192672 w 1963637"/>
              <a:gd name="csY27" fmla="*/ 288072 h 2285316"/>
              <a:gd name="csX28" fmla="*/ 1264390 w 1963637"/>
              <a:gd name="csY28" fmla="*/ 323931 h 2285316"/>
              <a:gd name="csX29" fmla="*/ 1282319 w 1963637"/>
              <a:gd name="csY29" fmla="*/ 341861 h 2285316"/>
              <a:gd name="csX30" fmla="*/ 1291284 w 1963637"/>
              <a:gd name="csY30" fmla="*/ 368755 h 2285316"/>
              <a:gd name="csX31" fmla="*/ 1309214 w 1963637"/>
              <a:gd name="csY31" fmla="*/ 619766 h 2285316"/>
              <a:gd name="csX32" fmla="*/ 1336108 w 1963637"/>
              <a:gd name="csY32" fmla="*/ 655625 h 2285316"/>
              <a:gd name="csX33" fmla="*/ 1398861 w 1963637"/>
              <a:gd name="csY33" fmla="*/ 673555 h 2285316"/>
              <a:gd name="csX34" fmla="*/ 1470578 w 1963637"/>
              <a:gd name="csY34" fmla="*/ 709414 h 2285316"/>
              <a:gd name="csX35" fmla="*/ 1479543 w 1963637"/>
              <a:gd name="csY35" fmla="*/ 736308 h 2285316"/>
              <a:gd name="csX36" fmla="*/ 1569190 w 1963637"/>
              <a:gd name="csY36" fmla="*/ 700449 h 2285316"/>
              <a:gd name="csX37" fmla="*/ 1605049 w 1963637"/>
              <a:gd name="csY37" fmla="*/ 790096 h 2285316"/>
              <a:gd name="csX38" fmla="*/ 1614014 w 1963637"/>
              <a:gd name="csY38" fmla="*/ 816990 h 2285316"/>
              <a:gd name="csX39" fmla="*/ 1622978 w 1963637"/>
              <a:gd name="csY39" fmla="*/ 852849 h 2285316"/>
              <a:gd name="csX40" fmla="*/ 1649872 w 1963637"/>
              <a:gd name="csY40" fmla="*/ 888708 h 2285316"/>
              <a:gd name="csX41" fmla="*/ 1667802 w 1963637"/>
              <a:gd name="csY41" fmla="*/ 933531 h 2285316"/>
              <a:gd name="csX42" fmla="*/ 1739519 w 1963637"/>
              <a:gd name="csY42" fmla="*/ 960425 h 2285316"/>
              <a:gd name="csX43" fmla="*/ 1766414 w 1963637"/>
              <a:gd name="csY43" fmla="*/ 969390 h 2285316"/>
              <a:gd name="csX44" fmla="*/ 1802272 w 1963637"/>
              <a:gd name="csY44" fmla="*/ 978355 h 2285316"/>
              <a:gd name="csX45" fmla="*/ 1873990 w 1963637"/>
              <a:gd name="csY45" fmla="*/ 1005249 h 2285316"/>
              <a:gd name="csX46" fmla="*/ 1900884 w 1963637"/>
              <a:gd name="csY46" fmla="*/ 1023178 h 2285316"/>
              <a:gd name="csX47" fmla="*/ 1945708 w 1963637"/>
              <a:gd name="csY47" fmla="*/ 1041108 h 2285316"/>
              <a:gd name="csX48" fmla="*/ 1963637 w 1963637"/>
              <a:gd name="csY48" fmla="*/ 1076966 h 2285316"/>
              <a:gd name="csX49" fmla="*/ 161731 w 1963637"/>
              <a:gd name="csY49" fmla="*/ 2224449 h 2285316"/>
              <a:gd name="csX50" fmla="*/ 72084 w 1963637"/>
              <a:gd name="csY50" fmla="*/ 2125837 h 2285316"/>
              <a:gd name="csX51" fmla="*/ 36225 w 1963637"/>
              <a:gd name="csY51" fmla="*/ 2116872 h 2285316"/>
              <a:gd name="csX52" fmla="*/ 9331 w 1963637"/>
              <a:gd name="csY52" fmla="*/ 2089978 h 2285316"/>
              <a:gd name="csX53" fmla="*/ 45190 w 1963637"/>
              <a:gd name="csY53" fmla="*/ 2072049 h 2285316"/>
              <a:gd name="csX54" fmla="*/ 134837 w 1963637"/>
              <a:gd name="csY54" fmla="*/ 2063084 h 2285316"/>
              <a:gd name="csX55" fmla="*/ 152767 w 1963637"/>
              <a:gd name="csY55" fmla="*/ 1946543 h 2285316"/>
              <a:gd name="csX56" fmla="*/ 278272 w 1963637"/>
              <a:gd name="csY56" fmla="*/ 1901719 h 2285316"/>
              <a:gd name="csX57" fmla="*/ 296202 w 1963637"/>
              <a:gd name="csY57" fmla="*/ 1874825 h 2285316"/>
              <a:gd name="csX58" fmla="*/ 385849 w 1963637"/>
              <a:gd name="csY58" fmla="*/ 1865861 h 2285316"/>
              <a:gd name="csX59" fmla="*/ 511355 w 1963637"/>
              <a:gd name="csY59" fmla="*/ 1847931 h 2285316"/>
              <a:gd name="csX60" fmla="*/ 618931 w 1963637"/>
              <a:gd name="csY60" fmla="*/ 1803108 h 2285316"/>
              <a:gd name="csX61" fmla="*/ 645825 w 1963637"/>
              <a:gd name="csY61" fmla="*/ 1740355 h 2285316"/>
              <a:gd name="csX62" fmla="*/ 672719 w 1963637"/>
              <a:gd name="csY62" fmla="*/ 1695531 h 2285316"/>
              <a:gd name="csX63" fmla="*/ 681684 w 1963637"/>
              <a:gd name="csY63" fmla="*/ 1659672 h 2285316"/>
              <a:gd name="csX64" fmla="*/ 690649 w 1963637"/>
              <a:gd name="csY64" fmla="*/ 1632778 h 2285316"/>
              <a:gd name="csX65" fmla="*/ 663755 w 1963637"/>
              <a:gd name="csY65" fmla="*/ 1596919 h 2285316"/>
              <a:gd name="csX66" fmla="*/ 636861 w 1963637"/>
              <a:gd name="csY66" fmla="*/ 1534166 h 2285316"/>
              <a:gd name="csX67" fmla="*/ 592037 w 1963637"/>
              <a:gd name="csY67" fmla="*/ 1435555 h 2285316"/>
              <a:gd name="csX68" fmla="*/ 565143 w 1963637"/>
              <a:gd name="csY68" fmla="*/ 1408661 h 2285316"/>
              <a:gd name="csX0" fmla="*/ 472799 w 2041622"/>
              <a:gd name="csY0" fmla="*/ 476331 h 2201917"/>
              <a:gd name="csX1" fmla="*/ 463834 w 2041622"/>
              <a:gd name="csY1" fmla="*/ 404614 h 2201917"/>
              <a:gd name="csX2" fmla="*/ 562446 w 2041622"/>
              <a:gd name="csY2" fmla="*/ 386684 h 2201917"/>
              <a:gd name="csX3" fmla="*/ 589340 w 2041622"/>
              <a:gd name="csY3" fmla="*/ 359790 h 2201917"/>
              <a:gd name="csX4" fmla="*/ 634163 w 2041622"/>
              <a:gd name="csY4" fmla="*/ 341861 h 2201917"/>
              <a:gd name="csX5" fmla="*/ 670022 w 2041622"/>
              <a:gd name="csY5" fmla="*/ 350825 h 2201917"/>
              <a:gd name="csX6" fmla="*/ 705881 w 2041622"/>
              <a:gd name="csY6" fmla="*/ 368755 h 2201917"/>
              <a:gd name="csX7" fmla="*/ 750704 w 2041622"/>
              <a:gd name="csY7" fmla="*/ 386684 h 2201917"/>
              <a:gd name="csX8" fmla="*/ 804493 w 2041622"/>
              <a:gd name="csY8" fmla="*/ 359790 h 2201917"/>
              <a:gd name="csX9" fmla="*/ 831387 w 2041622"/>
              <a:gd name="csY9" fmla="*/ 350825 h 2201917"/>
              <a:gd name="csX10" fmla="*/ 822422 w 2041622"/>
              <a:gd name="csY10" fmla="*/ 314966 h 2201917"/>
              <a:gd name="csX11" fmla="*/ 831387 w 2041622"/>
              <a:gd name="csY11" fmla="*/ 252214 h 2201917"/>
              <a:gd name="csX12" fmla="*/ 849316 w 2041622"/>
              <a:gd name="csY12" fmla="*/ 225319 h 2201917"/>
              <a:gd name="csX13" fmla="*/ 867246 w 2041622"/>
              <a:gd name="csY13" fmla="*/ 99814 h 2201917"/>
              <a:gd name="csX14" fmla="*/ 912069 w 2041622"/>
              <a:gd name="csY14" fmla="*/ 90849 h 2201917"/>
              <a:gd name="csX15" fmla="*/ 938963 w 2041622"/>
              <a:gd name="csY15" fmla="*/ 81884 h 2201917"/>
              <a:gd name="csX16" fmla="*/ 956893 w 2041622"/>
              <a:gd name="csY16" fmla="*/ 46025 h 2201917"/>
              <a:gd name="csX17" fmla="*/ 1037575 w 2041622"/>
              <a:gd name="csY17" fmla="*/ 19131 h 2201917"/>
              <a:gd name="csX18" fmla="*/ 1073434 w 2041622"/>
              <a:gd name="csY18" fmla="*/ 1202 h 2201917"/>
              <a:gd name="csX19" fmla="*/ 1091363 w 2041622"/>
              <a:gd name="csY19" fmla="*/ 46025 h 2201917"/>
              <a:gd name="csX20" fmla="*/ 1118257 w 2041622"/>
              <a:gd name="csY20" fmla="*/ 63955 h 2201917"/>
              <a:gd name="csX21" fmla="*/ 1136187 w 2041622"/>
              <a:gd name="csY21" fmla="*/ 81884 h 2201917"/>
              <a:gd name="csX22" fmla="*/ 1189975 w 2041622"/>
              <a:gd name="csY22" fmla="*/ 90849 h 2201917"/>
              <a:gd name="csX23" fmla="*/ 1234799 w 2041622"/>
              <a:gd name="csY23" fmla="*/ 99814 h 2201917"/>
              <a:gd name="csX24" fmla="*/ 1261693 w 2041622"/>
              <a:gd name="csY24" fmla="*/ 126708 h 2201917"/>
              <a:gd name="csX25" fmla="*/ 1252728 w 2041622"/>
              <a:gd name="csY25" fmla="*/ 153602 h 2201917"/>
              <a:gd name="csX26" fmla="*/ 1243763 w 2041622"/>
              <a:gd name="csY26" fmla="*/ 189461 h 2201917"/>
              <a:gd name="csX27" fmla="*/ 1270657 w 2041622"/>
              <a:gd name="csY27" fmla="*/ 288072 h 2201917"/>
              <a:gd name="csX28" fmla="*/ 1342375 w 2041622"/>
              <a:gd name="csY28" fmla="*/ 323931 h 2201917"/>
              <a:gd name="csX29" fmla="*/ 1360304 w 2041622"/>
              <a:gd name="csY29" fmla="*/ 341861 h 2201917"/>
              <a:gd name="csX30" fmla="*/ 1369269 w 2041622"/>
              <a:gd name="csY30" fmla="*/ 368755 h 2201917"/>
              <a:gd name="csX31" fmla="*/ 1387199 w 2041622"/>
              <a:gd name="csY31" fmla="*/ 619766 h 2201917"/>
              <a:gd name="csX32" fmla="*/ 1414093 w 2041622"/>
              <a:gd name="csY32" fmla="*/ 655625 h 2201917"/>
              <a:gd name="csX33" fmla="*/ 1476846 w 2041622"/>
              <a:gd name="csY33" fmla="*/ 673555 h 2201917"/>
              <a:gd name="csX34" fmla="*/ 1548563 w 2041622"/>
              <a:gd name="csY34" fmla="*/ 709414 h 2201917"/>
              <a:gd name="csX35" fmla="*/ 1557528 w 2041622"/>
              <a:gd name="csY35" fmla="*/ 736308 h 2201917"/>
              <a:gd name="csX36" fmla="*/ 1647175 w 2041622"/>
              <a:gd name="csY36" fmla="*/ 700449 h 2201917"/>
              <a:gd name="csX37" fmla="*/ 1683034 w 2041622"/>
              <a:gd name="csY37" fmla="*/ 790096 h 2201917"/>
              <a:gd name="csX38" fmla="*/ 1691999 w 2041622"/>
              <a:gd name="csY38" fmla="*/ 816990 h 2201917"/>
              <a:gd name="csX39" fmla="*/ 1700963 w 2041622"/>
              <a:gd name="csY39" fmla="*/ 852849 h 2201917"/>
              <a:gd name="csX40" fmla="*/ 1727857 w 2041622"/>
              <a:gd name="csY40" fmla="*/ 888708 h 2201917"/>
              <a:gd name="csX41" fmla="*/ 1745787 w 2041622"/>
              <a:gd name="csY41" fmla="*/ 933531 h 2201917"/>
              <a:gd name="csX42" fmla="*/ 1817504 w 2041622"/>
              <a:gd name="csY42" fmla="*/ 960425 h 2201917"/>
              <a:gd name="csX43" fmla="*/ 1844399 w 2041622"/>
              <a:gd name="csY43" fmla="*/ 969390 h 2201917"/>
              <a:gd name="csX44" fmla="*/ 1880257 w 2041622"/>
              <a:gd name="csY44" fmla="*/ 978355 h 2201917"/>
              <a:gd name="csX45" fmla="*/ 1951975 w 2041622"/>
              <a:gd name="csY45" fmla="*/ 1005249 h 2201917"/>
              <a:gd name="csX46" fmla="*/ 1978869 w 2041622"/>
              <a:gd name="csY46" fmla="*/ 1023178 h 2201917"/>
              <a:gd name="csX47" fmla="*/ 2023693 w 2041622"/>
              <a:gd name="csY47" fmla="*/ 1041108 h 2201917"/>
              <a:gd name="csX48" fmla="*/ 2041622 w 2041622"/>
              <a:gd name="csY48" fmla="*/ 1076966 h 2201917"/>
              <a:gd name="csX49" fmla="*/ 150069 w 2041622"/>
              <a:gd name="csY49" fmla="*/ 2125837 h 2201917"/>
              <a:gd name="csX50" fmla="*/ 114210 w 2041622"/>
              <a:gd name="csY50" fmla="*/ 2116872 h 2201917"/>
              <a:gd name="csX51" fmla="*/ 87316 w 2041622"/>
              <a:gd name="csY51" fmla="*/ 2089978 h 2201917"/>
              <a:gd name="csX52" fmla="*/ 123175 w 2041622"/>
              <a:gd name="csY52" fmla="*/ 2072049 h 2201917"/>
              <a:gd name="csX53" fmla="*/ 212822 w 2041622"/>
              <a:gd name="csY53" fmla="*/ 2063084 h 2201917"/>
              <a:gd name="csX54" fmla="*/ 230752 w 2041622"/>
              <a:gd name="csY54" fmla="*/ 1946543 h 2201917"/>
              <a:gd name="csX55" fmla="*/ 356257 w 2041622"/>
              <a:gd name="csY55" fmla="*/ 1901719 h 2201917"/>
              <a:gd name="csX56" fmla="*/ 374187 w 2041622"/>
              <a:gd name="csY56" fmla="*/ 1874825 h 2201917"/>
              <a:gd name="csX57" fmla="*/ 463834 w 2041622"/>
              <a:gd name="csY57" fmla="*/ 1865861 h 2201917"/>
              <a:gd name="csX58" fmla="*/ 589340 w 2041622"/>
              <a:gd name="csY58" fmla="*/ 1847931 h 2201917"/>
              <a:gd name="csX59" fmla="*/ 696916 w 2041622"/>
              <a:gd name="csY59" fmla="*/ 1803108 h 2201917"/>
              <a:gd name="csX60" fmla="*/ 723810 w 2041622"/>
              <a:gd name="csY60" fmla="*/ 1740355 h 2201917"/>
              <a:gd name="csX61" fmla="*/ 750704 w 2041622"/>
              <a:gd name="csY61" fmla="*/ 1695531 h 2201917"/>
              <a:gd name="csX62" fmla="*/ 759669 w 2041622"/>
              <a:gd name="csY62" fmla="*/ 1659672 h 2201917"/>
              <a:gd name="csX63" fmla="*/ 768634 w 2041622"/>
              <a:gd name="csY63" fmla="*/ 1632778 h 2201917"/>
              <a:gd name="csX64" fmla="*/ 741740 w 2041622"/>
              <a:gd name="csY64" fmla="*/ 1596919 h 2201917"/>
              <a:gd name="csX65" fmla="*/ 714846 w 2041622"/>
              <a:gd name="csY65" fmla="*/ 1534166 h 2201917"/>
              <a:gd name="csX66" fmla="*/ 670022 w 2041622"/>
              <a:gd name="csY66" fmla="*/ 1435555 h 2201917"/>
              <a:gd name="csX67" fmla="*/ 643128 w 2041622"/>
              <a:gd name="csY67" fmla="*/ 1408661 h 2201917"/>
              <a:gd name="csX0" fmla="*/ 472799 w 2041622"/>
              <a:gd name="csY0" fmla="*/ 476331 h 2201917"/>
              <a:gd name="csX1" fmla="*/ 463834 w 2041622"/>
              <a:gd name="csY1" fmla="*/ 404614 h 2201917"/>
              <a:gd name="csX2" fmla="*/ 562446 w 2041622"/>
              <a:gd name="csY2" fmla="*/ 386684 h 2201917"/>
              <a:gd name="csX3" fmla="*/ 589340 w 2041622"/>
              <a:gd name="csY3" fmla="*/ 359790 h 2201917"/>
              <a:gd name="csX4" fmla="*/ 634163 w 2041622"/>
              <a:gd name="csY4" fmla="*/ 341861 h 2201917"/>
              <a:gd name="csX5" fmla="*/ 670022 w 2041622"/>
              <a:gd name="csY5" fmla="*/ 350825 h 2201917"/>
              <a:gd name="csX6" fmla="*/ 705881 w 2041622"/>
              <a:gd name="csY6" fmla="*/ 368755 h 2201917"/>
              <a:gd name="csX7" fmla="*/ 750704 w 2041622"/>
              <a:gd name="csY7" fmla="*/ 386684 h 2201917"/>
              <a:gd name="csX8" fmla="*/ 804493 w 2041622"/>
              <a:gd name="csY8" fmla="*/ 359790 h 2201917"/>
              <a:gd name="csX9" fmla="*/ 831387 w 2041622"/>
              <a:gd name="csY9" fmla="*/ 350825 h 2201917"/>
              <a:gd name="csX10" fmla="*/ 822422 w 2041622"/>
              <a:gd name="csY10" fmla="*/ 314966 h 2201917"/>
              <a:gd name="csX11" fmla="*/ 831387 w 2041622"/>
              <a:gd name="csY11" fmla="*/ 252214 h 2201917"/>
              <a:gd name="csX12" fmla="*/ 849316 w 2041622"/>
              <a:gd name="csY12" fmla="*/ 225319 h 2201917"/>
              <a:gd name="csX13" fmla="*/ 867246 w 2041622"/>
              <a:gd name="csY13" fmla="*/ 99814 h 2201917"/>
              <a:gd name="csX14" fmla="*/ 912069 w 2041622"/>
              <a:gd name="csY14" fmla="*/ 90849 h 2201917"/>
              <a:gd name="csX15" fmla="*/ 938963 w 2041622"/>
              <a:gd name="csY15" fmla="*/ 81884 h 2201917"/>
              <a:gd name="csX16" fmla="*/ 956893 w 2041622"/>
              <a:gd name="csY16" fmla="*/ 46025 h 2201917"/>
              <a:gd name="csX17" fmla="*/ 1037575 w 2041622"/>
              <a:gd name="csY17" fmla="*/ 19131 h 2201917"/>
              <a:gd name="csX18" fmla="*/ 1073434 w 2041622"/>
              <a:gd name="csY18" fmla="*/ 1202 h 2201917"/>
              <a:gd name="csX19" fmla="*/ 1091363 w 2041622"/>
              <a:gd name="csY19" fmla="*/ 46025 h 2201917"/>
              <a:gd name="csX20" fmla="*/ 1118257 w 2041622"/>
              <a:gd name="csY20" fmla="*/ 63955 h 2201917"/>
              <a:gd name="csX21" fmla="*/ 1136187 w 2041622"/>
              <a:gd name="csY21" fmla="*/ 81884 h 2201917"/>
              <a:gd name="csX22" fmla="*/ 1189975 w 2041622"/>
              <a:gd name="csY22" fmla="*/ 90849 h 2201917"/>
              <a:gd name="csX23" fmla="*/ 1234799 w 2041622"/>
              <a:gd name="csY23" fmla="*/ 99814 h 2201917"/>
              <a:gd name="csX24" fmla="*/ 1261693 w 2041622"/>
              <a:gd name="csY24" fmla="*/ 126708 h 2201917"/>
              <a:gd name="csX25" fmla="*/ 1252728 w 2041622"/>
              <a:gd name="csY25" fmla="*/ 153602 h 2201917"/>
              <a:gd name="csX26" fmla="*/ 1243763 w 2041622"/>
              <a:gd name="csY26" fmla="*/ 189461 h 2201917"/>
              <a:gd name="csX27" fmla="*/ 1270657 w 2041622"/>
              <a:gd name="csY27" fmla="*/ 288072 h 2201917"/>
              <a:gd name="csX28" fmla="*/ 1342375 w 2041622"/>
              <a:gd name="csY28" fmla="*/ 323931 h 2201917"/>
              <a:gd name="csX29" fmla="*/ 1360304 w 2041622"/>
              <a:gd name="csY29" fmla="*/ 341861 h 2201917"/>
              <a:gd name="csX30" fmla="*/ 1369269 w 2041622"/>
              <a:gd name="csY30" fmla="*/ 368755 h 2201917"/>
              <a:gd name="csX31" fmla="*/ 1387199 w 2041622"/>
              <a:gd name="csY31" fmla="*/ 619766 h 2201917"/>
              <a:gd name="csX32" fmla="*/ 1414093 w 2041622"/>
              <a:gd name="csY32" fmla="*/ 655625 h 2201917"/>
              <a:gd name="csX33" fmla="*/ 1476846 w 2041622"/>
              <a:gd name="csY33" fmla="*/ 673555 h 2201917"/>
              <a:gd name="csX34" fmla="*/ 1548563 w 2041622"/>
              <a:gd name="csY34" fmla="*/ 709414 h 2201917"/>
              <a:gd name="csX35" fmla="*/ 1557528 w 2041622"/>
              <a:gd name="csY35" fmla="*/ 736308 h 2201917"/>
              <a:gd name="csX36" fmla="*/ 1647175 w 2041622"/>
              <a:gd name="csY36" fmla="*/ 700449 h 2201917"/>
              <a:gd name="csX37" fmla="*/ 1683034 w 2041622"/>
              <a:gd name="csY37" fmla="*/ 790096 h 2201917"/>
              <a:gd name="csX38" fmla="*/ 1691999 w 2041622"/>
              <a:gd name="csY38" fmla="*/ 816990 h 2201917"/>
              <a:gd name="csX39" fmla="*/ 1700963 w 2041622"/>
              <a:gd name="csY39" fmla="*/ 852849 h 2201917"/>
              <a:gd name="csX40" fmla="*/ 1727857 w 2041622"/>
              <a:gd name="csY40" fmla="*/ 888708 h 2201917"/>
              <a:gd name="csX41" fmla="*/ 1745787 w 2041622"/>
              <a:gd name="csY41" fmla="*/ 933531 h 2201917"/>
              <a:gd name="csX42" fmla="*/ 1817504 w 2041622"/>
              <a:gd name="csY42" fmla="*/ 960425 h 2201917"/>
              <a:gd name="csX43" fmla="*/ 1844399 w 2041622"/>
              <a:gd name="csY43" fmla="*/ 969390 h 2201917"/>
              <a:gd name="csX44" fmla="*/ 1880257 w 2041622"/>
              <a:gd name="csY44" fmla="*/ 978355 h 2201917"/>
              <a:gd name="csX45" fmla="*/ 1951975 w 2041622"/>
              <a:gd name="csY45" fmla="*/ 1005249 h 2201917"/>
              <a:gd name="csX46" fmla="*/ 1978869 w 2041622"/>
              <a:gd name="csY46" fmla="*/ 1023178 h 2201917"/>
              <a:gd name="csX47" fmla="*/ 2023693 w 2041622"/>
              <a:gd name="csY47" fmla="*/ 1041108 h 2201917"/>
              <a:gd name="csX48" fmla="*/ 2041622 w 2041622"/>
              <a:gd name="csY48" fmla="*/ 1076966 h 2201917"/>
              <a:gd name="csX49" fmla="*/ 150069 w 2041622"/>
              <a:gd name="csY49" fmla="*/ 2125837 h 2201917"/>
              <a:gd name="csX50" fmla="*/ 114210 w 2041622"/>
              <a:gd name="csY50" fmla="*/ 2116872 h 2201917"/>
              <a:gd name="csX51" fmla="*/ 87316 w 2041622"/>
              <a:gd name="csY51" fmla="*/ 2089978 h 2201917"/>
              <a:gd name="csX52" fmla="*/ 212822 w 2041622"/>
              <a:gd name="csY52" fmla="*/ 2063084 h 2201917"/>
              <a:gd name="csX53" fmla="*/ 230752 w 2041622"/>
              <a:gd name="csY53" fmla="*/ 1946543 h 2201917"/>
              <a:gd name="csX54" fmla="*/ 356257 w 2041622"/>
              <a:gd name="csY54" fmla="*/ 1901719 h 2201917"/>
              <a:gd name="csX55" fmla="*/ 374187 w 2041622"/>
              <a:gd name="csY55" fmla="*/ 1874825 h 2201917"/>
              <a:gd name="csX56" fmla="*/ 463834 w 2041622"/>
              <a:gd name="csY56" fmla="*/ 1865861 h 2201917"/>
              <a:gd name="csX57" fmla="*/ 589340 w 2041622"/>
              <a:gd name="csY57" fmla="*/ 1847931 h 2201917"/>
              <a:gd name="csX58" fmla="*/ 696916 w 2041622"/>
              <a:gd name="csY58" fmla="*/ 1803108 h 2201917"/>
              <a:gd name="csX59" fmla="*/ 723810 w 2041622"/>
              <a:gd name="csY59" fmla="*/ 1740355 h 2201917"/>
              <a:gd name="csX60" fmla="*/ 750704 w 2041622"/>
              <a:gd name="csY60" fmla="*/ 1695531 h 2201917"/>
              <a:gd name="csX61" fmla="*/ 759669 w 2041622"/>
              <a:gd name="csY61" fmla="*/ 1659672 h 2201917"/>
              <a:gd name="csX62" fmla="*/ 768634 w 2041622"/>
              <a:gd name="csY62" fmla="*/ 1632778 h 2201917"/>
              <a:gd name="csX63" fmla="*/ 741740 w 2041622"/>
              <a:gd name="csY63" fmla="*/ 1596919 h 2201917"/>
              <a:gd name="csX64" fmla="*/ 714846 w 2041622"/>
              <a:gd name="csY64" fmla="*/ 1534166 h 2201917"/>
              <a:gd name="csX65" fmla="*/ 670022 w 2041622"/>
              <a:gd name="csY65" fmla="*/ 1435555 h 2201917"/>
              <a:gd name="csX66" fmla="*/ 643128 w 2041622"/>
              <a:gd name="csY66" fmla="*/ 1408661 h 2201917"/>
              <a:gd name="csX0" fmla="*/ 478065 w 2046888"/>
              <a:gd name="csY0" fmla="*/ 476331 h 2202868"/>
              <a:gd name="csX1" fmla="*/ 469100 w 2046888"/>
              <a:gd name="csY1" fmla="*/ 404614 h 2202868"/>
              <a:gd name="csX2" fmla="*/ 567712 w 2046888"/>
              <a:gd name="csY2" fmla="*/ 386684 h 2202868"/>
              <a:gd name="csX3" fmla="*/ 594606 w 2046888"/>
              <a:gd name="csY3" fmla="*/ 359790 h 2202868"/>
              <a:gd name="csX4" fmla="*/ 639429 w 2046888"/>
              <a:gd name="csY4" fmla="*/ 341861 h 2202868"/>
              <a:gd name="csX5" fmla="*/ 675288 w 2046888"/>
              <a:gd name="csY5" fmla="*/ 350825 h 2202868"/>
              <a:gd name="csX6" fmla="*/ 711147 w 2046888"/>
              <a:gd name="csY6" fmla="*/ 368755 h 2202868"/>
              <a:gd name="csX7" fmla="*/ 755970 w 2046888"/>
              <a:gd name="csY7" fmla="*/ 386684 h 2202868"/>
              <a:gd name="csX8" fmla="*/ 809759 w 2046888"/>
              <a:gd name="csY8" fmla="*/ 359790 h 2202868"/>
              <a:gd name="csX9" fmla="*/ 836653 w 2046888"/>
              <a:gd name="csY9" fmla="*/ 350825 h 2202868"/>
              <a:gd name="csX10" fmla="*/ 827688 w 2046888"/>
              <a:gd name="csY10" fmla="*/ 314966 h 2202868"/>
              <a:gd name="csX11" fmla="*/ 836653 w 2046888"/>
              <a:gd name="csY11" fmla="*/ 252214 h 2202868"/>
              <a:gd name="csX12" fmla="*/ 854582 w 2046888"/>
              <a:gd name="csY12" fmla="*/ 225319 h 2202868"/>
              <a:gd name="csX13" fmla="*/ 872512 w 2046888"/>
              <a:gd name="csY13" fmla="*/ 99814 h 2202868"/>
              <a:gd name="csX14" fmla="*/ 917335 w 2046888"/>
              <a:gd name="csY14" fmla="*/ 90849 h 2202868"/>
              <a:gd name="csX15" fmla="*/ 944229 w 2046888"/>
              <a:gd name="csY15" fmla="*/ 81884 h 2202868"/>
              <a:gd name="csX16" fmla="*/ 962159 w 2046888"/>
              <a:gd name="csY16" fmla="*/ 46025 h 2202868"/>
              <a:gd name="csX17" fmla="*/ 1042841 w 2046888"/>
              <a:gd name="csY17" fmla="*/ 19131 h 2202868"/>
              <a:gd name="csX18" fmla="*/ 1078700 w 2046888"/>
              <a:gd name="csY18" fmla="*/ 1202 h 2202868"/>
              <a:gd name="csX19" fmla="*/ 1096629 w 2046888"/>
              <a:gd name="csY19" fmla="*/ 46025 h 2202868"/>
              <a:gd name="csX20" fmla="*/ 1123523 w 2046888"/>
              <a:gd name="csY20" fmla="*/ 63955 h 2202868"/>
              <a:gd name="csX21" fmla="*/ 1141453 w 2046888"/>
              <a:gd name="csY21" fmla="*/ 81884 h 2202868"/>
              <a:gd name="csX22" fmla="*/ 1195241 w 2046888"/>
              <a:gd name="csY22" fmla="*/ 90849 h 2202868"/>
              <a:gd name="csX23" fmla="*/ 1240065 w 2046888"/>
              <a:gd name="csY23" fmla="*/ 99814 h 2202868"/>
              <a:gd name="csX24" fmla="*/ 1266959 w 2046888"/>
              <a:gd name="csY24" fmla="*/ 126708 h 2202868"/>
              <a:gd name="csX25" fmla="*/ 1257994 w 2046888"/>
              <a:gd name="csY25" fmla="*/ 153602 h 2202868"/>
              <a:gd name="csX26" fmla="*/ 1249029 w 2046888"/>
              <a:gd name="csY26" fmla="*/ 189461 h 2202868"/>
              <a:gd name="csX27" fmla="*/ 1275923 w 2046888"/>
              <a:gd name="csY27" fmla="*/ 288072 h 2202868"/>
              <a:gd name="csX28" fmla="*/ 1347641 w 2046888"/>
              <a:gd name="csY28" fmla="*/ 323931 h 2202868"/>
              <a:gd name="csX29" fmla="*/ 1365570 w 2046888"/>
              <a:gd name="csY29" fmla="*/ 341861 h 2202868"/>
              <a:gd name="csX30" fmla="*/ 1374535 w 2046888"/>
              <a:gd name="csY30" fmla="*/ 368755 h 2202868"/>
              <a:gd name="csX31" fmla="*/ 1392465 w 2046888"/>
              <a:gd name="csY31" fmla="*/ 619766 h 2202868"/>
              <a:gd name="csX32" fmla="*/ 1419359 w 2046888"/>
              <a:gd name="csY32" fmla="*/ 655625 h 2202868"/>
              <a:gd name="csX33" fmla="*/ 1482112 w 2046888"/>
              <a:gd name="csY33" fmla="*/ 673555 h 2202868"/>
              <a:gd name="csX34" fmla="*/ 1553829 w 2046888"/>
              <a:gd name="csY34" fmla="*/ 709414 h 2202868"/>
              <a:gd name="csX35" fmla="*/ 1562794 w 2046888"/>
              <a:gd name="csY35" fmla="*/ 736308 h 2202868"/>
              <a:gd name="csX36" fmla="*/ 1652441 w 2046888"/>
              <a:gd name="csY36" fmla="*/ 700449 h 2202868"/>
              <a:gd name="csX37" fmla="*/ 1688300 w 2046888"/>
              <a:gd name="csY37" fmla="*/ 790096 h 2202868"/>
              <a:gd name="csX38" fmla="*/ 1697265 w 2046888"/>
              <a:gd name="csY38" fmla="*/ 816990 h 2202868"/>
              <a:gd name="csX39" fmla="*/ 1706229 w 2046888"/>
              <a:gd name="csY39" fmla="*/ 852849 h 2202868"/>
              <a:gd name="csX40" fmla="*/ 1733123 w 2046888"/>
              <a:gd name="csY40" fmla="*/ 888708 h 2202868"/>
              <a:gd name="csX41" fmla="*/ 1751053 w 2046888"/>
              <a:gd name="csY41" fmla="*/ 933531 h 2202868"/>
              <a:gd name="csX42" fmla="*/ 1822770 w 2046888"/>
              <a:gd name="csY42" fmla="*/ 960425 h 2202868"/>
              <a:gd name="csX43" fmla="*/ 1849665 w 2046888"/>
              <a:gd name="csY43" fmla="*/ 969390 h 2202868"/>
              <a:gd name="csX44" fmla="*/ 1885523 w 2046888"/>
              <a:gd name="csY44" fmla="*/ 978355 h 2202868"/>
              <a:gd name="csX45" fmla="*/ 1957241 w 2046888"/>
              <a:gd name="csY45" fmla="*/ 1005249 h 2202868"/>
              <a:gd name="csX46" fmla="*/ 1984135 w 2046888"/>
              <a:gd name="csY46" fmla="*/ 1023178 h 2202868"/>
              <a:gd name="csX47" fmla="*/ 2028959 w 2046888"/>
              <a:gd name="csY47" fmla="*/ 1041108 h 2202868"/>
              <a:gd name="csX48" fmla="*/ 2046888 w 2046888"/>
              <a:gd name="csY48" fmla="*/ 1076966 h 2202868"/>
              <a:gd name="csX49" fmla="*/ 155335 w 2046888"/>
              <a:gd name="csY49" fmla="*/ 2125837 h 2202868"/>
              <a:gd name="csX50" fmla="*/ 119476 w 2046888"/>
              <a:gd name="csY50" fmla="*/ 2116872 h 2202868"/>
              <a:gd name="csX51" fmla="*/ 218088 w 2046888"/>
              <a:gd name="csY51" fmla="*/ 2063084 h 2202868"/>
              <a:gd name="csX52" fmla="*/ 236018 w 2046888"/>
              <a:gd name="csY52" fmla="*/ 1946543 h 2202868"/>
              <a:gd name="csX53" fmla="*/ 361523 w 2046888"/>
              <a:gd name="csY53" fmla="*/ 1901719 h 2202868"/>
              <a:gd name="csX54" fmla="*/ 379453 w 2046888"/>
              <a:gd name="csY54" fmla="*/ 1874825 h 2202868"/>
              <a:gd name="csX55" fmla="*/ 469100 w 2046888"/>
              <a:gd name="csY55" fmla="*/ 1865861 h 2202868"/>
              <a:gd name="csX56" fmla="*/ 594606 w 2046888"/>
              <a:gd name="csY56" fmla="*/ 1847931 h 2202868"/>
              <a:gd name="csX57" fmla="*/ 702182 w 2046888"/>
              <a:gd name="csY57" fmla="*/ 1803108 h 2202868"/>
              <a:gd name="csX58" fmla="*/ 729076 w 2046888"/>
              <a:gd name="csY58" fmla="*/ 1740355 h 2202868"/>
              <a:gd name="csX59" fmla="*/ 755970 w 2046888"/>
              <a:gd name="csY59" fmla="*/ 1695531 h 2202868"/>
              <a:gd name="csX60" fmla="*/ 764935 w 2046888"/>
              <a:gd name="csY60" fmla="*/ 1659672 h 2202868"/>
              <a:gd name="csX61" fmla="*/ 773900 w 2046888"/>
              <a:gd name="csY61" fmla="*/ 1632778 h 2202868"/>
              <a:gd name="csX62" fmla="*/ 747006 w 2046888"/>
              <a:gd name="csY62" fmla="*/ 1596919 h 2202868"/>
              <a:gd name="csX63" fmla="*/ 720112 w 2046888"/>
              <a:gd name="csY63" fmla="*/ 1534166 h 2202868"/>
              <a:gd name="csX64" fmla="*/ 675288 w 2046888"/>
              <a:gd name="csY64" fmla="*/ 1435555 h 2202868"/>
              <a:gd name="csX65" fmla="*/ 648394 w 2046888"/>
              <a:gd name="csY65" fmla="*/ 1408661 h 2202868"/>
              <a:gd name="csX0" fmla="*/ 446135 w 2014958"/>
              <a:gd name="csY0" fmla="*/ 476331 h 2190500"/>
              <a:gd name="csX1" fmla="*/ 437170 w 2014958"/>
              <a:gd name="csY1" fmla="*/ 404614 h 2190500"/>
              <a:gd name="csX2" fmla="*/ 535782 w 2014958"/>
              <a:gd name="csY2" fmla="*/ 386684 h 2190500"/>
              <a:gd name="csX3" fmla="*/ 562676 w 2014958"/>
              <a:gd name="csY3" fmla="*/ 359790 h 2190500"/>
              <a:gd name="csX4" fmla="*/ 607499 w 2014958"/>
              <a:gd name="csY4" fmla="*/ 341861 h 2190500"/>
              <a:gd name="csX5" fmla="*/ 643358 w 2014958"/>
              <a:gd name="csY5" fmla="*/ 350825 h 2190500"/>
              <a:gd name="csX6" fmla="*/ 679217 w 2014958"/>
              <a:gd name="csY6" fmla="*/ 368755 h 2190500"/>
              <a:gd name="csX7" fmla="*/ 724040 w 2014958"/>
              <a:gd name="csY7" fmla="*/ 386684 h 2190500"/>
              <a:gd name="csX8" fmla="*/ 777829 w 2014958"/>
              <a:gd name="csY8" fmla="*/ 359790 h 2190500"/>
              <a:gd name="csX9" fmla="*/ 804723 w 2014958"/>
              <a:gd name="csY9" fmla="*/ 350825 h 2190500"/>
              <a:gd name="csX10" fmla="*/ 795758 w 2014958"/>
              <a:gd name="csY10" fmla="*/ 314966 h 2190500"/>
              <a:gd name="csX11" fmla="*/ 804723 w 2014958"/>
              <a:gd name="csY11" fmla="*/ 252214 h 2190500"/>
              <a:gd name="csX12" fmla="*/ 822652 w 2014958"/>
              <a:gd name="csY12" fmla="*/ 225319 h 2190500"/>
              <a:gd name="csX13" fmla="*/ 840582 w 2014958"/>
              <a:gd name="csY13" fmla="*/ 99814 h 2190500"/>
              <a:gd name="csX14" fmla="*/ 885405 w 2014958"/>
              <a:gd name="csY14" fmla="*/ 90849 h 2190500"/>
              <a:gd name="csX15" fmla="*/ 912299 w 2014958"/>
              <a:gd name="csY15" fmla="*/ 81884 h 2190500"/>
              <a:gd name="csX16" fmla="*/ 930229 w 2014958"/>
              <a:gd name="csY16" fmla="*/ 46025 h 2190500"/>
              <a:gd name="csX17" fmla="*/ 1010911 w 2014958"/>
              <a:gd name="csY17" fmla="*/ 19131 h 2190500"/>
              <a:gd name="csX18" fmla="*/ 1046770 w 2014958"/>
              <a:gd name="csY18" fmla="*/ 1202 h 2190500"/>
              <a:gd name="csX19" fmla="*/ 1064699 w 2014958"/>
              <a:gd name="csY19" fmla="*/ 46025 h 2190500"/>
              <a:gd name="csX20" fmla="*/ 1091593 w 2014958"/>
              <a:gd name="csY20" fmla="*/ 63955 h 2190500"/>
              <a:gd name="csX21" fmla="*/ 1109523 w 2014958"/>
              <a:gd name="csY21" fmla="*/ 81884 h 2190500"/>
              <a:gd name="csX22" fmla="*/ 1163311 w 2014958"/>
              <a:gd name="csY22" fmla="*/ 90849 h 2190500"/>
              <a:gd name="csX23" fmla="*/ 1208135 w 2014958"/>
              <a:gd name="csY23" fmla="*/ 99814 h 2190500"/>
              <a:gd name="csX24" fmla="*/ 1235029 w 2014958"/>
              <a:gd name="csY24" fmla="*/ 126708 h 2190500"/>
              <a:gd name="csX25" fmla="*/ 1226064 w 2014958"/>
              <a:gd name="csY25" fmla="*/ 153602 h 2190500"/>
              <a:gd name="csX26" fmla="*/ 1217099 w 2014958"/>
              <a:gd name="csY26" fmla="*/ 189461 h 2190500"/>
              <a:gd name="csX27" fmla="*/ 1243993 w 2014958"/>
              <a:gd name="csY27" fmla="*/ 288072 h 2190500"/>
              <a:gd name="csX28" fmla="*/ 1315711 w 2014958"/>
              <a:gd name="csY28" fmla="*/ 323931 h 2190500"/>
              <a:gd name="csX29" fmla="*/ 1333640 w 2014958"/>
              <a:gd name="csY29" fmla="*/ 341861 h 2190500"/>
              <a:gd name="csX30" fmla="*/ 1342605 w 2014958"/>
              <a:gd name="csY30" fmla="*/ 368755 h 2190500"/>
              <a:gd name="csX31" fmla="*/ 1360535 w 2014958"/>
              <a:gd name="csY31" fmla="*/ 619766 h 2190500"/>
              <a:gd name="csX32" fmla="*/ 1387429 w 2014958"/>
              <a:gd name="csY32" fmla="*/ 655625 h 2190500"/>
              <a:gd name="csX33" fmla="*/ 1450182 w 2014958"/>
              <a:gd name="csY33" fmla="*/ 673555 h 2190500"/>
              <a:gd name="csX34" fmla="*/ 1521899 w 2014958"/>
              <a:gd name="csY34" fmla="*/ 709414 h 2190500"/>
              <a:gd name="csX35" fmla="*/ 1530864 w 2014958"/>
              <a:gd name="csY35" fmla="*/ 736308 h 2190500"/>
              <a:gd name="csX36" fmla="*/ 1620511 w 2014958"/>
              <a:gd name="csY36" fmla="*/ 700449 h 2190500"/>
              <a:gd name="csX37" fmla="*/ 1656370 w 2014958"/>
              <a:gd name="csY37" fmla="*/ 790096 h 2190500"/>
              <a:gd name="csX38" fmla="*/ 1665335 w 2014958"/>
              <a:gd name="csY38" fmla="*/ 816990 h 2190500"/>
              <a:gd name="csX39" fmla="*/ 1674299 w 2014958"/>
              <a:gd name="csY39" fmla="*/ 852849 h 2190500"/>
              <a:gd name="csX40" fmla="*/ 1701193 w 2014958"/>
              <a:gd name="csY40" fmla="*/ 888708 h 2190500"/>
              <a:gd name="csX41" fmla="*/ 1719123 w 2014958"/>
              <a:gd name="csY41" fmla="*/ 933531 h 2190500"/>
              <a:gd name="csX42" fmla="*/ 1790840 w 2014958"/>
              <a:gd name="csY42" fmla="*/ 960425 h 2190500"/>
              <a:gd name="csX43" fmla="*/ 1817735 w 2014958"/>
              <a:gd name="csY43" fmla="*/ 969390 h 2190500"/>
              <a:gd name="csX44" fmla="*/ 1853593 w 2014958"/>
              <a:gd name="csY44" fmla="*/ 978355 h 2190500"/>
              <a:gd name="csX45" fmla="*/ 1925311 w 2014958"/>
              <a:gd name="csY45" fmla="*/ 1005249 h 2190500"/>
              <a:gd name="csX46" fmla="*/ 1952205 w 2014958"/>
              <a:gd name="csY46" fmla="*/ 1023178 h 2190500"/>
              <a:gd name="csX47" fmla="*/ 1997029 w 2014958"/>
              <a:gd name="csY47" fmla="*/ 1041108 h 2190500"/>
              <a:gd name="csX48" fmla="*/ 2014958 w 2014958"/>
              <a:gd name="csY48" fmla="*/ 1076966 h 2190500"/>
              <a:gd name="csX49" fmla="*/ 123405 w 2014958"/>
              <a:gd name="csY49" fmla="*/ 2125837 h 2190500"/>
              <a:gd name="csX50" fmla="*/ 186158 w 2014958"/>
              <a:gd name="csY50" fmla="*/ 2063084 h 2190500"/>
              <a:gd name="csX51" fmla="*/ 204088 w 2014958"/>
              <a:gd name="csY51" fmla="*/ 1946543 h 2190500"/>
              <a:gd name="csX52" fmla="*/ 329593 w 2014958"/>
              <a:gd name="csY52" fmla="*/ 1901719 h 2190500"/>
              <a:gd name="csX53" fmla="*/ 347523 w 2014958"/>
              <a:gd name="csY53" fmla="*/ 1874825 h 2190500"/>
              <a:gd name="csX54" fmla="*/ 437170 w 2014958"/>
              <a:gd name="csY54" fmla="*/ 1865861 h 2190500"/>
              <a:gd name="csX55" fmla="*/ 562676 w 2014958"/>
              <a:gd name="csY55" fmla="*/ 1847931 h 2190500"/>
              <a:gd name="csX56" fmla="*/ 670252 w 2014958"/>
              <a:gd name="csY56" fmla="*/ 1803108 h 2190500"/>
              <a:gd name="csX57" fmla="*/ 697146 w 2014958"/>
              <a:gd name="csY57" fmla="*/ 1740355 h 2190500"/>
              <a:gd name="csX58" fmla="*/ 724040 w 2014958"/>
              <a:gd name="csY58" fmla="*/ 1695531 h 2190500"/>
              <a:gd name="csX59" fmla="*/ 733005 w 2014958"/>
              <a:gd name="csY59" fmla="*/ 1659672 h 2190500"/>
              <a:gd name="csX60" fmla="*/ 741970 w 2014958"/>
              <a:gd name="csY60" fmla="*/ 1632778 h 2190500"/>
              <a:gd name="csX61" fmla="*/ 715076 w 2014958"/>
              <a:gd name="csY61" fmla="*/ 1596919 h 2190500"/>
              <a:gd name="csX62" fmla="*/ 688182 w 2014958"/>
              <a:gd name="csY62" fmla="*/ 1534166 h 2190500"/>
              <a:gd name="csX63" fmla="*/ 643358 w 2014958"/>
              <a:gd name="csY63" fmla="*/ 1435555 h 2190500"/>
              <a:gd name="csX64" fmla="*/ 616464 w 2014958"/>
              <a:gd name="csY64" fmla="*/ 1408661 h 2190500"/>
              <a:gd name="csX0" fmla="*/ 444901 w 2013724"/>
              <a:gd name="csY0" fmla="*/ 476331 h 2166429"/>
              <a:gd name="csX1" fmla="*/ 435936 w 2013724"/>
              <a:gd name="csY1" fmla="*/ 404614 h 2166429"/>
              <a:gd name="csX2" fmla="*/ 534548 w 2013724"/>
              <a:gd name="csY2" fmla="*/ 386684 h 2166429"/>
              <a:gd name="csX3" fmla="*/ 561442 w 2013724"/>
              <a:gd name="csY3" fmla="*/ 359790 h 2166429"/>
              <a:gd name="csX4" fmla="*/ 606265 w 2013724"/>
              <a:gd name="csY4" fmla="*/ 341861 h 2166429"/>
              <a:gd name="csX5" fmla="*/ 642124 w 2013724"/>
              <a:gd name="csY5" fmla="*/ 350825 h 2166429"/>
              <a:gd name="csX6" fmla="*/ 677983 w 2013724"/>
              <a:gd name="csY6" fmla="*/ 368755 h 2166429"/>
              <a:gd name="csX7" fmla="*/ 722806 w 2013724"/>
              <a:gd name="csY7" fmla="*/ 386684 h 2166429"/>
              <a:gd name="csX8" fmla="*/ 776595 w 2013724"/>
              <a:gd name="csY8" fmla="*/ 359790 h 2166429"/>
              <a:gd name="csX9" fmla="*/ 803489 w 2013724"/>
              <a:gd name="csY9" fmla="*/ 350825 h 2166429"/>
              <a:gd name="csX10" fmla="*/ 794524 w 2013724"/>
              <a:gd name="csY10" fmla="*/ 314966 h 2166429"/>
              <a:gd name="csX11" fmla="*/ 803489 w 2013724"/>
              <a:gd name="csY11" fmla="*/ 252214 h 2166429"/>
              <a:gd name="csX12" fmla="*/ 821418 w 2013724"/>
              <a:gd name="csY12" fmla="*/ 225319 h 2166429"/>
              <a:gd name="csX13" fmla="*/ 839348 w 2013724"/>
              <a:gd name="csY13" fmla="*/ 99814 h 2166429"/>
              <a:gd name="csX14" fmla="*/ 884171 w 2013724"/>
              <a:gd name="csY14" fmla="*/ 90849 h 2166429"/>
              <a:gd name="csX15" fmla="*/ 911065 w 2013724"/>
              <a:gd name="csY15" fmla="*/ 81884 h 2166429"/>
              <a:gd name="csX16" fmla="*/ 928995 w 2013724"/>
              <a:gd name="csY16" fmla="*/ 46025 h 2166429"/>
              <a:gd name="csX17" fmla="*/ 1009677 w 2013724"/>
              <a:gd name="csY17" fmla="*/ 19131 h 2166429"/>
              <a:gd name="csX18" fmla="*/ 1045536 w 2013724"/>
              <a:gd name="csY18" fmla="*/ 1202 h 2166429"/>
              <a:gd name="csX19" fmla="*/ 1063465 w 2013724"/>
              <a:gd name="csY19" fmla="*/ 46025 h 2166429"/>
              <a:gd name="csX20" fmla="*/ 1090359 w 2013724"/>
              <a:gd name="csY20" fmla="*/ 63955 h 2166429"/>
              <a:gd name="csX21" fmla="*/ 1108289 w 2013724"/>
              <a:gd name="csY21" fmla="*/ 81884 h 2166429"/>
              <a:gd name="csX22" fmla="*/ 1162077 w 2013724"/>
              <a:gd name="csY22" fmla="*/ 90849 h 2166429"/>
              <a:gd name="csX23" fmla="*/ 1206901 w 2013724"/>
              <a:gd name="csY23" fmla="*/ 99814 h 2166429"/>
              <a:gd name="csX24" fmla="*/ 1233795 w 2013724"/>
              <a:gd name="csY24" fmla="*/ 126708 h 2166429"/>
              <a:gd name="csX25" fmla="*/ 1224830 w 2013724"/>
              <a:gd name="csY25" fmla="*/ 153602 h 2166429"/>
              <a:gd name="csX26" fmla="*/ 1215865 w 2013724"/>
              <a:gd name="csY26" fmla="*/ 189461 h 2166429"/>
              <a:gd name="csX27" fmla="*/ 1242759 w 2013724"/>
              <a:gd name="csY27" fmla="*/ 288072 h 2166429"/>
              <a:gd name="csX28" fmla="*/ 1314477 w 2013724"/>
              <a:gd name="csY28" fmla="*/ 323931 h 2166429"/>
              <a:gd name="csX29" fmla="*/ 1332406 w 2013724"/>
              <a:gd name="csY29" fmla="*/ 341861 h 2166429"/>
              <a:gd name="csX30" fmla="*/ 1341371 w 2013724"/>
              <a:gd name="csY30" fmla="*/ 368755 h 2166429"/>
              <a:gd name="csX31" fmla="*/ 1359301 w 2013724"/>
              <a:gd name="csY31" fmla="*/ 619766 h 2166429"/>
              <a:gd name="csX32" fmla="*/ 1386195 w 2013724"/>
              <a:gd name="csY32" fmla="*/ 655625 h 2166429"/>
              <a:gd name="csX33" fmla="*/ 1448948 w 2013724"/>
              <a:gd name="csY33" fmla="*/ 673555 h 2166429"/>
              <a:gd name="csX34" fmla="*/ 1520665 w 2013724"/>
              <a:gd name="csY34" fmla="*/ 709414 h 2166429"/>
              <a:gd name="csX35" fmla="*/ 1529630 w 2013724"/>
              <a:gd name="csY35" fmla="*/ 736308 h 2166429"/>
              <a:gd name="csX36" fmla="*/ 1619277 w 2013724"/>
              <a:gd name="csY36" fmla="*/ 700449 h 2166429"/>
              <a:gd name="csX37" fmla="*/ 1655136 w 2013724"/>
              <a:gd name="csY37" fmla="*/ 790096 h 2166429"/>
              <a:gd name="csX38" fmla="*/ 1664101 w 2013724"/>
              <a:gd name="csY38" fmla="*/ 816990 h 2166429"/>
              <a:gd name="csX39" fmla="*/ 1673065 w 2013724"/>
              <a:gd name="csY39" fmla="*/ 852849 h 2166429"/>
              <a:gd name="csX40" fmla="*/ 1699959 w 2013724"/>
              <a:gd name="csY40" fmla="*/ 888708 h 2166429"/>
              <a:gd name="csX41" fmla="*/ 1717889 w 2013724"/>
              <a:gd name="csY41" fmla="*/ 933531 h 2166429"/>
              <a:gd name="csX42" fmla="*/ 1789606 w 2013724"/>
              <a:gd name="csY42" fmla="*/ 960425 h 2166429"/>
              <a:gd name="csX43" fmla="*/ 1816501 w 2013724"/>
              <a:gd name="csY43" fmla="*/ 969390 h 2166429"/>
              <a:gd name="csX44" fmla="*/ 1852359 w 2013724"/>
              <a:gd name="csY44" fmla="*/ 978355 h 2166429"/>
              <a:gd name="csX45" fmla="*/ 1924077 w 2013724"/>
              <a:gd name="csY45" fmla="*/ 1005249 h 2166429"/>
              <a:gd name="csX46" fmla="*/ 1950971 w 2013724"/>
              <a:gd name="csY46" fmla="*/ 1023178 h 2166429"/>
              <a:gd name="csX47" fmla="*/ 1995795 w 2013724"/>
              <a:gd name="csY47" fmla="*/ 1041108 h 2166429"/>
              <a:gd name="csX48" fmla="*/ 2013724 w 2013724"/>
              <a:gd name="csY48" fmla="*/ 1076966 h 2166429"/>
              <a:gd name="csX49" fmla="*/ 122171 w 2013724"/>
              <a:gd name="csY49" fmla="*/ 2125837 h 2166429"/>
              <a:gd name="csX50" fmla="*/ 202854 w 2013724"/>
              <a:gd name="csY50" fmla="*/ 1946543 h 2166429"/>
              <a:gd name="csX51" fmla="*/ 328359 w 2013724"/>
              <a:gd name="csY51" fmla="*/ 1901719 h 2166429"/>
              <a:gd name="csX52" fmla="*/ 346289 w 2013724"/>
              <a:gd name="csY52" fmla="*/ 1874825 h 2166429"/>
              <a:gd name="csX53" fmla="*/ 435936 w 2013724"/>
              <a:gd name="csY53" fmla="*/ 1865861 h 2166429"/>
              <a:gd name="csX54" fmla="*/ 561442 w 2013724"/>
              <a:gd name="csY54" fmla="*/ 1847931 h 2166429"/>
              <a:gd name="csX55" fmla="*/ 669018 w 2013724"/>
              <a:gd name="csY55" fmla="*/ 1803108 h 2166429"/>
              <a:gd name="csX56" fmla="*/ 695912 w 2013724"/>
              <a:gd name="csY56" fmla="*/ 1740355 h 2166429"/>
              <a:gd name="csX57" fmla="*/ 722806 w 2013724"/>
              <a:gd name="csY57" fmla="*/ 1695531 h 2166429"/>
              <a:gd name="csX58" fmla="*/ 731771 w 2013724"/>
              <a:gd name="csY58" fmla="*/ 1659672 h 2166429"/>
              <a:gd name="csX59" fmla="*/ 740736 w 2013724"/>
              <a:gd name="csY59" fmla="*/ 1632778 h 2166429"/>
              <a:gd name="csX60" fmla="*/ 713842 w 2013724"/>
              <a:gd name="csY60" fmla="*/ 1596919 h 2166429"/>
              <a:gd name="csX61" fmla="*/ 686948 w 2013724"/>
              <a:gd name="csY61" fmla="*/ 1534166 h 2166429"/>
              <a:gd name="csX62" fmla="*/ 642124 w 2013724"/>
              <a:gd name="csY62" fmla="*/ 1435555 h 2166429"/>
              <a:gd name="csX63" fmla="*/ 615230 w 2013724"/>
              <a:gd name="csY63" fmla="*/ 1408661 h 2166429"/>
              <a:gd name="csX0" fmla="*/ 342956 w 1911779"/>
              <a:gd name="csY0" fmla="*/ 476331 h 1998464"/>
              <a:gd name="csX1" fmla="*/ 333991 w 1911779"/>
              <a:gd name="csY1" fmla="*/ 404614 h 1998464"/>
              <a:gd name="csX2" fmla="*/ 432603 w 1911779"/>
              <a:gd name="csY2" fmla="*/ 386684 h 1998464"/>
              <a:gd name="csX3" fmla="*/ 459497 w 1911779"/>
              <a:gd name="csY3" fmla="*/ 359790 h 1998464"/>
              <a:gd name="csX4" fmla="*/ 504320 w 1911779"/>
              <a:gd name="csY4" fmla="*/ 341861 h 1998464"/>
              <a:gd name="csX5" fmla="*/ 540179 w 1911779"/>
              <a:gd name="csY5" fmla="*/ 350825 h 1998464"/>
              <a:gd name="csX6" fmla="*/ 576038 w 1911779"/>
              <a:gd name="csY6" fmla="*/ 368755 h 1998464"/>
              <a:gd name="csX7" fmla="*/ 620861 w 1911779"/>
              <a:gd name="csY7" fmla="*/ 386684 h 1998464"/>
              <a:gd name="csX8" fmla="*/ 674650 w 1911779"/>
              <a:gd name="csY8" fmla="*/ 359790 h 1998464"/>
              <a:gd name="csX9" fmla="*/ 701544 w 1911779"/>
              <a:gd name="csY9" fmla="*/ 350825 h 1998464"/>
              <a:gd name="csX10" fmla="*/ 692579 w 1911779"/>
              <a:gd name="csY10" fmla="*/ 314966 h 1998464"/>
              <a:gd name="csX11" fmla="*/ 701544 w 1911779"/>
              <a:gd name="csY11" fmla="*/ 252214 h 1998464"/>
              <a:gd name="csX12" fmla="*/ 719473 w 1911779"/>
              <a:gd name="csY12" fmla="*/ 225319 h 1998464"/>
              <a:gd name="csX13" fmla="*/ 737403 w 1911779"/>
              <a:gd name="csY13" fmla="*/ 99814 h 1998464"/>
              <a:gd name="csX14" fmla="*/ 782226 w 1911779"/>
              <a:gd name="csY14" fmla="*/ 90849 h 1998464"/>
              <a:gd name="csX15" fmla="*/ 809120 w 1911779"/>
              <a:gd name="csY15" fmla="*/ 81884 h 1998464"/>
              <a:gd name="csX16" fmla="*/ 827050 w 1911779"/>
              <a:gd name="csY16" fmla="*/ 46025 h 1998464"/>
              <a:gd name="csX17" fmla="*/ 907732 w 1911779"/>
              <a:gd name="csY17" fmla="*/ 19131 h 1998464"/>
              <a:gd name="csX18" fmla="*/ 943591 w 1911779"/>
              <a:gd name="csY18" fmla="*/ 1202 h 1998464"/>
              <a:gd name="csX19" fmla="*/ 961520 w 1911779"/>
              <a:gd name="csY19" fmla="*/ 46025 h 1998464"/>
              <a:gd name="csX20" fmla="*/ 988414 w 1911779"/>
              <a:gd name="csY20" fmla="*/ 63955 h 1998464"/>
              <a:gd name="csX21" fmla="*/ 1006344 w 1911779"/>
              <a:gd name="csY21" fmla="*/ 81884 h 1998464"/>
              <a:gd name="csX22" fmla="*/ 1060132 w 1911779"/>
              <a:gd name="csY22" fmla="*/ 90849 h 1998464"/>
              <a:gd name="csX23" fmla="*/ 1104956 w 1911779"/>
              <a:gd name="csY23" fmla="*/ 99814 h 1998464"/>
              <a:gd name="csX24" fmla="*/ 1131850 w 1911779"/>
              <a:gd name="csY24" fmla="*/ 126708 h 1998464"/>
              <a:gd name="csX25" fmla="*/ 1122885 w 1911779"/>
              <a:gd name="csY25" fmla="*/ 153602 h 1998464"/>
              <a:gd name="csX26" fmla="*/ 1113920 w 1911779"/>
              <a:gd name="csY26" fmla="*/ 189461 h 1998464"/>
              <a:gd name="csX27" fmla="*/ 1140814 w 1911779"/>
              <a:gd name="csY27" fmla="*/ 288072 h 1998464"/>
              <a:gd name="csX28" fmla="*/ 1212532 w 1911779"/>
              <a:gd name="csY28" fmla="*/ 323931 h 1998464"/>
              <a:gd name="csX29" fmla="*/ 1230461 w 1911779"/>
              <a:gd name="csY29" fmla="*/ 341861 h 1998464"/>
              <a:gd name="csX30" fmla="*/ 1239426 w 1911779"/>
              <a:gd name="csY30" fmla="*/ 368755 h 1998464"/>
              <a:gd name="csX31" fmla="*/ 1257356 w 1911779"/>
              <a:gd name="csY31" fmla="*/ 619766 h 1998464"/>
              <a:gd name="csX32" fmla="*/ 1284250 w 1911779"/>
              <a:gd name="csY32" fmla="*/ 655625 h 1998464"/>
              <a:gd name="csX33" fmla="*/ 1347003 w 1911779"/>
              <a:gd name="csY33" fmla="*/ 673555 h 1998464"/>
              <a:gd name="csX34" fmla="*/ 1418720 w 1911779"/>
              <a:gd name="csY34" fmla="*/ 709414 h 1998464"/>
              <a:gd name="csX35" fmla="*/ 1427685 w 1911779"/>
              <a:gd name="csY35" fmla="*/ 736308 h 1998464"/>
              <a:gd name="csX36" fmla="*/ 1517332 w 1911779"/>
              <a:gd name="csY36" fmla="*/ 700449 h 1998464"/>
              <a:gd name="csX37" fmla="*/ 1553191 w 1911779"/>
              <a:gd name="csY37" fmla="*/ 790096 h 1998464"/>
              <a:gd name="csX38" fmla="*/ 1562156 w 1911779"/>
              <a:gd name="csY38" fmla="*/ 816990 h 1998464"/>
              <a:gd name="csX39" fmla="*/ 1571120 w 1911779"/>
              <a:gd name="csY39" fmla="*/ 852849 h 1998464"/>
              <a:gd name="csX40" fmla="*/ 1598014 w 1911779"/>
              <a:gd name="csY40" fmla="*/ 888708 h 1998464"/>
              <a:gd name="csX41" fmla="*/ 1615944 w 1911779"/>
              <a:gd name="csY41" fmla="*/ 933531 h 1998464"/>
              <a:gd name="csX42" fmla="*/ 1687661 w 1911779"/>
              <a:gd name="csY42" fmla="*/ 960425 h 1998464"/>
              <a:gd name="csX43" fmla="*/ 1714556 w 1911779"/>
              <a:gd name="csY43" fmla="*/ 969390 h 1998464"/>
              <a:gd name="csX44" fmla="*/ 1750414 w 1911779"/>
              <a:gd name="csY44" fmla="*/ 978355 h 1998464"/>
              <a:gd name="csX45" fmla="*/ 1822132 w 1911779"/>
              <a:gd name="csY45" fmla="*/ 1005249 h 1998464"/>
              <a:gd name="csX46" fmla="*/ 1849026 w 1911779"/>
              <a:gd name="csY46" fmla="*/ 1023178 h 1998464"/>
              <a:gd name="csX47" fmla="*/ 1893850 w 1911779"/>
              <a:gd name="csY47" fmla="*/ 1041108 h 1998464"/>
              <a:gd name="csX48" fmla="*/ 1911779 w 1911779"/>
              <a:gd name="csY48" fmla="*/ 1076966 h 1998464"/>
              <a:gd name="csX49" fmla="*/ 100909 w 1911779"/>
              <a:gd name="csY49" fmla="*/ 1946543 h 1998464"/>
              <a:gd name="csX50" fmla="*/ 226414 w 1911779"/>
              <a:gd name="csY50" fmla="*/ 1901719 h 1998464"/>
              <a:gd name="csX51" fmla="*/ 244344 w 1911779"/>
              <a:gd name="csY51" fmla="*/ 1874825 h 1998464"/>
              <a:gd name="csX52" fmla="*/ 333991 w 1911779"/>
              <a:gd name="csY52" fmla="*/ 1865861 h 1998464"/>
              <a:gd name="csX53" fmla="*/ 459497 w 1911779"/>
              <a:gd name="csY53" fmla="*/ 1847931 h 1998464"/>
              <a:gd name="csX54" fmla="*/ 567073 w 1911779"/>
              <a:gd name="csY54" fmla="*/ 1803108 h 1998464"/>
              <a:gd name="csX55" fmla="*/ 593967 w 1911779"/>
              <a:gd name="csY55" fmla="*/ 1740355 h 1998464"/>
              <a:gd name="csX56" fmla="*/ 620861 w 1911779"/>
              <a:gd name="csY56" fmla="*/ 1695531 h 1998464"/>
              <a:gd name="csX57" fmla="*/ 629826 w 1911779"/>
              <a:gd name="csY57" fmla="*/ 1659672 h 1998464"/>
              <a:gd name="csX58" fmla="*/ 638791 w 1911779"/>
              <a:gd name="csY58" fmla="*/ 1632778 h 1998464"/>
              <a:gd name="csX59" fmla="*/ 611897 w 1911779"/>
              <a:gd name="csY59" fmla="*/ 1596919 h 1998464"/>
              <a:gd name="csX60" fmla="*/ 585003 w 1911779"/>
              <a:gd name="csY60" fmla="*/ 1534166 h 1998464"/>
              <a:gd name="csX61" fmla="*/ 540179 w 1911779"/>
              <a:gd name="csY61" fmla="*/ 1435555 h 1998464"/>
              <a:gd name="csX62" fmla="*/ 513285 w 1911779"/>
              <a:gd name="csY62" fmla="*/ 1408661 h 1998464"/>
              <a:gd name="csX0" fmla="*/ 116542 w 1685365"/>
              <a:gd name="csY0" fmla="*/ 476331 h 1901719"/>
              <a:gd name="csX1" fmla="*/ 107577 w 1685365"/>
              <a:gd name="csY1" fmla="*/ 404614 h 1901719"/>
              <a:gd name="csX2" fmla="*/ 206189 w 1685365"/>
              <a:gd name="csY2" fmla="*/ 386684 h 1901719"/>
              <a:gd name="csX3" fmla="*/ 233083 w 1685365"/>
              <a:gd name="csY3" fmla="*/ 359790 h 1901719"/>
              <a:gd name="csX4" fmla="*/ 277906 w 1685365"/>
              <a:gd name="csY4" fmla="*/ 341861 h 1901719"/>
              <a:gd name="csX5" fmla="*/ 313765 w 1685365"/>
              <a:gd name="csY5" fmla="*/ 350825 h 1901719"/>
              <a:gd name="csX6" fmla="*/ 349624 w 1685365"/>
              <a:gd name="csY6" fmla="*/ 368755 h 1901719"/>
              <a:gd name="csX7" fmla="*/ 394447 w 1685365"/>
              <a:gd name="csY7" fmla="*/ 386684 h 1901719"/>
              <a:gd name="csX8" fmla="*/ 448236 w 1685365"/>
              <a:gd name="csY8" fmla="*/ 359790 h 1901719"/>
              <a:gd name="csX9" fmla="*/ 475130 w 1685365"/>
              <a:gd name="csY9" fmla="*/ 350825 h 1901719"/>
              <a:gd name="csX10" fmla="*/ 466165 w 1685365"/>
              <a:gd name="csY10" fmla="*/ 314966 h 1901719"/>
              <a:gd name="csX11" fmla="*/ 475130 w 1685365"/>
              <a:gd name="csY11" fmla="*/ 252214 h 1901719"/>
              <a:gd name="csX12" fmla="*/ 493059 w 1685365"/>
              <a:gd name="csY12" fmla="*/ 225319 h 1901719"/>
              <a:gd name="csX13" fmla="*/ 510989 w 1685365"/>
              <a:gd name="csY13" fmla="*/ 99814 h 1901719"/>
              <a:gd name="csX14" fmla="*/ 555812 w 1685365"/>
              <a:gd name="csY14" fmla="*/ 90849 h 1901719"/>
              <a:gd name="csX15" fmla="*/ 582706 w 1685365"/>
              <a:gd name="csY15" fmla="*/ 81884 h 1901719"/>
              <a:gd name="csX16" fmla="*/ 600636 w 1685365"/>
              <a:gd name="csY16" fmla="*/ 46025 h 1901719"/>
              <a:gd name="csX17" fmla="*/ 681318 w 1685365"/>
              <a:gd name="csY17" fmla="*/ 19131 h 1901719"/>
              <a:gd name="csX18" fmla="*/ 717177 w 1685365"/>
              <a:gd name="csY18" fmla="*/ 1202 h 1901719"/>
              <a:gd name="csX19" fmla="*/ 735106 w 1685365"/>
              <a:gd name="csY19" fmla="*/ 46025 h 1901719"/>
              <a:gd name="csX20" fmla="*/ 762000 w 1685365"/>
              <a:gd name="csY20" fmla="*/ 63955 h 1901719"/>
              <a:gd name="csX21" fmla="*/ 779930 w 1685365"/>
              <a:gd name="csY21" fmla="*/ 81884 h 1901719"/>
              <a:gd name="csX22" fmla="*/ 833718 w 1685365"/>
              <a:gd name="csY22" fmla="*/ 90849 h 1901719"/>
              <a:gd name="csX23" fmla="*/ 878542 w 1685365"/>
              <a:gd name="csY23" fmla="*/ 99814 h 1901719"/>
              <a:gd name="csX24" fmla="*/ 905436 w 1685365"/>
              <a:gd name="csY24" fmla="*/ 126708 h 1901719"/>
              <a:gd name="csX25" fmla="*/ 896471 w 1685365"/>
              <a:gd name="csY25" fmla="*/ 153602 h 1901719"/>
              <a:gd name="csX26" fmla="*/ 887506 w 1685365"/>
              <a:gd name="csY26" fmla="*/ 189461 h 1901719"/>
              <a:gd name="csX27" fmla="*/ 914400 w 1685365"/>
              <a:gd name="csY27" fmla="*/ 288072 h 1901719"/>
              <a:gd name="csX28" fmla="*/ 986118 w 1685365"/>
              <a:gd name="csY28" fmla="*/ 323931 h 1901719"/>
              <a:gd name="csX29" fmla="*/ 1004047 w 1685365"/>
              <a:gd name="csY29" fmla="*/ 341861 h 1901719"/>
              <a:gd name="csX30" fmla="*/ 1013012 w 1685365"/>
              <a:gd name="csY30" fmla="*/ 368755 h 1901719"/>
              <a:gd name="csX31" fmla="*/ 1030942 w 1685365"/>
              <a:gd name="csY31" fmla="*/ 619766 h 1901719"/>
              <a:gd name="csX32" fmla="*/ 1057836 w 1685365"/>
              <a:gd name="csY32" fmla="*/ 655625 h 1901719"/>
              <a:gd name="csX33" fmla="*/ 1120589 w 1685365"/>
              <a:gd name="csY33" fmla="*/ 673555 h 1901719"/>
              <a:gd name="csX34" fmla="*/ 1192306 w 1685365"/>
              <a:gd name="csY34" fmla="*/ 709414 h 1901719"/>
              <a:gd name="csX35" fmla="*/ 1201271 w 1685365"/>
              <a:gd name="csY35" fmla="*/ 736308 h 1901719"/>
              <a:gd name="csX36" fmla="*/ 1290918 w 1685365"/>
              <a:gd name="csY36" fmla="*/ 700449 h 1901719"/>
              <a:gd name="csX37" fmla="*/ 1326777 w 1685365"/>
              <a:gd name="csY37" fmla="*/ 790096 h 1901719"/>
              <a:gd name="csX38" fmla="*/ 1335742 w 1685365"/>
              <a:gd name="csY38" fmla="*/ 816990 h 1901719"/>
              <a:gd name="csX39" fmla="*/ 1344706 w 1685365"/>
              <a:gd name="csY39" fmla="*/ 852849 h 1901719"/>
              <a:gd name="csX40" fmla="*/ 1371600 w 1685365"/>
              <a:gd name="csY40" fmla="*/ 888708 h 1901719"/>
              <a:gd name="csX41" fmla="*/ 1389530 w 1685365"/>
              <a:gd name="csY41" fmla="*/ 933531 h 1901719"/>
              <a:gd name="csX42" fmla="*/ 1461247 w 1685365"/>
              <a:gd name="csY42" fmla="*/ 960425 h 1901719"/>
              <a:gd name="csX43" fmla="*/ 1488142 w 1685365"/>
              <a:gd name="csY43" fmla="*/ 969390 h 1901719"/>
              <a:gd name="csX44" fmla="*/ 1524000 w 1685365"/>
              <a:gd name="csY44" fmla="*/ 978355 h 1901719"/>
              <a:gd name="csX45" fmla="*/ 1595718 w 1685365"/>
              <a:gd name="csY45" fmla="*/ 1005249 h 1901719"/>
              <a:gd name="csX46" fmla="*/ 1622612 w 1685365"/>
              <a:gd name="csY46" fmla="*/ 1023178 h 1901719"/>
              <a:gd name="csX47" fmla="*/ 1667436 w 1685365"/>
              <a:gd name="csY47" fmla="*/ 1041108 h 1901719"/>
              <a:gd name="csX48" fmla="*/ 1685365 w 1685365"/>
              <a:gd name="csY48" fmla="*/ 1076966 h 1901719"/>
              <a:gd name="csX49" fmla="*/ 0 w 1685365"/>
              <a:gd name="csY49" fmla="*/ 1901719 h 1901719"/>
              <a:gd name="csX50" fmla="*/ 17930 w 1685365"/>
              <a:gd name="csY50" fmla="*/ 1874825 h 1901719"/>
              <a:gd name="csX51" fmla="*/ 107577 w 1685365"/>
              <a:gd name="csY51" fmla="*/ 1865861 h 1901719"/>
              <a:gd name="csX52" fmla="*/ 233083 w 1685365"/>
              <a:gd name="csY52" fmla="*/ 1847931 h 1901719"/>
              <a:gd name="csX53" fmla="*/ 340659 w 1685365"/>
              <a:gd name="csY53" fmla="*/ 1803108 h 1901719"/>
              <a:gd name="csX54" fmla="*/ 367553 w 1685365"/>
              <a:gd name="csY54" fmla="*/ 1740355 h 1901719"/>
              <a:gd name="csX55" fmla="*/ 394447 w 1685365"/>
              <a:gd name="csY55" fmla="*/ 1695531 h 1901719"/>
              <a:gd name="csX56" fmla="*/ 403412 w 1685365"/>
              <a:gd name="csY56" fmla="*/ 1659672 h 1901719"/>
              <a:gd name="csX57" fmla="*/ 412377 w 1685365"/>
              <a:gd name="csY57" fmla="*/ 1632778 h 1901719"/>
              <a:gd name="csX58" fmla="*/ 385483 w 1685365"/>
              <a:gd name="csY58" fmla="*/ 1596919 h 1901719"/>
              <a:gd name="csX59" fmla="*/ 358589 w 1685365"/>
              <a:gd name="csY59" fmla="*/ 1534166 h 1901719"/>
              <a:gd name="csX60" fmla="*/ 313765 w 1685365"/>
              <a:gd name="csY60" fmla="*/ 1435555 h 1901719"/>
              <a:gd name="csX61" fmla="*/ 286871 w 1685365"/>
              <a:gd name="csY61" fmla="*/ 1408661 h 1901719"/>
              <a:gd name="csX0" fmla="*/ 120108 w 1688931"/>
              <a:gd name="csY0" fmla="*/ 476331 h 1901719"/>
              <a:gd name="csX1" fmla="*/ 111143 w 1688931"/>
              <a:gd name="csY1" fmla="*/ 404614 h 1901719"/>
              <a:gd name="csX2" fmla="*/ 209755 w 1688931"/>
              <a:gd name="csY2" fmla="*/ 386684 h 1901719"/>
              <a:gd name="csX3" fmla="*/ 236649 w 1688931"/>
              <a:gd name="csY3" fmla="*/ 359790 h 1901719"/>
              <a:gd name="csX4" fmla="*/ 281472 w 1688931"/>
              <a:gd name="csY4" fmla="*/ 341861 h 1901719"/>
              <a:gd name="csX5" fmla="*/ 317331 w 1688931"/>
              <a:gd name="csY5" fmla="*/ 350825 h 1901719"/>
              <a:gd name="csX6" fmla="*/ 353190 w 1688931"/>
              <a:gd name="csY6" fmla="*/ 368755 h 1901719"/>
              <a:gd name="csX7" fmla="*/ 398013 w 1688931"/>
              <a:gd name="csY7" fmla="*/ 386684 h 1901719"/>
              <a:gd name="csX8" fmla="*/ 451802 w 1688931"/>
              <a:gd name="csY8" fmla="*/ 359790 h 1901719"/>
              <a:gd name="csX9" fmla="*/ 478696 w 1688931"/>
              <a:gd name="csY9" fmla="*/ 350825 h 1901719"/>
              <a:gd name="csX10" fmla="*/ 469731 w 1688931"/>
              <a:gd name="csY10" fmla="*/ 314966 h 1901719"/>
              <a:gd name="csX11" fmla="*/ 478696 w 1688931"/>
              <a:gd name="csY11" fmla="*/ 252214 h 1901719"/>
              <a:gd name="csX12" fmla="*/ 496625 w 1688931"/>
              <a:gd name="csY12" fmla="*/ 225319 h 1901719"/>
              <a:gd name="csX13" fmla="*/ 514555 w 1688931"/>
              <a:gd name="csY13" fmla="*/ 99814 h 1901719"/>
              <a:gd name="csX14" fmla="*/ 559378 w 1688931"/>
              <a:gd name="csY14" fmla="*/ 90849 h 1901719"/>
              <a:gd name="csX15" fmla="*/ 586272 w 1688931"/>
              <a:gd name="csY15" fmla="*/ 81884 h 1901719"/>
              <a:gd name="csX16" fmla="*/ 604202 w 1688931"/>
              <a:gd name="csY16" fmla="*/ 46025 h 1901719"/>
              <a:gd name="csX17" fmla="*/ 684884 w 1688931"/>
              <a:gd name="csY17" fmla="*/ 19131 h 1901719"/>
              <a:gd name="csX18" fmla="*/ 720743 w 1688931"/>
              <a:gd name="csY18" fmla="*/ 1202 h 1901719"/>
              <a:gd name="csX19" fmla="*/ 738672 w 1688931"/>
              <a:gd name="csY19" fmla="*/ 46025 h 1901719"/>
              <a:gd name="csX20" fmla="*/ 765566 w 1688931"/>
              <a:gd name="csY20" fmla="*/ 63955 h 1901719"/>
              <a:gd name="csX21" fmla="*/ 783496 w 1688931"/>
              <a:gd name="csY21" fmla="*/ 81884 h 1901719"/>
              <a:gd name="csX22" fmla="*/ 837284 w 1688931"/>
              <a:gd name="csY22" fmla="*/ 90849 h 1901719"/>
              <a:gd name="csX23" fmla="*/ 882108 w 1688931"/>
              <a:gd name="csY23" fmla="*/ 99814 h 1901719"/>
              <a:gd name="csX24" fmla="*/ 909002 w 1688931"/>
              <a:gd name="csY24" fmla="*/ 126708 h 1901719"/>
              <a:gd name="csX25" fmla="*/ 900037 w 1688931"/>
              <a:gd name="csY25" fmla="*/ 153602 h 1901719"/>
              <a:gd name="csX26" fmla="*/ 891072 w 1688931"/>
              <a:gd name="csY26" fmla="*/ 189461 h 1901719"/>
              <a:gd name="csX27" fmla="*/ 917966 w 1688931"/>
              <a:gd name="csY27" fmla="*/ 288072 h 1901719"/>
              <a:gd name="csX28" fmla="*/ 989684 w 1688931"/>
              <a:gd name="csY28" fmla="*/ 323931 h 1901719"/>
              <a:gd name="csX29" fmla="*/ 1007613 w 1688931"/>
              <a:gd name="csY29" fmla="*/ 341861 h 1901719"/>
              <a:gd name="csX30" fmla="*/ 1016578 w 1688931"/>
              <a:gd name="csY30" fmla="*/ 368755 h 1901719"/>
              <a:gd name="csX31" fmla="*/ 1034508 w 1688931"/>
              <a:gd name="csY31" fmla="*/ 619766 h 1901719"/>
              <a:gd name="csX32" fmla="*/ 1061402 w 1688931"/>
              <a:gd name="csY32" fmla="*/ 655625 h 1901719"/>
              <a:gd name="csX33" fmla="*/ 1124155 w 1688931"/>
              <a:gd name="csY33" fmla="*/ 673555 h 1901719"/>
              <a:gd name="csX34" fmla="*/ 1195872 w 1688931"/>
              <a:gd name="csY34" fmla="*/ 709414 h 1901719"/>
              <a:gd name="csX35" fmla="*/ 1204837 w 1688931"/>
              <a:gd name="csY35" fmla="*/ 736308 h 1901719"/>
              <a:gd name="csX36" fmla="*/ 1294484 w 1688931"/>
              <a:gd name="csY36" fmla="*/ 700449 h 1901719"/>
              <a:gd name="csX37" fmla="*/ 1330343 w 1688931"/>
              <a:gd name="csY37" fmla="*/ 790096 h 1901719"/>
              <a:gd name="csX38" fmla="*/ 1339308 w 1688931"/>
              <a:gd name="csY38" fmla="*/ 816990 h 1901719"/>
              <a:gd name="csX39" fmla="*/ 1348272 w 1688931"/>
              <a:gd name="csY39" fmla="*/ 852849 h 1901719"/>
              <a:gd name="csX40" fmla="*/ 1375166 w 1688931"/>
              <a:gd name="csY40" fmla="*/ 888708 h 1901719"/>
              <a:gd name="csX41" fmla="*/ 1393096 w 1688931"/>
              <a:gd name="csY41" fmla="*/ 933531 h 1901719"/>
              <a:gd name="csX42" fmla="*/ 1464813 w 1688931"/>
              <a:gd name="csY42" fmla="*/ 960425 h 1901719"/>
              <a:gd name="csX43" fmla="*/ 1491708 w 1688931"/>
              <a:gd name="csY43" fmla="*/ 969390 h 1901719"/>
              <a:gd name="csX44" fmla="*/ 1527566 w 1688931"/>
              <a:gd name="csY44" fmla="*/ 978355 h 1901719"/>
              <a:gd name="csX45" fmla="*/ 1599284 w 1688931"/>
              <a:gd name="csY45" fmla="*/ 1005249 h 1901719"/>
              <a:gd name="csX46" fmla="*/ 1626178 w 1688931"/>
              <a:gd name="csY46" fmla="*/ 1023178 h 1901719"/>
              <a:gd name="csX47" fmla="*/ 1671002 w 1688931"/>
              <a:gd name="csY47" fmla="*/ 1041108 h 1901719"/>
              <a:gd name="csX48" fmla="*/ 1688931 w 1688931"/>
              <a:gd name="csY48" fmla="*/ 1076966 h 1901719"/>
              <a:gd name="csX49" fmla="*/ 3566 w 1688931"/>
              <a:gd name="csY49" fmla="*/ 1901719 h 1901719"/>
              <a:gd name="csX50" fmla="*/ 21496 w 1688931"/>
              <a:gd name="csY50" fmla="*/ 1874825 h 1901719"/>
              <a:gd name="csX51" fmla="*/ 236649 w 1688931"/>
              <a:gd name="csY51" fmla="*/ 1847931 h 1901719"/>
              <a:gd name="csX52" fmla="*/ 344225 w 1688931"/>
              <a:gd name="csY52" fmla="*/ 1803108 h 1901719"/>
              <a:gd name="csX53" fmla="*/ 371119 w 1688931"/>
              <a:gd name="csY53" fmla="*/ 1740355 h 1901719"/>
              <a:gd name="csX54" fmla="*/ 398013 w 1688931"/>
              <a:gd name="csY54" fmla="*/ 1695531 h 1901719"/>
              <a:gd name="csX55" fmla="*/ 406978 w 1688931"/>
              <a:gd name="csY55" fmla="*/ 1659672 h 1901719"/>
              <a:gd name="csX56" fmla="*/ 415943 w 1688931"/>
              <a:gd name="csY56" fmla="*/ 1632778 h 1901719"/>
              <a:gd name="csX57" fmla="*/ 389049 w 1688931"/>
              <a:gd name="csY57" fmla="*/ 1596919 h 1901719"/>
              <a:gd name="csX58" fmla="*/ 362155 w 1688931"/>
              <a:gd name="csY58" fmla="*/ 1534166 h 1901719"/>
              <a:gd name="csX59" fmla="*/ 317331 w 1688931"/>
              <a:gd name="csY59" fmla="*/ 1435555 h 1901719"/>
              <a:gd name="csX60" fmla="*/ 290437 w 1688931"/>
              <a:gd name="csY60" fmla="*/ 1408661 h 1901719"/>
              <a:gd name="csX0" fmla="*/ 127729 w 1696552"/>
              <a:gd name="csY0" fmla="*/ 476331 h 1901719"/>
              <a:gd name="csX1" fmla="*/ 118764 w 1696552"/>
              <a:gd name="csY1" fmla="*/ 404614 h 1901719"/>
              <a:gd name="csX2" fmla="*/ 217376 w 1696552"/>
              <a:gd name="csY2" fmla="*/ 386684 h 1901719"/>
              <a:gd name="csX3" fmla="*/ 244270 w 1696552"/>
              <a:gd name="csY3" fmla="*/ 359790 h 1901719"/>
              <a:gd name="csX4" fmla="*/ 289093 w 1696552"/>
              <a:gd name="csY4" fmla="*/ 341861 h 1901719"/>
              <a:gd name="csX5" fmla="*/ 324952 w 1696552"/>
              <a:gd name="csY5" fmla="*/ 350825 h 1901719"/>
              <a:gd name="csX6" fmla="*/ 360811 w 1696552"/>
              <a:gd name="csY6" fmla="*/ 368755 h 1901719"/>
              <a:gd name="csX7" fmla="*/ 405634 w 1696552"/>
              <a:gd name="csY7" fmla="*/ 386684 h 1901719"/>
              <a:gd name="csX8" fmla="*/ 459423 w 1696552"/>
              <a:gd name="csY8" fmla="*/ 359790 h 1901719"/>
              <a:gd name="csX9" fmla="*/ 486317 w 1696552"/>
              <a:gd name="csY9" fmla="*/ 350825 h 1901719"/>
              <a:gd name="csX10" fmla="*/ 477352 w 1696552"/>
              <a:gd name="csY10" fmla="*/ 314966 h 1901719"/>
              <a:gd name="csX11" fmla="*/ 486317 w 1696552"/>
              <a:gd name="csY11" fmla="*/ 252214 h 1901719"/>
              <a:gd name="csX12" fmla="*/ 504246 w 1696552"/>
              <a:gd name="csY12" fmla="*/ 225319 h 1901719"/>
              <a:gd name="csX13" fmla="*/ 522176 w 1696552"/>
              <a:gd name="csY13" fmla="*/ 99814 h 1901719"/>
              <a:gd name="csX14" fmla="*/ 566999 w 1696552"/>
              <a:gd name="csY14" fmla="*/ 90849 h 1901719"/>
              <a:gd name="csX15" fmla="*/ 593893 w 1696552"/>
              <a:gd name="csY15" fmla="*/ 81884 h 1901719"/>
              <a:gd name="csX16" fmla="*/ 611823 w 1696552"/>
              <a:gd name="csY16" fmla="*/ 46025 h 1901719"/>
              <a:gd name="csX17" fmla="*/ 692505 w 1696552"/>
              <a:gd name="csY17" fmla="*/ 19131 h 1901719"/>
              <a:gd name="csX18" fmla="*/ 728364 w 1696552"/>
              <a:gd name="csY18" fmla="*/ 1202 h 1901719"/>
              <a:gd name="csX19" fmla="*/ 746293 w 1696552"/>
              <a:gd name="csY19" fmla="*/ 46025 h 1901719"/>
              <a:gd name="csX20" fmla="*/ 773187 w 1696552"/>
              <a:gd name="csY20" fmla="*/ 63955 h 1901719"/>
              <a:gd name="csX21" fmla="*/ 791117 w 1696552"/>
              <a:gd name="csY21" fmla="*/ 81884 h 1901719"/>
              <a:gd name="csX22" fmla="*/ 844905 w 1696552"/>
              <a:gd name="csY22" fmla="*/ 90849 h 1901719"/>
              <a:gd name="csX23" fmla="*/ 889729 w 1696552"/>
              <a:gd name="csY23" fmla="*/ 99814 h 1901719"/>
              <a:gd name="csX24" fmla="*/ 916623 w 1696552"/>
              <a:gd name="csY24" fmla="*/ 126708 h 1901719"/>
              <a:gd name="csX25" fmla="*/ 907658 w 1696552"/>
              <a:gd name="csY25" fmla="*/ 153602 h 1901719"/>
              <a:gd name="csX26" fmla="*/ 898693 w 1696552"/>
              <a:gd name="csY26" fmla="*/ 189461 h 1901719"/>
              <a:gd name="csX27" fmla="*/ 925587 w 1696552"/>
              <a:gd name="csY27" fmla="*/ 288072 h 1901719"/>
              <a:gd name="csX28" fmla="*/ 997305 w 1696552"/>
              <a:gd name="csY28" fmla="*/ 323931 h 1901719"/>
              <a:gd name="csX29" fmla="*/ 1015234 w 1696552"/>
              <a:gd name="csY29" fmla="*/ 341861 h 1901719"/>
              <a:gd name="csX30" fmla="*/ 1024199 w 1696552"/>
              <a:gd name="csY30" fmla="*/ 368755 h 1901719"/>
              <a:gd name="csX31" fmla="*/ 1042129 w 1696552"/>
              <a:gd name="csY31" fmla="*/ 619766 h 1901719"/>
              <a:gd name="csX32" fmla="*/ 1069023 w 1696552"/>
              <a:gd name="csY32" fmla="*/ 655625 h 1901719"/>
              <a:gd name="csX33" fmla="*/ 1131776 w 1696552"/>
              <a:gd name="csY33" fmla="*/ 673555 h 1901719"/>
              <a:gd name="csX34" fmla="*/ 1203493 w 1696552"/>
              <a:gd name="csY34" fmla="*/ 709414 h 1901719"/>
              <a:gd name="csX35" fmla="*/ 1212458 w 1696552"/>
              <a:gd name="csY35" fmla="*/ 736308 h 1901719"/>
              <a:gd name="csX36" fmla="*/ 1302105 w 1696552"/>
              <a:gd name="csY36" fmla="*/ 700449 h 1901719"/>
              <a:gd name="csX37" fmla="*/ 1337964 w 1696552"/>
              <a:gd name="csY37" fmla="*/ 790096 h 1901719"/>
              <a:gd name="csX38" fmla="*/ 1346929 w 1696552"/>
              <a:gd name="csY38" fmla="*/ 816990 h 1901719"/>
              <a:gd name="csX39" fmla="*/ 1355893 w 1696552"/>
              <a:gd name="csY39" fmla="*/ 852849 h 1901719"/>
              <a:gd name="csX40" fmla="*/ 1382787 w 1696552"/>
              <a:gd name="csY40" fmla="*/ 888708 h 1901719"/>
              <a:gd name="csX41" fmla="*/ 1400717 w 1696552"/>
              <a:gd name="csY41" fmla="*/ 933531 h 1901719"/>
              <a:gd name="csX42" fmla="*/ 1472434 w 1696552"/>
              <a:gd name="csY42" fmla="*/ 960425 h 1901719"/>
              <a:gd name="csX43" fmla="*/ 1499329 w 1696552"/>
              <a:gd name="csY43" fmla="*/ 969390 h 1901719"/>
              <a:gd name="csX44" fmla="*/ 1535187 w 1696552"/>
              <a:gd name="csY44" fmla="*/ 978355 h 1901719"/>
              <a:gd name="csX45" fmla="*/ 1606905 w 1696552"/>
              <a:gd name="csY45" fmla="*/ 1005249 h 1901719"/>
              <a:gd name="csX46" fmla="*/ 1633799 w 1696552"/>
              <a:gd name="csY46" fmla="*/ 1023178 h 1901719"/>
              <a:gd name="csX47" fmla="*/ 1678623 w 1696552"/>
              <a:gd name="csY47" fmla="*/ 1041108 h 1901719"/>
              <a:gd name="csX48" fmla="*/ 1696552 w 1696552"/>
              <a:gd name="csY48" fmla="*/ 1076966 h 1901719"/>
              <a:gd name="csX49" fmla="*/ 11187 w 1696552"/>
              <a:gd name="csY49" fmla="*/ 1901719 h 1901719"/>
              <a:gd name="csX50" fmla="*/ 29117 w 1696552"/>
              <a:gd name="csY50" fmla="*/ 1874825 h 1901719"/>
              <a:gd name="csX51" fmla="*/ 351846 w 1696552"/>
              <a:gd name="csY51" fmla="*/ 1803108 h 1901719"/>
              <a:gd name="csX52" fmla="*/ 378740 w 1696552"/>
              <a:gd name="csY52" fmla="*/ 1740355 h 1901719"/>
              <a:gd name="csX53" fmla="*/ 405634 w 1696552"/>
              <a:gd name="csY53" fmla="*/ 1695531 h 1901719"/>
              <a:gd name="csX54" fmla="*/ 414599 w 1696552"/>
              <a:gd name="csY54" fmla="*/ 1659672 h 1901719"/>
              <a:gd name="csX55" fmla="*/ 423564 w 1696552"/>
              <a:gd name="csY55" fmla="*/ 1632778 h 1901719"/>
              <a:gd name="csX56" fmla="*/ 396670 w 1696552"/>
              <a:gd name="csY56" fmla="*/ 1596919 h 1901719"/>
              <a:gd name="csX57" fmla="*/ 369776 w 1696552"/>
              <a:gd name="csY57" fmla="*/ 1534166 h 1901719"/>
              <a:gd name="csX58" fmla="*/ 324952 w 1696552"/>
              <a:gd name="csY58" fmla="*/ 1435555 h 1901719"/>
              <a:gd name="csX59" fmla="*/ 298058 w 1696552"/>
              <a:gd name="csY59" fmla="*/ 1408661 h 1901719"/>
              <a:gd name="csX0" fmla="*/ 173662 w 1742485"/>
              <a:gd name="csY0" fmla="*/ 476331 h 1941282"/>
              <a:gd name="csX1" fmla="*/ 164697 w 1742485"/>
              <a:gd name="csY1" fmla="*/ 404614 h 1941282"/>
              <a:gd name="csX2" fmla="*/ 263309 w 1742485"/>
              <a:gd name="csY2" fmla="*/ 386684 h 1941282"/>
              <a:gd name="csX3" fmla="*/ 290203 w 1742485"/>
              <a:gd name="csY3" fmla="*/ 359790 h 1941282"/>
              <a:gd name="csX4" fmla="*/ 335026 w 1742485"/>
              <a:gd name="csY4" fmla="*/ 341861 h 1941282"/>
              <a:gd name="csX5" fmla="*/ 370885 w 1742485"/>
              <a:gd name="csY5" fmla="*/ 350825 h 1941282"/>
              <a:gd name="csX6" fmla="*/ 406744 w 1742485"/>
              <a:gd name="csY6" fmla="*/ 368755 h 1941282"/>
              <a:gd name="csX7" fmla="*/ 451567 w 1742485"/>
              <a:gd name="csY7" fmla="*/ 386684 h 1941282"/>
              <a:gd name="csX8" fmla="*/ 505356 w 1742485"/>
              <a:gd name="csY8" fmla="*/ 359790 h 1941282"/>
              <a:gd name="csX9" fmla="*/ 532250 w 1742485"/>
              <a:gd name="csY9" fmla="*/ 350825 h 1941282"/>
              <a:gd name="csX10" fmla="*/ 523285 w 1742485"/>
              <a:gd name="csY10" fmla="*/ 314966 h 1941282"/>
              <a:gd name="csX11" fmla="*/ 532250 w 1742485"/>
              <a:gd name="csY11" fmla="*/ 252214 h 1941282"/>
              <a:gd name="csX12" fmla="*/ 550179 w 1742485"/>
              <a:gd name="csY12" fmla="*/ 225319 h 1941282"/>
              <a:gd name="csX13" fmla="*/ 568109 w 1742485"/>
              <a:gd name="csY13" fmla="*/ 99814 h 1941282"/>
              <a:gd name="csX14" fmla="*/ 612932 w 1742485"/>
              <a:gd name="csY14" fmla="*/ 90849 h 1941282"/>
              <a:gd name="csX15" fmla="*/ 639826 w 1742485"/>
              <a:gd name="csY15" fmla="*/ 81884 h 1941282"/>
              <a:gd name="csX16" fmla="*/ 657756 w 1742485"/>
              <a:gd name="csY16" fmla="*/ 46025 h 1941282"/>
              <a:gd name="csX17" fmla="*/ 738438 w 1742485"/>
              <a:gd name="csY17" fmla="*/ 19131 h 1941282"/>
              <a:gd name="csX18" fmla="*/ 774297 w 1742485"/>
              <a:gd name="csY18" fmla="*/ 1202 h 1941282"/>
              <a:gd name="csX19" fmla="*/ 792226 w 1742485"/>
              <a:gd name="csY19" fmla="*/ 46025 h 1941282"/>
              <a:gd name="csX20" fmla="*/ 819120 w 1742485"/>
              <a:gd name="csY20" fmla="*/ 63955 h 1941282"/>
              <a:gd name="csX21" fmla="*/ 837050 w 1742485"/>
              <a:gd name="csY21" fmla="*/ 81884 h 1941282"/>
              <a:gd name="csX22" fmla="*/ 890838 w 1742485"/>
              <a:gd name="csY22" fmla="*/ 90849 h 1941282"/>
              <a:gd name="csX23" fmla="*/ 935662 w 1742485"/>
              <a:gd name="csY23" fmla="*/ 99814 h 1941282"/>
              <a:gd name="csX24" fmla="*/ 962556 w 1742485"/>
              <a:gd name="csY24" fmla="*/ 126708 h 1941282"/>
              <a:gd name="csX25" fmla="*/ 953591 w 1742485"/>
              <a:gd name="csY25" fmla="*/ 153602 h 1941282"/>
              <a:gd name="csX26" fmla="*/ 944626 w 1742485"/>
              <a:gd name="csY26" fmla="*/ 189461 h 1941282"/>
              <a:gd name="csX27" fmla="*/ 971520 w 1742485"/>
              <a:gd name="csY27" fmla="*/ 288072 h 1941282"/>
              <a:gd name="csX28" fmla="*/ 1043238 w 1742485"/>
              <a:gd name="csY28" fmla="*/ 323931 h 1941282"/>
              <a:gd name="csX29" fmla="*/ 1061167 w 1742485"/>
              <a:gd name="csY29" fmla="*/ 341861 h 1941282"/>
              <a:gd name="csX30" fmla="*/ 1070132 w 1742485"/>
              <a:gd name="csY30" fmla="*/ 368755 h 1941282"/>
              <a:gd name="csX31" fmla="*/ 1088062 w 1742485"/>
              <a:gd name="csY31" fmla="*/ 619766 h 1941282"/>
              <a:gd name="csX32" fmla="*/ 1114956 w 1742485"/>
              <a:gd name="csY32" fmla="*/ 655625 h 1941282"/>
              <a:gd name="csX33" fmla="*/ 1177709 w 1742485"/>
              <a:gd name="csY33" fmla="*/ 673555 h 1941282"/>
              <a:gd name="csX34" fmla="*/ 1249426 w 1742485"/>
              <a:gd name="csY34" fmla="*/ 709414 h 1941282"/>
              <a:gd name="csX35" fmla="*/ 1258391 w 1742485"/>
              <a:gd name="csY35" fmla="*/ 736308 h 1941282"/>
              <a:gd name="csX36" fmla="*/ 1348038 w 1742485"/>
              <a:gd name="csY36" fmla="*/ 700449 h 1941282"/>
              <a:gd name="csX37" fmla="*/ 1383897 w 1742485"/>
              <a:gd name="csY37" fmla="*/ 790096 h 1941282"/>
              <a:gd name="csX38" fmla="*/ 1392862 w 1742485"/>
              <a:gd name="csY38" fmla="*/ 816990 h 1941282"/>
              <a:gd name="csX39" fmla="*/ 1401826 w 1742485"/>
              <a:gd name="csY39" fmla="*/ 852849 h 1941282"/>
              <a:gd name="csX40" fmla="*/ 1428720 w 1742485"/>
              <a:gd name="csY40" fmla="*/ 888708 h 1941282"/>
              <a:gd name="csX41" fmla="*/ 1446650 w 1742485"/>
              <a:gd name="csY41" fmla="*/ 933531 h 1941282"/>
              <a:gd name="csX42" fmla="*/ 1518367 w 1742485"/>
              <a:gd name="csY42" fmla="*/ 960425 h 1941282"/>
              <a:gd name="csX43" fmla="*/ 1545262 w 1742485"/>
              <a:gd name="csY43" fmla="*/ 969390 h 1941282"/>
              <a:gd name="csX44" fmla="*/ 1581120 w 1742485"/>
              <a:gd name="csY44" fmla="*/ 978355 h 1941282"/>
              <a:gd name="csX45" fmla="*/ 1652838 w 1742485"/>
              <a:gd name="csY45" fmla="*/ 1005249 h 1941282"/>
              <a:gd name="csX46" fmla="*/ 1679732 w 1742485"/>
              <a:gd name="csY46" fmla="*/ 1023178 h 1941282"/>
              <a:gd name="csX47" fmla="*/ 1724556 w 1742485"/>
              <a:gd name="csY47" fmla="*/ 1041108 h 1941282"/>
              <a:gd name="csX48" fmla="*/ 1742485 w 1742485"/>
              <a:gd name="csY48" fmla="*/ 1076966 h 1941282"/>
              <a:gd name="csX49" fmla="*/ 57120 w 1742485"/>
              <a:gd name="csY49" fmla="*/ 1901719 h 1941282"/>
              <a:gd name="csX50" fmla="*/ 397779 w 1742485"/>
              <a:gd name="csY50" fmla="*/ 1803108 h 1941282"/>
              <a:gd name="csX51" fmla="*/ 424673 w 1742485"/>
              <a:gd name="csY51" fmla="*/ 1740355 h 1941282"/>
              <a:gd name="csX52" fmla="*/ 451567 w 1742485"/>
              <a:gd name="csY52" fmla="*/ 1695531 h 1941282"/>
              <a:gd name="csX53" fmla="*/ 460532 w 1742485"/>
              <a:gd name="csY53" fmla="*/ 1659672 h 1941282"/>
              <a:gd name="csX54" fmla="*/ 469497 w 1742485"/>
              <a:gd name="csY54" fmla="*/ 1632778 h 1941282"/>
              <a:gd name="csX55" fmla="*/ 442603 w 1742485"/>
              <a:gd name="csY55" fmla="*/ 1596919 h 1941282"/>
              <a:gd name="csX56" fmla="*/ 415709 w 1742485"/>
              <a:gd name="csY56" fmla="*/ 1534166 h 1941282"/>
              <a:gd name="csX57" fmla="*/ 370885 w 1742485"/>
              <a:gd name="csY57" fmla="*/ 1435555 h 1941282"/>
              <a:gd name="csX58" fmla="*/ 343991 w 1742485"/>
              <a:gd name="csY58" fmla="*/ 1408661 h 1941282"/>
              <a:gd name="csX0" fmla="*/ 15189 w 1584012"/>
              <a:gd name="csY0" fmla="*/ 476331 h 1803108"/>
              <a:gd name="csX1" fmla="*/ 6224 w 1584012"/>
              <a:gd name="csY1" fmla="*/ 404614 h 1803108"/>
              <a:gd name="csX2" fmla="*/ 104836 w 1584012"/>
              <a:gd name="csY2" fmla="*/ 386684 h 1803108"/>
              <a:gd name="csX3" fmla="*/ 131730 w 1584012"/>
              <a:gd name="csY3" fmla="*/ 359790 h 1803108"/>
              <a:gd name="csX4" fmla="*/ 176553 w 1584012"/>
              <a:gd name="csY4" fmla="*/ 341861 h 1803108"/>
              <a:gd name="csX5" fmla="*/ 212412 w 1584012"/>
              <a:gd name="csY5" fmla="*/ 350825 h 1803108"/>
              <a:gd name="csX6" fmla="*/ 248271 w 1584012"/>
              <a:gd name="csY6" fmla="*/ 368755 h 1803108"/>
              <a:gd name="csX7" fmla="*/ 293094 w 1584012"/>
              <a:gd name="csY7" fmla="*/ 386684 h 1803108"/>
              <a:gd name="csX8" fmla="*/ 346883 w 1584012"/>
              <a:gd name="csY8" fmla="*/ 359790 h 1803108"/>
              <a:gd name="csX9" fmla="*/ 373777 w 1584012"/>
              <a:gd name="csY9" fmla="*/ 350825 h 1803108"/>
              <a:gd name="csX10" fmla="*/ 364812 w 1584012"/>
              <a:gd name="csY10" fmla="*/ 314966 h 1803108"/>
              <a:gd name="csX11" fmla="*/ 373777 w 1584012"/>
              <a:gd name="csY11" fmla="*/ 252214 h 1803108"/>
              <a:gd name="csX12" fmla="*/ 391706 w 1584012"/>
              <a:gd name="csY12" fmla="*/ 225319 h 1803108"/>
              <a:gd name="csX13" fmla="*/ 409636 w 1584012"/>
              <a:gd name="csY13" fmla="*/ 99814 h 1803108"/>
              <a:gd name="csX14" fmla="*/ 454459 w 1584012"/>
              <a:gd name="csY14" fmla="*/ 90849 h 1803108"/>
              <a:gd name="csX15" fmla="*/ 481353 w 1584012"/>
              <a:gd name="csY15" fmla="*/ 81884 h 1803108"/>
              <a:gd name="csX16" fmla="*/ 499283 w 1584012"/>
              <a:gd name="csY16" fmla="*/ 46025 h 1803108"/>
              <a:gd name="csX17" fmla="*/ 579965 w 1584012"/>
              <a:gd name="csY17" fmla="*/ 19131 h 1803108"/>
              <a:gd name="csX18" fmla="*/ 615824 w 1584012"/>
              <a:gd name="csY18" fmla="*/ 1202 h 1803108"/>
              <a:gd name="csX19" fmla="*/ 633753 w 1584012"/>
              <a:gd name="csY19" fmla="*/ 46025 h 1803108"/>
              <a:gd name="csX20" fmla="*/ 660647 w 1584012"/>
              <a:gd name="csY20" fmla="*/ 63955 h 1803108"/>
              <a:gd name="csX21" fmla="*/ 678577 w 1584012"/>
              <a:gd name="csY21" fmla="*/ 81884 h 1803108"/>
              <a:gd name="csX22" fmla="*/ 732365 w 1584012"/>
              <a:gd name="csY22" fmla="*/ 90849 h 1803108"/>
              <a:gd name="csX23" fmla="*/ 777189 w 1584012"/>
              <a:gd name="csY23" fmla="*/ 99814 h 1803108"/>
              <a:gd name="csX24" fmla="*/ 804083 w 1584012"/>
              <a:gd name="csY24" fmla="*/ 126708 h 1803108"/>
              <a:gd name="csX25" fmla="*/ 795118 w 1584012"/>
              <a:gd name="csY25" fmla="*/ 153602 h 1803108"/>
              <a:gd name="csX26" fmla="*/ 786153 w 1584012"/>
              <a:gd name="csY26" fmla="*/ 189461 h 1803108"/>
              <a:gd name="csX27" fmla="*/ 813047 w 1584012"/>
              <a:gd name="csY27" fmla="*/ 288072 h 1803108"/>
              <a:gd name="csX28" fmla="*/ 884765 w 1584012"/>
              <a:gd name="csY28" fmla="*/ 323931 h 1803108"/>
              <a:gd name="csX29" fmla="*/ 902694 w 1584012"/>
              <a:gd name="csY29" fmla="*/ 341861 h 1803108"/>
              <a:gd name="csX30" fmla="*/ 911659 w 1584012"/>
              <a:gd name="csY30" fmla="*/ 368755 h 1803108"/>
              <a:gd name="csX31" fmla="*/ 929589 w 1584012"/>
              <a:gd name="csY31" fmla="*/ 619766 h 1803108"/>
              <a:gd name="csX32" fmla="*/ 956483 w 1584012"/>
              <a:gd name="csY32" fmla="*/ 655625 h 1803108"/>
              <a:gd name="csX33" fmla="*/ 1019236 w 1584012"/>
              <a:gd name="csY33" fmla="*/ 673555 h 1803108"/>
              <a:gd name="csX34" fmla="*/ 1090953 w 1584012"/>
              <a:gd name="csY34" fmla="*/ 709414 h 1803108"/>
              <a:gd name="csX35" fmla="*/ 1099918 w 1584012"/>
              <a:gd name="csY35" fmla="*/ 736308 h 1803108"/>
              <a:gd name="csX36" fmla="*/ 1189565 w 1584012"/>
              <a:gd name="csY36" fmla="*/ 700449 h 1803108"/>
              <a:gd name="csX37" fmla="*/ 1225424 w 1584012"/>
              <a:gd name="csY37" fmla="*/ 790096 h 1803108"/>
              <a:gd name="csX38" fmla="*/ 1234389 w 1584012"/>
              <a:gd name="csY38" fmla="*/ 816990 h 1803108"/>
              <a:gd name="csX39" fmla="*/ 1243353 w 1584012"/>
              <a:gd name="csY39" fmla="*/ 852849 h 1803108"/>
              <a:gd name="csX40" fmla="*/ 1270247 w 1584012"/>
              <a:gd name="csY40" fmla="*/ 888708 h 1803108"/>
              <a:gd name="csX41" fmla="*/ 1288177 w 1584012"/>
              <a:gd name="csY41" fmla="*/ 933531 h 1803108"/>
              <a:gd name="csX42" fmla="*/ 1359894 w 1584012"/>
              <a:gd name="csY42" fmla="*/ 960425 h 1803108"/>
              <a:gd name="csX43" fmla="*/ 1386789 w 1584012"/>
              <a:gd name="csY43" fmla="*/ 969390 h 1803108"/>
              <a:gd name="csX44" fmla="*/ 1422647 w 1584012"/>
              <a:gd name="csY44" fmla="*/ 978355 h 1803108"/>
              <a:gd name="csX45" fmla="*/ 1494365 w 1584012"/>
              <a:gd name="csY45" fmla="*/ 1005249 h 1803108"/>
              <a:gd name="csX46" fmla="*/ 1521259 w 1584012"/>
              <a:gd name="csY46" fmla="*/ 1023178 h 1803108"/>
              <a:gd name="csX47" fmla="*/ 1566083 w 1584012"/>
              <a:gd name="csY47" fmla="*/ 1041108 h 1803108"/>
              <a:gd name="csX48" fmla="*/ 1584012 w 1584012"/>
              <a:gd name="csY48" fmla="*/ 1076966 h 1803108"/>
              <a:gd name="csX49" fmla="*/ 239306 w 1584012"/>
              <a:gd name="csY49" fmla="*/ 1803108 h 1803108"/>
              <a:gd name="csX50" fmla="*/ 266200 w 1584012"/>
              <a:gd name="csY50" fmla="*/ 1740355 h 1803108"/>
              <a:gd name="csX51" fmla="*/ 293094 w 1584012"/>
              <a:gd name="csY51" fmla="*/ 1695531 h 1803108"/>
              <a:gd name="csX52" fmla="*/ 302059 w 1584012"/>
              <a:gd name="csY52" fmla="*/ 1659672 h 1803108"/>
              <a:gd name="csX53" fmla="*/ 311024 w 1584012"/>
              <a:gd name="csY53" fmla="*/ 1632778 h 1803108"/>
              <a:gd name="csX54" fmla="*/ 284130 w 1584012"/>
              <a:gd name="csY54" fmla="*/ 1596919 h 1803108"/>
              <a:gd name="csX55" fmla="*/ 257236 w 1584012"/>
              <a:gd name="csY55" fmla="*/ 1534166 h 1803108"/>
              <a:gd name="csX56" fmla="*/ 212412 w 1584012"/>
              <a:gd name="csY56" fmla="*/ 1435555 h 1803108"/>
              <a:gd name="csX57" fmla="*/ 185518 w 1584012"/>
              <a:gd name="csY57" fmla="*/ 1408661 h 1803108"/>
              <a:gd name="csX0" fmla="*/ 15189 w 1584012"/>
              <a:gd name="csY0" fmla="*/ 476331 h 1781790"/>
              <a:gd name="csX1" fmla="*/ 6224 w 1584012"/>
              <a:gd name="csY1" fmla="*/ 404614 h 1781790"/>
              <a:gd name="csX2" fmla="*/ 104836 w 1584012"/>
              <a:gd name="csY2" fmla="*/ 386684 h 1781790"/>
              <a:gd name="csX3" fmla="*/ 131730 w 1584012"/>
              <a:gd name="csY3" fmla="*/ 359790 h 1781790"/>
              <a:gd name="csX4" fmla="*/ 176553 w 1584012"/>
              <a:gd name="csY4" fmla="*/ 341861 h 1781790"/>
              <a:gd name="csX5" fmla="*/ 212412 w 1584012"/>
              <a:gd name="csY5" fmla="*/ 350825 h 1781790"/>
              <a:gd name="csX6" fmla="*/ 248271 w 1584012"/>
              <a:gd name="csY6" fmla="*/ 368755 h 1781790"/>
              <a:gd name="csX7" fmla="*/ 293094 w 1584012"/>
              <a:gd name="csY7" fmla="*/ 386684 h 1781790"/>
              <a:gd name="csX8" fmla="*/ 346883 w 1584012"/>
              <a:gd name="csY8" fmla="*/ 359790 h 1781790"/>
              <a:gd name="csX9" fmla="*/ 373777 w 1584012"/>
              <a:gd name="csY9" fmla="*/ 350825 h 1781790"/>
              <a:gd name="csX10" fmla="*/ 364812 w 1584012"/>
              <a:gd name="csY10" fmla="*/ 314966 h 1781790"/>
              <a:gd name="csX11" fmla="*/ 373777 w 1584012"/>
              <a:gd name="csY11" fmla="*/ 252214 h 1781790"/>
              <a:gd name="csX12" fmla="*/ 391706 w 1584012"/>
              <a:gd name="csY12" fmla="*/ 225319 h 1781790"/>
              <a:gd name="csX13" fmla="*/ 409636 w 1584012"/>
              <a:gd name="csY13" fmla="*/ 99814 h 1781790"/>
              <a:gd name="csX14" fmla="*/ 454459 w 1584012"/>
              <a:gd name="csY14" fmla="*/ 90849 h 1781790"/>
              <a:gd name="csX15" fmla="*/ 481353 w 1584012"/>
              <a:gd name="csY15" fmla="*/ 81884 h 1781790"/>
              <a:gd name="csX16" fmla="*/ 499283 w 1584012"/>
              <a:gd name="csY16" fmla="*/ 46025 h 1781790"/>
              <a:gd name="csX17" fmla="*/ 579965 w 1584012"/>
              <a:gd name="csY17" fmla="*/ 19131 h 1781790"/>
              <a:gd name="csX18" fmla="*/ 615824 w 1584012"/>
              <a:gd name="csY18" fmla="*/ 1202 h 1781790"/>
              <a:gd name="csX19" fmla="*/ 633753 w 1584012"/>
              <a:gd name="csY19" fmla="*/ 46025 h 1781790"/>
              <a:gd name="csX20" fmla="*/ 660647 w 1584012"/>
              <a:gd name="csY20" fmla="*/ 63955 h 1781790"/>
              <a:gd name="csX21" fmla="*/ 678577 w 1584012"/>
              <a:gd name="csY21" fmla="*/ 81884 h 1781790"/>
              <a:gd name="csX22" fmla="*/ 732365 w 1584012"/>
              <a:gd name="csY22" fmla="*/ 90849 h 1781790"/>
              <a:gd name="csX23" fmla="*/ 777189 w 1584012"/>
              <a:gd name="csY23" fmla="*/ 99814 h 1781790"/>
              <a:gd name="csX24" fmla="*/ 804083 w 1584012"/>
              <a:gd name="csY24" fmla="*/ 126708 h 1781790"/>
              <a:gd name="csX25" fmla="*/ 795118 w 1584012"/>
              <a:gd name="csY25" fmla="*/ 153602 h 1781790"/>
              <a:gd name="csX26" fmla="*/ 786153 w 1584012"/>
              <a:gd name="csY26" fmla="*/ 189461 h 1781790"/>
              <a:gd name="csX27" fmla="*/ 813047 w 1584012"/>
              <a:gd name="csY27" fmla="*/ 288072 h 1781790"/>
              <a:gd name="csX28" fmla="*/ 884765 w 1584012"/>
              <a:gd name="csY28" fmla="*/ 323931 h 1781790"/>
              <a:gd name="csX29" fmla="*/ 902694 w 1584012"/>
              <a:gd name="csY29" fmla="*/ 341861 h 1781790"/>
              <a:gd name="csX30" fmla="*/ 911659 w 1584012"/>
              <a:gd name="csY30" fmla="*/ 368755 h 1781790"/>
              <a:gd name="csX31" fmla="*/ 929589 w 1584012"/>
              <a:gd name="csY31" fmla="*/ 619766 h 1781790"/>
              <a:gd name="csX32" fmla="*/ 956483 w 1584012"/>
              <a:gd name="csY32" fmla="*/ 655625 h 1781790"/>
              <a:gd name="csX33" fmla="*/ 1019236 w 1584012"/>
              <a:gd name="csY33" fmla="*/ 673555 h 1781790"/>
              <a:gd name="csX34" fmla="*/ 1090953 w 1584012"/>
              <a:gd name="csY34" fmla="*/ 709414 h 1781790"/>
              <a:gd name="csX35" fmla="*/ 1099918 w 1584012"/>
              <a:gd name="csY35" fmla="*/ 736308 h 1781790"/>
              <a:gd name="csX36" fmla="*/ 1189565 w 1584012"/>
              <a:gd name="csY36" fmla="*/ 700449 h 1781790"/>
              <a:gd name="csX37" fmla="*/ 1225424 w 1584012"/>
              <a:gd name="csY37" fmla="*/ 790096 h 1781790"/>
              <a:gd name="csX38" fmla="*/ 1234389 w 1584012"/>
              <a:gd name="csY38" fmla="*/ 816990 h 1781790"/>
              <a:gd name="csX39" fmla="*/ 1243353 w 1584012"/>
              <a:gd name="csY39" fmla="*/ 852849 h 1781790"/>
              <a:gd name="csX40" fmla="*/ 1270247 w 1584012"/>
              <a:gd name="csY40" fmla="*/ 888708 h 1781790"/>
              <a:gd name="csX41" fmla="*/ 1288177 w 1584012"/>
              <a:gd name="csY41" fmla="*/ 933531 h 1781790"/>
              <a:gd name="csX42" fmla="*/ 1359894 w 1584012"/>
              <a:gd name="csY42" fmla="*/ 960425 h 1781790"/>
              <a:gd name="csX43" fmla="*/ 1386789 w 1584012"/>
              <a:gd name="csY43" fmla="*/ 969390 h 1781790"/>
              <a:gd name="csX44" fmla="*/ 1422647 w 1584012"/>
              <a:gd name="csY44" fmla="*/ 978355 h 1781790"/>
              <a:gd name="csX45" fmla="*/ 1494365 w 1584012"/>
              <a:gd name="csY45" fmla="*/ 1005249 h 1781790"/>
              <a:gd name="csX46" fmla="*/ 1521259 w 1584012"/>
              <a:gd name="csY46" fmla="*/ 1023178 h 1781790"/>
              <a:gd name="csX47" fmla="*/ 1566083 w 1584012"/>
              <a:gd name="csY47" fmla="*/ 1041108 h 1781790"/>
              <a:gd name="csX48" fmla="*/ 1584012 w 1584012"/>
              <a:gd name="csY48" fmla="*/ 1076966 h 1781790"/>
              <a:gd name="csX49" fmla="*/ 266200 w 1584012"/>
              <a:gd name="csY49" fmla="*/ 1740355 h 1781790"/>
              <a:gd name="csX50" fmla="*/ 293094 w 1584012"/>
              <a:gd name="csY50" fmla="*/ 1695531 h 1781790"/>
              <a:gd name="csX51" fmla="*/ 302059 w 1584012"/>
              <a:gd name="csY51" fmla="*/ 1659672 h 1781790"/>
              <a:gd name="csX52" fmla="*/ 311024 w 1584012"/>
              <a:gd name="csY52" fmla="*/ 1632778 h 1781790"/>
              <a:gd name="csX53" fmla="*/ 284130 w 1584012"/>
              <a:gd name="csY53" fmla="*/ 1596919 h 1781790"/>
              <a:gd name="csX54" fmla="*/ 257236 w 1584012"/>
              <a:gd name="csY54" fmla="*/ 1534166 h 1781790"/>
              <a:gd name="csX55" fmla="*/ 212412 w 1584012"/>
              <a:gd name="csY55" fmla="*/ 1435555 h 1781790"/>
              <a:gd name="csX56" fmla="*/ 185518 w 1584012"/>
              <a:gd name="csY56" fmla="*/ 1408661 h 1781790"/>
              <a:gd name="csX0" fmla="*/ 15189 w 1584012"/>
              <a:gd name="csY0" fmla="*/ 476331 h 1781790"/>
              <a:gd name="csX1" fmla="*/ 6224 w 1584012"/>
              <a:gd name="csY1" fmla="*/ 404614 h 1781790"/>
              <a:gd name="csX2" fmla="*/ 104836 w 1584012"/>
              <a:gd name="csY2" fmla="*/ 386684 h 1781790"/>
              <a:gd name="csX3" fmla="*/ 131730 w 1584012"/>
              <a:gd name="csY3" fmla="*/ 359790 h 1781790"/>
              <a:gd name="csX4" fmla="*/ 176553 w 1584012"/>
              <a:gd name="csY4" fmla="*/ 341861 h 1781790"/>
              <a:gd name="csX5" fmla="*/ 212412 w 1584012"/>
              <a:gd name="csY5" fmla="*/ 350825 h 1781790"/>
              <a:gd name="csX6" fmla="*/ 248271 w 1584012"/>
              <a:gd name="csY6" fmla="*/ 368755 h 1781790"/>
              <a:gd name="csX7" fmla="*/ 293094 w 1584012"/>
              <a:gd name="csY7" fmla="*/ 386684 h 1781790"/>
              <a:gd name="csX8" fmla="*/ 346883 w 1584012"/>
              <a:gd name="csY8" fmla="*/ 359790 h 1781790"/>
              <a:gd name="csX9" fmla="*/ 373777 w 1584012"/>
              <a:gd name="csY9" fmla="*/ 350825 h 1781790"/>
              <a:gd name="csX10" fmla="*/ 364812 w 1584012"/>
              <a:gd name="csY10" fmla="*/ 314966 h 1781790"/>
              <a:gd name="csX11" fmla="*/ 373777 w 1584012"/>
              <a:gd name="csY11" fmla="*/ 252214 h 1781790"/>
              <a:gd name="csX12" fmla="*/ 391706 w 1584012"/>
              <a:gd name="csY12" fmla="*/ 225319 h 1781790"/>
              <a:gd name="csX13" fmla="*/ 409636 w 1584012"/>
              <a:gd name="csY13" fmla="*/ 99814 h 1781790"/>
              <a:gd name="csX14" fmla="*/ 454459 w 1584012"/>
              <a:gd name="csY14" fmla="*/ 90849 h 1781790"/>
              <a:gd name="csX15" fmla="*/ 481353 w 1584012"/>
              <a:gd name="csY15" fmla="*/ 81884 h 1781790"/>
              <a:gd name="csX16" fmla="*/ 499283 w 1584012"/>
              <a:gd name="csY16" fmla="*/ 46025 h 1781790"/>
              <a:gd name="csX17" fmla="*/ 579965 w 1584012"/>
              <a:gd name="csY17" fmla="*/ 19131 h 1781790"/>
              <a:gd name="csX18" fmla="*/ 615824 w 1584012"/>
              <a:gd name="csY18" fmla="*/ 1202 h 1781790"/>
              <a:gd name="csX19" fmla="*/ 633753 w 1584012"/>
              <a:gd name="csY19" fmla="*/ 46025 h 1781790"/>
              <a:gd name="csX20" fmla="*/ 660647 w 1584012"/>
              <a:gd name="csY20" fmla="*/ 63955 h 1781790"/>
              <a:gd name="csX21" fmla="*/ 678577 w 1584012"/>
              <a:gd name="csY21" fmla="*/ 81884 h 1781790"/>
              <a:gd name="csX22" fmla="*/ 732365 w 1584012"/>
              <a:gd name="csY22" fmla="*/ 90849 h 1781790"/>
              <a:gd name="csX23" fmla="*/ 777189 w 1584012"/>
              <a:gd name="csY23" fmla="*/ 99814 h 1781790"/>
              <a:gd name="csX24" fmla="*/ 804083 w 1584012"/>
              <a:gd name="csY24" fmla="*/ 126708 h 1781790"/>
              <a:gd name="csX25" fmla="*/ 795118 w 1584012"/>
              <a:gd name="csY25" fmla="*/ 153602 h 1781790"/>
              <a:gd name="csX26" fmla="*/ 786153 w 1584012"/>
              <a:gd name="csY26" fmla="*/ 189461 h 1781790"/>
              <a:gd name="csX27" fmla="*/ 813047 w 1584012"/>
              <a:gd name="csY27" fmla="*/ 288072 h 1781790"/>
              <a:gd name="csX28" fmla="*/ 884765 w 1584012"/>
              <a:gd name="csY28" fmla="*/ 323931 h 1781790"/>
              <a:gd name="csX29" fmla="*/ 902694 w 1584012"/>
              <a:gd name="csY29" fmla="*/ 341861 h 1781790"/>
              <a:gd name="csX30" fmla="*/ 911659 w 1584012"/>
              <a:gd name="csY30" fmla="*/ 368755 h 1781790"/>
              <a:gd name="csX31" fmla="*/ 929589 w 1584012"/>
              <a:gd name="csY31" fmla="*/ 619766 h 1781790"/>
              <a:gd name="csX32" fmla="*/ 956483 w 1584012"/>
              <a:gd name="csY32" fmla="*/ 655625 h 1781790"/>
              <a:gd name="csX33" fmla="*/ 1019236 w 1584012"/>
              <a:gd name="csY33" fmla="*/ 673555 h 1781790"/>
              <a:gd name="csX34" fmla="*/ 1090953 w 1584012"/>
              <a:gd name="csY34" fmla="*/ 709414 h 1781790"/>
              <a:gd name="csX35" fmla="*/ 1099918 w 1584012"/>
              <a:gd name="csY35" fmla="*/ 736308 h 1781790"/>
              <a:gd name="csX36" fmla="*/ 1189565 w 1584012"/>
              <a:gd name="csY36" fmla="*/ 700449 h 1781790"/>
              <a:gd name="csX37" fmla="*/ 1225424 w 1584012"/>
              <a:gd name="csY37" fmla="*/ 790096 h 1781790"/>
              <a:gd name="csX38" fmla="*/ 1234389 w 1584012"/>
              <a:gd name="csY38" fmla="*/ 816990 h 1781790"/>
              <a:gd name="csX39" fmla="*/ 1243353 w 1584012"/>
              <a:gd name="csY39" fmla="*/ 852849 h 1781790"/>
              <a:gd name="csX40" fmla="*/ 1270247 w 1584012"/>
              <a:gd name="csY40" fmla="*/ 888708 h 1781790"/>
              <a:gd name="csX41" fmla="*/ 1288177 w 1584012"/>
              <a:gd name="csY41" fmla="*/ 933531 h 1781790"/>
              <a:gd name="csX42" fmla="*/ 1359894 w 1584012"/>
              <a:gd name="csY42" fmla="*/ 960425 h 1781790"/>
              <a:gd name="csX43" fmla="*/ 1386789 w 1584012"/>
              <a:gd name="csY43" fmla="*/ 969390 h 1781790"/>
              <a:gd name="csX44" fmla="*/ 1422647 w 1584012"/>
              <a:gd name="csY44" fmla="*/ 978355 h 1781790"/>
              <a:gd name="csX45" fmla="*/ 1494365 w 1584012"/>
              <a:gd name="csY45" fmla="*/ 1005249 h 1781790"/>
              <a:gd name="csX46" fmla="*/ 1521259 w 1584012"/>
              <a:gd name="csY46" fmla="*/ 1023178 h 1781790"/>
              <a:gd name="csX47" fmla="*/ 1566083 w 1584012"/>
              <a:gd name="csY47" fmla="*/ 1041108 h 1781790"/>
              <a:gd name="csX48" fmla="*/ 1584012 w 1584012"/>
              <a:gd name="csY48" fmla="*/ 1076966 h 1781790"/>
              <a:gd name="csX49" fmla="*/ 266200 w 1584012"/>
              <a:gd name="csY49" fmla="*/ 1740355 h 1781790"/>
              <a:gd name="csX50" fmla="*/ 293094 w 1584012"/>
              <a:gd name="csY50" fmla="*/ 1695531 h 1781790"/>
              <a:gd name="csX51" fmla="*/ 311024 w 1584012"/>
              <a:gd name="csY51" fmla="*/ 1632778 h 1781790"/>
              <a:gd name="csX52" fmla="*/ 284130 w 1584012"/>
              <a:gd name="csY52" fmla="*/ 1596919 h 1781790"/>
              <a:gd name="csX53" fmla="*/ 257236 w 1584012"/>
              <a:gd name="csY53" fmla="*/ 1534166 h 1781790"/>
              <a:gd name="csX54" fmla="*/ 212412 w 1584012"/>
              <a:gd name="csY54" fmla="*/ 1435555 h 1781790"/>
              <a:gd name="csX55" fmla="*/ 185518 w 1584012"/>
              <a:gd name="csY55" fmla="*/ 1408661 h 1781790"/>
              <a:gd name="csX0" fmla="*/ 15189 w 1584012"/>
              <a:gd name="csY0" fmla="*/ 476331 h 1781790"/>
              <a:gd name="csX1" fmla="*/ 6224 w 1584012"/>
              <a:gd name="csY1" fmla="*/ 404614 h 1781790"/>
              <a:gd name="csX2" fmla="*/ 104836 w 1584012"/>
              <a:gd name="csY2" fmla="*/ 386684 h 1781790"/>
              <a:gd name="csX3" fmla="*/ 131730 w 1584012"/>
              <a:gd name="csY3" fmla="*/ 359790 h 1781790"/>
              <a:gd name="csX4" fmla="*/ 176553 w 1584012"/>
              <a:gd name="csY4" fmla="*/ 341861 h 1781790"/>
              <a:gd name="csX5" fmla="*/ 212412 w 1584012"/>
              <a:gd name="csY5" fmla="*/ 350825 h 1781790"/>
              <a:gd name="csX6" fmla="*/ 248271 w 1584012"/>
              <a:gd name="csY6" fmla="*/ 368755 h 1781790"/>
              <a:gd name="csX7" fmla="*/ 293094 w 1584012"/>
              <a:gd name="csY7" fmla="*/ 386684 h 1781790"/>
              <a:gd name="csX8" fmla="*/ 346883 w 1584012"/>
              <a:gd name="csY8" fmla="*/ 359790 h 1781790"/>
              <a:gd name="csX9" fmla="*/ 373777 w 1584012"/>
              <a:gd name="csY9" fmla="*/ 350825 h 1781790"/>
              <a:gd name="csX10" fmla="*/ 364812 w 1584012"/>
              <a:gd name="csY10" fmla="*/ 314966 h 1781790"/>
              <a:gd name="csX11" fmla="*/ 373777 w 1584012"/>
              <a:gd name="csY11" fmla="*/ 252214 h 1781790"/>
              <a:gd name="csX12" fmla="*/ 391706 w 1584012"/>
              <a:gd name="csY12" fmla="*/ 225319 h 1781790"/>
              <a:gd name="csX13" fmla="*/ 409636 w 1584012"/>
              <a:gd name="csY13" fmla="*/ 99814 h 1781790"/>
              <a:gd name="csX14" fmla="*/ 454459 w 1584012"/>
              <a:gd name="csY14" fmla="*/ 90849 h 1781790"/>
              <a:gd name="csX15" fmla="*/ 481353 w 1584012"/>
              <a:gd name="csY15" fmla="*/ 81884 h 1781790"/>
              <a:gd name="csX16" fmla="*/ 499283 w 1584012"/>
              <a:gd name="csY16" fmla="*/ 46025 h 1781790"/>
              <a:gd name="csX17" fmla="*/ 579965 w 1584012"/>
              <a:gd name="csY17" fmla="*/ 19131 h 1781790"/>
              <a:gd name="csX18" fmla="*/ 615824 w 1584012"/>
              <a:gd name="csY18" fmla="*/ 1202 h 1781790"/>
              <a:gd name="csX19" fmla="*/ 633753 w 1584012"/>
              <a:gd name="csY19" fmla="*/ 46025 h 1781790"/>
              <a:gd name="csX20" fmla="*/ 660647 w 1584012"/>
              <a:gd name="csY20" fmla="*/ 63955 h 1781790"/>
              <a:gd name="csX21" fmla="*/ 678577 w 1584012"/>
              <a:gd name="csY21" fmla="*/ 81884 h 1781790"/>
              <a:gd name="csX22" fmla="*/ 732365 w 1584012"/>
              <a:gd name="csY22" fmla="*/ 90849 h 1781790"/>
              <a:gd name="csX23" fmla="*/ 777189 w 1584012"/>
              <a:gd name="csY23" fmla="*/ 99814 h 1781790"/>
              <a:gd name="csX24" fmla="*/ 804083 w 1584012"/>
              <a:gd name="csY24" fmla="*/ 126708 h 1781790"/>
              <a:gd name="csX25" fmla="*/ 795118 w 1584012"/>
              <a:gd name="csY25" fmla="*/ 153602 h 1781790"/>
              <a:gd name="csX26" fmla="*/ 786153 w 1584012"/>
              <a:gd name="csY26" fmla="*/ 189461 h 1781790"/>
              <a:gd name="csX27" fmla="*/ 813047 w 1584012"/>
              <a:gd name="csY27" fmla="*/ 288072 h 1781790"/>
              <a:gd name="csX28" fmla="*/ 884765 w 1584012"/>
              <a:gd name="csY28" fmla="*/ 323931 h 1781790"/>
              <a:gd name="csX29" fmla="*/ 902694 w 1584012"/>
              <a:gd name="csY29" fmla="*/ 341861 h 1781790"/>
              <a:gd name="csX30" fmla="*/ 911659 w 1584012"/>
              <a:gd name="csY30" fmla="*/ 368755 h 1781790"/>
              <a:gd name="csX31" fmla="*/ 929589 w 1584012"/>
              <a:gd name="csY31" fmla="*/ 619766 h 1781790"/>
              <a:gd name="csX32" fmla="*/ 956483 w 1584012"/>
              <a:gd name="csY32" fmla="*/ 655625 h 1781790"/>
              <a:gd name="csX33" fmla="*/ 1019236 w 1584012"/>
              <a:gd name="csY33" fmla="*/ 673555 h 1781790"/>
              <a:gd name="csX34" fmla="*/ 1090953 w 1584012"/>
              <a:gd name="csY34" fmla="*/ 709414 h 1781790"/>
              <a:gd name="csX35" fmla="*/ 1099918 w 1584012"/>
              <a:gd name="csY35" fmla="*/ 736308 h 1781790"/>
              <a:gd name="csX36" fmla="*/ 1189565 w 1584012"/>
              <a:gd name="csY36" fmla="*/ 700449 h 1781790"/>
              <a:gd name="csX37" fmla="*/ 1225424 w 1584012"/>
              <a:gd name="csY37" fmla="*/ 790096 h 1781790"/>
              <a:gd name="csX38" fmla="*/ 1234389 w 1584012"/>
              <a:gd name="csY38" fmla="*/ 816990 h 1781790"/>
              <a:gd name="csX39" fmla="*/ 1243353 w 1584012"/>
              <a:gd name="csY39" fmla="*/ 852849 h 1781790"/>
              <a:gd name="csX40" fmla="*/ 1270247 w 1584012"/>
              <a:gd name="csY40" fmla="*/ 888708 h 1781790"/>
              <a:gd name="csX41" fmla="*/ 1288177 w 1584012"/>
              <a:gd name="csY41" fmla="*/ 933531 h 1781790"/>
              <a:gd name="csX42" fmla="*/ 1359894 w 1584012"/>
              <a:gd name="csY42" fmla="*/ 960425 h 1781790"/>
              <a:gd name="csX43" fmla="*/ 1386789 w 1584012"/>
              <a:gd name="csY43" fmla="*/ 969390 h 1781790"/>
              <a:gd name="csX44" fmla="*/ 1422647 w 1584012"/>
              <a:gd name="csY44" fmla="*/ 978355 h 1781790"/>
              <a:gd name="csX45" fmla="*/ 1494365 w 1584012"/>
              <a:gd name="csY45" fmla="*/ 1005249 h 1781790"/>
              <a:gd name="csX46" fmla="*/ 1521259 w 1584012"/>
              <a:gd name="csY46" fmla="*/ 1023178 h 1781790"/>
              <a:gd name="csX47" fmla="*/ 1566083 w 1584012"/>
              <a:gd name="csY47" fmla="*/ 1041108 h 1781790"/>
              <a:gd name="csX48" fmla="*/ 1584012 w 1584012"/>
              <a:gd name="csY48" fmla="*/ 1076966 h 1781790"/>
              <a:gd name="csX49" fmla="*/ 266200 w 1584012"/>
              <a:gd name="csY49" fmla="*/ 1740355 h 1781790"/>
              <a:gd name="csX50" fmla="*/ 293094 w 1584012"/>
              <a:gd name="csY50" fmla="*/ 1695531 h 1781790"/>
              <a:gd name="csX51" fmla="*/ 311024 w 1584012"/>
              <a:gd name="csY51" fmla="*/ 1632778 h 1781790"/>
              <a:gd name="csX52" fmla="*/ 284130 w 1584012"/>
              <a:gd name="csY52" fmla="*/ 1596919 h 1781790"/>
              <a:gd name="csX53" fmla="*/ 212412 w 1584012"/>
              <a:gd name="csY53" fmla="*/ 1435555 h 1781790"/>
              <a:gd name="csX54" fmla="*/ 185518 w 1584012"/>
              <a:gd name="csY54" fmla="*/ 1408661 h 1781790"/>
              <a:gd name="csX0" fmla="*/ 15189 w 1584012"/>
              <a:gd name="csY0" fmla="*/ 476331 h 1781790"/>
              <a:gd name="csX1" fmla="*/ 6224 w 1584012"/>
              <a:gd name="csY1" fmla="*/ 404614 h 1781790"/>
              <a:gd name="csX2" fmla="*/ 104836 w 1584012"/>
              <a:gd name="csY2" fmla="*/ 386684 h 1781790"/>
              <a:gd name="csX3" fmla="*/ 131730 w 1584012"/>
              <a:gd name="csY3" fmla="*/ 359790 h 1781790"/>
              <a:gd name="csX4" fmla="*/ 176553 w 1584012"/>
              <a:gd name="csY4" fmla="*/ 341861 h 1781790"/>
              <a:gd name="csX5" fmla="*/ 212412 w 1584012"/>
              <a:gd name="csY5" fmla="*/ 350825 h 1781790"/>
              <a:gd name="csX6" fmla="*/ 248271 w 1584012"/>
              <a:gd name="csY6" fmla="*/ 368755 h 1781790"/>
              <a:gd name="csX7" fmla="*/ 293094 w 1584012"/>
              <a:gd name="csY7" fmla="*/ 386684 h 1781790"/>
              <a:gd name="csX8" fmla="*/ 346883 w 1584012"/>
              <a:gd name="csY8" fmla="*/ 359790 h 1781790"/>
              <a:gd name="csX9" fmla="*/ 373777 w 1584012"/>
              <a:gd name="csY9" fmla="*/ 350825 h 1781790"/>
              <a:gd name="csX10" fmla="*/ 364812 w 1584012"/>
              <a:gd name="csY10" fmla="*/ 314966 h 1781790"/>
              <a:gd name="csX11" fmla="*/ 373777 w 1584012"/>
              <a:gd name="csY11" fmla="*/ 252214 h 1781790"/>
              <a:gd name="csX12" fmla="*/ 391706 w 1584012"/>
              <a:gd name="csY12" fmla="*/ 225319 h 1781790"/>
              <a:gd name="csX13" fmla="*/ 409636 w 1584012"/>
              <a:gd name="csY13" fmla="*/ 99814 h 1781790"/>
              <a:gd name="csX14" fmla="*/ 454459 w 1584012"/>
              <a:gd name="csY14" fmla="*/ 90849 h 1781790"/>
              <a:gd name="csX15" fmla="*/ 481353 w 1584012"/>
              <a:gd name="csY15" fmla="*/ 81884 h 1781790"/>
              <a:gd name="csX16" fmla="*/ 499283 w 1584012"/>
              <a:gd name="csY16" fmla="*/ 46025 h 1781790"/>
              <a:gd name="csX17" fmla="*/ 579965 w 1584012"/>
              <a:gd name="csY17" fmla="*/ 19131 h 1781790"/>
              <a:gd name="csX18" fmla="*/ 615824 w 1584012"/>
              <a:gd name="csY18" fmla="*/ 1202 h 1781790"/>
              <a:gd name="csX19" fmla="*/ 633753 w 1584012"/>
              <a:gd name="csY19" fmla="*/ 46025 h 1781790"/>
              <a:gd name="csX20" fmla="*/ 660647 w 1584012"/>
              <a:gd name="csY20" fmla="*/ 63955 h 1781790"/>
              <a:gd name="csX21" fmla="*/ 678577 w 1584012"/>
              <a:gd name="csY21" fmla="*/ 81884 h 1781790"/>
              <a:gd name="csX22" fmla="*/ 732365 w 1584012"/>
              <a:gd name="csY22" fmla="*/ 90849 h 1781790"/>
              <a:gd name="csX23" fmla="*/ 777189 w 1584012"/>
              <a:gd name="csY23" fmla="*/ 99814 h 1781790"/>
              <a:gd name="csX24" fmla="*/ 804083 w 1584012"/>
              <a:gd name="csY24" fmla="*/ 126708 h 1781790"/>
              <a:gd name="csX25" fmla="*/ 795118 w 1584012"/>
              <a:gd name="csY25" fmla="*/ 153602 h 1781790"/>
              <a:gd name="csX26" fmla="*/ 786153 w 1584012"/>
              <a:gd name="csY26" fmla="*/ 189461 h 1781790"/>
              <a:gd name="csX27" fmla="*/ 813047 w 1584012"/>
              <a:gd name="csY27" fmla="*/ 288072 h 1781790"/>
              <a:gd name="csX28" fmla="*/ 884765 w 1584012"/>
              <a:gd name="csY28" fmla="*/ 323931 h 1781790"/>
              <a:gd name="csX29" fmla="*/ 902694 w 1584012"/>
              <a:gd name="csY29" fmla="*/ 341861 h 1781790"/>
              <a:gd name="csX30" fmla="*/ 911659 w 1584012"/>
              <a:gd name="csY30" fmla="*/ 368755 h 1781790"/>
              <a:gd name="csX31" fmla="*/ 929589 w 1584012"/>
              <a:gd name="csY31" fmla="*/ 619766 h 1781790"/>
              <a:gd name="csX32" fmla="*/ 956483 w 1584012"/>
              <a:gd name="csY32" fmla="*/ 655625 h 1781790"/>
              <a:gd name="csX33" fmla="*/ 1019236 w 1584012"/>
              <a:gd name="csY33" fmla="*/ 673555 h 1781790"/>
              <a:gd name="csX34" fmla="*/ 1090953 w 1584012"/>
              <a:gd name="csY34" fmla="*/ 709414 h 1781790"/>
              <a:gd name="csX35" fmla="*/ 1099918 w 1584012"/>
              <a:gd name="csY35" fmla="*/ 736308 h 1781790"/>
              <a:gd name="csX36" fmla="*/ 1189565 w 1584012"/>
              <a:gd name="csY36" fmla="*/ 700449 h 1781790"/>
              <a:gd name="csX37" fmla="*/ 1225424 w 1584012"/>
              <a:gd name="csY37" fmla="*/ 790096 h 1781790"/>
              <a:gd name="csX38" fmla="*/ 1234389 w 1584012"/>
              <a:gd name="csY38" fmla="*/ 816990 h 1781790"/>
              <a:gd name="csX39" fmla="*/ 1243353 w 1584012"/>
              <a:gd name="csY39" fmla="*/ 852849 h 1781790"/>
              <a:gd name="csX40" fmla="*/ 1270247 w 1584012"/>
              <a:gd name="csY40" fmla="*/ 888708 h 1781790"/>
              <a:gd name="csX41" fmla="*/ 1288177 w 1584012"/>
              <a:gd name="csY41" fmla="*/ 933531 h 1781790"/>
              <a:gd name="csX42" fmla="*/ 1359894 w 1584012"/>
              <a:gd name="csY42" fmla="*/ 960425 h 1781790"/>
              <a:gd name="csX43" fmla="*/ 1386789 w 1584012"/>
              <a:gd name="csY43" fmla="*/ 969390 h 1781790"/>
              <a:gd name="csX44" fmla="*/ 1422647 w 1584012"/>
              <a:gd name="csY44" fmla="*/ 978355 h 1781790"/>
              <a:gd name="csX45" fmla="*/ 1494365 w 1584012"/>
              <a:gd name="csY45" fmla="*/ 1005249 h 1781790"/>
              <a:gd name="csX46" fmla="*/ 1521259 w 1584012"/>
              <a:gd name="csY46" fmla="*/ 1023178 h 1781790"/>
              <a:gd name="csX47" fmla="*/ 1566083 w 1584012"/>
              <a:gd name="csY47" fmla="*/ 1041108 h 1781790"/>
              <a:gd name="csX48" fmla="*/ 1584012 w 1584012"/>
              <a:gd name="csY48" fmla="*/ 1076966 h 1781790"/>
              <a:gd name="csX49" fmla="*/ 266200 w 1584012"/>
              <a:gd name="csY49" fmla="*/ 1740355 h 1781790"/>
              <a:gd name="csX50" fmla="*/ 293094 w 1584012"/>
              <a:gd name="csY50" fmla="*/ 1695531 h 1781790"/>
              <a:gd name="csX51" fmla="*/ 311024 w 1584012"/>
              <a:gd name="csY51" fmla="*/ 1632778 h 1781790"/>
              <a:gd name="csX52" fmla="*/ 212412 w 1584012"/>
              <a:gd name="csY52" fmla="*/ 1435555 h 1781790"/>
              <a:gd name="csX53" fmla="*/ 185518 w 1584012"/>
              <a:gd name="csY53" fmla="*/ 1408661 h 1781790"/>
              <a:gd name="csX0" fmla="*/ 15189 w 1584012"/>
              <a:gd name="csY0" fmla="*/ 476331 h 1781790"/>
              <a:gd name="csX1" fmla="*/ 6224 w 1584012"/>
              <a:gd name="csY1" fmla="*/ 404614 h 1781790"/>
              <a:gd name="csX2" fmla="*/ 104836 w 1584012"/>
              <a:gd name="csY2" fmla="*/ 386684 h 1781790"/>
              <a:gd name="csX3" fmla="*/ 131730 w 1584012"/>
              <a:gd name="csY3" fmla="*/ 359790 h 1781790"/>
              <a:gd name="csX4" fmla="*/ 176553 w 1584012"/>
              <a:gd name="csY4" fmla="*/ 341861 h 1781790"/>
              <a:gd name="csX5" fmla="*/ 212412 w 1584012"/>
              <a:gd name="csY5" fmla="*/ 350825 h 1781790"/>
              <a:gd name="csX6" fmla="*/ 248271 w 1584012"/>
              <a:gd name="csY6" fmla="*/ 368755 h 1781790"/>
              <a:gd name="csX7" fmla="*/ 293094 w 1584012"/>
              <a:gd name="csY7" fmla="*/ 386684 h 1781790"/>
              <a:gd name="csX8" fmla="*/ 346883 w 1584012"/>
              <a:gd name="csY8" fmla="*/ 359790 h 1781790"/>
              <a:gd name="csX9" fmla="*/ 373777 w 1584012"/>
              <a:gd name="csY9" fmla="*/ 350825 h 1781790"/>
              <a:gd name="csX10" fmla="*/ 364812 w 1584012"/>
              <a:gd name="csY10" fmla="*/ 314966 h 1781790"/>
              <a:gd name="csX11" fmla="*/ 373777 w 1584012"/>
              <a:gd name="csY11" fmla="*/ 252214 h 1781790"/>
              <a:gd name="csX12" fmla="*/ 391706 w 1584012"/>
              <a:gd name="csY12" fmla="*/ 225319 h 1781790"/>
              <a:gd name="csX13" fmla="*/ 409636 w 1584012"/>
              <a:gd name="csY13" fmla="*/ 99814 h 1781790"/>
              <a:gd name="csX14" fmla="*/ 454459 w 1584012"/>
              <a:gd name="csY14" fmla="*/ 90849 h 1781790"/>
              <a:gd name="csX15" fmla="*/ 481353 w 1584012"/>
              <a:gd name="csY15" fmla="*/ 81884 h 1781790"/>
              <a:gd name="csX16" fmla="*/ 499283 w 1584012"/>
              <a:gd name="csY16" fmla="*/ 46025 h 1781790"/>
              <a:gd name="csX17" fmla="*/ 579965 w 1584012"/>
              <a:gd name="csY17" fmla="*/ 19131 h 1781790"/>
              <a:gd name="csX18" fmla="*/ 615824 w 1584012"/>
              <a:gd name="csY18" fmla="*/ 1202 h 1781790"/>
              <a:gd name="csX19" fmla="*/ 633753 w 1584012"/>
              <a:gd name="csY19" fmla="*/ 46025 h 1781790"/>
              <a:gd name="csX20" fmla="*/ 660647 w 1584012"/>
              <a:gd name="csY20" fmla="*/ 63955 h 1781790"/>
              <a:gd name="csX21" fmla="*/ 678577 w 1584012"/>
              <a:gd name="csY21" fmla="*/ 81884 h 1781790"/>
              <a:gd name="csX22" fmla="*/ 732365 w 1584012"/>
              <a:gd name="csY22" fmla="*/ 90849 h 1781790"/>
              <a:gd name="csX23" fmla="*/ 777189 w 1584012"/>
              <a:gd name="csY23" fmla="*/ 99814 h 1781790"/>
              <a:gd name="csX24" fmla="*/ 804083 w 1584012"/>
              <a:gd name="csY24" fmla="*/ 126708 h 1781790"/>
              <a:gd name="csX25" fmla="*/ 795118 w 1584012"/>
              <a:gd name="csY25" fmla="*/ 153602 h 1781790"/>
              <a:gd name="csX26" fmla="*/ 786153 w 1584012"/>
              <a:gd name="csY26" fmla="*/ 189461 h 1781790"/>
              <a:gd name="csX27" fmla="*/ 813047 w 1584012"/>
              <a:gd name="csY27" fmla="*/ 288072 h 1781790"/>
              <a:gd name="csX28" fmla="*/ 884765 w 1584012"/>
              <a:gd name="csY28" fmla="*/ 323931 h 1781790"/>
              <a:gd name="csX29" fmla="*/ 902694 w 1584012"/>
              <a:gd name="csY29" fmla="*/ 341861 h 1781790"/>
              <a:gd name="csX30" fmla="*/ 911659 w 1584012"/>
              <a:gd name="csY30" fmla="*/ 368755 h 1781790"/>
              <a:gd name="csX31" fmla="*/ 929589 w 1584012"/>
              <a:gd name="csY31" fmla="*/ 619766 h 1781790"/>
              <a:gd name="csX32" fmla="*/ 956483 w 1584012"/>
              <a:gd name="csY32" fmla="*/ 655625 h 1781790"/>
              <a:gd name="csX33" fmla="*/ 1019236 w 1584012"/>
              <a:gd name="csY33" fmla="*/ 673555 h 1781790"/>
              <a:gd name="csX34" fmla="*/ 1090953 w 1584012"/>
              <a:gd name="csY34" fmla="*/ 709414 h 1781790"/>
              <a:gd name="csX35" fmla="*/ 1099918 w 1584012"/>
              <a:gd name="csY35" fmla="*/ 736308 h 1781790"/>
              <a:gd name="csX36" fmla="*/ 1189565 w 1584012"/>
              <a:gd name="csY36" fmla="*/ 700449 h 1781790"/>
              <a:gd name="csX37" fmla="*/ 1225424 w 1584012"/>
              <a:gd name="csY37" fmla="*/ 790096 h 1781790"/>
              <a:gd name="csX38" fmla="*/ 1234389 w 1584012"/>
              <a:gd name="csY38" fmla="*/ 816990 h 1781790"/>
              <a:gd name="csX39" fmla="*/ 1243353 w 1584012"/>
              <a:gd name="csY39" fmla="*/ 852849 h 1781790"/>
              <a:gd name="csX40" fmla="*/ 1270247 w 1584012"/>
              <a:gd name="csY40" fmla="*/ 888708 h 1781790"/>
              <a:gd name="csX41" fmla="*/ 1288177 w 1584012"/>
              <a:gd name="csY41" fmla="*/ 933531 h 1781790"/>
              <a:gd name="csX42" fmla="*/ 1359894 w 1584012"/>
              <a:gd name="csY42" fmla="*/ 960425 h 1781790"/>
              <a:gd name="csX43" fmla="*/ 1386789 w 1584012"/>
              <a:gd name="csY43" fmla="*/ 969390 h 1781790"/>
              <a:gd name="csX44" fmla="*/ 1422647 w 1584012"/>
              <a:gd name="csY44" fmla="*/ 978355 h 1781790"/>
              <a:gd name="csX45" fmla="*/ 1494365 w 1584012"/>
              <a:gd name="csY45" fmla="*/ 1005249 h 1781790"/>
              <a:gd name="csX46" fmla="*/ 1521259 w 1584012"/>
              <a:gd name="csY46" fmla="*/ 1023178 h 1781790"/>
              <a:gd name="csX47" fmla="*/ 1566083 w 1584012"/>
              <a:gd name="csY47" fmla="*/ 1041108 h 1781790"/>
              <a:gd name="csX48" fmla="*/ 1584012 w 1584012"/>
              <a:gd name="csY48" fmla="*/ 1076966 h 1781790"/>
              <a:gd name="csX49" fmla="*/ 266200 w 1584012"/>
              <a:gd name="csY49" fmla="*/ 1740355 h 1781790"/>
              <a:gd name="csX50" fmla="*/ 293094 w 1584012"/>
              <a:gd name="csY50" fmla="*/ 1695531 h 1781790"/>
              <a:gd name="csX51" fmla="*/ 212412 w 1584012"/>
              <a:gd name="csY51" fmla="*/ 1435555 h 1781790"/>
              <a:gd name="csX52" fmla="*/ 185518 w 1584012"/>
              <a:gd name="csY52" fmla="*/ 1408661 h 1781790"/>
              <a:gd name="csX0" fmla="*/ 15189 w 1584012"/>
              <a:gd name="csY0" fmla="*/ 476331 h 1747984"/>
              <a:gd name="csX1" fmla="*/ 6224 w 1584012"/>
              <a:gd name="csY1" fmla="*/ 404614 h 1747984"/>
              <a:gd name="csX2" fmla="*/ 104836 w 1584012"/>
              <a:gd name="csY2" fmla="*/ 386684 h 1747984"/>
              <a:gd name="csX3" fmla="*/ 131730 w 1584012"/>
              <a:gd name="csY3" fmla="*/ 359790 h 1747984"/>
              <a:gd name="csX4" fmla="*/ 176553 w 1584012"/>
              <a:gd name="csY4" fmla="*/ 341861 h 1747984"/>
              <a:gd name="csX5" fmla="*/ 212412 w 1584012"/>
              <a:gd name="csY5" fmla="*/ 350825 h 1747984"/>
              <a:gd name="csX6" fmla="*/ 248271 w 1584012"/>
              <a:gd name="csY6" fmla="*/ 368755 h 1747984"/>
              <a:gd name="csX7" fmla="*/ 293094 w 1584012"/>
              <a:gd name="csY7" fmla="*/ 386684 h 1747984"/>
              <a:gd name="csX8" fmla="*/ 346883 w 1584012"/>
              <a:gd name="csY8" fmla="*/ 359790 h 1747984"/>
              <a:gd name="csX9" fmla="*/ 373777 w 1584012"/>
              <a:gd name="csY9" fmla="*/ 350825 h 1747984"/>
              <a:gd name="csX10" fmla="*/ 364812 w 1584012"/>
              <a:gd name="csY10" fmla="*/ 314966 h 1747984"/>
              <a:gd name="csX11" fmla="*/ 373777 w 1584012"/>
              <a:gd name="csY11" fmla="*/ 252214 h 1747984"/>
              <a:gd name="csX12" fmla="*/ 391706 w 1584012"/>
              <a:gd name="csY12" fmla="*/ 225319 h 1747984"/>
              <a:gd name="csX13" fmla="*/ 409636 w 1584012"/>
              <a:gd name="csY13" fmla="*/ 99814 h 1747984"/>
              <a:gd name="csX14" fmla="*/ 454459 w 1584012"/>
              <a:gd name="csY14" fmla="*/ 90849 h 1747984"/>
              <a:gd name="csX15" fmla="*/ 481353 w 1584012"/>
              <a:gd name="csY15" fmla="*/ 81884 h 1747984"/>
              <a:gd name="csX16" fmla="*/ 499283 w 1584012"/>
              <a:gd name="csY16" fmla="*/ 46025 h 1747984"/>
              <a:gd name="csX17" fmla="*/ 579965 w 1584012"/>
              <a:gd name="csY17" fmla="*/ 19131 h 1747984"/>
              <a:gd name="csX18" fmla="*/ 615824 w 1584012"/>
              <a:gd name="csY18" fmla="*/ 1202 h 1747984"/>
              <a:gd name="csX19" fmla="*/ 633753 w 1584012"/>
              <a:gd name="csY19" fmla="*/ 46025 h 1747984"/>
              <a:gd name="csX20" fmla="*/ 660647 w 1584012"/>
              <a:gd name="csY20" fmla="*/ 63955 h 1747984"/>
              <a:gd name="csX21" fmla="*/ 678577 w 1584012"/>
              <a:gd name="csY21" fmla="*/ 81884 h 1747984"/>
              <a:gd name="csX22" fmla="*/ 732365 w 1584012"/>
              <a:gd name="csY22" fmla="*/ 90849 h 1747984"/>
              <a:gd name="csX23" fmla="*/ 777189 w 1584012"/>
              <a:gd name="csY23" fmla="*/ 99814 h 1747984"/>
              <a:gd name="csX24" fmla="*/ 804083 w 1584012"/>
              <a:gd name="csY24" fmla="*/ 126708 h 1747984"/>
              <a:gd name="csX25" fmla="*/ 795118 w 1584012"/>
              <a:gd name="csY25" fmla="*/ 153602 h 1747984"/>
              <a:gd name="csX26" fmla="*/ 786153 w 1584012"/>
              <a:gd name="csY26" fmla="*/ 189461 h 1747984"/>
              <a:gd name="csX27" fmla="*/ 813047 w 1584012"/>
              <a:gd name="csY27" fmla="*/ 288072 h 1747984"/>
              <a:gd name="csX28" fmla="*/ 884765 w 1584012"/>
              <a:gd name="csY28" fmla="*/ 323931 h 1747984"/>
              <a:gd name="csX29" fmla="*/ 902694 w 1584012"/>
              <a:gd name="csY29" fmla="*/ 341861 h 1747984"/>
              <a:gd name="csX30" fmla="*/ 911659 w 1584012"/>
              <a:gd name="csY30" fmla="*/ 368755 h 1747984"/>
              <a:gd name="csX31" fmla="*/ 929589 w 1584012"/>
              <a:gd name="csY31" fmla="*/ 619766 h 1747984"/>
              <a:gd name="csX32" fmla="*/ 956483 w 1584012"/>
              <a:gd name="csY32" fmla="*/ 655625 h 1747984"/>
              <a:gd name="csX33" fmla="*/ 1019236 w 1584012"/>
              <a:gd name="csY33" fmla="*/ 673555 h 1747984"/>
              <a:gd name="csX34" fmla="*/ 1090953 w 1584012"/>
              <a:gd name="csY34" fmla="*/ 709414 h 1747984"/>
              <a:gd name="csX35" fmla="*/ 1099918 w 1584012"/>
              <a:gd name="csY35" fmla="*/ 736308 h 1747984"/>
              <a:gd name="csX36" fmla="*/ 1189565 w 1584012"/>
              <a:gd name="csY36" fmla="*/ 700449 h 1747984"/>
              <a:gd name="csX37" fmla="*/ 1225424 w 1584012"/>
              <a:gd name="csY37" fmla="*/ 790096 h 1747984"/>
              <a:gd name="csX38" fmla="*/ 1234389 w 1584012"/>
              <a:gd name="csY38" fmla="*/ 816990 h 1747984"/>
              <a:gd name="csX39" fmla="*/ 1243353 w 1584012"/>
              <a:gd name="csY39" fmla="*/ 852849 h 1747984"/>
              <a:gd name="csX40" fmla="*/ 1270247 w 1584012"/>
              <a:gd name="csY40" fmla="*/ 888708 h 1747984"/>
              <a:gd name="csX41" fmla="*/ 1288177 w 1584012"/>
              <a:gd name="csY41" fmla="*/ 933531 h 1747984"/>
              <a:gd name="csX42" fmla="*/ 1359894 w 1584012"/>
              <a:gd name="csY42" fmla="*/ 960425 h 1747984"/>
              <a:gd name="csX43" fmla="*/ 1386789 w 1584012"/>
              <a:gd name="csY43" fmla="*/ 969390 h 1747984"/>
              <a:gd name="csX44" fmla="*/ 1422647 w 1584012"/>
              <a:gd name="csY44" fmla="*/ 978355 h 1747984"/>
              <a:gd name="csX45" fmla="*/ 1494365 w 1584012"/>
              <a:gd name="csY45" fmla="*/ 1005249 h 1747984"/>
              <a:gd name="csX46" fmla="*/ 1521259 w 1584012"/>
              <a:gd name="csY46" fmla="*/ 1023178 h 1747984"/>
              <a:gd name="csX47" fmla="*/ 1566083 w 1584012"/>
              <a:gd name="csY47" fmla="*/ 1041108 h 1747984"/>
              <a:gd name="csX48" fmla="*/ 1584012 w 1584012"/>
              <a:gd name="csY48" fmla="*/ 1076966 h 1747984"/>
              <a:gd name="csX49" fmla="*/ 266200 w 1584012"/>
              <a:gd name="csY49" fmla="*/ 1740355 h 1747984"/>
              <a:gd name="csX50" fmla="*/ 212412 w 1584012"/>
              <a:gd name="csY50" fmla="*/ 1435555 h 1747984"/>
              <a:gd name="csX51" fmla="*/ 185518 w 1584012"/>
              <a:gd name="csY51" fmla="*/ 1408661 h 1747984"/>
              <a:gd name="csX0" fmla="*/ 15189 w 1584012"/>
              <a:gd name="csY0" fmla="*/ 476331 h 1435555"/>
              <a:gd name="csX1" fmla="*/ 6224 w 1584012"/>
              <a:gd name="csY1" fmla="*/ 404614 h 1435555"/>
              <a:gd name="csX2" fmla="*/ 104836 w 1584012"/>
              <a:gd name="csY2" fmla="*/ 386684 h 1435555"/>
              <a:gd name="csX3" fmla="*/ 131730 w 1584012"/>
              <a:gd name="csY3" fmla="*/ 359790 h 1435555"/>
              <a:gd name="csX4" fmla="*/ 176553 w 1584012"/>
              <a:gd name="csY4" fmla="*/ 341861 h 1435555"/>
              <a:gd name="csX5" fmla="*/ 212412 w 1584012"/>
              <a:gd name="csY5" fmla="*/ 350825 h 1435555"/>
              <a:gd name="csX6" fmla="*/ 248271 w 1584012"/>
              <a:gd name="csY6" fmla="*/ 368755 h 1435555"/>
              <a:gd name="csX7" fmla="*/ 293094 w 1584012"/>
              <a:gd name="csY7" fmla="*/ 386684 h 1435555"/>
              <a:gd name="csX8" fmla="*/ 346883 w 1584012"/>
              <a:gd name="csY8" fmla="*/ 359790 h 1435555"/>
              <a:gd name="csX9" fmla="*/ 373777 w 1584012"/>
              <a:gd name="csY9" fmla="*/ 350825 h 1435555"/>
              <a:gd name="csX10" fmla="*/ 364812 w 1584012"/>
              <a:gd name="csY10" fmla="*/ 314966 h 1435555"/>
              <a:gd name="csX11" fmla="*/ 373777 w 1584012"/>
              <a:gd name="csY11" fmla="*/ 252214 h 1435555"/>
              <a:gd name="csX12" fmla="*/ 391706 w 1584012"/>
              <a:gd name="csY12" fmla="*/ 225319 h 1435555"/>
              <a:gd name="csX13" fmla="*/ 409636 w 1584012"/>
              <a:gd name="csY13" fmla="*/ 99814 h 1435555"/>
              <a:gd name="csX14" fmla="*/ 454459 w 1584012"/>
              <a:gd name="csY14" fmla="*/ 90849 h 1435555"/>
              <a:gd name="csX15" fmla="*/ 481353 w 1584012"/>
              <a:gd name="csY15" fmla="*/ 81884 h 1435555"/>
              <a:gd name="csX16" fmla="*/ 499283 w 1584012"/>
              <a:gd name="csY16" fmla="*/ 46025 h 1435555"/>
              <a:gd name="csX17" fmla="*/ 579965 w 1584012"/>
              <a:gd name="csY17" fmla="*/ 19131 h 1435555"/>
              <a:gd name="csX18" fmla="*/ 615824 w 1584012"/>
              <a:gd name="csY18" fmla="*/ 1202 h 1435555"/>
              <a:gd name="csX19" fmla="*/ 633753 w 1584012"/>
              <a:gd name="csY19" fmla="*/ 46025 h 1435555"/>
              <a:gd name="csX20" fmla="*/ 660647 w 1584012"/>
              <a:gd name="csY20" fmla="*/ 63955 h 1435555"/>
              <a:gd name="csX21" fmla="*/ 678577 w 1584012"/>
              <a:gd name="csY21" fmla="*/ 81884 h 1435555"/>
              <a:gd name="csX22" fmla="*/ 732365 w 1584012"/>
              <a:gd name="csY22" fmla="*/ 90849 h 1435555"/>
              <a:gd name="csX23" fmla="*/ 777189 w 1584012"/>
              <a:gd name="csY23" fmla="*/ 99814 h 1435555"/>
              <a:gd name="csX24" fmla="*/ 804083 w 1584012"/>
              <a:gd name="csY24" fmla="*/ 126708 h 1435555"/>
              <a:gd name="csX25" fmla="*/ 795118 w 1584012"/>
              <a:gd name="csY25" fmla="*/ 153602 h 1435555"/>
              <a:gd name="csX26" fmla="*/ 786153 w 1584012"/>
              <a:gd name="csY26" fmla="*/ 189461 h 1435555"/>
              <a:gd name="csX27" fmla="*/ 813047 w 1584012"/>
              <a:gd name="csY27" fmla="*/ 288072 h 1435555"/>
              <a:gd name="csX28" fmla="*/ 884765 w 1584012"/>
              <a:gd name="csY28" fmla="*/ 323931 h 1435555"/>
              <a:gd name="csX29" fmla="*/ 902694 w 1584012"/>
              <a:gd name="csY29" fmla="*/ 341861 h 1435555"/>
              <a:gd name="csX30" fmla="*/ 911659 w 1584012"/>
              <a:gd name="csY30" fmla="*/ 368755 h 1435555"/>
              <a:gd name="csX31" fmla="*/ 929589 w 1584012"/>
              <a:gd name="csY31" fmla="*/ 619766 h 1435555"/>
              <a:gd name="csX32" fmla="*/ 956483 w 1584012"/>
              <a:gd name="csY32" fmla="*/ 655625 h 1435555"/>
              <a:gd name="csX33" fmla="*/ 1019236 w 1584012"/>
              <a:gd name="csY33" fmla="*/ 673555 h 1435555"/>
              <a:gd name="csX34" fmla="*/ 1090953 w 1584012"/>
              <a:gd name="csY34" fmla="*/ 709414 h 1435555"/>
              <a:gd name="csX35" fmla="*/ 1099918 w 1584012"/>
              <a:gd name="csY35" fmla="*/ 736308 h 1435555"/>
              <a:gd name="csX36" fmla="*/ 1189565 w 1584012"/>
              <a:gd name="csY36" fmla="*/ 700449 h 1435555"/>
              <a:gd name="csX37" fmla="*/ 1225424 w 1584012"/>
              <a:gd name="csY37" fmla="*/ 790096 h 1435555"/>
              <a:gd name="csX38" fmla="*/ 1234389 w 1584012"/>
              <a:gd name="csY38" fmla="*/ 816990 h 1435555"/>
              <a:gd name="csX39" fmla="*/ 1243353 w 1584012"/>
              <a:gd name="csY39" fmla="*/ 852849 h 1435555"/>
              <a:gd name="csX40" fmla="*/ 1270247 w 1584012"/>
              <a:gd name="csY40" fmla="*/ 888708 h 1435555"/>
              <a:gd name="csX41" fmla="*/ 1288177 w 1584012"/>
              <a:gd name="csY41" fmla="*/ 933531 h 1435555"/>
              <a:gd name="csX42" fmla="*/ 1359894 w 1584012"/>
              <a:gd name="csY42" fmla="*/ 960425 h 1435555"/>
              <a:gd name="csX43" fmla="*/ 1386789 w 1584012"/>
              <a:gd name="csY43" fmla="*/ 969390 h 1435555"/>
              <a:gd name="csX44" fmla="*/ 1422647 w 1584012"/>
              <a:gd name="csY44" fmla="*/ 978355 h 1435555"/>
              <a:gd name="csX45" fmla="*/ 1494365 w 1584012"/>
              <a:gd name="csY45" fmla="*/ 1005249 h 1435555"/>
              <a:gd name="csX46" fmla="*/ 1521259 w 1584012"/>
              <a:gd name="csY46" fmla="*/ 1023178 h 1435555"/>
              <a:gd name="csX47" fmla="*/ 1566083 w 1584012"/>
              <a:gd name="csY47" fmla="*/ 1041108 h 1435555"/>
              <a:gd name="csX48" fmla="*/ 1584012 w 1584012"/>
              <a:gd name="csY48" fmla="*/ 1076966 h 1435555"/>
              <a:gd name="csX49" fmla="*/ 212412 w 1584012"/>
              <a:gd name="csY49" fmla="*/ 1435555 h 1435555"/>
              <a:gd name="csX50" fmla="*/ 185518 w 1584012"/>
              <a:gd name="csY50" fmla="*/ 1408661 h 1435555"/>
              <a:gd name="csX0" fmla="*/ 15189 w 1655325"/>
              <a:gd name="csY0" fmla="*/ 476331 h 1435555"/>
              <a:gd name="csX1" fmla="*/ 6224 w 1655325"/>
              <a:gd name="csY1" fmla="*/ 404614 h 1435555"/>
              <a:gd name="csX2" fmla="*/ 104836 w 1655325"/>
              <a:gd name="csY2" fmla="*/ 386684 h 1435555"/>
              <a:gd name="csX3" fmla="*/ 131730 w 1655325"/>
              <a:gd name="csY3" fmla="*/ 359790 h 1435555"/>
              <a:gd name="csX4" fmla="*/ 176553 w 1655325"/>
              <a:gd name="csY4" fmla="*/ 341861 h 1435555"/>
              <a:gd name="csX5" fmla="*/ 212412 w 1655325"/>
              <a:gd name="csY5" fmla="*/ 350825 h 1435555"/>
              <a:gd name="csX6" fmla="*/ 248271 w 1655325"/>
              <a:gd name="csY6" fmla="*/ 368755 h 1435555"/>
              <a:gd name="csX7" fmla="*/ 293094 w 1655325"/>
              <a:gd name="csY7" fmla="*/ 386684 h 1435555"/>
              <a:gd name="csX8" fmla="*/ 346883 w 1655325"/>
              <a:gd name="csY8" fmla="*/ 359790 h 1435555"/>
              <a:gd name="csX9" fmla="*/ 373777 w 1655325"/>
              <a:gd name="csY9" fmla="*/ 350825 h 1435555"/>
              <a:gd name="csX10" fmla="*/ 364812 w 1655325"/>
              <a:gd name="csY10" fmla="*/ 314966 h 1435555"/>
              <a:gd name="csX11" fmla="*/ 373777 w 1655325"/>
              <a:gd name="csY11" fmla="*/ 252214 h 1435555"/>
              <a:gd name="csX12" fmla="*/ 391706 w 1655325"/>
              <a:gd name="csY12" fmla="*/ 225319 h 1435555"/>
              <a:gd name="csX13" fmla="*/ 409636 w 1655325"/>
              <a:gd name="csY13" fmla="*/ 99814 h 1435555"/>
              <a:gd name="csX14" fmla="*/ 454459 w 1655325"/>
              <a:gd name="csY14" fmla="*/ 90849 h 1435555"/>
              <a:gd name="csX15" fmla="*/ 481353 w 1655325"/>
              <a:gd name="csY15" fmla="*/ 81884 h 1435555"/>
              <a:gd name="csX16" fmla="*/ 499283 w 1655325"/>
              <a:gd name="csY16" fmla="*/ 46025 h 1435555"/>
              <a:gd name="csX17" fmla="*/ 579965 w 1655325"/>
              <a:gd name="csY17" fmla="*/ 19131 h 1435555"/>
              <a:gd name="csX18" fmla="*/ 615824 w 1655325"/>
              <a:gd name="csY18" fmla="*/ 1202 h 1435555"/>
              <a:gd name="csX19" fmla="*/ 633753 w 1655325"/>
              <a:gd name="csY19" fmla="*/ 46025 h 1435555"/>
              <a:gd name="csX20" fmla="*/ 660647 w 1655325"/>
              <a:gd name="csY20" fmla="*/ 63955 h 1435555"/>
              <a:gd name="csX21" fmla="*/ 678577 w 1655325"/>
              <a:gd name="csY21" fmla="*/ 81884 h 1435555"/>
              <a:gd name="csX22" fmla="*/ 732365 w 1655325"/>
              <a:gd name="csY22" fmla="*/ 90849 h 1435555"/>
              <a:gd name="csX23" fmla="*/ 777189 w 1655325"/>
              <a:gd name="csY23" fmla="*/ 99814 h 1435555"/>
              <a:gd name="csX24" fmla="*/ 804083 w 1655325"/>
              <a:gd name="csY24" fmla="*/ 126708 h 1435555"/>
              <a:gd name="csX25" fmla="*/ 795118 w 1655325"/>
              <a:gd name="csY25" fmla="*/ 153602 h 1435555"/>
              <a:gd name="csX26" fmla="*/ 786153 w 1655325"/>
              <a:gd name="csY26" fmla="*/ 189461 h 1435555"/>
              <a:gd name="csX27" fmla="*/ 813047 w 1655325"/>
              <a:gd name="csY27" fmla="*/ 288072 h 1435555"/>
              <a:gd name="csX28" fmla="*/ 884765 w 1655325"/>
              <a:gd name="csY28" fmla="*/ 323931 h 1435555"/>
              <a:gd name="csX29" fmla="*/ 902694 w 1655325"/>
              <a:gd name="csY29" fmla="*/ 341861 h 1435555"/>
              <a:gd name="csX30" fmla="*/ 911659 w 1655325"/>
              <a:gd name="csY30" fmla="*/ 368755 h 1435555"/>
              <a:gd name="csX31" fmla="*/ 929589 w 1655325"/>
              <a:gd name="csY31" fmla="*/ 619766 h 1435555"/>
              <a:gd name="csX32" fmla="*/ 956483 w 1655325"/>
              <a:gd name="csY32" fmla="*/ 655625 h 1435555"/>
              <a:gd name="csX33" fmla="*/ 1019236 w 1655325"/>
              <a:gd name="csY33" fmla="*/ 673555 h 1435555"/>
              <a:gd name="csX34" fmla="*/ 1090953 w 1655325"/>
              <a:gd name="csY34" fmla="*/ 709414 h 1435555"/>
              <a:gd name="csX35" fmla="*/ 1099918 w 1655325"/>
              <a:gd name="csY35" fmla="*/ 736308 h 1435555"/>
              <a:gd name="csX36" fmla="*/ 1189565 w 1655325"/>
              <a:gd name="csY36" fmla="*/ 700449 h 1435555"/>
              <a:gd name="csX37" fmla="*/ 1225424 w 1655325"/>
              <a:gd name="csY37" fmla="*/ 790096 h 1435555"/>
              <a:gd name="csX38" fmla="*/ 1234389 w 1655325"/>
              <a:gd name="csY38" fmla="*/ 816990 h 1435555"/>
              <a:gd name="csX39" fmla="*/ 1243353 w 1655325"/>
              <a:gd name="csY39" fmla="*/ 852849 h 1435555"/>
              <a:gd name="csX40" fmla="*/ 1270247 w 1655325"/>
              <a:gd name="csY40" fmla="*/ 888708 h 1435555"/>
              <a:gd name="csX41" fmla="*/ 1288177 w 1655325"/>
              <a:gd name="csY41" fmla="*/ 933531 h 1435555"/>
              <a:gd name="csX42" fmla="*/ 1359894 w 1655325"/>
              <a:gd name="csY42" fmla="*/ 960425 h 1435555"/>
              <a:gd name="csX43" fmla="*/ 1386789 w 1655325"/>
              <a:gd name="csY43" fmla="*/ 969390 h 1435555"/>
              <a:gd name="csX44" fmla="*/ 1422647 w 1655325"/>
              <a:gd name="csY44" fmla="*/ 978355 h 1435555"/>
              <a:gd name="csX45" fmla="*/ 1494365 w 1655325"/>
              <a:gd name="csY45" fmla="*/ 1005249 h 1435555"/>
              <a:gd name="csX46" fmla="*/ 1521259 w 1655325"/>
              <a:gd name="csY46" fmla="*/ 1023178 h 1435555"/>
              <a:gd name="csX47" fmla="*/ 1566083 w 1655325"/>
              <a:gd name="csY47" fmla="*/ 1041108 h 1435555"/>
              <a:gd name="csX48" fmla="*/ 212412 w 1655325"/>
              <a:gd name="csY48" fmla="*/ 1435555 h 1435555"/>
              <a:gd name="csX49" fmla="*/ 185518 w 1655325"/>
              <a:gd name="csY49" fmla="*/ 1408661 h 1435555"/>
              <a:gd name="csX0" fmla="*/ 15189 w 1611503"/>
              <a:gd name="csY0" fmla="*/ 476331 h 1435555"/>
              <a:gd name="csX1" fmla="*/ 6224 w 1611503"/>
              <a:gd name="csY1" fmla="*/ 404614 h 1435555"/>
              <a:gd name="csX2" fmla="*/ 104836 w 1611503"/>
              <a:gd name="csY2" fmla="*/ 386684 h 1435555"/>
              <a:gd name="csX3" fmla="*/ 131730 w 1611503"/>
              <a:gd name="csY3" fmla="*/ 359790 h 1435555"/>
              <a:gd name="csX4" fmla="*/ 176553 w 1611503"/>
              <a:gd name="csY4" fmla="*/ 341861 h 1435555"/>
              <a:gd name="csX5" fmla="*/ 212412 w 1611503"/>
              <a:gd name="csY5" fmla="*/ 350825 h 1435555"/>
              <a:gd name="csX6" fmla="*/ 248271 w 1611503"/>
              <a:gd name="csY6" fmla="*/ 368755 h 1435555"/>
              <a:gd name="csX7" fmla="*/ 293094 w 1611503"/>
              <a:gd name="csY7" fmla="*/ 386684 h 1435555"/>
              <a:gd name="csX8" fmla="*/ 346883 w 1611503"/>
              <a:gd name="csY8" fmla="*/ 359790 h 1435555"/>
              <a:gd name="csX9" fmla="*/ 373777 w 1611503"/>
              <a:gd name="csY9" fmla="*/ 350825 h 1435555"/>
              <a:gd name="csX10" fmla="*/ 364812 w 1611503"/>
              <a:gd name="csY10" fmla="*/ 314966 h 1435555"/>
              <a:gd name="csX11" fmla="*/ 373777 w 1611503"/>
              <a:gd name="csY11" fmla="*/ 252214 h 1435555"/>
              <a:gd name="csX12" fmla="*/ 391706 w 1611503"/>
              <a:gd name="csY12" fmla="*/ 225319 h 1435555"/>
              <a:gd name="csX13" fmla="*/ 409636 w 1611503"/>
              <a:gd name="csY13" fmla="*/ 99814 h 1435555"/>
              <a:gd name="csX14" fmla="*/ 454459 w 1611503"/>
              <a:gd name="csY14" fmla="*/ 90849 h 1435555"/>
              <a:gd name="csX15" fmla="*/ 481353 w 1611503"/>
              <a:gd name="csY15" fmla="*/ 81884 h 1435555"/>
              <a:gd name="csX16" fmla="*/ 499283 w 1611503"/>
              <a:gd name="csY16" fmla="*/ 46025 h 1435555"/>
              <a:gd name="csX17" fmla="*/ 579965 w 1611503"/>
              <a:gd name="csY17" fmla="*/ 19131 h 1435555"/>
              <a:gd name="csX18" fmla="*/ 615824 w 1611503"/>
              <a:gd name="csY18" fmla="*/ 1202 h 1435555"/>
              <a:gd name="csX19" fmla="*/ 633753 w 1611503"/>
              <a:gd name="csY19" fmla="*/ 46025 h 1435555"/>
              <a:gd name="csX20" fmla="*/ 660647 w 1611503"/>
              <a:gd name="csY20" fmla="*/ 63955 h 1435555"/>
              <a:gd name="csX21" fmla="*/ 678577 w 1611503"/>
              <a:gd name="csY21" fmla="*/ 81884 h 1435555"/>
              <a:gd name="csX22" fmla="*/ 732365 w 1611503"/>
              <a:gd name="csY22" fmla="*/ 90849 h 1435555"/>
              <a:gd name="csX23" fmla="*/ 777189 w 1611503"/>
              <a:gd name="csY23" fmla="*/ 99814 h 1435555"/>
              <a:gd name="csX24" fmla="*/ 804083 w 1611503"/>
              <a:gd name="csY24" fmla="*/ 126708 h 1435555"/>
              <a:gd name="csX25" fmla="*/ 795118 w 1611503"/>
              <a:gd name="csY25" fmla="*/ 153602 h 1435555"/>
              <a:gd name="csX26" fmla="*/ 786153 w 1611503"/>
              <a:gd name="csY26" fmla="*/ 189461 h 1435555"/>
              <a:gd name="csX27" fmla="*/ 813047 w 1611503"/>
              <a:gd name="csY27" fmla="*/ 288072 h 1435555"/>
              <a:gd name="csX28" fmla="*/ 884765 w 1611503"/>
              <a:gd name="csY28" fmla="*/ 323931 h 1435555"/>
              <a:gd name="csX29" fmla="*/ 902694 w 1611503"/>
              <a:gd name="csY29" fmla="*/ 341861 h 1435555"/>
              <a:gd name="csX30" fmla="*/ 911659 w 1611503"/>
              <a:gd name="csY30" fmla="*/ 368755 h 1435555"/>
              <a:gd name="csX31" fmla="*/ 929589 w 1611503"/>
              <a:gd name="csY31" fmla="*/ 619766 h 1435555"/>
              <a:gd name="csX32" fmla="*/ 956483 w 1611503"/>
              <a:gd name="csY32" fmla="*/ 655625 h 1435555"/>
              <a:gd name="csX33" fmla="*/ 1019236 w 1611503"/>
              <a:gd name="csY33" fmla="*/ 673555 h 1435555"/>
              <a:gd name="csX34" fmla="*/ 1090953 w 1611503"/>
              <a:gd name="csY34" fmla="*/ 709414 h 1435555"/>
              <a:gd name="csX35" fmla="*/ 1099918 w 1611503"/>
              <a:gd name="csY35" fmla="*/ 736308 h 1435555"/>
              <a:gd name="csX36" fmla="*/ 1189565 w 1611503"/>
              <a:gd name="csY36" fmla="*/ 700449 h 1435555"/>
              <a:gd name="csX37" fmla="*/ 1225424 w 1611503"/>
              <a:gd name="csY37" fmla="*/ 790096 h 1435555"/>
              <a:gd name="csX38" fmla="*/ 1234389 w 1611503"/>
              <a:gd name="csY38" fmla="*/ 816990 h 1435555"/>
              <a:gd name="csX39" fmla="*/ 1243353 w 1611503"/>
              <a:gd name="csY39" fmla="*/ 852849 h 1435555"/>
              <a:gd name="csX40" fmla="*/ 1270247 w 1611503"/>
              <a:gd name="csY40" fmla="*/ 888708 h 1435555"/>
              <a:gd name="csX41" fmla="*/ 1288177 w 1611503"/>
              <a:gd name="csY41" fmla="*/ 933531 h 1435555"/>
              <a:gd name="csX42" fmla="*/ 1359894 w 1611503"/>
              <a:gd name="csY42" fmla="*/ 960425 h 1435555"/>
              <a:gd name="csX43" fmla="*/ 1386789 w 1611503"/>
              <a:gd name="csY43" fmla="*/ 969390 h 1435555"/>
              <a:gd name="csX44" fmla="*/ 1422647 w 1611503"/>
              <a:gd name="csY44" fmla="*/ 978355 h 1435555"/>
              <a:gd name="csX45" fmla="*/ 1494365 w 1611503"/>
              <a:gd name="csY45" fmla="*/ 1005249 h 1435555"/>
              <a:gd name="csX46" fmla="*/ 1521259 w 1611503"/>
              <a:gd name="csY46" fmla="*/ 1023178 h 1435555"/>
              <a:gd name="csX47" fmla="*/ 212412 w 1611503"/>
              <a:gd name="csY47" fmla="*/ 1435555 h 1435555"/>
              <a:gd name="csX48" fmla="*/ 185518 w 1611503"/>
              <a:gd name="csY48" fmla="*/ 1408661 h 1435555"/>
              <a:gd name="csX0" fmla="*/ 15189 w 1494365"/>
              <a:gd name="csY0" fmla="*/ 476331 h 1435555"/>
              <a:gd name="csX1" fmla="*/ 6224 w 1494365"/>
              <a:gd name="csY1" fmla="*/ 404614 h 1435555"/>
              <a:gd name="csX2" fmla="*/ 104836 w 1494365"/>
              <a:gd name="csY2" fmla="*/ 386684 h 1435555"/>
              <a:gd name="csX3" fmla="*/ 131730 w 1494365"/>
              <a:gd name="csY3" fmla="*/ 359790 h 1435555"/>
              <a:gd name="csX4" fmla="*/ 176553 w 1494365"/>
              <a:gd name="csY4" fmla="*/ 341861 h 1435555"/>
              <a:gd name="csX5" fmla="*/ 212412 w 1494365"/>
              <a:gd name="csY5" fmla="*/ 350825 h 1435555"/>
              <a:gd name="csX6" fmla="*/ 248271 w 1494365"/>
              <a:gd name="csY6" fmla="*/ 368755 h 1435555"/>
              <a:gd name="csX7" fmla="*/ 293094 w 1494365"/>
              <a:gd name="csY7" fmla="*/ 386684 h 1435555"/>
              <a:gd name="csX8" fmla="*/ 346883 w 1494365"/>
              <a:gd name="csY8" fmla="*/ 359790 h 1435555"/>
              <a:gd name="csX9" fmla="*/ 373777 w 1494365"/>
              <a:gd name="csY9" fmla="*/ 350825 h 1435555"/>
              <a:gd name="csX10" fmla="*/ 364812 w 1494365"/>
              <a:gd name="csY10" fmla="*/ 314966 h 1435555"/>
              <a:gd name="csX11" fmla="*/ 373777 w 1494365"/>
              <a:gd name="csY11" fmla="*/ 252214 h 1435555"/>
              <a:gd name="csX12" fmla="*/ 391706 w 1494365"/>
              <a:gd name="csY12" fmla="*/ 225319 h 1435555"/>
              <a:gd name="csX13" fmla="*/ 409636 w 1494365"/>
              <a:gd name="csY13" fmla="*/ 99814 h 1435555"/>
              <a:gd name="csX14" fmla="*/ 454459 w 1494365"/>
              <a:gd name="csY14" fmla="*/ 90849 h 1435555"/>
              <a:gd name="csX15" fmla="*/ 481353 w 1494365"/>
              <a:gd name="csY15" fmla="*/ 81884 h 1435555"/>
              <a:gd name="csX16" fmla="*/ 499283 w 1494365"/>
              <a:gd name="csY16" fmla="*/ 46025 h 1435555"/>
              <a:gd name="csX17" fmla="*/ 579965 w 1494365"/>
              <a:gd name="csY17" fmla="*/ 19131 h 1435555"/>
              <a:gd name="csX18" fmla="*/ 615824 w 1494365"/>
              <a:gd name="csY18" fmla="*/ 1202 h 1435555"/>
              <a:gd name="csX19" fmla="*/ 633753 w 1494365"/>
              <a:gd name="csY19" fmla="*/ 46025 h 1435555"/>
              <a:gd name="csX20" fmla="*/ 660647 w 1494365"/>
              <a:gd name="csY20" fmla="*/ 63955 h 1435555"/>
              <a:gd name="csX21" fmla="*/ 678577 w 1494365"/>
              <a:gd name="csY21" fmla="*/ 81884 h 1435555"/>
              <a:gd name="csX22" fmla="*/ 732365 w 1494365"/>
              <a:gd name="csY22" fmla="*/ 90849 h 1435555"/>
              <a:gd name="csX23" fmla="*/ 777189 w 1494365"/>
              <a:gd name="csY23" fmla="*/ 99814 h 1435555"/>
              <a:gd name="csX24" fmla="*/ 804083 w 1494365"/>
              <a:gd name="csY24" fmla="*/ 126708 h 1435555"/>
              <a:gd name="csX25" fmla="*/ 795118 w 1494365"/>
              <a:gd name="csY25" fmla="*/ 153602 h 1435555"/>
              <a:gd name="csX26" fmla="*/ 786153 w 1494365"/>
              <a:gd name="csY26" fmla="*/ 189461 h 1435555"/>
              <a:gd name="csX27" fmla="*/ 813047 w 1494365"/>
              <a:gd name="csY27" fmla="*/ 288072 h 1435555"/>
              <a:gd name="csX28" fmla="*/ 884765 w 1494365"/>
              <a:gd name="csY28" fmla="*/ 323931 h 1435555"/>
              <a:gd name="csX29" fmla="*/ 902694 w 1494365"/>
              <a:gd name="csY29" fmla="*/ 341861 h 1435555"/>
              <a:gd name="csX30" fmla="*/ 911659 w 1494365"/>
              <a:gd name="csY30" fmla="*/ 368755 h 1435555"/>
              <a:gd name="csX31" fmla="*/ 929589 w 1494365"/>
              <a:gd name="csY31" fmla="*/ 619766 h 1435555"/>
              <a:gd name="csX32" fmla="*/ 956483 w 1494365"/>
              <a:gd name="csY32" fmla="*/ 655625 h 1435555"/>
              <a:gd name="csX33" fmla="*/ 1019236 w 1494365"/>
              <a:gd name="csY33" fmla="*/ 673555 h 1435555"/>
              <a:gd name="csX34" fmla="*/ 1090953 w 1494365"/>
              <a:gd name="csY34" fmla="*/ 709414 h 1435555"/>
              <a:gd name="csX35" fmla="*/ 1099918 w 1494365"/>
              <a:gd name="csY35" fmla="*/ 736308 h 1435555"/>
              <a:gd name="csX36" fmla="*/ 1189565 w 1494365"/>
              <a:gd name="csY36" fmla="*/ 700449 h 1435555"/>
              <a:gd name="csX37" fmla="*/ 1225424 w 1494365"/>
              <a:gd name="csY37" fmla="*/ 790096 h 1435555"/>
              <a:gd name="csX38" fmla="*/ 1234389 w 1494365"/>
              <a:gd name="csY38" fmla="*/ 816990 h 1435555"/>
              <a:gd name="csX39" fmla="*/ 1243353 w 1494365"/>
              <a:gd name="csY39" fmla="*/ 852849 h 1435555"/>
              <a:gd name="csX40" fmla="*/ 1270247 w 1494365"/>
              <a:gd name="csY40" fmla="*/ 888708 h 1435555"/>
              <a:gd name="csX41" fmla="*/ 1288177 w 1494365"/>
              <a:gd name="csY41" fmla="*/ 933531 h 1435555"/>
              <a:gd name="csX42" fmla="*/ 1359894 w 1494365"/>
              <a:gd name="csY42" fmla="*/ 960425 h 1435555"/>
              <a:gd name="csX43" fmla="*/ 1386789 w 1494365"/>
              <a:gd name="csY43" fmla="*/ 969390 h 1435555"/>
              <a:gd name="csX44" fmla="*/ 1422647 w 1494365"/>
              <a:gd name="csY44" fmla="*/ 978355 h 1435555"/>
              <a:gd name="csX45" fmla="*/ 1494365 w 1494365"/>
              <a:gd name="csY45" fmla="*/ 1005249 h 1435555"/>
              <a:gd name="csX46" fmla="*/ 212412 w 1494365"/>
              <a:gd name="csY46" fmla="*/ 1435555 h 1435555"/>
              <a:gd name="csX47" fmla="*/ 185518 w 1494365"/>
              <a:gd name="csY47" fmla="*/ 1408661 h 1435555"/>
              <a:gd name="csX0" fmla="*/ 15189 w 1503478"/>
              <a:gd name="csY0" fmla="*/ 476331 h 1435555"/>
              <a:gd name="csX1" fmla="*/ 6224 w 1503478"/>
              <a:gd name="csY1" fmla="*/ 404614 h 1435555"/>
              <a:gd name="csX2" fmla="*/ 104836 w 1503478"/>
              <a:gd name="csY2" fmla="*/ 386684 h 1435555"/>
              <a:gd name="csX3" fmla="*/ 131730 w 1503478"/>
              <a:gd name="csY3" fmla="*/ 359790 h 1435555"/>
              <a:gd name="csX4" fmla="*/ 176553 w 1503478"/>
              <a:gd name="csY4" fmla="*/ 341861 h 1435555"/>
              <a:gd name="csX5" fmla="*/ 212412 w 1503478"/>
              <a:gd name="csY5" fmla="*/ 350825 h 1435555"/>
              <a:gd name="csX6" fmla="*/ 248271 w 1503478"/>
              <a:gd name="csY6" fmla="*/ 368755 h 1435555"/>
              <a:gd name="csX7" fmla="*/ 293094 w 1503478"/>
              <a:gd name="csY7" fmla="*/ 386684 h 1435555"/>
              <a:gd name="csX8" fmla="*/ 346883 w 1503478"/>
              <a:gd name="csY8" fmla="*/ 359790 h 1435555"/>
              <a:gd name="csX9" fmla="*/ 373777 w 1503478"/>
              <a:gd name="csY9" fmla="*/ 350825 h 1435555"/>
              <a:gd name="csX10" fmla="*/ 364812 w 1503478"/>
              <a:gd name="csY10" fmla="*/ 314966 h 1435555"/>
              <a:gd name="csX11" fmla="*/ 373777 w 1503478"/>
              <a:gd name="csY11" fmla="*/ 252214 h 1435555"/>
              <a:gd name="csX12" fmla="*/ 391706 w 1503478"/>
              <a:gd name="csY12" fmla="*/ 225319 h 1435555"/>
              <a:gd name="csX13" fmla="*/ 409636 w 1503478"/>
              <a:gd name="csY13" fmla="*/ 99814 h 1435555"/>
              <a:gd name="csX14" fmla="*/ 454459 w 1503478"/>
              <a:gd name="csY14" fmla="*/ 90849 h 1435555"/>
              <a:gd name="csX15" fmla="*/ 481353 w 1503478"/>
              <a:gd name="csY15" fmla="*/ 81884 h 1435555"/>
              <a:gd name="csX16" fmla="*/ 499283 w 1503478"/>
              <a:gd name="csY16" fmla="*/ 46025 h 1435555"/>
              <a:gd name="csX17" fmla="*/ 579965 w 1503478"/>
              <a:gd name="csY17" fmla="*/ 19131 h 1435555"/>
              <a:gd name="csX18" fmla="*/ 615824 w 1503478"/>
              <a:gd name="csY18" fmla="*/ 1202 h 1435555"/>
              <a:gd name="csX19" fmla="*/ 633753 w 1503478"/>
              <a:gd name="csY19" fmla="*/ 46025 h 1435555"/>
              <a:gd name="csX20" fmla="*/ 660647 w 1503478"/>
              <a:gd name="csY20" fmla="*/ 63955 h 1435555"/>
              <a:gd name="csX21" fmla="*/ 678577 w 1503478"/>
              <a:gd name="csY21" fmla="*/ 81884 h 1435555"/>
              <a:gd name="csX22" fmla="*/ 732365 w 1503478"/>
              <a:gd name="csY22" fmla="*/ 90849 h 1435555"/>
              <a:gd name="csX23" fmla="*/ 777189 w 1503478"/>
              <a:gd name="csY23" fmla="*/ 99814 h 1435555"/>
              <a:gd name="csX24" fmla="*/ 804083 w 1503478"/>
              <a:gd name="csY24" fmla="*/ 126708 h 1435555"/>
              <a:gd name="csX25" fmla="*/ 795118 w 1503478"/>
              <a:gd name="csY25" fmla="*/ 153602 h 1435555"/>
              <a:gd name="csX26" fmla="*/ 786153 w 1503478"/>
              <a:gd name="csY26" fmla="*/ 189461 h 1435555"/>
              <a:gd name="csX27" fmla="*/ 813047 w 1503478"/>
              <a:gd name="csY27" fmla="*/ 288072 h 1435555"/>
              <a:gd name="csX28" fmla="*/ 884765 w 1503478"/>
              <a:gd name="csY28" fmla="*/ 323931 h 1435555"/>
              <a:gd name="csX29" fmla="*/ 902694 w 1503478"/>
              <a:gd name="csY29" fmla="*/ 341861 h 1435555"/>
              <a:gd name="csX30" fmla="*/ 911659 w 1503478"/>
              <a:gd name="csY30" fmla="*/ 368755 h 1435555"/>
              <a:gd name="csX31" fmla="*/ 929589 w 1503478"/>
              <a:gd name="csY31" fmla="*/ 619766 h 1435555"/>
              <a:gd name="csX32" fmla="*/ 956483 w 1503478"/>
              <a:gd name="csY32" fmla="*/ 655625 h 1435555"/>
              <a:gd name="csX33" fmla="*/ 1019236 w 1503478"/>
              <a:gd name="csY33" fmla="*/ 673555 h 1435555"/>
              <a:gd name="csX34" fmla="*/ 1090953 w 1503478"/>
              <a:gd name="csY34" fmla="*/ 709414 h 1435555"/>
              <a:gd name="csX35" fmla="*/ 1099918 w 1503478"/>
              <a:gd name="csY35" fmla="*/ 736308 h 1435555"/>
              <a:gd name="csX36" fmla="*/ 1189565 w 1503478"/>
              <a:gd name="csY36" fmla="*/ 700449 h 1435555"/>
              <a:gd name="csX37" fmla="*/ 1225424 w 1503478"/>
              <a:gd name="csY37" fmla="*/ 790096 h 1435555"/>
              <a:gd name="csX38" fmla="*/ 1234389 w 1503478"/>
              <a:gd name="csY38" fmla="*/ 816990 h 1435555"/>
              <a:gd name="csX39" fmla="*/ 1243353 w 1503478"/>
              <a:gd name="csY39" fmla="*/ 852849 h 1435555"/>
              <a:gd name="csX40" fmla="*/ 1270247 w 1503478"/>
              <a:gd name="csY40" fmla="*/ 888708 h 1435555"/>
              <a:gd name="csX41" fmla="*/ 1288177 w 1503478"/>
              <a:gd name="csY41" fmla="*/ 933531 h 1435555"/>
              <a:gd name="csX42" fmla="*/ 1359894 w 1503478"/>
              <a:gd name="csY42" fmla="*/ 960425 h 1435555"/>
              <a:gd name="csX43" fmla="*/ 1386789 w 1503478"/>
              <a:gd name="csY43" fmla="*/ 969390 h 1435555"/>
              <a:gd name="csX44" fmla="*/ 1422647 w 1503478"/>
              <a:gd name="csY44" fmla="*/ 978355 h 1435555"/>
              <a:gd name="csX45" fmla="*/ 212412 w 1503478"/>
              <a:gd name="csY45" fmla="*/ 1435555 h 1435555"/>
              <a:gd name="csX46" fmla="*/ 185518 w 1503478"/>
              <a:gd name="csY46" fmla="*/ 1408661 h 1435555"/>
              <a:gd name="csX0" fmla="*/ 15189 w 1467126"/>
              <a:gd name="csY0" fmla="*/ 476331 h 1435555"/>
              <a:gd name="csX1" fmla="*/ 6224 w 1467126"/>
              <a:gd name="csY1" fmla="*/ 404614 h 1435555"/>
              <a:gd name="csX2" fmla="*/ 104836 w 1467126"/>
              <a:gd name="csY2" fmla="*/ 386684 h 1435555"/>
              <a:gd name="csX3" fmla="*/ 131730 w 1467126"/>
              <a:gd name="csY3" fmla="*/ 359790 h 1435555"/>
              <a:gd name="csX4" fmla="*/ 176553 w 1467126"/>
              <a:gd name="csY4" fmla="*/ 341861 h 1435555"/>
              <a:gd name="csX5" fmla="*/ 212412 w 1467126"/>
              <a:gd name="csY5" fmla="*/ 350825 h 1435555"/>
              <a:gd name="csX6" fmla="*/ 248271 w 1467126"/>
              <a:gd name="csY6" fmla="*/ 368755 h 1435555"/>
              <a:gd name="csX7" fmla="*/ 293094 w 1467126"/>
              <a:gd name="csY7" fmla="*/ 386684 h 1435555"/>
              <a:gd name="csX8" fmla="*/ 346883 w 1467126"/>
              <a:gd name="csY8" fmla="*/ 359790 h 1435555"/>
              <a:gd name="csX9" fmla="*/ 373777 w 1467126"/>
              <a:gd name="csY9" fmla="*/ 350825 h 1435555"/>
              <a:gd name="csX10" fmla="*/ 364812 w 1467126"/>
              <a:gd name="csY10" fmla="*/ 314966 h 1435555"/>
              <a:gd name="csX11" fmla="*/ 373777 w 1467126"/>
              <a:gd name="csY11" fmla="*/ 252214 h 1435555"/>
              <a:gd name="csX12" fmla="*/ 391706 w 1467126"/>
              <a:gd name="csY12" fmla="*/ 225319 h 1435555"/>
              <a:gd name="csX13" fmla="*/ 409636 w 1467126"/>
              <a:gd name="csY13" fmla="*/ 99814 h 1435555"/>
              <a:gd name="csX14" fmla="*/ 454459 w 1467126"/>
              <a:gd name="csY14" fmla="*/ 90849 h 1435555"/>
              <a:gd name="csX15" fmla="*/ 481353 w 1467126"/>
              <a:gd name="csY15" fmla="*/ 81884 h 1435555"/>
              <a:gd name="csX16" fmla="*/ 499283 w 1467126"/>
              <a:gd name="csY16" fmla="*/ 46025 h 1435555"/>
              <a:gd name="csX17" fmla="*/ 579965 w 1467126"/>
              <a:gd name="csY17" fmla="*/ 19131 h 1435555"/>
              <a:gd name="csX18" fmla="*/ 615824 w 1467126"/>
              <a:gd name="csY18" fmla="*/ 1202 h 1435555"/>
              <a:gd name="csX19" fmla="*/ 633753 w 1467126"/>
              <a:gd name="csY19" fmla="*/ 46025 h 1435555"/>
              <a:gd name="csX20" fmla="*/ 660647 w 1467126"/>
              <a:gd name="csY20" fmla="*/ 63955 h 1435555"/>
              <a:gd name="csX21" fmla="*/ 678577 w 1467126"/>
              <a:gd name="csY21" fmla="*/ 81884 h 1435555"/>
              <a:gd name="csX22" fmla="*/ 732365 w 1467126"/>
              <a:gd name="csY22" fmla="*/ 90849 h 1435555"/>
              <a:gd name="csX23" fmla="*/ 777189 w 1467126"/>
              <a:gd name="csY23" fmla="*/ 99814 h 1435555"/>
              <a:gd name="csX24" fmla="*/ 804083 w 1467126"/>
              <a:gd name="csY24" fmla="*/ 126708 h 1435555"/>
              <a:gd name="csX25" fmla="*/ 795118 w 1467126"/>
              <a:gd name="csY25" fmla="*/ 153602 h 1435555"/>
              <a:gd name="csX26" fmla="*/ 786153 w 1467126"/>
              <a:gd name="csY26" fmla="*/ 189461 h 1435555"/>
              <a:gd name="csX27" fmla="*/ 813047 w 1467126"/>
              <a:gd name="csY27" fmla="*/ 288072 h 1435555"/>
              <a:gd name="csX28" fmla="*/ 884765 w 1467126"/>
              <a:gd name="csY28" fmla="*/ 323931 h 1435555"/>
              <a:gd name="csX29" fmla="*/ 902694 w 1467126"/>
              <a:gd name="csY29" fmla="*/ 341861 h 1435555"/>
              <a:gd name="csX30" fmla="*/ 911659 w 1467126"/>
              <a:gd name="csY30" fmla="*/ 368755 h 1435555"/>
              <a:gd name="csX31" fmla="*/ 929589 w 1467126"/>
              <a:gd name="csY31" fmla="*/ 619766 h 1435555"/>
              <a:gd name="csX32" fmla="*/ 956483 w 1467126"/>
              <a:gd name="csY32" fmla="*/ 655625 h 1435555"/>
              <a:gd name="csX33" fmla="*/ 1019236 w 1467126"/>
              <a:gd name="csY33" fmla="*/ 673555 h 1435555"/>
              <a:gd name="csX34" fmla="*/ 1090953 w 1467126"/>
              <a:gd name="csY34" fmla="*/ 709414 h 1435555"/>
              <a:gd name="csX35" fmla="*/ 1099918 w 1467126"/>
              <a:gd name="csY35" fmla="*/ 736308 h 1435555"/>
              <a:gd name="csX36" fmla="*/ 1189565 w 1467126"/>
              <a:gd name="csY36" fmla="*/ 700449 h 1435555"/>
              <a:gd name="csX37" fmla="*/ 1225424 w 1467126"/>
              <a:gd name="csY37" fmla="*/ 790096 h 1435555"/>
              <a:gd name="csX38" fmla="*/ 1234389 w 1467126"/>
              <a:gd name="csY38" fmla="*/ 816990 h 1435555"/>
              <a:gd name="csX39" fmla="*/ 1243353 w 1467126"/>
              <a:gd name="csY39" fmla="*/ 852849 h 1435555"/>
              <a:gd name="csX40" fmla="*/ 1270247 w 1467126"/>
              <a:gd name="csY40" fmla="*/ 888708 h 1435555"/>
              <a:gd name="csX41" fmla="*/ 1288177 w 1467126"/>
              <a:gd name="csY41" fmla="*/ 933531 h 1435555"/>
              <a:gd name="csX42" fmla="*/ 1359894 w 1467126"/>
              <a:gd name="csY42" fmla="*/ 960425 h 1435555"/>
              <a:gd name="csX43" fmla="*/ 1386789 w 1467126"/>
              <a:gd name="csY43" fmla="*/ 969390 h 1435555"/>
              <a:gd name="csX44" fmla="*/ 212412 w 1467126"/>
              <a:gd name="csY44" fmla="*/ 1435555 h 1435555"/>
              <a:gd name="csX45" fmla="*/ 185518 w 1467126"/>
              <a:gd name="csY45" fmla="*/ 1408661 h 1435555"/>
              <a:gd name="csX0" fmla="*/ 15189 w 1426591"/>
              <a:gd name="csY0" fmla="*/ 476331 h 1435555"/>
              <a:gd name="csX1" fmla="*/ 6224 w 1426591"/>
              <a:gd name="csY1" fmla="*/ 404614 h 1435555"/>
              <a:gd name="csX2" fmla="*/ 104836 w 1426591"/>
              <a:gd name="csY2" fmla="*/ 386684 h 1435555"/>
              <a:gd name="csX3" fmla="*/ 131730 w 1426591"/>
              <a:gd name="csY3" fmla="*/ 359790 h 1435555"/>
              <a:gd name="csX4" fmla="*/ 176553 w 1426591"/>
              <a:gd name="csY4" fmla="*/ 341861 h 1435555"/>
              <a:gd name="csX5" fmla="*/ 212412 w 1426591"/>
              <a:gd name="csY5" fmla="*/ 350825 h 1435555"/>
              <a:gd name="csX6" fmla="*/ 248271 w 1426591"/>
              <a:gd name="csY6" fmla="*/ 368755 h 1435555"/>
              <a:gd name="csX7" fmla="*/ 293094 w 1426591"/>
              <a:gd name="csY7" fmla="*/ 386684 h 1435555"/>
              <a:gd name="csX8" fmla="*/ 346883 w 1426591"/>
              <a:gd name="csY8" fmla="*/ 359790 h 1435555"/>
              <a:gd name="csX9" fmla="*/ 373777 w 1426591"/>
              <a:gd name="csY9" fmla="*/ 350825 h 1435555"/>
              <a:gd name="csX10" fmla="*/ 364812 w 1426591"/>
              <a:gd name="csY10" fmla="*/ 314966 h 1435555"/>
              <a:gd name="csX11" fmla="*/ 373777 w 1426591"/>
              <a:gd name="csY11" fmla="*/ 252214 h 1435555"/>
              <a:gd name="csX12" fmla="*/ 391706 w 1426591"/>
              <a:gd name="csY12" fmla="*/ 225319 h 1435555"/>
              <a:gd name="csX13" fmla="*/ 409636 w 1426591"/>
              <a:gd name="csY13" fmla="*/ 99814 h 1435555"/>
              <a:gd name="csX14" fmla="*/ 454459 w 1426591"/>
              <a:gd name="csY14" fmla="*/ 90849 h 1435555"/>
              <a:gd name="csX15" fmla="*/ 481353 w 1426591"/>
              <a:gd name="csY15" fmla="*/ 81884 h 1435555"/>
              <a:gd name="csX16" fmla="*/ 499283 w 1426591"/>
              <a:gd name="csY16" fmla="*/ 46025 h 1435555"/>
              <a:gd name="csX17" fmla="*/ 579965 w 1426591"/>
              <a:gd name="csY17" fmla="*/ 19131 h 1435555"/>
              <a:gd name="csX18" fmla="*/ 615824 w 1426591"/>
              <a:gd name="csY18" fmla="*/ 1202 h 1435555"/>
              <a:gd name="csX19" fmla="*/ 633753 w 1426591"/>
              <a:gd name="csY19" fmla="*/ 46025 h 1435555"/>
              <a:gd name="csX20" fmla="*/ 660647 w 1426591"/>
              <a:gd name="csY20" fmla="*/ 63955 h 1435555"/>
              <a:gd name="csX21" fmla="*/ 678577 w 1426591"/>
              <a:gd name="csY21" fmla="*/ 81884 h 1435555"/>
              <a:gd name="csX22" fmla="*/ 732365 w 1426591"/>
              <a:gd name="csY22" fmla="*/ 90849 h 1435555"/>
              <a:gd name="csX23" fmla="*/ 777189 w 1426591"/>
              <a:gd name="csY23" fmla="*/ 99814 h 1435555"/>
              <a:gd name="csX24" fmla="*/ 804083 w 1426591"/>
              <a:gd name="csY24" fmla="*/ 126708 h 1435555"/>
              <a:gd name="csX25" fmla="*/ 795118 w 1426591"/>
              <a:gd name="csY25" fmla="*/ 153602 h 1435555"/>
              <a:gd name="csX26" fmla="*/ 786153 w 1426591"/>
              <a:gd name="csY26" fmla="*/ 189461 h 1435555"/>
              <a:gd name="csX27" fmla="*/ 813047 w 1426591"/>
              <a:gd name="csY27" fmla="*/ 288072 h 1435555"/>
              <a:gd name="csX28" fmla="*/ 884765 w 1426591"/>
              <a:gd name="csY28" fmla="*/ 323931 h 1435555"/>
              <a:gd name="csX29" fmla="*/ 902694 w 1426591"/>
              <a:gd name="csY29" fmla="*/ 341861 h 1435555"/>
              <a:gd name="csX30" fmla="*/ 911659 w 1426591"/>
              <a:gd name="csY30" fmla="*/ 368755 h 1435555"/>
              <a:gd name="csX31" fmla="*/ 929589 w 1426591"/>
              <a:gd name="csY31" fmla="*/ 619766 h 1435555"/>
              <a:gd name="csX32" fmla="*/ 956483 w 1426591"/>
              <a:gd name="csY32" fmla="*/ 655625 h 1435555"/>
              <a:gd name="csX33" fmla="*/ 1019236 w 1426591"/>
              <a:gd name="csY33" fmla="*/ 673555 h 1435555"/>
              <a:gd name="csX34" fmla="*/ 1090953 w 1426591"/>
              <a:gd name="csY34" fmla="*/ 709414 h 1435555"/>
              <a:gd name="csX35" fmla="*/ 1099918 w 1426591"/>
              <a:gd name="csY35" fmla="*/ 736308 h 1435555"/>
              <a:gd name="csX36" fmla="*/ 1189565 w 1426591"/>
              <a:gd name="csY36" fmla="*/ 700449 h 1435555"/>
              <a:gd name="csX37" fmla="*/ 1225424 w 1426591"/>
              <a:gd name="csY37" fmla="*/ 790096 h 1435555"/>
              <a:gd name="csX38" fmla="*/ 1234389 w 1426591"/>
              <a:gd name="csY38" fmla="*/ 816990 h 1435555"/>
              <a:gd name="csX39" fmla="*/ 1243353 w 1426591"/>
              <a:gd name="csY39" fmla="*/ 852849 h 1435555"/>
              <a:gd name="csX40" fmla="*/ 1270247 w 1426591"/>
              <a:gd name="csY40" fmla="*/ 888708 h 1435555"/>
              <a:gd name="csX41" fmla="*/ 1288177 w 1426591"/>
              <a:gd name="csY41" fmla="*/ 933531 h 1435555"/>
              <a:gd name="csX42" fmla="*/ 1359894 w 1426591"/>
              <a:gd name="csY42" fmla="*/ 960425 h 1435555"/>
              <a:gd name="csX43" fmla="*/ 212412 w 1426591"/>
              <a:gd name="csY43" fmla="*/ 1435555 h 1435555"/>
              <a:gd name="csX44" fmla="*/ 185518 w 1426591"/>
              <a:gd name="csY44" fmla="*/ 1408661 h 1435555"/>
              <a:gd name="csX0" fmla="*/ 15189 w 1363740"/>
              <a:gd name="csY0" fmla="*/ 476331 h 1435555"/>
              <a:gd name="csX1" fmla="*/ 6224 w 1363740"/>
              <a:gd name="csY1" fmla="*/ 404614 h 1435555"/>
              <a:gd name="csX2" fmla="*/ 104836 w 1363740"/>
              <a:gd name="csY2" fmla="*/ 386684 h 1435555"/>
              <a:gd name="csX3" fmla="*/ 131730 w 1363740"/>
              <a:gd name="csY3" fmla="*/ 359790 h 1435555"/>
              <a:gd name="csX4" fmla="*/ 176553 w 1363740"/>
              <a:gd name="csY4" fmla="*/ 341861 h 1435555"/>
              <a:gd name="csX5" fmla="*/ 212412 w 1363740"/>
              <a:gd name="csY5" fmla="*/ 350825 h 1435555"/>
              <a:gd name="csX6" fmla="*/ 248271 w 1363740"/>
              <a:gd name="csY6" fmla="*/ 368755 h 1435555"/>
              <a:gd name="csX7" fmla="*/ 293094 w 1363740"/>
              <a:gd name="csY7" fmla="*/ 386684 h 1435555"/>
              <a:gd name="csX8" fmla="*/ 346883 w 1363740"/>
              <a:gd name="csY8" fmla="*/ 359790 h 1435555"/>
              <a:gd name="csX9" fmla="*/ 373777 w 1363740"/>
              <a:gd name="csY9" fmla="*/ 350825 h 1435555"/>
              <a:gd name="csX10" fmla="*/ 364812 w 1363740"/>
              <a:gd name="csY10" fmla="*/ 314966 h 1435555"/>
              <a:gd name="csX11" fmla="*/ 373777 w 1363740"/>
              <a:gd name="csY11" fmla="*/ 252214 h 1435555"/>
              <a:gd name="csX12" fmla="*/ 391706 w 1363740"/>
              <a:gd name="csY12" fmla="*/ 225319 h 1435555"/>
              <a:gd name="csX13" fmla="*/ 409636 w 1363740"/>
              <a:gd name="csY13" fmla="*/ 99814 h 1435555"/>
              <a:gd name="csX14" fmla="*/ 454459 w 1363740"/>
              <a:gd name="csY14" fmla="*/ 90849 h 1435555"/>
              <a:gd name="csX15" fmla="*/ 481353 w 1363740"/>
              <a:gd name="csY15" fmla="*/ 81884 h 1435555"/>
              <a:gd name="csX16" fmla="*/ 499283 w 1363740"/>
              <a:gd name="csY16" fmla="*/ 46025 h 1435555"/>
              <a:gd name="csX17" fmla="*/ 579965 w 1363740"/>
              <a:gd name="csY17" fmla="*/ 19131 h 1435555"/>
              <a:gd name="csX18" fmla="*/ 615824 w 1363740"/>
              <a:gd name="csY18" fmla="*/ 1202 h 1435555"/>
              <a:gd name="csX19" fmla="*/ 633753 w 1363740"/>
              <a:gd name="csY19" fmla="*/ 46025 h 1435555"/>
              <a:gd name="csX20" fmla="*/ 660647 w 1363740"/>
              <a:gd name="csY20" fmla="*/ 63955 h 1435555"/>
              <a:gd name="csX21" fmla="*/ 678577 w 1363740"/>
              <a:gd name="csY21" fmla="*/ 81884 h 1435555"/>
              <a:gd name="csX22" fmla="*/ 732365 w 1363740"/>
              <a:gd name="csY22" fmla="*/ 90849 h 1435555"/>
              <a:gd name="csX23" fmla="*/ 777189 w 1363740"/>
              <a:gd name="csY23" fmla="*/ 99814 h 1435555"/>
              <a:gd name="csX24" fmla="*/ 804083 w 1363740"/>
              <a:gd name="csY24" fmla="*/ 126708 h 1435555"/>
              <a:gd name="csX25" fmla="*/ 795118 w 1363740"/>
              <a:gd name="csY25" fmla="*/ 153602 h 1435555"/>
              <a:gd name="csX26" fmla="*/ 786153 w 1363740"/>
              <a:gd name="csY26" fmla="*/ 189461 h 1435555"/>
              <a:gd name="csX27" fmla="*/ 813047 w 1363740"/>
              <a:gd name="csY27" fmla="*/ 288072 h 1435555"/>
              <a:gd name="csX28" fmla="*/ 884765 w 1363740"/>
              <a:gd name="csY28" fmla="*/ 323931 h 1435555"/>
              <a:gd name="csX29" fmla="*/ 902694 w 1363740"/>
              <a:gd name="csY29" fmla="*/ 341861 h 1435555"/>
              <a:gd name="csX30" fmla="*/ 911659 w 1363740"/>
              <a:gd name="csY30" fmla="*/ 368755 h 1435555"/>
              <a:gd name="csX31" fmla="*/ 929589 w 1363740"/>
              <a:gd name="csY31" fmla="*/ 619766 h 1435555"/>
              <a:gd name="csX32" fmla="*/ 956483 w 1363740"/>
              <a:gd name="csY32" fmla="*/ 655625 h 1435555"/>
              <a:gd name="csX33" fmla="*/ 1019236 w 1363740"/>
              <a:gd name="csY33" fmla="*/ 673555 h 1435555"/>
              <a:gd name="csX34" fmla="*/ 1090953 w 1363740"/>
              <a:gd name="csY34" fmla="*/ 709414 h 1435555"/>
              <a:gd name="csX35" fmla="*/ 1099918 w 1363740"/>
              <a:gd name="csY35" fmla="*/ 736308 h 1435555"/>
              <a:gd name="csX36" fmla="*/ 1189565 w 1363740"/>
              <a:gd name="csY36" fmla="*/ 700449 h 1435555"/>
              <a:gd name="csX37" fmla="*/ 1225424 w 1363740"/>
              <a:gd name="csY37" fmla="*/ 790096 h 1435555"/>
              <a:gd name="csX38" fmla="*/ 1234389 w 1363740"/>
              <a:gd name="csY38" fmla="*/ 816990 h 1435555"/>
              <a:gd name="csX39" fmla="*/ 1243353 w 1363740"/>
              <a:gd name="csY39" fmla="*/ 852849 h 1435555"/>
              <a:gd name="csX40" fmla="*/ 1270247 w 1363740"/>
              <a:gd name="csY40" fmla="*/ 888708 h 1435555"/>
              <a:gd name="csX41" fmla="*/ 1288177 w 1363740"/>
              <a:gd name="csY41" fmla="*/ 933531 h 1435555"/>
              <a:gd name="csX42" fmla="*/ 212412 w 1363740"/>
              <a:gd name="csY42" fmla="*/ 1435555 h 1435555"/>
              <a:gd name="csX43" fmla="*/ 185518 w 1363740"/>
              <a:gd name="csY43" fmla="*/ 1408661 h 1435555"/>
              <a:gd name="csX0" fmla="*/ 15189 w 1341507"/>
              <a:gd name="csY0" fmla="*/ 476331 h 1435555"/>
              <a:gd name="csX1" fmla="*/ 6224 w 1341507"/>
              <a:gd name="csY1" fmla="*/ 404614 h 1435555"/>
              <a:gd name="csX2" fmla="*/ 104836 w 1341507"/>
              <a:gd name="csY2" fmla="*/ 386684 h 1435555"/>
              <a:gd name="csX3" fmla="*/ 131730 w 1341507"/>
              <a:gd name="csY3" fmla="*/ 359790 h 1435555"/>
              <a:gd name="csX4" fmla="*/ 176553 w 1341507"/>
              <a:gd name="csY4" fmla="*/ 341861 h 1435555"/>
              <a:gd name="csX5" fmla="*/ 212412 w 1341507"/>
              <a:gd name="csY5" fmla="*/ 350825 h 1435555"/>
              <a:gd name="csX6" fmla="*/ 248271 w 1341507"/>
              <a:gd name="csY6" fmla="*/ 368755 h 1435555"/>
              <a:gd name="csX7" fmla="*/ 293094 w 1341507"/>
              <a:gd name="csY7" fmla="*/ 386684 h 1435555"/>
              <a:gd name="csX8" fmla="*/ 346883 w 1341507"/>
              <a:gd name="csY8" fmla="*/ 359790 h 1435555"/>
              <a:gd name="csX9" fmla="*/ 373777 w 1341507"/>
              <a:gd name="csY9" fmla="*/ 350825 h 1435555"/>
              <a:gd name="csX10" fmla="*/ 364812 w 1341507"/>
              <a:gd name="csY10" fmla="*/ 314966 h 1435555"/>
              <a:gd name="csX11" fmla="*/ 373777 w 1341507"/>
              <a:gd name="csY11" fmla="*/ 252214 h 1435555"/>
              <a:gd name="csX12" fmla="*/ 391706 w 1341507"/>
              <a:gd name="csY12" fmla="*/ 225319 h 1435555"/>
              <a:gd name="csX13" fmla="*/ 409636 w 1341507"/>
              <a:gd name="csY13" fmla="*/ 99814 h 1435555"/>
              <a:gd name="csX14" fmla="*/ 454459 w 1341507"/>
              <a:gd name="csY14" fmla="*/ 90849 h 1435555"/>
              <a:gd name="csX15" fmla="*/ 481353 w 1341507"/>
              <a:gd name="csY15" fmla="*/ 81884 h 1435555"/>
              <a:gd name="csX16" fmla="*/ 499283 w 1341507"/>
              <a:gd name="csY16" fmla="*/ 46025 h 1435555"/>
              <a:gd name="csX17" fmla="*/ 579965 w 1341507"/>
              <a:gd name="csY17" fmla="*/ 19131 h 1435555"/>
              <a:gd name="csX18" fmla="*/ 615824 w 1341507"/>
              <a:gd name="csY18" fmla="*/ 1202 h 1435555"/>
              <a:gd name="csX19" fmla="*/ 633753 w 1341507"/>
              <a:gd name="csY19" fmla="*/ 46025 h 1435555"/>
              <a:gd name="csX20" fmla="*/ 660647 w 1341507"/>
              <a:gd name="csY20" fmla="*/ 63955 h 1435555"/>
              <a:gd name="csX21" fmla="*/ 678577 w 1341507"/>
              <a:gd name="csY21" fmla="*/ 81884 h 1435555"/>
              <a:gd name="csX22" fmla="*/ 732365 w 1341507"/>
              <a:gd name="csY22" fmla="*/ 90849 h 1435555"/>
              <a:gd name="csX23" fmla="*/ 777189 w 1341507"/>
              <a:gd name="csY23" fmla="*/ 99814 h 1435555"/>
              <a:gd name="csX24" fmla="*/ 804083 w 1341507"/>
              <a:gd name="csY24" fmla="*/ 126708 h 1435555"/>
              <a:gd name="csX25" fmla="*/ 795118 w 1341507"/>
              <a:gd name="csY25" fmla="*/ 153602 h 1435555"/>
              <a:gd name="csX26" fmla="*/ 786153 w 1341507"/>
              <a:gd name="csY26" fmla="*/ 189461 h 1435555"/>
              <a:gd name="csX27" fmla="*/ 813047 w 1341507"/>
              <a:gd name="csY27" fmla="*/ 288072 h 1435555"/>
              <a:gd name="csX28" fmla="*/ 884765 w 1341507"/>
              <a:gd name="csY28" fmla="*/ 323931 h 1435555"/>
              <a:gd name="csX29" fmla="*/ 902694 w 1341507"/>
              <a:gd name="csY29" fmla="*/ 341861 h 1435555"/>
              <a:gd name="csX30" fmla="*/ 911659 w 1341507"/>
              <a:gd name="csY30" fmla="*/ 368755 h 1435555"/>
              <a:gd name="csX31" fmla="*/ 929589 w 1341507"/>
              <a:gd name="csY31" fmla="*/ 619766 h 1435555"/>
              <a:gd name="csX32" fmla="*/ 956483 w 1341507"/>
              <a:gd name="csY32" fmla="*/ 655625 h 1435555"/>
              <a:gd name="csX33" fmla="*/ 1019236 w 1341507"/>
              <a:gd name="csY33" fmla="*/ 673555 h 1435555"/>
              <a:gd name="csX34" fmla="*/ 1090953 w 1341507"/>
              <a:gd name="csY34" fmla="*/ 709414 h 1435555"/>
              <a:gd name="csX35" fmla="*/ 1099918 w 1341507"/>
              <a:gd name="csY35" fmla="*/ 736308 h 1435555"/>
              <a:gd name="csX36" fmla="*/ 1189565 w 1341507"/>
              <a:gd name="csY36" fmla="*/ 700449 h 1435555"/>
              <a:gd name="csX37" fmla="*/ 1225424 w 1341507"/>
              <a:gd name="csY37" fmla="*/ 790096 h 1435555"/>
              <a:gd name="csX38" fmla="*/ 1234389 w 1341507"/>
              <a:gd name="csY38" fmla="*/ 816990 h 1435555"/>
              <a:gd name="csX39" fmla="*/ 1243353 w 1341507"/>
              <a:gd name="csY39" fmla="*/ 852849 h 1435555"/>
              <a:gd name="csX40" fmla="*/ 1270247 w 1341507"/>
              <a:gd name="csY40" fmla="*/ 888708 h 1435555"/>
              <a:gd name="csX41" fmla="*/ 212412 w 1341507"/>
              <a:gd name="csY41" fmla="*/ 1435555 h 1435555"/>
              <a:gd name="csX42" fmla="*/ 185518 w 1341507"/>
              <a:gd name="csY42" fmla="*/ 1408661 h 1435555"/>
              <a:gd name="csX0" fmla="*/ 15189 w 1318794"/>
              <a:gd name="csY0" fmla="*/ 476331 h 1435555"/>
              <a:gd name="csX1" fmla="*/ 6224 w 1318794"/>
              <a:gd name="csY1" fmla="*/ 404614 h 1435555"/>
              <a:gd name="csX2" fmla="*/ 104836 w 1318794"/>
              <a:gd name="csY2" fmla="*/ 386684 h 1435555"/>
              <a:gd name="csX3" fmla="*/ 131730 w 1318794"/>
              <a:gd name="csY3" fmla="*/ 359790 h 1435555"/>
              <a:gd name="csX4" fmla="*/ 176553 w 1318794"/>
              <a:gd name="csY4" fmla="*/ 341861 h 1435555"/>
              <a:gd name="csX5" fmla="*/ 212412 w 1318794"/>
              <a:gd name="csY5" fmla="*/ 350825 h 1435555"/>
              <a:gd name="csX6" fmla="*/ 248271 w 1318794"/>
              <a:gd name="csY6" fmla="*/ 368755 h 1435555"/>
              <a:gd name="csX7" fmla="*/ 293094 w 1318794"/>
              <a:gd name="csY7" fmla="*/ 386684 h 1435555"/>
              <a:gd name="csX8" fmla="*/ 346883 w 1318794"/>
              <a:gd name="csY8" fmla="*/ 359790 h 1435555"/>
              <a:gd name="csX9" fmla="*/ 373777 w 1318794"/>
              <a:gd name="csY9" fmla="*/ 350825 h 1435555"/>
              <a:gd name="csX10" fmla="*/ 364812 w 1318794"/>
              <a:gd name="csY10" fmla="*/ 314966 h 1435555"/>
              <a:gd name="csX11" fmla="*/ 373777 w 1318794"/>
              <a:gd name="csY11" fmla="*/ 252214 h 1435555"/>
              <a:gd name="csX12" fmla="*/ 391706 w 1318794"/>
              <a:gd name="csY12" fmla="*/ 225319 h 1435555"/>
              <a:gd name="csX13" fmla="*/ 409636 w 1318794"/>
              <a:gd name="csY13" fmla="*/ 99814 h 1435555"/>
              <a:gd name="csX14" fmla="*/ 454459 w 1318794"/>
              <a:gd name="csY14" fmla="*/ 90849 h 1435555"/>
              <a:gd name="csX15" fmla="*/ 481353 w 1318794"/>
              <a:gd name="csY15" fmla="*/ 81884 h 1435555"/>
              <a:gd name="csX16" fmla="*/ 499283 w 1318794"/>
              <a:gd name="csY16" fmla="*/ 46025 h 1435555"/>
              <a:gd name="csX17" fmla="*/ 579965 w 1318794"/>
              <a:gd name="csY17" fmla="*/ 19131 h 1435555"/>
              <a:gd name="csX18" fmla="*/ 615824 w 1318794"/>
              <a:gd name="csY18" fmla="*/ 1202 h 1435555"/>
              <a:gd name="csX19" fmla="*/ 633753 w 1318794"/>
              <a:gd name="csY19" fmla="*/ 46025 h 1435555"/>
              <a:gd name="csX20" fmla="*/ 660647 w 1318794"/>
              <a:gd name="csY20" fmla="*/ 63955 h 1435555"/>
              <a:gd name="csX21" fmla="*/ 678577 w 1318794"/>
              <a:gd name="csY21" fmla="*/ 81884 h 1435555"/>
              <a:gd name="csX22" fmla="*/ 732365 w 1318794"/>
              <a:gd name="csY22" fmla="*/ 90849 h 1435555"/>
              <a:gd name="csX23" fmla="*/ 777189 w 1318794"/>
              <a:gd name="csY23" fmla="*/ 99814 h 1435555"/>
              <a:gd name="csX24" fmla="*/ 804083 w 1318794"/>
              <a:gd name="csY24" fmla="*/ 126708 h 1435555"/>
              <a:gd name="csX25" fmla="*/ 795118 w 1318794"/>
              <a:gd name="csY25" fmla="*/ 153602 h 1435555"/>
              <a:gd name="csX26" fmla="*/ 786153 w 1318794"/>
              <a:gd name="csY26" fmla="*/ 189461 h 1435555"/>
              <a:gd name="csX27" fmla="*/ 813047 w 1318794"/>
              <a:gd name="csY27" fmla="*/ 288072 h 1435555"/>
              <a:gd name="csX28" fmla="*/ 884765 w 1318794"/>
              <a:gd name="csY28" fmla="*/ 323931 h 1435555"/>
              <a:gd name="csX29" fmla="*/ 902694 w 1318794"/>
              <a:gd name="csY29" fmla="*/ 341861 h 1435555"/>
              <a:gd name="csX30" fmla="*/ 911659 w 1318794"/>
              <a:gd name="csY30" fmla="*/ 368755 h 1435555"/>
              <a:gd name="csX31" fmla="*/ 929589 w 1318794"/>
              <a:gd name="csY31" fmla="*/ 619766 h 1435555"/>
              <a:gd name="csX32" fmla="*/ 956483 w 1318794"/>
              <a:gd name="csY32" fmla="*/ 655625 h 1435555"/>
              <a:gd name="csX33" fmla="*/ 1019236 w 1318794"/>
              <a:gd name="csY33" fmla="*/ 673555 h 1435555"/>
              <a:gd name="csX34" fmla="*/ 1090953 w 1318794"/>
              <a:gd name="csY34" fmla="*/ 709414 h 1435555"/>
              <a:gd name="csX35" fmla="*/ 1099918 w 1318794"/>
              <a:gd name="csY35" fmla="*/ 736308 h 1435555"/>
              <a:gd name="csX36" fmla="*/ 1189565 w 1318794"/>
              <a:gd name="csY36" fmla="*/ 700449 h 1435555"/>
              <a:gd name="csX37" fmla="*/ 1225424 w 1318794"/>
              <a:gd name="csY37" fmla="*/ 790096 h 1435555"/>
              <a:gd name="csX38" fmla="*/ 1234389 w 1318794"/>
              <a:gd name="csY38" fmla="*/ 816990 h 1435555"/>
              <a:gd name="csX39" fmla="*/ 1243353 w 1318794"/>
              <a:gd name="csY39" fmla="*/ 852849 h 1435555"/>
              <a:gd name="csX40" fmla="*/ 1270247 w 1318794"/>
              <a:gd name="csY40" fmla="*/ 888708 h 1435555"/>
              <a:gd name="csX41" fmla="*/ 212412 w 1318794"/>
              <a:gd name="csY41" fmla="*/ 1435555 h 1435555"/>
              <a:gd name="csX42" fmla="*/ 185518 w 1318794"/>
              <a:gd name="csY42" fmla="*/ 1408661 h 1435555"/>
              <a:gd name="csX0" fmla="*/ 15189 w 1368411"/>
              <a:gd name="csY0" fmla="*/ 476331 h 1435555"/>
              <a:gd name="csX1" fmla="*/ 6224 w 1368411"/>
              <a:gd name="csY1" fmla="*/ 404614 h 1435555"/>
              <a:gd name="csX2" fmla="*/ 104836 w 1368411"/>
              <a:gd name="csY2" fmla="*/ 386684 h 1435555"/>
              <a:gd name="csX3" fmla="*/ 131730 w 1368411"/>
              <a:gd name="csY3" fmla="*/ 359790 h 1435555"/>
              <a:gd name="csX4" fmla="*/ 176553 w 1368411"/>
              <a:gd name="csY4" fmla="*/ 341861 h 1435555"/>
              <a:gd name="csX5" fmla="*/ 212412 w 1368411"/>
              <a:gd name="csY5" fmla="*/ 350825 h 1435555"/>
              <a:gd name="csX6" fmla="*/ 248271 w 1368411"/>
              <a:gd name="csY6" fmla="*/ 368755 h 1435555"/>
              <a:gd name="csX7" fmla="*/ 293094 w 1368411"/>
              <a:gd name="csY7" fmla="*/ 386684 h 1435555"/>
              <a:gd name="csX8" fmla="*/ 346883 w 1368411"/>
              <a:gd name="csY8" fmla="*/ 359790 h 1435555"/>
              <a:gd name="csX9" fmla="*/ 373777 w 1368411"/>
              <a:gd name="csY9" fmla="*/ 350825 h 1435555"/>
              <a:gd name="csX10" fmla="*/ 364812 w 1368411"/>
              <a:gd name="csY10" fmla="*/ 314966 h 1435555"/>
              <a:gd name="csX11" fmla="*/ 373777 w 1368411"/>
              <a:gd name="csY11" fmla="*/ 252214 h 1435555"/>
              <a:gd name="csX12" fmla="*/ 391706 w 1368411"/>
              <a:gd name="csY12" fmla="*/ 225319 h 1435555"/>
              <a:gd name="csX13" fmla="*/ 409636 w 1368411"/>
              <a:gd name="csY13" fmla="*/ 99814 h 1435555"/>
              <a:gd name="csX14" fmla="*/ 454459 w 1368411"/>
              <a:gd name="csY14" fmla="*/ 90849 h 1435555"/>
              <a:gd name="csX15" fmla="*/ 481353 w 1368411"/>
              <a:gd name="csY15" fmla="*/ 81884 h 1435555"/>
              <a:gd name="csX16" fmla="*/ 499283 w 1368411"/>
              <a:gd name="csY16" fmla="*/ 46025 h 1435555"/>
              <a:gd name="csX17" fmla="*/ 579965 w 1368411"/>
              <a:gd name="csY17" fmla="*/ 19131 h 1435555"/>
              <a:gd name="csX18" fmla="*/ 615824 w 1368411"/>
              <a:gd name="csY18" fmla="*/ 1202 h 1435555"/>
              <a:gd name="csX19" fmla="*/ 633753 w 1368411"/>
              <a:gd name="csY19" fmla="*/ 46025 h 1435555"/>
              <a:gd name="csX20" fmla="*/ 660647 w 1368411"/>
              <a:gd name="csY20" fmla="*/ 63955 h 1435555"/>
              <a:gd name="csX21" fmla="*/ 678577 w 1368411"/>
              <a:gd name="csY21" fmla="*/ 81884 h 1435555"/>
              <a:gd name="csX22" fmla="*/ 732365 w 1368411"/>
              <a:gd name="csY22" fmla="*/ 90849 h 1435555"/>
              <a:gd name="csX23" fmla="*/ 777189 w 1368411"/>
              <a:gd name="csY23" fmla="*/ 99814 h 1435555"/>
              <a:gd name="csX24" fmla="*/ 804083 w 1368411"/>
              <a:gd name="csY24" fmla="*/ 126708 h 1435555"/>
              <a:gd name="csX25" fmla="*/ 795118 w 1368411"/>
              <a:gd name="csY25" fmla="*/ 153602 h 1435555"/>
              <a:gd name="csX26" fmla="*/ 786153 w 1368411"/>
              <a:gd name="csY26" fmla="*/ 189461 h 1435555"/>
              <a:gd name="csX27" fmla="*/ 813047 w 1368411"/>
              <a:gd name="csY27" fmla="*/ 288072 h 1435555"/>
              <a:gd name="csX28" fmla="*/ 884765 w 1368411"/>
              <a:gd name="csY28" fmla="*/ 323931 h 1435555"/>
              <a:gd name="csX29" fmla="*/ 902694 w 1368411"/>
              <a:gd name="csY29" fmla="*/ 341861 h 1435555"/>
              <a:gd name="csX30" fmla="*/ 911659 w 1368411"/>
              <a:gd name="csY30" fmla="*/ 368755 h 1435555"/>
              <a:gd name="csX31" fmla="*/ 929589 w 1368411"/>
              <a:gd name="csY31" fmla="*/ 619766 h 1435555"/>
              <a:gd name="csX32" fmla="*/ 956483 w 1368411"/>
              <a:gd name="csY32" fmla="*/ 655625 h 1435555"/>
              <a:gd name="csX33" fmla="*/ 1019236 w 1368411"/>
              <a:gd name="csY33" fmla="*/ 673555 h 1435555"/>
              <a:gd name="csX34" fmla="*/ 1090953 w 1368411"/>
              <a:gd name="csY34" fmla="*/ 709414 h 1435555"/>
              <a:gd name="csX35" fmla="*/ 1099918 w 1368411"/>
              <a:gd name="csY35" fmla="*/ 736308 h 1435555"/>
              <a:gd name="csX36" fmla="*/ 1189565 w 1368411"/>
              <a:gd name="csY36" fmla="*/ 700449 h 1435555"/>
              <a:gd name="csX37" fmla="*/ 1225424 w 1368411"/>
              <a:gd name="csY37" fmla="*/ 790096 h 1435555"/>
              <a:gd name="csX38" fmla="*/ 1234389 w 1368411"/>
              <a:gd name="csY38" fmla="*/ 816990 h 1435555"/>
              <a:gd name="csX39" fmla="*/ 1243353 w 1368411"/>
              <a:gd name="csY39" fmla="*/ 852849 h 1435555"/>
              <a:gd name="csX40" fmla="*/ 1318996 w 1368411"/>
              <a:gd name="csY40" fmla="*/ 855087 h 1435555"/>
              <a:gd name="csX41" fmla="*/ 1270247 w 1368411"/>
              <a:gd name="csY41" fmla="*/ 888708 h 1435555"/>
              <a:gd name="csX42" fmla="*/ 212412 w 1368411"/>
              <a:gd name="csY42" fmla="*/ 1435555 h 1435555"/>
              <a:gd name="csX43" fmla="*/ 185518 w 1368411"/>
              <a:gd name="csY43" fmla="*/ 1408661 h 1435555"/>
              <a:gd name="csX0" fmla="*/ 15189 w 1344990"/>
              <a:gd name="csY0" fmla="*/ 476331 h 1435555"/>
              <a:gd name="csX1" fmla="*/ 6224 w 1344990"/>
              <a:gd name="csY1" fmla="*/ 404614 h 1435555"/>
              <a:gd name="csX2" fmla="*/ 104836 w 1344990"/>
              <a:gd name="csY2" fmla="*/ 386684 h 1435555"/>
              <a:gd name="csX3" fmla="*/ 131730 w 1344990"/>
              <a:gd name="csY3" fmla="*/ 359790 h 1435555"/>
              <a:gd name="csX4" fmla="*/ 176553 w 1344990"/>
              <a:gd name="csY4" fmla="*/ 341861 h 1435555"/>
              <a:gd name="csX5" fmla="*/ 212412 w 1344990"/>
              <a:gd name="csY5" fmla="*/ 350825 h 1435555"/>
              <a:gd name="csX6" fmla="*/ 248271 w 1344990"/>
              <a:gd name="csY6" fmla="*/ 368755 h 1435555"/>
              <a:gd name="csX7" fmla="*/ 293094 w 1344990"/>
              <a:gd name="csY7" fmla="*/ 386684 h 1435555"/>
              <a:gd name="csX8" fmla="*/ 346883 w 1344990"/>
              <a:gd name="csY8" fmla="*/ 359790 h 1435555"/>
              <a:gd name="csX9" fmla="*/ 373777 w 1344990"/>
              <a:gd name="csY9" fmla="*/ 350825 h 1435555"/>
              <a:gd name="csX10" fmla="*/ 364812 w 1344990"/>
              <a:gd name="csY10" fmla="*/ 314966 h 1435555"/>
              <a:gd name="csX11" fmla="*/ 373777 w 1344990"/>
              <a:gd name="csY11" fmla="*/ 252214 h 1435555"/>
              <a:gd name="csX12" fmla="*/ 391706 w 1344990"/>
              <a:gd name="csY12" fmla="*/ 225319 h 1435555"/>
              <a:gd name="csX13" fmla="*/ 409636 w 1344990"/>
              <a:gd name="csY13" fmla="*/ 99814 h 1435555"/>
              <a:gd name="csX14" fmla="*/ 454459 w 1344990"/>
              <a:gd name="csY14" fmla="*/ 90849 h 1435555"/>
              <a:gd name="csX15" fmla="*/ 481353 w 1344990"/>
              <a:gd name="csY15" fmla="*/ 81884 h 1435555"/>
              <a:gd name="csX16" fmla="*/ 499283 w 1344990"/>
              <a:gd name="csY16" fmla="*/ 46025 h 1435555"/>
              <a:gd name="csX17" fmla="*/ 579965 w 1344990"/>
              <a:gd name="csY17" fmla="*/ 19131 h 1435555"/>
              <a:gd name="csX18" fmla="*/ 615824 w 1344990"/>
              <a:gd name="csY18" fmla="*/ 1202 h 1435555"/>
              <a:gd name="csX19" fmla="*/ 633753 w 1344990"/>
              <a:gd name="csY19" fmla="*/ 46025 h 1435555"/>
              <a:gd name="csX20" fmla="*/ 660647 w 1344990"/>
              <a:gd name="csY20" fmla="*/ 63955 h 1435555"/>
              <a:gd name="csX21" fmla="*/ 678577 w 1344990"/>
              <a:gd name="csY21" fmla="*/ 81884 h 1435555"/>
              <a:gd name="csX22" fmla="*/ 732365 w 1344990"/>
              <a:gd name="csY22" fmla="*/ 90849 h 1435555"/>
              <a:gd name="csX23" fmla="*/ 777189 w 1344990"/>
              <a:gd name="csY23" fmla="*/ 99814 h 1435555"/>
              <a:gd name="csX24" fmla="*/ 804083 w 1344990"/>
              <a:gd name="csY24" fmla="*/ 126708 h 1435555"/>
              <a:gd name="csX25" fmla="*/ 795118 w 1344990"/>
              <a:gd name="csY25" fmla="*/ 153602 h 1435555"/>
              <a:gd name="csX26" fmla="*/ 786153 w 1344990"/>
              <a:gd name="csY26" fmla="*/ 189461 h 1435555"/>
              <a:gd name="csX27" fmla="*/ 813047 w 1344990"/>
              <a:gd name="csY27" fmla="*/ 288072 h 1435555"/>
              <a:gd name="csX28" fmla="*/ 884765 w 1344990"/>
              <a:gd name="csY28" fmla="*/ 323931 h 1435555"/>
              <a:gd name="csX29" fmla="*/ 902694 w 1344990"/>
              <a:gd name="csY29" fmla="*/ 341861 h 1435555"/>
              <a:gd name="csX30" fmla="*/ 911659 w 1344990"/>
              <a:gd name="csY30" fmla="*/ 368755 h 1435555"/>
              <a:gd name="csX31" fmla="*/ 929589 w 1344990"/>
              <a:gd name="csY31" fmla="*/ 619766 h 1435555"/>
              <a:gd name="csX32" fmla="*/ 956483 w 1344990"/>
              <a:gd name="csY32" fmla="*/ 655625 h 1435555"/>
              <a:gd name="csX33" fmla="*/ 1019236 w 1344990"/>
              <a:gd name="csY33" fmla="*/ 673555 h 1435555"/>
              <a:gd name="csX34" fmla="*/ 1090953 w 1344990"/>
              <a:gd name="csY34" fmla="*/ 709414 h 1435555"/>
              <a:gd name="csX35" fmla="*/ 1099918 w 1344990"/>
              <a:gd name="csY35" fmla="*/ 736308 h 1435555"/>
              <a:gd name="csX36" fmla="*/ 1189565 w 1344990"/>
              <a:gd name="csY36" fmla="*/ 700449 h 1435555"/>
              <a:gd name="csX37" fmla="*/ 1225424 w 1344990"/>
              <a:gd name="csY37" fmla="*/ 790096 h 1435555"/>
              <a:gd name="csX38" fmla="*/ 1234389 w 1344990"/>
              <a:gd name="csY38" fmla="*/ 816990 h 1435555"/>
              <a:gd name="csX39" fmla="*/ 1243353 w 1344990"/>
              <a:gd name="csY39" fmla="*/ 852849 h 1435555"/>
              <a:gd name="csX40" fmla="*/ 1256131 w 1344990"/>
              <a:gd name="csY40" fmla="*/ 862707 h 1435555"/>
              <a:gd name="csX41" fmla="*/ 1270247 w 1344990"/>
              <a:gd name="csY41" fmla="*/ 888708 h 1435555"/>
              <a:gd name="csX42" fmla="*/ 212412 w 1344990"/>
              <a:gd name="csY42" fmla="*/ 1435555 h 1435555"/>
              <a:gd name="csX43" fmla="*/ 185518 w 1344990"/>
              <a:gd name="csY43" fmla="*/ 1408661 h 1435555"/>
              <a:gd name="csX0" fmla="*/ 15189 w 1347443"/>
              <a:gd name="csY0" fmla="*/ 476331 h 1435555"/>
              <a:gd name="csX1" fmla="*/ 6224 w 1347443"/>
              <a:gd name="csY1" fmla="*/ 404614 h 1435555"/>
              <a:gd name="csX2" fmla="*/ 104836 w 1347443"/>
              <a:gd name="csY2" fmla="*/ 386684 h 1435555"/>
              <a:gd name="csX3" fmla="*/ 131730 w 1347443"/>
              <a:gd name="csY3" fmla="*/ 359790 h 1435555"/>
              <a:gd name="csX4" fmla="*/ 176553 w 1347443"/>
              <a:gd name="csY4" fmla="*/ 341861 h 1435555"/>
              <a:gd name="csX5" fmla="*/ 212412 w 1347443"/>
              <a:gd name="csY5" fmla="*/ 350825 h 1435555"/>
              <a:gd name="csX6" fmla="*/ 248271 w 1347443"/>
              <a:gd name="csY6" fmla="*/ 368755 h 1435555"/>
              <a:gd name="csX7" fmla="*/ 293094 w 1347443"/>
              <a:gd name="csY7" fmla="*/ 386684 h 1435555"/>
              <a:gd name="csX8" fmla="*/ 346883 w 1347443"/>
              <a:gd name="csY8" fmla="*/ 359790 h 1435555"/>
              <a:gd name="csX9" fmla="*/ 373777 w 1347443"/>
              <a:gd name="csY9" fmla="*/ 350825 h 1435555"/>
              <a:gd name="csX10" fmla="*/ 364812 w 1347443"/>
              <a:gd name="csY10" fmla="*/ 314966 h 1435555"/>
              <a:gd name="csX11" fmla="*/ 373777 w 1347443"/>
              <a:gd name="csY11" fmla="*/ 252214 h 1435555"/>
              <a:gd name="csX12" fmla="*/ 391706 w 1347443"/>
              <a:gd name="csY12" fmla="*/ 225319 h 1435555"/>
              <a:gd name="csX13" fmla="*/ 409636 w 1347443"/>
              <a:gd name="csY13" fmla="*/ 99814 h 1435555"/>
              <a:gd name="csX14" fmla="*/ 454459 w 1347443"/>
              <a:gd name="csY14" fmla="*/ 90849 h 1435555"/>
              <a:gd name="csX15" fmla="*/ 481353 w 1347443"/>
              <a:gd name="csY15" fmla="*/ 81884 h 1435555"/>
              <a:gd name="csX16" fmla="*/ 499283 w 1347443"/>
              <a:gd name="csY16" fmla="*/ 46025 h 1435555"/>
              <a:gd name="csX17" fmla="*/ 579965 w 1347443"/>
              <a:gd name="csY17" fmla="*/ 19131 h 1435555"/>
              <a:gd name="csX18" fmla="*/ 615824 w 1347443"/>
              <a:gd name="csY18" fmla="*/ 1202 h 1435555"/>
              <a:gd name="csX19" fmla="*/ 633753 w 1347443"/>
              <a:gd name="csY19" fmla="*/ 46025 h 1435555"/>
              <a:gd name="csX20" fmla="*/ 660647 w 1347443"/>
              <a:gd name="csY20" fmla="*/ 63955 h 1435555"/>
              <a:gd name="csX21" fmla="*/ 678577 w 1347443"/>
              <a:gd name="csY21" fmla="*/ 81884 h 1435555"/>
              <a:gd name="csX22" fmla="*/ 732365 w 1347443"/>
              <a:gd name="csY22" fmla="*/ 90849 h 1435555"/>
              <a:gd name="csX23" fmla="*/ 777189 w 1347443"/>
              <a:gd name="csY23" fmla="*/ 99814 h 1435555"/>
              <a:gd name="csX24" fmla="*/ 804083 w 1347443"/>
              <a:gd name="csY24" fmla="*/ 126708 h 1435555"/>
              <a:gd name="csX25" fmla="*/ 795118 w 1347443"/>
              <a:gd name="csY25" fmla="*/ 153602 h 1435555"/>
              <a:gd name="csX26" fmla="*/ 786153 w 1347443"/>
              <a:gd name="csY26" fmla="*/ 189461 h 1435555"/>
              <a:gd name="csX27" fmla="*/ 813047 w 1347443"/>
              <a:gd name="csY27" fmla="*/ 288072 h 1435555"/>
              <a:gd name="csX28" fmla="*/ 884765 w 1347443"/>
              <a:gd name="csY28" fmla="*/ 323931 h 1435555"/>
              <a:gd name="csX29" fmla="*/ 902694 w 1347443"/>
              <a:gd name="csY29" fmla="*/ 341861 h 1435555"/>
              <a:gd name="csX30" fmla="*/ 911659 w 1347443"/>
              <a:gd name="csY30" fmla="*/ 368755 h 1435555"/>
              <a:gd name="csX31" fmla="*/ 929589 w 1347443"/>
              <a:gd name="csY31" fmla="*/ 619766 h 1435555"/>
              <a:gd name="csX32" fmla="*/ 956483 w 1347443"/>
              <a:gd name="csY32" fmla="*/ 655625 h 1435555"/>
              <a:gd name="csX33" fmla="*/ 1019236 w 1347443"/>
              <a:gd name="csY33" fmla="*/ 673555 h 1435555"/>
              <a:gd name="csX34" fmla="*/ 1090953 w 1347443"/>
              <a:gd name="csY34" fmla="*/ 709414 h 1435555"/>
              <a:gd name="csX35" fmla="*/ 1099918 w 1347443"/>
              <a:gd name="csY35" fmla="*/ 736308 h 1435555"/>
              <a:gd name="csX36" fmla="*/ 1189565 w 1347443"/>
              <a:gd name="csY36" fmla="*/ 700449 h 1435555"/>
              <a:gd name="csX37" fmla="*/ 1225424 w 1347443"/>
              <a:gd name="csY37" fmla="*/ 790096 h 1435555"/>
              <a:gd name="csX38" fmla="*/ 1234389 w 1347443"/>
              <a:gd name="csY38" fmla="*/ 816990 h 1435555"/>
              <a:gd name="csX39" fmla="*/ 1243353 w 1347443"/>
              <a:gd name="csY39" fmla="*/ 852849 h 1435555"/>
              <a:gd name="csX40" fmla="*/ 1263751 w 1347443"/>
              <a:gd name="csY40" fmla="*/ 868422 h 1435555"/>
              <a:gd name="csX41" fmla="*/ 1270247 w 1347443"/>
              <a:gd name="csY41" fmla="*/ 888708 h 1435555"/>
              <a:gd name="csX42" fmla="*/ 212412 w 1347443"/>
              <a:gd name="csY42" fmla="*/ 1435555 h 1435555"/>
              <a:gd name="csX43" fmla="*/ 185518 w 1347443"/>
              <a:gd name="csY43" fmla="*/ 1408661 h 1435555"/>
              <a:gd name="csX0" fmla="*/ 15189 w 1347443"/>
              <a:gd name="csY0" fmla="*/ 476331 h 1435555"/>
              <a:gd name="csX1" fmla="*/ 6224 w 1347443"/>
              <a:gd name="csY1" fmla="*/ 404614 h 1435555"/>
              <a:gd name="csX2" fmla="*/ 104836 w 1347443"/>
              <a:gd name="csY2" fmla="*/ 386684 h 1435555"/>
              <a:gd name="csX3" fmla="*/ 131730 w 1347443"/>
              <a:gd name="csY3" fmla="*/ 359790 h 1435555"/>
              <a:gd name="csX4" fmla="*/ 176553 w 1347443"/>
              <a:gd name="csY4" fmla="*/ 341861 h 1435555"/>
              <a:gd name="csX5" fmla="*/ 212412 w 1347443"/>
              <a:gd name="csY5" fmla="*/ 350825 h 1435555"/>
              <a:gd name="csX6" fmla="*/ 248271 w 1347443"/>
              <a:gd name="csY6" fmla="*/ 368755 h 1435555"/>
              <a:gd name="csX7" fmla="*/ 293094 w 1347443"/>
              <a:gd name="csY7" fmla="*/ 386684 h 1435555"/>
              <a:gd name="csX8" fmla="*/ 346883 w 1347443"/>
              <a:gd name="csY8" fmla="*/ 359790 h 1435555"/>
              <a:gd name="csX9" fmla="*/ 373777 w 1347443"/>
              <a:gd name="csY9" fmla="*/ 350825 h 1435555"/>
              <a:gd name="csX10" fmla="*/ 364812 w 1347443"/>
              <a:gd name="csY10" fmla="*/ 314966 h 1435555"/>
              <a:gd name="csX11" fmla="*/ 373777 w 1347443"/>
              <a:gd name="csY11" fmla="*/ 252214 h 1435555"/>
              <a:gd name="csX12" fmla="*/ 391706 w 1347443"/>
              <a:gd name="csY12" fmla="*/ 225319 h 1435555"/>
              <a:gd name="csX13" fmla="*/ 409636 w 1347443"/>
              <a:gd name="csY13" fmla="*/ 99814 h 1435555"/>
              <a:gd name="csX14" fmla="*/ 454459 w 1347443"/>
              <a:gd name="csY14" fmla="*/ 90849 h 1435555"/>
              <a:gd name="csX15" fmla="*/ 481353 w 1347443"/>
              <a:gd name="csY15" fmla="*/ 81884 h 1435555"/>
              <a:gd name="csX16" fmla="*/ 499283 w 1347443"/>
              <a:gd name="csY16" fmla="*/ 46025 h 1435555"/>
              <a:gd name="csX17" fmla="*/ 579965 w 1347443"/>
              <a:gd name="csY17" fmla="*/ 19131 h 1435555"/>
              <a:gd name="csX18" fmla="*/ 615824 w 1347443"/>
              <a:gd name="csY18" fmla="*/ 1202 h 1435555"/>
              <a:gd name="csX19" fmla="*/ 633753 w 1347443"/>
              <a:gd name="csY19" fmla="*/ 46025 h 1435555"/>
              <a:gd name="csX20" fmla="*/ 660647 w 1347443"/>
              <a:gd name="csY20" fmla="*/ 63955 h 1435555"/>
              <a:gd name="csX21" fmla="*/ 678577 w 1347443"/>
              <a:gd name="csY21" fmla="*/ 81884 h 1435555"/>
              <a:gd name="csX22" fmla="*/ 732365 w 1347443"/>
              <a:gd name="csY22" fmla="*/ 90849 h 1435555"/>
              <a:gd name="csX23" fmla="*/ 777189 w 1347443"/>
              <a:gd name="csY23" fmla="*/ 99814 h 1435555"/>
              <a:gd name="csX24" fmla="*/ 804083 w 1347443"/>
              <a:gd name="csY24" fmla="*/ 126708 h 1435555"/>
              <a:gd name="csX25" fmla="*/ 795118 w 1347443"/>
              <a:gd name="csY25" fmla="*/ 153602 h 1435555"/>
              <a:gd name="csX26" fmla="*/ 786153 w 1347443"/>
              <a:gd name="csY26" fmla="*/ 189461 h 1435555"/>
              <a:gd name="csX27" fmla="*/ 813047 w 1347443"/>
              <a:gd name="csY27" fmla="*/ 288072 h 1435555"/>
              <a:gd name="csX28" fmla="*/ 884765 w 1347443"/>
              <a:gd name="csY28" fmla="*/ 323931 h 1435555"/>
              <a:gd name="csX29" fmla="*/ 902694 w 1347443"/>
              <a:gd name="csY29" fmla="*/ 341861 h 1435555"/>
              <a:gd name="csX30" fmla="*/ 911659 w 1347443"/>
              <a:gd name="csY30" fmla="*/ 368755 h 1435555"/>
              <a:gd name="csX31" fmla="*/ 929589 w 1347443"/>
              <a:gd name="csY31" fmla="*/ 619766 h 1435555"/>
              <a:gd name="csX32" fmla="*/ 956483 w 1347443"/>
              <a:gd name="csY32" fmla="*/ 655625 h 1435555"/>
              <a:gd name="csX33" fmla="*/ 1019236 w 1347443"/>
              <a:gd name="csY33" fmla="*/ 673555 h 1435555"/>
              <a:gd name="csX34" fmla="*/ 1090953 w 1347443"/>
              <a:gd name="csY34" fmla="*/ 709414 h 1435555"/>
              <a:gd name="csX35" fmla="*/ 1099918 w 1347443"/>
              <a:gd name="csY35" fmla="*/ 736308 h 1435555"/>
              <a:gd name="csX36" fmla="*/ 1189565 w 1347443"/>
              <a:gd name="csY36" fmla="*/ 700449 h 1435555"/>
              <a:gd name="csX37" fmla="*/ 1225424 w 1347443"/>
              <a:gd name="csY37" fmla="*/ 790096 h 1435555"/>
              <a:gd name="csX38" fmla="*/ 1234389 w 1347443"/>
              <a:gd name="csY38" fmla="*/ 816990 h 1435555"/>
              <a:gd name="csX39" fmla="*/ 1243353 w 1347443"/>
              <a:gd name="csY39" fmla="*/ 852849 h 1435555"/>
              <a:gd name="csX40" fmla="*/ 1263751 w 1347443"/>
              <a:gd name="csY40" fmla="*/ 868422 h 1435555"/>
              <a:gd name="csX41" fmla="*/ 1270247 w 1347443"/>
              <a:gd name="csY41" fmla="*/ 888708 h 1435555"/>
              <a:gd name="csX42" fmla="*/ 212412 w 1347443"/>
              <a:gd name="csY42" fmla="*/ 1435555 h 1435555"/>
              <a:gd name="csX43" fmla="*/ 185518 w 1347443"/>
              <a:gd name="csY43" fmla="*/ 1408661 h 1435555"/>
              <a:gd name="csX0" fmla="*/ 15189 w 1378130"/>
              <a:gd name="csY0" fmla="*/ 476331 h 1435555"/>
              <a:gd name="csX1" fmla="*/ 6224 w 1378130"/>
              <a:gd name="csY1" fmla="*/ 404614 h 1435555"/>
              <a:gd name="csX2" fmla="*/ 104836 w 1378130"/>
              <a:gd name="csY2" fmla="*/ 386684 h 1435555"/>
              <a:gd name="csX3" fmla="*/ 131730 w 1378130"/>
              <a:gd name="csY3" fmla="*/ 359790 h 1435555"/>
              <a:gd name="csX4" fmla="*/ 176553 w 1378130"/>
              <a:gd name="csY4" fmla="*/ 341861 h 1435555"/>
              <a:gd name="csX5" fmla="*/ 212412 w 1378130"/>
              <a:gd name="csY5" fmla="*/ 350825 h 1435555"/>
              <a:gd name="csX6" fmla="*/ 248271 w 1378130"/>
              <a:gd name="csY6" fmla="*/ 368755 h 1435555"/>
              <a:gd name="csX7" fmla="*/ 293094 w 1378130"/>
              <a:gd name="csY7" fmla="*/ 386684 h 1435555"/>
              <a:gd name="csX8" fmla="*/ 346883 w 1378130"/>
              <a:gd name="csY8" fmla="*/ 359790 h 1435555"/>
              <a:gd name="csX9" fmla="*/ 373777 w 1378130"/>
              <a:gd name="csY9" fmla="*/ 350825 h 1435555"/>
              <a:gd name="csX10" fmla="*/ 364812 w 1378130"/>
              <a:gd name="csY10" fmla="*/ 314966 h 1435555"/>
              <a:gd name="csX11" fmla="*/ 373777 w 1378130"/>
              <a:gd name="csY11" fmla="*/ 252214 h 1435555"/>
              <a:gd name="csX12" fmla="*/ 391706 w 1378130"/>
              <a:gd name="csY12" fmla="*/ 225319 h 1435555"/>
              <a:gd name="csX13" fmla="*/ 409636 w 1378130"/>
              <a:gd name="csY13" fmla="*/ 99814 h 1435555"/>
              <a:gd name="csX14" fmla="*/ 454459 w 1378130"/>
              <a:gd name="csY14" fmla="*/ 90849 h 1435555"/>
              <a:gd name="csX15" fmla="*/ 481353 w 1378130"/>
              <a:gd name="csY15" fmla="*/ 81884 h 1435555"/>
              <a:gd name="csX16" fmla="*/ 499283 w 1378130"/>
              <a:gd name="csY16" fmla="*/ 46025 h 1435555"/>
              <a:gd name="csX17" fmla="*/ 579965 w 1378130"/>
              <a:gd name="csY17" fmla="*/ 19131 h 1435555"/>
              <a:gd name="csX18" fmla="*/ 615824 w 1378130"/>
              <a:gd name="csY18" fmla="*/ 1202 h 1435555"/>
              <a:gd name="csX19" fmla="*/ 633753 w 1378130"/>
              <a:gd name="csY19" fmla="*/ 46025 h 1435555"/>
              <a:gd name="csX20" fmla="*/ 660647 w 1378130"/>
              <a:gd name="csY20" fmla="*/ 63955 h 1435555"/>
              <a:gd name="csX21" fmla="*/ 678577 w 1378130"/>
              <a:gd name="csY21" fmla="*/ 81884 h 1435555"/>
              <a:gd name="csX22" fmla="*/ 732365 w 1378130"/>
              <a:gd name="csY22" fmla="*/ 90849 h 1435555"/>
              <a:gd name="csX23" fmla="*/ 777189 w 1378130"/>
              <a:gd name="csY23" fmla="*/ 99814 h 1435555"/>
              <a:gd name="csX24" fmla="*/ 804083 w 1378130"/>
              <a:gd name="csY24" fmla="*/ 126708 h 1435555"/>
              <a:gd name="csX25" fmla="*/ 795118 w 1378130"/>
              <a:gd name="csY25" fmla="*/ 153602 h 1435555"/>
              <a:gd name="csX26" fmla="*/ 786153 w 1378130"/>
              <a:gd name="csY26" fmla="*/ 189461 h 1435555"/>
              <a:gd name="csX27" fmla="*/ 813047 w 1378130"/>
              <a:gd name="csY27" fmla="*/ 288072 h 1435555"/>
              <a:gd name="csX28" fmla="*/ 884765 w 1378130"/>
              <a:gd name="csY28" fmla="*/ 323931 h 1435555"/>
              <a:gd name="csX29" fmla="*/ 902694 w 1378130"/>
              <a:gd name="csY29" fmla="*/ 341861 h 1435555"/>
              <a:gd name="csX30" fmla="*/ 911659 w 1378130"/>
              <a:gd name="csY30" fmla="*/ 368755 h 1435555"/>
              <a:gd name="csX31" fmla="*/ 929589 w 1378130"/>
              <a:gd name="csY31" fmla="*/ 619766 h 1435555"/>
              <a:gd name="csX32" fmla="*/ 956483 w 1378130"/>
              <a:gd name="csY32" fmla="*/ 655625 h 1435555"/>
              <a:gd name="csX33" fmla="*/ 1019236 w 1378130"/>
              <a:gd name="csY33" fmla="*/ 673555 h 1435555"/>
              <a:gd name="csX34" fmla="*/ 1090953 w 1378130"/>
              <a:gd name="csY34" fmla="*/ 709414 h 1435555"/>
              <a:gd name="csX35" fmla="*/ 1099918 w 1378130"/>
              <a:gd name="csY35" fmla="*/ 736308 h 1435555"/>
              <a:gd name="csX36" fmla="*/ 1189565 w 1378130"/>
              <a:gd name="csY36" fmla="*/ 700449 h 1435555"/>
              <a:gd name="csX37" fmla="*/ 1225424 w 1378130"/>
              <a:gd name="csY37" fmla="*/ 790096 h 1435555"/>
              <a:gd name="csX38" fmla="*/ 1234389 w 1378130"/>
              <a:gd name="csY38" fmla="*/ 816990 h 1435555"/>
              <a:gd name="csX39" fmla="*/ 1243353 w 1378130"/>
              <a:gd name="csY39" fmla="*/ 852849 h 1435555"/>
              <a:gd name="csX40" fmla="*/ 1339951 w 1378130"/>
              <a:gd name="csY40" fmla="*/ 803652 h 1435555"/>
              <a:gd name="csX41" fmla="*/ 1270247 w 1378130"/>
              <a:gd name="csY41" fmla="*/ 888708 h 1435555"/>
              <a:gd name="csX42" fmla="*/ 212412 w 1378130"/>
              <a:gd name="csY42" fmla="*/ 1435555 h 1435555"/>
              <a:gd name="csX43" fmla="*/ 185518 w 1378130"/>
              <a:gd name="csY43" fmla="*/ 1408661 h 1435555"/>
              <a:gd name="csX0" fmla="*/ 15189 w 1362779"/>
              <a:gd name="csY0" fmla="*/ 476331 h 1435555"/>
              <a:gd name="csX1" fmla="*/ 6224 w 1362779"/>
              <a:gd name="csY1" fmla="*/ 404614 h 1435555"/>
              <a:gd name="csX2" fmla="*/ 104836 w 1362779"/>
              <a:gd name="csY2" fmla="*/ 386684 h 1435555"/>
              <a:gd name="csX3" fmla="*/ 131730 w 1362779"/>
              <a:gd name="csY3" fmla="*/ 359790 h 1435555"/>
              <a:gd name="csX4" fmla="*/ 176553 w 1362779"/>
              <a:gd name="csY4" fmla="*/ 341861 h 1435555"/>
              <a:gd name="csX5" fmla="*/ 212412 w 1362779"/>
              <a:gd name="csY5" fmla="*/ 350825 h 1435555"/>
              <a:gd name="csX6" fmla="*/ 248271 w 1362779"/>
              <a:gd name="csY6" fmla="*/ 368755 h 1435555"/>
              <a:gd name="csX7" fmla="*/ 293094 w 1362779"/>
              <a:gd name="csY7" fmla="*/ 386684 h 1435555"/>
              <a:gd name="csX8" fmla="*/ 346883 w 1362779"/>
              <a:gd name="csY8" fmla="*/ 359790 h 1435555"/>
              <a:gd name="csX9" fmla="*/ 373777 w 1362779"/>
              <a:gd name="csY9" fmla="*/ 350825 h 1435555"/>
              <a:gd name="csX10" fmla="*/ 364812 w 1362779"/>
              <a:gd name="csY10" fmla="*/ 314966 h 1435555"/>
              <a:gd name="csX11" fmla="*/ 373777 w 1362779"/>
              <a:gd name="csY11" fmla="*/ 252214 h 1435555"/>
              <a:gd name="csX12" fmla="*/ 391706 w 1362779"/>
              <a:gd name="csY12" fmla="*/ 225319 h 1435555"/>
              <a:gd name="csX13" fmla="*/ 409636 w 1362779"/>
              <a:gd name="csY13" fmla="*/ 99814 h 1435555"/>
              <a:gd name="csX14" fmla="*/ 454459 w 1362779"/>
              <a:gd name="csY14" fmla="*/ 90849 h 1435555"/>
              <a:gd name="csX15" fmla="*/ 481353 w 1362779"/>
              <a:gd name="csY15" fmla="*/ 81884 h 1435555"/>
              <a:gd name="csX16" fmla="*/ 499283 w 1362779"/>
              <a:gd name="csY16" fmla="*/ 46025 h 1435555"/>
              <a:gd name="csX17" fmla="*/ 579965 w 1362779"/>
              <a:gd name="csY17" fmla="*/ 19131 h 1435555"/>
              <a:gd name="csX18" fmla="*/ 615824 w 1362779"/>
              <a:gd name="csY18" fmla="*/ 1202 h 1435555"/>
              <a:gd name="csX19" fmla="*/ 633753 w 1362779"/>
              <a:gd name="csY19" fmla="*/ 46025 h 1435555"/>
              <a:gd name="csX20" fmla="*/ 660647 w 1362779"/>
              <a:gd name="csY20" fmla="*/ 63955 h 1435555"/>
              <a:gd name="csX21" fmla="*/ 678577 w 1362779"/>
              <a:gd name="csY21" fmla="*/ 81884 h 1435555"/>
              <a:gd name="csX22" fmla="*/ 732365 w 1362779"/>
              <a:gd name="csY22" fmla="*/ 90849 h 1435555"/>
              <a:gd name="csX23" fmla="*/ 777189 w 1362779"/>
              <a:gd name="csY23" fmla="*/ 99814 h 1435555"/>
              <a:gd name="csX24" fmla="*/ 804083 w 1362779"/>
              <a:gd name="csY24" fmla="*/ 126708 h 1435555"/>
              <a:gd name="csX25" fmla="*/ 795118 w 1362779"/>
              <a:gd name="csY25" fmla="*/ 153602 h 1435555"/>
              <a:gd name="csX26" fmla="*/ 786153 w 1362779"/>
              <a:gd name="csY26" fmla="*/ 189461 h 1435555"/>
              <a:gd name="csX27" fmla="*/ 813047 w 1362779"/>
              <a:gd name="csY27" fmla="*/ 288072 h 1435555"/>
              <a:gd name="csX28" fmla="*/ 884765 w 1362779"/>
              <a:gd name="csY28" fmla="*/ 323931 h 1435555"/>
              <a:gd name="csX29" fmla="*/ 902694 w 1362779"/>
              <a:gd name="csY29" fmla="*/ 341861 h 1435555"/>
              <a:gd name="csX30" fmla="*/ 911659 w 1362779"/>
              <a:gd name="csY30" fmla="*/ 368755 h 1435555"/>
              <a:gd name="csX31" fmla="*/ 929589 w 1362779"/>
              <a:gd name="csY31" fmla="*/ 619766 h 1435555"/>
              <a:gd name="csX32" fmla="*/ 956483 w 1362779"/>
              <a:gd name="csY32" fmla="*/ 655625 h 1435555"/>
              <a:gd name="csX33" fmla="*/ 1019236 w 1362779"/>
              <a:gd name="csY33" fmla="*/ 673555 h 1435555"/>
              <a:gd name="csX34" fmla="*/ 1090953 w 1362779"/>
              <a:gd name="csY34" fmla="*/ 709414 h 1435555"/>
              <a:gd name="csX35" fmla="*/ 1099918 w 1362779"/>
              <a:gd name="csY35" fmla="*/ 736308 h 1435555"/>
              <a:gd name="csX36" fmla="*/ 1189565 w 1362779"/>
              <a:gd name="csY36" fmla="*/ 700449 h 1435555"/>
              <a:gd name="csX37" fmla="*/ 1225424 w 1362779"/>
              <a:gd name="csY37" fmla="*/ 790096 h 1435555"/>
              <a:gd name="csX38" fmla="*/ 1234389 w 1362779"/>
              <a:gd name="csY38" fmla="*/ 816990 h 1435555"/>
              <a:gd name="csX39" fmla="*/ 1243353 w 1362779"/>
              <a:gd name="csY39" fmla="*/ 852849 h 1435555"/>
              <a:gd name="csX40" fmla="*/ 1305661 w 1362779"/>
              <a:gd name="csY40" fmla="*/ 845562 h 1435555"/>
              <a:gd name="csX41" fmla="*/ 1270247 w 1362779"/>
              <a:gd name="csY41" fmla="*/ 888708 h 1435555"/>
              <a:gd name="csX42" fmla="*/ 212412 w 1362779"/>
              <a:gd name="csY42" fmla="*/ 1435555 h 1435555"/>
              <a:gd name="csX43" fmla="*/ 185518 w 1362779"/>
              <a:gd name="csY43" fmla="*/ 1408661 h 1435555"/>
              <a:gd name="csX0" fmla="*/ 15189 w 1348072"/>
              <a:gd name="csY0" fmla="*/ 476331 h 1435555"/>
              <a:gd name="csX1" fmla="*/ 6224 w 1348072"/>
              <a:gd name="csY1" fmla="*/ 404614 h 1435555"/>
              <a:gd name="csX2" fmla="*/ 104836 w 1348072"/>
              <a:gd name="csY2" fmla="*/ 386684 h 1435555"/>
              <a:gd name="csX3" fmla="*/ 131730 w 1348072"/>
              <a:gd name="csY3" fmla="*/ 359790 h 1435555"/>
              <a:gd name="csX4" fmla="*/ 176553 w 1348072"/>
              <a:gd name="csY4" fmla="*/ 341861 h 1435555"/>
              <a:gd name="csX5" fmla="*/ 212412 w 1348072"/>
              <a:gd name="csY5" fmla="*/ 350825 h 1435555"/>
              <a:gd name="csX6" fmla="*/ 248271 w 1348072"/>
              <a:gd name="csY6" fmla="*/ 368755 h 1435555"/>
              <a:gd name="csX7" fmla="*/ 293094 w 1348072"/>
              <a:gd name="csY7" fmla="*/ 386684 h 1435555"/>
              <a:gd name="csX8" fmla="*/ 346883 w 1348072"/>
              <a:gd name="csY8" fmla="*/ 359790 h 1435555"/>
              <a:gd name="csX9" fmla="*/ 373777 w 1348072"/>
              <a:gd name="csY9" fmla="*/ 350825 h 1435555"/>
              <a:gd name="csX10" fmla="*/ 364812 w 1348072"/>
              <a:gd name="csY10" fmla="*/ 314966 h 1435555"/>
              <a:gd name="csX11" fmla="*/ 373777 w 1348072"/>
              <a:gd name="csY11" fmla="*/ 252214 h 1435555"/>
              <a:gd name="csX12" fmla="*/ 391706 w 1348072"/>
              <a:gd name="csY12" fmla="*/ 225319 h 1435555"/>
              <a:gd name="csX13" fmla="*/ 409636 w 1348072"/>
              <a:gd name="csY13" fmla="*/ 99814 h 1435555"/>
              <a:gd name="csX14" fmla="*/ 454459 w 1348072"/>
              <a:gd name="csY14" fmla="*/ 90849 h 1435555"/>
              <a:gd name="csX15" fmla="*/ 481353 w 1348072"/>
              <a:gd name="csY15" fmla="*/ 81884 h 1435555"/>
              <a:gd name="csX16" fmla="*/ 499283 w 1348072"/>
              <a:gd name="csY16" fmla="*/ 46025 h 1435555"/>
              <a:gd name="csX17" fmla="*/ 579965 w 1348072"/>
              <a:gd name="csY17" fmla="*/ 19131 h 1435555"/>
              <a:gd name="csX18" fmla="*/ 615824 w 1348072"/>
              <a:gd name="csY18" fmla="*/ 1202 h 1435555"/>
              <a:gd name="csX19" fmla="*/ 633753 w 1348072"/>
              <a:gd name="csY19" fmla="*/ 46025 h 1435555"/>
              <a:gd name="csX20" fmla="*/ 660647 w 1348072"/>
              <a:gd name="csY20" fmla="*/ 63955 h 1435555"/>
              <a:gd name="csX21" fmla="*/ 678577 w 1348072"/>
              <a:gd name="csY21" fmla="*/ 81884 h 1435555"/>
              <a:gd name="csX22" fmla="*/ 732365 w 1348072"/>
              <a:gd name="csY22" fmla="*/ 90849 h 1435555"/>
              <a:gd name="csX23" fmla="*/ 777189 w 1348072"/>
              <a:gd name="csY23" fmla="*/ 99814 h 1435555"/>
              <a:gd name="csX24" fmla="*/ 804083 w 1348072"/>
              <a:gd name="csY24" fmla="*/ 126708 h 1435555"/>
              <a:gd name="csX25" fmla="*/ 795118 w 1348072"/>
              <a:gd name="csY25" fmla="*/ 153602 h 1435555"/>
              <a:gd name="csX26" fmla="*/ 786153 w 1348072"/>
              <a:gd name="csY26" fmla="*/ 189461 h 1435555"/>
              <a:gd name="csX27" fmla="*/ 813047 w 1348072"/>
              <a:gd name="csY27" fmla="*/ 288072 h 1435555"/>
              <a:gd name="csX28" fmla="*/ 884765 w 1348072"/>
              <a:gd name="csY28" fmla="*/ 323931 h 1435555"/>
              <a:gd name="csX29" fmla="*/ 902694 w 1348072"/>
              <a:gd name="csY29" fmla="*/ 341861 h 1435555"/>
              <a:gd name="csX30" fmla="*/ 911659 w 1348072"/>
              <a:gd name="csY30" fmla="*/ 368755 h 1435555"/>
              <a:gd name="csX31" fmla="*/ 929589 w 1348072"/>
              <a:gd name="csY31" fmla="*/ 619766 h 1435555"/>
              <a:gd name="csX32" fmla="*/ 956483 w 1348072"/>
              <a:gd name="csY32" fmla="*/ 655625 h 1435555"/>
              <a:gd name="csX33" fmla="*/ 1019236 w 1348072"/>
              <a:gd name="csY33" fmla="*/ 673555 h 1435555"/>
              <a:gd name="csX34" fmla="*/ 1090953 w 1348072"/>
              <a:gd name="csY34" fmla="*/ 709414 h 1435555"/>
              <a:gd name="csX35" fmla="*/ 1099918 w 1348072"/>
              <a:gd name="csY35" fmla="*/ 736308 h 1435555"/>
              <a:gd name="csX36" fmla="*/ 1189565 w 1348072"/>
              <a:gd name="csY36" fmla="*/ 700449 h 1435555"/>
              <a:gd name="csX37" fmla="*/ 1225424 w 1348072"/>
              <a:gd name="csY37" fmla="*/ 790096 h 1435555"/>
              <a:gd name="csX38" fmla="*/ 1234389 w 1348072"/>
              <a:gd name="csY38" fmla="*/ 816990 h 1435555"/>
              <a:gd name="csX39" fmla="*/ 1243353 w 1348072"/>
              <a:gd name="csY39" fmla="*/ 852849 h 1435555"/>
              <a:gd name="csX40" fmla="*/ 1265656 w 1348072"/>
              <a:gd name="csY40" fmla="*/ 870327 h 1435555"/>
              <a:gd name="csX41" fmla="*/ 1270247 w 1348072"/>
              <a:gd name="csY41" fmla="*/ 888708 h 1435555"/>
              <a:gd name="csX42" fmla="*/ 212412 w 1348072"/>
              <a:gd name="csY42" fmla="*/ 1435555 h 1435555"/>
              <a:gd name="csX43" fmla="*/ 185518 w 1348072"/>
              <a:gd name="csY43" fmla="*/ 1408661 h 1435555"/>
              <a:gd name="csX0" fmla="*/ 15189 w 1270153"/>
              <a:gd name="csY0" fmla="*/ 476331 h 1435555"/>
              <a:gd name="csX1" fmla="*/ 6224 w 1270153"/>
              <a:gd name="csY1" fmla="*/ 404614 h 1435555"/>
              <a:gd name="csX2" fmla="*/ 104836 w 1270153"/>
              <a:gd name="csY2" fmla="*/ 386684 h 1435555"/>
              <a:gd name="csX3" fmla="*/ 131730 w 1270153"/>
              <a:gd name="csY3" fmla="*/ 359790 h 1435555"/>
              <a:gd name="csX4" fmla="*/ 176553 w 1270153"/>
              <a:gd name="csY4" fmla="*/ 341861 h 1435555"/>
              <a:gd name="csX5" fmla="*/ 212412 w 1270153"/>
              <a:gd name="csY5" fmla="*/ 350825 h 1435555"/>
              <a:gd name="csX6" fmla="*/ 248271 w 1270153"/>
              <a:gd name="csY6" fmla="*/ 368755 h 1435555"/>
              <a:gd name="csX7" fmla="*/ 293094 w 1270153"/>
              <a:gd name="csY7" fmla="*/ 386684 h 1435555"/>
              <a:gd name="csX8" fmla="*/ 346883 w 1270153"/>
              <a:gd name="csY8" fmla="*/ 359790 h 1435555"/>
              <a:gd name="csX9" fmla="*/ 373777 w 1270153"/>
              <a:gd name="csY9" fmla="*/ 350825 h 1435555"/>
              <a:gd name="csX10" fmla="*/ 364812 w 1270153"/>
              <a:gd name="csY10" fmla="*/ 314966 h 1435555"/>
              <a:gd name="csX11" fmla="*/ 373777 w 1270153"/>
              <a:gd name="csY11" fmla="*/ 252214 h 1435555"/>
              <a:gd name="csX12" fmla="*/ 391706 w 1270153"/>
              <a:gd name="csY12" fmla="*/ 225319 h 1435555"/>
              <a:gd name="csX13" fmla="*/ 409636 w 1270153"/>
              <a:gd name="csY13" fmla="*/ 99814 h 1435555"/>
              <a:gd name="csX14" fmla="*/ 454459 w 1270153"/>
              <a:gd name="csY14" fmla="*/ 90849 h 1435555"/>
              <a:gd name="csX15" fmla="*/ 481353 w 1270153"/>
              <a:gd name="csY15" fmla="*/ 81884 h 1435555"/>
              <a:gd name="csX16" fmla="*/ 499283 w 1270153"/>
              <a:gd name="csY16" fmla="*/ 46025 h 1435555"/>
              <a:gd name="csX17" fmla="*/ 579965 w 1270153"/>
              <a:gd name="csY17" fmla="*/ 19131 h 1435555"/>
              <a:gd name="csX18" fmla="*/ 615824 w 1270153"/>
              <a:gd name="csY18" fmla="*/ 1202 h 1435555"/>
              <a:gd name="csX19" fmla="*/ 633753 w 1270153"/>
              <a:gd name="csY19" fmla="*/ 46025 h 1435555"/>
              <a:gd name="csX20" fmla="*/ 660647 w 1270153"/>
              <a:gd name="csY20" fmla="*/ 63955 h 1435555"/>
              <a:gd name="csX21" fmla="*/ 678577 w 1270153"/>
              <a:gd name="csY21" fmla="*/ 81884 h 1435555"/>
              <a:gd name="csX22" fmla="*/ 732365 w 1270153"/>
              <a:gd name="csY22" fmla="*/ 90849 h 1435555"/>
              <a:gd name="csX23" fmla="*/ 777189 w 1270153"/>
              <a:gd name="csY23" fmla="*/ 99814 h 1435555"/>
              <a:gd name="csX24" fmla="*/ 804083 w 1270153"/>
              <a:gd name="csY24" fmla="*/ 126708 h 1435555"/>
              <a:gd name="csX25" fmla="*/ 795118 w 1270153"/>
              <a:gd name="csY25" fmla="*/ 153602 h 1435555"/>
              <a:gd name="csX26" fmla="*/ 786153 w 1270153"/>
              <a:gd name="csY26" fmla="*/ 189461 h 1435555"/>
              <a:gd name="csX27" fmla="*/ 813047 w 1270153"/>
              <a:gd name="csY27" fmla="*/ 288072 h 1435555"/>
              <a:gd name="csX28" fmla="*/ 884765 w 1270153"/>
              <a:gd name="csY28" fmla="*/ 323931 h 1435555"/>
              <a:gd name="csX29" fmla="*/ 902694 w 1270153"/>
              <a:gd name="csY29" fmla="*/ 341861 h 1435555"/>
              <a:gd name="csX30" fmla="*/ 911659 w 1270153"/>
              <a:gd name="csY30" fmla="*/ 368755 h 1435555"/>
              <a:gd name="csX31" fmla="*/ 929589 w 1270153"/>
              <a:gd name="csY31" fmla="*/ 619766 h 1435555"/>
              <a:gd name="csX32" fmla="*/ 956483 w 1270153"/>
              <a:gd name="csY32" fmla="*/ 655625 h 1435555"/>
              <a:gd name="csX33" fmla="*/ 1019236 w 1270153"/>
              <a:gd name="csY33" fmla="*/ 673555 h 1435555"/>
              <a:gd name="csX34" fmla="*/ 1090953 w 1270153"/>
              <a:gd name="csY34" fmla="*/ 709414 h 1435555"/>
              <a:gd name="csX35" fmla="*/ 1099918 w 1270153"/>
              <a:gd name="csY35" fmla="*/ 736308 h 1435555"/>
              <a:gd name="csX36" fmla="*/ 1189565 w 1270153"/>
              <a:gd name="csY36" fmla="*/ 700449 h 1435555"/>
              <a:gd name="csX37" fmla="*/ 1225424 w 1270153"/>
              <a:gd name="csY37" fmla="*/ 790096 h 1435555"/>
              <a:gd name="csX38" fmla="*/ 1234389 w 1270153"/>
              <a:gd name="csY38" fmla="*/ 816990 h 1435555"/>
              <a:gd name="csX39" fmla="*/ 1243353 w 1270153"/>
              <a:gd name="csY39" fmla="*/ 852849 h 1435555"/>
              <a:gd name="csX40" fmla="*/ 1265656 w 1270153"/>
              <a:gd name="csY40" fmla="*/ 870327 h 1435555"/>
              <a:gd name="csX41" fmla="*/ 1123562 w 1270153"/>
              <a:gd name="csY41" fmla="*/ 964908 h 1435555"/>
              <a:gd name="csX42" fmla="*/ 212412 w 1270153"/>
              <a:gd name="csY42" fmla="*/ 1435555 h 1435555"/>
              <a:gd name="csX43" fmla="*/ 185518 w 1270153"/>
              <a:gd name="csY43" fmla="*/ 1408661 h 14355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</a:cxnLst>
            <a:rect l="l" t="t" r="r" b="b"/>
            <a:pathLst>
              <a:path w="1270153" h="1435555">
                <a:moveTo>
                  <a:pt x="15189" y="476331"/>
                </a:moveTo>
                <a:cubicBezTo>
                  <a:pt x="12201" y="452425"/>
                  <a:pt x="-10811" y="421649"/>
                  <a:pt x="6224" y="404614"/>
                </a:cubicBezTo>
                <a:cubicBezTo>
                  <a:pt x="29848" y="380990"/>
                  <a:pt x="73373" y="397921"/>
                  <a:pt x="104836" y="386684"/>
                </a:cubicBezTo>
                <a:cubicBezTo>
                  <a:pt x="116775" y="382420"/>
                  <a:pt x="120979" y="366509"/>
                  <a:pt x="131730" y="359790"/>
                </a:cubicBezTo>
                <a:cubicBezTo>
                  <a:pt x="145376" y="351261"/>
                  <a:pt x="161612" y="347837"/>
                  <a:pt x="176553" y="341861"/>
                </a:cubicBezTo>
                <a:cubicBezTo>
                  <a:pt x="188506" y="344849"/>
                  <a:pt x="200876" y="346499"/>
                  <a:pt x="212412" y="350825"/>
                </a:cubicBezTo>
                <a:cubicBezTo>
                  <a:pt x="224925" y="355517"/>
                  <a:pt x="236059" y="363327"/>
                  <a:pt x="248271" y="368755"/>
                </a:cubicBezTo>
                <a:cubicBezTo>
                  <a:pt x="262976" y="375291"/>
                  <a:pt x="278153" y="380708"/>
                  <a:pt x="293094" y="386684"/>
                </a:cubicBezTo>
                <a:cubicBezTo>
                  <a:pt x="311024" y="377719"/>
                  <a:pt x="328565" y="367931"/>
                  <a:pt x="346883" y="359790"/>
                </a:cubicBezTo>
                <a:cubicBezTo>
                  <a:pt x="355518" y="355952"/>
                  <a:pt x="370268" y="359599"/>
                  <a:pt x="373777" y="350825"/>
                </a:cubicBezTo>
                <a:cubicBezTo>
                  <a:pt x="378353" y="339385"/>
                  <a:pt x="367800" y="326919"/>
                  <a:pt x="364812" y="314966"/>
                </a:cubicBezTo>
                <a:cubicBezTo>
                  <a:pt x="367800" y="294049"/>
                  <a:pt x="367705" y="272453"/>
                  <a:pt x="373777" y="252214"/>
                </a:cubicBezTo>
                <a:cubicBezTo>
                  <a:pt x="376873" y="241894"/>
                  <a:pt x="389238" y="235807"/>
                  <a:pt x="391706" y="225319"/>
                </a:cubicBezTo>
                <a:cubicBezTo>
                  <a:pt x="401385" y="184183"/>
                  <a:pt x="391765" y="138109"/>
                  <a:pt x="409636" y="99814"/>
                </a:cubicBezTo>
                <a:cubicBezTo>
                  <a:pt x="416079" y="86007"/>
                  <a:pt x="439677" y="94545"/>
                  <a:pt x="454459" y="90849"/>
                </a:cubicBezTo>
                <a:cubicBezTo>
                  <a:pt x="463626" y="88557"/>
                  <a:pt x="472388" y="84872"/>
                  <a:pt x="481353" y="81884"/>
                </a:cubicBezTo>
                <a:cubicBezTo>
                  <a:pt x="487330" y="69931"/>
                  <a:pt x="490728" y="56291"/>
                  <a:pt x="499283" y="46025"/>
                </a:cubicBezTo>
                <a:cubicBezTo>
                  <a:pt x="519614" y="21628"/>
                  <a:pt x="552137" y="23769"/>
                  <a:pt x="579965" y="19131"/>
                </a:cubicBezTo>
                <a:cubicBezTo>
                  <a:pt x="591918" y="13155"/>
                  <a:pt x="603871" y="-4774"/>
                  <a:pt x="615824" y="1202"/>
                </a:cubicBezTo>
                <a:cubicBezTo>
                  <a:pt x="630217" y="8399"/>
                  <a:pt x="624400" y="32930"/>
                  <a:pt x="633753" y="46025"/>
                </a:cubicBezTo>
                <a:cubicBezTo>
                  <a:pt x="640015" y="54792"/>
                  <a:pt x="652234" y="57224"/>
                  <a:pt x="660647" y="63955"/>
                </a:cubicBezTo>
                <a:cubicBezTo>
                  <a:pt x="667247" y="69235"/>
                  <a:pt x="670663" y="78916"/>
                  <a:pt x="678577" y="81884"/>
                </a:cubicBezTo>
                <a:cubicBezTo>
                  <a:pt x="695596" y="88266"/>
                  <a:pt x="714482" y="87597"/>
                  <a:pt x="732365" y="90849"/>
                </a:cubicBezTo>
                <a:cubicBezTo>
                  <a:pt x="747356" y="93575"/>
                  <a:pt x="762248" y="96826"/>
                  <a:pt x="777189" y="99814"/>
                </a:cubicBezTo>
                <a:cubicBezTo>
                  <a:pt x="786154" y="108779"/>
                  <a:pt x="800074" y="114681"/>
                  <a:pt x="804083" y="126708"/>
                </a:cubicBezTo>
                <a:cubicBezTo>
                  <a:pt x="807071" y="135673"/>
                  <a:pt x="797714" y="144516"/>
                  <a:pt x="795118" y="153602"/>
                </a:cubicBezTo>
                <a:cubicBezTo>
                  <a:pt x="791733" y="165449"/>
                  <a:pt x="789141" y="177508"/>
                  <a:pt x="786153" y="189461"/>
                </a:cubicBezTo>
                <a:cubicBezTo>
                  <a:pt x="788786" y="210521"/>
                  <a:pt x="785184" y="268568"/>
                  <a:pt x="813047" y="288072"/>
                </a:cubicBezTo>
                <a:cubicBezTo>
                  <a:pt x="834943" y="303399"/>
                  <a:pt x="884765" y="323931"/>
                  <a:pt x="884765" y="323931"/>
                </a:cubicBezTo>
                <a:cubicBezTo>
                  <a:pt x="890741" y="329908"/>
                  <a:pt x="898346" y="334613"/>
                  <a:pt x="902694" y="341861"/>
                </a:cubicBezTo>
                <a:cubicBezTo>
                  <a:pt x="907556" y="349964"/>
                  <a:pt x="910749" y="359349"/>
                  <a:pt x="911659" y="368755"/>
                </a:cubicBezTo>
                <a:cubicBezTo>
                  <a:pt x="919739" y="452248"/>
                  <a:pt x="916639" y="536888"/>
                  <a:pt x="929589" y="619766"/>
                </a:cubicBezTo>
                <a:cubicBezTo>
                  <a:pt x="931896" y="634528"/>
                  <a:pt x="945005" y="646060"/>
                  <a:pt x="956483" y="655625"/>
                </a:cubicBezTo>
                <a:cubicBezTo>
                  <a:pt x="962239" y="660422"/>
                  <a:pt x="1017011" y="672813"/>
                  <a:pt x="1019236" y="673555"/>
                </a:cubicBezTo>
                <a:cubicBezTo>
                  <a:pt x="1063099" y="688176"/>
                  <a:pt x="1058011" y="687452"/>
                  <a:pt x="1090953" y="709414"/>
                </a:cubicBezTo>
                <a:cubicBezTo>
                  <a:pt x="1093941" y="718379"/>
                  <a:pt x="1090541" y="735136"/>
                  <a:pt x="1099918" y="736308"/>
                </a:cubicBezTo>
                <a:cubicBezTo>
                  <a:pt x="1135099" y="740705"/>
                  <a:pt x="1163356" y="717922"/>
                  <a:pt x="1189565" y="700449"/>
                </a:cubicBezTo>
                <a:cubicBezTo>
                  <a:pt x="1206237" y="767135"/>
                  <a:pt x="1188391" y="706772"/>
                  <a:pt x="1225424" y="790096"/>
                </a:cubicBezTo>
                <a:cubicBezTo>
                  <a:pt x="1229262" y="798731"/>
                  <a:pt x="1231793" y="807904"/>
                  <a:pt x="1234389" y="816990"/>
                </a:cubicBezTo>
                <a:cubicBezTo>
                  <a:pt x="1237774" y="828837"/>
                  <a:pt x="1238142" y="843960"/>
                  <a:pt x="1243353" y="852849"/>
                </a:cubicBezTo>
                <a:cubicBezTo>
                  <a:pt x="1248564" y="861739"/>
                  <a:pt x="1261174" y="864351"/>
                  <a:pt x="1265656" y="870327"/>
                </a:cubicBezTo>
                <a:cubicBezTo>
                  <a:pt x="1270138" y="876303"/>
                  <a:pt x="1299103" y="870703"/>
                  <a:pt x="1123562" y="964908"/>
                </a:cubicBezTo>
                <a:cubicBezTo>
                  <a:pt x="948021" y="1059113"/>
                  <a:pt x="393200" y="1348896"/>
                  <a:pt x="212412" y="1435555"/>
                </a:cubicBezTo>
                <a:cubicBezTo>
                  <a:pt x="185275" y="1402991"/>
                  <a:pt x="223194" y="1408661"/>
                  <a:pt x="185518" y="1408661"/>
                </a:cubicBezTo>
              </a:path>
            </a:pathLst>
          </a:custGeom>
          <a:solidFill>
            <a:srgbClr val="C51A1B">
              <a:alpha val="28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5F6C612E-7D33-101D-D433-F32947A29B7D}"/>
              </a:ext>
            </a:extLst>
          </p:cNvPr>
          <p:cNvSpPr/>
          <p:nvPr/>
        </p:nvSpPr>
        <p:spPr>
          <a:xfrm>
            <a:off x="5904582" y="3418222"/>
            <a:ext cx="812680" cy="472465"/>
          </a:xfrm>
          <a:custGeom>
            <a:avLst/>
            <a:gdLst>
              <a:gd name="csX0" fmla="*/ 80683 w 1326777"/>
              <a:gd name="csY0" fmla="*/ 152400 h 1972235"/>
              <a:gd name="csX1" fmla="*/ 107577 w 1326777"/>
              <a:gd name="csY1" fmla="*/ 224118 h 1972235"/>
              <a:gd name="csX2" fmla="*/ 134471 w 1326777"/>
              <a:gd name="csY2" fmla="*/ 313765 h 1972235"/>
              <a:gd name="csX3" fmla="*/ 152400 w 1326777"/>
              <a:gd name="csY3" fmla="*/ 340659 h 1972235"/>
              <a:gd name="csX4" fmla="*/ 197224 w 1326777"/>
              <a:gd name="csY4" fmla="*/ 394447 h 1972235"/>
              <a:gd name="csX5" fmla="*/ 197224 w 1326777"/>
              <a:gd name="csY5" fmla="*/ 519953 h 1972235"/>
              <a:gd name="csX6" fmla="*/ 179295 w 1326777"/>
              <a:gd name="csY6" fmla="*/ 681318 h 1972235"/>
              <a:gd name="csX7" fmla="*/ 161365 w 1326777"/>
              <a:gd name="csY7" fmla="*/ 717177 h 1972235"/>
              <a:gd name="csX8" fmla="*/ 143436 w 1326777"/>
              <a:gd name="csY8" fmla="*/ 806824 h 1972235"/>
              <a:gd name="csX9" fmla="*/ 125506 w 1326777"/>
              <a:gd name="csY9" fmla="*/ 824753 h 1972235"/>
              <a:gd name="csX10" fmla="*/ 89648 w 1326777"/>
              <a:gd name="csY10" fmla="*/ 869577 h 1972235"/>
              <a:gd name="csX11" fmla="*/ 80683 w 1326777"/>
              <a:gd name="csY11" fmla="*/ 914400 h 1972235"/>
              <a:gd name="csX12" fmla="*/ 17930 w 1326777"/>
              <a:gd name="csY12" fmla="*/ 1030941 h 1972235"/>
              <a:gd name="csX13" fmla="*/ 0 w 1326777"/>
              <a:gd name="csY13" fmla="*/ 1075765 h 1972235"/>
              <a:gd name="csX14" fmla="*/ 8965 w 1326777"/>
              <a:gd name="csY14" fmla="*/ 1174377 h 1972235"/>
              <a:gd name="csX15" fmla="*/ 35859 w 1326777"/>
              <a:gd name="csY15" fmla="*/ 1281953 h 1972235"/>
              <a:gd name="csX16" fmla="*/ 62753 w 1326777"/>
              <a:gd name="csY16" fmla="*/ 1299882 h 1972235"/>
              <a:gd name="csX17" fmla="*/ 89648 w 1326777"/>
              <a:gd name="csY17" fmla="*/ 1326777 h 1972235"/>
              <a:gd name="csX18" fmla="*/ 98612 w 1326777"/>
              <a:gd name="csY18" fmla="*/ 1362635 h 1972235"/>
              <a:gd name="csX19" fmla="*/ 116542 w 1326777"/>
              <a:gd name="csY19" fmla="*/ 1398494 h 1972235"/>
              <a:gd name="csX20" fmla="*/ 143436 w 1326777"/>
              <a:gd name="csY20" fmla="*/ 1461247 h 1972235"/>
              <a:gd name="csX21" fmla="*/ 170330 w 1326777"/>
              <a:gd name="csY21" fmla="*/ 1515035 h 1972235"/>
              <a:gd name="csX22" fmla="*/ 188259 w 1326777"/>
              <a:gd name="csY22" fmla="*/ 1568824 h 1972235"/>
              <a:gd name="csX23" fmla="*/ 224118 w 1326777"/>
              <a:gd name="csY23" fmla="*/ 1622612 h 1972235"/>
              <a:gd name="csX24" fmla="*/ 242048 w 1326777"/>
              <a:gd name="csY24" fmla="*/ 1667435 h 1972235"/>
              <a:gd name="csX25" fmla="*/ 277906 w 1326777"/>
              <a:gd name="csY25" fmla="*/ 1712259 h 1972235"/>
              <a:gd name="csX26" fmla="*/ 286871 w 1326777"/>
              <a:gd name="csY26" fmla="*/ 1739153 h 1972235"/>
              <a:gd name="csX27" fmla="*/ 295836 w 1326777"/>
              <a:gd name="csY27" fmla="*/ 1775012 h 1972235"/>
              <a:gd name="csX28" fmla="*/ 340659 w 1326777"/>
              <a:gd name="csY28" fmla="*/ 1837765 h 1972235"/>
              <a:gd name="csX29" fmla="*/ 349624 w 1326777"/>
              <a:gd name="csY29" fmla="*/ 1873624 h 1972235"/>
              <a:gd name="csX30" fmla="*/ 376518 w 1326777"/>
              <a:gd name="csY30" fmla="*/ 1891553 h 1972235"/>
              <a:gd name="csX31" fmla="*/ 484095 w 1326777"/>
              <a:gd name="csY31" fmla="*/ 1864659 h 1972235"/>
              <a:gd name="csX32" fmla="*/ 564777 w 1326777"/>
              <a:gd name="csY32" fmla="*/ 1846729 h 1972235"/>
              <a:gd name="csX33" fmla="*/ 744071 w 1326777"/>
              <a:gd name="csY33" fmla="*/ 1864659 h 1972235"/>
              <a:gd name="csX34" fmla="*/ 806824 w 1326777"/>
              <a:gd name="csY34" fmla="*/ 1882588 h 1972235"/>
              <a:gd name="csX35" fmla="*/ 833718 w 1326777"/>
              <a:gd name="csY35" fmla="*/ 1909482 h 1972235"/>
              <a:gd name="csX36" fmla="*/ 878542 w 1326777"/>
              <a:gd name="csY36" fmla="*/ 1918447 h 1972235"/>
              <a:gd name="csX37" fmla="*/ 905436 w 1326777"/>
              <a:gd name="csY37" fmla="*/ 1927412 h 1972235"/>
              <a:gd name="csX38" fmla="*/ 959224 w 1326777"/>
              <a:gd name="csY38" fmla="*/ 1972235 h 1972235"/>
              <a:gd name="csX39" fmla="*/ 968189 w 1326777"/>
              <a:gd name="csY39" fmla="*/ 1927412 h 1972235"/>
              <a:gd name="csX40" fmla="*/ 950259 w 1326777"/>
              <a:gd name="csY40" fmla="*/ 1909482 h 1972235"/>
              <a:gd name="csX41" fmla="*/ 941295 w 1326777"/>
              <a:gd name="csY41" fmla="*/ 1882588 h 1972235"/>
              <a:gd name="csX42" fmla="*/ 932330 w 1326777"/>
              <a:gd name="csY42" fmla="*/ 1819835 h 1972235"/>
              <a:gd name="csX43" fmla="*/ 914400 w 1326777"/>
              <a:gd name="csY43" fmla="*/ 1792941 h 1972235"/>
              <a:gd name="csX44" fmla="*/ 941295 w 1326777"/>
              <a:gd name="csY44" fmla="*/ 1766047 h 1972235"/>
              <a:gd name="csX45" fmla="*/ 932330 w 1326777"/>
              <a:gd name="csY45" fmla="*/ 1739153 h 1972235"/>
              <a:gd name="csX46" fmla="*/ 959224 w 1326777"/>
              <a:gd name="csY46" fmla="*/ 1667435 h 1972235"/>
              <a:gd name="csX47" fmla="*/ 1013012 w 1326777"/>
              <a:gd name="csY47" fmla="*/ 1658471 h 1972235"/>
              <a:gd name="csX48" fmla="*/ 1093695 w 1326777"/>
              <a:gd name="csY48" fmla="*/ 1595718 h 1972235"/>
              <a:gd name="csX49" fmla="*/ 1111624 w 1326777"/>
              <a:gd name="csY49" fmla="*/ 1568824 h 1972235"/>
              <a:gd name="csX50" fmla="*/ 1138518 w 1326777"/>
              <a:gd name="csY50" fmla="*/ 1559859 h 1972235"/>
              <a:gd name="csX51" fmla="*/ 1210236 w 1326777"/>
              <a:gd name="csY51" fmla="*/ 1497106 h 1972235"/>
              <a:gd name="csX52" fmla="*/ 1246095 w 1326777"/>
              <a:gd name="csY52" fmla="*/ 1461247 h 1972235"/>
              <a:gd name="csX53" fmla="*/ 1264024 w 1326777"/>
              <a:gd name="csY53" fmla="*/ 1416424 h 1972235"/>
              <a:gd name="csX54" fmla="*/ 1299883 w 1326777"/>
              <a:gd name="csY54" fmla="*/ 1362635 h 1972235"/>
              <a:gd name="csX55" fmla="*/ 1317812 w 1326777"/>
              <a:gd name="csY55" fmla="*/ 1308847 h 1972235"/>
              <a:gd name="csX56" fmla="*/ 1326777 w 1326777"/>
              <a:gd name="csY56" fmla="*/ 1281953 h 1972235"/>
              <a:gd name="csX57" fmla="*/ 1317812 w 1326777"/>
              <a:gd name="csY57" fmla="*/ 1246094 h 1972235"/>
              <a:gd name="csX58" fmla="*/ 1272989 w 1326777"/>
              <a:gd name="csY58" fmla="*/ 1237129 h 1972235"/>
              <a:gd name="csX59" fmla="*/ 1210236 w 1326777"/>
              <a:gd name="csY59" fmla="*/ 1210235 h 1972235"/>
              <a:gd name="csX60" fmla="*/ 1174377 w 1326777"/>
              <a:gd name="csY60" fmla="*/ 1201271 h 1972235"/>
              <a:gd name="csX61" fmla="*/ 1102659 w 1326777"/>
              <a:gd name="csY61" fmla="*/ 1174377 h 1972235"/>
              <a:gd name="csX62" fmla="*/ 1048871 w 1326777"/>
              <a:gd name="csY62" fmla="*/ 1156447 h 1972235"/>
              <a:gd name="csX63" fmla="*/ 1013012 w 1326777"/>
              <a:gd name="csY63" fmla="*/ 1129553 h 1972235"/>
              <a:gd name="csX64" fmla="*/ 986118 w 1326777"/>
              <a:gd name="csY64" fmla="*/ 1120588 h 1972235"/>
              <a:gd name="csX65" fmla="*/ 968189 w 1326777"/>
              <a:gd name="csY65" fmla="*/ 1093694 h 1972235"/>
              <a:gd name="csX66" fmla="*/ 941295 w 1326777"/>
              <a:gd name="csY66" fmla="*/ 1075765 h 1972235"/>
              <a:gd name="csX67" fmla="*/ 896471 w 1326777"/>
              <a:gd name="csY67" fmla="*/ 1039906 h 1972235"/>
              <a:gd name="csX68" fmla="*/ 878542 w 1326777"/>
              <a:gd name="csY68" fmla="*/ 1013012 h 1972235"/>
              <a:gd name="csX69" fmla="*/ 860612 w 1326777"/>
              <a:gd name="csY69" fmla="*/ 995082 h 1972235"/>
              <a:gd name="csX70" fmla="*/ 887506 w 1326777"/>
              <a:gd name="csY70" fmla="*/ 932329 h 1972235"/>
              <a:gd name="csX71" fmla="*/ 914400 w 1326777"/>
              <a:gd name="csY71" fmla="*/ 914400 h 1972235"/>
              <a:gd name="csX72" fmla="*/ 959224 w 1326777"/>
              <a:gd name="csY72" fmla="*/ 851647 h 1972235"/>
              <a:gd name="csX73" fmla="*/ 986118 w 1326777"/>
              <a:gd name="csY73" fmla="*/ 833718 h 1972235"/>
              <a:gd name="csX74" fmla="*/ 1004048 w 1326777"/>
              <a:gd name="csY74" fmla="*/ 815788 h 1972235"/>
              <a:gd name="csX75" fmla="*/ 1004048 w 1326777"/>
              <a:gd name="csY75" fmla="*/ 726141 h 1972235"/>
              <a:gd name="csX76" fmla="*/ 968189 w 1326777"/>
              <a:gd name="csY76" fmla="*/ 717177 h 1972235"/>
              <a:gd name="csX77" fmla="*/ 896471 w 1326777"/>
              <a:gd name="csY77" fmla="*/ 744071 h 1972235"/>
              <a:gd name="csX78" fmla="*/ 851648 w 1326777"/>
              <a:gd name="csY78" fmla="*/ 806824 h 1972235"/>
              <a:gd name="csX79" fmla="*/ 833718 w 1326777"/>
              <a:gd name="csY79" fmla="*/ 833718 h 1972235"/>
              <a:gd name="csX80" fmla="*/ 806824 w 1326777"/>
              <a:gd name="csY80" fmla="*/ 842682 h 1972235"/>
              <a:gd name="csX81" fmla="*/ 779930 w 1326777"/>
              <a:gd name="csY81" fmla="*/ 860612 h 1972235"/>
              <a:gd name="csX82" fmla="*/ 744071 w 1326777"/>
              <a:gd name="csY82" fmla="*/ 833718 h 1972235"/>
              <a:gd name="csX83" fmla="*/ 672353 w 1326777"/>
              <a:gd name="csY83" fmla="*/ 779929 h 1972235"/>
              <a:gd name="csX84" fmla="*/ 636495 w 1326777"/>
              <a:gd name="csY84" fmla="*/ 717177 h 1972235"/>
              <a:gd name="csX85" fmla="*/ 672353 w 1326777"/>
              <a:gd name="csY85" fmla="*/ 672353 h 1972235"/>
              <a:gd name="csX86" fmla="*/ 699248 w 1326777"/>
              <a:gd name="csY86" fmla="*/ 645459 h 1972235"/>
              <a:gd name="csX87" fmla="*/ 726142 w 1326777"/>
              <a:gd name="csY87" fmla="*/ 636494 h 1972235"/>
              <a:gd name="csX88" fmla="*/ 788895 w 1326777"/>
              <a:gd name="csY88" fmla="*/ 609600 h 1972235"/>
              <a:gd name="csX89" fmla="*/ 851648 w 1326777"/>
              <a:gd name="csY89" fmla="*/ 582706 h 1972235"/>
              <a:gd name="csX90" fmla="*/ 878542 w 1326777"/>
              <a:gd name="csY90" fmla="*/ 564777 h 1972235"/>
              <a:gd name="csX91" fmla="*/ 905436 w 1326777"/>
              <a:gd name="csY91" fmla="*/ 555812 h 1972235"/>
              <a:gd name="csX92" fmla="*/ 1138518 w 1326777"/>
              <a:gd name="csY92" fmla="*/ 537882 h 1972235"/>
              <a:gd name="csX93" fmla="*/ 1156448 w 1326777"/>
              <a:gd name="csY93" fmla="*/ 510988 h 1972235"/>
              <a:gd name="csX94" fmla="*/ 1111624 w 1326777"/>
              <a:gd name="csY94" fmla="*/ 484094 h 1972235"/>
              <a:gd name="csX95" fmla="*/ 1013012 w 1326777"/>
              <a:gd name="csY95" fmla="*/ 412377 h 1972235"/>
              <a:gd name="csX96" fmla="*/ 1004048 w 1326777"/>
              <a:gd name="csY96" fmla="*/ 385482 h 1972235"/>
              <a:gd name="csX97" fmla="*/ 1057836 w 1326777"/>
              <a:gd name="csY97" fmla="*/ 304800 h 1972235"/>
              <a:gd name="csX98" fmla="*/ 1093695 w 1326777"/>
              <a:gd name="csY98" fmla="*/ 277906 h 1972235"/>
              <a:gd name="csX99" fmla="*/ 1147483 w 1326777"/>
              <a:gd name="csY99" fmla="*/ 152400 h 1972235"/>
              <a:gd name="csX100" fmla="*/ 1066800 w 1326777"/>
              <a:gd name="csY100" fmla="*/ 125506 h 1972235"/>
              <a:gd name="csX101" fmla="*/ 1030942 w 1326777"/>
              <a:gd name="csY101" fmla="*/ 107577 h 1972235"/>
              <a:gd name="csX102" fmla="*/ 968189 w 1326777"/>
              <a:gd name="csY102" fmla="*/ 80682 h 1972235"/>
              <a:gd name="csX103" fmla="*/ 923365 w 1326777"/>
              <a:gd name="csY103" fmla="*/ 44824 h 1972235"/>
              <a:gd name="csX104" fmla="*/ 887506 w 1326777"/>
              <a:gd name="csY104" fmla="*/ 26894 h 1972235"/>
              <a:gd name="csX105" fmla="*/ 824753 w 1326777"/>
              <a:gd name="csY105" fmla="*/ 0 h 1972235"/>
              <a:gd name="csX106" fmla="*/ 672353 w 1326777"/>
              <a:gd name="csY106" fmla="*/ 26894 h 1972235"/>
              <a:gd name="csX107" fmla="*/ 654424 w 1326777"/>
              <a:gd name="csY107" fmla="*/ 44824 h 1972235"/>
              <a:gd name="csX108" fmla="*/ 788895 w 1326777"/>
              <a:gd name="csY108" fmla="*/ 53788 h 1972235"/>
              <a:gd name="csX109" fmla="*/ 762000 w 1326777"/>
              <a:gd name="csY109" fmla="*/ 125506 h 1972235"/>
              <a:gd name="csX110" fmla="*/ 735106 w 1326777"/>
              <a:gd name="csY110" fmla="*/ 134471 h 1972235"/>
              <a:gd name="csX111" fmla="*/ 663389 w 1326777"/>
              <a:gd name="csY111" fmla="*/ 152400 h 1972235"/>
              <a:gd name="csX112" fmla="*/ 636495 w 1326777"/>
              <a:gd name="csY112" fmla="*/ 161365 h 1972235"/>
              <a:gd name="csX113" fmla="*/ 609600 w 1326777"/>
              <a:gd name="csY113" fmla="*/ 179294 h 1972235"/>
              <a:gd name="csX114" fmla="*/ 573742 w 1326777"/>
              <a:gd name="csY114" fmla="*/ 197224 h 1972235"/>
              <a:gd name="csX115" fmla="*/ 546848 w 1326777"/>
              <a:gd name="csY115" fmla="*/ 215153 h 1972235"/>
              <a:gd name="csX116" fmla="*/ 519953 w 1326777"/>
              <a:gd name="csY116" fmla="*/ 224118 h 1972235"/>
              <a:gd name="csX117" fmla="*/ 457200 w 1326777"/>
              <a:gd name="csY117" fmla="*/ 242047 h 1972235"/>
              <a:gd name="csX118" fmla="*/ 304800 w 1326777"/>
              <a:gd name="csY118" fmla="*/ 233082 h 1972235"/>
              <a:gd name="csX119" fmla="*/ 277906 w 1326777"/>
              <a:gd name="csY119" fmla="*/ 224118 h 1972235"/>
              <a:gd name="csX120" fmla="*/ 197224 w 1326777"/>
              <a:gd name="csY120" fmla="*/ 188259 h 1972235"/>
              <a:gd name="csX121" fmla="*/ 107577 w 1326777"/>
              <a:gd name="csY121" fmla="*/ 170329 h 1972235"/>
              <a:gd name="csX122" fmla="*/ 80683 w 1326777"/>
              <a:gd name="csY122" fmla="*/ 152400 h 1972235"/>
              <a:gd name="csX0" fmla="*/ 107577 w 1326777"/>
              <a:gd name="csY0" fmla="*/ 170329 h 1972235"/>
              <a:gd name="csX1" fmla="*/ 107577 w 1326777"/>
              <a:gd name="csY1" fmla="*/ 224118 h 1972235"/>
              <a:gd name="csX2" fmla="*/ 134471 w 1326777"/>
              <a:gd name="csY2" fmla="*/ 313765 h 1972235"/>
              <a:gd name="csX3" fmla="*/ 152400 w 1326777"/>
              <a:gd name="csY3" fmla="*/ 340659 h 1972235"/>
              <a:gd name="csX4" fmla="*/ 197224 w 1326777"/>
              <a:gd name="csY4" fmla="*/ 394447 h 1972235"/>
              <a:gd name="csX5" fmla="*/ 197224 w 1326777"/>
              <a:gd name="csY5" fmla="*/ 519953 h 1972235"/>
              <a:gd name="csX6" fmla="*/ 179295 w 1326777"/>
              <a:gd name="csY6" fmla="*/ 681318 h 1972235"/>
              <a:gd name="csX7" fmla="*/ 161365 w 1326777"/>
              <a:gd name="csY7" fmla="*/ 717177 h 1972235"/>
              <a:gd name="csX8" fmla="*/ 143436 w 1326777"/>
              <a:gd name="csY8" fmla="*/ 806824 h 1972235"/>
              <a:gd name="csX9" fmla="*/ 125506 w 1326777"/>
              <a:gd name="csY9" fmla="*/ 824753 h 1972235"/>
              <a:gd name="csX10" fmla="*/ 89648 w 1326777"/>
              <a:gd name="csY10" fmla="*/ 869577 h 1972235"/>
              <a:gd name="csX11" fmla="*/ 80683 w 1326777"/>
              <a:gd name="csY11" fmla="*/ 914400 h 1972235"/>
              <a:gd name="csX12" fmla="*/ 17930 w 1326777"/>
              <a:gd name="csY12" fmla="*/ 1030941 h 1972235"/>
              <a:gd name="csX13" fmla="*/ 0 w 1326777"/>
              <a:gd name="csY13" fmla="*/ 1075765 h 1972235"/>
              <a:gd name="csX14" fmla="*/ 8965 w 1326777"/>
              <a:gd name="csY14" fmla="*/ 1174377 h 1972235"/>
              <a:gd name="csX15" fmla="*/ 35859 w 1326777"/>
              <a:gd name="csY15" fmla="*/ 1281953 h 1972235"/>
              <a:gd name="csX16" fmla="*/ 62753 w 1326777"/>
              <a:gd name="csY16" fmla="*/ 1299882 h 1972235"/>
              <a:gd name="csX17" fmla="*/ 89648 w 1326777"/>
              <a:gd name="csY17" fmla="*/ 1326777 h 1972235"/>
              <a:gd name="csX18" fmla="*/ 98612 w 1326777"/>
              <a:gd name="csY18" fmla="*/ 1362635 h 1972235"/>
              <a:gd name="csX19" fmla="*/ 116542 w 1326777"/>
              <a:gd name="csY19" fmla="*/ 1398494 h 1972235"/>
              <a:gd name="csX20" fmla="*/ 143436 w 1326777"/>
              <a:gd name="csY20" fmla="*/ 1461247 h 1972235"/>
              <a:gd name="csX21" fmla="*/ 170330 w 1326777"/>
              <a:gd name="csY21" fmla="*/ 1515035 h 1972235"/>
              <a:gd name="csX22" fmla="*/ 188259 w 1326777"/>
              <a:gd name="csY22" fmla="*/ 1568824 h 1972235"/>
              <a:gd name="csX23" fmla="*/ 224118 w 1326777"/>
              <a:gd name="csY23" fmla="*/ 1622612 h 1972235"/>
              <a:gd name="csX24" fmla="*/ 242048 w 1326777"/>
              <a:gd name="csY24" fmla="*/ 1667435 h 1972235"/>
              <a:gd name="csX25" fmla="*/ 277906 w 1326777"/>
              <a:gd name="csY25" fmla="*/ 1712259 h 1972235"/>
              <a:gd name="csX26" fmla="*/ 286871 w 1326777"/>
              <a:gd name="csY26" fmla="*/ 1739153 h 1972235"/>
              <a:gd name="csX27" fmla="*/ 295836 w 1326777"/>
              <a:gd name="csY27" fmla="*/ 1775012 h 1972235"/>
              <a:gd name="csX28" fmla="*/ 340659 w 1326777"/>
              <a:gd name="csY28" fmla="*/ 1837765 h 1972235"/>
              <a:gd name="csX29" fmla="*/ 349624 w 1326777"/>
              <a:gd name="csY29" fmla="*/ 1873624 h 1972235"/>
              <a:gd name="csX30" fmla="*/ 376518 w 1326777"/>
              <a:gd name="csY30" fmla="*/ 1891553 h 1972235"/>
              <a:gd name="csX31" fmla="*/ 484095 w 1326777"/>
              <a:gd name="csY31" fmla="*/ 1864659 h 1972235"/>
              <a:gd name="csX32" fmla="*/ 564777 w 1326777"/>
              <a:gd name="csY32" fmla="*/ 1846729 h 1972235"/>
              <a:gd name="csX33" fmla="*/ 744071 w 1326777"/>
              <a:gd name="csY33" fmla="*/ 1864659 h 1972235"/>
              <a:gd name="csX34" fmla="*/ 806824 w 1326777"/>
              <a:gd name="csY34" fmla="*/ 1882588 h 1972235"/>
              <a:gd name="csX35" fmla="*/ 833718 w 1326777"/>
              <a:gd name="csY35" fmla="*/ 1909482 h 1972235"/>
              <a:gd name="csX36" fmla="*/ 878542 w 1326777"/>
              <a:gd name="csY36" fmla="*/ 1918447 h 1972235"/>
              <a:gd name="csX37" fmla="*/ 905436 w 1326777"/>
              <a:gd name="csY37" fmla="*/ 1927412 h 1972235"/>
              <a:gd name="csX38" fmla="*/ 959224 w 1326777"/>
              <a:gd name="csY38" fmla="*/ 1972235 h 1972235"/>
              <a:gd name="csX39" fmla="*/ 968189 w 1326777"/>
              <a:gd name="csY39" fmla="*/ 1927412 h 1972235"/>
              <a:gd name="csX40" fmla="*/ 950259 w 1326777"/>
              <a:gd name="csY40" fmla="*/ 1909482 h 1972235"/>
              <a:gd name="csX41" fmla="*/ 941295 w 1326777"/>
              <a:gd name="csY41" fmla="*/ 1882588 h 1972235"/>
              <a:gd name="csX42" fmla="*/ 932330 w 1326777"/>
              <a:gd name="csY42" fmla="*/ 1819835 h 1972235"/>
              <a:gd name="csX43" fmla="*/ 914400 w 1326777"/>
              <a:gd name="csY43" fmla="*/ 1792941 h 1972235"/>
              <a:gd name="csX44" fmla="*/ 941295 w 1326777"/>
              <a:gd name="csY44" fmla="*/ 1766047 h 1972235"/>
              <a:gd name="csX45" fmla="*/ 932330 w 1326777"/>
              <a:gd name="csY45" fmla="*/ 1739153 h 1972235"/>
              <a:gd name="csX46" fmla="*/ 959224 w 1326777"/>
              <a:gd name="csY46" fmla="*/ 1667435 h 1972235"/>
              <a:gd name="csX47" fmla="*/ 1013012 w 1326777"/>
              <a:gd name="csY47" fmla="*/ 1658471 h 1972235"/>
              <a:gd name="csX48" fmla="*/ 1093695 w 1326777"/>
              <a:gd name="csY48" fmla="*/ 1595718 h 1972235"/>
              <a:gd name="csX49" fmla="*/ 1111624 w 1326777"/>
              <a:gd name="csY49" fmla="*/ 1568824 h 1972235"/>
              <a:gd name="csX50" fmla="*/ 1138518 w 1326777"/>
              <a:gd name="csY50" fmla="*/ 1559859 h 1972235"/>
              <a:gd name="csX51" fmla="*/ 1210236 w 1326777"/>
              <a:gd name="csY51" fmla="*/ 1497106 h 1972235"/>
              <a:gd name="csX52" fmla="*/ 1246095 w 1326777"/>
              <a:gd name="csY52" fmla="*/ 1461247 h 1972235"/>
              <a:gd name="csX53" fmla="*/ 1264024 w 1326777"/>
              <a:gd name="csY53" fmla="*/ 1416424 h 1972235"/>
              <a:gd name="csX54" fmla="*/ 1299883 w 1326777"/>
              <a:gd name="csY54" fmla="*/ 1362635 h 1972235"/>
              <a:gd name="csX55" fmla="*/ 1317812 w 1326777"/>
              <a:gd name="csY55" fmla="*/ 1308847 h 1972235"/>
              <a:gd name="csX56" fmla="*/ 1326777 w 1326777"/>
              <a:gd name="csY56" fmla="*/ 1281953 h 1972235"/>
              <a:gd name="csX57" fmla="*/ 1317812 w 1326777"/>
              <a:gd name="csY57" fmla="*/ 1246094 h 1972235"/>
              <a:gd name="csX58" fmla="*/ 1272989 w 1326777"/>
              <a:gd name="csY58" fmla="*/ 1237129 h 1972235"/>
              <a:gd name="csX59" fmla="*/ 1210236 w 1326777"/>
              <a:gd name="csY59" fmla="*/ 1210235 h 1972235"/>
              <a:gd name="csX60" fmla="*/ 1174377 w 1326777"/>
              <a:gd name="csY60" fmla="*/ 1201271 h 1972235"/>
              <a:gd name="csX61" fmla="*/ 1102659 w 1326777"/>
              <a:gd name="csY61" fmla="*/ 1174377 h 1972235"/>
              <a:gd name="csX62" fmla="*/ 1048871 w 1326777"/>
              <a:gd name="csY62" fmla="*/ 1156447 h 1972235"/>
              <a:gd name="csX63" fmla="*/ 1013012 w 1326777"/>
              <a:gd name="csY63" fmla="*/ 1129553 h 1972235"/>
              <a:gd name="csX64" fmla="*/ 986118 w 1326777"/>
              <a:gd name="csY64" fmla="*/ 1120588 h 1972235"/>
              <a:gd name="csX65" fmla="*/ 968189 w 1326777"/>
              <a:gd name="csY65" fmla="*/ 1093694 h 1972235"/>
              <a:gd name="csX66" fmla="*/ 941295 w 1326777"/>
              <a:gd name="csY66" fmla="*/ 1075765 h 1972235"/>
              <a:gd name="csX67" fmla="*/ 896471 w 1326777"/>
              <a:gd name="csY67" fmla="*/ 1039906 h 1972235"/>
              <a:gd name="csX68" fmla="*/ 878542 w 1326777"/>
              <a:gd name="csY68" fmla="*/ 1013012 h 1972235"/>
              <a:gd name="csX69" fmla="*/ 860612 w 1326777"/>
              <a:gd name="csY69" fmla="*/ 995082 h 1972235"/>
              <a:gd name="csX70" fmla="*/ 887506 w 1326777"/>
              <a:gd name="csY70" fmla="*/ 932329 h 1972235"/>
              <a:gd name="csX71" fmla="*/ 914400 w 1326777"/>
              <a:gd name="csY71" fmla="*/ 914400 h 1972235"/>
              <a:gd name="csX72" fmla="*/ 959224 w 1326777"/>
              <a:gd name="csY72" fmla="*/ 851647 h 1972235"/>
              <a:gd name="csX73" fmla="*/ 986118 w 1326777"/>
              <a:gd name="csY73" fmla="*/ 833718 h 1972235"/>
              <a:gd name="csX74" fmla="*/ 1004048 w 1326777"/>
              <a:gd name="csY74" fmla="*/ 815788 h 1972235"/>
              <a:gd name="csX75" fmla="*/ 1004048 w 1326777"/>
              <a:gd name="csY75" fmla="*/ 726141 h 1972235"/>
              <a:gd name="csX76" fmla="*/ 968189 w 1326777"/>
              <a:gd name="csY76" fmla="*/ 717177 h 1972235"/>
              <a:gd name="csX77" fmla="*/ 896471 w 1326777"/>
              <a:gd name="csY77" fmla="*/ 744071 h 1972235"/>
              <a:gd name="csX78" fmla="*/ 851648 w 1326777"/>
              <a:gd name="csY78" fmla="*/ 806824 h 1972235"/>
              <a:gd name="csX79" fmla="*/ 833718 w 1326777"/>
              <a:gd name="csY79" fmla="*/ 833718 h 1972235"/>
              <a:gd name="csX80" fmla="*/ 806824 w 1326777"/>
              <a:gd name="csY80" fmla="*/ 842682 h 1972235"/>
              <a:gd name="csX81" fmla="*/ 779930 w 1326777"/>
              <a:gd name="csY81" fmla="*/ 860612 h 1972235"/>
              <a:gd name="csX82" fmla="*/ 744071 w 1326777"/>
              <a:gd name="csY82" fmla="*/ 833718 h 1972235"/>
              <a:gd name="csX83" fmla="*/ 672353 w 1326777"/>
              <a:gd name="csY83" fmla="*/ 779929 h 1972235"/>
              <a:gd name="csX84" fmla="*/ 636495 w 1326777"/>
              <a:gd name="csY84" fmla="*/ 717177 h 1972235"/>
              <a:gd name="csX85" fmla="*/ 672353 w 1326777"/>
              <a:gd name="csY85" fmla="*/ 672353 h 1972235"/>
              <a:gd name="csX86" fmla="*/ 699248 w 1326777"/>
              <a:gd name="csY86" fmla="*/ 645459 h 1972235"/>
              <a:gd name="csX87" fmla="*/ 726142 w 1326777"/>
              <a:gd name="csY87" fmla="*/ 636494 h 1972235"/>
              <a:gd name="csX88" fmla="*/ 788895 w 1326777"/>
              <a:gd name="csY88" fmla="*/ 609600 h 1972235"/>
              <a:gd name="csX89" fmla="*/ 851648 w 1326777"/>
              <a:gd name="csY89" fmla="*/ 582706 h 1972235"/>
              <a:gd name="csX90" fmla="*/ 878542 w 1326777"/>
              <a:gd name="csY90" fmla="*/ 564777 h 1972235"/>
              <a:gd name="csX91" fmla="*/ 905436 w 1326777"/>
              <a:gd name="csY91" fmla="*/ 555812 h 1972235"/>
              <a:gd name="csX92" fmla="*/ 1138518 w 1326777"/>
              <a:gd name="csY92" fmla="*/ 537882 h 1972235"/>
              <a:gd name="csX93" fmla="*/ 1156448 w 1326777"/>
              <a:gd name="csY93" fmla="*/ 510988 h 1972235"/>
              <a:gd name="csX94" fmla="*/ 1111624 w 1326777"/>
              <a:gd name="csY94" fmla="*/ 484094 h 1972235"/>
              <a:gd name="csX95" fmla="*/ 1013012 w 1326777"/>
              <a:gd name="csY95" fmla="*/ 412377 h 1972235"/>
              <a:gd name="csX96" fmla="*/ 1004048 w 1326777"/>
              <a:gd name="csY96" fmla="*/ 385482 h 1972235"/>
              <a:gd name="csX97" fmla="*/ 1057836 w 1326777"/>
              <a:gd name="csY97" fmla="*/ 304800 h 1972235"/>
              <a:gd name="csX98" fmla="*/ 1093695 w 1326777"/>
              <a:gd name="csY98" fmla="*/ 277906 h 1972235"/>
              <a:gd name="csX99" fmla="*/ 1147483 w 1326777"/>
              <a:gd name="csY99" fmla="*/ 152400 h 1972235"/>
              <a:gd name="csX100" fmla="*/ 1066800 w 1326777"/>
              <a:gd name="csY100" fmla="*/ 125506 h 1972235"/>
              <a:gd name="csX101" fmla="*/ 1030942 w 1326777"/>
              <a:gd name="csY101" fmla="*/ 107577 h 1972235"/>
              <a:gd name="csX102" fmla="*/ 968189 w 1326777"/>
              <a:gd name="csY102" fmla="*/ 80682 h 1972235"/>
              <a:gd name="csX103" fmla="*/ 923365 w 1326777"/>
              <a:gd name="csY103" fmla="*/ 44824 h 1972235"/>
              <a:gd name="csX104" fmla="*/ 887506 w 1326777"/>
              <a:gd name="csY104" fmla="*/ 26894 h 1972235"/>
              <a:gd name="csX105" fmla="*/ 824753 w 1326777"/>
              <a:gd name="csY105" fmla="*/ 0 h 1972235"/>
              <a:gd name="csX106" fmla="*/ 672353 w 1326777"/>
              <a:gd name="csY106" fmla="*/ 26894 h 1972235"/>
              <a:gd name="csX107" fmla="*/ 654424 w 1326777"/>
              <a:gd name="csY107" fmla="*/ 44824 h 1972235"/>
              <a:gd name="csX108" fmla="*/ 788895 w 1326777"/>
              <a:gd name="csY108" fmla="*/ 53788 h 1972235"/>
              <a:gd name="csX109" fmla="*/ 762000 w 1326777"/>
              <a:gd name="csY109" fmla="*/ 125506 h 1972235"/>
              <a:gd name="csX110" fmla="*/ 735106 w 1326777"/>
              <a:gd name="csY110" fmla="*/ 134471 h 1972235"/>
              <a:gd name="csX111" fmla="*/ 663389 w 1326777"/>
              <a:gd name="csY111" fmla="*/ 152400 h 1972235"/>
              <a:gd name="csX112" fmla="*/ 636495 w 1326777"/>
              <a:gd name="csY112" fmla="*/ 161365 h 1972235"/>
              <a:gd name="csX113" fmla="*/ 609600 w 1326777"/>
              <a:gd name="csY113" fmla="*/ 179294 h 1972235"/>
              <a:gd name="csX114" fmla="*/ 573742 w 1326777"/>
              <a:gd name="csY114" fmla="*/ 197224 h 1972235"/>
              <a:gd name="csX115" fmla="*/ 546848 w 1326777"/>
              <a:gd name="csY115" fmla="*/ 215153 h 1972235"/>
              <a:gd name="csX116" fmla="*/ 519953 w 1326777"/>
              <a:gd name="csY116" fmla="*/ 224118 h 1972235"/>
              <a:gd name="csX117" fmla="*/ 457200 w 1326777"/>
              <a:gd name="csY117" fmla="*/ 242047 h 1972235"/>
              <a:gd name="csX118" fmla="*/ 304800 w 1326777"/>
              <a:gd name="csY118" fmla="*/ 233082 h 1972235"/>
              <a:gd name="csX119" fmla="*/ 277906 w 1326777"/>
              <a:gd name="csY119" fmla="*/ 224118 h 1972235"/>
              <a:gd name="csX120" fmla="*/ 197224 w 1326777"/>
              <a:gd name="csY120" fmla="*/ 188259 h 1972235"/>
              <a:gd name="csX121" fmla="*/ 107577 w 1326777"/>
              <a:gd name="csY121" fmla="*/ 170329 h 1972235"/>
              <a:gd name="csX0" fmla="*/ 197224 w 1326777"/>
              <a:gd name="csY0" fmla="*/ 188259 h 1972235"/>
              <a:gd name="csX1" fmla="*/ 107577 w 1326777"/>
              <a:gd name="csY1" fmla="*/ 224118 h 1972235"/>
              <a:gd name="csX2" fmla="*/ 134471 w 1326777"/>
              <a:gd name="csY2" fmla="*/ 313765 h 1972235"/>
              <a:gd name="csX3" fmla="*/ 152400 w 1326777"/>
              <a:gd name="csY3" fmla="*/ 340659 h 1972235"/>
              <a:gd name="csX4" fmla="*/ 197224 w 1326777"/>
              <a:gd name="csY4" fmla="*/ 394447 h 1972235"/>
              <a:gd name="csX5" fmla="*/ 197224 w 1326777"/>
              <a:gd name="csY5" fmla="*/ 519953 h 1972235"/>
              <a:gd name="csX6" fmla="*/ 179295 w 1326777"/>
              <a:gd name="csY6" fmla="*/ 681318 h 1972235"/>
              <a:gd name="csX7" fmla="*/ 161365 w 1326777"/>
              <a:gd name="csY7" fmla="*/ 717177 h 1972235"/>
              <a:gd name="csX8" fmla="*/ 143436 w 1326777"/>
              <a:gd name="csY8" fmla="*/ 806824 h 1972235"/>
              <a:gd name="csX9" fmla="*/ 125506 w 1326777"/>
              <a:gd name="csY9" fmla="*/ 824753 h 1972235"/>
              <a:gd name="csX10" fmla="*/ 89648 w 1326777"/>
              <a:gd name="csY10" fmla="*/ 869577 h 1972235"/>
              <a:gd name="csX11" fmla="*/ 80683 w 1326777"/>
              <a:gd name="csY11" fmla="*/ 914400 h 1972235"/>
              <a:gd name="csX12" fmla="*/ 17930 w 1326777"/>
              <a:gd name="csY12" fmla="*/ 1030941 h 1972235"/>
              <a:gd name="csX13" fmla="*/ 0 w 1326777"/>
              <a:gd name="csY13" fmla="*/ 1075765 h 1972235"/>
              <a:gd name="csX14" fmla="*/ 8965 w 1326777"/>
              <a:gd name="csY14" fmla="*/ 1174377 h 1972235"/>
              <a:gd name="csX15" fmla="*/ 35859 w 1326777"/>
              <a:gd name="csY15" fmla="*/ 1281953 h 1972235"/>
              <a:gd name="csX16" fmla="*/ 62753 w 1326777"/>
              <a:gd name="csY16" fmla="*/ 1299882 h 1972235"/>
              <a:gd name="csX17" fmla="*/ 89648 w 1326777"/>
              <a:gd name="csY17" fmla="*/ 1326777 h 1972235"/>
              <a:gd name="csX18" fmla="*/ 98612 w 1326777"/>
              <a:gd name="csY18" fmla="*/ 1362635 h 1972235"/>
              <a:gd name="csX19" fmla="*/ 116542 w 1326777"/>
              <a:gd name="csY19" fmla="*/ 1398494 h 1972235"/>
              <a:gd name="csX20" fmla="*/ 143436 w 1326777"/>
              <a:gd name="csY20" fmla="*/ 1461247 h 1972235"/>
              <a:gd name="csX21" fmla="*/ 170330 w 1326777"/>
              <a:gd name="csY21" fmla="*/ 1515035 h 1972235"/>
              <a:gd name="csX22" fmla="*/ 188259 w 1326777"/>
              <a:gd name="csY22" fmla="*/ 1568824 h 1972235"/>
              <a:gd name="csX23" fmla="*/ 224118 w 1326777"/>
              <a:gd name="csY23" fmla="*/ 1622612 h 1972235"/>
              <a:gd name="csX24" fmla="*/ 242048 w 1326777"/>
              <a:gd name="csY24" fmla="*/ 1667435 h 1972235"/>
              <a:gd name="csX25" fmla="*/ 277906 w 1326777"/>
              <a:gd name="csY25" fmla="*/ 1712259 h 1972235"/>
              <a:gd name="csX26" fmla="*/ 286871 w 1326777"/>
              <a:gd name="csY26" fmla="*/ 1739153 h 1972235"/>
              <a:gd name="csX27" fmla="*/ 295836 w 1326777"/>
              <a:gd name="csY27" fmla="*/ 1775012 h 1972235"/>
              <a:gd name="csX28" fmla="*/ 340659 w 1326777"/>
              <a:gd name="csY28" fmla="*/ 1837765 h 1972235"/>
              <a:gd name="csX29" fmla="*/ 349624 w 1326777"/>
              <a:gd name="csY29" fmla="*/ 1873624 h 1972235"/>
              <a:gd name="csX30" fmla="*/ 376518 w 1326777"/>
              <a:gd name="csY30" fmla="*/ 1891553 h 1972235"/>
              <a:gd name="csX31" fmla="*/ 484095 w 1326777"/>
              <a:gd name="csY31" fmla="*/ 1864659 h 1972235"/>
              <a:gd name="csX32" fmla="*/ 564777 w 1326777"/>
              <a:gd name="csY32" fmla="*/ 1846729 h 1972235"/>
              <a:gd name="csX33" fmla="*/ 744071 w 1326777"/>
              <a:gd name="csY33" fmla="*/ 1864659 h 1972235"/>
              <a:gd name="csX34" fmla="*/ 806824 w 1326777"/>
              <a:gd name="csY34" fmla="*/ 1882588 h 1972235"/>
              <a:gd name="csX35" fmla="*/ 833718 w 1326777"/>
              <a:gd name="csY35" fmla="*/ 1909482 h 1972235"/>
              <a:gd name="csX36" fmla="*/ 878542 w 1326777"/>
              <a:gd name="csY36" fmla="*/ 1918447 h 1972235"/>
              <a:gd name="csX37" fmla="*/ 905436 w 1326777"/>
              <a:gd name="csY37" fmla="*/ 1927412 h 1972235"/>
              <a:gd name="csX38" fmla="*/ 959224 w 1326777"/>
              <a:gd name="csY38" fmla="*/ 1972235 h 1972235"/>
              <a:gd name="csX39" fmla="*/ 968189 w 1326777"/>
              <a:gd name="csY39" fmla="*/ 1927412 h 1972235"/>
              <a:gd name="csX40" fmla="*/ 950259 w 1326777"/>
              <a:gd name="csY40" fmla="*/ 1909482 h 1972235"/>
              <a:gd name="csX41" fmla="*/ 941295 w 1326777"/>
              <a:gd name="csY41" fmla="*/ 1882588 h 1972235"/>
              <a:gd name="csX42" fmla="*/ 932330 w 1326777"/>
              <a:gd name="csY42" fmla="*/ 1819835 h 1972235"/>
              <a:gd name="csX43" fmla="*/ 914400 w 1326777"/>
              <a:gd name="csY43" fmla="*/ 1792941 h 1972235"/>
              <a:gd name="csX44" fmla="*/ 941295 w 1326777"/>
              <a:gd name="csY44" fmla="*/ 1766047 h 1972235"/>
              <a:gd name="csX45" fmla="*/ 932330 w 1326777"/>
              <a:gd name="csY45" fmla="*/ 1739153 h 1972235"/>
              <a:gd name="csX46" fmla="*/ 959224 w 1326777"/>
              <a:gd name="csY46" fmla="*/ 1667435 h 1972235"/>
              <a:gd name="csX47" fmla="*/ 1013012 w 1326777"/>
              <a:gd name="csY47" fmla="*/ 1658471 h 1972235"/>
              <a:gd name="csX48" fmla="*/ 1093695 w 1326777"/>
              <a:gd name="csY48" fmla="*/ 1595718 h 1972235"/>
              <a:gd name="csX49" fmla="*/ 1111624 w 1326777"/>
              <a:gd name="csY49" fmla="*/ 1568824 h 1972235"/>
              <a:gd name="csX50" fmla="*/ 1138518 w 1326777"/>
              <a:gd name="csY50" fmla="*/ 1559859 h 1972235"/>
              <a:gd name="csX51" fmla="*/ 1210236 w 1326777"/>
              <a:gd name="csY51" fmla="*/ 1497106 h 1972235"/>
              <a:gd name="csX52" fmla="*/ 1246095 w 1326777"/>
              <a:gd name="csY52" fmla="*/ 1461247 h 1972235"/>
              <a:gd name="csX53" fmla="*/ 1264024 w 1326777"/>
              <a:gd name="csY53" fmla="*/ 1416424 h 1972235"/>
              <a:gd name="csX54" fmla="*/ 1299883 w 1326777"/>
              <a:gd name="csY54" fmla="*/ 1362635 h 1972235"/>
              <a:gd name="csX55" fmla="*/ 1317812 w 1326777"/>
              <a:gd name="csY55" fmla="*/ 1308847 h 1972235"/>
              <a:gd name="csX56" fmla="*/ 1326777 w 1326777"/>
              <a:gd name="csY56" fmla="*/ 1281953 h 1972235"/>
              <a:gd name="csX57" fmla="*/ 1317812 w 1326777"/>
              <a:gd name="csY57" fmla="*/ 1246094 h 1972235"/>
              <a:gd name="csX58" fmla="*/ 1272989 w 1326777"/>
              <a:gd name="csY58" fmla="*/ 1237129 h 1972235"/>
              <a:gd name="csX59" fmla="*/ 1210236 w 1326777"/>
              <a:gd name="csY59" fmla="*/ 1210235 h 1972235"/>
              <a:gd name="csX60" fmla="*/ 1174377 w 1326777"/>
              <a:gd name="csY60" fmla="*/ 1201271 h 1972235"/>
              <a:gd name="csX61" fmla="*/ 1102659 w 1326777"/>
              <a:gd name="csY61" fmla="*/ 1174377 h 1972235"/>
              <a:gd name="csX62" fmla="*/ 1048871 w 1326777"/>
              <a:gd name="csY62" fmla="*/ 1156447 h 1972235"/>
              <a:gd name="csX63" fmla="*/ 1013012 w 1326777"/>
              <a:gd name="csY63" fmla="*/ 1129553 h 1972235"/>
              <a:gd name="csX64" fmla="*/ 986118 w 1326777"/>
              <a:gd name="csY64" fmla="*/ 1120588 h 1972235"/>
              <a:gd name="csX65" fmla="*/ 968189 w 1326777"/>
              <a:gd name="csY65" fmla="*/ 1093694 h 1972235"/>
              <a:gd name="csX66" fmla="*/ 941295 w 1326777"/>
              <a:gd name="csY66" fmla="*/ 1075765 h 1972235"/>
              <a:gd name="csX67" fmla="*/ 896471 w 1326777"/>
              <a:gd name="csY67" fmla="*/ 1039906 h 1972235"/>
              <a:gd name="csX68" fmla="*/ 878542 w 1326777"/>
              <a:gd name="csY68" fmla="*/ 1013012 h 1972235"/>
              <a:gd name="csX69" fmla="*/ 860612 w 1326777"/>
              <a:gd name="csY69" fmla="*/ 995082 h 1972235"/>
              <a:gd name="csX70" fmla="*/ 887506 w 1326777"/>
              <a:gd name="csY70" fmla="*/ 932329 h 1972235"/>
              <a:gd name="csX71" fmla="*/ 914400 w 1326777"/>
              <a:gd name="csY71" fmla="*/ 914400 h 1972235"/>
              <a:gd name="csX72" fmla="*/ 959224 w 1326777"/>
              <a:gd name="csY72" fmla="*/ 851647 h 1972235"/>
              <a:gd name="csX73" fmla="*/ 986118 w 1326777"/>
              <a:gd name="csY73" fmla="*/ 833718 h 1972235"/>
              <a:gd name="csX74" fmla="*/ 1004048 w 1326777"/>
              <a:gd name="csY74" fmla="*/ 815788 h 1972235"/>
              <a:gd name="csX75" fmla="*/ 1004048 w 1326777"/>
              <a:gd name="csY75" fmla="*/ 726141 h 1972235"/>
              <a:gd name="csX76" fmla="*/ 968189 w 1326777"/>
              <a:gd name="csY76" fmla="*/ 717177 h 1972235"/>
              <a:gd name="csX77" fmla="*/ 896471 w 1326777"/>
              <a:gd name="csY77" fmla="*/ 744071 h 1972235"/>
              <a:gd name="csX78" fmla="*/ 851648 w 1326777"/>
              <a:gd name="csY78" fmla="*/ 806824 h 1972235"/>
              <a:gd name="csX79" fmla="*/ 833718 w 1326777"/>
              <a:gd name="csY79" fmla="*/ 833718 h 1972235"/>
              <a:gd name="csX80" fmla="*/ 806824 w 1326777"/>
              <a:gd name="csY80" fmla="*/ 842682 h 1972235"/>
              <a:gd name="csX81" fmla="*/ 779930 w 1326777"/>
              <a:gd name="csY81" fmla="*/ 860612 h 1972235"/>
              <a:gd name="csX82" fmla="*/ 744071 w 1326777"/>
              <a:gd name="csY82" fmla="*/ 833718 h 1972235"/>
              <a:gd name="csX83" fmla="*/ 672353 w 1326777"/>
              <a:gd name="csY83" fmla="*/ 779929 h 1972235"/>
              <a:gd name="csX84" fmla="*/ 636495 w 1326777"/>
              <a:gd name="csY84" fmla="*/ 717177 h 1972235"/>
              <a:gd name="csX85" fmla="*/ 672353 w 1326777"/>
              <a:gd name="csY85" fmla="*/ 672353 h 1972235"/>
              <a:gd name="csX86" fmla="*/ 699248 w 1326777"/>
              <a:gd name="csY86" fmla="*/ 645459 h 1972235"/>
              <a:gd name="csX87" fmla="*/ 726142 w 1326777"/>
              <a:gd name="csY87" fmla="*/ 636494 h 1972235"/>
              <a:gd name="csX88" fmla="*/ 788895 w 1326777"/>
              <a:gd name="csY88" fmla="*/ 609600 h 1972235"/>
              <a:gd name="csX89" fmla="*/ 851648 w 1326777"/>
              <a:gd name="csY89" fmla="*/ 582706 h 1972235"/>
              <a:gd name="csX90" fmla="*/ 878542 w 1326777"/>
              <a:gd name="csY90" fmla="*/ 564777 h 1972235"/>
              <a:gd name="csX91" fmla="*/ 905436 w 1326777"/>
              <a:gd name="csY91" fmla="*/ 555812 h 1972235"/>
              <a:gd name="csX92" fmla="*/ 1138518 w 1326777"/>
              <a:gd name="csY92" fmla="*/ 537882 h 1972235"/>
              <a:gd name="csX93" fmla="*/ 1156448 w 1326777"/>
              <a:gd name="csY93" fmla="*/ 510988 h 1972235"/>
              <a:gd name="csX94" fmla="*/ 1111624 w 1326777"/>
              <a:gd name="csY94" fmla="*/ 484094 h 1972235"/>
              <a:gd name="csX95" fmla="*/ 1013012 w 1326777"/>
              <a:gd name="csY95" fmla="*/ 412377 h 1972235"/>
              <a:gd name="csX96" fmla="*/ 1004048 w 1326777"/>
              <a:gd name="csY96" fmla="*/ 385482 h 1972235"/>
              <a:gd name="csX97" fmla="*/ 1057836 w 1326777"/>
              <a:gd name="csY97" fmla="*/ 304800 h 1972235"/>
              <a:gd name="csX98" fmla="*/ 1093695 w 1326777"/>
              <a:gd name="csY98" fmla="*/ 277906 h 1972235"/>
              <a:gd name="csX99" fmla="*/ 1147483 w 1326777"/>
              <a:gd name="csY99" fmla="*/ 152400 h 1972235"/>
              <a:gd name="csX100" fmla="*/ 1066800 w 1326777"/>
              <a:gd name="csY100" fmla="*/ 125506 h 1972235"/>
              <a:gd name="csX101" fmla="*/ 1030942 w 1326777"/>
              <a:gd name="csY101" fmla="*/ 107577 h 1972235"/>
              <a:gd name="csX102" fmla="*/ 968189 w 1326777"/>
              <a:gd name="csY102" fmla="*/ 80682 h 1972235"/>
              <a:gd name="csX103" fmla="*/ 923365 w 1326777"/>
              <a:gd name="csY103" fmla="*/ 44824 h 1972235"/>
              <a:gd name="csX104" fmla="*/ 887506 w 1326777"/>
              <a:gd name="csY104" fmla="*/ 26894 h 1972235"/>
              <a:gd name="csX105" fmla="*/ 824753 w 1326777"/>
              <a:gd name="csY105" fmla="*/ 0 h 1972235"/>
              <a:gd name="csX106" fmla="*/ 672353 w 1326777"/>
              <a:gd name="csY106" fmla="*/ 26894 h 1972235"/>
              <a:gd name="csX107" fmla="*/ 654424 w 1326777"/>
              <a:gd name="csY107" fmla="*/ 44824 h 1972235"/>
              <a:gd name="csX108" fmla="*/ 788895 w 1326777"/>
              <a:gd name="csY108" fmla="*/ 53788 h 1972235"/>
              <a:gd name="csX109" fmla="*/ 762000 w 1326777"/>
              <a:gd name="csY109" fmla="*/ 125506 h 1972235"/>
              <a:gd name="csX110" fmla="*/ 735106 w 1326777"/>
              <a:gd name="csY110" fmla="*/ 134471 h 1972235"/>
              <a:gd name="csX111" fmla="*/ 663389 w 1326777"/>
              <a:gd name="csY111" fmla="*/ 152400 h 1972235"/>
              <a:gd name="csX112" fmla="*/ 636495 w 1326777"/>
              <a:gd name="csY112" fmla="*/ 161365 h 1972235"/>
              <a:gd name="csX113" fmla="*/ 609600 w 1326777"/>
              <a:gd name="csY113" fmla="*/ 179294 h 1972235"/>
              <a:gd name="csX114" fmla="*/ 573742 w 1326777"/>
              <a:gd name="csY114" fmla="*/ 197224 h 1972235"/>
              <a:gd name="csX115" fmla="*/ 546848 w 1326777"/>
              <a:gd name="csY115" fmla="*/ 215153 h 1972235"/>
              <a:gd name="csX116" fmla="*/ 519953 w 1326777"/>
              <a:gd name="csY116" fmla="*/ 224118 h 1972235"/>
              <a:gd name="csX117" fmla="*/ 457200 w 1326777"/>
              <a:gd name="csY117" fmla="*/ 242047 h 1972235"/>
              <a:gd name="csX118" fmla="*/ 304800 w 1326777"/>
              <a:gd name="csY118" fmla="*/ 233082 h 1972235"/>
              <a:gd name="csX119" fmla="*/ 277906 w 1326777"/>
              <a:gd name="csY119" fmla="*/ 224118 h 1972235"/>
              <a:gd name="csX120" fmla="*/ 197224 w 1326777"/>
              <a:gd name="csY120" fmla="*/ 188259 h 1972235"/>
              <a:gd name="csX0" fmla="*/ 277906 w 1326777"/>
              <a:gd name="csY0" fmla="*/ 224118 h 1972235"/>
              <a:gd name="csX1" fmla="*/ 107577 w 1326777"/>
              <a:gd name="csY1" fmla="*/ 224118 h 1972235"/>
              <a:gd name="csX2" fmla="*/ 134471 w 1326777"/>
              <a:gd name="csY2" fmla="*/ 313765 h 1972235"/>
              <a:gd name="csX3" fmla="*/ 152400 w 1326777"/>
              <a:gd name="csY3" fmla="*/ 340659 h 1972235"/>
              <a:gd name="csX4" fmla="*/ 197224 w 1326777"/>
              <a:gd name="csY4" fmla="*/ 394447 h 1972235"/>
              <a:gd name="csX5" fmla="*/ 197224 w 1326777"/>
              <a:gd name="csY5" fmla="*/ 519953 h 1972235"/>
              <a:gd name="csX6" fmla="*/ 179295 w 1326777"/>
              <a:gd name="csY6" fmla="*/ 681318 h 1972235"/>
              <a:gd name="csX7" fmla="*/ 161365 w 1326777"/>
              <a:gd name="csY7" fmla="*/ 717177 h 1972235"/>
              <a:gd name="csX8" fmla="*/ 143436 w 1326777"/>
              <a:gd name="csY8" fmla="*/ 806824 h 1972235"/>
              <a:gd name="csX9" fmla="*/ 125506 w 1326777"/>
              <a:gd name="csY9" fmla="*/ 824753 h 1972235"/>
              <a:gd name="csX10" fmla="*/ 89648 w 1326777"/>
              <a:gd name="csY10" fmla="*/ 869577 h 1972235"/>
              <a:gd name="csX11" fmla="*/ 80683 w 1326777"/>
              <a:gd name="csY11" fmla="*/ 914400 h 1972235"/>
              <a:gd name="csX12" fmla="*/ 17930 w 1326777"/>
              <a:gd name="csY12" fmla="*/ 1030941 h 1972235"/>
              <a:gd name="csX13" fmla="*/ 0 w 1326777"/>
              <a:gd name="csY13" fmla="*/ 1075765 h 1972235"/>
              <a:gd name="csX14" fmla="*/ 8965 w 1326777"/>
              <a:gd name="csY14" fmla="*/ 1174377 h 1972235"/>
              <a:gd name="csX15" fmla="*/ 35859 w 1326777"/>
              <a:gd name="csY15" fmla="*/ 1281953 h 1972235"/>
              <a:gd name="csX16" fmla="*/ 62753 w 1326777"/>
              <a:gd name="csY16" fmla="*/ 1299882 h 1972235"/>
              <a:gd name="csX17" fmla="*/ 89648 w 1326777"/>
              <a:gd name="csY17" fmla="*/ 1326777 h 1972235"/>
              <a:gd name="csX18" fmla="*/ 98612 w 1326777"/>
              <a:gd name="csY18" fmla="*/ 1362635 h 1972235"/>
              <a:gd name="csX19" fmla="*/ 116542 w 1326777"/>
              <a:gd name="csY19" fmla="*/ 1398494 h 1972235"/>
              <a:gd name="csX20" fmla="*/ 143436 w 1326777"/>
              <a:gd name="csY20" fmla="*/ 1461247 h 1972235"/>
              <a:gd name="csX21" fmla="*/ 170330 w 1326777"/>
              <a:gd name="csY21" fmla="*/ 1515035 h 1972235"/>
              <a:gd name="csX22" fmla="*/ 188259 w 1326777"/>
              <a:gd name="csY22" fmla="*/ 1568824 h 1972235"/>
              <a:gd name="csX23" fmla="*/ 224118 w 1326777"/>
              <a:gd name="csY23" fmla="*/ 1622612 h 1972235"/>
              <a:gd name="csX24" fmla="*/ 242048 w 1326777"/>
              <a:gd name="csY24" fmla="*/ 1667435 h 1972235"/>
              <a:gd name="csX25" fmla="*/ 277906 w 1326777"/>
              <a:gd name="csY25" fmla="*/ 1712259 h 1972235"/>
              <a:gd name="csX26" fmla="*/ 286871 w 1326777"/>
              <a:gd name="csY26" fmla="*/ 1739153 h 1972235"/>
              <a:gd name="csX27" fmla="*/ 295836 w 1326777"/>
              <a:gd name="csY27" fmla="*/ 1775012 h 1972235"/>
              <a:gd name="csX28" fmla="*/ 340659 w 1326777"/>
              <a:gd name="csY28" fmla="*/ 1837765 h 1972235"/>
              <a:gd name="csX29" fmla="*/ 349624 w 1326777"/>
              <a:gd name="csY29" fmla="*/ 1873624 h 1972235"/>
              <a:gd name="csX30" fmla="*/ 376518 w 1326777"/>
              <a:gd name="csY30" fmla="*/ 1891553 h 1972235"/>
              <a:gd name="csX31" fmla="*/ 484095 w 1326777"/>
              <a:gd name="csY31" fmla="*/ 1864659 h 1972235"/>
              <a:gd name="csX32" fmla="*/ 564777 w 1326777"/>
              <a:gd name="csY32" fmla="*/ 1846729 h 1972235"/>
              <a:gd name="csX33" fmla="*/ 744071 w 1326777"/>
              <a:gd name="csY33" fmla="*/ 1864659 h 1972235"/>
              <a:gd name="csX34" fmla="*/ 806824 w 1326777"/>
              <a:gd name="csY34" fmla="*/ 1882588 h 1972235"/>
              <a:gd name="csX35" fmla="*/ 833718 w 1326777"/>
              <a:gd name="csY35" fmla="*/ 1909482 h 1972235"/>
              <a:gd name="csX36" fmla="*/ 878542 w 1326777"/>
              <a:gd name="csY36" fmla="*/ 1918447 h 1972235"/>
              <a:gd name="csX37" fmla="*/ 905436 w 1326777"/>
              <a:gd name="csY37" fmla="*/ 1927412 h 1972235"/>
              <a:gd name="csX38" fmla="*/ 959224 w 1326777"/>
              <a:gd name="csY38" fmla="*/ 1972235 h 1972235"/>
              <a:gd name="csX39" fmla="*/ 968189 w 1326777"/>
              <a:gd name="csY39" fmla="*/ 1927412 h 1972235"/>
              <a:gd name="csX40" fmla="*/ 950259 w 1326777"/>
              <a:gd name="csY40" fmla="*/ 1909482 h 1972235"/>
              <a:gd name="csX41" fmla="*/ 941295 w 1326777"/>
              <a:gd name="csY41" fmla="*/ 1882588 h 1972235"/>
              <a:gd name="csX42" fmla="*/ 932330 w 1326777"/>
              <a:gd name="csY42" fmla="*/ 1819835 h 1972235"/>
              <a:gd name="csX43" fmla="*/ 914400 w 1326777"/>
              <a:gd name="csY43" fmla="*/ 1792941 h 1972235"/>
              <a:gd name="csX44" fmla="*/ 941295 w 1326777"/>
              <a:gd name="csY44" fmla="*/ 1766047 h 1972235"/>
              <a:gd name="csX45" fmla="*/ 932330 w 1326777"/>
              <a:gd name="csY45" fmla="*/ 1739153 h 1972235"/>
              <a:gd name="csX46" fmla="*/ 959224 w 1326777"/>
              <a:gd name="csY46" fmla="*/ 1667435 h 1972235"/>
              <a:gd name="csX47" fmla="*/ 1013012 w 1326777"/>
              <a:gd name="csY47" fmla="*/ 1658471 h 1972235"/>
              <a:gd name="csX48" fmla="*/ 1093695 w 1326777"/>
              <a:gd name="csY48" fmla="*/ 1595718 h 1972235"/>
              <a:gd name="csX49" fmla="*/ 1111624 w 1326777"/>
              <a:gd name="csY49" fmla="*/ 1568824 h 1972235"/>
              <a:gd name="csX50" fmla="*/ 1138518 w 1326777"/>
              <a:gd name="csY50" fmla="*/ 1559859 h 1972235"/>
              <a:gd name="csX51" fmla="*/ 1210236 w 1326777"/>
              <a:gd name="csY51" fmla="*/ 1497106 h 1972235"/>
              <a:gd name="csX52" fmla="*/ 1246095 w 1326777"/>
              <a:gd name="csY52" fmla="*/ 1461247 h 1972235"/>
              <a:gd name="csX53" fmla="*/ 1264024 w 1326777"/>
              <a:gd name="csY53" fmla="*/ 1416424 h 1972235"/>
              <a:gd name="csX54" fmla="*/ 1299883 w 1326777"/>
              <a:gd name="csY54" fmla="*/ 1362635 h 1972235"/>
              <a:gd name="csX55" fmla="*/ 1317812 w 1326777"/>
              <a:gd name="csY55" fmla="*/ 1308847 h 1972235"/>
              <a:gd name="csX56" fmla="*/ 1326777 w 1326777"/>
              <a:gd name="csY56" fmla="*/ 1281953 h 1972235"/>
              <a:gd name="csX57" fmla="*/ 1317812 w 1326777"/>
              <a:gd name="csY57" fmla="*/ 1246094 h 1972235"/>
              <a:gd name="csX58" fmla="*/ 1272989 w 1326777"/>
              <a:gd name="csY58" fmla="*/ 1237129 h 1972235"/>
              <a:gd name="csX59" fmla="*/ 1210236 w 1326777"/>
              <a:gd name="csY59" fmla="*/ 1210235 h 1972235"/>
              <a:gd name="csX60" fmla="*/ 1174377 w 1326777"/>
              <a:gd name="csY60" fmla="*/ 1201271 h 1972235"/>
              <a:gd name="csX61" fmla="*/ 1102659 w 1326777"/>
              <a:gd name="csY61" fmla="*/ 1174377 h 1972235"/>
              <a:gd name="csX62" fmla="*/ 1048871 w 1326777"/>
              <a:gd name="csY62" fmla="*/ 1156447 h 1972235"/>
              <a:gd name="csX63" fmla="*/ 1013012 w 1326777"/>
              <a:gd name="csY63" fmla="*/ 1129553 h 1972235"/>
              <a:gd name="csX64" fmla="*/ 986118 w 1326777"/>
              <a:gd name="csY64" fmla="*/ 1120588 h 1972235"/>
              <a:gd name="csX65" fmla="*/ 968189 w 1326777"/>
              <a:gd name="csY65" fmla="*/ 1093694 h 1972235"/>
              <a:gd name="csX66" fmla="*/ 941295 w 1326777"/>
              <a:gd name="csY66" fmla="*/ 1075765 h 1972235"/>
              <a:gd name="csX67" fmla="*/ 896471 w 1326777"/>
              <a:gd name="csY67" fmla="*/ 1039906 h 1972235"/>
              <a:gd name="csX68" fmla="*/ 878542 w 1326777"/>
              <a:gd name="csY68" fmla="*/ 1013012 h 1972235"/>
              <a:gd name="csX69" fmla="*/ 860612 w 1326777"/>
              <a:gd name="csY69" fmla="*/ 995082 h 1972235"/>
              <a:gd name="csX70" fmla="*/ 887506 w 1326777"/>
              <a:gd name="csY70" fmla="*/ 932329 h 1972235"/>
              <a:gd name="csX71" fmla="*/ 914400 w 1326777"/>
              <a:gd name="csY71" fmla="*/ 914400 h 1972235"/>
              <a:gd name="csX72" fmla="*/ 959224 w 1326777"/>
              <a:gd name="csY72" fmla="*/ 851647 h 1972235"/>
              <a:gd name="csX73" fmla="*/ 986118 w 1326777"/>
              <a:gd name="csY73" fmla="*/ 833718 h 1972235"/>
              <a:gd name="csX74" fmla="*/ 1004048 w 1326777"/>
              <a:gd name="csY74" fmla="*/ 815788 h 1972235"/>
              <a:gd name="csX75" fmla="*/ 1004048 w 1326777"/>
              <a:gd name="csY75" fmla="*/ 726141 h 1972235"/>
              <a:gd name="csX76" fmla="*/ 968189 w 1326777"/>
              <a:gd name="csY76" fmla="*/ 717177 h 1972235"/>
              <a:gd name="csX77" fmla="*/ 896471 w 1326777"/>
              <a:gd name="csY77" fmla="*/ 744071 h 1972235"/>
              <a:gd name="csX78" fmla="*/ 851648 w 1326777"/>
              <a:gd name="csY78" fmla="*/ 806824 h 1972235"/>
              <a:gd name="csX79" fmla="*/ 833718 w 1326777"/>
              <a:gd name="csY79" fmla="*/ 833718 h 1972235"/>
              <a:gd name="csX80" fmla="*/ 806824 w 1326777"/>
              <a:gd name="csY80" fmla="*/ 842682 h 1972235"/>
              <a:gd name="csX81" fmla="*/ 779930 w 1326777"/>
              <a:gd name="csY81" fmla="*/ 860612 h 1972235"/>
              <a:gd name="csX82" fmla="*/ 744071 w 1326777"/>
              <a:gd name="csY82" fmla="*/ 833718 h 1972235"/>
              <a:gd name="csX83" fmla="*/ 672353 w 1326777"/>
              <a:gd name="csY83" fmla="*/ 779929 h 1972235"/>
              <a:gd name="csX84" fmla="*/ 636495 w 1326777"/>
              <a:gd name="csY84" fmla="*/ 717177 h 1972235"/>
              <a:gd name="csX85" fmla="*/ 672353 w 1326777"/>
              <a:gd name="csY85" fmla="*/ 672353 h 1972235"/>
              <a:gd name="csX86" fmla="*/ 699248 w 1326777"/>
              <a:gd name="csY86" fmla="*/ 645459 h 1972235"/>
              <a:gd name="csX87" fmla="*/ 726142 w 1326777"/>
              <a:gd name="csY87" fmla="*/ 636494 h 1972235"/>
              <a:gd name="csX88" fmla="*/ 788895 w 1326777"/>
              <a:gd name="csY88" fmla="*/ 609600 h 1972235"/>
              <a:gd name="csX89" fmla="*/ 851648 w 1326777"/>
              <a:gd name="csY89" fmla="*/ 582706 h 1972235"/>
              <a:gd name="csX90" fmla="*/ 878542 w 1326777"/>
              <a:gd name="csY90" fmla="*/ 564777 h 1972235"/>
              <a:gd name="csX91" fmla="*/ 905436 w 1326777"/>
              <a:gd name="csY91" fmla="*/ 555812 h 1972235"/>
              <a:gd name="csX92" fmla="*/ 1138518 w 1326777"/>
              <a:gd name="csY92" fmla="*/ 537882 h 1972235"/>
              <a:gd name="csX93" fmla="*/ 1156448 w 1326777"/>
              <a:gd name="csY93" fmla="*/ 510988 h 1972235"/>
              <a:gd name="csX94" fmla="*/ 1111624 w 1326777"/>
              <a:gd name="csY94" fmla="*/ 484094 h 1972235"/>
              <a:gd name="csX95" fmla="*/ 1013012 w 1326777"/>
              <a:gd name="csY95" fmla="*/ 412377 h 1972235"/>
              <a:gd name="csX96" fmla="*/ 1004048 w 1326777"/>
              <a:gd name="csY96" fmla="*/ 385482 h 1972235"/>
              <a:gd name="csX97" fmla="*/ 1057836 w 1326777"/>
              <a:gd name="csY97" fmla="*/ 304800 h 1972235"/>
              <a:gd name="csX98" fmla="*/ 1093695 w 1326777"/>
              <a:gd name="csY98" fmla="*/ 277906 h 1972235"/>
              <a:gd name="csX99" fmla="*/ 1147483 w 1326777"/>
              <a:gd name="csY99" fmla="*/ 152400 h 1972235"/>
              <a:gd name="csX100" fmla="*/ 1066800 w 1326777"/>
              <a:gd name="csY100" fmla="*/ 125506 h 1972235"/>
              <a:gd name="csX101" fmla="*/ 1030942 w 1326777"/>
              <a:gd name="csY101" fmla="*/ 107577 h 1972235"/>
              <a:gd name="csX102" fmla="*/ 968189 w 1326777"/>
              <a:gd name="csY102" fmla="*/ 80682 h 1972235"/>
              <a:gd name="csX103" fmla="*/ 923365 w 1326777"/>
              <a:gd name="csY103" fmla="*/ 44824 h 1972235"/>
              <a:gd name="csX104" fmla="*/ 887506 w 1326777"/>
              <a:gd name="csY104" fmla="*/ 26894 h 1972235"/>
              <a:gd name="csX105" fmla="*/ 824753 w 1326777"/>
              <a:gd name="csY105" fmla="*/ 0 h 1972235"/>
              <a:gd name="csX106" fmla="*/ 672353 w 1326777"/>
              <a:gd name="csY106" fmla="*/ 26894 h 1972235"/>
              <a:gd name="csX107" fmla="*/ 654424 w 1326777"/>
              <a:gd name="csY107" fmla="*/ 44824 h 1972235"/>
              <a:gd name="csX108" fmla="*/ 788895 w 1326777"/>
              <a:gd name="csY108" fmla="*/ 53788 h 1972235"/>
              <a:gd name="csX109" fmla="*/ 762000 w 1326777"/>
              <a:gd name="csY109" fmla="*/ 125506 h 1972235"/>
              <a:gd name="csX110" fmla="*/ 735106 w 1326777"/>
              <a:gd name="csY110" fmla="*/ 134471 h 1972235"/>
              <a:gd name="csX111" fmla="*/ 663389 w 1326777"/>
              <a:gd name="csY111" fmla="*/ 152400 h 1972235"/>
              <a:gd name="csX112" fmla="*/ 636495 w 1326777"/>
              <a:gd name="csY112" fmla="*/ 161365 h 1972235"/>
              <a:gd name="csX113" fmla="*/ 609600 w 1326777"/>
              <a:gd name="csY113" fmla="*/ 179294 h 1972235"/>
              <a:gd name="csX114" fmla="*/ 573742 w 1326777"/>
              <a:gd name="csY114" fmla="*/ 197224 h 1972235"/>
              <a:gd name="csX115" fmla="*/ 546848 w 1326777"/>
              <a:gd name="csY115" fmla="*/ 215153 h 1972235"/>
              <a:gd name="csX116" fmla="*/ 519953 w 1326777"/>
              <a:gd name="csY116" fmla="*/ 224118 h 1972235"/>
              <a:gd name="csX117" fmla="*/ 457200 w 1326777"/>
              <a:gd name="csY117" fmla="*/ 242047 h 1972235"/>
              <a:gd name="csX118" fmla="*/ 304800 w 1326777"/>
              <a:gd name="csY118" fmla="*/ 233082 h 1972235"/>
              <a:gd name="csX119" fmla="*/ 277906 w 1326777"/>
              <a:gd name="csY119" fmla="*/ 224118 h 1972235"/>
              <a:gd name="csX0" fmla="*/ 304800 w 1326777"/>
              <a:gd name="csY0" fmla="*/ 233082 h 1972235"/>
              <a:gd name="csX1" fmla="*/ 107577 w 1326777"/>
              <a:gd name="csY1" fmla="*/ 224118 h 1972235"/>
              <a:gd name="csX2" fmla="*/ 134471 w 1326777"/>
              <a:gd name="csY2" fmla="*/ 313765 h 1972235"/>
              <a:gd name="csX3" fmla="*/ 152400 w 1326777"/>
              <a:gd name="csY3" fmla="*/ 340659 h 1972235"/>
              <a:gd name="csX4" fmla="*/ 197224 w 1326777"/>
              <a:gd name="csY4" fmla="*/ 394447 h 1972235"/>
              <a:gd name="csX5" fmla="*/ 197224 w 1326777"/>
              <a:gd name="csY5" fmla="*/ 519953 h 1972235"/>
              <a:gd name="csX6" fmla="*/ 179295 w 1326777"/>
              <a:gd name="csY6" fmla="*/ 681318 h 1972235"/>
              <a:gd name="csX7" fmla="*/ 161365 w 1326777"/>
              <a:gd name="csY7" fmla="*/ 717177 h 1972235"/>
              <a:gd name="csX8" fmla="*/ 143436 w 1326777"/>
              <a:gd name="csY8" fmla="*/ 806824 h 1972235"/>
              <a:gd name="csX9" fmla="*/ 125506 w 1326777"/>
              <a:gd name="csY9" fmla="*/ 824753 h 1972235"/>
              <a:gd name="csX10" fmla="*/ 89648 w 1326777"/>
              <a:gd name="csY10" fmla="*/ 869577 h 1972235"/>
              <a:gd name="csX11" fmla="*/ 80683 w 1326777"/>
              <a:gd name="csY11" fmla="*/ 914400 h 1972235"/>
              <a:gd name="csX12" fmla="*/ 17930 w 1326777"/>
              <a:gd name="csY12" fmla="*/ 1030941 h 1972235"/>
              <a:gd name="csX13" fmla="*/ 0 w 1326777"/>
              <a:gd name="csY13" fmla="*/ 1075765 h 1972235"/>
              <a:gd name="csX14" fmla="*/ 8965 w 1326777"/>
              <a:gd name="csY14" fmla="*/ 1174377 h 1972235"/>
              <a:gd name="csX15" fmla="*/ 35859 w 1326777"/>
              <a:gd name="csY15" fmla="*/ 1281953 h 1972235"/>
              <a:gd name="csX16" fmla="*/ 62753 w 1326777"/>
              <a:gd name="csY16" fmla="*/ 1299882 h 1972235"/>
              <a:gd name="csX17" fmla="*/ 89648 w 1326777"/>
              <a:gd name="csY17" fmla="*/ 1326777 h 1972235"/>
              <a:gd name="csX18" fmla="*/ 98612 w 1326777"/>
              <a:gd name="csY18" fmla="*/ 1362635 h 1972235"/>
              <a:gd name="csX19" fmla="*/ 116542 w 1326777"/>
              <a:gd name="csY19" fmla="*/ 1398494 h 1972235"/>
              <a:gd name="csX20" fmla="*/ 143436 w 1326777"/>
              <a:gd name="csY20" fmla="*/ 1461247 h 1972235"/>
              <a:gd name="csX21" fmla="*/ 170330 w 1326777"/>
              <a:gd name="csY21" fmla="*/ 1515035 h 1972235"/>
              <a:gd name="csX22" fmla="*/ 188259 w 1326777"/>
              <a:gd name="csY22" fmla="*/ 1568824 h 1972235"/>
              <a:gd name="csX23" fmla="*/ 224118 w 1326777"/>
              <a:gd name="csY23" fmla="*/ 1622612 h 1972235"/>
              <a:gd name="csX24" fmla="*/ 242048 w 1326777"/>
              <a:gd name="csY24" fmla="*/ 1667435 h 1972235"/>
              <a:gd name="csX25" fmla="*/ 277906 w 1326777"/>
              <a:gd name="csY25" fmla="*/ 1712259 h 1972235"/>
              <a:gd name="csX26" fmla="*/ 286871 w 1326777"/>
              <a:gd name="csY26" fmla="*/ 1739153 h 1972235"/>
              <a:gd name="csX27" fmla="*/ 295836 w 1326777"/>
              <a:gd name="csY27" fmla="*/ 1775012 h 1972235"/>
              <a:gd name="csX28" fmla="*/ 340659 w 1326777"/>
              <a:gd name="csY28" fmla="*/ 1837765 h 1972235"/>
              <a:gd name="csX29" fmla="*/ 349624 w 1326777"/>
              <a:gd name="csY29" fmla="*/ 1873624 h 1972235"/>
              <a:gd name="csX30" fmla="*/ 376518 w 1326777"/>
              <a:gd name="csY30" fmla="*/ 1891553 h 1972235"/>
              <a:gd name="csX31" fmla="*/ 484095 w 1326777"/>
              <a:gd name="csY31" fmla="*/ 1864659 h 1972235"/>
              <a:gd name="csX32" fmla="*/ 564777 w 1326777"/>
              <a:gd name="csY32" fmla="*/ 1846729 h 1972235"/>
              <a:gd name="csX33" fmla="*/ 744071 w 1326777"/>
              <a:gd name="csY33" fmla="*/ 1864659 h 1972235"/>
              <a:gd name="csX34" fmla="*/ 806824 w 1326777"/>
              <a:gd name="csY34" fmla="*/ 1882588 h 1972235"/>
              <a:gd name="csX35" fmla="*/ 833718 w 1326777"/>
              <a:gd name="csY35" fmla="*/ 1909482 h 1972235"/>
              <a:gd name="csX36" fmla="*/ 878542 w 1326777"/>
              <a:gd name="csY36" fmla="*/ 1918447 h 1972235"/>
              <a:gd name="csX37" fmla="*/ 905436 w 1326777"/>
              <a:gd name="csY37" fmla="*/ 1927412 h 1972235"/>
              <a:gd name="csX38" fmla="*/ 959224 w 1326777"/>
              <a:gd name="csY38" fmla="*/ 1972235 h 1972235"/>
              <a:gd name="csX39" fmla="*/ 968189 w 1326777"/>
              <a:gd name="csY39" fmla="*/ 1927412 h 1972235"/>
              <a:gd name="csX40" fmla="*/ 950259 w 1326777"/>
              <a:gd name="csY40" fmla="*/ 1909482 h 1972235"/>
              <a:gd name="csX41" fmla="*/ 941295 w 1326777"/>
              <a:gd name="csY41" fmla="*/ 1882588 h 1972235"/>
              <a:gd name="csX42" fmla="*/ 932330 w 1326777"/>
              <a:gd name="csY42" fmla="*/ 1819835 h 1972235"/>
              <a:gd name="csX43" fmla="*/ 914400 w 1326777"/>
              <a:gd name="csY43" fmla="*/ 1792941 h 1972235"/>
              <a:gd name="csX44" fmla="*/ 941295 w 1326777"/>
              <a:gd name="csY44" fmla="*/ 1766047 h 1972235"/>
              <a:gd name="csX45" fmla="*/ 932330 w 1326777"/>
              <a:gd name="csY45" fmla="*/ 1739153 h 1972235"/>
              <a:gd name="csX46" fmla="*/ 959224 w 1326777"/>
              <a:gd name="csY46" fmla="*/ 1667435 h 1972235"/>
              <a:gd name="csX47" fmla="*/ 1013012 w 1326777"/>
              <a:gd name="csY47" fmla="*/ 1658471 h 1972235"/>
              <a:gd name="csX48" fmla="*/ 1093695 w 1326777"/>
              <a:gd name="csY48" fmla="*/ 1595718 h 1972235"/>
              <a:gd name="csX49" fmla="*/ 1111624 w 1326777"/>
              <a:gd name="csY49" fmla="*/ 1568824 h 1972235"/>
              <a:gd name="csX50" fmla="*/ 1138518 w 1326777"/>
              <a:gd name="csY50" fmla="*/ 1559859 h 1972235"/>
              <a:gd name="csX51" fmla="*/ 1210236 w 1326777"/>
              <a:gd name="csY51" fmla="*/ 1497106 h 1972235"/>
              <a:gd name="csX52" fmla="*/ 1246095 w 1326777"/>
              <a:gd name="csY52" fmla="*/ 1461247 h 1972235"/>
              <a:gd name="csX53" fmla="*/ 1264024 w 1326777"/>
              <a:gd name="csY53" fmla="*/ 1416424 h 1972235"/>
              <a:gd name="csX54" fmla="*/ 1299883 w 1326777"/>
              <a:gd name="csY54" fmla="*/ 1362635 h 1972235"/>
              <a:gd name="csX55" fmla="*/ 1317812 w 1326777"/>
              <a:gd name="csY55" fmla="*/ 1308847 h 1972235"/>
              <a:gd name="csX56" fmla="*/ 1326777 w 1326777"/>
              <a:gd name="csY56" fmla="*/ 1281953 h 1972235"/>
              <a:gd name="csX57" fmla="*/ 1317812 w 1326777"/>
              <a:gd name="csY57" fmla="*/ 1246094 h 1972235"/>
              <a:gd name="csX58" fmla="*/ 1272989 w 1326777"/>
              <a:gd name="csY58" fmla="*/ 1237129 h 1972235"/>
              <a:gd name="csX59" fmla="*/ 1210236 w 1326777"/>
              <a:gd name="csY59" fmla="*/ 1210235 h 1972235"/>
              <a:gd name="csX60" fmla="*/ 1174377 w 1326777"/>
              <a:gd name="csY60" fmla="*/ 1201271 h 1972235"/>
              <a:gd name="csX61" fmla="*/ 1102659 w 1326777"/>
              <a:gd name="csY61" fmla="*/ 1174377 h 1972235"/>
              <a:gd name="csX62" fmla="*/ 1048871 w 1326777"/>
              <a:gd name="csY62" fmla="*/ 1156447 h 1972235"/>
              <a:gd name="csX63" fmla="*/ 1013012 w 1326777"/>
              <a:gd name="csY63" fmla="*/ 1129553 h 1972235"/>
              <a:gd name="csX64" fmla="*/ 986118 w 1326777"/>
              <a:gd name="csY64" fmla="*/ 1120588 h 1972235"/>
              <a:gd name="csX65" fmla="*/ 968189 w 1326777"/>
              <a:gd name="csY65" fmla="*/ 1093694 h 1972235"/>
              <a:gd name="csX66" fmla="*/ 941295 w 1326777"/>
              <a:gd name="csY66" fmla="*/ 1075765 h 1972235"/>
              <a:gd name="csX67" fmla="*/ 896471 w 1326777"/>
              <a:gd name="csY67" fmla="*/ 1039906 h 1972235"/>
              <a:gd name="csX68" fmla="*/ 878542 w 1326777"/>
              <a:gd name="csY68" fmla="*/ 1013012 h 1972235"/>
              <a:gd name="csX69" fmla="*/ 860612 w 1326777"/>
              <a:gd name="csY69" fmla="*/ 995082 h 1972235"/>
              <a:gd name="csX70" fmla="*/ 887506 w 1326777"/>
              <a:gd name="csY70" fmla="*/ 932329 h 1972235"/>
              <a:gd name="csX71" fmla="*/ 914400 w 1326777"/>
              <a:gd name="csY71" fmla="*/ 914400 h 1972235"/>
              <a:gd name="csX72" fmla="*/ 959224 w 1326777"/>
              <a:gd name="csY72" fmla="*/ 851647 h 1972235"/>
              <a:gd name="csX73" fmla="*/ 986118 w 1326777"/>
              <a:gd name="csY73" fmla="*/ 833718 h 1972235"/>
              <a:gd name="csX74" fmla="*/ 1004048 w 1326777"/>
              <a:gd name="csY74" fmla="*/ 815788 h 1972235"/>
              <a:gd name="csX75" fmla="*/ 1004048 w 1326777"/>
              <a:gd name="csY75" fmla="*/ 726141 h 1972235"/>
              <a:gd name="csX76" fmla="*/ 968189 w 1326777"/>
              <a:gd name="csY76" fmla="*/ 717177 h 1972235"/>
              <a:gd name="csX77" fmla="*/ 896471 w 1326777"/>
              <a:gd name="csY77" fmla="*/ 744071 h 1972235"/>
              <a:gd name="csX78" fmla="*/ 851648 w 1326777"/>
              <a:gd name="csY78" fmla="*/ 806824 h 1972235"/>
              <a:gd name="csX79" fmla="*/ 833718 w 1326777"/>
              <a:gd name="csY79" fmla="*/ 833718 h 1972235"/>
              <a:gd name="csX80" fmla="*/ 806824 w 1326777"/>
              <a:gd name="csY80" fmla="*/ 842682 h 1972235"/>
              <a:gd name="csX81" fmla="*/ 779930 w 1326777"/>
              <a:gd name="csY81" fmla="*/ 860612 h 1972235"/>
              <a:gd name="csX82" fmla="*/ 744071 w 1326777"/>
              <a:gd name="csY82" fmla="*/ 833718 h 1972235"/>
              <a:gd name="csX83" fmla="*/ 672353 w 1326777"/>
              <a:gd name="csY83" fmla="*/ 779929 h 1972235"/>
              <a:gd name="csX84" fmla="*/ 636495 w 1326777"/>
              <a:gd name="csY84" fmla="*/ 717177 h 1972235"/>
              <a:gd name="csX85" fmla="*/ 672353 w 1326777"/>
              <a:gd name="csY85" fmla="*/ 672353 h 1972235"/>
              <a:gd name="csX86" fmla="*/ 699248 w 1326777"/>
              <a:gd name="csY86" fmla="*/ 645459 h 1972235"/>
              <a:gd name="csX87" fmla="*/ 726142 w 1326777"/>
              <a:gd name="csY87" fmla="*/ 636494 h 1972235"/>
              <a:gd name="csX88" fmla="*/ 788895 w 1326777"/>
              <a:gd name="csY88" fmla="*/ 609600 h 1972235"/>
              <a:gd name="csX89" fmla="*/ 851648 w 1326777"/>
              <a:gd name="csY89" fmla="*/ 582706 h 1972235"/>
              <a:gd name="csX90" fmla="*/ 878542 w 1326777"/>
              <a:gd name="csY90" fmla="*/ 564777 h 1972235"/>
              <a:gd name="csX91" fmla="*/ 905436 w 1326777"/>
              <a:gd name="csY91" fmla="*/ 555812 h 1972235"/>
              <a:gd name="csX92" fmla="*/ 1138518 w 1326777"/>
              <a:gd name="csY92" fmla="*/ 537882 h 1972235"/>
              <a:gd name="csX93" fmla="*/ 1156448 w 1326777"/>
              <a:gd name="csY93" fmla="*/ 510988 h 1972235"/>
              <a:gd name="csX94" fmla="*/ 1111624 w 1326777"/>
              <a:gd name="csY94" fmla="*/ 484094 h 1972235"/>
              <a:gd name="csX95" fmla="*/ 1013012 w 1326777"/>
              <a:gd name="csY95" fmla="*/ 412377 h 1972235"/>
              <a:gd name="csX96" fmla="*/ 1004048 w 1326777"/>
              <a:gd name="csY96" fmla="*/ 385482 h 1972235"/>
              <a:gd name="csX97" fmla="*/ 1057836 w 1326777"/>
              <a:gd name="csY97" fmla="*/ 304800 h 1972235"/>
              <a:gd name="csX98" fmla="*/ 1093695 w 1326777"/>
              <a:gd name="csY98" fmla="*/ 277906 h 1972235"/>
              <a:gd name="csX99" fmla="*/ 1147483 w 1326777"/>
              <a:gd name="csY99" fmla="*/ 152400 h 1972235"/>
              <a:gd name="csX100" fmla="*/ 1066800 w 1326777"/>
              <a:gd name="csY100" fmla="*/ 125506 h 1972235"/>
              <a:gd name="csX101" fmla="*/ 1030942 w 1326777"/>
              <a:gd name="csY101" fmla="*/ 107577 h 1972235"/>
              <a:gd name="csX102" fmla="*/ 968189 w 1326777"/>
              <a:gd name="csY102" fmla="*/ 80682 h 1972235"/>
              <a:gd name="csX103" fmla="*/ 923365 w 1326777"/>
              <a:gd name="csY103" fmla="*/ 44824 h 1972235"/>
              <a:gd name="csX104" fmla="*/ 887506 w 1326777"/>
              <a:gd name="csY104" fmla="*/ 26894 h 1972235"/>
              <a:gd name="csX105" fmla="*/ 824753 w 1326777"/>
              <a:gd name="csY105" fmla="*/ 0 h 1972235"/>
              <a:gd name="csX106" fmla="*/ 672353 w 1326777"/>
              <a:gd name="csY106" fmla="*/ 26894 h 1972235"/>
              <a:gd name="csX107" fmla="*/ 654424 w 1326777"/>
              <a:gd name="csY107" fmla="*/ 44824 h 1972235"/>
              <a:gd name="csX108" fmla="*/ 788895 w 1326777"/>
              <a:gd name="csY108" fmla="*/ 53788 h 1972235"/>
              <a:gd name="csX109" fmla="*/ 762000 w 1326777"/>
              <a:gd name="csY109" fmla="*/ 125506 h 1972235"/>
              <a:gd name="csX110" fmla="*/ 735106 w 1326777"/>
              <a:gd name="csY110" fmla="*/ 134471 h 1972235"/>
              <a:gd name="csX111" fmla="*/ 663389 w 1326777"/>
              <a:gd name="csY111" fmla="*/ 152400 h 1972235"/>
              <a:gd name="csX112" fmla="*/ 636495 w 1326777"/>
              <a:gd name="csY112" fmla="*/ 161365 h 1972235"/>
              <a:gd name="csX113" fmla="*/ 609600 w 1326777"/>
              <a:gd name="csY113" fmla="*/ 179294 h 1972235"/>
              <a:gd name="csX114" fmla="*/ 573742 w 1326777"/>
              <a:gd name="csY114" fmla="*/ 197224 h 1972235"/>
              <a:gd name="csX115" fmla="*/ 546848 w 1326777"/>
              <a:gd name="csY115" fmla="*/ 215153 h 1972235"/>
              <a:gd name="csX116" fmla="*/ 519953 w 1326777"/>
              <a:gd name="csY116" fmla="*/ 224118 h 1972235"/>
              <a:gd name="csX117" fmla="*/ 457200 w 1326777"/>
              <a:gd name="csY117" fmla="*/ 242047 h 1972235"/>
              <a:gd name="csX118" fmla="*/ 304800 w 1326777"/>
              <a:gd name="csY118" fmla="*/ 233082 h 1972235"/>
              <a:gd name="csX0" fmla="*/ 457200 w 1326777"/>
              <a:gd name="csY0" fmla="*/ 242047 h 1972235"/>
              <a:gd name="csX1" fmla="*/ 107577 w 1326777"/>
              <a:gd name="csY1" fmla="*/ 224118 h 1972235"/>
              <a:gd name="csX2" fmla="*/ 134471 w 1326777"/>
              <a:gd name="csY2" fmla="*/ 313765 h 1972235"/>
              <a:gd name="csX3" fmla="*/ 152400 w 1326777"/>
              <a:gd name="csY3" fmla="*/ 340659 h 1972235"/>
              <a:gd name="csX4" fmla="*/ 197224 w 1326777"/>
              <a:gd name="csY4" fmla="*/ 394447 h 1972235"/>
              <a:gd name="csX5" fmla="*/ 197224 w 1326777"/>
              <a:gd name="csY5" fmla="*/ 519953 h 1972235"/>
              <a:gd name="csX6" fmla="*/ 179295 w 1326777"/>
              <a:gd name="csY6" fmla="*/ 681318 h 1972235"/>
              <a:gd name="csX7" fmla="*/ 161365 w 1326777"/>
              <a:gd name="csY7" fmla="*/ 717177 h 1972235"/>
              <a:gd name="csX8" fmla="*/ 143436 w 1326777"/>
              <a:gd name="csY8" fmla="*/ 806824 h 1972235"/>
              <a:gd name="csX9" fmla="*/ 125506 w 1326777"/>
              <a:gd name="csY9" fmla="*/ 824753 h 1972235"/>
              <a:gd name="csX10" fmla="*/ 89648 w 1326777"/>
              <a:gd name="csY10" fmla="*/ 869577 h 1972235"/>
              <a:gd name="csX11" fmla="*/ 80683 w 1326777"/>
              <a:gd name="csY11" fmla="*/ 914400 h 1972235"/>
              <a:gd name="csX12" fmla="*/ 17930 w 1326777"/>
              <a:gd name="csY12" fmla="*/ 1030941 h 1972235"/>
              <a:gd name="csX13" fmla="*/ 0 w 1326777"/>
              <a:gd name="csY13" fmla="*/ 1075765 h 1972235"/>
              <a:gd name="csX14" fmla="*/ 8965 w 1326777"/>
              <a:gd name="csY14" fmla="*/ 1174377 h 1972235"/>
              <a:gd name="csX15" fmla="*/ 35859 w 1326777"/>
              <a:gd name="csY15" fmla="*/ 1281953 h 1972235"/>
              <a:gd name="csX16" fmla="*/ 62753 w 1326777"/>
              <a:gd name="csY16" fmla="*/ 1299882 h 1972235"/>
              <a:gd name="csX17" fmla="*/ 89648 w 1326777"/>
              <a:gd name="csY17" fmla="*/ 1326777 h 1972235"/>
              <a:gd name="csX18" fmla="*/ 98612 w 1326777"/>
              <a:gd name="csY18" fmla="*/ 1362635 h 1972235"/>
              <a:gd name="csX19" fmla="*/ 116542 w 1326777"/>
              <a:gd name="csY19" fmla="*/ 1398494 h 1972235"/>
              <a:gd name="csX20" fmla="*/ 143436 w 1326777"/>
              <a:gd name="csY20" fmla="*/ 1461247 h 1972235"/>
              <a:gd name="csX21" fmla="*/ 170330 w 1326777"/>
              <a:gd name="csY21" fmla="*/ 1515035 h 1972235"/>
              <a:gd name="csX22" fmla="*/ 188259 w 1326777"/>
              <a:gd name="csY22" fmla="*/ 1568824 h 1972235"/>
              <a:gd name="csX23" fmla="*/ 224118 w 1326777"/>
              <a:gd name="csY23" fmla="*/ 1622612 h 1972235"/>
              <a:gd name="csX24" fmla="*/ 242048 w 1326777"/>
              <a:gd name="csY24" fmla="*/ 1667435 h 1972235"/>
              <a:gd name="csX25" fmla="*/ 277906 w 1326777"/>
              <a:gd name="csY25" fmla="*/ 1712259 h 1972235"/>
              <a:gd name="csX26" fmla="*/ 286871 w 1326777"/>
              <a:gd name="csY26" fmla="*/ 1739153 h 1972235"/>
              <a:gd name="csX27" fmla="*/ 295836 w 1326777"/>
              <a:gd name="csY27" fmla="*/ 1775012 h 1972235"/>
              <a:gd name="csX28" fmla="*/ 340659 w 1326777"/>
              <a:gd name="csY28" fmla="*/ 1837765 h 1972235"/>
              <a:gd name="csX29" fmla="*/ 349624 w 1326777"/>
              <a:gd name="csY29" fmla="*/ 1873624 h 1972235"/>
              <a:gd name="csX30" fmla="*/ 376518 w 1326777"/>
              <a:gd name="csY30" fmla="*/ 1891553 h 1972235"/>
              <a:gd name="csX31" fmla="*/ 484095 w 1326777"/>
              <a:gd name="csY31" fmla="*/ 1864659 h 1972235"/>
              <a:gd name="csX32" fmla="*/ 564777 w 1326777"/>
              <a:gd name="csY32" fmla="*/ 1846729 h 1972235"/>
              <a:gd name="csX33" fmla="*/ 744071 w 1326777"/>
              <a:gd name="csY33" fmla="*/ 1864659 h 1972235"/>
              <a:gd name="csX34" fmla="*/ 806824 w 1326777"/>
              <a:gd name="csY34" fmla="*/ 1882588 h 1972235"/>
              <a:gd name="csX35" fmla="*/ 833718 w 1326777"/>
              <a:gd name="csY35" fmla="*/ 1909482 h 1972235"/>
              <a:gd name="csX36" fmla="*/ 878542 w 1326777"/>
              <a:gd name="csY36" fmla="*/ 1918447 h 1972235"/>
              <a:gd name="csX37" fmla="*/ 905436 w 1326777"/>
              <a:gd name="csY37" fmla="*/ 1927412 h 1972235"/>
              <a:gd name="csX38" fmla="*/ 959224 w 1326777"/>
              <a:gd name="csY38" fmla="*/ 1972235 h 1972235"/>
              <a:gd name="csX39" fmla="*/ 968189 w 1326777"/>
              <a:gd name="csY39" fmla="*/ 1927412 h 1972235"/>
              <a:gd name="csX40" fmla="*/ 950259 w 1326777"/>
              <a:gd name="csY40" fmla="*/ 1909482 h 1972235"/>
              <a:gd name="csX41" fmla="*/ 941295 w 1326777"/>
              <a:gd name="csY41" fmla="*/ 1882588 h 1972235"/>
              <a:gd name="csX42" fmla="*/ 932330 w 1326777"/>
              <a:gd name="csY42" fmla="*/ 1819835 h 1972235"/>
              <a:gd name="csX43" fmla="*/ 914400 w 1326777"/>
              <a:gd name="csY43" fmla="*/ 1792941 h 1972235"/>
              <a:gd name="csX44" fmla="*/ 941295 w 1326777"/>
              <a:gd name="csY44" fmla="*/ 1766047 h 1972235"/>
              <a:gd name="csX45" fmla="*/ 932330 w 1326777"/>
              <a:gd name="csY45" fmla="*/ 1739153 h 1972235"/>
              <a:gd name="csX46" fmla="*/ 959224 w 1326777"/>
              <a:gd name="csY46" fmla="*/ 1667435 h 1972235"/>
              <a:gd name="csX47" fmla="*/ 1013012 w 1326777"/>
              <a:gd name="csY47" fmla="*/ 1658471 h 1972235"/>
              <a:gd name="csX48" fmla="*/ 1093695 w 1326777"/>
              <a:gd name="csY48" fmla="*/ 1595718 h 1972235"/>
              <a:gd name="csX49" fmla="*/ 1111624 w 1326777"/>
              <a:gd name="csY49" fmla="*/ 1568824 h 1972235"/>
              <a:gd name="csX50" fmla="*/ 1138518 w 1326777"/>
              <a:gd name="csY50" fmla="*/ 1559859 h 1972235"/>
              <a:gd name="csX51" fmla="*/ 1210236 w 1326777"/>
              <a:gd name="csY51" fmla="*/ 1497106 h 1972235"/>
              <a:gd name="csX52" fmla="*/ 1246095 w 1326777"/>
              <a:gd name="csY52" fmla="*/ 1461247 h 1972235"/>
              <a:gd name="csX53" fmla="*/ 1264024 w 1326777"/>
              <a:gd name="csY53" fmla="*/ 1416424 h 1972235"/>
              <a:gd name="csX54" fmla="*/ 1299883 w 1326777"/>
              <a:gd name="csY54" fmla="*/ 1362635 h 1972235"/>
              <a:gd name="csX55" fmla="*/ 1317812 w 1326777"/>
              <a:gd name="csY55" fmla="*/ 1308847 h 1972235"/>
              <a:gd name="csX56" fmla="*/ 1326777 w 1326777"/>
              <a:gd name="csY56" fmla="*/ 1281953 h 1972235"/>
              <a:gd name="csX57" fmla="*/ 1317812 w 1326777"/>
              <a:gd name="csY57" fmla="*/ 1246094 h 1972235"/>
              <a:gd name="csX58" fmla="*/ 1272989 w 1326777"/>
              <a:gd name="csY58" fmla="*/ 1237129 h 1972235"/>
              <a:gd name="csX59" fmla="*/ 1210236 w 1326777"/>
              <a:gd name="csY59" fmla="*/ 1210235 h 1972235"/>
              <a:gd name="csX60" fmla="*/ 1174377 w 1326777"/>
              <a:gd name="csY60" fmla="*/ 1201271 h 1972235"/>
              <a:gd name="csX61" fmla="*/ 1102659 w 1326777"/>
              <a:gd name="csY61" fmla="*/ 1174377 h 1972235"/>
              <a:gd name="csX62" fmla="*/ 1048871 w 1326777"/>
              <a:gd name="csY62" fmla="*/ 1156447 h 1972235"/>
              <a:gd name="csX63" fmla="*/ 1013012 w 1326777"/>
              <a:gd name="csY63" fmla="*/ 1129553 h 1972235"/>
              <a:gd name="csX64" fmla="*/ 986118 w 1326777"/>
              <a:gd name="csY64" fmla="*/ 1120588 h 1972235"/>
              <a:gd name="csX65" fmla="*/ 968189 w 1326777"/>
              <a:gd name="csY65" fmla="*/ 1093694 h 1972235"/>
              <a:gd name="csX66" fmla="*/ 941295 w 1326777"/>
              <a:gd name="csY66" fmla="*/ 1075765 h 1972235"/>
              <a:gd name="csX67" fmla="*/ 896471 w 1326777"/>
              <a:gd name="csY67" fmla="*/ 1039906 h 1972235"/>
              <a:gd name="csX68" fmla="*/ 878542 w 1326777"/>
              <a:gd name="csY68" fmla="*/ 1013012 h 1972235"/>
              <a:gd name="csX69" fmla="*/ 860612 w 1326777"/>
              <a:gd name="csY69" fmla="*/ 995082 h 1972235"/>
              <a:gd name="csX70" fmla="*/ 887506 w 1326777"/>
              <a:gd name="csY70" fmla="*/ 932329 h 1972235"/>
              <a:gd name="csX71" fmla="*/ 914400 w 1326777"/>
              <a:gd name="csY71" fmla="*/ 914400 h 1972235"/>
              <a:gd name="csX72" fmla="*/ 959224 w 1326777"/>
              <a:gd name="csY72" fmla="*/ 851647 h 1972235"/>
              <a:gd name="csX73" fmla="*/ 986118 w 1326777"/>
              <a:gd name="csY73" fmla="*/ 833718 h 1972235"/>
              <a:gd name="csX74" fmla="*/ 1004048 w 1326777"/>
              <a:gd name="csY74" fmla="*/ 815788 h 1972235"/>
              <a:gd name="csX75" fmla="*/ 1004048 w 1326777"/>
              <a:gd name="csY75" fmla="*/ 726141 h 1972235"/>
              <a:gd name="csX76" fmla="*/ 968189 w 1326777"/>
              <a:gd name="csY76" fmla="*/ 717177 h 1972235"/>
              <a:gd name="csX77" fmla="*/ 896471 w 1326777"/>
              <a:gd name="csY77" fmla="*/ 744071 h 1972235"/>
              <a:gd name="csX78" fmla="*/ 851648 w 1326777"/>
              <a:gd name="csY78" fmla="*/ 806824 h 1972235"/>
              <a:gd name="csX79" fmla="*/ 833718 w 1326777"/>
              <a:gd name="csY79" fmla="*/ 833718 h 1972235"/>
              <a:gd name="csX80" fmla="*/ 806824 w 1326777"/>
              <a:gd name="csY80" fmla="*/ 842682 h 1972235"/>
              <a:gd name="csX81" fmla="*/ 779930 w 1326777"/>
              <a:gd name="csY81" fmla="*/ 860612 h 1972235"/>
              <a:gd name="csX82" fmla="*/ 744071 w 1326777"/>
              <a:gd name="csY82" fmla="*/ 833718 h 1972235"/>
              <a:gd name="csX83" fmla="*/ 672353 w 1326777"/>
              <a:gd name="csY83" fmla="*/ 779929 h 1972235"/>
              <a:gd name="csX84" fmla="*/ 636495 w 1326777"/>
              <a:gd name="csY84" fmla="*/ 717177 h 1972235"/>
              <a:gd name="csX85" fmla="*/ 672353 w 1326777"/>
              <a:gd name="csY85" fmla="*/ 672353 h 1972235"/>
              <a:gd name="csX86" fmla="*/ 699248 w 1326777"/>
              <a:gd name="csY86" fmla="*/ 645459 h 1972235"/>
              <a:gd name="csX87" fmla="*/ 726142 w 1326777"/>
              <a:gd name="csY87" fmla="*/ 636494 h 1972235"/>
              <a:gd name="csX88" fmla="*/ 788895 w 1326777"/>
              <a:gd name="csY88" fmla="*/ 609600 h 1972235"/>
              <a:gd name="csX89" fmla="*/ 851648 w 1326777"/>
              <a:gd name="csY89" fmla="*/ 582706 h 1972235"/>
              <a:gd name="csX90" fmla="*/ 878542 w 1326777"/>
              <a:gd name="csY90" fmla="*/ 564777 h 1972235"/>
              <a:gd name="csX91" fmla="*/ 905436 w 1326777"/>
              <a:gd name="csY91" fmla="*/ 555812 h 1972235"/>
              <a:gd name="csX92" fmla="*/ 1138518 w 1326777"/>
              <a:gd name="csY92" fmla="*/ 537882 h 1972235"/>
              <a:gd name="csX93" fmla="*/ 1156448 w 1326777"/>
              <a:gd name="csY93" fmla="*/ 510988 h 1972235"/>
              <a:gd name="csX94" fmla="*/ 1111624 w 1326777"/>
              <a:gd name="csY94" fmla="*/ 484094 h 1972235"/>
              <a:gd name="csX95" fmla="*/ 1013012 w 1326777"/>
              <a:gd name="csY95" fmla="*/ 412377 h 1972235"/>
              <a:gd name="csX96" fmla="*/ 1004048 w 1326777"/>
              <a:gd name="csY96" fmla="*/ 385482 h 1972235"/>
              <a:gd name="csX97" fmla="*/ 1057836 w 1326777"/>
              <a:gd name="csY97" fmla="*/ 304800 h 1972235"/>
              <a:gd name="csX98" fmla="*/ 1093695 w 1326777"/>
              <a:gd name="csY98" fmla="*/ 277906 h 1972235"/>
              <a:gd name="csX99" fmla="*/ 1147483 w 1326777"/>
              <a:gd name="csY99" fmla="*/ 152400 h 1972235"/>
              <a:gd name="csX100" fmla="*/ 1066800 w 1326777"/>
              <a:gd name="csY100" fmla="*/ 125506 h 1972235"/>
              <a:gd name="csX101" fmla="*/ 1030942 w 1326777"/>
              <a:gd name="csY101" fmla="*/ 107577 h 1972235"/>
              <a:gd name="csX102" fmla="*/ 968189 w 1326777"/>
              <a:gd name="csY102" fmla="*/ 80682 h 1972235"/>
              <a:gd name="csX103" fmla="*/ 923365 w 1326777"/>
              <a:gd name="csY103" fmla="*/ 44824 h 1972235"/>
              <a:gd name="csX104" fmla="*/ 887506 w 1326777"/>
              <a:gd name="csY104" fmla="*/ 26894 h 1972235"/>
              <a:gd name="csX105" fmla="*/ 824753 w 1326777"/>
              <a:gd name="csY105" fmla="*/ 0 h 1972235"/>
              <a:gd name="csX106" fmla="*/ 672353 w 1326777"/>
              <a:gd name="csY106" fmla="*/ 26894 h 1972235"/>
              <a:gd name="csX107" fmla="*/ 654424 w 1326777"/>
              <a:gd name="csY107" fmla="*/ 44824 h 1972235"/>
              <a:gd name="csX108" fmla="*/ 788895 w 1326777"/>
              <a:gd name="csY108" fmla="*/ 53788 h 1972235"/>
              <a:gd name="csX109" fmla="*/ 762000 w 1326777"/>
              <a:gd name="csY109" fmla="*/ 125506 h 1972235"/>
              <a:gd name="csX110" fmla="*/ 735106 w 1326777"/>
              <a:gd name="csY110" fmla="*/ 134471 h 1972235"/>
              <a:gd name="csX111" fmla="*/ 663389 w 1326777"/>
              <a:gd name="csY111" fmla="*/ 152400 h 1972235"/>
              <a:gd name="csX112" fmla="*/ 636495 w 1326777"/>
              <a:gd name="csY112" fmla="*/ 161365 h 1972235"/>
              <a:gd name="csX113" fmla="*/ 609600 w 1326777"/>
              <a:gd name="csY113" fmla="*/ 179294 h 1972235"/>
              <a:gd name="csX114" fmla="*/ 573742 w 1326777"/>
              <a:gd name="csY114" fmla="*/ 197224 h 1972235"/>
              <a:gd name="csX115" fmla="*/ 546848 w 1326777"/>
              <a:gd name="csY115" fmla="*/ 215153 h 1972235"/>
              <a:gd name="csX116" fmla="*/ 519953 w 1326777"/>
              <a:gd name="csY116" fmla="*/ 224118 h 1972235"/>
              <a:gd name="csX117" fmla="*/ 457200 w 1326777"/>
              <a:gd name="csY117" fmla="*/ 242047 h 1972235"/>
              <a:gd name="csX0" fmla="*/ 457200 w 1326777"/>
              <a:gd name="csY0" fmla="*/ 242047 h 1972235"/>
              <a:gd name="csX1" fmla="*/ 134471 w 1326777"/>
              <a:gd name="csY1" fmla="*/ 313765 h 1972235"/>
              <a:gd name="csX2" fmla="*/ 152400 w 1326777"/>
              <a:gd name="csY2" fmla="*/ 340659 h 1972235"/>
              <a:gd name="csX3" fmla="*/ 197224 w 1326777"/>
              <a:gd name="csY3" fmla="*/ 394447 h 1972235"/>
              <a:gd name="csX4" fmla="*/ 197224 w 1326777"/>
              <a:gd name="csY4" fmla="*/ 519953 h 1972235"/>
              <a:gd name="csX5" fmla="*/ 179295 w 1326777"/>
              <a:gd name="csY5" fmla="*/ 681318 h 1972235"/>
              <a:gd name="csX6" fmla="*/ 161365 w 1326777"/>
              <a:gd name="csY6" fmla="*/ 717177 h 1972235"/>
              <a:gd name="csX7" fmla="*/ 143436 w 1326777"/>
              <a:gd name="csY7" fmla="*/ 806824 h 1972235"/>
              <a:gd name="csX8" fmla="*/ 125506 w 1326777"/>
              <a:gd name="csY8" fmla="*/ 824753 h 1972235"/>
              <a:gd name="csX9" fmla="*/ 89648 w 1326777"/>
              <a:gd name="csY9" fmla="*/ 869577 h 1972235"/>
              <a:gd name="csX10" fmla="*/ 80683 w 1326777"/>
              <a:gd name="csY10" fmla="*/ 914400 h 1972235"/>
              <a:gd name="csX11" fmla="*/ 17930 w 1326777"/>
              <a:gd name="csY11" fmla="*/ 1030941 h 1972235"/>
              <a:gd name="csX12" fmla="*/ 0 w 1326777"/>
              <a:gd name="csY12" fmla="*/ 1075765 h 1972235"/>
              <a:gd name="csX13" fmla="*/ 8965 w 1326777"/>
              <a:gd name="csY13" fmla="*/ 1174377 h 1972235"/>
              <a:gd name="csX14" fmla="*/ 35859 w 1326777"/>
              <a:gd name="csY14" fmla="*/ 1281953 h 1972235"/>
              <a:gd name="csX15" fmla="*/ 62753 w 1326777"/>
              <a:gd name="csY15" fmla="*/ 1299882 h 1972235"/>
              <a:gd name="csX16" fmla="*/ 89648 w 1326777"/>
              <a:gd name="csY16" fmla="*/ 1326777 h 1972235"/>
              <a:gd name="csX17" fmla="*/ 98612 w 1326777"/>
              <a:gd name="csY17" fmla="*/ 1362635 h 1972235"/>
              <a:gd name="csX18" fmla="*/ 116542 w 1326777"/>
              <a:gd name="csY18" fmla="*/ 1398494 h 1972235"/>
              <a:gd name="csX19" fmla="*/ 143436 w 1326777"/>
              <a:gd name="csY19" fmla="*/ 1461247 h 1972235"/>
              <a:gd name="csX20" fmla="*/ 170330 w 1326777"/>
              <a:gd name="csY20" fmla="*/ 1515035 h 1972235"/>
              <a:gd name="csX21" fmla="*/ 188259 w 1326777"/>
              <a:gd name="csY21" fmla="*/ 1568824 h 1972235"/>
              <a:gd name="csX22" fmla="*/ 224118 w 1326777"/>
              <a:gd name="csY22" fmla="*/ 1622612 h 1972235"/>
              <a:gd name="csX23" fmla="*/ 242048 w 1326777"/>
              <a:gd name="csY23" fmla="*/ 1667435 h 1972235"/>
              <a:gd name="csX24" fmla="*/ 277906 w 1326777"/>
              <a:gd name="csY24" fmla="*/ 1712259 h 1972235"/>
              <a:gd name="csX25" fmla="*/ 286871 w 1326777"/>
              <a:gd name="csY25" fmla="*/ 1739153 h 1972235"/>
              <a:gd name="csX26" fmla="*/ 295836 w 1326777"/>
              <a:gd name="csY26" fmla="*/ 1775012 h 1972235"/>
              <a:gd name="csX27" fmla="*/ 340659 w 1326777"/>
              <a:gd name="csY27" fmla="*/ 1837765 h 1972235"/>
              <a:gd name="csX28" fmla="*/ 349624 w 1326777"/>
              <a:gd name="csY28" fmla="*/ 1873624 h 1972235"/>
              <a:gd name="csX29" fmla="*/ 376518 w 1326777"/>
              <a:gd name="csY29" fmla="*/ 1891553 h 1972235"/>
              <a:gd name="csX30" fmla="*/ 484095 w 1326777"/>
              <a:gd name="csY30" fmla="*/ 1864659 h 1972235"/>
              <a:gd name="csX31" fmla="*/ 564777 w 1326777"/>
              <a:gd name="csY31" fmla="*/ 1846729 h 1972235"/>
              <a:gd name="csX32" fmla="*/ 744071 w 1326777"/>
              <a:gd name="csY32" fmla="*/ 1864659 h 1972235"/>
              <a:gd name="csX33" fmla="*/ 806824 w 1326777"/>
              <a:gd name="csY33" fmla="*/ 1882588 h 1972235"/>
              <a:gd name="csX34" fmla="*/ 833718 w 1326777"/>
              <a:gd name="csY34" fmla="*/ 1909482 h 1972235"/>
              <a:gd name="csX35" fmla="*/ 878542 w 1326777"/>
              <a:gd name="csY35" fmla="*/ 1918447 h 1972235"/>
              <a:gd name="csX36" fmla="*/ 905436 w 1326777"/>
              <a:gd name="csY36" fmla="*/ 1927412 h 1972235"/>
              <a:gd name="csX37" fmla="*/ 959224 w 1326777"/>
              <a:gd name="csY37" fmla="*/ 1972235 h 1972235"/>
              <a:gd name="csX38" fmla="*/ 968189 w 1326777"/>
              <a:gd name="csY38" fmla="*/ 1927412 h 1972235"/>
              <a:gd name="csX39" fmla="*/ 950259 w 1326777"/>
              <a:gd name="csY39" fmla="*/ 1909482 h 1972235"/>
              <a:gd name="csX40" fmla="*/ 941295 w 1326777"/>
              <a:gd name="csY40" fmla="*/ 1882588 h 1972235"/>
              <a:gd name="csX41" fmla="*/ 932330 w 1326777"/>
              <a:gd name="csY41" fmla="*/ 1819835 h 1972235"/>
              <a:gd name="csX42" fmla="*/ 914400 w 1326777"/>
              <a:gd name="csY42" fmla="*/ 1792941 h 1972235"/>
              <a:gd name="csX43" fmla="*/ 941295 w 1326777"/>
              <a:gd name="csY43" fmla="*/ 1766047 h 1972235"/>
              <a:gd name="csX44" fmla="*/ 932330 w 1326777"/>
              <a:gd name="csY44" fmla="*/ 1739153 h 1972235"/>
              <a:gd name="csX45" fmla="*/ 959224 w 1326777"/>
              <a:gd name="csY45" fmla="*/ 1667435 h 1972235"/>
              <a:gd name="csX46" fmla="*/ 1013012 w 1326777"/>
              <a:gd name="csY46" fmla="*/ 1658471 h 1972235"/>
              <a:gd name="csX47" fmla="*/ 1093695 w 1326777"/>
              <a:gd name="csY47" fmla="*/ 1595718 h 1972235"/>
              <a:gd name="csX48" fmla="*/ 1111624 w 1326777"/>
              <a:gd name="csY48" fmla="*/ 1568824 h 1972235"/>
              <a:gd name="csX49" fmla="*/ 1138518 w 1326777"/>
              <a:gd name="csY49" fmla="*/ 1559859 h 1972235"/>
              <a:gd name="csX50" fmla="*/ 1210236 w 1326777"/>
              <a:gd name="csY50" fmla="*/ 1497106 h 1972235"/>
              <a:gd name="csX51" fmla="*/ 1246095 w 1326777"/>
              <a:gd name="csY51" fmla="*/ 1461247 h 1972235"/>
              <a:gd name="csX52" fmla="*/ 1264024 w 1326777"/>
              <a:gd name="csY52" fmla="*/ 1416424 h 1972235"/>
              <a:gd name="csX53" fmla="*/ 1299883 w 1326777"/>
              <a:gd name="csY53" fmla="*/ 1362635 h 1972235"/>
              <a:gd name="csX54" fmla="*/ 1317812 w 1326777"/>
              <a:gd name="csY54" fmla="*/ 1308847 h 1972235"/>
              <a:gd name="csX55" fmla="*/ 1326777 w 1326777"/>
              <a:gd name="csY55" fmla="*/ 1281953 h 1972235"/>
              <a:gd name="csX56" fmla="*/ 1317812 w 1326777"/>
              <a:gd name="csY56" fmla="*/ 1246094 h 1972235"/>
              <a:gd name="csX57" fmla="*/ 1272989 w 1326777"/>
              <a:gd name="csY57" fmla="*/ 1237129 h 1972235"/>
              <a:gd name="csX58" fmla="*/ 1210236 w 1326777"/>
              <a:gd name="csY58" fmla="*/ 1210235 h 1972235"/>
              <a:gd name="csX59" fmla="*/ 1174377 w 1326777"/>
              <a:gd name="csY59" fmla="*/ 1201271 h 1972235"/>
              <a:gd name="csX60" fmla="*/ 1102659 w 1326777"/>
              <a:gd name="csY60" fmla="*/ 1174377 h 1972235"/>
              <a:gd name="csX61" fmla="*/ 1048871 w 1326777"/>
              <a:gd name="csY61" fmla="*/ 1156447 h 1972235"/>
              <a:gd name="csX62" fmla="*/ 1013012 w 1326777"/>
              <a:gd name="csY62" fmla="*/ 1129553 h 1972235"/>
              <a:gd name="csX63" fmla="*/ 986118 w 1326777"/>
              <a:gd name="csY63" fmla="*/ 1120588 h 1972235"/>
              <a:gd name="csX64" fmla="*/ 968189 w 1326777"/>
              <a:gd name="csY64" fmla="*/ 1093694 h 1972235"/>
              <a:gd name="csX65" fmla="*/ 941295 w 1326777"/>
              <a:gd name="csY65" fmla="*/ 1075765 h 1972235"/>
              <a:gd name="csX66" fmla="*/ 896471 w 1326777"/>
              <a:gd name="csY66" fmla="*/ 1039906 h 1972235"/>
              <a:gd name="csX67" fmla="*/ 878542 w 1326777"/>
              <a:gd name="csY67" fmla="*/ 1013012 h 1972235"/>
              <a:gd name="csX68" fmla="*/ 860612 w 1326777"/>
              <a:gd name="csY68" fmla="*/ 995082 h 1972235"/>
              <a:gd name="csX69" fmla="*/ 887506 w 1326777"/>
              <a:gd name="csY69" fmla="*/ 932329 h 1972235"/>
              <a:gd name="csX70" fmla="*/ 914400 w 1326777"/>
              <a:gd name="csY70" fmla="*/ 914400 h 1972235"/>
              <a:gd name="csX71" fmla="*/ 959224 w 1326777"/>
              <a:gd name="csY71" fmla="*/ 851647 h 1972235"/>
              <a:gd name="csX72" fmla="*/ 986118 w 1326777"/>
              <a:gd name="csY72" fmla="*/ 833718 h 1972235"/>
              <a:gd name="csX73" fmla="*/ 1004048 w 1326777"/>
              <a:gd name="csY73" fmla="*/ 815788 h 1972235"/>
              <a:gd name="csX74" fmla="*/ 1004048 w 1326777"/>
              <a:gd name="csY74" fmla="*/ 726141 h 1972235"/>
              <a:gd name="csX75" fmla="*/ 968189 w 1326777"/>
              <a:gd name="csY75" fmla="*/ 717177 h 1972235"/>
              <a:gd name="csX76" fmla="*/ 896471 w 1326777"/>
              <a:gd name="csY76" fmla="*/ 744071 h 1972235"/>
              <a:gd name="csX77" fmla="*/ 851648 w 1326777"/>
              <a:gd name="csY77" fmla="*/ 806824 h 1972235"/>
              <a:gd name="csX78" fmla="*/ 833718 w 1326777"/>
              <a:gd name="csY78" fmla="*/ 833718 h 1972235"/>
              <a:gd name="csX79" fmla="*/ 806824 w 1326777"/>
              <a:gd name="csY79" fmla="*/ 842682 h 1972235"/>
              <a:gd name="csX80" fmla="*/ 779930 w 1326777"/>
              <a:gd name="csY80" fmla="*/ 860612 h 1972235"/>
              <a:gd name="csX81" fmla="*/ 744071 w 1326777"/>
              <a:gd name="csY81" fmla="*/ 833718 h 1972235"/>
              <a:gd name="csX82" fmla="*/ 672353 w 1326777"/>
              <a:gd name="csY82" fmla="*/ 779929 h 1972235"/>
              <a:gd name="csX83" fmla="*/ 636495 w 1326777"/>
              <a:gd name="csY83" fmla="*/ 717177 h 1972235"/>
              <a:gd name="csX84" fmla="*/ 672353 w 1326777"/>
              <a:gd name="csY84" fmla="*/ 672353 h 1972235"/>
              <a:gd name="csX85" fmla="*/ 699248 w 1326777"/>
              <a:gd name="csY85" fmla="*/ 645459 h 1972235"/>
              <a:gd name="csX86" fmla="*/ 726142 w 1326777"/>
              <a:gd name="csY86" fmla="*/ 636494 h 1972235"/>
              <a:gd name="csX87" fmla="*/ 788895 w 1326777"/>
              <a:gd name="csY87" fmla="*/ 609600 h 1972235"/>
              <a:gd name="csX88" fmla="*/ 851648 w 1326777"/>
              <a:gd name="csY88" fmla="*/ 582706 h 1972235"/>
              <a:gd name="csX89" fmla="*/ 878542 w 1326777"/>
              <a:gd name="csY89" fmla="*/ 564777 h 1972235"/>
              <a:gd name="csX90" fmla="*/ 905436 w 1326777"/>
              <a:gd name="csY90" fmla="*/ 555812 h 1972235"/>
              <a:gd name="csX91" fmla="*/ 1138518 w 1326777"/>
              <a:gd name="csY91" fmla="*/ 537882 h 1972235"/>
              <a:gd name="csX92" fmla="*/ 1156448 w 1326777"/>
              <a:gd name="csY92" fmla="*/ 510988 h 1972235"/>
              <a:gd name="csX93" fmla="*/ 1111624 w 1326777"/>
              <a:gd name="csY93" fmla="*/ 484094 h 1972235"/>
              <a:gd name="csX94" fmla="*/ 1013012 w 1326777"/>
              <a:gd name="csY94" fmla="*/ 412377 h 1972235"/>
              <a:gd name="csX95" fmla="*/ 1004048 w 1326777"/>
              <a:gd name="csY95" fmla="*/ 385482 h 1972235"/>
              <a:gd name="csX96" fmla="*/ 1057836 w 1326777"/>
              <a:gd name="csY96" fmla="*/ 304800 h 1972235"/>
              <a:gd name="csX97" fmla="*/ 1093695 w 1326777"/>
              <a:gd name="csY97" fmla="*/ 277906 h 1972235"/>
              <a:gd name="csX98" fmla="*/ 1147483 w 1326777"/>
              <a:gd name="csY98" fmla="*/ 152400 h 1972235"/>
              <a:gd name="csX99" fmla="*/ 1066800 w 1326777"/>
              <a:gd name="csY99" fmla="*/ 125506 h 1972235"/>
              <a:gd name="csX100" fmla="*/ 1030942 w 1326777"/>
              <a:gd name="csY100" fmla="*/ 107577 h 1972235"/>
              <a:gd name="csX101" fmla="*/ 968189 w 1326777"/>
              <a:gd name="csY101" fmla="*/ 80682 h 1972235"/>
              <a:gd name="csX102" fmla="*/ 923365 w 1326777"/>
              <a:gd name="csY102" fmla="*/ 44824 h 1972235"/>
              <a:gd name="csX103" fmla="*/ 887506 w 1326777"/>
              <a:gd name="csY103" fmla="*/ 26894 h 1972235"/>
              <a:gd name="csX104" fmla="*/ 824753 w 1326777"/>
              <a:gd name="csY104" fmla="*/ 0 h 1972235"/>
              <a:gd name="csX105" fmla="*/ 672353 w 1326777"/>
              <a:gd name="csY105" fmla="*/ 26894 h 1972235"/>
              <a:gd name="csX106" fmla="*/ 654424 w 1326777"/>
              <a:gd name="csY106" fmla="*/ 44824 h 1972235"/>
              <a:gd name="csX107" fmla="*/ 788895 w 1326777"/>
              <a:gd name="csY107" fmla="*/ 53788 h 1972235"/>
              <a:gd name="csX108" fmla="*/ 762000 w 1326777"/>
              <a:gd name="csY108" fmla="*/ 125506 h 1972235"/>
              <a:gd name="csX109" fmla="*/ 735106 w 1326777"/>
              <a:gd name="csY109" fmla="*/ 134471 h 1972235"/>
              <a:gd name="csX110" fmla="*/ 663389 w 1326777"/>
              <a:gd name="csY110" fmla="*/ 152400 h 1972235"/>
              <a:gd name="csX111" fmla="*/ 636495 w 1326777"/>
              <a:gd name="csY111" fmla="*/ 161365 h 1972235"/>
              <a:gd name="csX112" fmla="*/ 609600 w 1326777"/>
              <a:gd name="csY112" fmla="*/ 179294 h 1972235"/>
              <a:gd name="csX113" fmla="*/ 573742 w 1326777"/>
              <a:gd name="csY113" fmla="*/ 197224 h 1972235"/>
              <a:gd name="csX114" fmla="*/ 546848 w 1326777"/>
              <a:gd name="csY114" fmla="*/ 215153 h 1972235"/>
              <a:gd name="csX115" fmla="*/ 519953 w 1326777"/>
              <a:gd name="csY115" fmla="*/ 224118 h 1972235"/>
              <a:gd name="csX116" fmla="*/ 457200 w 1326777"/>
              <a:gd name="csY116" fmla="*/ 242047 h 1972235"/>
              <a:gd name="csX0" fmla="*/ 457200 w 1326777"/>
              <a:gd name="csY0" fmla="*/ 242047 h 1972235"/>
              <a:gd name="csX1" fmla="*/ 134471 w 1326777"/>
              <a:gd name="csY1" fmla="*/ 313765 h 1972235"/>
              <a:gd name="csX2" fmla="*/ 152400 w 1326777"/>
              <a:gd name="csY2" fmla="*/ 340659 h 1972235"/>
              <a:gd name="csX3" fmla="*/ 197224 w 1326777"/>
              <a:gd name="csY3" fmla="*/ 519953 h 1972235"/>
              <a:gd name="csX4" fmla="*/ 179295 w 1326777"/>
              <a:gd name="csY4" fmla="*/ 681318 h 1972235"/>
              <a:gd name="csX5" fmla="*/ 161365 w 1326777"/>
              <a:gd name="csY5" fmla="*/ 717177 h 1972235"/>
              <a:gd name="csX6" fmla="*/ 143436 w 1326777"/>
              <a:gd name="csY6" fmla="*/ 806824 h 1972235"/>
              <a:gd name="csX7" fmla="*/ 125506 w 1326777"/>
              <a:gd name="csY7" fmla="*/ 824753 h 1972235"/>
              <a:gd name="csX8" fmla="*/ 89648 w 1326777"/>
              <a:gd name="csY8" fmla="*/ 869577 h 1972235"/>
              <a:gd name="csX9" fmla="*/ 80683 w 1326777"/>
              <a:gd name="csY9" fmla="*/ 914400 h 1972235"/>
              <a:gd name="csX10" fmla="*/ 17930 w 1326777"/>
              <a:gd name="csY10" fmla="*/ 1030941 h 1972235"/>
              <a:gd name="csX11" fmla="*/ 0 w 1326777"/>
              <a:gd name="csY11" fmla="*/ 1075765 h 1972235"/>
              <a:gd name="csX12" fmla="*/ 8965 w 1326777"/>
              <a:gd name="csY12" fmla="*/ 1174377 h 1972235"/>
              <a:gd name="csX13" fmla="*/ 35859 w 1326777"/>
              <a:gd name="csY13" fmla="*/ 1281953 h 1972235"/>
              <a:gd name="csX14" fmla="*/ 62753 w 1326777"/>
              <a:gd name="csY14" fmla="*/ 1299882 h 1972235"/>
              <a:gd name="csX15" fmla="*/ 89648 w 1326777"/>
              <a:gd name="csY15" fmla="*/ 1326777 h 1972235"/>
              <a:gd name="csX16" fmla="*/ 98612 w 1326777"/>
              <a:gd name="csY16" fmla="*/ 1362635 h 1972235"/>
              <a:gd name="csX17" fmla="*/ 116542 w 1326777"/>
              <a:gd name="csY17" fmla="*/ 1398494 h 1972235"/>
              <a:gd name="csX18" fmla="*/ 143436 w 1326777"/>
              <a:gd name="csY18" fmla="*/ 1461247 h 1972235"/>
              <a:gd name="csX19" fmla="*/ 170330 w 1326777"/>
              <a:gd name="csY19" fmla="*/ 1515035 h 1972235"/>
              <a:gd name="csX20" fmla="*/ 188259 w 1326777"/>
              <a:gd name="csY20" fmla="*/ 1568824 h 1972235"/>
              <a:gd name="csX21" fmla="*/ 224118 w 1326777"/>
              <a:gd name="csY21" fmla="*/ 1622612 h 1972235"/>
              <a:gd name="csX22" fmla="*/ 242048 w 1326777"/>
              <a:gd name="csY22" fmla="*/ 1667435 h 1972235"/>
              <a:gd name="csX23" fmla="*/ 277906 w 1326777"/>
              <a:gd name="csY23" fmla="*/ 1712259 h 1972235"/>
              <a:gd name="csX24" fmla="*/ 286871 w 1326777"/>
              <a:gd name="csY24" fmla="*/ 1739153 h 1972235"/>
              <a:gd name="csX25" fmla="*/ 295836 w 1326777"/>
              <a:gd name="csY25" fmla="*/ 1775012 h 1972235"/>
              <a:gd name="csX26" fmla="*/ 340659 w 1326777"/>
              <a:gd name="csY26" fmla="*/ 1837765 h 1972235"/>
              <a:gd name="csX27" fmla="*/ 349624 w 1326777"/>
              <a:gd name="csY27" fmla="*/ 1873624 h 1972235"/>
              <a:gd name="csX28" fmla="*/ 376518 w 1326777"/>
              <a:gd name="csY28" fmla="*/ 1891553 h 1972235"/>
              <a:gd name="csX29" fmla="*/ 484095 w 1326777"/>
              <a:gd name="csY29" fmla="*/ 1864659 h 1972235"/>
              <a:gd name="csX30" fmla="*/ 564777 w 1326777"/>
              <a:gd name="csY30" fmla="*/ 1846729 h 1972235"/>
              <a:gd name="csX31" fmla="*/ 744071 w 1326777"/>
              <a:gd name="csY31" fmla="*/ 1864659 h 1972235"/>
              <a:gd name="csX32" fmla="*/ 806824 w 1326777"/>
              <a:gd name="csY32" fmla="*/ 1882588 h 1972235"/>
              <a:gd name="csX33" fmla="*/ 833718 w 1326777"/>
              <a:gd name="csY33" fmla="*/ 1909482 h 1972235"/>
              <a:gd name="csX34" fmla="*/ 878542 w 1326777"/>
              <a:gd name="csY34" fmla="*/ 1918447 h 1972235"/>
              <a:gd name="csX35" fmla="*/ 905436 w 1326777"/>
              <a:gd name="csY35" fmla="*/ 1927412 h 1972235"/>
              <a:gd name="csX36" fmla="*/ 959224 w 1326777"/>
              <a:gd name="csY36" fmla="*/ 1972235 h 1972235"/>
              <a:gd name="csX37" fmla="*/ 968189 w 1326777"/>
              <a:gd name="csY37" fmla="*/ 1927412 h 1972235"/>
              <a:gd name="csX38" fmla="*/ 950259 w 1326777"/>
              <a:gd name="csY38" fmla="*/ 1909482 h 1972235"/>
              <a:gd name="csX39" fmla="*/ 941295 w 1326777"/>
              <a:gd name="csY39" fmla="*/ 1882588 h 1972235"/>
              <a:gd name="csX40" fmla="*/ 932330 w 1326777"/>
              <a:gd name="csY40" fmla="*/ 1819835 h 1972235"/>
              <a:gd name="csX41" fmla="*/ 914400 w 1326777"/>
              <a:gd name="csY41" fmla="*/ 1792941 h 1972235"/>
              <a:gd name="csX42" fmla="*/ 941295 w 1326777"/>
              <a:gd name="csY42" fmla="*/ 1766047 h 1972235"/>
              <a:gd name="csX43" fmla="*/ 932330 w 1326777"/>
              <a:gd name="csY43" fmla="*/ 1739153 h 1972235"/>
              <a:gd name="csX44" fmla="*/ 959224 w 1326777"/>
              <a:gd name="csY44" fmla="*/ 1667435 h 1972235"/>
              <a:gd name="csX45" fmla="*/ 1013012 w 1326777"/>
              <a:gd name="csY45" fmla="*/ 1658471 h 1972235"/>
              <a:gd name="csX46" fmla="*/ 1093695 w 1326777"/>
              <a:gd name="csY46" fmla="*/ 1595718 h 1972235"/>
              <a:gd name="csX47" fmla="*/ 1111624 w 1326777"/>
              <a:gd name="csY47" fmla="*/ 1568824 h 1972235"/>
              <a:gd name="csX48" fmla="*/ 1138518 w 1326777"/>
              <a:gd name="csY48" fmla="*/ 1559859 h 1972235"/>
              <a:gd name="csX49" fmla="*/ 1210236 w 1326777"/>
              <a:gd name="csY49" fmla="*/ 1497106 h 1972235"/>
              <a:gd name="csX50" fmla="*/ 1246095 w 1326777"/>
              <a:gd name="csY50" fmla="*/ 1461247 h 1972235"/>
              <a:gd name="csX51" fmla="*/ 1264024 w 1326777"/>
              <a:gd name="csY51" fmla="*/ 1416424 h 1972235"/>
              <a:gd name="csX52" fmla="*/ 1299883 w 1326777"/>
              <a:gd name="csY52" fmla="*/ 1362635 h 1972235"/>
              <a:gd name="csX53" fmla="*/ 1317812 w 1326777"/>
              <a:gd name="csY53" fmla="*/ 1308847 h 1972235"/>
              <a:gd name="csX54" fmla="*/ 1326777 w 1326777"/>
              <a:gd name="csY54" fmla="*/ 1281953 h 1972235"/>
              <a:gd name="csX55" fmla="*/ 1317812 w 1326777"/>
              <a:gd name="csY55" fmla="*/ 1246094 h 1972235"/>
              <a:gd name="csX56" fmla="*/ 1272989 w 1326777"/>
              <a:gd name="csY56" fmla="*/ 1237129 h 1972235"/>
              <a:gd name="csX57" fmla="*/ 1210236 w 1326777"/>
              <a:gd name="csY57" fmla="*/ 1210235 h 1972235"/>
              <a:gd name="csX58" fmla="*/ 1174377 w 1326777"/>
              <a:gd name="csY58" fmla="*/ 1201271 h 1972235"/>
              <a:gd name="csX59" fmla="*/ 1102659 w 1326777"/>
              <a:gd name="csY59" fmla="*/ 1174377 h 1972235"/>
              <a:gd name="csX60" fmla="*/ 1048871 w 1326777"/>
              <a:gd name="csY60" fmla="*/ 1156447 h 1972235"/>
              <a:gd name="csX61" fmla="*/ 1013012 w 1326777"/>
              <a:gd name="csY61" fmla="*/ 1129553 h 1972235"/>
              <a:gd name="csX62" fmla="*/ 986118 w 1326777"/>
              <a:gd name="csY62" fmla="*/ 1120588 h 1972235"/>
              <a:gd name="csX63" fmla="*/ 968189 w 1326777"/>
              <a:gd name="csY63" fmla="*/ 1093694 h 1972235"/>
              <a:gd name="csX64" fmla="*/ 941295 w 1326777"/>
              <a:gd name="csY64" fmla="*/ 1075765 h 1972235"/>
              <a:gd name="csX65" fmla="*/ 896471 w 1326777"/>
              <a:gd name="csY65" fmla="*/ 1039906 h 1972235"/>
              <a:gd name="csX66" fmla="*/ 878542 w 1326777"/>
              <a:gd name="csY66" fmla="*/ 1013012 h 1972235"/>
              <a:gd name="csX67" fmla="*/ 860612 w 1326777"/>
              <a:gd name="csY67" fmla="*/ 995082 h 1972235"/>
              <a:gd name="csX68" fmla="*/ 887506 w 1326777"/>
              <a:gd name="csY68" fmla="*/ 932329 h 1972235"/>
              <a:gd name="csX69" fmla="*/ 914400 w 1326777"/>
              <a:gd name="csY69" fmla="*/ 914400 h 1972235"/>
              <a:gd name="csX70" fmla="*/ 959224 w 1326777"/>
              <a:gd name="csY70" fmla="*/ 851647 h 1972235"/>
              <a:gd name="csX71" fmla="*/ 986118 w 1326777"/>
              <a:gd name="csY71" fmla="*/ 833718 h 1972235"/>
              <a:gd name="csX72" fmla="*/ 1004048 w 1326777"/>
              <a:gd name="csY72" fmla="*/ 815788 h 1972235"/>
              <a:gd name="csX73" fmla="*/ 1004048 w 1326777"/>
              <a:gd name="csY73" fmla="*/ 726141 h 1972235"/>
              <a:gd name="csX74" fmla="*/ 968189 w 1326777"/>
              <a:gd name="csY74" fmla="*/ 717177 h 1972235"/>
              <a:gd name="csX75" fmla="*/ 896471 w 1326777"/>
              <a:gd name="csY75" fmla="*/ 744071 h 1972235"/>
              <a:gd name="csX76" fmla="*/ 851648 w 1326777"/>
              <a:gd name="csY76" fmla="*/ 806824 h 1972235"/>
              <a:gd name="csX77" fmla="*/ 833718 w 1326777"/>
              <a:gd name="csY77" fmla="*/ 833718 h 1972235"/>
              <a:gd name="csX78" fmla="*/ 806824 w 1326777"/>
              <a:gd name="csY78" fmla="*/ 842682 h 1972235"/>
              <a:gd name="csX79" fmla="*/ 779930 w 1326777"/>
              <a:gd name="csY79" fmla="*/ 860612 h 1972235"/>
              <a:gd name="csX80" fmla="*/ 744071 w 1326777"/>
              <a:gd name="csY80" fmla="*/ 833718 h 1972235"/>
              <a:gd name="csX81" fmla="*/ 672353 w 1326777"/>
              <a:gd name="csY81" fmla="*/ 779929 h 1972235"/>
              <a:gd name="csX82" fmla="*/ 636495 w 1326777"/>
              <a:gd name="csY82" fmla="*/ 717177 h 1972235"/>
              <a:gd name="csX83" fmla="*/ 672353 w 1326777"/>
              <a:gd name="csY83" fmla="*/ 672353 h 1972235"/>
              <a:gd name="csX84" fmla="*/ 699248 w 1326777"/>
              <a:gd name="csY84" fmla="*/ 645459 h 1972235"/>
              <a:gd name="csX85" fmla="*/ 726142 w 1326777"/>
              <a:gd name="csY85" fmla="*/ 636494 h 1972235"/>
              <a:gd name="csX86" fmla="*/ 788895 w 1326777"/>
              <a:gd name="csY86" fmla="*/ 609600 h 1972235"/>
              <a:gd name="csX87" fmla="*/ 851648 w 1326777"/>
              <a:gd name="csY87" fmla="*/ 582706 h 1972235"/>
              <a:gd name="csX88" fmla="*/ 878542 w 1326777"/>
              <a:gd name="csY88" fmla="*/ 564777 h 1972235"/>
              <a:gd name="csX89" fmla="*/ 905436 w 1326777"/>
              <a:gd name="csY89" fmla="*/ 555812 h 1972235"/>
              <a:gd name="csX90" fmla="*/ 1138518 w 1326777"/>
              <a:gd name="csY90" fmla="*/ 537882 h 1972235"/>
              <a:gd name="csX91" fmla="*/ 1156448 w 1326777"/>
              <a:gd name="csY91" fmla="*/ 510988 h 1972235"/>
              <a:gd name="csX92" fmla="*/ 1111624 w 1326777"/>
              <a:gd name="csY92" fmla="*/ 484094 h 1972235"/>
              <a:gd name="csX93" fmla="*/ 1013012 w 1326777"/>
              <a:gd name="csY93" fmla="*/ 412377 h 1972235"/>
              <a:gd name="csX94" fmla="*/ 1004048 w 1326777"/>
              <a:gd name="csY94" fmla="*/ 385482 h 1972235"/>
              <a:gd name="csX95" fmla="*/ 1057836 w 1326777"/>
              <a:gd name="csY95" fmla="*/ 304800 h 1972235"/>
              <a:gd name="csX96" fmla="*/ 1093695 w 1326777"/>
              <a:gd name="csY96" fmla="*/ 277906 h 1972235"/>
              <a:gd name="csX97" fmla="*/ 1147483 w 1326777"/>
              <a:gd name="csY97" fmla="*/ 152400 h 1972235"/>
              <a:gd name="csX98" fmla="*/ 1066800 w 1326777"/>
              <a:gd name="csY98" fmla="*/ 125506 h 1972235"/>
              <a:gd name="csX99" fmla="*/ 1030942 w 1326777"/>
              <a:gd name="csY99" fmla="*/ 107577 h 1972235"/>
              <a:gd name="csX100" fmla="*/ 968189 w 1326777"/>
              <a:gd name="csY100" fmla="*/ 80682 h 1972235"/>
              <a:gd name="csX101" fmla="*/ 923365 w 1326777"/>
              <a:gd name="csY101" fmla="*/ 44824 h 1972235"/>
              <a:gd name="csX102" fmla="*/ 887506 w 1326777"/>
              <a:gd name="csY102" fmla="*/ 26894 h 1972235"/>
              <a:gd name="csX103" fmla="*/ 824753 w 1326777"/>
              <a:gd name="csY103" fmla="*/ 0 h 1972235"/>
              <a:gd name="csX104" fmla="*/ 672353 w 1326777"/>
              <a:gd name="csY104" fmla="*/ 26894 h 1972235"/>
              <a:gd name="csX105" fmla="*/ 654424 w 1326777"/>
              <a:gd name="csY105" fmla="*/ 44824 h 1972235"/>
              <a:gd name="csX106" fmla="*/ 788895 w 1326777"/>
              <a:gd name="csY106" fmla="*/ 53788 h 1972235"/>
              <a:gd name="csX107" fmla="*/ 762000 w 1326777"/>
              <a:gd name="csY107" fmla="*/ 125506 h 1972235"/>
              <a:gd name="csX108" fmla="*/ 735106 w 1326777"/>
              <a:gd name="csY108" fmla="*/ 134471 h 1972235"/>
              <a:gd name="csX109" fmla="*/ 663389 w 1326777"/>
              <a:gd name="csY109" fmla="*/ 152400 h 1972235"/>
              <a:gd name="csX110" fmla="*/ 636495 w 1326777"/>
              <a:gd name="csY110" fmla="*/ 161365 h 1972235"/>
              <a:gd name="csX111" fmla="*/ 609600 w 1326777"/>
              <a:gd name="csY111" fmla="*/ 179294 h 1972235"/>
              <a:gd name="csX112" fmla="*/ 573742 w 1326777"/>
              <a:gd name="csY112" fmla="*/ 197224 h 1972235"/>
              <a:gd name="csX113" fmla="*/ 546848 w 1326777"/>
              <a:gd name="csY113" fmla="*/ 215153 h 1972235"/>
              <a:gd name="csX114" fmla="*/ 519953 w 1326777"/>
              <a:gd name="csY114" fmla="*/ 224118 h 1972235"/>
              <a:gd name="csX115" fmla="*/ 457200 w 1326777"/>
              <a:gd name="csY115" fmla="*/ 242047 h 1972235"/>
              <a:gd name="csX0" fmla="*/ 457200 w 1326777"/>
              <a:gd name="csY0" fmla="*/ 242047 h 1972235"/>
              <a:gd name="csX1" fmla="*/ 134471 w 1326777"/>
              <a:gd name="csY1" fmla="*/ 313765 h 1972235"/>
              <a:gd name="csX2" fmla="*/ 197224 w 1326777"/>
              <a:gd name="csY2" fmla="*/ 519953 h 1972235"/>
              <a:gd name="csX3" fmla="*/ 179295 w 1326777"/>
              <a:gd name="csY3" fmla="*/ 681318 h 1972235"/>
              <a:gd name="csX4" fmla="*/ 161365 w 1326777"/>
              <a:gd name="csY4" fmla="*/ 717177 h 1972235"/>
              <a:gd name="csX5" fmla="*/ 143436 w 1326777"/>
              <a:gd name="csY5" fmla="*/ 806824 h 1972235"/>
              <a:gd name="csX6" fmla="*/ 125506 w 1326777"/>
              <a:gd name="csY6" fmla="*/ 824753 h 1972235"/>
              <a:gd name="csX7" fmla="*/ 89648 w 1326777"/>
              <a:gd name="csY7" fmla="*/ 869577 h 1972235"/>
              <a:gd name="csX8" fmla="*/ 80683 w 1326777"/>
              <a:gd name="csY8" fmla="*/ 914400 h 1972235"/>
              <a:gd name="csX9" fmla="*/ 17930 w 1326777"/>
              <a:gd name="csY9" fmla="*/ 1030941 h 1972235"/>
              <a:gd name="csX10" fmla="*/ 0 w 1326777"/>
              <a:gd name="csY10" fmla="*/ 1075765 h 1972235"/>
              <a:gd name="csX11" fmla="*/ 8965 w 1326777"/>
              <a:gd name="csY11" fmla="*/ 1174377 h 1972235"/>
              <a:gd name="csX12" fmla="*/ 35859 w 1326777"/>
              <a:gd name="csY12" fmla="*/ 1281953 h 1972235"/>
              <a:gd name="csX13" fmla="*/ 62753 w 1326777"/>
              <a:gd name="csY13" fmla="*/ 1299882 h 1972235"/>
              <a:gd name="csX14" fmla="*/ 89648 w 1326777"/>
              <a:gd name="csY14" fmla="*/ 1326777 h 1972235"/>
              <a:gd name="csX15" fmla="*/ 98612 w 1326777"/>
              <a:gd name="csY15" fmla="*/ 1362635 h 1972235"/>
              <a:gd name="csX16" fmla="*/ 116542 w 1326777"/>
              <a:gd name="csY16" fmla="*/ 1398494 h 1972235"/>
              <a:gd name="csX17" fmla="*/ 143436 w 1326777"/>
              <a:gd name="csY17" fmla="*/ 1461247 h 1972235"/>
              <a:gd name="csX18" fmla="*/ 170330 w 1326777"/>
              <a:gd name="csY18" fmla="*/ 1515035 h 1972235"/>
              <a:gd name="csX19" fmla="*/ 188259 w 1326777"/>
              <a:gd name="csY19" fmla="*/ 1568824 h 1972235"/>
              <a:gd name="csX20" fmla="*/ 224118 w 1326777"/>
              <a:gd name="csY20" fmla="*/ 1622612 h 1972235"/>
              <a:gd name="csX21" fmla="*/ 242048 w 1326777"/>
              <a:gd name="csY21" fmla="*/ 1667435 h 1972235"/>
              <a:gd name="csX22" fmla="*/ 277906 w 1326777"/>
              <a:gd name="csY22" fmla="*/ 1712259 h 1972235"/>
              <a:gd name="csX23" fmla="*/ 286871 w 1326777"/>
              <a:gd name="csY23" fmla="*/ 1739153 h 1972235"/>
              <a:gd name="csX24" fmla="*/ 295836 w 1326777"/>
              <a:gd name="csY24" fmla="*/ 1775012 h 1972235"/>
              <a:gd name="csX25" fmla="*/ 340659 w 1326777"/>
              <a:gd name="csY25" fmla="*/ 1837765 h 1972235"/>
              <a:gd name="csX26" fmla="*/ 349624 w 1326777"/>
              <a:gd name="csY26" fmla="*/ 1873624 h 1972235"/>
              <a:gd name="csX27" fmla="*/ 376518 w 1326777"/>
              <a:gd name="csY27" fmla="*/ 1891553 h 1972235"/>
              <a:gd name="csX28" fmla="*/ 484095 w 1326777"/>
              <a:gd name="csY28" fmla="*/ 1864659 h 1972235"/>
              <a:gd name="csX29" fmla="*/ 564777 w 1326777"/>
              <a:gd name="csY29" fmla="*/ 1846729 h 1972235"/>
              <a:gd name="csX30" fmla="*/ 744071 w 1326777"/>
              <a:gd name="csY30" fmla="*/ 1864659 h 1972235"/>
              <a:gd name="csX31" fmla="*/ 806824 w 1326777"/>
              <a:gd name="csY31" fmla="*/ 1882588 h 1972235"/>
              <a:gd name="csX32" fmla="*/ 833718 w 1326777"/>
              <a:gd name="csY32" fmla="*/ 1909482 h 1972235"/>
              <a:gd name="csX33" fmla="*/ 878542 w 1326777"/>
              <a:gd name="csY33" fmla="*/ 1918447 h 1972235"/>
              <a:gd name="csX34" fmla="*/ 905436 w 1326777"/>
              <a:gd name="csY34" fmla="*/ 1927412 h 1972235"/>
              <a:gd name="csX35" fmla="*/ 959224 w 1326777"/>
              <a:gd name="csY35" fmla="*/ 1972235 h 1972235"/>
              <a:gd name="csX36" fmla="*/ 968189 w 1326777"/>
              <a:gd name="csY36" fmla="*/ 1927412 h 1972235"/>
              <a:gd name="csX37" fmla="*/ 950259 w 1326777"/>
              <a:gd name="csY37" fmla="*/ 1909482 h 1972235"/>
              <a:gd name="csX38" fmla="*/ 941295 w 1326777"/>
              <a:gd name="csY38" fmla="*/ 1882588 h 1972235"/>
              <a:gd name="csX39" fmla="*/ 932330 w 1326777"/>
              <a:gd name="csY39" fmla="*/ 1819835 h 1972235"/>
              <a:gd name="csX40" fmla="*/ 914400 w 1326777"/>
              <a:gd name="csY40" fmla="*/ 1792941 h 1972235"/>
              <a:gd name="csX41" fmla="*/ 941295 w 1326777"/>
              <a:gd name="csY41" fmla="*/ 1766047 h 1972235"/>
              <a:gd name="csX42" fmla="*/ 932330 w 1326777"/>
              <a:gd name="csY42" fmla="*/ 1739153 h 1972235"/>
              <a:gd name="csX43" fmla="*/ 959224 w 1326777"/>
              <a:gd name="csY43" fmla="*/ 1667435 h 1972235"/>
              <a:gd name="csX44" fmla="*/ 1013012 w 1326777"/>
              <a:gd name="csY44" fmla="*/ 1658471 h 1972235"/>
              <a:gd name="csX45" fmla="*/ 1093695 w 1326777"/>
              <a:gd name="csY45" fmla="*/ 1595718 h 1972235"/>
              <a:gd name="csX46" fmla="*/ 1111624 w 1326777"/>
              <a:gd name="csY46" fmla="*/ 1568824 h 1972235"/>
              <a:gd name="csX47" fmla="*/ 1138518 w 1326777"/>
              <a:gd name="csY47" fmla="*/ 1559859 h 1972235"/>
              <a:gd name="csX48" fmla="*/ 1210236 w 1326777"/>
              <a:gd name="csY48" fmla="*/ 1497106 h 1972235"/>
              <a:gd name="csX49" fmla="*/ 1246095 w 1326777"/>
              <a:gd name="csY49" fmla="*/ 1461247 h 1972235"/>
              <a:gd name="csX50" fmla="*/ 1264024 w 1326777"/>
              <a:gd name="csY50" fmla="*/ 1416424 h 1972235"/>
              <a:gd name="csX51" fmla="*/ 1299883 w 1326777"/>
              <a:gd name="csY51" fmla="*/ 1362635 h 1972235"/>
              <a:gd name="csX52" fmla="*/ 1317812 w 1326777"/>
              <a:gd name="csY52" fmla="*/ 1308847 h 1972235"/>
              <a:gd name="csX53" fmla="*/ 1326777 w 1326777"/>
              <a:gd name="csY53" fmla="*/ 1281953 h 1972235"/>
              <a:gd name="csX54" fmla="*/ 1317812 w 1326777"/>
              <a:gd name="csY54" fmla="*/ 1246094 h 1972235"/>
              <a:gd name="csX55" fmla="*/ 1272989 w 1326777"/>
              <a:gd name="csY55" fmla="*/ 1237129 h 1972235"/>
              <a:gd name="csX56" fmla="*/ 1210236 w 1326777"/>
              <a:gd name="csY56" fmla="*/ 1210235 h 1972235"/>
              <a:gd name="csX57" fmla="*/ 1174377 w 1326777"/>
              <a:gd name="csY57" fmla="*/ 1201271 h 1972235"/>
              <a:gd name="csX58" fmla="*/ 1102659 w 1326777"/>
              <a:gd name="csY58" fmla="*/ 1174377 h 1972235"/>
              <a:gd name="csX59" fmla="*/ 1048871 w 1326777"/>
              <a:gd name="csY59" fmla="*/ 1156447 h 1972235"/>
              <a:gd name="csX60" fmla="*/ 1013012 w 1326777"/>
              <a:gd name="csY60" fmla="*/ 1129553 h 1972235"/>
              <a:gd name="csX61" fmla="*/ 986118 w 1326777"/>
              <a:gd name="csY61" fmla="*/ 1120588 h 1972235"/>
              <a:gd name="csX62" fmla="*/ 968189 w 1326777"/>
              <a:gd name="csY62" fmla="*/ 1093694 h 1972235"/>
              <a:gd name="csX63" fmla="*/ 941295 w 1326777"/>
              <a:gd name="csY63" fmla="*/ 1075765 h 1972235"/>
              <a:gd name="csX64" fmla="*/ 896471 w 1326777"/>
              <a:gd name="csY64" fmla="*/ 1039906 h 1972235"/>
              <a:gd name="csX65" fmla="*/ 878542 w 1326777"/>
              <a:gd name="csY65" fmla="*/ 1013012 h 1972235"/>
              <a:gd name="csX66" fmla="*/ 860612 w 1326777"/>
              <a:gd name="csY66" fmla="*/ 995082 h 1972235"/>
              <a:gd name="csX67" fmla="*/ 887506 w 1326777"/>
              <a:gd name="csY67" fmla="*/ 932329 h 1972235"/>
              <a:gd name="csX68" fmla="*/ 914400 w 1326777"/>
              <a:gd name="csY68" fmla="*/ 914400 h 1972235"/>
              <a:gd name="csX69" fmla="*/ 959224 w 1326777"/>
              <a:gd name="csY69" fmla="*/ 851647 h 1972235"/>
              <a:gd name="csX70" fmla="*/ 986118 w 1326777"/>
              <a:gd name="csY70" fmla="*/ 833718 h 1972235"/>
              <a:gd name="csX71" fmla="*/ 1004048 w 1326777"/>
              <a:gd name="csY71" fmla="*/ 815788 h 1972235"/>
              <a:gd name="csX72" fmla="*/ 1004048 w 1326777"/>
              <a:gd name="csY72" fmla="*/ 726141 h 1972235"/>
              <a:gd name="csX73" fmla="*/ 968189 w 1326777"/>
              <a:gd name="csY73" fmla="*/ 717177 h 1972235"/>
              <a:gd name="csX74" fmla="*/ 896471 w 1326777"/>
              <a:gd name="csY74" fmla="*/ 744071 h 1972235"/>
              <a:gd name="csX75" fmla="*/ 851648 w 1326777"/>
              <a:gd name="csY75" fmla="*/ 806824 h 1972235"/>
              <a:gd name="csX76" fmla="*/ 833718 w 1326777"/>
              <a:gd name="csY76" fmla="*/ 833718 h 1972235"/>
              <a:gd name="csX77" fmla="*/ 806824 w 1326777"/>
              <a:gd name="csY77" fmla="*/ 842682 h 1972235"/>
              <a:gd name="csX78" fmla="*/ 779930 w 1326777"/>
              <a:gd name="csY78" fmla="*/ 860612 h 1972235"/>
              <a:gd name="csX79" fmla="*/ 744071 w 1326777"/>
              <a:gd name="csY79" fmla="*/ 833718 h 1972235"/>
              <a:gd name="csX80" fmla="*/ 672353 w 1326777"/>
              <a:gd name="csY80" fmla="*/ 779929 h 1972235"/>
              <a:gd name="csX81" fmla="*/ 636495 w 1326777"/>
              <a:gd name="csY81" fmla="*/ 717177 h 1972235"/>
              <a:gd name="csX82" fmla="*/ 672353 w 1326777"/>
              <a:gd name="csY82" fmla="*/ 672353 h 1972235"/>
              <a:gd name="csX83" fmla="*/ 699248 w 1326777"/>
              <a:gd name="csY83" fmla="*/ 645459 h 1972235"/>
              <a:gd name="csX84" fmla="*/ 726142 w 1326777"/>
              <a:gd name="csY84" fmla="*/ 636494 h 1972235"/>
              <a:gd name="csX85" fmla="*/ 788895 w 1326777"/>
              <a:gd name="csY85" fmla="*/ 609600 h 1972235"/>
              <a:gd name="csX86" fmla="*/ 851648 w 1326777"/>
              <a:gd name="csY86" fmla="*/ 582706 h 1972235"/>
              <a:gd name="csX87" fmla="*/ 878542 w 1326777"/>
              <a:gd name="csY87" fmla="*/ 564777 h 1972235"/>
              <a:gd name="csX88" fmla="*/ 905436 w 1326777"/>
              <a:gd name="csY88" fmla="*/ 555812 h 1972235"/>
              <a:gd name="csX89" fmla="*/ 1138518 w 1326777"/>
              <a:gd name="csY89" fmla="*/ 537882 h 1972235"/>
              <a:gd name="csX90" fmla="*/ 1156448 w 1326777"/>
              <a:gd name="csY90" fmla="*/ 510988 h 1972235"/>
              <a:gd name="csX91" fmla="*/ 1111624 w 1326777"/>
              <a:gd name="csY91" fmla="*/ 484094 h 1972235"/>
              <a:gd name="csX92" fmla="*/ 1013012 w 1326777"/>
              <a:gd name="csY92" fmla="*/ 412377 h 1972235"/>
              <a:gd name="csX93" fmla="*/ 1004048 w 1326777"/>
              <a:gd name="csY93" fmla="*/ 385482 h 1972235"/>
              <a:gd name="csX94" fmla="*/ 1057836 w 1326777"/>
              <a:gd name="csY94" fmla="*/ 304800 h 1972235"/>
              <a:gd name="csX95" fmla="*/ 1093695 w 1326777"/>
              <a:gd name="csY95" fmla="*/ 277906 h 1972235"/>
              <a:gd name="csX96" fmla="*/ 1147483 w 1326777"/>
              <a:gd name="csY96" fmla="*/ 152400 h 1972235"/>
              <a:gd name="csX97" fmla="*/ 1066800 w 1326777"/>
              <a:gd name="csY97" fmla="*/ 125506 h 1972235"/>
              <a:gd name="csX98" fmla="*/ 1030942 w 1326777"/>
              <a:gd name="csY98" fmla="*/ 107577 h 1972235"/>
              <a:gd name="csX99" fmla="*/ 968189 w 1326777"/>
              <a:gd name="csY99" fmla="*/ 80682 h 1972235"/>
              <a:gd name="csX100" fmla="*/ 923365 w 1326777"/>
              <a:gd name="csY100" fmla="*/ 44824 h 1972235"/>
              <a:gd name="csX101" fmla="*/ 887506 w 1326777"/>
              <a:gd name="csY101" fmla="*/ 26894 h 1972235"/>
              <a:gd name="csX102" fmla="*/ 824753 w 1326777"/>
              <a:gd name="csY102" fmla="*/ 0 h 1972235"/>
              <a:gd name="csX103" fmla="*/ 672353 w 1326777"/>
              <a:gd name="csY103" fmla="*/ 26894 h 1972235"/>
              <a:gd name="csX104" fmla="*/ 654424 w 1326777"/>
              <a:gd name="csY104" fmla="*/ 44824 h 1972235"/>
              <a:gd name="csX105" fmla="*/ 788895 w 1326777"/>
              <a:gd name="csY105" fmla="*/ 53788 h 1972235"/>
              <a:gd name="csX106" fmla="*/ 762000 w 1326777"/>
              <a:gd name="csY106" fmla="*/ 125506 h 1972235"/>
              <a:gd name="csX107" fmla="*/ 735106 w 1326777"/>
              <a:gd name="csY107" fmla="*/ 134471 h 1972235"/>
              <a:gd name="csX108" fmla="*/ 663389 w 1326777"/>
              <a:gd name="csY108" fmla="*/ 152400 h 1972235"/>
              <a:gd name="csX109" fmla="*/ 636495 w 1326777"/>
              <a:gd name="csY109" fmla="*/ 161365 h 1972235"/>
              <a:gd name="csX110" fmla="*/ 609600 w 1326777"/>
              <a:gd name="csY110" fmla="*/ 179294 h 1972235"/>
              <a:gd name="csX111" fmla="*/ 573742 w 1326777"/>
              <a:gd name="csY111" fmla="*/ 197224 h 1972235"/>
              <a:gd name="csX112" fmla="*/ 546848 w 1326777"/>
              <a:gd name="csY112" fmla="*/ 215153 h 1972235"/>
              <a:gd name="csX113" fmla="*/ 519953 w 1326777"/>
              <a:gd name="csY113" fmla="*/ 224118 h 1972235"/>
              <a:gd name="csX114" fmla="*/ 457200 w 1326777"/>
              <a:gd name="csY114" fmla="*/ 242047 h 1972235"/>
              <a:gd name="csX0" fmla="*/ 457200 w 1326777"/>
              <a:gd name="csY0" fmla="*/ 242047 h 1972235"/>
              <a:gd name="csX1" fmla="*/ 197224 w 1326777"/>
              <a:gd name="csY1" fmla="*/ 519953 h 1972235"/>
              <a:gd name="csX2" fmla="*/ 179295 w 1326777"/>
              <a:gd name="csY2" fmla="*/ 681318 h 1972235"/>
              <a:gd name="csX3" fmla="*/ 161365 w 1326777"/>
              <a:gd name="csY3" fmla="*/ 717177 h 1972235"/>
              <a:gd name="csX4" fmla="*/ 143436 w 1326777"/>
              <a:gd name="csY4" fmla="*/ 806824 h 1972235"/>
              <a:gd name="csX5" fmla="*/ 125506 w 1326777"/>
              <a:gd name="csY5" fmla="*/ 824753 h 1972235"/>
              <a:gd name="csX6" fmla="*/ 89648 w 1326777"/>
              <a:gd name="csY6" fmla="*/ 869577 h 1972235"/>
              <a:gd name="csX7" fmla="*/ 80683 w 1326777"/>
              <a:gd name="csY7" fmla="*/ 914400 h 1972235"/>
              <a:gd name="csX8" fmla="*/ 17930 w 1326777"/>
              <a:gd name="csY8" fmla="*/ 1030941 h 1972235"/>
              <a:gd name="csX9" fmla="*/ 0 w 1326777"/>
              <a:gd name="csY9" fmla="*/ 1075765 h 1972235"/>
              <a:gd name="csX10" fmla="*/ 8965 w 1326777"/>
              <a:gd name="csY10" fmla="*/ 1174377 h 1972235"/>
              <a:gd name="csX11" fmla="*/ 35859 w 1326777"/>
              <a:gd name="csY11" fmla="*/ 1281953 h 1972235"/>
              <a:gd name="csX12" fmla="*/ 62753 w 1326777"/>
              <a:gd name="csY12" fmla="*/ 1299882 h 1972235"/>
              <a:gd name="csX13" fmla="*/ 89648 w 1326777"/>
              <a:gd name="csY13" fmla="*/ 1326777 h 1972235"/>
              <a:gd name="csX14" fmla="*/ 98612 w 1326777"/>
              <a:gd name="csY14" fmla="*/ 1362635 h 1972235"/>
              <a:gd name="csX15" fmla="*/ 116542 w 1326777"/>
              <a:gd name="csY15" fmla="*/ 1398494 h 1972235"/>
              <a:gd name="csX16" fmla="*/ 143436 w 1326777"/>
              <a:gd name="csY16" fmla="*/ 1461247 h 1972235"/>
              <a:gd name="csX17" fmla="*/ 170330 w 1326777"/>
              <a:gd name="csY17" fmla="*/ 1515035 h 1972235"/>
              <a:gd name="csX18" fmla="*/ 188259 w 1326777"/>
              <a:gd name="csY18" fmla="*/ 1568824 h 1972235"/>
              <a:gd name="csX19" fmla="*/ 224118 w 1326777"/>
              <a:gd name="csY19" fmla="*/ 1622612 h 1972235"/>
              <a:gd name="csX20" fmla="*/ 242048 w 1326777"/>
              <a:gd name="csY20" fmla="*/ 1667435 h 1972235"/>
              <a:gd name="csX21" fmla="*/ 277906 w 1326777"/>
              <a:gd name="csY21" fmla="*/ 1712259 h 1972235"/>
              <a:gd name="csX22" fmla="*/ 286871 w 1326777"/>
              <a:gd name="csY22" fmla="*/ 1739153 h 1972235"/>
              <a:gd name="csX23" fmla="*/ 295836 w 1326777"/>
              <a:gd name="csY23" fmla="*/ 1775012 h 1972235"/>
              <a:gd name="csX24" fmla="*/ 340659 w 1326777"/>
              <a:gd name="csY24" fmla="*/ 1837765 h 1972235"/>
              <a:gd name="csX25" fmla="*/ 349624 w 1326777"/>
              <a:gd name="csY25" fmla="*/ 1873624 h 1972235"/>
              <a:gd name="csX26" fmla="*/ 376518 w 1326777"/>
              <a:gd name="csY26" fmla="*/ 1891553 h 1972235"/>
              <a:gd name="csX27" fmla="*/ 484095 w 1326777"/>
              <a:gd name="csY27" fmla="*/ 1864659 h 1972235"/>
              <a:gd name="csX28" fmla="*/ 564777 w 1326777"/>
              <a:gd name="csY28" fmla="*/ 1846729 h 1972235"/>
              <a:gd name="csX29" fmla="*/ 744071 w 1326777"/>
              <a:gd name="csY29" fmla="*/ 1864659 h 1972235"/>
              <a:gd name="csX30" fmla="*/ 806824 w 1326777"/>
              <a:gd name="csY30" fmla="*/ 1882588 h 1972235"/>
              <a:gd name="csX31" fmla="*/ 833718 w 1326777"/>
              <a:gd name="csY31" fmla="*/ 1909482 h 1972235"/>
              <a:gd name="csX32" fmla="*/ 878542 w 1326777"/>
              <a:gd name="csY32" fmla="*/ 1918447 h 1972235"/>
              <a:gd name="csX33" fmla="*/ 905436 w 1326777"/>
              <a:gd name="csY33" fmla="*/ 1927412 h 1972235"/>
              <a:gd name="csX34" fmla="*/ 959224 w 1326777"/>
              <a:gd name="csY34" fmla="*/ 1972235 h 1972235"/>
              <a:gd name="csX35" fmla="*/ 968189 w 1326777"/>
              <a:gd name="csY35" fmla="*/ 1927412 h 1972235"/>
              <a:gd name="csX36" fmla="*/ 950259 w 1326777"/>
              <a:gd name="csY36" fmla="*/ 1909482 h 1972235"/>
              <a:gd name="csX37" fmla="*/ 941295 w 1326777"/>
              <a:gd name="csY37" fmla="*/ 1882588 h 1972235"/>
              <a:gd name="csX38" fmla="*/ 932330 w 1326777"/>
              <a:gd name="csY38" fmla="*/ 1819835 h 1972235"/>
              <a:gd name="csX39" fmla="*/ 914400 w 1326777"/>
              <a:gd name="csY39" fmla="*/ 1792941 h 1972235"/>
              <a:gd name="csX40" fmla="*/ 941295 w 1326777"/>
              <a:gd name="csY40" fmla="*/ 1766047 h 1972235"/>
              <a:gd name="csX41" fmla="*/ 932330 w 1326777"/>
              <a:gd name="csY41" fmla="*/ 1739153 h 1972235"/>
              <a:gd name="csX42" fmla="*/ 959224 w 1326777"/>
              <a:gd name="csY42" fmla="*/ 1667435 h 1972235"/>
              <a:gd name="csX43" fmla="*/ 1013012 w 1326777"/>
              <a:gd name="csY43" fmla="*/ 1658471 h 1972235"/>
              <a:gd name="csX44" fmla="*/ 1093695 w 1326777"/>
              <a:gd name="csY44" fmla="*/ 1595718 h 1972235"/>
              <a:gd name="csX45" fmla="*/ 1111624 w 1326777"/>
              <a:gd name="csY45" fmla="*/ 1568824 h 1972235"/>
              <a:gd name="csX46" fmla="*/ 1138518 w 1326777"/>
              <a:gd name="csY46" fmla="*/ 1559859 h 1972235"/>
              <a:gd name="csX47" fmla="*/ 1210236 w 1326777"/>
              <a:gd name="csY47" fmla="*/ 1497106 h 1972235"/>
              <a:gd name="csX48" fmla="*/ 1246095 w 1326777"/>
              <a:gd name="csY48" fmla="*/ 1461247 h 1972235"/>
              <a:gd name="csX49" fmla="*/ 1264024 w 1326777"/>
              <a:gd name="csY49" fmla="*/ 1416424 h 1972235"/>
              <a:gd name="csX50" fmla="*/ 1299883 w 1326777"/>
              <a:gd name="csY50" fmla="*/ 1362635 h 1972235"/>
              <a:gd name="csX51" fmla="*/ 1317812 w 1326777"/>
              <a:gd name="csY51" fmla="*/ 1308847 h 1972235"/>
              <a:gd name="csX52" fmla="*/ 1326777 w 1326777"/>
              <a:gd name="csY52" fmla="*/ 1281953 h 1972235"/>
              <a:gd name="csX53" fmla="*/ 1317812 w 1326777"/>
              <a:gd name="csY53" fmla="*/ 1246094 h 1972235"/>
              <a:gd name="csX54" fmla="*/ 1272989 w 1326777"/>
              <a:gd name="csY54" fmla="*/ 1237129 h 1972235"/>
              <a:gd name="csX55" fmla="*/ 1210236 w 1326777"/>
              <a:gd name="csY55" fmla="*/ 1210235 h 1972235"/>
              <a:gd name="csX56" fmla="*/ 1174377 w 1326777"/>
              <a:gd name="csY56" fmla="*/ 1201271 h 1972235"/>
              <a:gd name="csX57" fmla="*/ 1102659 w 1326777"/>
              <a:gd name="csY57" fmla="*/ 1174377 h 1972235"/>
              <a:gd name="csX58" fmla="*/ 1048871 w 1326777"/>
              <a:gd name="csY58" fmla="*/ 1156447 h 1972235"/>
              <a:gd name="csX59" fmla="*/ 1013012 w 1326777"/>
              <a:gd name="csY59" fmla="*/ 1129553 h 1972235"/>
              <a:gd name="csX60" fmla="*/ 986118 w 1326777"/>
              <a:gd name="csY60" fmla="*/ 1120588 h 1972235"/>
              <a:gd name="csX61" fmla="*/ 968189 w 1326777"/>
              <a:gd name="csY61" fmla="*/ 1093694 h 1972235"/>
              <a:gd name="csX62" fmla="*/ 941295 w 1326777"/>
              <a:gd name="csY62" fmla="*/ 1075765 h 1972235"/>
              <a:gd name="csX63" fmla="*/ 896471 w 1326777"/>
              <a:gd name="csY63" fmla="*/ 1039906 h 1972235"/>
              <a:gd name="csX64" fmla="*/ 878542 w 1326777"/>
              <a:gd name="csY64" fmla="*/ 1013012 h 1972235"/>
              <a:gd name="csX65" fmla="*/ 860612 w 1326777"/>
              <a:gd name="csY65" fmla="*/ 995082 h 1972235"/>
              <a:gd name="csX66" fmla="*/ 887506 w 1326777"/>
              <a:gd name="csY66" fmla="*/ 932329 h 1972235"/>
              <a:gd name="csX67" fmla="*/ 914400 w 1326777"/>
              <a:gd name="csY67" fmla="*/ 914400 h 1972235"/>
              <a:gd name="csX68" fmla="*/ 959224 w 1326777"/>
              <a:gd name="csY68" fmla="*/ 851647 h 1972235"/>
              <a:gd name="csX69" fmla="*/ 986118 w 1326777"/>
              <a:gd name="csY69" fmla="*/ 833718 h 1972235"/>
              <a:gd name="csX70" fmla="*/ 1004048 w 1326777"/>
              <a:gd name="csY70" fmla="*/ 815788 h 1972235"/>
              <a:gd name="csX71" fmla="*/ 1004048 w 1326777"/>
              <a:gd name="csY71" fmla="*/ 726141 h 1972235"/>
              <a:gd name="csX72" fmla="*/ 968189 w 1326777"/>
              <a:gd name="csY72" fmla="*/ 717177 h 1972235"/>
              <a:gd name="csX73" fmla="*/ 896471 w 1326777"/>
              <a:gd name="csY73" fmla="*/ 744071 h 1972235"/>
              <a:gd name="csX74" fmla="*/ 851648 w 1326777"/>
              <a:gd name="csY74" fmla="*/ 806824 h 1972235"/>
              <a:gd name="csX75" fmla="*/ 833718 w 1326777"/>
              <a:gd name="csY75" fmla="*/ 833718 h 1972235"/>
              <a:gd name="csX76" fmla="*/ 806824 w 1326777"/>
              <a:gd name="csY76" fmla="*/ 842682 h 1972235"/>
              <a:gd name="csX77" fmla="*/ 779930 w 1326777"/>
              <a:gd name="csY77" fmla="*/ 860612 h 1972235"/>
              <a:gd name="csX78" fmla="*/ 744071 w 1326777"/>
              <a:gd name="csY78" fmla="*/ 833718 h 1972235"/>
              <a:gd name="csX79" fmla="*/ 672353 w 1326777"/>
              <a:gd name="csY79" fmla="*/ 779929 h 1972235"/>
              <a:gd name="csX80" fmla="*/ 636495 w 1326777"/>
              <a:gd name="csY80" fmla="*/ 717177 h 1972235"/>
              <a:gd name="csX81" fmla="*/ 672353 w 1326777"/>
              <a:gd name="csY81" fmla="*/ 672353 h 1972235"/>
              <a:gd name="csX82" fmla="*/ 699248 w 1326777"/>
              <a:gd name="csY82" fmla="*/ 645459 h 1972235"/>
              <a:gd name="csX83" fmla="*/ 726142 w 1326777"/>
              <a:gd name="csY83" fmla="*/ 636494 h 1972235"/>
              <a:gd name="csX84" fmla="*/ 788895 w 1326777"/>
              <a:gd name="csY84" fmla="*/ 609600 h 1972235"/>
              <a:gd name="csX85" fmla="*/ 851648 w 1326777"/>
              <a:gd name="csY85" fmla="*/ 582706 h 1972235"/>
              <a:gd name="csX86" fmla="*/ 878542 w 1326777"/>
              <a:gd name="csY86" fmla="*/ 564777 h 1972235"/>
              <a:gd name="csX87" fmla="*/ 905436 w 1326777"/>
              <a:gd name="csY87" fmla="*/ 555812 h 1972235"/>
              <a:gd name="csX88" fmla="*/ 1138518 w 1326777"/>
              <a:gd name="csY88" fmla="*/ 537882 h 1972235"/>
              <a:gd name="csX89" fmla="*/ 1156448 w 1326777"/>
              <a:gd name="csY89" fmla="*/ 510988 h 1972235"/>
              <a:gd name="csX90" fmla="*/ 1111624 w 1326777"/>
              <a:gd name="csY90" fmla="*/ 484094 h 1972235"/>
              <a:gd name="csX91" fmla="*/ 1013012 w 1326777"/>
              <a:gd name="csY91" fmla="*/ 412377 h 1972235"/>
              <a:gd name="csX92" fmla="*/ 1004048 w 1326777"/>
              <a:gd name="csY92" fmla="*/ 385482 h 1972235"/>
              <a:gd name="csX93" fmla="*/ 1057836 w 1326777"/>
              <a:gd name="csY93" fmla="*/ 304800 h 1972235"/>
              <a:gd name="csX94" fmla="*/ 1093695 w 1326777"/>
              <a:gd name="csY94" fmla="*/ 277906 h 1972235"/>
              <a:gd name="csX95" fmla="*/ 1147483 w 1326777"/>
              <a:gd name="csY95" fmla="*/ 152400 h 1972235"/>
              <a:gd name="csX96" fmla="*/ 1066800 w 1326777"/>
              <a:gd name="csY96" fmla="*/ 125506 h 1972235"/>
              <a:gd name="csX97" fmla="*/ 1030942 w 1326777"/>
              <a:gd name="csY97" fmla="*/ 107577 h 1972235"/>
              <a:gd name="csX98" fmla="*/ 968189 w 1326777"/>
              <a:gd name="csY98" fmla="*/ 80682 h 1972235"/>
              <a:gd name="csX99" fmla="*/ 923365 w 1326777"/>
              <a:gd name="csY99" fmla="*/ 44824 h 1972235"/>
              <a:gd name="csX100" fmla="*/ 887506 w 1326777"/>
              <a:gd name="csY100" fmla="*/ 26894 h 1972235"/>
              <a:gd name="csX101" fmla="*/ 824753 w 1326777"/>
              <a:gd name="csY101" fmla="*/ 0 h 1972235"/>
              <a:gd name="csX102" fmla="*/ 672353 w 1326777"/>
              <a:gd name="csY102" fmla="*/ 26894 h 1972235"/>
              <a:gd name="csX103" fmla="*/ 654424 w 1326777"/>
              <a:gd name="csY103" fmla="*/ 44824 h 1972235"/>
              <a:gd name="csX104" fmla="*/ 788895 w 1326777"/>
              <a:gd name="csY104" fmla="*/ 53788 h 1972235"/>
              <a:gd name="csX105" fmla="*/ 762000 w 1326777"/>
              <a:gd name="csY105" fmla="*/ 125506 h 1972235"/>
              <a:gd name="csX106" fmla="*/ 735106 w 1326777"/>
              <a:gd name="csY106" fmla="*/ 134471 h 1972235"/>
              <a:gd name="csX107" fmla="*/ 663389 w 1326777"/>
              <a:gd name="csY107" fmla="*/ 152400 h 1972235"/>
              <a:gd name="csX108" fmla="*/ 636495 w 1326777"/>
              <a:gd name="csY108" fmla="*/ 161365 h 1972235"/>
              <a:gd name="csX109" fmla="*/ 609600 w 1326777"/>
              <a:gd name="csY109" fmla="*/ 179294 h 1972235"/>
              <a:gd name="csX110" fmla="*/ 573742 w 1326777"/>
              <a:gd name="csY110" fmla="*/ 197224 h 1972235"/>
              <a:gd name="csX111" fmla="*/ 546848 w 1326777"/>
              <a:gd name="csY111" fmla="*/ 215153 h 1972235"/>
              <a:gd name="csX112" fmla="*/ 519953 w 1326777"/>
              <a:gd name="csY112" fmla="*/ 224118 h 1972235"/>
              <a:gd name="csX113" fmla="*/ 457200 w 1326777"/>
              <a:gd name="csY113" fmla="*/ 242047 h 1972235"/>
              <a:gd name="csX0" fmla="*/ 457200 w 1326777"/>
              <a:gd name="csY0" fmla="*/ 242047 h 1972235"/>
              <a:gd name="csX1" fmla="*/ 179295 w 1326777"/>
              <a:gd name="csY1" fmla="*/ 681318 h 1972235"/>
              <a:gd name="csX2" fmla="*/ 161365 w 1326777"/>
              <a:gd name="csY2" fmla="*/ 717177 h 1972235"/>
              <a:gd name="csX3" fmla="*/ 143436 w 1326777"/>
              <a:gd name="csY3" fmla="*/ 806824 h 1972235"/>
              <a:gd name="csX4" fmla="*/ 125506 w 1326777"/>
              <a:gd name="csY4" fmla="*/ 824753 h 1972235"/>
              <a:gd name="csX5" fmla="*/ 89648 w 1326777"/>
              <a:gd name="csY5" fmla="*/ 869577 h 1972235"/>
              <a:gd name="csX6" fmla="*/ 80683 w 1326777"/>
              <a:gd name="csY6" fmla="*/ 914400 h 1972235"/>
              <a:gd name="csX7" fmla="*/ 17930 w 1326777"/>
              <a:gd name="csY7" fmla="*/ 1030941 h 1972235"/>
              <a:gd name="csX8" fmla="*/ 0 w 1326777"/>
              <a:gd name="csY8" fmla="*/ 1075765 h 1972235"/>
              <a:gd name="csX9" fmla="*/ 8965 w 1326777"/>
              <a:gd name="csY9" fmla="*/ 1174377 h 1972235"/>
              <a:gd name="csX10" fmla="*/ 35859 w 1326777"/>
              <a:gd name="csY10" fmla="*/ 1281953 h 1972235"/>
              <a:gd name="csX11" fmla="*/ 62753 w 1326777"/>
              <a:gd name="csY11" fmla="*/ 1299882 h 1972235"/>
              <a:gd name="csX12" fmla="*/ 89648 w 1326777"/>
              <a:gd name="csY12" fmla="*/ 1326777 h 1972235"/>
              <a:gd name="csX13" fmla="*/ 98612 w 1326777"/>
              <a:gd name="csY13" fmla="*/ 1362635 h 1972235"/>
              <a:gd name="csX14" fmla="*/ 116542 w 1326777"/>
              <a:gd name="csY14" fmla="*/ 1398494 h 1972235"/>
              <a:gd name="csX15" fmla="*/ 143436 w 1326777"/>
              <a:gd name="csY15" fmla="*/ 1461247 h 1972235"/>
              <a:gd name="csX16" fmla="*/ 170330 w 1326777"/>
              <a:gd name="csY16" fmla="*/ 1515035 h 1972235"/>
              <a:gd name="csX17" fmla="*/ 188259 w 1326777"/>
              <a:gd name="csY17" fmla="*/ 1568824 h 1972235"/>
              <a:gd name="csX18" fmla="*/ 224118 w 1326777"/>
              <a:gd name="csY18" fmla="*/ 1622612 h 1972235"/>
              <a:gd name="csX19" fmla="*/ 242048 w 1326777"/>
              <a:gd name="csY19" fmla="*/ 1667435 h 1972235"/>
              <a:gd name="csX20" fmla="*/ 277906 w 1326777"/>
              <a:gd name="csY20" fmla="*/ 1712259 h 1972235"/>
              <a:gd name="csX21" fmla="*/ 286871 w 1326777"/>
              <a:gd name="csY21" fmla="*/ 1739153 h 1972235"/>
              <a:gd name="csX22" fmla="*/ 295836 w 1326777"/>
              <a:gd name="csY22" fmla="*/ 1775012 h 1972235"/>
              <a:gd name="csX23" fmla="*/ 340659 w 1326777"/>
              <a:gd name="csY23" fmla="*/ 1837765 h 1972235"/>
              <a:gd name="csX24" fmla="*/ 349624 w 1326777"/>
              <a:gd name="csY24" fmla="*/ 1873624 h 1972235"/>
              <a:gd name="csX25" fmla="*/ 376518 w 1326777"/>
              <a:gd name="csY25" fmla="*/ 1891553 h 1972235"/>
              <a:gd name="csX26" fmla="*/ 484095 w 1326777"/>
              <a:gd name="csY26" fmla="*/ 1864659 h 1972235"/>
              <a:gd name="csX27" fmla="*/ 564777 w 1326777"/>
              <a:gd name="csY27" fmla="*/ 1846729 h 1972235"/>
              <a:gd name="csX28" fmla="*/ 744071 w 1326777"/>
              <a:gd name="csY28" fmla="*/ 1864659 h 1972235"/>
              <a:gd name="csX29" fmla="*/ 806824 w 1326777"/>
              <a:gd name="csY29" fmla="*/ 1882588 h 1972235"/>
              <a:gd name="csX30" fmla="*/ 833718 w 1326777"/>
              <a:gd name="csY30" fmla="*/ 1909482 h 1972235"/>
              <a:gd name="csX31" fmla="*/ 878542 w 1326777"/>
              <a:gd name="csY31" fmla="*/ 1918447 h 1972235"/>
              <a:gd name="csX32" fmla="*/ 905436 w 1326777"/>
              <a:gd name="csY32" fmla="*/ 1927412 h 1972235"/>
              <a:gd name="csX33" fmla="*/ 959224 w 1326777"/>
              <a:gd name="csY33" fmla="*/ 1972235 h 1972235"/>
              <a:gd name="csX34" fmla="*/ 968189 w 1326777"/>
              <a:gd name="csY34" fmla="*/ 1927412 h 1972235"/>
              <a:gd name="csX35" fmla="*/ 950259 w 1326777"/>
              <a:gd name="csY35" fmla="*/ 1909482 h 1972235"/>
              <a:gd name="csX36" fmla="*/ 941295 w 1326777"/>
              <a:gd name="csY36" fmla="*/ 1882588 h 1972235"/>
              <a:gd name="csX37" fmla="*/ 932330 w 1326777"/>
              <a:gd name="csY37" fmla="*/ 1819835 h 1972235"/>
              <a:gd name="csX38" fmla="*/ 914400 w 1326777"/>
              <a:gd name="csY38" fmla="*/ 1792941 h 1972235"/>
              <a:gd name="csX39" fmla="*/ 941295 w 1326777"/>
              <a:gd name="csY39" fmla="*/ 1766047 h 1972235"/>
              <a:gd name="csX40" fmla="*/ 932330 w 1326777"/>
              <a:gd name="csY40" fmla="*/ 1739153 h 1972235"/>
              <a:gd name="csX41" fmla="*/ 959224 w 1326777"/>
              <a:gd name="csY41" fmla="*/ 1667435 h 1972235"/>
              <a:gd name="csX42" fmla="*/ 1013012 w 1326777"/>
              <a:gd name="csY42" fmla="*/ 1658471 h 1972235"/>
              <a:gd name="csX43" fmla="*/ 1093695 w 1326777"/>
              <a:gd name="csY43" fmla="*/ 1595718 h 1972235"/>
              <a:gd name="csX44" fmla="*/ 1111624 w 1326777"/>
              <a:gd name="csY44" fmla="*/ 1568824 h 1972235"/>
              <a:gd name="csX45" fmla="*/ 1138518 w 1326777"/>
              <a:gd name="csY45" fmla="*/ 1559859 h 1972235"/>
              <a:gd name="csX46" fmla="*/ 1210236 w 1326777"/>
              <a:gd name="csY46" fmla="*/ 1497106 h 1972235"/>
              <a:gd name="csX47" fmla="*/ 1246095 w 1326777"/>
              <a:gd name="csY47" fmla="*/ 1461247 h 1972235"/>
              <a:gd name="csX48" fmla="*/ 1264024 w 1326777"/>
              <a:gd name="csY48" fmla="*/ 1416424 h 1972235"/>
              <a:gd name="csX49" fmla="*/ 1299883 w 1326777"/>
              <a:gd name="csY49" fmla="*/ 1362635 h 1972235"/>
              <a:gd name="csX50" fmla="*/ 1317812 w 1326777"/>
              <a:gd name="csY50" fmla="*/ 1308847 h 1972235"/>
              <a:gd name="csX51" fmla="*/ 1326777 w 1326777"/>
              <a:gd name="csY51" fmla="*/ 1281953 h 1972235"/>
              <a:gd name="csX52" fmla="*/ 1317812 w 1326777"/>
              <a:gd name="csY52" fmla="*/ 1246094 h 1972235"/>
              <a:gd name="csX53" fmla="*/ 1272989 w 1326777"/>
              <a:gd name="csY53" fmla="*/ 1237129 h 1972235"/>
              <a:gd name="csX54" fmla="*/ 1210236 w 1326777"/>
              <a:gd name="csY54" fmla="*/ 1210235 h 1972235"/>
              <a:gd name="csX55" fmla="*/ 1174377 w 1326777"/>
              <a:gd name="csY55" fmla="*/ 1201271 h 1972235"/>
              <a:gd name="csX56" fmla="*/ 1102659 w 1326777"/>
              <a:gd name="csY56" fmla="*/ 1174377 h 1972235"/>
              <a:gd name="csX57" fmla="*/ 1048871 w 1326777"/>
              <a:gd name="csY57" fmla="*/ 1156447 h 1972235"/>
              <a:gd name="csX58" fmla="*/ 1013012 w 1326777"/>
              <a:gd name="csY58" fmla="*/ 1129553 h 1972235"/>
              <a:gd name="csX59" fmla="*/ 986118 w 1326777"/>
              <a:gd name="csY59" fmla="*/ 1120588 h 1972235"/>
              <a:gd name="csX60" fmla="*/ 968189 w 1326777"/>
              <a:gd name="csY60" fmla="*/ 1093694 h 1972235"/>
              <a:gd name="csX61" fmla="*/ 941295 w 1326777"/>
              <a:gd name="csY61" fmla="*/ 1075765 h 1972235"/>
              <a:gd name="csX62" fmla="*/ 896471 w 1326777"/>
              <a:gd name="csY62" fmla="*/ 1039906 h 1972235"/>
              <a:gd name="csX63" fmla="*/ 878542 w 1326777"/>
              <a:gd name="csY63" fmla="*/ 1013012 h 1972235"/>
              <a:gd name="csX64" fmla="*/ 860612 w 1326777"/>
              <a:gd name="csY64" fmla="*/ 995082 h 1972235"/>
              <a:gd name="csX65" fmla="*/ 887506 w 1326777"/>
              <a:gd name="csY65" fmla="*/ 932329 h 1972235"/>
              <a:gd name="csX66" fmla="*/ 914400 w 1326777"/>
              <a:gd name="csY66" fmla="*/ 914400 h 1972235"/>
              <a:gd name="csX67" fmla="*/ 959224 w 1326777"/>
              <a:gd name="csY67" fmla="*/ 851647 h 1972235"/>
              <a:gd name="csX68" fmla="*/ 986118 w 1326777"/>
              <a:gd name="csY68" fmla="*/ 833718 h 1972235"/>
              <a:gd name="csX69" fmla="*/ 1004048 w 1326777"/>
              <a:gd name="csY69" fmla="*/ 815788 h 1972235"/>
              <a:gd name="csX70" fmla="*/ 1004048 w 1326777"/>
              <a:gd name="csY70" fmla="*/ 726141 h 1972235"/>
              <a:gd name="csX71" fmla="*/ 968189 w 1326777"/>
              <a:gd name="csY71" fmla="*/ 717177 h 1972235"/>
              <a:gd name="csX72" fmla="*/ 896471 w 1326777"/>
              <a:gd name="csY72" fmla="*/ 744071 h 1972235"/>
              <a:gd name="csX73" fmla="*/ 851648 w 1326777"/>
              <a:gd name="csY73" fmla="*/ 806824 h 1972235"/>
              <a:gd name="csX74" fmla="*/ 833718 w 1326777"/>
              <a:gd name="csY74" fmla="*/ 833718 h 1972235"/>
              <a:gd name="csX75" fmla="*/ 806824 w 1326777"/>
              <a:gd name="csY75" fmla="*/ 842682 h 1972235"/>
              <a:gd name="csX76" fmla="*/ 779930 w 1326777"/>
              <a:gd name="csY76" fmla="*/ 860612 h 1972235"/>
              <a:gd name="csX77" fmla="*/ 744071 w 1326777"/>
              <a:gd name="csY77" fmla="*/ 833718 h 1972235"/>
              <a:gd name="csX78" fmla="*/ 672353 w 1326777"/>
              <a:gd name="csY78" fmla="*/ 779929 h 1972235"/>
              <a:gd name="csX79" fmla="*/ 636495 w 1326777"/>
              <a:gd name="csY79" fmla="*/ 717177 h 1972235"/>
              <a:gd name="csX80" fmla="*/ 672353 w 1326777"/>
              <a:gd name="csY80" fmla="*/ 672353 h 1972235"/>
              <a:gd name="csX81" fmla="*/ 699248 w 1326777"/>
              <a:gd name="csY81" fmla="*/ 645459 h 1972235"/>
              <a:gd name="csX82" fmla="*/ 726142 w 1326777"/>
              <a:gd name="csY82" fmla="*/ 636494 h 1972235"/>
              <a:gd name="csX83" fmla="*/ 788895 w 1326777"/>
              <a:gd name="csY83" fmla="*/ 609600 h 1972235"/>
              <a:gd name="csX84" fmla="*/ 851648 w 1326777"/>
              <a:gd name="csY84" fmla="*/ 582706 h 1972235"/>
              <a:gd name="csX85" fmla="*/ 878542 w 1326777"/>
              <a:gd name="csY85" fmla="*/ 564777 h 1972235"/>
              <a:gd name="csX86" fmla="*/ 905436 w 1326777"/>
              <a:gd name="csY86" fmla="*/ 555812 h 1972235"/>
              <a:gd name="csX87" fmla="*/ 1138518 w 1326777"/>
              <a:gd name="csY87" fmla="*/ 537882 h 1972235"/>
              <a:gd name="csX88" fmla="*/ 1156448 w 1326777"/>
              <a:gd name="csY88" fmla="*/ 510988 h 1972235"/>
              <a:gd name="csX89" fmla="*/ 1111624 w 1326777"/>
              <a:gd name="csY89" fmla="*/ 484094 h 1972235"/>
              <a:gd name="csX90" fmla="*/ 1013012 w 1326777"/>
              <a:gd name="csY90" fmla="*/ 412377 h 1972235"/>
              <a:gd name="csX91" fmla="*/ 1004048 w 1326777"/>
              <a:gd name="csY91" fmla="*/ 385482 h 1972235"/>
              <a:gd name="csX92" fmla="*/ 1057836 w 1326777"/>
              <a:gd name="csY92" fmla="*/ 304800 h 1972235"/>
              <a:gd name="csX93" fmla="*/ 1093695 w 1326777"/>
              <a:gd name="csY93" fmla="*/ 277906 h 1972235"/>
              <a:gd name="csX94" fmla="*/ 1147483 w 1326777"/>
              <a:gd name="csY94" fmla="*/ 152400 h 1972235"/>
              <a:gd name="csX95" fmla="*/ 1066800 w 1326777"/>
              <a:gd name="csY95" fmla="*/ 125506 h 1972235"/>
              <a:gd name="csX96" fmla="*/ 1030942 w 1326777"/>
              <a:gd name="csY96" fmla="*/ 107577 h 1972235"/>
              <a:gd name="csX97" fmla="*/ 968189 w 1326777"/>
              <a:gd name="csY97" fmla="*/ 80682 h 1972235"/>
              <a:gd name="csX98" fmla="*/ 923365 w 1326777"/>
              <a:gd name="csY98" fmla="*/ 44824 h 1972235"/>
              <a:gd name="csX99" fmla="*/ 887506 w 1326777"/>
              <a:gd name="csY99" fmla="*/ 26894 h 1972235"/>
              <a:gd name="csX100" fmla="*/ 824753 w 1326777"/>
              <a:gd name="csY100" fmla="*/ 0 h 1972235"/>
              <a:gd name="csX101" fmla="*/ 672353 w 1326777"/>
              <a:gd name="csY101" fmla="*/ 26894 h 1972235"/>
              <a:gd name="csX102" fmla="*/ 654424 w 1326777"/>
              <a:gd name="csY102" fmla="*/ 44824 h 1972235"/>
              <a:gd name="csX103" fmla="*/ 788895 w 1326777"/>
              <a:gd name="csY103" fmla="*/ 53788 h 1972235"/>
              <a:gd name="csX104" fmla="*/ 762000 w 1326777"/>
              <a:gd name="csY104" fmla="*/ 125506 h 1972235"/>
              <a:gd name="csX105" fmla="*/ 735106 w 1326777"/>
              <a:gd name="csY105" fmla="*/ 134471 h 1972235"/>
              <a:gd name="csX106" fmla="*/ 663389 w 1326777"/>
              <a:gd name="csY106" fmla="*/ 152400 h 1972235"/>
              <a:gd name="csX107" fmla="*/ 636495 w 1326777"/>
              <a:gd name="csY107" fmla="*/ 161365 h 1972235"/>
              <a:gd name="csX108" fmla="*/ 609600 w 1326777"/>
              <a:gd name="csY108" fmla="*/ 179294 h 1972235"/>
              <a:gd name="csX109" fmla="*/ 573742 w 1326777"/>
              <a:gd name="csY109" fmla="*/ 197224 h 1972235"/>
              <a:gd name="csX110" fmla="*/ 546848 w 1326777"/>
              <a:gd name="csY110" fmla="*/ 215153 h 1972235"/>
              <a:gd name="csX111" fmla="*/ 519953 w 1326777"/>
              <a:gd name="csY111" fmla="*/ 224118 h 1972235"/>
              <a:gd name="csX112" fmla="*/ 457200 w 1326777"/>
              <a:gd name="csY112" fmla="*/ 242047 h 1972235"/>
              <a:gd name="csX0" fmla="*/ 457200 w 1326777"/>
              <a:gd name="csY0" fmla="*/ 242047 h 1972235"/>
              <a:gd name="csX1" fmla="*/ 179295 w 1326777"/>
              <a:gd name="csY1" fmla="*/ 681318 h 1972235"/>
              <a:gd name="csX2" fmla="*/ 143436 w 1326777"/>
              <a:gd name="csY2" fmla="*/ 806824 h 1972235"/>
              <a:gd name="csX3" fmla="*/ 125506 w 1326777"/>
              <a:gd name="csY3" fmla="*/ 824753 h 1972235"/>
              <a:gd name="csX4" fmla="*/ 89648 w 1326777"/>
              <a:gd name="csY4" fmla="*/ 869577 h 1972235"/>
              <a:gd name="csX5" fmla="*/ 80683 w 1326777"/>
              <a:gd name="csY5" fmla="*/ 914400 h 1972235"/>
              <a:gd name="csX6" fmla="*/ 17930 w 1326777"/>
              <a:gd name="csY6" fmla="*/ 1030941 h 1972235"/>
              <a:gd name="csX7" fmla="*/ 0 w 1326777"/>
              <a:gd name="csY7" fmla="*/ 1075765 h 1972235"/>
              <a:gd name="csX8" fmla="*/ 8965 w 1326777"/>
              <a:gd name="csY8" fmla="*/ 1174377 h 1972235"/>
              <a:gd name="csX9" fmla="*/ 35859 w 1326777"/>
              <a:gd name="csY9" fmla="*/ 1281953 h 1972235"/>
              <a:gd name="csX10" fmla="*/ 62753 w 1326777"/>
              <a:gd name="csY10" fmla="*/ 1299882 h 1972235"/>
              <a:gd name="csX11" fmla="*/ 89648 w 1326777"/>
              <a:gd name="csY11" fmla="*/ 1326777 h 1972235"/>
              <a:gd name="csX12" fmla="*/ 98612 w 1326777"/>
              <a:gd name="csY12" fmla="*/ 1362635 h 1972235"/>
              <a:gd name="csX13" fmla="*/ 116542 w 1326777"/>
              <a:gd name="csY13" fmla="*/ 1398494 h 1972235"/>
              <a:gd name="csX14" fmla="*/ 143436 w 1326777"/>
              <a:gd name="csY14" fmla="*/ 1461247 h 1972235"/>
              <a:gd name="csX15" fmla="*/ 170330 w 1326777"/>
              <a:gd name="csY15" fmla="*/ 1515035 h 1972235"/>
              <a:gd name="csX16" fmla="*/ 188259 w 1326777"/>
              <a:gd name="csY16" fmla="*/ 1568824 h 1972235"/>
              <a:gd name="csX17" fmla="*/ 224118 w 1326777"/>
              <a:gd name="csY17" fmla="*/ 1622612 h 1972235"/>
              <a:gd name="csX18" fmla="*/ 242048 w 1326777"/>
              <a:gd name="csY18" fmla="*/ 1667435 h 1972235"/>
              <a:gd name="csX19" fmla="*/ 277906 w 1326777"/>
              <a:gd name="csY19" fmla="*/ 1712259 h 1972235"/>
              <a:gd name="csX20" fmla="*/ 286871 w 1326777"/>
              <a:gd name="csY20" fmla="*/ 1739153 h 1972235"/>
              <a:gd name="csX21" fmla="*/ 295836 w 1326777"/>
              <a:gd name="csY21" fmla="*/ 1775012 h 1972235"/>
              <a:gd name="csX22" fmla="*/ 340659 w 1326777"/>
              <a:gd name="csY22" fmla="*/ 1837765 h 1972235"/>
              <a:gd name="csX23" fmla="*/ 349624 w 1326777"/>
              <a:gd name="csY23" fmla="*/ 1873624 h 1972235"/>
              <a:gd name="csX24" fmla="*/ 376518 w 1326777"/>
              <a:gd name="csY24" fmla="*/ 1891553 h 1972235"/>
              <a:gd name="csX25" fmla="*/ 484095 w 1326777"/>
              <a:gd name="csY25" fmla="*/ 1864659 h 1972235"/>
              <a:gd name="csX26" fmla="*/ 564777 w 1326777"/>
              <a:gd name="csY26" fmla="*/ 1846729 h 1972235"/>
              <a:gd name="csX27" fmla="*/ 744071 w 1326777"/>
              <a:gd name="csY27" fmla="*/ 1864659 h 1972235"/>
              <a:gd name="csX28" fmla="*/ 806824 w 1326777"/>
              <a:gd name="csY28" fmla="*/ 1882588 h 1972235"/>
              <a:gd name="csX29" fmla="*/ 833718 w 1326777"/>
              <a:gd name="csY29" fmla="*/ 1909482 h 1972235"/>
              <a:gd name="csX30" fmla="*/ 878542 w 1326777"/>
              <a:gd name="csY30" fmla="*/ 1918447 h 1972235"/>
              <a:gd name="csX31" fmla="*/ 905436 w 1326777"/>
              <a:gd name="csY31" fmla="*/ 1927412 h 1972235"/>
              <a:gd name="csX32" fmla="*/ 959224 w 1326777"/>
              <a:gd name="csY32" fmla="*/ 1972235 h 1972235"/>
              <a:gd name="csX33" fmla="*/ 968189 w 1326777"/>
              <a:gd name="csY33" fmla="*/ 1927412 h 1972235"/>
              <a:gd name="csX34" fmla="*/ 950259 w 1326777"/>
              <a:gd name="csY34" fmla="*/ 1909482 h 1972235"/>
              <a:gd name="csX35" fmla="*/ 941295 w 1326777"/>
              <a:gd name="csY35" fmla="*/ 1882588 h 1972235"/>
              <a:gd name="csX36" fmla="*/ 932330 w 1326777"/>
              <a:gd name="csY36" fmla="*/ 1819835 h 1972235"/>
              <a:gd name="csX37" fmla="*/ 914400 w 1326777"/>
              <a:gd name="csY37" fmla="*/ 1792941 h 1972235"/>
              <a:gd name="csX38" fmla="*/ 941295 w 1326777"/>
              <a:gd name="csY38" fmla="*/ 1766047 h 1972235"/>
              <a:gd name="csX39" fmla="*/ 932330 w 1326777"/>
              <a:gd name="csY39" fmla="*/ 1739153 h 1972235"/>
              <a:gd name="csX40" fmla="*/ 959224 w 1326777"/>
              <a:gd name="csY40" fmla="*/ 1667435 h 1972235"/>
              <a:gd name="csX41" fmla="*/ 1013012 w 1326777"/>
              <a:gd name="csY41" fmla="*/ 1658471 h 1972235"/>
              <a:gd name="csX42" fmla="*/ 1093695 w 1326777"/>
              <a:gd name="csY42" fmla="*/ 1595718 h 1972235"/>
              <a:gd name="csX43" fmla="*/ 1111624 w 1326777"/>
              <a:gd name="csY43" fmla="*/ 1568824 h 1972235"/>
              <a:gd name="csX44" fmla="*/ 1138518 w 1326777"/>
              <a:gd name="csY44" fmla="*/ 1559859 h 1972235"/>
              <a:gd name="csX45" fmla="*/ 1210236 w 1326777"/>
              <a:gd name="csY45" fmla="*/ 1497106 h 1972235"/>
              <a:gd name="csX46" fmla="*/ 1246095 w 1326777"/>
              <a:gd name="csY46" fmla="*/ 1461247 h 1972235"/>
              <a:gd name="csX47" fmla="*/ 1264024 w 1326777"/>
              <a:gd name="csY47" fmla="*/ 1416424 h 1972235"/>
              <a:gd name="csX48" fmla="*/ 1299883 w 1326777"/>
              <a:gd name="csY48" fmla="*/ 1362635 h 1972235"/>
              <a:gd name="csX49" fmla="*/ 1317812 w 1326777"/>
              <a:gd name="csY49" fmla="*/ 1308847 h 1972235"/>
              <a:gd name="csX50" fmla="*/ 1326777 w 1326777"/>
              <a:gd name="csY50" fmla="*/ 1281953 h 1972235"/>
              <a:gd name="csX51" fmla="*/ 1317812 w 1326777"/>
              <a:gd name="csY51" fmla="*/ 1246094 h 1972235"/>
              <a:gd name="csX52" fmla="*/ 1272989 w 1326777"/>
              <a:gd name="csY52" fmla="*/ 1237129 h 1972235"/>
              <a:gd name="csX53" fmla="*/ 1210236 w 1326777"/>
              <a:gd name="csY53" fmla="*/ 1210235 h 1972235"/>
              <a:gd name="csX54" fmla="*/ 1174377 w 1326777"/>
              <a:gd name="csY54" fmla="*/ 1201271 h 1972235"/>
              <a:gd name="csX55" fmla="*/ 1102659 w 1326777"/>
              <a:gd name="csY55" fmla="*/ 1174377 h 1972235"/>
              <a:gd name="csX56" fmla="*/ 1048871 w 1326777"/>
              <a:gd name="csY56" fmla="*/ 1156447 h 1972235"/>
              <a:gd name="csX57" fmla="*/ 1013012 w 1326777"/>
              <a:gd name="csY57" fmla="*/ 1129553 h 1972235"/>
              <a:gd name="csX58" fmla="*/ 986118 w 1326777"/>
              <a:gd name="csY58" fmla="*/ 1120588 h 1972235"/>
              <a:gd name="csX59" fmla="*/ 968189 w 1326777"/>
              <a:gd name="csY59" fmla="*/ 1093694 h 1972235"/>
              <a:gd name="csX60" fmla="*/ 941295 w 1326777"/>
              <a:gd name="csY60" fmla="*/ 1075765 h 1972235"/>
              <a:gd name="csX61" fmla="*/ 896471 w 1326777"/>
              <a:gd name="csY61" fmla="*/ 1039906 h 1972235"/>
              <a:gd name="csX62" fmla="*/ 878542 w 1326777"/>
              <a:gd name="csY62" fmla="*/ 1013012 h 1972235"/>
              <a:gd name="csX63" fmla="*/ 860612 w 1326777"/>
              <a:gd name="csY63" fmla="*/ 995082 h 1972235"/>
              <a:gd name="csX64" fmla="*/ 887506 w 1326777"/>
              <a:gd name="csY64" fmla="*/ 932329 h 1972235"/>
              <a:gd name="csX65" fmla="*/ 914400 w 1326777"/>
              <a:gd name="csY65" fmla="*/ 914400 h 1972235"/>
              <a:gd name="csX66" fmla="*/ 959224 w 1326777"/>
              <a:gd name="csY66" fmla="*/ 851647 h 1972235"/>
              <a:gd name="csX67" fmla="*/ 986118 w 1326777"/>
              <a:gd name="csY67" fmla="*/ 833718 h 1972235"/>
              <a:gd name="csX68" fmla="*/ 1004048 w 1326777"/>
              <a:gd name="csY68" fmla="*/ 815788 h 1972235"/>
              <a:gd name="csX69" fmla="*/ 1004048 w 1326777"/>
              <a:gd name="csY69" fmla="*/ 726141 h 1972235"/>
              <a:gd name="csX70" fmla="*/ 968189 w 1326777"/>
              <a:gd name="csY70" fmla="*/ 717177 h 1972235"/>
              <a:gd name="csX71" fmla="*/ 896471 w 1326777"/>
              <a:gd name="csY71" fmla="*/ 744071 h 1972235"/>
              <a:gd name="csX72" fmla="*/ 851648 w 1326777"/>
              <a:gd name="csY72" fmla="*/ 806824 h 1972235"/>
              <a:gd name="csX73" fmla="*/ 833718 w 1326777"/>
              <a:gd name="csY73" fmla="*/ 833718 h 1972235"/>
              <a:gd name="csX74" fmla="*/ 806824 w 1326777"/>
              <a:gd name="csY74" fmla="*/ 842682 h 1972235"/>
              <a:gd name="csX75" fmla="*/ 779930 w 1326777"/>
              <a:gd name="csY75" fmla="*/ 860612 h 1972235"/>
              <a:gd name="csX76" fmla="*/ 744071 w 1326777"/>
              <a:gd name="csY76" fmla="*/ 833718 h 1972235"/>
              <a:gd name="csX77" fmla="*/ 672353 w 1326777"/>
              <a:gd name="csY77" fmla="*/ 779929 h 1972235"/>
              <a:gd name="csX78" fmla="*/ 636495 w 1326777"/>
              <a:gd name="csY78" fmla="*/ 717177 h 1972235"/>
              <a:gd name="csX79" fmla="*/ 672353 w 1326777"/>
              <a:gd name="csY79" fmla="*/ 672353 h 1972235"/>
              <a:gd name="csX80" fmla="*/ 699248 w 1326777"/>
              <a:gd name="csY80" fmla="*/ 645459 h 1972235"/>
              <a:gd name="csX81" fmla="*/ 726142 w 1326777"/>
              <a:gd name="csY81" fmla="*/ 636494 h 1972235"/>
              <a:gd name="csX82" fmla="*/ 788895 w 1326777"/>
              <a:gd name="csY82" fmla="*/ 609600 h 1972235"/>
              <a:gd name="csX83" fmla="*/ 851648 w 1326777"/>
              <a:gd name="csY83" fmla="*/ 582706 h 1972235"/>
              <a:gd name="csX84" fmla="*/ 878542 w 1326777"/>
              <a:gd name="csY84" fmla="*/ 564777 h 1972235"/>
              <a:gd name="csX85" fmla="*/ 905436 w 1326777"/>
              <a:gd name="csY85" fmla="*/ 555812 h 1972235"/>
              <a:gd name="csX86" fmla="*/ 1138518 w 1326777"/>
              <a:gd name="csY86" fmla="*/ 537882 h 1972235"/>
              <a:gd name="csX87" fmla="*/ 1156448 w 1326777"/>
              <a:gd name="csY87" fmla="*/ 510988 h 1972235"/>
              <a:gd name="csX88" fmla="*/ 1111624 w 1326777"/>
              <a:gd name="csY88" fmla="*/ 484094 h 1972235"/>
              <a:gd name="csX89" fmla="*/ 1013012 w 1326777"/>
              <a:gd name="csY89" fmla="*/ 412377 h 1972235"/>
              <a:gd name="csX90" fmla="*/ 1004048 w 1326777"/>
              <a:gd name="csY90" fmla="*/ 385482 h 1972235"/>
              <a:gd name="csX91" fmla="*/ 1057836 w 1326777"/>
              <a:gd name="csY91" fmla="*/ 304800 h 1972235"/>
              <a:gd name="csX92" fmla="*/ 1093695 w 1326777"/>
              <a:gd name="csY92" fmla="*/ 277906 h 1972235"/>
              <a:gd name="csX93" fmla="*/ 1147483 w 1326777"/>
              <a:gd name="csY93" fmla="*/ 152400 h 1972235"/>
              <a:gd name="csX94" fmla="*/ 1066800 w 1326777"/>
              <a:gd name="csY94" fmla="*/ 125506 h 1972235"/>
              <a:gd name="csX95" fmla="*/ 1030942 w 1326777"/>
              <a:gd name="csY95" fmla="*/ 107577 h 1972235"/>
              <a:gd name="csX96" fmla="*/ 968189 w 1326777"/>
              <a:gd name="csY96" fmla="*/ 80682 h 1972235"/>
              <a:gd name="csX97" fmla="*/ 923365 w 1326777"/>
              <a:gd name="csY97" fmla="*/ 44824 h 1972235"/>
              <a:gd name="csX98" fmla="*/ 887506 w 1326777"/>
              <a:gd name="csY98" fmla="*/ 26894 h 1972235"/>
              <a:gd name="csX99" fmla="*/ 824753 w 1326777"/>
              <a:gd name="csY99" fmla="*/ 0 h 1972235"/>
              <a:gd name="csX100" fmla="*/ 672353 w 1326777"/>
              <a:gd name="csY100" fmla="*/ 26894 h 1972235"/>
              <a:gd name="csX101" fmla="*/ 654424 w 1326777"/>
              <a:gd name="csY101" fmla="*/ 44824 h 1972235"/>
              <a:gd name="csX102" fmla="*/ 788895 w 1326777"/>
              <a:gd name="csY102" fmla="*/ 53788 h 1972235"/>
              <a:gd name="csX103" fmla="*/ 762000 w 1326777"/>
              <a:gd name="csY103" fmla="*/ 125506 h 1972235"/>
              <a:gd name="csX104" fmla="*/ 735106 w 1326777"/>
              <a:gd name="csY104" fmla="*/ 134471 h 1972235"/>
              <a:gd name="csX105" fmla="*/ 663389 w 1326777"/>
              <a:gd name="csY105" fmla="*/ 152400 h 1972235"/>
              <a:gd name="csX106" fmla="*/ 636495 w 1326777"/>
              <a:gd name="csY106" fmla="*/ 161365 h 1972235"/>
              <a:gd name="csX107" fmla="*/ 609600 w 1326777"/>
              <a:gd name="csY107" fmla="*/ 179294 h 1972235"/>
              <a:gd name="csX108" fmla="*/ 573742 w 1326777"/>
              <a:gd name="csY108" fmla="*/ 197224 h 1972235"/>
              <a:gd name="csX109" fmla="*/ 546848 w 1326777"/>
              <a:gd name="csY109" fmla="*/ 215153 h 1972235"/>
              <a:gd name="csX110" fmla="*/ 519953 w 1326777"/>
              <a:gd name="csY110" fmla="*/ 224118 h 1972235"/>
              <a:gd name="csX111" fmla="*/ 457200 w 1326777"/>
              <a:gd name="csY111" fmla="*/ 242047 h 1972235"/>
              <a:gd name="csX0" fmla="*/ 457200 w 1326777"/>
              <a:gd name="csY0" fmla="*/ 242047 h 1972235"/>
              <a:gd name="csX1" fmla="*/ 143436 w 1326777"/>
              <a:gd name="csY1" fmla="*/ 806824 h 1972235"/>
              <a:gd name="csX2" fmla="*/ 125506 w 1326777"/>
              <a:gd name="csY2" fmla="*/ 824753 h 1972235"/>
              <a:gd name="csX3" fmla="*/ 89648 w 1326777"/>
              <a:gd name="csY3" fmla="*/ 869577 h 1972235"/>
              <a:gd name="csX4" fmla="*/ 80683 w 1326777"/>
              <a:gd name="csY4" fmla="*/ 914400 h 1972235"/>
              <a:gd name="csX5" fmla="*/ 17930 w 1326777"/>
              <a:gd name="csY5" fmla="*/ 1030941 h 1972235"/>
              <a:gd name="csX6" fmla="*/ 0 w 1326777"/>
              <a:gd name="csY6" fmla="*/ 1075765 h 1972235"/>
              <a:gd name="csX7" fmla="*/ 8965 w 1326777"/>
              <a:gd name="csY7" fmla="*/ 1174377 h 1972235"/>
              <a:gd name="csX8" fmla="*/ 35859 w 1326777"/>
              <a:gd name="csY8" fmla="*/ 1281953 h 1972235"/>
              <a:gd name="csX9" fmla="*/ 62753 w 1326777"/>
              <a:gd name="csY9" fmla="*/ 1299882 h 1972235"/>
              <a:gd name="csX10" fmla="*/ 89648 w 1326777"/>
              <a:gd name="csY10" fmla="*/ 1326777 h 1972235"/>
              <a:gd name="csX11" fmla="*/ 98612 w 1326777"/>
              <a:gd name="csY11" fmla="*/ 1362635 h 1972235"/>
              <a:gd name="csX12" fmla="*/ 116542 w 1326777"/>
              <a:gd name="csY12" fmla="*/ 1398494 h 1972235"/>
              <a:gd name="csX13" fmla="*/ 143436 w 1326777"/>
              <a:gd name="csY13" fmla="*/ 1461247 h 1972235"/>
              <a:gd name="csX14" fmla="*/ 170330 w 1326777"/>
              <a:gd name="csY14" fmla="*/ 1515035 h 1972235"/>
              <a:gd name="csX15" fmla="*/ 188259 w 1326777"/>
              <a:gd name="csY15" fmla="*/ 1568824 h 1972235"/>
              <a:gd name="csX16" fmla="*/ 224118 w 1326777"/>
              <a:gd name="csY16" fmla="*/ 1622612 h 1972235"/>
              <a:gd name="csX17" fmla="*/ 242048 w 1326777"/>
              <a:gd name="csY17" fmla="*/ 1667435 h 1972235"/>
              <a:gd name="csX18" fmla="*/ 277906 w 1326777"/>
              <a:gd name="csY18" fmla="*/ 1712259 h 1972235"/>
              <a:gd name="csX19" fmla="*/ 286871 w 1326777"/>
              <a:gd name="csY19" fmla="*/ 1739153 h 1972235"/>
              <a:gd name="csX20" fmla="*/ 295836 w 1326777"/>
              <a:gd name="csY20" fmla="*/ 1775012 h 1972235"/>
              <a:gd name="csX21" fmla="*/ 340659 w 1326777"/>
              <a:gd name="csY21" fmla="*/ 1837765 h 1972235"/>
              <a:gd name="csX22" fmla="*/ 349624 w 1326777"/>
              <a:gd name="csY22" fmla="*/ 1873624 h 1972235"/>
              <a:gd name="csX23" fmla="*/ 376518 w 1326777"/>
              <a:gd name="csY23" fmla="*/ 1891553 h 1972235"/>
              <a:gd name="csX24" fmla="*/ 484095 w 1326777"/>
              <a:gd name="csY24" fmla="*/ 1864659 h 1972235"/>
              <a:gd name="csX25" fmla="*/ 564777 w 1326777"/>
              <a:gd name="csY25" fmla="*/ 1846729 h 1972235"/>
              <a:gd name="csX26" fmla="*/ 744071 w 1326777"/>
              <a:gd name="csY26" fmla="*/ 1864659 h 1972235"/>
              <a:gd name="csX27" fmla="*/ 806824 w 1326777"/>
              <a:gd name="csY27" fmla="*/ 1882588 h 1972235"/>
              <a:gd name="csX28" fmla="*/ 833718 w 1326777"/>
              <a:gd name="csY28" fmla="*/ 1909482 h 1972235"/>
              <a:gd name="csX29" fmla="*/ 878542 w 1326777"/>
              <a:gd name="csY29" fmla="*/ 1918447 h 1972235"/>
              <a:gd name="csX30" fmla="*/ 905436 w 1326777"/>
              <a:gd name="csY30" fmla="*/ 1927412 h 1972235"/>
              <a:gd name="csX31" fmla="*/ 959224 w 1326777"/>
              <a:gd name="csY31" fmla="*/ 1972235 h 1972235"/>
              <a:gd name="csX32" fmla="*/ 968189 w 1326777"/>
              <a:gd name="csY32" fmla="*/ 1927412 h 1972235"/>
              <a:gd name="csX33" fmla="*/ 950259 w 1326777"/>
              <a:gd name="csY33" fmla="*/ 1909482 h 1972235"/>
              <a:gd name="csX34" fmla="*/ 941295 w 1326777"/>
              <a:gd name="csY34" fmla="*/ 1882588 h 1972235"/>
              <a:gd name="csX35" fmla="*/ 932330 w 1326777"/>
              <a:gd name="csY35" fmla="*/ 1819835 h 1972235"/>
              <a:gd name="csX36" fmla="*/ 914400 w 1326777"/>
              <a:gd name="csY36" fmla="*/ 1792941 h 1972235"/>
              <a:gd name="csX37" fmla="*/ 941295 w 1326777"/>
              <a:gd name="csY37" fmla="*/ 1766047 h 1972235"/>
              <a:gd name="csX38" fmla="*/ 932330 w 1326777"/>
              <a:gd name="csY38" fmla="*/ 1739153 h 1972235"/>
              <a:gd name="csX39" fmla="*/ 959224 w 1326777"/>
              <a:gd name="csY39" fmla="*/ 1667435 h 1972235"/>
              <a:gd name="csX40" fmla="*/ 1013012 w 1326777"/>
              <a:gd name="csY40" fmla="*/ 1658471 h 1972235"/>
              <a:gd name="csX41" fmla="*/ 1093695 w 1326777"/>
              <a:gd name="csY41" fmla="*/ 1595718 h 1972235"/>
              <a:gd name="csX42" fmla="*/ 1111624 w 1326777"/>
              <a:gd name="csY42" fmla="*/ 1568824 h 1972235"/>
              <a:gd name="csX43" fmla="*/ 1138518 w 1326777"/>
              <a:gd name="csY43" fmla="*/ 1559859 h 1972235"/>
              <a:gd name="csX44" fmla="*/ 1210236 w 1326777"/>
              <a:gd name="csY44" fmla="*/ 1497106 h 1972235"/>
              <a:gd name="csX45" fmla="*/ 1246095 w 1326777"/>
              <a:gd name="csY45" fmla="*/ 1461247 h 1972235"/>
              <a:gd name="csX46" fmla="*/ 1264024 w 1326777"/>
              <a:gd name="csY46" fmla="*/ 1416424 h 1972235"/>
              <a:gd name="csX47" fmla="*/ 1299883 w 1326777"/>
              <a:gd name="csY47" fmla="*/ 1362635 h 1972235"/>
              <a:gd name="csX48" fmla="*/ 1317812 w 1326777"/>
              <a:gd name="csY48" fmla="*/ 1308847 h 1972235"/>
              <a:gd name="csX49" fmla="*/ 1326777 w 1326777"/>
              <a:gd name="csY49" fmla="*/ 1281953 h 1972235"/>
              <a:gd name="csX50" fmla="*/ 1317812 w 1326777"/>
              <a:gd name="csY50" fmla="*/ 1246094 h 1972235"/>
              <a:gd name="csX51" fmla="*/ 1272989 w 1326777"/>
              <a:gd name="csY51" fmla="*/ 1237129 h 1972235"/>
              <a:gd name="csX52" fmla="*/ 1210236 w 1326777"/>
              <a:gd name="csY52" fmla="*/ 1210235 h 1972235"/>
              <a:gd name="csX53" fmla="*/ 1174377 w 1326777"/>
              <a:gd name="csY53" fmla="*/ 1201271 h 1972235"/>
              <a:gd name="csX54" fmla="*/ 1102659 w 1326777"/>
              <a:gd name="csY54" fmla="*/ 1174377 h 1972235"/>
              <a:gd name="csX55" fmla="*/ 1048871 w 1326777"/>
              <a:gd name="csY55" fmla="*/ 1156447 h 1972235"/>
              <a:gd name="csX56" fmla="*/ 1013012 w 1326777"/>
              <a:gd name="csY56" fmla="*/ 1129553 h 1972235"/>
              <a:gd name="csX57" fmla="*/ 986118 w 1326777"/>
              <a:gd name="csY57" fmla="*/ 1120588 h 1972235"/>
              <a:gd name="csX58" fmla="*/ 968189 w 1326777"/>
              <a:gd name="csY58" fmla="*/ 1093694 h 1972235"/>
              <a:gd name="csX59" fmla="*/ 941295 w 1326777"/>
              <a:gd name="csY59" fmla="*/ 1075765 h 1972235"/>
              <a:gd name="csX60" fmla="*/ 896471 w 1326777"/>
              <a:gd name="csY60" fmla="*/ 1039906 h 1972235"/>
              <a:gd name="csX61" fmla="*/ 878542 w 1326777"/>
              <a:gd name="csY61" fmla="*/ 1013012 h 1972235"/>
              <a:gd name="csX62" fmla="*/ 860612 w 1326777"/>
              <a:gd name="csY62" fmla="*/ 995082 h 1972235"/>
              <a:gd name="csX63" fmla="*/ 887506 w 1326777"/>
              <a:gd name="csY63" fmla="*/ 932329 h 1972235"/>
              <a:gd name="csX64" fmla="*/ 914400 w 1326777"/>
              <a:gd name="csY64" fmla="*/ 914400 h 1972235"/>
              <a:gd name="csX65" fmla="*/ 959224 w 1326777"/>
              <a:gd name="csY65" fmla="*/ 851647 h 1972235"/>
              <a:gd name="csX66" fmla="*/ 986118 w 1326777"/>
              <a:gd name="csY66" fmla="*/ 833718 h 1972235"/>
              <a:gd name="csX67" fmla="*/ 1004048 w 1326777"/>
              <a:gd name="csY67" fmla="*/ 815788 h 1972235"/>
              <a:gd name="csX68" fmla="*/ 1004048 w 1326777"/>
              <a:gd name="csY68" fmla="*/ 726141 h 1972235"/>
              <a:gd name="csX69" fmla="*/ 968189 w 1326777"/>
              <a:gd name="csY69" fmla="*/ 717177 h 1972235"/>
              <a:gd name="csX70" fmla="*/ 896471 w 1326777"/>
              <a:gd name="csY70" fmla="*/ 744071 h 1972235"/>
              <a:gd name="csX71" fmla="*/ 851648 w 1326777"/>
              <a:gd name="csY71" fmla="*/ 806824 h 1972235"/>
              <a:gd name="csX72" fmla="*/ 833718 w 1326777"/>
              <a:gd name="csY72" fmla="*/ 833718 h 1972235"/>
              <a:gd name="csX73" fmla="*/ 806824 w 1326777"/>
              <a:gd name="csY73" fmla="*/ 842682 h 1972235"/>
              <a:gd name="csX74" fmla="*/ 779930 w 1326777"/>
              <a:gd name="csY74" fmla="*/ 860612 h 1972235"/>
              <a:gd name="csX75" fmla="*/ 744071 w 1326777"/>
              <a:gd name="csY75" fmla="*/ 833718 h 1972235"/>
              <a:gd name="csX76" fmla="*/ 672353 w 1326777"/>
              <a:gd name="csY76" fmla="*/ 779929 h 1972235"/>
              <a:gd name="csX77" fmla="*/ 636495 w 1326777"/>
              <a:gd name="csY77" fmla="*/ 717177 h 1972235"/>
              <a:gd name="csX78" fmla="*/ 672353 w 1326777"/>
              <a:gd name="csY78" fmla="*/ 672353 h 1972235"/>
              <a:gd name="csX79" fmla="*/ 699248 w 1326777"/>
              <a:gd name="csY79" fmla="*/ 645459 h 1972235"/>
              <a:gd name="csX80" fmla="*/ 726142 w 1326777"/>
              <a:gd name="csY80" fmla="*/ 636494 h 1972235"/>
              <a:gd name="csX81" fmla="*/ 788895 w 1326777"/>
              <a:gd name="csY81" fmla="*/ 609600 h 1972235"/>
              <a:gd name="csX82" fmla="*/ 851648 w 1326777"/>
              <a:gd name="csY82" fmla="*/ 582706 h 1972235"/>
              <a:gd name="csX83" fmla="*/ 878542 w 1326777"/>
              <a:gd name="csY83" fmla="*/ 564777 h 1972235"/>
              <a:gd name="csX84" fmla="*/ 905436 w 1326777"/>
              <a:gd name="csY84" fmla="*/ 555812 h 1972235"/>
              <a:gd name="csX85" fmla="*/ 1138518 w 1326777"/>
              <a:gd name="csY85" fmla="*/ 537882 h 1972235"/>
              <a:gd name="csX86" fmla="*/ 1156448 w 1326777"/>
              <a:gd name="csY86" fmla="*/ 510988 h 1972235"/>
              <a:gd name="csX87" fmla="*/ 1111624 w 1326777"/>
              <a:gd name="csY87" fmla="*/ 484094 h 1972235"/>
              <a:gd name="csX88" fmla="*/ 1013012 w 1326777"/>
              <a:gd name="csY88" fmla="*/ 412377 h 1972235"/>
              <a:gd name="csX89" fmla="*/ 1004048 w 1326777"/>
              <a:gd name="csY89" fmla="*/ 385482 h 1972235"/>
              <a:gd name="csX90" fmla="*/ 1057836 w 1326777"/>
              <a:gd name="csY90" fmla="*/ 304800 h 1972235"/>
              <a:gd name="csX91" fmla="*/ 1093695 w 1326777"/>
              <a:gd name="csY91" fmla="*/ 277906 h 1972235"/>
              <a:gd name="csX92" fmla="*/ 1147483 w 1326777"/>
              <a:gd name="csY92" fmla="*/ 152400 h 1972235"/>
              <a:gd name="csX93" fmla="*/ 1066800 w 1326777"/>
              <a:gd name="csY93" fmla="*/ 125506 h 1972235"/>
              <a:gd name="csX94" fmla="*/ 1030942 w 1326777"/>
              <a:gd name="csY94" fmla="*/ 107577 h 1972235"/>
              <a:gd name="csX95" fmla="*/ 968189 w 1326777"/>
              <a:gd name="csY95" fmla="*/ 80682 h 1972235"/>
              <a:gd name="csX96" fmla="*/ 923365 w 1326777"/>
              <a:gd name="csY96" fmla="*/ 44824 h 1972235"/>
              <a:gd name="csX97" fmla="*/ 887506 w 1326777"/>
              <a:gd name="csY97" fmla="*/ 26894 h 1972235"/>
              <a:gd name="csX98" fmla="*/ 824753 w 1326777"/>
              <a:gd name="csY98" fmla="*/ 0 h 1972235"/>
              <a:gd name="csX99" fmla="*/ 672353 w 1326777"/>
              <a:gd name="csY99" fmla="*/ 26894 h 1972235"/>
              <a:gd name="csX100" fmla="*/ 654424 w 1326777"/>
              <a:gd name="csY100" fmla="*/ 44824 h 1972235"/>
              <a:gd name="csX101" fmla="*/ 788895 w 1326777"/>
              <a:gd name="csY101" fmla="*/ 53788 h 1972235"/>
              <a:gd name="csX102" fmla="*/ 762000 w 1326777"/>
              <a:gd name="csY102" fmla="*/ 125506 h 1972235"/>
              <a:gd name="csX103" fmla="*/ 735106 w 1326777"/>
              <a:gd name="csY103" fmla="*/ 134471 h 1972235"/>
              <a:gd name="csX104" fmla="*/ 663389 w 1326777"/>
              <a:gd name="csY104" fmla="*/ 152400 h 1972235"/>
              <a:gd name="csX105" fmla="*/ 636495 w 1326777"/>
              <a:gd name="csY105" fmla="*/ 161365 h 1972235"/>
              <a:gd name="csX106" fmla="*/ 609600 w 1326777"/>
              <a:gd name="csY106" fmla="*/ 179294 h 1972235"/>
              <a:gd name="csX107" fmla="*/ 573742 w 1326777"/>
              <a:gd name="csY107" fmla="*/ 197224 h 1972235"/>
              <a:gd name="csX108" fmla="*/ 546848 w 1326777"/>
              <a:gd name="csY108" fmla="*/ 215153 h 1972235"/>
              <a:gd name="csX109" fmla="*/ 519953 w 1326777"/>
              <a:gd name="csY109" fmla="*/ 224118 h 1972235"/>
              <a:gd name="csX110" fmla="*/ 457200 w 1326777"/>
              <a:gd name="csY110" fmla="*/ 242047 h 1972235"/>
              <a:gd name="csX0" fmla="*/ 457200 w 1326777"/>
              <a:gd name="csY0" fmla="*/ 242047 h 1972235"/>
              <a:gd name="csX1" fmla="*/ 143436 w 1326777"/>
              <a:gd name="csY1" fmla="*/ 806824 h 1972235"/>
              <a:gd name="csX2" fmla="*/ 125506 w 1326777"/>
              <a:gd name="csY2" fmla="*/ 824753 h 1972235"/>
              <a:gd name="csX3" fmla="*/ 89648 w 1326777"/>
              <a:gd name="csY3" fmla="*/ 869577 h 1972235"/>
              <a:gd name="csX4" fmla="*/ 17930 w 1326777"/>
              <a:gd name="csY4" fmla="*/ 1030941 h 1972235"/>
              <a:gd name="csX5" fmla="*/ 0 w 1326777"/>
              <a:gd name="csY5" fmla="*/ 1075765 h 1972235"/>
              <a:gd name="csX6" fmla="*/ 8965 w 1326777"/>
              <a:gd name="csY6" fmla="*/ 1174377 h 1972235"/>
              <a:gd name="csX7" fmla="*/ 35859 w 1326777"/>
              <a:gd name="csY7" fmla="*/ 1281953 h 1972235"/>
              <a:gd name="csX8" fmla="*/ 62753 w 1326777"/>
              <a:gd name="csY8" fmla="*/ 1299882 h 1972235"/>
              <a:gd name="csX9" fmla="*/ 89648 w 1326777"/>
              <a:gd name="csY9" fmla="*/ 1326777 h 1972235"/>
              <a:gd name="csX10" fmla="*/ 98612 w 1326777"/>
              <a:gd name="csY10" fmla="*/ 1362635 h 1972235"/>
              <a:gd name="csX11" fmla="*/ 116542 w 1326777"/>
              <a:gd name="csY11" fmla="*/ 1398494 h 1972235"/>
              <a:gd name="csX12" fmla="*/ 143436 w 1326777"/>
              <a:gd name="csY12" fmla="*/ 1461247 h 1972235"/>
              <a:gd name="csX13" fmla="*/ 170330 w 1326777"/>
              <a:gd name="csY13" fmla="*/ 1515035 h 1972235"/>
              <a:gd name="csX14" fmla="*/ 188259 w 1326777"/>
              <a:gd name="csY14" fmla="*/ 1568824 h 1972235"/>
              <a:gd name="csX15" fmla="*/ 224118 w 1326777"/>
              <a:gd name="csY15" fmla="*/ 1622612 h 1972235"/>
              <a:gd name="csX16" fmla="*/ 242048 w 1326777"/>
              <a:gd name="csY16" fmla="*/ 1667435 h 1972235"/>
              <a:gd name="csX17" fmla="*/ 277906 w 1326777"/>
              <a:gd name="csY17" fmla="*/ 1712259 h 1972235"/>
              <a:gd name="csX18" fmla="*/ 286871 w 1326777"/>
              <a:gd name="csY18" fmla="*/ 1739153 h 1972235"/>
              <a:gd name="csX19" fmla="*/ 295836 w 1326777"/>
              <a:gd name="csY19" fmla="*/ 1775012 h 1972235"/>
              <a:gd name="csX20" fmla="*/ 340659 w 1326777"/>
              <a:gd name="csY20" fmla="*/ 1837765 h 1972235"/>
              <a:gd name="csX21" fmla="*/ 349624 w 1326777"/>
              <a:gd name="csY21" fmla="*/ 1873624 h 1972235"/>
              <a:gd name="csX22" fmla="*/ 376518 w 1326777"/>
              <a:gd name="csY22" fmla="*/ 1891553 h 1972235"/>
              <a:gd name="csX23" fmla="*/ 484095 w 1326777"/>
              <a:gd name="csY23" fmla="*/ 1864659 h 1972235"/>
              <a:gd name="csX24" fmla="*/ 564777 w 1326777"/>
              <a:gd name="csY24" fmla="*/ 1846729 h 1972235"/>
              <a:gd name="csX25" fmla="*/ 744071 w 1326777"/>
              <a:gd name="csY25" fmla="*/ 1864659 h 1972235"/>
              <a:gd name="csX26" fmla="*/ 806824 w 1326777"/>
              <a:gd name="csY26" fmla="*/ 1882588 h 1972235"/>
              <a:gd name="csX27" fmla="*/ 833718 w 1326777"/>
              <a:gd name="csY27" fmla="*/ 1909482 h 1972235"/>
              <a:gd name="csX28" fmla="*/ 878542 w 1326777"/>
              <a:gd name="csY28" fmla="*/ 1918447 h 1972235"/>
              <a:gd name="csX29" fmla="*/ 905436 w 1326777"/>
              <a:gd name="csY29" fmla="*/ 1927412 h 1972235"/>
              <a:gd name="csX30" fmla="*/ 959224 w 1326777"/>
              <a:gd name="csY30" fmla="*/ 1972235 h 1972235"/>
              <a:gd name="csX31" fmla="*/ 968189 w 1326777"/>
              <a:gd name="csY31" fmla="*/ 1927412 h 1972235"/>
              <a:gd name="csX32" fmla="*/ 950259 w 1326777"/>
              <a:gd name="csY32" fmla="*/ 1909482 h 1972235"/>
              <a:gd name="csX33" fmla="*/ 941295 w 1326777"/>
              <a:gd name="csY33" fmla="*/ 1882588 h 1972235"/>
              <a:gd name="csX34" fmla="*/ 932330 w 1326777"/>
              <a:gd name="csY34" fmla="*/ 1819835 h 1972235"/>
              <a:gd name="csX35" fmla="*/ 914400 w 1326777"/>
              <a:gd name="csY35" fmla="*/ 1792941 h 1972235"/>
              <a:gd name="csX36" fmla="*/ 941295 w 1326777"/>
              <a:gd name="csY36" fmla="*/ 1766047 h 1972235"/>
              <a:gd name="csX37" fmla="*/ 932330 w 1326777"/>
              <a:gd name="csY37" fmla="*/ 1739153 h 1972235"/>
              <a:gd name="csX38" fmla="*/ 959224 w 1326777"/>
              <a:gd name="csY38" fmla="*/ 1667435 h 1972235"/>
              <a:gd name="csX39" fmla="*/ 1013012 w 1326777"/>
              <a:gd name="csY39" fmla="*/ 1658471 h 1972235"/>
              <a:gd name="csX40" fmla="*/ 1093695 w 1326777"/>
              <a:gd name="csY40" fmla="*/ 1595718 h 1972235"/>
              <a:gd name="csX41" fmla="*/ 1111624 w 1326777"/>
              <a:gd name="csY41" fmla="*/ 1568824 h 1972235"/>
              <a:gd name="csX42" fmla="*/ 1138518 w 1326777"/>
              <a:gd name="csY42" fmla="*/ 1559859 h 1972235"/>
              <a:gd name="csX43" fmla="*/ 1210236 w 1326777"/>
              <a:gd name="csY43" fmla="*/ 1497106 h 1972235"/>
              <a:gd name="csX44" fmla="*/ 1246095 w 1326777"/>
              <a:gd name="csY44" fmla="*/ 1461247 h 1972235"/>
              <a:gd name="csX45" fmla="*/ 1264024 w 1326777"/>
              <a:gd name="csY45" fmla="*/ 1416424 h 1972235"/>
              <a:gd name="csX46" fmla="*/ 1299883 w 1326777"/>
              <a:gd name="csY46" fmla="*/ 1362635 h 1972235"/>
              <a:gd name="csX47" fmla="*/ 1317812 w 1326777"/>
              <a:gd name="csY47" fmla="*/ 1308847 h 1972235"/>
              <a:gd name="csX48" fmla="*/ 1326777 w 1326777"/>
              <a:gd name="csY48" fmla="*/ 1281953 h 1972235"/>
              <a:gd name="csX49" fmla="*/ 1317812 w 1326777"/>
              <a:gd name="csY49" fmla="*/ 1246094 h 1972235"/>
              <a:gd name="csX50" fmla="*/ 1272989 w 1326777"/>
              <a:gd name="csY50" fmla="*/ 1237129 h 1972235"/>
              <a:gd name="csX51" fmla="*/ 1210236 w 1326777"/>
              <a:gd name="csY51" fmla="*/ 1210235 h 1972235"/>
              <a:gd name="csX52" fmla="*/ 1174377 w 1326777"/>
              <a:gd name="csY52" fmla="*/ 1201271 h 1972235"/>
              <a:gd name="csX53" fmla="*/ 1102659 w 1326777"/>
              <a:gd name="csY53" fmla="*/ 1174377 h 1972235"/>
              <a:gd name="csX54" fmla="*/ 1048871 w 1326777"/>
              <a:gd name="csY54" fmla="*/ 1156447 h 1972235"/>
              <a:gd name="csX55" fmla="*/ 1013012 w 1326777"/>
              <a:gd name="csY55" fmla="*/ 1129553 h 1972235"/>
              <a:gd name="csX56" fmla="*/ 986118 w 1326777"/>
              <a:gd name="csY56" fmla="*/ 1120588 h 1972235"/>
              <a:gd name="csX57" fmla="*/ 968189 w 1326777"/>
              <a:gd name="csY57" fmla="*/ 1093694 h 1972235"/>
              <a:gd name="csX58" fmla="*/ 941295 w 1326777"/>
              <a:gd name="csY58" fmla="*/ 1075765 h 1972235"/>
              <a:gd name="csX59" fmla="*/ 896471 w 1326777"/>
              <a:gd name="csY59" fmla="*/ 1039906 h 1972235"/>
              <a:gd name="csX60" fmla="*/ 878542 w 1326777"/>
              <a:gd name="csY60" fmla="*/ 1013012 h 1972235"/>
              <a:gd name="csX61" fmla="*/ 860612 w 1326777"/>
              <a:gd name="csY61" fmla="*/ 995082 h 1972235"/>
              <a:gd name="csX62" fmla="*/ 887506 w 1326777"/>
              <a:gd name="csY62" fmla="*/ 932329 h 1972235"/>
              <a:gd name="csX63" fmla="*/ 914400 w 1326777"/>
              <a:gd name="csY63" fmla="*/ 914400 h 1972235"/>
              <a:gd name="csX64" fmla="*/ 959224 w 1326777"/>
              <a:gd name="csY64" fmla="*/ 851647 h 1972235"/>
              <a:gd name="csX65" fmla="*/ 986118 w 1326777"/>
              <a:gd name="csY65" fmla="*/ 833718 h 1972235"/>
              <a:gd name="csX66" fmla="*/ 1004048 w 1326777"/>
              <a:gd name="csY66" fmla="*/ 815788 h 1972235"/>
              <a:gd name="csX67" fmla="*/ 1004048 w 1326777"/>
              <a:gd name="csY67" fmla="*/ 726141 h 1972235"/>
              <a:gd name="csX68" fmla="*/ 968189 w 1326777"/>
              <a:gd name="csY68" fmla="*/ 717177 h 1972235"/>
              <a:gd name="csX69" fmla="*/ 896471 w 1326777"/>
              <a:gd name="csY69" fmla="*/ 744071 h 1972235"/>
              <a:gd name="csX70" fmla="*/ 851648 w 1326777"/>
              <a:gd name="csY70" fmla="*/ 806824 h 1972235"/>
              <a:gd name="csX71" fmla="*/ 833718 w 1326777"/>
              <a:gd name="csY71" fmla="*/ 833718 h 1972235"/>
              <a:gd name="csX72" fmla="*/ 806824 w 1326777"/>
              <a:gd name="csY72" fmla="*/ 842682 h 1972235"/>
              <a:gd name="csX73" fmla="*/ 779930 w 1326777"/>
              <a:gd name="csY73" fmla="*/ 860612 h 1972235"/>
              <a:gd name="csX74" fmla="*/ 744071 w 1326777"/>
              <a:gd name="csY74" fmla="*/ 833718 h 1972235"/>
              <a:gd name="csX75" fmla="*/ 672353 w 1326777"/>
              <a:gd name="csY75" fmla="*/ 779929 h 1972235"/>
              <a:gd name="csX76" fmla="*/ 636495 w 1326777"/>
              <a:gd name="csY76" fmla="*/ 717177 h 1972235"/>
              <a:gd name="csX77" fmla="*/ 672353 w 1326777"/>
              <a:gd name="csY77" fmla="*/ 672353 h 1972235"/>
              <a:gd name="csX78" fmla="*/ 699248 w 1326777"/>
              <a:gd name="csY78" fmla="*/ 645459 h 1972235"/>
              <a:gd name="csX79" fmla="*/ 726142 w 1326777"/>
              <a:gd name="csY79" fmla="*/ 636494 h 1972235"/>
              <a:gd name="csX80" fmla="*/ 788895 w 1326777"/>
              <a:gd name="csY80" fmla="*/ 609600 h 1972235"/>
              <a:gd name="csX81" fmla="*/ 851648 w 1326777"/>
              <a:gd name="csY81" fmla="*/ 582706 h 1972235"/>
              <a:gd name="csX82" fmla="*/ 878542 w 1326777"/>
              <a:gd name="csY82" fmla="*/ 564777 h 1972235"/>
              <a:gd name="csX83" fmla="*/ 905436 w 1326777"/>
              <a:gd name="csY83" fmla="*/ 555812 h 1972235"/>
              <a:gd name="csX84" fmla="*/ 1138518 w 1326777"/>
              <a:gd name="csY84" fmla="*/ 537882 h 1972235"/>
              <a:gd name="csX85" fmla="*/ 1156448 w 1326777"/>
              <a:gd name="csY85" fmla="*/ 510988 h 1972235"/>
              <a:gd name="csX86" fmla="*/ 1111624 w 1326777"/>
              <a:gd name="csY86" fmla="*/ 484094 h 1972235"/>
              <a:gd name="csX87" fmla="*/ 1013012 w 1326777"/>
              <a:gd name="csY87" fmla="*/ 412377 h 1972235"/>
              <a:gd name="csX88" fmla="*/ 1004048 w 1326777"/>
              <a:gd name="csY88" fmla="*/ 385482 h 1972235"/>
              <a:gd name="csX89" fmla="*/ 1057836 w 1326777"/>
              <a:gd name="csY89" fmla="*/ 304800 h 1972235"/>
              <a:gd name="csX90" fmla="*/ 1093695 w 1326777"/>
              <a:gd name="csY90" fmla="*/ 277906 h 1972235"/>
              <a:gd name="csX91" fmla="*/ 1147483 w 1326777"/>
              <a:gd name="csY91" fmla="*/ 152400 h 1972235"/>
              <a:gd name="csX92" fmla="*/ 1066800 w 1326777"/>
              <a:gd name="csY92" fmla="*/ 125506 h 1972235"/>
              <a:gd name="csX93" fmla="*/ 1030942 w 1326777"/>
              <a:gd name="csY93" fmla="*/ 107577 h 1972235"/>
              <a:gd name="csX94" fmla="*/ 968189 w 1326777"/>
              <a:gd name="csY94" fmla="*/ 80682 h 1972235"/>
              <a:gd name="csX95" fmla="*/ 923365 w 1326777"/>
              <a:gd name="csY95" fmla="*/ 44824 h 1972235"/>
              <a:gd name="csX96" fmla="*/ 887506 w 1326777"/>
              <a:gd name="csY96" fmla="*/ 26894 h 1972235"/>
              <a:gd name="csX97" fmla="*/ 824753 w 1326777"/>
              <a:gd name="csY97" fmla="*/ 0 h 1972235"/>
              <a:gd name="csX98" fmla="*/ 672353 w 1326777"/>
              <a:gd name="csY98" fmla="*/ 26894 h 1972235"/>
              <a:gd name="csX99" fmla="*/ 654424 w 1326777"/>
              <a:gd name="csY99" fmla="*/ 44824 h 1972235"/>
              <a:gd name="csX100" fmla="*/ 788895 w 1326777"/>
              <a:gd name="csY100" fmla="*/ 53788 h 1972235"/>
              <a:gd name="csX101" fmla="*/ 762000 w 1326777"/>
              <a:gd name="csY101" fmla="*/ 125506 h 1972235"/>
              <a:gd name="csX102" fmla="*/ 735106 w 1326777"/>
              <a:gd name="csY102" fmla="*/ 134471 h 1972235"/>
              <a:gd name="csX103" fmla="*/ 663389 w 1326777"/>
              <a:gd name="csY103" fmla="*/ 152400 h 1972235"/>
              <a:gd name="csX104" fmla="*/ 636495 w 1326777"/>
              <a:gd name="csY104" fmla="*/ 161365 h 1972235"/>
              <a:gd name="csX105" fmla="*/ 609600 w 1326777"/>
              <a:gd name="csY105" fmla="*/ 179294 h 1972235"/>
              <a:gd name="csX106" fmla="*/ 573742 w 1326777"/>
              <a:gd name="csY106" fmla="*/ 197224 h 1972235"/>
              <a:gd name="csX107" fmla="*/ 546848 w 1326777"/>
              <a:gd name="csY107" fmla="*/ 215153 h 1972235"/>
              <a:gd name="csX108" fmla="*/ 519953 w 1326777"/>
              <a:gd name="csY108" fmla="*/ 224118 h 1972235"/>
              <a:gd name="csX109" fmla="*/ 457200 w 1326777"/>
              <a:gd name="csY109" fmla="*/ 242047 h 1972235"/>
              <a:gd name="csX0" fmla="*/ 457200 w 1326777"/>
              <a:gd name="csY0" fmla="*/ 242047 h 1972235"/>
              <a:gd name="csX1" fmla="*/ 143436 w 1326777"/>
              <a:gd name="csY1" fmla="*/ 806824 h 1972235"/>
              <a:gd name="csX2" fmla="*/ 125506 w 1326777"/>
              <a:gd name="csY2" fmla="*/ 824753 h 1972235"/>
              <a:gd name="csX3" fmla="*/ 17930 w 1326777"/>
              <a:gd name="csY3" fmla="*/ 1030941 h 1972235"/>
              <a:gd name="csX4" fmla="*/ 0 w 1326777"/>
              <a:gd name="csY4" fmla="*/ 1075765 h 1972235"/>
              <a:gd name="csX5" fmla="*/ 8965 w 1326777"/>
              <a:gd name="csY5" fmla="*/ 1174377 h 1972235"/>
              <a:gd name="csX6" fmla="*/ 35859 w 1326777"/>
              <a:gd name="csY6" fmla="*/ 1281953 h 1972235"/>
              <a:gd name="csX7" fmla="*/ 62753 w 1326777"/>
              <a:gd name="csY7" fmla="*/ 1299882 h 1972235"/>
              <a:gd name="csX8" fmla="*/ 89648 w 1326777"/>
              <a:gd name="csY8" fmla="*/ 1326777 h 1972235"/>
              <a:gd name="csX9" fmla="*/ 98612 w 1326777"/>
              <a:gd name="csY9" fmla="*/ 1362635 h 1972235"/>
              <a:gd name="csX10" fmla="*/ 116542 w 1326777"/>
              <a:gd name="csY10" fmla="*/ 1398494 h 1972235"/>
              <a:gd name="csX11" fmla="*/ 143436 w 1326777"/>
              <a:gd name="csY11" fmla="*/ 1461247 h 1972235"/>
              <a:gd name="csX12" fmla="*/ 170330 w 1326777"/>
              <a:gd name="csY12" fmla="*/ 1515035 h 1972235"/>
              <a:gd name="csX13" fmla="*/ 188259 w 1326777"/>
              <a:gd name="csY13" fmla="*/ 1568824 h 1972235"/>
              <a:gd name="csX14" fmla="*/ 224118 w 1326777"/>
              <a:gd name="csY14" fmla="*/ 1622612 h 1972235"/>
              <a:gd name="csX15" fmla="*/ 242048 w 1326777"/>
              <a:gd name="csY15" fmla="*/ 1667435 h 1972235"/>
              <a:gd name="csX16" fmla="*/ 277906 w 1326777"/>
              <a:gd name="csY16" fmla="*/ 1712259 h 1972235"/>
              <a:gd name="csX17" fmla="*/ 286871 w 1326777"/>
              <a:gd name="csY17" fmla="*/ 1739153 h 1972235"/>
              <a:gd name="csX18" fmla="*/ 295836 w 1326777"/>
              <a:gd name="csY18" fmla="*/ 1775012 h 1972235"/>
              <a:gd name="csX19" fmla="*/ 340659 w 1326777"/>
              <a:gd name="csY19" fmla="*/ 1837765 h 1972235"/>
              <a:gd name="csX20" fmla="*/ 349624 w 1326777"/>
              <a:gd name="csY20" fmla="*/ 1873624 h 1972235"/>
              <a:gd name="csX21" fmla="*/ 376518 w 1326777"/>
              <a:gd name="csY21" fmla="*/ 1891553 h 1972235"/>
              <a:gd name="csX22" fmla="*/ 484095 w 1326777"/>
              <a:gd name="csY22" fmla="*/ 1864659 h 1972235"/>
              <a:gd name="csX23" fmla="*/ 564777 w 1326777"/>
              <a:gd name="csY23" fmla="*/ 1846729 h 1972235"/>
              <a:gd name="csX24" fmla="*/ 744071 w 1326777"/>
              <a:gd name="csY24" fmla="*/ 1864659 h 1972235"/>
              <a:gd name="csX25" fmla="*/ 806824 w 1326777"/>
              <a:gd name="csY25" fmla="*/ 1882588 h 1972235"/>
              <a:gd name="csX26" fmla="*/ 833718 w 1326777"/>
              <a:gd name="csY26" fmla="*/ 1909482 h 1972235"/>
              <a:gd name="csX27" fmla="*/ 878542 w 1326777"/>
              <a:gd name="csY27" fmla="*/ 1918447 h 1972235"/>
              <a:gd name="csX28" fmla="*/ 905436 w 1326777"/>
              <a:gd name="csY28" fmla="*/ 1927412 h 1972235"/>
              <a:gd name="csX29" fmla="*/ 959224 w 1326777"/>
              <a:gd name="csY29" fmla="*/ 1972235 h 1972235"/>
              <a:gd name="csX30" fmla="*/ 968189 w 1326777"/>
              <a:gd name="csY30" fmla="*/ 1927412 h 1972235"/>
              <a:gd name="csX31" fmla="*/ 950259 w 1326777"/>
              <a:gd name="csY31" fmla="*/ 1909482 h 1972235"/>
              <a:gd name="csX32" fmla="*/ 941295 w 1326777"/>
              <a:gd name="csY32" fmla="*/ 1882588 h 1972235"/>
              <a:gd name="csX33" fmla="*/ 932330 w 1326777"/>
              <a:gd name="csY33" fmla="*/ 1819835 h 1972235"/>
              <a:gd name="csX34" fmla="*/ 914400 w 1326777"/>
              <a:gd name="csY34" fmla="*/ 1792941 h 1972235"/>
              <a:gd name="csX35" fmla="*/ 941295 w 1326777"/>
              <a:gd name="csY35" fmla="*/ 1766047 h 1972235"/>
              <a:gd name="csX36" fmla="*/ 932330 w 1326777"/>
              <a:gd name="csY36" fmla="*/ 1739153 h 1972235"/>
              <a:gd name="csX37" fmla="*/ 959224 w 1326777"/>
              <a:gd name="csY37" fmla="*/ 1667435 h 1972235"/>
              <a:gd name="csX38" fmla="*/ 1013012 w 1326777"/>
              <a:gd name="csY38" fmla="*/ 1658471 h 1972235"/>
              <a:gd name="csX39" fmla="*/ 1093695 w 1326777"/>
              <a:gd name="csY39" fmla="*/ 1595718 h 1972235"/>
              <a:gd name="csX40" fmla="*/ 1111624 w 1326777"/>
              <a:gd name="csY40" fmla="*/ 1568824 h 1972235"/>
              <a:gd name="csX41" fmla="*/ 1138518 w 1326777"/>
              <a:gd name="csY41" fmla="*/ 1559859 h 1972235"/>
              <a:gd name="csX42" fmla="*/ 1210236 w 1326777"/>
              <a:gd name="csY42" fmla="*/ 1497106 h 1972235"/>
              <a:gd name="csX43" fmla="*/ 1246095 w 1326777"/>
              <a:gd name="csY43" fmla="*/ 1461247 h 1972235"/>
              <a:gd name="csX44" fmla="*/ 1264024 w 1326777"/>
              <a:gd name="csY44" fmla="*/ 1416424 h 1972235"/>
              <a:gd name="csX45" fmla="*/ 1299883 w 1326777"/>
              <a:gd name="csY45" fmla="*/ 1362635 h 1972235"/>
              <a:gd name="csX46" fmla="*/ 1317812 w 1326777"/>
              <a:gd name="csY46" fmla="*/ 1308847 h 1972235"/>
              <a:gd name="csX47" fmla="*/ 1326777 w 1326777"/>
              <a:gd name="csY47" fmla="*/ 1281953 h 1972235"/>
              <a:gd name="csX48" fmla="*/ 1317812 w 1326777"/>
              <a:gd name="csY48" fmla="*/ 1246094 h 1972235"/>
              <a:gd name="csX49" fmla="*/ 1272989 w 1326777"/>
              <a:gd name="csY49" fmla="*/ 1237129 h 1972235"/>
              <a:gd name="csX50" fmla="*/ 1210236 w 1326777"/>
              <a:gd name="csY50" fmla="*/ 1210235 h 1972235"/>
              <a:gd name="csX51" fmla="*/ 1174377 w 1326777"/>
              <a:gd name="csY51" fmla="*/ 1201271 h 1972235"/>
              <a:gd name="csX52" fmla="*/ 1102659 w 1326777"/>
              <a:gd name="csY52" fmla="*/ 1174377 h 1972235"/>
              <a:gd name="csX53" fmla="*/ 1048871 w 1326777"/>
              <a:gd name="csY53" fmla="*/ 1156447 h 1972235"/>
              <a:gd name="csX54" fmla="*/ 1013012 w 1326777"/>
              <a:gd name="csY54" fmla="*/ 1129553 h 1972235"/>
              <a:gd name="csX55" fmla="*/ 986118 w 1326777"/>
              <a:gd name="csY55" fmla="*/ 1120588 h 1972235"/>
              <a:gd name="csX56" fmla="*/ 968189 w 1326777"/>
              <a:gd name="csY56" fmla="*/ 1093694 h 1972235"/>
              <a:gd name="csX57" fmla="*/ 941295 w 1326777"/>
              <a:gd name="csY57" fmla="*/ 1075765 h 1972235"/>
              <a:gd name="csX58" fmla="*/ 896471 w 1326777"/>
              <a:gd name="csY58" fmla="*/ 1039906 h 1972235"/>
              <a:gd name="csX59" fmla="*/ 878542 w 1326777"/>
              <a:gd name="csY59" fmla="*/ 1013012 h 1972235"/>
              <a:gd name="csX60" fmla="*/ 860612 w 1326777"/>
              <a:gd name="csY60" fmla="*/ 995082 h 1972235"/>
              <a:gd name="csX61" fmla="*/ 887506 w 1326777"/>
              <a:gd name="csY61" fmla="*/ 932329 h 1972235"/>
              <a:gd name="csX62" fmla="*/ 914400 w 1326777"/>
              <a:gd name="csY62" fmla="*/ 914400 h 1972235"/>
              <a:gd name="csX63" fmla="*/ 959224 w 1326777"/>
              <a:gd name="csY63" fmla="*/ 851647 h 1972235"/>
              <a:gd name="csX64" fmla="*/ 986118 w 1326777"/>
              <a:gd name="csY64" fmla="*/ 833718 h 1972235"/>
              <a:gd name="csX65" fmla="*/ 1004048 w 1326777"/>
              <a:gd name="csY65" fmla="*/ 815788 h 1972235"/>
              <a:gd name="csX66" fmla="*/ 1004048 w 1326777"/>
              <a:gd name="csY66" fmla="*/ 726141 h 1972235"/>
              <a:gd name="csX67" fmla="*/ 968189 w 1326777"/>
              <a:gd name="csY67" fmla="*/ 717177 h 1972235"/>
              <a:gd name="csX68" fmla="*/ 896471 w 1326777"/>
              <a:gd name="csY68" fmla="*/ 744071 h 1972235"/>
              <a:gd name="csX69" fmla="*/ 851648 w 1326777"/>
              <a:gd name="csY69" fmla="*/ 806824 h 1972235"/>
              <a:gd name="csX70" fmla="*/ 833718 w 1326777"/>
              <a:gd name="csY70" fmla="*/ 833718 h 1972235"/>
              <a:gd name="csX71" fmla="*/ 806824 w 1326777"/>
              <a:gd name="csY71" fmla="*/ 842682 h 1972235"/>
              <a:gd name="csX72" fmla="*/ 779930 w 1326777"/>
              <a:gd name="csY72" fmla="*/ 860612 h 1972235"/>
              <a:gd name="csX73" fmla="*/ 744071 w 1326777"/>
              <a:gd name="csY73" fmla="*/ 833718 h 1972235"/>
              <a:gd name="csX74" fmla="*/ 672353 w 1326777"/>
              <a:gd name="csY74" fmla="*/ 779929 h 1972235"/>
              <a:gd name="csX75" fmla="*/ 636495 w 1326777"/>
              <a:gd name="csY75" fmla="*/ 717177 h 1972235"/>
              <a:gd name="csX76" fmla="*/ 672353 w 1326777"/>
              <a:gd name="csY76" fmla="*/ 672353 h 1972235"/>
              <a:gd name="csX77" fmla="*/ 699248 w 1326777"/>
              <a:gd name="csY77" fmla="*/ 645459 h 1972235"/>
              <a:gd name="csX78" fmla="*/ 726142 w 1326777"/>
              <a:gd name="csY78" fmla="*/ 636494 h 1972235"/>
              <a:gd name="csX79" fmla="*/ 788895 w 1326777"/>
              <a:gd name="csY79" fmla="*/ 609600 h 1972235"/>
              <a:gd name="csX80" fmla="*/ 851648 w 1326777"/>
              <a:gd name="csY80" fmla="*/ 582706 h 1972235"/>
              <a:gd name="csX81" fmla="*/ 878542 w 1326777"/>
              <a:gd name="csY81" fmla="*/ 564777 h 1972235"/>
              <a:gd name="csX82" fmla="*/ 905436 w 1326777"/>
              <a:gd name="csY82" fmla="*/ 555812 h 1972235"/>
              <a:gd name="csX83" fmla="*/ 1138518 w 1326777"/>
              <a:gd name="csY83" fmla="*/ 537882 h 1972235"/>
              <a:gd name="csX84" fmla="*/ 1156448 w 1326777"/>
              <a:gd name="csY84" fmla="*/ 510988 h 1972235"/>
              <a:gd name="csX85" fmla="*/ 1111624 w 1326777"/>
              <a:gd name="csY85" fmla="*/ 484094 h 1972235"/>
              <a:gd name="csX86" fmla="*/ 1013012 w 1326777"/>
              <a:gd name="csY86" fmla="*/ 412377 h 1972235"/>
              <a:gd name="csX87" fmla="*/ 1004048 w 1326777"/>
              <a:gd name="csY87" fmla="*/ 385482 h 1972235"/>
              <a:gd name="csX88" fmla="*/ 1057836 w 1326777"/>
              <a:gd name="csY88" fmla="*/ 304800 h 1972235"/>
              <a:gd name="csX89" fmla="*/ 1093695 w 1326777"/>
              <a:gd name="csY89" fmla="*/ 277906 h 1972235"/>
              <a:gd name="csX90" fmla="*/ 1147483 w 1326777"/>
              <a:gd name="csY90" fmla="*/ 152400 h 1972235"/>
              <a:gd name="csX91" fmla="*/ 1066800 w 1326777"/>
              <a:gd name="csY91" fmla="*/ 125506 h 1972235"/>
              <a:gd name="csX92" fmla="*/ 1030942 w 1326777"/>
              <a:gd name="csY92" fmla="*/ 107577 h 1972235"/>
              <a:gd name="csX93" fmla="*/ 968189 w 1326777"/>
              <a:gd name="csY93" fmla="*/ 80682 h 1972235"/>
              <a:gd name="csX94" fmla="*/ 923365 w 1326777"/>
              <a:gd name="csY94" fmla="*/ 44824 h 1972235"/>
              <a:gd name="csX95" fmla="*/ 887506 w 1326777"/>
              <a:gd name="csY95" fmla="*/ 26894 h 1972235"/>
              <a:gd name="csX96" fmla="*/ 824753 w 1326777"/>
              <a:gd name="csY96" fmla="*/ 0 h 1972235"/>
              <a:gd name="csX97" fmla="*/ 672353 w 1326777"/>
              <a:gd name="csY97" fmla="*/ 26894 h 1972235"/>
              <a:gd name="csX98" fmla="*/ 654424 w 1326777"/>
              <a:gd name="csY98" fmla="*/ 44824 h 1972235"/>
              <a:gd name="csX99" fmla="*/ 788895 w 1326777"/>
              <a:gd name="csY99" fmla="*/ 53788 h 1972235"/>
              <a:gd name="csX100" fmla="*/ 762000 w 1326777"/>
              <a:gd name="csY100" fmla="*/ 125506 h 1972235"/>
              <a:gd name="csX101" fmla="*/ 735106 w 1326777"/>
              <a:gd name="csY101" fmla="*/ 134471 h 1972235"/>
              <a:gd name="csX102" fmla="*/ 663389 w 1326777"/>
              <a:gd name="csY102" fmla="*/ 152400 h 1972235"/>
              <a:gd name="csX103" fmla="*/ 636495 w 1326777"/>
              <a:gd name="csY103" fmla="*/ 161365 h 1972235"/>
              <a:gd name="csX104" fmla="*/ 609600 w 1326777"/>
              <a:gd name="csY104" fmla="*/ 179294 h 1972235"/>
              <a:gd name="csX105" fmla="*/ 573742 w 1326777"/>
              <a:gd name="csY105" fmla="*/ 197224 h 1972235"/>
              <a:gd name="csX106" fmla="*/ 546848 w 1326777"/>
              <a:gd name="csY106" fmla="*/ 215153 h 1972235"/>
              <a:gd name="csX107" fmla="*/ 519953 w 1326777"/>
              <a:gd name="csY107" fmla="*/ 224118 h 1972235"/>
              <a:gd name="csX108" fmla="*/ 457200 w 1326777"/>
              <a:gd name="csY108" fmla="*/ 242047 h 1972235"/>
              <a:gd name="csX0" fmla="*/ 457200 w 1326777"/>
              <a:gd name="csY0" fmla="*/ 242047 h 1972235"/>
              <a:gd name="csX1" fmla="*/ 143436 w 1326777"/>
              <a:gd name="csY1" fmla="*/ 806824 h 1972235"/>
              <a:gd name="csX2" fmla="*/ 17930 w 1326777"/>
              <a:gd name="csY2" fmla="*/ 1030941 h 1972235"/>
              <a:gd name="csX3" fmla="*/ 0 w 1326777"/>
              <a:gd name="csY3" fmla="*/ 1075765 h 1972235"/>
              <a:gd name="csX4" fmla="*/ 8965 w 1326777"/>
              <a:gd name="csY4" fmla="*/ 1174377 h 1972235"/>
              <a:gd name="csX5" fmla="*/ 35859 w 1326777"/>
              <a:gd name="csY5" fmla="*/ 1281953 h 1972235"/>
              <a:gd name="csX6" fmla="*/ 62753 w 1326777"/>
              <a:gd name="csY6" fmla="*/ 1299882 h 1972235"/>
              <a:gd name="csX7" fmla="*/ 89648 w 1326777"/>
              <a:gd name="csY7" fmla="*/ 1326777 h 1972235"/>
              <a:gd name="csX8" fmla="*/ 98612 w 1326777"/>
              <a:gd name="csY8" fmla="*/ 1362635 h 1972235"/>
              <a:gd name="csX9" fmla="*/ 116542 w 1326777"/>
              <a:gd name="csY9" fmla="*/ 1398494 h 1972235"/>
              <a:gd name="csX10" fmla="*/ 143436 w 1326777"/>
              <a:gd name="csY10" fmla="*/ 1461247 h 1972235"/>
              <a:gd name="csX11" fmla="*/ 170330 w 1326777"/>
              <a:gd name="csY11" fmla="*/ 1515035 h 1972235"/>
              <a:gd name="csX12" fmla="*/ 188259 w 1326777"/>
              <a:gd name="csY12" fmla="*/ 1568824 h 1972235"/>
              <a:gd name="csX13" fmla="*/ 224118 w 1326777"/>
              <a:gd name="csY13" fmla="*/ 1622612 h 1972235"/>
              <a:gd name="csX14" fmla="*/ 242048 w 1326777"/>
              <a:gd name="csY14" fmla="*/ 1667435 h 1972235"/>
              <a:gd name="csX15" fmla="*/ 277906 w 1326777"/>
              <a:gd name="csY15" fmla="*/ 1712259 h 1972235"/>
              <a:gd name="csX16" fmla="*/ 286871 w 1326777"/>
              <a:gd name="csY16" fmla="*/ 1739153 h 1972235"/>
              <a:gd name="csX17" fmla="*/ 295836 w 1326777"/>
              <a:gd name="csY17" fmla="*/ 1775012 h 1972235"/>
              <a:gd name="csX18" fmla="*/ 340659 w 1326777"/>
              <a:gd name="csY18" fmla="*/ 1837765 h 1972235"/>
              <a:gd name="csX19" fmla="*/ 349624 w 1326777"/>
              <a:gd name="csY19" fmla="*/ 1873624 h 1972235"/>
              <a:gd name="csX20" fmla="*/ 376518 w 1326777"/>
              <a:gd name="csY20" fmla="*/ 1891553 h 1972235"/>
              <a:gd name="csX21" fmla="*/ 484095 w 1326777"/>
              <a:gd name="csY21" fmla="*/ 1864659 h 1972235"/>
              <a:gd name="csX22" fmla="*/ 564777 w 1326777"/>
              <a:gd name="csY22" fmla="*/ 1846729 h 1972235"/>
              <a:gd name="csX23" fmla="*/ 744071 w 1326777"/>
              <a:gd name="csY23" fmla="*/ 1864659 h 1972235"/>
              <a:gd name="csX24" fmla="*/ 806824 w 1326777"/>
              <a:gd name="csY24" fmla="*/ 1882588 h 1972235"/>
              <a:gd name="csX25" fmla="*/ 833718 w 1326777"/>
              <a:gd name="csY25" fmla="*/ 1909482 h 1972235"/>
              <a:gd name="csX26" fmla="*/ 878542 w 1326777"/>
              <a:gd name="csY26" fmla="*/ 1918447 h 1972235"/>
              <a:gd name="csX27" fmla="*/ 905436 w 1326777"/>
              <a:gd name="csY27" fmla="*/ 1927412 h 1972235"/>
              <a:gd name="csX28" fmla="*/ 959224 w 1326777"/>
              <a:gd name="csY28" fmla="*/ 1972235 h 1972235"/>
              <a:gd name="csX29" fmla="*/ 968189 w 1326777"/>
              <a:gd name="csY29" fmla="*/ 1927412 h 1972235"/>
              <a:gd name="csX30" fmla="*/ 950259 w 1326777"/>
              <a:gd name="csY30" fmla="*/ 1909482 h 1972235"/>
              <a:gd name="csX31" fmla="*/ 941295 w 1326777"/>
              <a:gd name="csY31" fmla="*/ 1882588 h 1972235"/>
              <a:gd name="csX32" fmla="*/ 932330 w 1326777"/>
              <a:gd name="csY32" fmla="*/ 1819835 h 1972235"/>
              <a:gd name="csX33" fmla="*/ 914400 w 1326777"/>
              <a:gd name="csY33" fmla="*/ 1792941 h 1972235"/>
              <a:gd name="csX34" fmla="*/ 941295 w 1326777"/>
              <a:gd name="csY34" fmla="*/ 1766047 h 1972235"/>
              <a:gd name="csX35" fmla="*/ 932330 w 1326777"/>
              <a:gd name="csY35" fmla="*/ 1739153 h 1972235"/>
              <a:gd name="csX36" fmla="*/ 959224 w 1326777"/>
              <a:gd name="csY36" fmla="*/ 1667435 h 1972235"/>
              <a:gd name="csX37" fmla="*/ 1013012 w 1326777"/>
              <a:gd name="csY37" fmla="*/ 1658471 h 1972235"/>
              <a:gd name="csX38" fmla="*/ 1093695 w 1326777"/>
              <a:gd name="csY38" fmla="*/ 1595718 h 1972235"/>
              <a:gd name="csX39" fmla="*/ 1111624 w 1326777"/>
              <a:gd name="csY39" fmla="*/ 1568824 h 1972235"/>
              <a:gd name="csX40" fmla="*/ 1138518 w 1326777"/>
              <a:gd name="csY40" fmla="*/ 1559859 h 1972235"/>
              <a:gd name="csX41" fmla="*/ 1210236 w 1326777"/>
              <a:gd name="csY41" fmla="*/ 1497106 h 1972235"/>
              <a:gd name="csX42" fmla="*/ 1246095 w 1326777"/>
              <a:gd name="csY42" fmla="*/ 1461247 h 1972235"/>
              <a:gd name="csX43" fmla="*/ 1264024 w 1326777"/>
              <a:gd name="csY43" fmla="*/ 1416424 h 1972235"/>
              <a:gd name="csX44" fmla="*/ 1299883 w 1326777"/>
              <a:gd name="csY44" fmla="*/ 1362635 h 1972235"/>
              <a:gd name="csX45" fmla="*/ 1317812 w 1326777"/>
              <a:gd name="csY45" fmla="*/ 1308847 h 1972235"/>
              <a:gd name="csX46" fmla="*/ 1326777 w 1326777"/>
              <a:gd name="csY46" fmla="*/ 1281953 h 1972235"/>
              <a:gd name="csX47" fmla="*/ 1317812 w 1326777"/>
              <a:gd name="csY47" fmla="*/ 1246094 h 1972235"/>
              <a:gd name="csX48" fmla="*/ 1272989 w 1326777"/>
              <a:gd name="csY48" fmla="*/ 1237129 h 1972235"/>
              <a:gd name="csX49" fmla="*/ 1210236 w 1326777"/>
              <a:gd name="csY49" fmla="*/ 1210235 h 1972235"/>
              <a:gd name="csX50" fmla="*/ 1174377 w 1326777"/>
              <a:gd name="csY50" fmla="*/ 1201271 h 1972235"/>
              <a:gd name="csX51" fmla="*/ 1102659 w 1326777"/>
              <a:gd name="csY51" fmla="*/ 1174377 h 1972235"/>
              <a:gd name="csX52" fmla="*/ 1048871 w 1326777"/>
              <a:gd name="csY52" fmla="*/ 1156447 h 1972235"/>
              <a:gd name="csX53" fmla="*/ 1013012 w 1326777"/>
              <a:gd name="csY53" fmla="*/ 1129553 h 1972235"/>
              <a:gd name="csX54" fmla="*/ 986118 w 1326777"/>
              <a:gd name="csY54" fmla="*/ 1120588 h 1972235"/>
              <a:gd name="csX55" fmla="*/ 968189 w 1326777"/>
              <a:gd name="csY55" fmla="*/ 1093694 h 1972235"/>
              <a:gd name="csX56" fmla="*/ 941295 w 1326777"/>
              <a:gd name="csY56" fmla="*/ 1075765 h 1972235"/>
              <a:gd name="csX57" fmla="*/ 896471 w 1326777"/>
              <a:gd name="csY57" fmla="*/ 1039906 h 1972235"/>
              <a:gd name="csX58" fmla="*/ 878542 w 1326777"/>
              <a:gd name="csY58" fmla="*/ 1013012 h 1972235"/>
              <a:gd name="csX59" fmla="*/ 860612 w 1326777"/>
              <a:gd name="csY59" fmla="*/ 995082 h 1972235"/>
              <a:gd name="csX60" fmla="*/ 887506 w 1326777"/>
              <a:gd name="csY60" fmla="*/ 932329 h 1972235"/>
              <a:gd name="csX61" fmla="*/ 914400 w 1326777"/>
              <a:gd name="csY61" fmla="*/ 914400 h 1972235"/>
              <a:gd name="csX62" fmla="*/ 959224 w 1326777"/>
              <a:gd name="csY62" fmla="*/ 851647 h 1972235"/>
              <a:gd name="csX63" fmla="*/ 986118 w 1326777"/>
              <a:gd name="csY63" fmla="*/ 833718 h 1972235"/>
              <a:gd name="csX64" fmla="*/ 1004048 w 1326777"/>
              <a:gd name="csY64" fmla="*/ 815788 h 1972235"/>
              <a:gd name="csX65" fmla="*/ 1004048 w 1326777"/>
              <a:gd name="csY65" fmla="*/ 726141 h 1972235"/>
              <a:gd name="csX66" fmla="*/ 968189 w 1326777"/>
              <a:gd name="csY66" fmla="*/ 717177 h 1972235"/>
              <a:gd name="csX67" fmla="*/ 896471 w 1326777"/>
              <a:gd name="csY67" fmla="*/ 744071 h 1972235"/>
              <a:gd name="csX68" fmla="*/ 851648 w 1326777"/>
              <a:gd name="csY68" fmla="*/ 806824 h 1972235"/>
              <a:gd name="csX69" fmla="*/ 833718 w 1326777"/>
              <a:gd name="csY69" fmla="*/ 833718 h 1972235"/>
              <a:gd name="csX70" fmla="*/ 806824 w 1326777"/>
              <a:gd name="csY70" fmla="*/ 842682 h 1972235"/>
              <a:gd name="csX71" fmla="*/ 779930 w 1326777"/>
              <a:gd name="csY71" fmla="*/ 860612 h 1972235"/>
              <a:gd name="csX72" fmla="*/ 744071 w 1326777"/>
              <a:gd name="csY72" fmla="*/ 833718 h 1972235"/>
              <a:gd name="csX73" fmla="*/ 672353 w 1326777"/>
              <a:gd name="csY73" fmla="*/ 779929 h 1972235"/>
              <a:gd name="csX74" fmla="*/ 636495 w 1326777"/>
              <a:gd name="csY74" fmla="*/ 717177 h 1972235"/>
              <a:gd name="csX75" fmla="*/ 672353 w 1326777"/>
              <a:gd name="csY75" fmla="*/ 672353 h 1972235"/>
              <a:gd name="csX76" fmla="*/ 699248 w 1326777"/>
              <a:gd name="csY76" fmla="*/ 645459 h 1972235"/>
              <a:gd name="csX77" fmla="*/ 726142 w 1326777"/>
              <a:gd name="csY77" fmla="*/ 636494 h 1972235"/>
              <a:gd name="csX78" fmla="*/ 788895 w 1326777"/>
              <a:gd name="csY78" fmla="*/ 609600 h 1972235"/>
              <a:gd name="csX79" fmla="*/ 851648 w 1326777"/>
              <a:gd name="csY79" fmla="*/ 582706 h 1972235"/>
              <a:gd name="csX80" fmla="*/ 878542 w 1326777"/>
              <a:gd name="csY80" fmla="*/ 564777 h 1972235"/>
              <a:gd name="csX81" fmla="*/ 905436 w 1326777"/>
              <a:gd name="csY81" fmla="*/ 555812 h 1972235"/>
              <a:gd name="csX82" fmla="*/ 1138518 w 1326777"/>
              <a:gd name="csY82" fmla="*/ 537882 h 1972235"/>
              <a:gd name="csX83" fmla="*/ 1156448 w 1326777"/>
              <a:gd name="csY83" fmla="*/ 510988 h 1972235"/>
              <a:gd name="csX84" fmla="*/ 1111624 w 1326777"/>
              <a:gd name="csY84" fmla="*/ 484094 h 1972235"/>
              <a:gd name="csX85" fmla="*/ 1013012 w 1326777"/>
              <a:gd name="csY85" fmla="*/ 412377 h 1972235"/>
              <a:gd name="csX86" fmla="*/ 1004048 w 1326777"/>
              <a:gd name="csY86" fmla="*/ 385482 h 1972235"/>
              <a:gd name="csX87" fmla="*/ 1057836 w 1326777"/>
              <a:gd name="csY87" fmla="*/ 304800 h 1972235"/>
              <a:gd name="csX88" fmla="*/ 1093695 w 1326777"/>
              <a:gd name="csY88" fmla="*/ 277906 h 1972235"/>
              <a:gd name="csX89" fmla="*/ 1147483 w 1326777"/>
              <a:gd name="csY89" fmla="*/ 152400 h 1972235"/>
              <a:gd name="csX90" fmla="*/ 1066800 w 1326777"/>
              <a:gd name="csY90" fmla="*/ 125506 h 1972235"/>
              <a:gd name="csX91" fmla="*/ 1030942 w 1326777"/>
              <a:gd name="csY91" fmla="*/ 107577 h 1972235"/>
              <a:gd name="csX92" fmla="*/ 968189 w 1326777"/>
              <a:gd name="csY92" fmla="*/ 80682 h 1972235"/>
              <a:gd name="csX93" fmla="*/ 923365 w 1326777"/>
              <a:gd name="csY93" fmla="*/ 44824 h 1972235"/>
              <a:gd name="csX94" fmla="*/ 887506 w 1326777"/>
              <a:gd name="csY94" fmla="*/ 26894 h 1972235"/>
              <a:gd name="csX95" fmla="*/ 824753 w 1326777"/>
              <a:gd name="csY95" fmla="*/ 0 h 1972235"/>
              <a:gd name="csX96" fmla="*/ 672353 w 1326777"/>
              <a:gd name="csY96" fmla="*/ 26894 h 1972235"/>
              <a:gd name="csX97" fmla="*/ 654424 w 1326777"/>
              <a:gd name="csY97" fmla="*/ 44824 h 1972235"/>
              <a:gd name="csX98" fmla="*/ 788895 w 1326777"/>
              <a:gd name="csY98" fmla="*/ 53788 h 1972235"/>
              <a:gd name="csX99" fmla="*/ 762000 w 1326777"/>
              <a:gd name="csY99" fmla="*/ 125506 h 1972235"/>
              <a:gd name="csX100" fmla="*/ 735106 w 1326777"/>
              <a:gd name="csY100" fmla="*/ 134471 h 1972235"/>
              <a:gd name="csX101" fmla="*/ 663389 w 1326777"/>
              <a:gd name="csY101" fmla="*/ 152400 h 1972235"/>
              <a:gd name="csX102" fmla="*/ 636495 w 1326777"/>
              <a:gd name="csY102" fmla="*/ 161365 h 1972235"/>
              <a:gd name="csX103" fmla="*/ 609600 w 1326777"/>
              <a:gd name="csY103" fmla="*/ 179294 h 1972235"/>
              <a:gd name="csX104" fmla="*/ 573742 w 1326777"/>
              <a:gd name="csY104" fmla="*/ 197224 h 1972235"/>
              <a:gd name="csX105" fmla="*/ 546848 w 1326777"/>
              <a:gd name="csY105" fmla="*/ 215153 h 1972235"/>
              <a:gd name="csX106" fmla="*/ 519953 w 1326777"/>
              <a:gd name="csY106" fmla="*/ 224118 h 1972235"/>
              <a:gd name="csX107" fmla="*/ 457200 w 1326777"/>
              <a:gd name="csY107" fmla="*/ 242047 h 1972235"/>
              <a:gd name="csX0" fmla="*/ 476856 w 1346433"/>
              <a:gd name="csY0" fmla="*/ 242047 h 1972235"/>
              <a:gd name="csX1" fmla="*/ 37586 w 1346433"/>
              <a:gd name="csY1" fmla="*/ 1030941 h 1972235"/>
              <a:gd name="csX2" fmla="*/ 19656 w 1346433"/>
              <a:gd name="csY2" fmla="*/ 1075765 h 1972235"/>
              <a:gd name="csX3" fmla="*/ 28621 w 1346433"/>
              <a:gd name="csY3" fmla="*/ 1174377 h 1972235"/>
              <a:gd name="csX4" fmla="*/ 55515 w 1346433"/>
              <a:gd name="csY4" fmla="*/ 1281953 h 1972235"/>
              <a:gd name="csX5" fmla="*/ 82409 w 1346433"/>
              <a:gd name="csY5" fmla="*/ 1299882 h 1972235"/>
              <a:gd name="csX6" fmla="*/ 109304 w 1346433"/>
              <a:gd name="csY6" fmla="*/ 1326777 h 1972235"/>
              <a:gd name="csX7" fmla="*/ 118268 w 1346433"/>
              <a:gd name="csY7" fmla="*/ 1362635 h 1972235"/>
              <a:gd name="csX8" fmla="*/ 136198 w 1346433"/>
              <a:gd name="csY8" fmla="*/ 1398494 h 1972235"/>
              <a:gd name="csX9" fmla="*/ 163092 w 1346433"/>
              <a:gd name="csY9" fmla="*/ 1461247 h 1972235"/>
              <a:gd name="csX10" fmla="*/ 189986 w 1346433"/>
              <a:gd name="csY10" fmla="*/ 1515035 h 1972235"/>
              <a:gd name="csX11" fmla="*/ 207915 w 1346433"/>
              <a:gd name="csY11" fmla="*/ 1568824 h 1972235"/>
              <a:gd name="csX12" fmla="*/ 243774 w 1346433"/>
              <a:gd name="csY12" fmla="*/ 1622612 h 1972235"/>
              <a:gd name="csX13" fmla="*/ 261704 w 1346433"/>
              <a:gd name="csY13" fmla="*/ 1667435 h 1972235"/>
              <a:gd name="csX14" fmla="*/ 297562 w 1346433"/>
              <a:gd name="csY14" fmla="*/ 1712259 h 1972235"/>
              <a:gd name="csX15" fmla="*/ 306527 w 1346433"/>
              <a:gd name="csY15" fmla="*/ 1739153 h 1972235"/>
              <a:gd name="csX16" fmla="*/ 315492 w 1346433"/>
              <a:gd name="csY16" fmla="*/ 1775012 h 1972235"/>
              <a:gd name="csX17" fmla="*/ 360315 w 1346433"/>
              <a:gd name="csY17" fmla="*/ 1837765 h 1972235"/>
              <a:gd name="csX18" fmla="*/ 369280 w 1346433"/>
              <a:gd name="csY18" fmla="*/ 1873624 h 1972235"/>
              <a:gd name="csX19" fmla="*/ 396174 w 1346433"/>
              <a:gd name="csY19" fmla="*/ 1891553 h 1972235"/>
              <a:gd name="csX20" fmla="*/ 503751 w 1346433"/>
              <a:gd name="csY20" fmla="*/ 1864659 h 1972235"/>
              <a:gd name="csX21" fmla="*/ 584433 w 1346433"/>
              <a:gd name="csY21" fmla="*/ 1846729 h 1972235"/>
              <a:gd name="csX22" fmla="*/ 763727 w 1346433"/>
              <a:gd name="csY22" fmla="*/ 1864659 h 1972235"/>
              <a:gd name="csX23" fmla="*/ 826480 w 1346433"/>
              <a:gd name="csY23" fmla="*/ 1882588 h 1972235"/>
              <a:gd name="csX24" fmla="*/ 853374 w 1346433"/>
              <a:gd name="csY24" fmla="*/ 1909482 h 1972235"/>
              <a:gd name="csX25" fmla="*/ 898198 w 1346433"/>
              <a:gd name="csY25" fmla="*/ 1918447 h 1972235"/>
              <a:gd name="csX26" fmla="*/ 925092 w 1346433"/>
              <a:gd name="csY26" fmla="*/ 1927412 h 1972235"/>
              <a:gd name="csX27" fmla="*/ 978880 w 1346433"/>
              <a:gd name="csY27" fmla="*/ 1972235 h 1972235"/>
              <a:gd name="csX28" fmla="*/ 987845 w 1346433"/>
              <a:gd name="csY28" fmla="*/ 1927412 h 1972235"/>
              <a:gd name="csX29" fmla="*/ 969915 w 1346433"/>
              <a:gd name="csY29" fmla="*/ 1909482 h 1972235"/>
              <a:gd name="csX30" fmla="*/ 960951 w 1346433"/>
              <a:gd name="csY30" fmla="*/ 1882588 h 1972235"/>
              <a:gd name="csX31" fmla="*/ 951986 w 1346433"/>
              <a:gd name="csY31" fmla="*/ 1819835 h 1972235"/>
              <a:gd name="csX32" fmla="*/ 934056 w 1346433"/>
              <a:gd name="csY32" fmla="*/ 1792941 h 1972235"/>
              <a:gd name="csX33" fmla="*/ 960951 w 1346433"/>
              <a:gd name="csY33" fmla="*/ 1766047 h 1972235"/>
              <a:gd name="csX34" fmla="*/ 951986 w 1346433"/>
              <a:gd name="csY34" fmla="*/ 1739153 h 1972235"/>
              <a:gd name="csX35" fmla="*/ 978880 w 1346433"/>
              <a:gd name="csY35" fmla="*/ 1667435 h 1972235"/>
              <a:gd name="csX36" fmla="*/ 1032668 w 1346433"/>
              <a:gd name="csY36" fmla="*/ 1658471 h 1972235"/>
              <a:gd name="csX37" fmla="*/ 1113351 w 1346433"/>
              <a:gd name="csY37" fmla="*/ 1595718 h 1972235"/>
              <a:gd name="csX38" fmla="*/ 1131280 w 1346433"/>
              <a:gd name="csY38" fmla="*/ 1568824 h 1972235"/>
              <a:gd name="csX39" fmla="*/ 1158174 w 1346433"/>
              <a:gd name="csY39" fmla="*/ 1559859 h 1972235"/>
              <a:gd name="csX40" fmla="*/ 1229892 w 1346433"/>
              <a:gd name="csY40" fmla="*/ 1497106 h 1972235"/>
              <a:gd name="csX41" fmla="*/ 1265751 w 1346433"/>
              <a:gd name="csY41" fmla="*/ 1461247 h 1972235"/>
              <a:gd name="csX42" fmla="*/ 1283680 w 1346433"/>
              <a:gd name="csY42" fmla="*/ 1416424 h 1972235"/>
              <a:gd name="csX43" fmla="*/ 1319539 w 1346433"/>
              <a:gd name="csY43" fmla="*/ 1362635 h 1972235"/>
              <a:gd name="csX44" fmla="*/ 1337468 w 1346433"/>
              <a:gd name="csY44" fmla="*/ 1308847 h 1972235"/>
              <a:gd name="csX45" fmla="*/ 1346433 w 1346433"/>
              <a:gd name="csY45" fmla="*/ 1281953 h 1972235"/>
              <a:gd name="csX46" fmla="*/ 1337468 w 1346433"/>
              <a:gd name="csY46" fmla="*/ 1246094 h 1972235"/>
              <a:gd name="csX47" fmla="*/ 1292645 w 1346433"/>
              <a:gd name="csY47" fmla="*/ 1237129 h 1972235"/>
              <a:gd name="csX48" fmla="*/ 1229892 w 1346433"/>
              <a:gd name="csY48" fmla="*/ 1210235 h 1972235"/>
              <a:gd name="csX49" fmla="*/ 1194033 w 1346433"/>
              <a:gd name="csY49" fmla="*/ 1201271 h 1972235"/>
              <a:gd name="csX50" fmla="*/ 1122315 w 1346433"/>
              <a:gd name="csY50" fmla="*/ 1174377 h 1972235"/>
              <a:gd name="csX51" fmla="*/ 1068527 w 1346433"/>
              <a:gd name="csY51" fmla="*/ 1156447 h 1972235"/>
              <a:gd name="csX52" fmla="*/ 1032668 w 1346433"/>
              <a:gd name="csY52" fmla="*/ 1129553 h 1972235"/>
              <a:gd name="csX53" fmla="*/ 1005774 w 1346433"/>
              <a:gd name="csY53" fmla="*/ 1120588 h 1972235"/>
              <a:gd name="csX54" fmla="*/ 987845 w 1346433"/>
              <a:gd name="csY54" fmla="*/ 1093694 h 1972235"/>
              <a:gd name="csX55" fmla="*/ 960951 w 1346433"/>
              <a:gd name="csY55" fmla="*/ 1075765 h 1972235"/>
              <a:gd name="csX56" fmla="*/ 916127 w 1346433"/>
              <a:gd name="csY56" fmla="*/ 1039906 h 1972235"/>
              <a:gd name="csX57" fmla="*/ 898198 w 1346433"/>
              <a:gd name="csY57" fmla="*/ 1013012 h 1972235"/>
              <a:gd name="csX58" fmla="*/ 880268 w 1346433"/>
              <a:gd name="csY58" fmla="*/ 995082 h 1972235"/>
              <a:gd name="csX59" fmla="*/ 907162 w 1346433"/>
              <a:gd name="csY59" fmla="*/ 932329 h 1972235"/>
              <a:gd name="csX60" fmla="*/ 934056 w 1346433"/>
              <a:gd name="csY60" fmla="*/ 914400 h 1972235"/>
              <a:gd name="csX61" fmla="*/ 978880 w 1346433"/>
              <a:gd name="csY61" fmla="*/ 851647 h 1972235"/>
              <a:gd name="csX62" fmla="*/ 1005774 w 1346433"/>
              <a:gd name="csY62" fmla="*/ 833718 h 1972235"/>
              <a:gd name="csX63" fmla="*/ 1023704 w 1346433"/>
              <a:gd name="csY63" fmla="*/ 815788 h 1972235"/>
              <a:gd name="csX64" fmla="*/ 1023704 w 1346433"/>
              <a:gd name="csY64" fmla="*/ 726141 h 1972235"/>
              <a:gd name="csX65" fmla="*/ 987845 w 1346433"/>
              <a:gd name="csY65" fmla="*/ 717177 h 1972235"/>
              <a:gd name="csX66" fmla="*/ 916127 w 1346433"/>
              <a:gd name="csY66" fmla="*/ 744071 h 1972235"/>
              <a:gd name="csX67" fmla="*/ 871304 w 1346433"/>
              <a:gd name="csY67" fmla="*/ 806824 h 1972235"/>
              <a:gd name="csX68" fmla="*/ 853374 w 1346433"/>
              <a:gd name="csY68" fmla="*/ 833718 h 1972235"/>
              <a:gd name="csX69" fmla="*/ 826480 w 1346433"/>
              <a:gd name="csY69" fmla="*/ 842682 h 1972235"/>
              <a:gd name="csX70" fmla="*/ 799586 w 1346433"/>
              <a:gd name="csY70" fmla="*/ 860612 h 1972235"/>
              <a:gd name="csX71" fmla="*/ 763727 w 1346433"/>
              <a:gd name="csY71" fmla="*/ 833718 h 1972235"/>
              <a:gd name="csX72" fmla="*/ 692009 w 1346433"/>
              <a:gd name="csY72" fmla="*/ 779929 h 1972235"/>
              <a:gd name="csX73" fmla="*/ 656151 w 1346433"/>
              <a:gd name="csY73" fmla="*/ 717177 h 1972235"/>
              <a:gd name="csX74" fmla="*/ 692009 w 1346433"/>
              <a:gd name="csY74" fmla="*/ 672353 h 1972235"/>
              <a:gd name="csX75" fmla="*/ 718904 w 1346433"/>
              <a:gd name="csY75" fmla="*/ 645459 h 1972235"/>
              <a:gd name="csX76" fmla="*/ 745798 w 1346433"/>
              <a:gd name="csY76" fmla="*/ 636494 h 1972235"/>
              <a:gd name="csX77" fmla="*/ 808551 w 1346433"/>
              <a:gd name="csY77" fmla="*/ 609600 h 1972235"/>
              <a:gd name="csX78" fmla="*/ 871304 w 1346433"/>
              <a:gd name="csY78" fmla="*/ 582706 h 1972235"/>
              <a:gd name="csX79" fmla="*/ 898198 w 1346433"/>
              <a:gd name="csY79" fmla="*/ 564777 h 1972235"/>
              <a:gd name="csX80" fmla="*/ 925092 w 1346433"/>
              <a:gd name="csY80" fmla="*/ 555812 h 1972235"/>
              <a:gd name="csX81" fmla="*/ 1158174 w 1346433"/>
              <a:gd name="csY81" fmla="*/ 537882 h 1972235"/>
              <a:gd name="csX82" fmla="*/ 1176104 w 1346433"/>
              <a:gd name="csY82" fmla="*/ 510988 h 1972235"/>
              <a:gd name="csX83" fmla="*/ 1131280 w 1346433"/>
              <a:gd name="csY83" fmla="*/ 484094 h 1972235"/>
              <a:gd name="csX84" fmla="*/ 1032668 w 1346433"/>
              <a:gd name="csY84" fmla="*/ 412377 h 1972235"/>
              <a:gd name="csX85" fmla="*/ 1023704 w 1346433"/>
              <a:gd name="csY85" fmla="*/ 385482 h 1972235"/>
              <a:gd name="csX86" fmla="*/ 1077492 w 1346433"/>
              <a:gd name="csY86" fmla="*/ 304800 h 1972235"/>
              <a:gd name="csX87" fmla="*/ 1113351 w 1346433"/>
              <a:gd name="csY87" fmla="*/ 277906 h 1972235"/>
              <a:gd name="csX88" fmla="*/ 1167139 w 1346433"/>
              <a:gd name="csY88" fmla="*/ 152400 h 1972235"/>
              <a:gd name="csX89" fmla="*/ 1086456 w 1346433"/>
              <a:gd name="csY89" fmla="*/ 125506 h 1972235"/>
              <a:gd name="csX90" fmla="*/ 1050598 w 1346433"/>
              <a:gd name="csY90" fmla="*/ 107577 h 1972235"/>
              <a:gd name="csX91" fmla="*/ 987845 w 1346433"/>
              <a:gd name="csY91" fmla="*/ 80682 h 1972235"/>
              <a:gd name="csX92" fmla="*/ 943021 w 1346433"/>
              <a:gd name="csY92" fmla="*/ 44824 h 1972235"/>
              <a:gd name="csX93" fmla="*/ 907162 w 1346433"/>
              <a:gd name="csY93" fmla="*/ 26894 h 1972235"/>
              <a:gd name="csX94" fmla="*/ 844409 w 1346433"/>
              <a:gd name="csY94" fmla="*/ 0 h 1972235"/>
              <a:gd name="csX95" fmla="*/ 692009 w 1346433"/>
              <a:gd name="csY95" fmla="*/ 26894 h 1972235"/>
              <a:gd name="csX96" fmla="*/ 674080 w 1346433"/>
              <a:gd name="csY96" fmla="*/ 44824 h 1972235"/>
              <a:gd name="csX97" fmla="*/ 808551 w 1346433"/>
              <a:gd name="csY97" fmla="*/ 53788 h 1972235"/>
              <a:gd name="csX98" fmla="*/ 781656 w 1346433"/>
              <a:gd name="csY98" fmla="*/ 125506 h 1972235"/>
              <a:gd name="csX99" fmla="*/ 754762 w 1346433"/>
              <a:gd name="csY99" fmla="*/ 134471 h 1972235"/>
              <a:gd name="csX100" fmla="*/ 683045 w 1346433"/>
              <a:gd name="csY100" fmla="*/ 152400 h 1972235"/>
              <a:gd name="csX101" fmla="*/ 656151 w 1346433"/>
              <a:gd name="csY101" fmla="*/ 161365 h 1972235"/>
              <a:gd name="csX102" fmla="*/ 629256 w 1346433"/>
              <a:gd name="csY102" fmla="*/ 179294 h 1972235"/>
              <a:gd name="csX103" fmla="*/ 593398 w 1346433"/>
              <a:gd name="csY103" fmla="*/ 197224 h 1972235"/>
              <a:gd name="csX104" fmla="*/ 566504 w 1346433"/>
              <a:gd name="csY104" fmla="*/ 215153 h 1972235"/>
              <a:gd name="csX105" fmla="*/ 539609 w 1346433"/>
              <a:gd name="csY105" fmla="*/ 224118 h 1972235"/>
              <a:gd name="csX106" fmla="*/ 476856 w 1346433"/>
              <a:gd name="csY106" fmla="*/ 242047 h 1972235"/>
              <a:gd name="csX0" fmla="*/ 475730 w 1345307"/>
              <a:gd name="csY0" fmla="*/ 242047 h 1972235"/>
              <a:gd name="csX1" fmla="*/ 36460 w 1345307"/>
              <a:gd name="csY1" fmla="*/ 1030941 h 1972235"/>
              <a:gd name="csX2" fmla="*/ 27495 w 1345307"/>
              <a:gd name="csY2" fmla="*/ 1174377 h 1972235"/>
              <a:gd name="csX3" fmla="*/ 54389 w 1345307"/>
              <a:gd name="csY3" fmla="*/ 1281953 h 1972235"/>
              <a:gd name="csX4" fmla="*/ 81283 w 1345307"/>
              <a:gd name="csY4" fmla="*/ 1299882 h 1972235"/>
              <a:gd name="csX5" fmla="*/ 108178 w 1345307"/>
              <a:gd name="csY5" fmla="*/ 1326777 h 1972235"/>
              <a:gd name="csX6" fmla="*/ 117142 w 1345307"/>
              <a:gd name="csY6" fmla="*/ 1362635 h 1972235"/>
              <a:gd name="csX7" fmla="*/ 135072 w 1345307"/>
              <a:gd name="csY7" fmla="*/ 1398494 h 1972235"/>
              <a:gd name="csX8" fmla="*/ 161966 w 1345307"/>
              <a:gd name="csY8" fmla="*/ 1461247 h 1972235"/>
              <a:gd name="csX9" fmla="*/ 188860 w 1345307"/>
              <a:gd name="csY9" fmla="*/ 1515035 h 1972235"/>
              <a:gd name="csX10" fmla="*/ 206789 w 1345307"/>
              <a:gd name="csY10" fmla="*/ 1568824 h 1972235"/>
              <a:gd name="csX11" fmla="*/ 242648 w 1345307"/>
              <a:gd name="csY11" fmla="*/ 1622612 h 1972235"/>
              <a:gd name="csX12" fmla="*/ 260578 w 1345307"/>
              <a:gd name="csY12" fmla="*/ 1667435 h 1972235"/>
              <a:gd name="csX13" fmla="*/ 296436 w 1345307"/>
              <a:gd name="csY13" fmla="*/ 1712259 h 1972235"/>
              <a:gd name="csX14" fmla="*/ 305401 w 1345307"/>
              <a:gd name="csY14" fmla="*/ 1739153 h 1972235"/>
              <a:gd name="csX15" fmla="*/ 314366 w 1345307"/>
              <a:gd name="csY15" fmla="*/ 1775012 h 1972235"/>
              <a:gd name="csX16" fmla="*/ 359189 w 1345307"/>
              <a:gd name="csY16" fmla="*/ 1837765 h 1972235"/>
              <a:gd name="csX17" fmla="*/ 368154 w 1345307"/>
              <a:gd name="csY17" fmla="*/ 1873624 h 1972235"/>
              <a:gd name="csX18" fmla="*/ 395048 w 1345307"/>
              <a:gd name="csY18" fmla="*/ 1891553 h 1972235"/>
              <a:gd name="csX19" fmla="*/ 502625 w 1345307"/>
              <a:gd name="csY19" fmla="*/ 1864659 h 1972235"/>
              <a:gd name="csX20" fmla="*/ 583307 w 1345307"/>
              <a:gd name="csY20" fmla="*/ 1846729 h 1972235"/>
              <a:gd name="csX21" fmla="*/ 762601 w 1345307"/>
              <a:gd name="csY21" fmla="*/ 1864659 h 1972235"/>
              <a:gd name="csX22" fmla="*/ 825354 w 1345307"/>
              <a:gd name="csY22" fmla="*/ 1882588 h 1972235"/>
              <a:gd name="csX23" fmla="*/ 852248 w 1345307"/>
              <a:gd name="csY23" fmla="*/ 1909482 h 1972235"/>
              <a:gd name="csX24" fmla="*/ 897072 w 1345307"/>
              <a:gd name="csY24" fmla="*/ 1918447 h 1972235"/>
              <a:gd name="csX25" fmla="*/ 923966 w 1345307"/>
              <a:gd name="csY25" fmla="*/ 1927412 h 1972235"/>
              <a:gd name="csX26" fmla="*/ 977754 w 1345307"/>
              <a:gd name="csY26" fmla="*/ 1972235 h 1972235"/>
              <a:gd name="csX27" fmla="*/ 986719 w 1345307"/>
              <a:gd name="csY27" fmla="*/ 1927412 h 1972235"/>
              <a:gd name="csX28" fmla="*/ 968789 w 1345307"/>
              <a:gd name="csY28" fmla="*/ 1909482 h 1972235"/>
              <a:gd name="csX29" fmla="*/ 959825 w 1345307"/>
              <a:gd name="csY29" fmla="*/ 1882588 h 1972235"/>
              <a:gd name="csX30" fmla="*/ 950860 w 1345307"/>
              <a:gd name="csY30" fmla="*/ 1819835 h 1972235"/>
              <a:gd name="csX31" fmla="*/ 932930 w 1345307"/>
              <a:gd name="csY31" fmla="*/ 1792941 h 1972235"/>
              <a:gd name="csX32" fmla="*/ 959825 w 1345307"/>
              <a:gd name="csY32" fmla="*/ 1766047 h 1972235"/>
              <a:gd name="csX33" fmla="*/ 950860 w 1345307"/>
              <a:gd name="csY33" fmla="*/ 1739153 h 1972235"/>
              <a:gd name="csX34" fmla="*/ 977754 w 1345307"/>
              <a:gd name="csY34" fmla="*/ 1667435 h 1972235"/>
              <a:gd name="csX35" fmla="*/ 1031542 w 1345307"/>
              <a:gd name="csY35" fmla="*/ 1658471 h 1972235"/>
              <a:gd name="csX36" fmla="*/ 1112225 w 1345307"/>
              <a:gd name="csY36" fmla="*/ 1595718 h 1972235"/>
              <a:gd name="csX37" fmla="*/ 1130154 w 1345307"/>
              <a:gd name="csY37" fmla="*/ 1568824 h 1972235"/>
              <a:gd name="csX38" fmla="*/ 1157048 w 1345307"/>
              <a:gd name="csY38" fmla="*/ 1559859 h 1972235"/>
              <a:gd name="csX39" fmla="*/ 1228766 w 1345307"/>
              <a:gd name="csY39" fmla="*/ 1497106 h 1972235"/>
              <a:gd name="csX40" fmla="*/ 1264625 w 1345307"/>
              <a:gd name="csY40" fmla="*/ 1461247 h 1972235"/>
              <a:gd name="csX41" fmla="*/ 1282554 w 1345307"/>
              <a:gd name="csY41" fmla="*/ 1416424 h 1972235"/>
              <a:gd name="csX42" fmla="*/ 1318413 w 1345307"/>
              <a:gd name="csY42" fmla="*/ 1362635 h 1972235"/>
              <a:gd name="csX43" fmla="*/ 1336342 w 1345307"/>
              <a:gd name="csY43" fmla="*/ 1308847 h 1972235"/>
              <a:gd name="csX44" fmla="*/ 1345307 w 1345307"/>
              <a:gd name="csY44" fmla="*/ 1281953 h 1972235"/>
              <a:gd name="csX45" fmla="*/ 1336342 w 1345307"/>
              <a:gd name="csY45" fmla="*/ 1246094 h 1972235"/>
              <a:gd name="csX46" fmla="*/ 1291519 w 1345307"/>
              <a:gd name="csY46" fmla="*/ 1237129 h 1972235"/>
              <a:gd name="csX47" fmla="*/ 1228766 w 1345307"/>
              <a:gd name="csY47" fmla="*/ 1210235 h 1972235"/>
              <a:gd name="csX48" fmla="*/ 1192907 w 1345307"/>
              <a:gd name="csY48" fmla="*/ 1201271 h 1972235"/>
              <a:gd name="csX49" fmla="*/ 1121189 w 1345307"/>
              <a:gd name="csY49" fmla="*/ 1174377 h 1972235"/>
              <a:gd name="csX50" fmla="*/ 1067401 w 1345307"/>
              <a:gd name="csY50" fmla="*/ 1156447 h 1972235"/>
              <a:gd name="csX51" fmla="*/ 1031542 w 1345307"/>
              <a:gd name="csY51" fmla="*/ 1129553 h 1972235"/>
              <a:gd name="csX52" fmla="*/ 1004648 w 1345307"/>
              <a:gd name="csY52" fmla="*/ 1120588 h 1972235"/>
              <a:gd name="csX53" fmla="*/ 986719 w 1345307"/>
              <a:gd name="csY53" fmla="*/ 1093694 h 1972235"/>
              <a:gd name="csX54" fmla="*/ 959825 w 1345307"/>
              <a:gd name="csY54" fmla="*/ 1075765 h 1972235"/>
              <a:gd name="csX55" fmla="*/ 915001 w 1345307"/>
              <a:gd name="csY55" fmla="*/ 1039906 h 1972235"/>
              <a:gd name="csX56" fmla="*/ 897072 w 1345307"/>
              <a:gd name="csY56" fmla="*/ 1013012 h 1972235"/>
              <a:gd name="csX57" fmla="*/ 879142 w 1345307"/>
              <a:gd name="csY57" fmla="*/ 995082 h 1972235"/>
              <a:gd name="csX58" fmla="*/ 906036 w 1345307"/>
              <a:gd name="csY58" fmla="*/ 932329 h 1972235"/>
              <a:gd name="csX59" fmla="*/ 932930 w 1345307"/>
              <a:gd name="csY59" fmla="*/ 914400 h 1972235"/>
              <a:gd name="csX60" fmla="*/ 977754 w 1345307"/>
              <a:gd name="csY60" fmla="*/ 851647 h 1972235"/>
              <a:gd name="csX61" fmla="*/ 1004648 w 1345307"/>
              <a:gd name="csY61" fmla="*/ 833718 h 1972235"/>
              <a:gd name="csX62" fmla="*/ 1022578 w 1345307"/>
              <a:gd name="csY62" fmla="*/ 815788 h 1972235"/>
              <a:gd name="csX63" fmla="*/ 1022578 w 1345307"/>
              <a:gd name="csY63" fmla="*/ 726141 h 1972235"/>
              <a:gd name="csX64" fmla="*/ 986719 w 1345307"/>
              <a:gd name="csY64" fmla="*/ 717177 h 1972235"/>
              <a:gd name="csX65" fmla="*/ 915001 w 1345307"/>
              <a:gd name="csY65" fmla="*/ 744071 h 1972235"/>
              <a:gd name="csX66" fmla="*/ 870178 w 1345307"/>
              <a:gd name="csY66" fmla="*/ 806824 h 1972235"/>
              <a:gd name="csX67" fmla="*/ 852248 w 1345307"/>
              <a:gd name="csY67" fmla="*/ 833718 h 1972235"/>
              <a:gd name="csX68" fmla="*/ 825354 w 1345307"/>
              <a:gd name="csY68" fmla="*/ 842682 h 1972235"/>
              <a:gd name="csX69" fmla="*/ 798460 w 1345307"/>
              <a:gd name="csY69" fmla="*/ 860612 h 1972235"/>
              <a:gd name="csX70" fmla="*/ 762601 w 1345307"/>
              <a:gd name="csY70" fmla="*/ 833718 h 1972235"/>
              <a:gd name="csX71" fmla="*/ 690883 w 1345307"/>
              <a:gd name="csY71" fmla="*/ 779929 h 1972235"/>
              <a:gd name="csX72" fmla="*/ 655025 w 1345307"/>
              <a:gd name="csY72" fmla="*/ 717177 h 1972235"/>
              <a:gd name="csX73" fmla="*/ 690883 w 1345307"/>
              <a:gd name="csY73" fmla="*/ 672353 h 1972235"/>
              <a:gd name="csX74" fmla="*/ 717778 w 1345307"/>
              <a:gd name="csY74" fmla="*/ 645459 h 1972235"/>
              <a:gd name="csX75" fmla="*/ 744672 w 1345307"/>
              <a:gd name="csY75" fmla="*/ 636494 h 1972235"/>
              <a:gd name="csX76" fmla="*/ 807425 w 1345307"/>
              <a:gd name="csY76" fmla="*/ 609600 h 1972235"/>
              <a:gd name="csX77" fmla="*/ 870178 w 1345307"/>
              <a:gd name="csY77" fmla="*/ 582706 h 1972235"/>
              <a:gd name="csX78" fmla="*/ 897072 w 1345307"/>
              <a:gd name="csY78" fmla="*/ 564777 h 1972235"/>
              <a:gd name="csX79" fmla="*/ 923966 w 1345307"/>
              <a:gd name="csY79" fmla="*/ 555812 h 1972235"/>
              <a:gd name="csX80" fmla="*/ 1157048 w 1345307"/>
              <a:gd name="csY80" fmla="*/ 537882 h 1972235"/>
              <a:gd name="csX81" fmla="*/ 1174978 w 1345307"/>
              <a:gd name="csY81" fmla="*/ 510988 h 1972235"/>
              <a:gd name="csX82" fmla="*/ 1130154 w 1345307"/>
              <a:gd name="csY82" fmla="*/ 484094 h 1972235"/>
              <a:gd name="csX83" fmla="*/ 1031542 w 1345307"/>
              <a:gd name="csY83" fmla="*/ 412377 h 1972235"/>
              <a:gd name="csX84" fmla="*/ 1022578 w 1345307"/>
              <a:gd name="csY84" fmla="*/ 385482 h 1972235"/>
              <a:gd name="csX85" fmla="*/ 1076366 w 1345307"/>
              <a:gd name="csY85" fmla="*/ 304800 h 1972235"/>
              <a:gd name="csX86" fmla="*/ 1112225 w 1345307"/>
              <a:gd name="csY86" fmla="*/ 277906 h 1972235"/>
              <a:gd name="csX87" fmla="*/ 1166013 w 1345307"/>
              <a:gd name="csY87" fmla="*/ 152400 h 1972235"/>
              <a:gd name="csX88" fmla="*/ 1085330 w 1345307"/>
              <a:gd name="csY88" fmla="*/ 125506 h 1972235"/>
              <a:gd name="csX89" fmla="*/ 1049472 w 1345307"/>
              <a:gd name="csY89" fmla="*/ 107577 h 1972235"/>
              <a:gd name="csX90" fmla="*/ 986719 w 1345307"/>
              <a:gd name="csY90" fmla="*/ 80682 h 1972235"/>
              <a:gd name="csX91" fmla="*/ 941895 w 1345307"/>
              <a:gd name="csY91" fmla="*/ 44824 h 1972235"/>
              <a:gd name="csX92" fmla="*/ 906036 w 1345307"/>
              <a:gd name="csY92" fmla="*/ 26894 h 1972235"/>
              <a:gd name="csX93" fmla="*/ 843283 w 1345307"/>
              <a:gd name="csY93" fmla="*/ 0 h 1972235"/>
              <a:gd name="csX94" fmla="*/ 690883 w 1345307"/>
              <a:gd name="csY94" fmla="*/ 26894 h 1972235"/>
              <a:gd name="csX95" fmla="*/ 672954 w 1345307"/>
              <a:gd name="csY95" fmla="*/ 44824 h 1972235"/>
              <a:gd name="csX96" fmla="*/ 807425 w 1345307"/>
              <a:gd name="csY96" fmla="*/ 53788 h 1972235"/>
              <a:gd name="csX97" fmla="*/ 780530 w 1345307"/>
              <a:gd name="csY97" fmla="*/ 125506 h 1972235"/>
              <a:gd name="csX98" fmla="*/ 753636 w 1345307"/>
              <a:gd name="csY98" fmla="*/ 134471 h 1972235"/>
              <a:gd name="csX99" fmla="*/ 681919 w 1345307"/>
              <a:gd name="csY99" fmla="*/ 152400 h 1972235"/>
              <a:gd name="csX100" fmla="*/ 655025 w 1345307"/>
              <a:gd name="csY100" fmla="*/ 161365 h 1972235"/>
              <a:gd name="csX101" fmla="*/ 628130 w 1345307"/>
              <a:gd name="csY101" fmla="*/ 179294 h 1972235"/>
              <a:gd name="csX102" fmla="*/ 592272 w 1345307"/>
              <a:gd name="csY102" fmla="*/ 197224 h 1972235"/>
              <a:gd name="csX103" fmla="*/ 565378 w 1345307"/>
              <a:gd name="csY103" fmla="*/ 215153 h 1972235"/>
              <a:gd name="csX104" fmla="*/ 538483 w 1345307"/>
              <a:gd name="csY104" fmla="*/ 224118 h 1972235"/>
              <a:gd name="csX105" fmla="*/ 475730 w 1345307"/>
              <a:gd name="csY105" fmla="*/ 242047 h 1972235"/>
              <a:gd name="csX0" fmla="*/ 478124 w 1347701"/>
              <a:gd name="csY0" fmla="*/ 242047 h 1972235"/>
              <a:gd name="csX1" fmla="*/ 29889 w 1347701"/>
              <a:gd name="csY1" fmla="*/ 1174377 h 1972235"/>
              <a:gd name="csX2" fmla="*/ 56783 w 1347701"/>
              <a:gd name="csY2" fmla="*/ 1281953 h 1972235"/>
              <a:gd name="csX3" fmla="*/ 83677 w 1347701"/>
              <a:gd name="csY3" fmla="*/ 1299882 h 1972235"/>
              <a:gd name="csX4" fmla="*/ 110572 w 1347701"/>
              <a:gd name="csY4" fmla="*/ 1326777 h 1972235"/>
              <a:gd name="csX5" fmla="*/ 119536 w 1347701"/>
              <a:gd name="csY5" fmla="*/ 1362635 h 1972235"/>
              <a:gd name="csX6" fmla="*/ 137466 w 1347701"/>
              <a:gd name="csY6" fmla="*/ 1398494 h 1972235"/>
              <a:gd name="csX7" fmla="*/ 164360 w 1347701"/>
              <a:gd name="csY7" fmla="*/ 1461247 h 1972235"/>
              <a:gd name="csX8" fmla="*/ 191254 w 1347701"/>
              <a:gd name="csY8" fmla="*/ 1515035 h 1972235"/>
              <a:gd name="csX9" fmla="*/ 209183 w 1347701"/>
              <a:gd name="csY9" fmla="*/ 1568824 h 1972235"/>
              <a:gd name="csX10" fmla="*/ 245042 w 1347701"/>
              <a:gd name="csY10" fmla="*/ 1622612 h 1972235"/>
              <a:gd name="csX11" fmla="*/ 262972 w 1347701"/>
              <a:gd name="csY11" fmla="*/ 1667435 h 1972235"/>
              <a:gd name="csX12" fmla="*/ 298830 w 1347701"/>
              <a:gd name="csY12" fmla="*/ 1712259 h 1972235"/>
              <a:gd name="csX13" fmla="*/ 307795 w 1347701"/>
              <a:gd name="csY13" fmla="*/ 1739153 h 1972235"/>
              <a:gd name="csX14" fmla="*/ 316760 w 1347701"/>
              <a:gd name="csY14" fmla="*/ 1775012 h 1972235"/>
              <a:gd name="csX15" fmla="*/ 361583 w 1347701"/>
              <a:gd name="csY15" fmla="*/ 1837765 h 1972235"/>
              <a:gd name="csX16" fmla="*/ 370548 w 1347701"/>
              <a:gd name="csY16" fmla="*/ 1873624 h 1972235"/>
              <a:gd name="csX17" fmla="*/ 397442 w 1347701"/>
              <a:gd name="csY17" fmla="*/ 1891553 h 1972235"/>
              <a:gd name="csX18" fmla="*/ 505019 w 1347701"/>
              <a:gd name="csY18" fmla="*/ 1864659 h 1972235"/>
              <a:gd name="csX19" fmla="*/ 585701 w 1347701"/>
              <a:gd name="csY19" fmla="*/ 1846729 h 1972235"/>
              <a:gd name="csX20" fmla="*/ 764995 w 1347701"/>
              <a:gd name="csY20" fmla="*/ 1864659 h 1972235"/>
              <a:gd name="csX21" fmla="*/ 827748 w 1347701"/>
              <a:gd name="csY21" fmla="*/ 1882588 h 1972235"/>
              <a:gd name="csX22" fmla="*/ 854642 w 1347701"/>
              <a:gd name="csY22" fmla="*/ 1909482 h 1972235"/>
              <a:gd name="csX23" fmla="*/ 899466 w 1347701"/>
              <a:gd name="csY23" fmla="*/ 1918447 h 1972235"/>
              <a:gd name="csX24" fmla="*/ 926360 w 1347701"/>
              <a:gd name="csY24" fmla="*/ 1927412 h 1972235"/>
              <a:gd name="csX25" fmla="*/ 980148 w 1347701"/>
              <a:gd name="csY25" fmla="*/ 1972235 h 1972235"/>
              <a:gd name="csX26" fmla="*/ 989113 w 1347701"/>
              <a:gd name="csY26" fmla="*/ 1927412 h 1972235"/>
              <a:gd name="csX27" fmla="*/ 971183 w 1347701"/>
              <a:gd name="csY27" fmla="*/ 1909482 h 1972235"/>
              <a:gd name="csX28" fmla="*/ 962219 w 1347701"/>
              <a:gd name="csY28" fmla="*/ 1882588 h 1972235"/>
              <a:gd name="csX29" fmla="*/ 953254 w 1347701"/>
              <a:gd name="csY29" fmla="*/ 1819835 h 1972235"/>
              <a:gd name="csX30" fmla="*/ 935324 w 1347701"/>
              <a:gd name="csY30" fmla="*/ 1792941 h 1972235"/>
              <a:gd name="csX31" fmla="*/ 962219 w 1347701"/>
              <a:gd name="csY31" fmla="*/ 1766047 h 1972235"/>
              <a:gd name="csX32" fmla="*/ 953254 w 1347701"/>
              <a:gd name="csY32" fmla="*/ 1739153 h 1972235"/>
              <a:gd name="csX33" fmla="*/ 980148 w 1347701"/>
              <a:gd name="csY33" fmla="*/ 1667435 h 1972235"/>
              <a:gd name="csX34" fmla="*/ 1033936 w 1347701"/>
              <a:gd name="csY34" fmla="*/ 1658471 h 1972235"/>
              <a:gd name="csX35" fmla="*/ 1114619 w 1347701"/>
              <a:gd name="csY35" fmla="*/ 1595718 h 1972235"/>
              <a:gd name="csX36" fmla="*/ 1132548 w 1347701"/>
              <a:gd name="csY36" fmla="*/ 1568824 h 1972235"/>
              <a:gd name="csX37" fmla="*/ 1159442 w 1347701"/>
              <a:gd name="csY37" fmla="*/ 1559859 h 1972235"/>
              <a:gd name="csX38" fmla="*/ 1231160 w 1347701"/>
              <a:gd name="csY38" fmla="*/ 1497106 h 1972235"/>
              <a:gd name="csX39" fmla="*/ 1267019 w 1347701"/>
              <a:gd name="csY39" fmla="*/ 1461247 h 1972235"/>
              <a:gd name="csX40" fmla="*/ 1284948 w 1347701"/>
              <a:gd name="csY40" fmla="*/ 1416424 h 1972235"/>
              <a:gd name="csX41" fmla="*/ 1320807 w 1347701"/>
              <a:gd name="csY41" fmla="*/ 1362635 h 1972235"/>
              <a:gd name="csX42" fmla="*/ 1338736 w 1347701"/>
              <a:gd name="csY42" fmla="*/ 1308847 h 1972235"/>
              <a:gd name="csX43" fmla="*/ 1347701 w 1347701"/>
              <a:gd name="csY43" fmla="*/ 1281953 h 1972235"/>
              <a:gd name="csX44" fmla="*/ 1338736 w 1347701"/>
              <a:gd name="csY44" fmla="*/ 1246094 h 1972235"/>
              <a:gd name="csX45" fmla="*/ 1293913 w 1347701"/>
              <a:gd name="csY45" fmla="*/ 1237129 h 1972235"/>
              <a:gd name="csX46" fmla="*/ 1231160 w 1347701"/>
              <a:gd name="csY46" fmla="*/ 1210235 h 1972235"/>
              <a:gd name="csX47" fmla="*/ 1195301 w 1347701"/>
              <a:gd name="csY47" fmla="*/ 1201271 h 1972235"/>
              <a:gd name="csX48" fmla="*/ 1123583 w 1347701"/>
              <a:gd name="csY48" fmla="*/ 1174377 h 1972235"/>
              <a:gd name="csX49" fmla="*/ 1069795 w 1347701"/>
              <a:gd name="csY49" fmla="*/ 1156447 h 1972235"/>
              <a:gd name="csX50" fmla="*/ 1033936 w 1347701"/>
              <a:gd name="csY50" fmla="*/ 1129553 h 1972235"/>
              <a:gd name="csX51" fmla="*/ 1007042 w 1347701"/>
              <a:gd name="csY51" fmla="*/ 1120588 h 1972235"/>
              <a:gd name="csX52" fmla="*/ 989113 w 1347701"/>
              <a:gd name="csY52" fmla="*/ 1093694 h 1972235"/>
              <a:gd name="csX53" fmla="*/ 962219 w 1347701"/>
              <a:gd name="csY53" fmla="*/ 1075765 h 1972235"/>
              <a:gd name="csX54" fmla="*/ 917395 w 1347701"/>
              <a:gd name="csY54" fmla="*/ 1039906 h 1972235"/>
              <a:gd name="csX55" fmla="*/ 899466 w 1347701"/>
              <a:gd name="csY55" fmla="*/ 1013012 h 1972235"/>
              <a:gd name="csX56" fmla="*/ 881536 w 1347701"/>
              <a:gd name="csY56" fmla="*/ 995082 h 1972235"/>
              <a:gd name="csX57" fmla="*/ 908430 w 1347701"/>
              <a:gd name="csY57" fmla="*/ 932329 h 1972235"/>
              <a:gd name="csX58" fmla="*/ 935324 w 1347701"/>
              <a:gd name="csY58" fmla="*/ 914400 h 1972235"/>
              <a:gd name="csX59" fmla="*/ 980148 w 1347701"/>
              <a:gd name="csY59" fmla="*/ 851647 h 1972235"/>
              <a:gd name="csX60" fmla="*/ 1007042 w 1347701"/>
              <a:gd name="csY60" fmla="*/ 833718 h 1972235"/>
              <a:gd name="csX61" fmla="*/ 1024972 w 1347701"/>
              <a:gd name="csY61" fmla="*/ 815788 h 1972235"/>
              <a:gd name="csX62" fmla="*/ 1024972 w 1347701"/>
              <a:gd name="csY62" fmla="*/ 726141 h 1972235"/>
              <a:gd name="csX63" fmla="*/ 989113 w 1347701"/>
              <a:gd name="csY63" fmla="*/ 717177 h 1972235"/>
              <a:gd name="csX64" fmla="*/ 917395 w 1347701"/>
              <a:gd name="csY64" fmla="*/ 744071 h 1972235"/>
              <a:gd name="csX65" fmla="*/ 872572 w 1347701"/>
              <a:gd name="csY65" fmla="*/ 806824 h 1972235"/>
              <a:gd name="csX66" fmla="*/ 854642 w 1347701"/>
              <a:gd name="csY66" fmla="*/ 833718 h 1972235"/>
              <a:gd name="csX67" fmla="*/ 827748 w 1347701"/>
              <a:gd name="csY67" fmla="*/ 842682 h 1972235"/>
              <a:gd name="csX68" fmla="*/ 800854 w 1347701"/>
              <a:gd name="csY68" fmla="*/ 860612 h 1972235"/>
              <a:gd name="csX69" fmla="*/ 764995 w 1347701"/>
              <a:gd name="csY69" fmla="*/ 833718 h 1972235"/>
              <a:gd name="csX70" fmla="*/ 693277 w 1347701"/>
              <a:gd name="csY70" fmla="*/ 779929 h 1972235"/>
              <a:gd name="csX71" fmla="*/ 657419 w 1347701"/>
              <a:gd name="csY71" fmla="*/ 717177 h 1972235"/>
              <a:gd name="csX72" fmla="*/ 693277 w 1347701"/>
              <a:gd name="csY72" fmla="*/ 672353 h 1972235"/>
              <a:gd name="csX73" fmla="*/ 720172 w 1347701"/>
              <a:gd name="csY73" fmla="*/ 645459 h 1972235"/>
              <a:gd name="csX74" fmla="*/ 747066 w 1347701"/>
              <a:gd name="csY74" fmla="*/ 636494 h 1972235"/>
              <a:gd name="csX75" fmla="*/ 809819 w 1347701"/>
              <a:gd name="csY75" fmla="*/ 609600 h 1972235"/>
              <a:gd name="csX76" fmla="*/ 872572 w 1347701"/>
              <a:gd name="csY76" fmla="*/ 582706 h 1972235"/>
              <a:gd name="csX77" fmla="*/ 899466 w 1347701"/>
              <a:gd name="csY77" fmla="*/ 564777 h 1972235"/>
              <a:gd name="csX78" fmla="*/ 926360 w 1347701"/>
              <a:gd name="csY78" fmla="*/ 555812 h 1972235"/>
              <a:gd name="csX79" fmla="*/ 1159442 w 1347701"/>
              <a:gd name="csY79" fmla="*/ 537882 h 1972235"/>
              <a:gd name="csX80" fmla="*/ 1177372 w 1347701"/>
              <a:gd name="csY80" fmla="*/ 510988 h 1972235"/>
              <a:gd name="csX81" fmla="*/ 1132548 w 1347701"/>
              <a:gd name="csY81" fmla="*/ 484094 h 1972235"/>
              <a:gd name="csX82" fmla="*/ 1033936 w 1347701"/>
              <a:gd name="csY82" fmla="*/ 412377 h 1972235"/>
              <a:gd name="csX83" fmla="*/ 1024972 w 1347701"/>
              <a:gd name="csY83" fmla="*/ 385482 h 1972235"/>
              <a:gd name="csX84" fmla="*/ 1078760 w 1347701"/>
              <a:gd name="csY84" fmla="*/ 304800 h 1972235"/>
              <a:gd name="csX85" fmla="*/ 1114619 w 1347701"/>
              <a:gd name="csY85" fmla="*/ 277906 h 1972235"/>
              <a:gd name="csX86" fmla="*/ 1168407 w 1347701"/>
              <a:gd name="csY86" fmla="*/ 152400 h 1972235"/>
              <a:gd name="csX87" fmla="*/ 1087724 w 1347701"/>
              <a:gd name="csY87" fmla="*/ 125506 h 1972235"/>
              <a:gd name="csX88" fmla="*/ 1051866 w 1347701"/>
              <a:gd name="csY88" fmla="*/ 107577 h 1972235"/>
              <a:gd name="csX89" fmla="*/ 989113 w 1347701"/>
              <a:gd name="csY89" fmla="*/ 80682 h 1972235"/>
              <a:gd name="csX90" fmla="*/ 944289 w 1347701"/>
              <a:gd name="csY90" fmla="*/ 44824 h 1972235"/>
              <a:gd name="csX91" fmla="*/ 908430 w 1347701"/>
              <a:gd name="csY91" fmla="*/ 26894 h 1972235"/>
              <a:gd name="csX92" fmla="*/ 845677 w 1347701"/>
              <a:gd name="csY92" fmla="*/ 0 h 1972235"/>
              <a:gd name="csX93" fmla="*/ 693277 w 1347701"/>
              <a:gd name="csY93" fmla="*/ 26894 h 1972235"/>
              <a:gd name="csX94" fmla="*/ 675348 w 1347701"/>
              <a:gd name="csY94" fmla="*/ 44824 h 1972235"/>
              <a:gd name="csX95" fmla="*/ 809819 w 1347701"/>
              <a:gd name="csY95" fmla="*/ 53788 h 1972235"/>
              <a:gd name="csX96" fmla="*/ 782924 w 1347701"/>
              <a:gd name="csY96" fmla="*/ 125506 h 1972235"/>
              <a:gd name="csX97" fmla="*/ 756030 w 1347701"/>
              <a:gd name="csY97" fmla="*/ 134471 h 1972235"/>
              <a:gd name="csX98" fmla="*/ 684313 w 1347701"/>
              <a:gd name="csY98" fmla="*/ 152400 h 1972235"/>
              <a:gd name="csX99" fmla="*/ 657419 w 1347701"/>
              <a:gd name="csY99" fmla="*/ 161365 h 1972235"/>
              <a:gd name="csX100" fmla="*/ 630524 w 1347701"/>
              <a:gd name="csY100" fmla="*/ 179294 h 1972235"/>
              <a:gd name="csX101" fmla="*/ 594666 w 1347701"/>
              <a:gd name="csY101" fmla="*/ 197224 h 1972235"/>
              <a:gd name="csX102" fmla="*/ 567772 w 1347701"/>
              <a:gd name="csY102" fmla="*/ 215153 h 1972235"/>
              <a:gd name="csX103" fmla="*/ 540877 w 1347701"/>
              <a:gd name="csY103" fmla="*/ 224118 h 1972235"/>
              <a:gd name="csX104" fmla="*/ 478124 w 1347701"/>
              <a:gd name="csY104" fmla="*/ 242047 h 1972235"/>
              <a:gd name="csX0" fmla="*/ 446229 w 1315806"/>
              <a:gd name="csY0" fmla="*/ 242047 h 1972235"/>
              <a:gd name="csX1" fmla="*/ 24888 w 1315806"/>
              <a:gd name="csY1" fmla="*/ 1281953 h 1972235"/>
              <a:gd name="csX2" fmla="*/ 51782 w 1315806"/>
              <a:gd name="csY2" fmla="*/ 1299882 h 1972235"/>
              <a:gd name="csX3" fmla="*/ 78677 w 1315806"/>
              <a:gd name="csY3" fmla="*/ 1326777 h 1972235"/>
              <a:gd name="csX4" fmla="*/ 87641 w 1315806"/>
              <a:gd name="csY4" fmla="*/ 1362635 h 1972235"/>
              <a:gd name="csX5" fmla="*/ 105571 w 1315806"/>
              <a:gd name="csY5" fmla="*/ 1398494 h 1972235"/>
              <a:gd name="csX6" fmla="*/ 132465 w 1315806"/>
              <a:gd name="csY6" fmla="*/ 1461247 h 1972235"/>
              <a:gd name="csX7" fmla="*/ 159359 w 1315806"/>
              <a:gd name="csY7" fmla="*/ 1515035 h 1972235"/>
              <a:gd name="csX8" fmla="*/ 177288 w 1315806"/>
              <a:gd name="csY8" fmla="*/ 1568824 h 1972235"/>
              <a:gd name="csX9" fmla="*/ 213147 w 1315806"/>
              <a:gd name="csY9" fmla="*/ 1622612 h 1972235"/>
              <a:gd name="csX10" fmla="*/ 231077 w 1315806"/>
              <a:gd name="csY10" fmla="*/ 1667435 h 1972235"/>
              <a:gd name="csX11" fmla="*/ 266935 w 1315806"/>
              <a:gd name="csY11" fmla="*/ 1712259 h 1972235"/>
              <a:gd name="csX12" fmla="*/ 275900 w 1315806"/>
              <a:gd name="csY12" fmla="*/ 1739153 h 1972235"/>
              <a:gd name="csX13" fmla="*/ 284865 w 1315806"/>
              <a:gd name="csY13" fmla="*/ 1775012 h 1972235"/>
              <a:gd name="csX14" fmla="*/ 329688 w 1315806"/>
              <a:gd name="csY14" fmla="*/ 1837765 h 1972235"/>
              <a:gd name="csX15" fmla="*/ 338653 w 1315806"/>
              <a:gd name="csY15" fmla="*/ 1873624 h 1972235"/>
              <a:gd name="csX16" fmla="*/ 365547 w 1315806"/>
              <a:gd name="csY16" fmla="*/ 1891553 h 1972235"/>
              <a:gd name="csX17" fmla="*/ 473124 w 1315806"/>
              <a:gd name="csY17" fmla="*/ 1864659 h 1972235"/>
              <a:gd name="csX18" fmla="*/ 553806 w 1315806"/>
              <a:gd name="csY18" fmla="*/ 1846729 h 1972235"/>
              <a:gd name="csX19" fmla="*/ 733100 w 1315806"/>
              <a:gd name="csY19" fmla="*/ 1864659 h 1972235"/>
              <a:gd name="csX20" fmla="*/ 795853 w 1315806"/>
              <a:gd name="csY20" fmla="*/ 1882588 h 1972235"/>
              <a:gd name="csX21" fmla="*/ 822747 w 1315806"/>
              <a:gd name="csY21" fmla="*/ 1909482 h 1972235"/>
              <a:gd name="csX22" fmla="*/ 867571 w 1315806"/>
              <a:gd name="csY22" fmla="*/ 1918447 h 1972235"/>
              <a:gd name="csX23" fmla="*/ 894465 w 1315806"/>
              <a:gd name="csY23" fmla="*/ 1927412 h 1972235"/>
              <a:gd name="csX24" fmla="*/ 948253 w 1315806"/>
              <a:gd name="csY24" fmla="*/ 1972235 h 1972235"/>
              <a:gd name="csX25" fmla="*/ 957218 w 1315806"/>
              <a:gd name="csY25" fmla="*/ 1927412 h 1972235"/>
              <a:gd name="csX26" fmla="*/ 939288 w 1315806"/>
              <a:gd name="csY26" fmla="*/ 1909482 h 1972235"/>
              <a:gd name="csX27" fmla="*/ 930324 w 1315806"/>
              <a:gd name="csY27" fmla="*/ 1882588 h 1972235"/>
              <a:gd name="csX28" fmla="*/ 921359 w 1315806"/>
              <a:gd name="csY28" fmla="*/ 1819835 h 1972235"/>
              <a:gd name="csX29" fmla="*/ 903429 w 1315806"/>
              <a:gd name="csY29" fmla="*/ 1792941 h 1972235"/>
              <a:gd name="csX30" fmla="*/ 930324 w 1315806"/>
              <a:gd name="csY30" fmla="*/ 1766047 h 1972235"/>
              <a:gd name="csX31" fmla="*/ 921359 w 1315806"/>
              <a:gd name="csY31" fmla="*/ 1739153 h 1972235"/>
              <a:gd name="csX32" fmla="*/ 948253 w 1315806"/>
              <a:gd name="csY32" fmla="*/ 1667435 h 1972235"/>
              <a:gd name="csX33" fmla="*/ 1002041 w 1315806"/>
              <a:gd name="csY33" fmla="*/ 1658471 h 1972235"/>
              <a:gd name="csX34" fmla="*/ 1082724 w 1315806"/>
              <a:gd name="csY34" fmla="*/ 1595718 h 1972235"/>
              <a:gd name="csX35" fmla="*/ 1100653 w 1315806"/>
              <a:gd name="csY35" fmla="*/ 1568824 h 1972235"/>
              <a:gd name="csX36" fmla="*/ 1127547 w 1315806"/>
              <a:gd name="csY36" fmla="*/ 1559859 h 1972235"/>
              <a:gd name="csX37" fmla="*/ 1199265 w 1315806"/>
              <a:gd name="csY37" fmla="*/ 1497106 h 1972235"/>
              <a:gd name="csX38" fmla="*/ 1235124 w 1315806"/>
              <a:gd name="csY38" fmla="*/ 1461247 h 1972235"/>
              <a:gd name="csX39" fmla="*/ 1253053 w 1315806"/>
              <a:gd name="csY39" fmla="*/ 1416424 h 1972235"/>
              <a:gd name="csX40" fmla="*/ 1288912 w 1315806"/>
              <a:gd name="csY40" fmla="*/ 1362635 h 1972235"/>
              <a:gd name="csX41" fmla="*/ 1306841 w 1315806"/>
              <a:gd name="csY41" fmla="*/ 1308847 h 1972235"/>
              <a:gd name="csX42" fmla="*/ 1315806 w 1315806"/>
              <a:gd name="csY42" fmla="*/ 1281953 h 1972235"/>
              <a:gd name="csX43" fmla="*/ 1306841 w 1315806"/>
              <a:gd name="csY43" fmla="*/ 1246094 h 1972235"/>
              <a:gd name="csX44" fmla="*/ 1262018 w 1315806"/>
              <a:gd name="csY44" fmla="*/ 1237129 h 1972235"/>
              <a:gd name="csX45" fmla="*/ 1199265 w 1315806"/>
              <a:gd name="csY45" fmla="*/ 1210235 h 1972235"/>
              <a:gd name="csX46" fmla="*/ 1163406 w 1315806"/>
              <a:gd name="csY46" fmla="*/ 1201271 h 1972235"/>
              <a:gd name="csX47" fmla="*/ 1091688 w 1315806"/>
              <a:gd name="csY47" fmla="*/ 1174377 h 1972235"/>
              <a:gd name="csX48" fmla="*/ 1037900 w 1315806"/>
              <a:gd name="csY48" fmla="*/ 1156447 h 1972235"/>
              <a:gd name="csX49" fmla="*/ 1002041 w 1315806"/>
              <a:gd name="csY49" fmla="*/ 1129553 h 1972235"/>
              <a:gd name="csX50" fmla="*/ 975147 w 1315806"/>
              <a:gd name="csY50" fmla="*/ 1120588 h 1972235"/>
              <a:gd name="csX51" fmla="*/ 957218 w 1315806"/>
              <a:gd name="csY51" fmla="*/ 1093694 h 1972235"/>
              <a:gd name="csX52" fmla="*/ 930324 w 1315806"/>
              <a:gd name="csY52" fmla="*/ 1075765 h 1972235"/>
              <a:gd name="csX53" fmla="*/ 885500 w 1315806"/>
              <a:gd name="csY53" fmla="*/ 1039906 h 1972235"/>
              <a:gd name="csX54" fmla="*/ 867571 w 1315806"/>
              <a:gd name="csY54" fmla="*/ 1013012 h 1972235"/>
              <a:gd name="csX55" fmla="*/ 849641 w 1315806"/>
              <a:gd name="csY55" fmla="*/ 995082 h 1972235"/>
              <a:gd name="csX56" fmla="*/ 876535 w 1315806"/>
              <a:gd name="csY56" fmla="*/ 932329 h 1972235"/>
              <a:gd name="csX57" fmla="*/ 903429 w 1315806"/>
              <a:gd name="csY57" fmla="*/ 914400 h 1972235"/>
              <a:gd name="csX58" fmla="*/ 948253 w 1315806"/>
              <a:gd name="csY58" fmla="*/ 851647 h 1972235"/>
              <a:gd name="csX59" fmla="*/ 975147 w 1315806"/>
              <a:gd name="csY59" fmla="*/ 833718 h 1972235"/>
              <a:gd name="csX60" fmla="*/ 993077 w 1315806"/>
              <a:gd name="csY60" fmla="*/ 815788 h 1972235"/>
              <a:gd name="csX61" fmla="*/ 993077 w 1315806"/>
              <a:gd name="csY61" fmla="*/ 726141 h 1972235"/>
              <a:gd name="csX62" fmla="*/ 957218 w 1315806"/>
              <a:gd name="csY62" fmla="*/ 717177 h 1972235"/>
              <a:gd name="csX63" fmla="*/ 885500 w 1315806"/>
              <a:gd name="csY63" fmla="*/ 744071 h 1972235"/>
              <a:gd name="csX64" fmla="*/ 840677 w 1315806"/>
              <a:gd name="csY64" fmla="*/ 806824 h 1972235"/>
              <a:gd name="csX65" fmla="*/ 822747 w 1315806"/>
              <a:gd name="csY65" fmla="*/ 833718 h 1972235"/>
              <a:gd name="csX66" fmla="*/ 795853 w 1315806"/>
              <a:gd name="csY66" fmla="*/ 842682 h 1972235"/>
              <a:gd name="csX67" fmla="*/ 768959 w 1315806"/>
              <a:gd name="csY67" fmla="*/ 860612 h 1972235"/>
              <a:gd name="csX68" fmla="*/ 733100 w 1315806"/>
              <a:gd name="csY68" fmla="*/ 833718 h 1972235"/>
              <a:gd name="csX69" fmla="*/ 661382 w 1315806"/>
              <a:gd name="csY69" fmla="*/ 779929 h 1972235"/>
              <a:gd name="csX70" fmla="*/ 625524 w 1315806"/>
              <a:gd name="csY70" fmla="*/ 717177 h 1972235"/>
              <a:gd name="csX71" fmla="*/ 661382 w 1315806"/>
              <a:gd name="csY71" fmla="*/ 672353 h 1972235"/>
              <a:gd name="csX72" fmla="*/ 688277 w 1315806"/>
              <a:gd name="csY72" fmla="*/ 645459 h 1972235"/>
              <a:gd name="csX73" fmla="*/ 715171 w 1315806"/>
              <a:gd name="csY73" fmla="*/ 636494 h 1972235"/>
              <a:gd name="csX74" fmla="*/ 777924 w 1315806"/>
              <a:gd name="csY74" fmla="*/ 609600 h 1972235"/>
              <a:gd name="csX75" fmla="*/ 840677 w 1315806"/>
              <a:gd name="csY75" fmla="*/ 582706 h 1972235"/>
              <a:gd name="csX76" fmla="*/ 867571 w 1315806"/>
              <a:gd name="csY76" fmla="*/ 564777 h 1972235"/>
              <a:gd name="csX77" fmla="*/ 894465 w 1315806"/>
              <a:gd name="csY77" fmla="*/ 555812 h 1972235"/>
              <a:gd name="csX78" fmla="*/ 1127547 w 1315806"/>
              <a:gd name="csY78" fmla="*/ 537882 h 1972235"/>
              <a:gd name="csX79" fmla="*/ 1145477 w 1315806"/>
              <a:gd name="csY79" fmla="*/ 510988 h 1972235"/>
              <a:gd name="csX80" fmla="*/ 1100653 w 1315806"/>
              <a:gd name="csY80" fmla="*/ 484094 h 1972235"/>
              <a:gd name="csX81" fmla="*/ 1002041 w 1315806"/>
              <a:gd name="csY81" fmla="*/ 412377 h 1972235"/>
              <a:gd name="csX82" fmla="*/ 993077 w 1315806"/>
              <a:gd name="csY82" fmla="*/ 385482 h 1972235"/>
              <a:gd name="csX83" fmla="*/ 1046865 w 1315806"/>
              <a:gd name="csY83" fmla="*/ 304800 h 1972235"/>
              <a:gd name="csX84" fmla="*/ 1082724 w 1315806"/>
              <a:gd name="csY84" fmla="*/ 277906 h 1972235"/>
              <a:gd name="csX85" fmla="*/ 1136512 w 1315806"/>
              <a:gd name="csY85" fmla="*/ 152400 h 1972235"/>
              <a:gd name="csX86" fmla="*/ 1055829 w 1315806"/>
              <a:gd name="csY86" fmla="*/ 125506 h 1972235"/>
              <a:gd name="csX87" fmla="*/ 1019971 w 1315806"/>
              <a:gd name="csY87" fmla="*/ 107577 h 1972235"/>
              <a:gd name="csX88" fmla="*/ 957218 w 1315806"/>
              <a:gd name="csY88" fmla="*/ 80682 h 1972235"/>
              <a:gd name="csX89" fmla="*/ 912394 w 1315806"/>
              <a:gd name="csY89" fmla="*/ 44824 h 1972235"/>
              <a:gd name="csX90" fmla="*/ 876535 w 1315806"/>
              <a:gd name="csY90" fmla="*/ 26894 h 1972235"/>
              <a:gd name="csX91" fmla="*/ 813782 w 1315806"/>
              <a:gd name="csY91" fmla="*/ 0 h 1972235"/>
              <a:gd name="csX92" fmla="*/ 661382 w 1315806"/>
              <a:gd name="csY92" fmla="*/ 26894 h 1972235"/>
              <a:gd name="csX93" fmla="*/ 643453 w 1315806"/>
              <a:gd name="csY93" fmla="*/ 44824 h 1972235"/>
              <a:gd name="csX94" fmla="*/ 777924 w 1315806"/>
              <a:gd name="csY94" fmla="*/ 53788 h 1972235"/>
              <a:gd name="csX95" fmla="*/ 751029 w 1315806"/>
              <a:gd name="csY95" fmla="*/ 125506 h 1972235"/>
              <a:gd name="csX96" fmla="*/ 724135 w 1315806"/>
              <a:gd name="csY96" fmla="*/ 134471 h 1972235"/>
              <a:gd name="csX97" fmla="*/ 652418 w 1315806"/>
              <a:gd name="csY97" fmla="*/ 152400 h 1972235"/>
              <a:gd name="csX98" fmla="*/ 625524 w 1315806"/>
              <a:gd name="csY98" fmla="*/ 161365 h 1972235"/>
              <a:gd name="csX99" fmla="*/ 598629 w 1315806"/>
              <a:gd name="csY99" fmla="*/ 179294 h 1972235"/>
              <a:gd name="csX100" fmla="*/ 562771 w 1315806"/>
              <a:gd name="csY100" fmla="*/ 197224 h 1972235"/>
              <a:gd name="csX101" fmla="*/ 535877 w 1315806"/>
              <a:gd name="csY101" fmla="*/ 215153 h 1972235"/>
              <a:gd name="csX102" fmla="*/ 508982 w 1315806"/>
              <a:gd name="csY102" fmla="*/ 224118 h 1972235"/>
              <a:gd name="csX103" fmla="*/ 446229 w 1315806"/>
              <a:gd name="csY103" fmla="*/ 242047 h 1972235"/>
              <a:gd name="csX0" fmla="*/ 446229 w 1315806"/>
              <a:gd name="csY0" fmla="*/ 242047 h 1972235"/>
              <a:gd name="csX1" fmla="*/ 24888 w 1315806"/>
              <a:gd name="csY1" fmla="*/ 1281953 h 1972235"/>
              <a:gd name="csX2" fmla="*/ 51782 w 1315806"/>
              <a:gd name="csY2" fmla="*/ 1299882 h 1972235"/>
              <a:gd name="csX3" fmla="*/ 78677 w 1315806"/>
              <a:gd name="csY3" fmla="*/ 1326777 h 1972235"/>
              <a:gd name="csX4" fmla="*/ 105571 w 1315806"/>
              <a:gd name="csY4" fmla="*/ 1398494 h 1972235"/>
              <a:gd name="csX5" fmla="*/ 132465 w 1315806"/>
              <a:gd name="csY5" fmla="*/ 1461247 h 1972235"/>
              <a:gd name="csX6" fmla="*/ 159359 w 1315806"/>
              <a:gd name="csY6" fmla="*/ 1515035 h 1972235"/>
              <a:gd name="csX7" fmla="*/ 177288 w 1315806"/>
              <a:gd name="csY7" fmla="*/ 1568824 h 1972235"/>
              <a:gd name="csX8" fmla="*/ 213147 w 1315806"/>
              <a:gd name="csY8" fmla="*/ 1622612 h 1972235"/>
              <a:gd name="csX9" fmla="*/ 231077 w 1315806"/>
              <a:gd name="csY9" fmla="*/ 1667435 h 1972235"/>
              <a:gd name="csX10" fmla="*/ 266935 w 1315806"/>
              <a:gd name="csY10" fmla="*/ 1712259 h 1972235"/>
              <a:gd name="csX11" fmla="*/ 275900 w 1315806"/>
              <a:gd name="csY11" fmla="*/ 1739153 h 1972235"/>
              <a:gd name="csX12" fmla="*/ 284865 w 1315806"/>
              <a:gd name="csY12" fmla="*/ 1775012 h 1972235"/>
              <a:gd name="csX13" fmla="*/ 329688 w 1315806"/>
              <a:gd name="csY13" fmla="*/ 1837765 h 1972235"/>
              <a:gd name="csX14" fmla="*/ 338653 w 1315806"/>
              <a:gd name="csY14" fmla="*/ 1873624 h 1972235"/>
              <a:gd name="csX15" fmla="*/ 365547 w 1315806"/>
              <a:gd name="csY15" fmla="*/ 1891553 h 1972235"/>
              <a:gd name="csX16" fmla="*/ 473124 w 1315806"/>
              <a:gd name="csY16" fmla="*/ 1864659 h 1972235"/>
              <a:gd name="csX17" fmla="*/ 553806 w 1315806"/>
              <a:gd name="csY17" fmla="*/ 1846729 h 1972235"/>
              <a:gd name="csX18" fmla="*/ 733100 w 1315806"/>
              <a:gd name="csY18" fmla="*/ 1864659 h 1972235"/>
              <a:gd name="csX19" fmla="*/ 795853 w 1315806"/>
              <a:gd name="csY19" fmla="*/ 1882588 h 1972235"/>
              <a:gd name="csX20" fmla="*/ 822747 w 1315806"/>
              <a:gd name="csY20" fmla="*/ 1909482 h 1972235"/>
              <a:gd name="csX21" fmla="*/ 867571 w 1315806"/>
              <a:gd name="csY21" fmla="*/ 1918447 h 1972235"/>
              <a:gd name="csX22" fmla="*/ 894465 w 1315806"/>
              <a:gd name="csY22" fmla="*/ 1927412 h 1972235"/>
              <a:gd name="csX23" fmla="*/ 948253 w 1315806"/>
              <a:gd name="csY23" fmla="*/ 1972235 h 1972235"/>
              <a:gd name="csX24" fmla="*/ 957218 w 1315806"/>
              <a:gd name="csY24" fmla="*/ 1927412 h 1972235"/>
              <a:gd name="csX25" fmla="*/ 939288 w 1315806"/>
              <a:gd name="csY25" fmla="*/ 1909482 h 1972235"/>
              <a:gd name="csX26" fmla="*/ 930324 w 1315806"/>
              <a:gd name="csY26" fmla="*/ 1882588 h 1972235"/>
              <a:gd name="csX27" fmla="*/ 921359 w 1315806"/>
              <a:gd name="csY27" fmla="*/ 1819835 h 1972235"/>
              <a:gd name="csX28" fmla="*/ 903429 w 1315806"/>
              <a:gd name="csY28" fmla="*/ 1792941 h 1972235"/>
              <a:gd name="csX29" fmla="*/ 930324 w 1315806"/>
              <a:gd name="csY29" fmla="*/ 1766047 h 1972235"/>
              <a:gd name="csX30" fmla="*/ 921359 w 1315806"/>
              <a:gd name="csY30" fmla="*/ 1739153 h 1972235"/>
              <a:gd name="csX31" fmla="*/ 948253 w 1315806"/>
              <a:gd name="csY31" fmla="*/ 1667435 h 1972235"/>
              <a:gd name="csX32" fmla="*/ 1002041 w 1315806"/>
              <a:gd name="csY32" fmla="*/ 1658471 h 1972235"/>
              <a:gd name="csX33" fmla="*/ 1082724 w 1315806"/>
              <a:gd name="csY33" fmla="*/ 1595718 h 1972235"/>
              <a:gd name="csX34" fmla="*/ 1100653 w 1315806"/>
              <a:gd name="csY34" fmla="*/ 1568824 h 1972235"/>
              <a:gd name="csX35" fmla="*/ 1127547 w 1315806"/>
              <a:gd name="csY35" fmla="*/ 1559859 h 1972235"/>
              <a:gd name="csX36" fmla="*/ 1199265 w 1315806"/>
              <a:gd name="csY36" fmla="*/ 1497106 h 1972235"/>
              <a:gd name="csX37" fmla="*/ 1235124 w 1315806"/>
              <a:gd name="csY37" fmla="*/ 1461247 h 1972235"/>
              <a:gd name="csX38" fmla="*/ 1253053 w 1315806"/>
              <a:gd name="csY38" fmla="*/ 1416424 h 1972235"/>
              <a:gd name="csX39" fmla="*/ 1288912 w 1315806"/>
              <a:gd name="csY39" fmla="*/ 1362635 h 1972235"/>
              <a:gd name="csX40" fmla="*/ 1306841 w 1315806"/>
              <a:gd name="csY40" fmla="*/ 1308847 h 1972235"/>
              <a:gd name="csX41" fmla="*/ 1315806 w 1315806"/>
              <a:gd name="csY41" fmla="*/ 1281953 h 1972235"/>
              <a:gd name="csX42" fmla="*/ 1306841 w 1315806"/>
              <a:gd name="csY42" fmla="*/ 1246094 h 1972235"/>
              <a:gd name="csX43" fmla="*/ 1262018 w 1315806"/>
              <a:gd name="csY43" fmla="*/ 1237129 h 1972235"/>
              <a:gd name="csX44" fmla="*/ 1199265 w 1315806"/>
              <a:gd name="csY44" fmla="*/ 1210235 h 1972235"/>
              <a:gd name="csX45" fmla="*/ 1163406 w 1315806"/>
              <a:gd name="csY45" fmla="*/ 1201271 h 1972235"/>
              <a:gd name="csX46" fmla="*/ 1091688 w 1315806"/>
              <a:gd name="csY46" fmla="*/ 1174377 h 1972235"/>
              <a:gd name="csX47" fmla="*/ 1037900 w 1315806"/>
              <a:gd name="csY47" fmla="*/ 1156447 h 1972235"/>
              <a:gd name="csX48" fmla="*/ 1002041 w 1315806"/>
              <a:gd name="csY48" fmla="*/ 1129553 h 1972235"/>
              <a:gd name="csX49" fmla="*/ 975147 w 1315806"/>
              <a:gd name="csY49" fmla="*/ 1120588 h 1972235"/>
              <a:gd name="csX50" fmla="*/ 957218 w 1315806"/>
              <a:gd name="csY50" fmla="*/ 1093694 h 1972235"/>
              <a:gd name="csX51" fmla="*/ 930324 w 1315806"/>
              <a:gd name="csY51" fmla="*/ 1075765 h 1972235"/>
              <a:gd name="csX52" fmla="*/ 885500 w 1315806"/>
              <a:gd name="csY52" fmla="*/ 1039906 h 1972235"/>
              <a:gd name="csX53" fmla="*/ 867571 w 1315806"/>
              <a:gd name="csY53" fmla="*/ 1013012 h 1972235"/>
              <a:gd name="csX54" fmla="*/ 849641 w 1315806"/>
              <a:gd name="csY54" fmla="*/ 995082 h 1972235"/>
              <a:gd name="csX55" fmla="*/ 876535 w 1315806"/>
              <a:gd name="csY55" fmla="*/ 932329 h 1972235"/>
              <a:gd name="csX56" fmla="*/ 903429 w 1315806"/>
              <a:gd name="csY56" fmla="*/ 914400 h 1972235"/>
              <a:gd name="csX57" fmla="*/ 948253 w 1315806"/>
              <a:gd name="csY57" fmla="*/ 851647 h 1972235"/>
              <a:gd name="csX58" fmla="*/ 975147 w 1315806"/>
              <a:gd name="csY58" fmla="*/ 833718 h 1972235"/>
              <a:gd name="csX59" fmla="*/ 993077 w 1315806"/>
              <a:gd name="csY59" fmla="*/ 815788 h 1972235"/>
              <a:gd name="csX60" fmla="*/ 993077 w 1315806"/>
              <a:gd name="csY60" fmla="*/ 726141 h 1972235"/>
              <a:gd name="csX61" fmla="*/ 957218 w 1315806"/>
              <a:gd name="csY61" fmla="*/ 717177 h 1972235"/>
              <a:gd name="csX62" fmla="*/ 885500 w 1315806"/>
              <a:gd name="csY62" fmla="*/ 744071 h 1972235"/>
              <a:gd name="csX63" fmla="*/ 840677 w 1315806"/>
              <a:gd name="csY63" fmla="*/ 806824 h 1972235"/>
              <a:gd name="csX64" fmla="*/ 822747 w 1315806"/>
              <a:gd name="csY64" fmla="*/ 833718 h 1972235"/>
              <a:gd name="csX65" fmla="*/ 795853 w 1315806"/>
              <a:gd name="csY65" fmla="*/ 842682 h 1972235"/>
              <a:gd name="csX66" fmla="*/ 768959 w 1315806"/>
              <a:gd name="csY66" fmla="*/ 860612 h 1972235"/>
              <a:gd name="csX67" fmla="*/ 733100 w 1315806"/>
              <a:gd name="csY67" fmla="*/ 833718 h 1972235"/>
              <a:gd name="csX68" fmla="*/ 661382 w 1315806"/>
              <a:gd name="csY68" fmla="*/ 779929 h 1972235"/>
              <a:gd name="csX69" fmla="*/ 625524 w 1315806"/>
              <a:gd name="csY69" fmla="*/ 717177 h 1972235"/>
              <a:gd name="csX70" fmla="*/ 661382 w 1315806"/>
              <a:gd name="csY70" fmla="*/ 672353 h 1972235"/>
              <a:gd name="csX71" fmla="*/ 688277 w 1315806"/>
              <a:gd name="csY71" fmla="*/ 645459 h 1972235"/>
              <a:gd name="csX72" fmla="*/ 715171 w 1315806"/>
              <a:gd name="csY72" fmla="*/ 636494 h 1972235"/>
              <a:gd name="csX73" fmla="*/ 777924 w 1315806"/>
              <a:gd name="csY73" fmla="*/ 609600 h 1972235"/>
              <a:gd name="csX74" fmla="*/ 840677 w 1315806"/>
              <a:gd name="csY74" fmla="*/ 582706 h 1972235"/>
              <a:gd name="csX75" fmla="*/ 867571 w 1315806"/>
              <a:gd name="csY75" fmla="*/ 564777 h 1972235"/>
              <a:gd name="csX76" fmla="*/ 894465 w 1315806"/>
              <a:gd name="csY76" fmla="*/ 555812 h 1972235"/>
              <a:gd name="csX77" fmla="*/ 1127547 w 1315806"/>
              <a:gd name="csY77" fmla="*/ 537882 h 1972235"/>
              <a:gd name="csX78" fmla="*/ 1145477 w 1315806"/>
              <a:gd name="csY78" fmla="*/ 510988 h 1972235"/>
              <a:gd name="csX79" fmla="*/ 1100653 w 1315806"/>
              <a:gd name="csY79" fmla="*/ 484094 h 1972235"/>
              <a:gd name="csX80" fmla="*/ 1002041 w 1315806"/>
              <a:gd name="csY80" fmla="*/ 412377 h 1972235"/>
              <a:gd name="csX81" fmla="*/ 993077 w 1315806"/>
              <a:gd name="csY81" fmla="*/ 385482 h 1972235"/>
              <a:gd name="csX82" fmla="*/ 1046865 w 1315806"/>
              <a:gd name="csY82" fmla="*/ 304800 h 1972235"/>
              <a:gd name="csX83" fmla="*/ 1082724 w 1315806"/>
              <a:gd name="csY83" fmla="*/ 277906 h 1972235"/>
              <a:gd name="csX84" fmla="*/ 1136512 w 1315806"/>
              <a:gd name="csY84" fmla="*/ 152400 h 1972235"/>
              <a:gd name="csX85" fmla="*/ 1055829 w 1315806"/>
              <a:gd name="csY85" fmla="*/ 125506 h 1972235"/>
              <a:gd name="csX86" fmla="*/ 1019971 w 1315806"/>
              <a:gd name="csY86" fmla="*/ 107577 h 1972235"/>
              <a:gd name="csX87" fmla="*/ 957218 w 1315806"/>
              <a:gd name="csY87" fmla="*/ 80682 h 1972235"/>
              <a:gd name="csX88" fmla="*/ 912394 w 1315806"/>
              <a:gd name="csY88" fmla="*/ 44824 h 1972235"/>
              <a:gd name="csX89" fmla="*/ 876535 w 1315806"/>
              <a:gd name="csY89" fmla="*/ 26894 h 1972235"/>
              <a:gd name="csX90" fmla="*/ 813782 w 1315806"/>
              <a:gd name="csY90" fmla="*/ 0 h 1972235"/>
              <a:gd name="csX91" fmla="*/ 661382 w 1315806"/>
              <a:gd name="csY91" fmla="*/ 26894 h 1972235"/>
              <a:gd name="csX92" fmla="*/ 643453 w 1315806"/>
              <a:gd name="csY92" fmla="*/ 44824 h 1972235"/>
              <a:gd name="csX93" fmla="*/ 777924 w 1315806"/>
              <a:gd name="csY93" fmla="*/ 53788 h 1972235"/>
              <a:gd name="csX94" fmla="*/ 751029 w 1315806"/>
              <a:gd name="csY94" fmla="*/ 125506 h 1972235"/>
              <a:gd name="csX95" fmla="*/ 724135 w 1315806"/>
              <a:gd name="csY95" fmla="*/ 134471 h 1972235"/>
              <a:gd name="csX96" fmla="*/ 652418 w 1315806"/>
              <a:gd name="csY96" fmla="*/ 152400 h 1972235"/>
              <a:gd name="csX97" fmla="*/ 625524 w 1315806"/>
              <a:gd name="csY97" fmla="*/ 161365 h 1972235"/>
              <a:gd name="csX98" fmla="*/ 598629 w 1315806"/>
              <a:gd name="csY98" fmla="*/ 179294 h 1972235"/>
              <a:gd name="csX99" fmla="*/ 562771 w 1315806"/>
              <a:gd name="csY99" fmla="*/ 197224 h 1972235"/>
              <a:gd name="csX100" fmla="*/ 535877 w 1315806"/>
              <a:gd name="csY100" fmla="*/ 215153 h 1972235"/>
              <a:gd name="csX101" fmla="*/ 508982 w 1315806"/>
              <a:gd name="csY101" fmla="*/ 224118 h 1972235"/>
              <a:gd name="csX102" fmla="*/ 446229 w 1315806"/>
              <a:gd name="csY102" fmla="*/ 242047 h 1972235"/>
              <a:gd name="csX0" fmla="*/ 446229 w 1315806"/>
              <a:gd name="csY0" fmla="*/ 242047 h 1972235"/>
              <a:gd name="csX1" fmla="*/ 24888 w 1315806"/>
              <a:gd name="csY1" fmla="*/ 1281953 h 1972235"/>
              <a:gd name="csX2" fmla="*/ 51782 w 1315806"/>
              <a:gd name="csY2" fmla="*/ 1299882 h 1972235"/>
              <a:gd name="csX3" fmla="*/ 78677 w 1315806"/>
              <a:gd name="csY3" fmla="*/ 1326777 h 1972235"/>
              <a:gd name="csX4" fmla="*/ 132465 w 1315806"/>
              <a:gd name="csY4" fmla="*/ 1461247 h 1972235"/>
              <a:gd name="csX5" fmla="*/ 159359 w 1315806"/>
              <a:gd name="csY5" fmla="*/ 1515035 h 1972235"/>
              <a:gd name="csX6" fmla="*/ 177288 w 1315806"/>
              <a:gd name="csY6" fmla="*/ 1568824 h 1972235"/>
              <a:gd name="csX7" fmla="*/ 213147 w 1315806"/>
              <a:gd name="csY7" fmla="*/ 1622612 h 1972235"/>
              <a:gd name="csX8" fmla="*/ 231077 w 1315806"/>
              <a:gd name="csY8" fmla="*/ 1667435 h 1972235"/>
              <a:gd name="csX9" fmla="*/ 266935 w 1315806"/>
              <a:gd name="csY9" fmla="*/ 1712259 h 1972235"/>
              <a:gd name="csX10" fmla="*/ 275900 w 1315806"/>
              <a:gd name="csY10" fmla="*/ 1739153 h 1972235"/>
              <a:gd name="csX11" fmla="*/ 284865 w 1315806"/>
              <a:gd name="csY11" fmla="*/ 1775012 h 1972235"/>
              <a:gd name="csX12" fmla="*/ 329688 w 1315806"/>
              <a:gd name="csY12" fmla="*/ 1837765 h 1972235"/>
              <a:gd name="csX13" fmla="*/ 338653 w 1315806"/>
              <a:gd name="csY13" fmla="*/ 1873624 h 1972235"/>
              <a:gd name="csX14" fmla="*/ 365547 w 1315806"/>
              <a:gd name="csY14" fmla="*/ 1891553 h 1972235"/>
              <a:gd name="csX15" fmla="*/ 473124 w 1315806"/>
              <a:gd name="csY15" fmla="*/ 1864659 h 1972235"/>
              <a:gd name="csX16" fmla="*/ 553806 w 1315806"/>
              <a:gd name="csY16" fmla="*/ 1846729 h 1972235"/>
              <a:gd name="csX17" fmla="*/ 733100 w 1315806"/>
              <a:gd name="csY17" fmla="*/ 1864659 h 1972235"/>
              <a:gd name="csX18" fmla="*/ 795853 w 1315806"/>
              <a:gd name="csY18" fmla="*/ 1882588 h 1972235"/>
              <a:gd name="csX19" fmla="*/ 822747 w 1315806"/>
              <a:gd name="csY19" fmla="*/ 1909482 h 1972235"/>
              <a:gd name="csX20" fmla="*/ 867571 w 1315806"/>
              <a:gd name="csY20" fmla="*/ 1918447 h 1972235"/>
              <a:gd name="csX21" fmla="*/ 894465 w 1315806"/>
              <a:gd name="csY21" fmla="*/ 1927412 h 1972235"/>
              <a:gd name="csX22" fmla="*/ 948253 w 1315806"/>
              <a:gd name="csY22" fmla="*/ 1972235 h 1972235"/>
              <a:gd name="csX23" fmla="*/ 957218 w 1315806"/>
              <a:gd name="csY23" fmla="*/ 1927412 h 1972235"/>
              <a:gd name="csX24" fmla="*/ 939288 w 1315806"/>
              <a:gd name="csY24" fmla="*/ 1909482 h 1972235"/>
              <a:gd name="csX25" fmla="*/ 930324 w 1315806"/>
              <a:gd name="csY25" fmla="*/ 1882588 h 1972235"/>
              <a:gd name="csX26" fmla="*/ 921359 w 1315806"/>
              <a:gd name="csY26" fmla="*/ 1819835 h 1972235"/>
              <a:gd name="csX27" fmla="*/ 903429 w 1315806"/>
              <a:gd name="csY27" fmla="*/ 1792941 h 1972235"/>
              <a:gd name="csX28" fmla="*/ 930324 w 1315806"/>
              <a:gd name="csY28" fmla="*/ 1766047 h 1972235"/>
              <a:gd name="csX29" fmla="*/ 921359 w 1315806"/>
              <a:gd name="csY29" fmla="*/ 1739153 h 1972235"/>
              <a:gd name="csX30" fmla="*/ 948253 w 1315806"/>
              <a:gd name="csY30" fmla="*/ 1667435 h 1972235"/>
              <a:gd name="csX31" fmla="*/ 1002041 w 1315806"/>
              <a:gd name="csY31" fmla="*/ 1658471 h 1972235"/>
              <a:gd name="csX32" fmla="*/ 1082724 w 1315806"/>
              <a:gd name="csY32" fmla="*/ 1595718 h 1972235"/>
              <a:gd name="csX33" fmla="*/ 1100653 w 1315806"/>
              <a:gd name="csY33" fmla="*/ 1568824 h 1972235"/>
              <a:gd name="csX34" fmla="*/ 1127547 w 1315806"/>
              <a:gd name="csY34" fmla="*/ 1559859 h 1972235"/>
              <a:gd name="csX35" fmla="*/ 1199265 w 1315806"/>
              <a:gd name="csY35" fmla="*/ 1497106 h 1972235"/>
              <a:gd name="csX36" fmla="*/ 1235124 w 1315806"/>
              <a:gd name="csY36" fmla="*/ 1461247 h 1972235"/>
              <a:gd name="csX37" fmla="*/ 1253053 w 1315806"/>
              <a:gd name="csY37" fmla="*/ 1416424 h 1972235"/>
              <a:gd name="csX38" fmla="*/ 1288912 w 1315806"/>
              <a:gd name="csY38" fmla="*/ 1362635 h 1972235"/>
              <a:gd name="csX39" fmla="*/ 1306841 w 1315806"/>
              <a:gd name="csY39" fmla="*/ 1308847 h 1972235"/>
              <a:gd name="csX40" fmla="*/ 1315806 w 1315806"/>
              <a:gd name="csY40" fmla="*/ 1281953 h 1972235"/>
              <a:gd name="csX41" fmla="*/ 1306841 w 1315806"/>
              <a:gd name="csY41" fmla="*/ 1246094 h 1972235"/>
              <a:gd name="csX42" fmla="*/ 1262018 w 1315806"/>
              <a:gd name="csY42" fmla="*/ 1237129 h 1972235"/>
              <a:gd name="csX43" fmla="*/ 1199265 w 1315806"/>
              <a:gd name="csY43" fmla="*/ 1210235 h 1972235"/>
              <a:gd name="csX44" fmla="*/ 1163406 w 1315806"/>
              <a:gd name="csY44" fmla="*/ 1201271 h 1972235"/>
              <a:gd name="csX45" fmla="*/ 1091688 w 1315806"/>
              <a:gd name="csY45" fmla="*/ 1174377 h 1972235"/>
              <a:gd name="csX46" fmla="*/ 1037900 w 1315806"/>
              <a:gd name="csY46" fmla="*/ 1156447 h 1972235"/>
              <a:gd name="csX47" fmla="*/ 1002041 w 1315806"/>
              <a:gd name="csY47" fmla="*/ 1129553 h 1972235"/>
              <a:gd name="csX48" fmla="*/ 975147 w 1315806"/>
              <a:gd name="csY48" fmla="*/ 1120588 h 1972235"/>
              <a:gd name="csX49" fmla="*/ 957218 w 1315806"/>
              <a:gd name="csY49" fmla="*/ 1093694 h 1972235"/>
              <a:gd name="csX50" fmla="*/ 930324 w 1315806"/>
              <a:gd name="csY50" fmla="*/ 1075765 h 1972235"/>
              <a:gd name="csX51" fmla="*/ 885500 w 1315806"/>
              <a:gd name="csY51" fmla="*/ 1039906 h 1972235"/>
              <a:gd name="csX52" fmla="*/ 867571 w 1315806"/>
              <a:gd name="csY52" fmla="*/ 1013012 h 1972235"/>
              <a:gd name="csX53" fmla="*/ 849641 w 1315806"/>
              <a:gd name="csY53" fmla="*/ 995082 h 1972235"/>
              <a:gd name="csX54" fmla="*/ 876535 w 1315806"/>
              <a:gd name="csY54" fmla="*/ 932329 h 1972235"/>
              <a:gd name="csX55" fmla="*/ 903429 w 1315806"/>
              <a:gd name="csY55" fmla="*/ 914400 h 1972235"/>
              <a:gd name="csX56" fmla="*/ 948253 w 1315806"/>
              <a:gd name="csY56" fmla="*/ 851647 h 1972235"/>
              <a:gd name="csX57" fmla="*/ 975147 w 1315806"/>
              <a:gd name="csY57" fmla="*/ 833718 h 1972235"/>
              <a:gd name="csX58" fmla="*/ 993077 w 1315806"/>
              <a:gd name="csY58" fmla="*/ 815788 h 1972235"/>
              <a:gd name="csX59" fmla="*/ 993077 w 1315806"/>
              <a:gd name="csY59" fmla="*/ 726141 h 1972235"/>
              <a:gd name="csX60" fmla="*/ 957218 w 1315806"/>
              <a:gd name="csY60" fmla="*/ 717177 h 1972235"/>
              <a:gd name="csX61" fmla="*/ 885500 w 1315806"/>
              <a:gd name="csY61" fmla="*/ 744071 h 1972235"/>
              <a:gd name="csX62" fmla="*/ 840677 w 1315806"/>
              <a:gd name="csY62" fmla="*/ 806824 h 1972235"/>
              <a:gd name="csX63" fmla="*/ 822747 w 1315806"/>
              <a:gd name="csY63" fmla="*/ 833718 h 1972235"/>
              <a:gd name="csX64" fmla="*/ 795853 w 1315806"/>
              <a:gd name="csY64" fmla="*/ 842682 h 1972235"/>
              <a:gd name="csX65" fmla="*/ 768959 w 1315806"/>
              <a:gd name="csY65" fmla="*/ 860612 h 1972235"/>
              <a:gd name="csX66" fmla="*/ 733100 w 1315806"/>
              <a:gd name="csY66" fmla="*/ 833718 h 1972235"/>
              <a:gd name="csX67" fmla="*/ 661382 w 1315806"/>
              <a:gd name="csY67" fmla="*/ 779929 h 1972235"/>
              <a:gd name="csX68" fmla="*/ 625524 w 1315806"/>
              <a:gd name="csY68" fmla="*/ 717177 h 1972235"/>
              <a:gd name="csX69" fmla="*/ 661382 w 1315806"/>
              <a:gd name="csY69" fmla="*/ 672353 h 1972235"/>
              <a:gd name="csX70" fmla="*/ 688277 w 1315806"/>
              <a:gd name="csY70" fmla="*/ 645459 h 1972235"/>
              <a:gd name="csX71" fmla="*/ 715171 w 1315806"/>
              <a:gd name="csY71" fmla="*/ 636494 h 1972235"/>
              <a:gd name="csX72" fmla="*/ 777924 w 1315806"/>
              <a:gd name="csY72" fmla="*/ 609600 h 1972235"/>
              <a:gd name="csX73" fmla="*/ 840677 w 1315806"/>
              <a:gd name="csY73" fmla="*/ 582706 h 1972235"/>
              <a:gd name="csX74" fmla="*/ 867571 w 1315806"/>
              <a:gd name="csY74" fmla="*/ 564777 h 1972235"/>
              <a:gd name="csX75" fmla="*/ 894465 w 1315806"/>
              <a:gd name="csY75" fmla="*/ 555812 h 1972235"/>
              <a:gd name="csX76" fmla="*/ 1127547 w 1315806"/>
              <a:gd name="csY76" fmla="*/ 537882 h 1972235"/>
              <a:gd name="csX77" fmla="*/ 1145477 w 1315806"/>
              <a:gd name="csY77" fmla="*/ 510988 h 1972235"/>
              <a:gd name="csX78" fmla="*/ 1100653 w 1315806"/>
              <a:gd name="csY78" fmla="*/ 484094 h 1972235"/>
              <a:gd name="csX79" fmla="*/ 1002041 w 1315806"/>
              <a:gd name="csY79" fmla="*/ 412377 h 1972235"/>
              <a:gd name="csX80" fmla="*/ 993077 w 1315806"/>
              <a:gd name="csY80" fmla="*/ 385482 h 1972235"/>
              <a:gd name="csX81" fmla="*/ 1046865 w 1315806"/>
              <a:gd name="csY81" fmla="*/ 304800 h 1972235"/>
              <a:gd name="csX82" fmla="*/ 1082724 w 1315806"/>
              <a:gd name="csY82" fmla="*/ 277906 h 1972235"/>
              <a:gd name="csX83" fmla="*/ 1136512 w 1315806"/>
              <a:gd name="csY83" fmla="*/ 152400 h 1972235"/>
              <a:gd name="csX84" fmla="*/ 1055829 w 1315806"/>
              <a:gd name="csY84" fmla="*/ 125506 h 1972235"/>
              <a:gd name="csX85" fmla="*/ 1019971 w 1315806"/>
              <a:gd name="csY85" fmla="*/ 107577 h 1972235"/>
              <a:gd name="csX86" fmla="*/ 957218 w 1315806"/>
              <a:gd name="csY86" fmla="*/ 80682 h 1972235"/>
              <a:gd name="csX87" fmla="*/ 912394 w 1315806"/>
              <a:gd name="csY87" fmla="*/ 44824 h 1972235"/>
              <a:gd name="csX88" fmla="*/ 876535 w 1315806"/>
              <a:gd name="csY88" fmla="*/ 26894 h 1972235"/>
              <a:gd name="csX89" fmla="*/ 813782 w 1315806"/>
              <a:gd name="csY89" fmla="*/ 0 h 1972235"/>
              <a:gd name="csX90" fmla="*/ 661382 w 1315806"/>
              <a:gd name="csY90" fmla="*/ 26894 h 1972235"/>
              <a:gd name="csX91" fmla="*/ 643453 w 1315806"/>
              <a:gd name="csY91" fmla="*/ 44824 h 1972235"/>
              <a:gd name="csX92" fmla="*/ 777924 w 1315806"/>
              <a:gd name="csY92" fmla="*/ 53788 h 1972235"/>
              <a:gd name="csX93" fmla="*/ 751029 w 1315806"/>
              <a:gd name="csY93" fmla="*/ 125506 h 1972235"/>
              <a:gd name="csX94" fmla="*/ 724135 w 1315806"/>
              <a:gd name="csY94" fmla="*/ 134471 h 1972235"/>
              <a:gd name="csX95" fmla="*/ 652418 w 1315806"/>
              <a:gd name="csY95" fmla="*/ 152400 h 1972235"/>
              <a:gd name="csX96" fmla="*/ 625524 w 1315806"/>
              <a:gd name="csY96" fmla="*/ 161365 h 1972235"/>
              <a:gd name="csX97" fmla="*/ 598629 w 1315806"/>
              <a:gd name="csY97" fmla="*/ 179294 h 1972235"/>
              <a:gd name="csX98" fmla="*/ 562771 w 1315806"/>
              <a:gd name="csY98" fmla="*/ 197224 h 1972235"/>
              <a:gd name="csX99" fmla="*/ 535877 w 1315806"/>
              <a:gd name="csY99" fmla="*/ 215153 h 1972235"/>
              <a:gd name="csX100" fmla="*/ 508982 w 1315806"/>
              <a:gd name="csY100" fmla="*/ 224118 h 1972235"/>
              <a:gd name="csX101" fmla="*/ 446229 w 1315806"/>
              <a:gd name="csY101" fmla="*/ 242047 h 1972235"/>
              <a:gd name="csX0" fmla="*/ 447917 w 1317494"/>
              <a:gd name="csY0" fmla="*/ 242047 h 1972235"/>
              <a:gd name="csX1" fmla="*/ 26576 w 1317494"/>
              <a:gd name="csY1" fmla="*/ 1281953 h 1972235"/>
              <a:gd name="csX2" fmla="*/ 53470 w 1317494"/>
              <a:gd name="csY2" fmla="*/ 1299882 h 1972235"/>
              <a:gd name="csX3" fmla="*/ 134153 w 1317494"/>
              <a:gd name="csY3" fmla="*/ 1461247 h 1972235"/>
              <a:gd name="csX4" fmla="*/ 161047 w 1317494"/>
              <a:gd name="csY4" fmla="*/ 1515035 h 1972235"/>
              <a:gd name="csX5" fmla="*/ 178976 w 1317494"/>
              <a:gd name="csY5" fmla="*/ 1568824 h 1972235"/>
              <a:gd name="csX6" fmla="*/ 214835 w 1317494"/>
              <a:gd name="csY6" fmla="*/ 1622612 h 1972235"/>
              <a:gd name="csX7" fmla="*/ 232765 w 1317494"/>
              <a:gd name="csY7" fmla="*/ 1667435 h 1972235"/>
              <a:gd name="csX8" fmla="*/ 268623 w 1317494"/>
              <a:gd name="csY8" fmla="*/ 1712259 h 1972235"/>
              <a:gd name="csX9" fmla="*/ 277588 w 1317494"/>
              <a:gd name="csY9" fmla="*/ 1739153 h 1972235"/>
              <a:gd name="csX10" fmla="*/ 286553 w 1317494"/>
              <a:gd name="csY10" fmla="*/ 1775012 h 1972235"/>
              <a:gd name="csX11" fmla="*/ 331376 w 1317494"/>
              <a:gd name="csY11" fmla="*/ 1837765 h 1972235"/>
              <a:gd name="csX12" fmla="*/ 340341 w 1317494"/>
              <a:gd name="csY12" fmla="*/ 1873624 h 1972235"/>
              <a:gd name="csX13" fmla="*/ 367235 w 1317494"/>
              <a:gd name="csY13" fmla="*/ 1891553 h 1972235"/>
              <a:gd name="csX14" fmla="*/ 474812 w 1317494"/>
              <a:gd name="csY14" fmla="*/ 1864659 h 1972235"/>
              <a:gd name="csX15" fmla="*/ 555494 w 1317494"/>
              <a:gd name="csY15" fmla="*/ 1846729 h 1972235"/>
              <a:gd name="csX16" fmla="*/ 734788 w 1317494"/>
              <a:gd name="csY16" fmla="*/ 1864659 h 1972235"/>
              <a:gd name="csX17" fmla="*/ 797541 w 1317494"/>
              <a:gd name="csY17" fmla="*/ 1882588 h 1972235"/>
              <a:gd name="csX18" fmla="*/ 824435 w 1317494"/>
              <a:gd name="csY18" fmla="*/ 1909482 h 1972235"/>
              <a:gd name="csX19" fmla="*/ 869259 w 1317494"/>
              <a:gd name="csY19" fmla="*/ 1918447 h 1972235"/>
              <a:gd name="csX20" fmla="*/ 896153 w 1317494"/>
              <a:gd name="csY20" fmla="*/ 1927412 h 1972235"/>
              <a:gd name="csX21" fmla="*/ 949941 w 1317494"/>
              <a:gd name="csY21" fmla="*/ 1972235 h 1972235"/>
              <a:gd name="csX22" fmla="*/ 958906 w 1317494"/>
              <a:gd name="csY22" fmla="*/ 1927412 h 1972235"/>
              <a:gd name="csX23" fmla="*/ 940976 w 1317494"/>
              <a:gd name="csY23" fmla="*/ 1909482 h 1972235"/>
              <a:gd name="csX24" fmla="*/ 932012 w 1317494"/>
              <a:gd name="csY24" fmla="*/ 1882588 h 1972235"/>
              <a:gd name="csX25" fmla="*/ 923047 w 1317494"/>
              <a:gd name="csY25" fmla="*/ 1819835 h 1972235"/>
              <a:gd name="csX26" fmla="*/ 905117 w 1317494"/>
              <a:gd name="csY26" fmla="*/ 1792941 h 1972235"/>
              <a:gd name="csX27" fmla="*/ 932012 w 1317494"/>
              <a:gd name="csY27" fmla="*/ 1766047 h 1972235"/>
              <a:gd name="csX28" fmla="*/ 923047 w 1317494"/>
              <a:gd name="csY28" fmla="*/ 1739153 h 1972235"/>
              <a:gd name="csX29" fmla="*/ 949941 w 1317494"/>
              <a:gd name="csY29" fmla="*/ 1667435 h 1972235"/>
              <a:gd name="csX30" fmla="*/ 1003729 w 1317494"/>
              <a:gd name="csY30" fmla="*/ 1658471 h 1972235"/>
              <a:gd name="csX31" fmla="*/ 1084412 w 1317494"/>
              <a:gd name="csY31" fmla="*/ 1595718 h 1972235"/>
              <a:gd name="csX32" fmla="*/ 1102341 w 1317494"/>
              <a:gd name="csY32" fmla="*/ 1568824 h 1972235"/>
              <a:gd name="csX33" fmla="*/ 1129235 w 1317494"/>
              <a:gd name="csY33" fmla="*/ 1559859 h 1972235"/>
              <a:gd name="csX34" fmla="*/ 1200953 w 1317494"/>
              <a:gd name="csY34" fmla="*/ 1497106 h 1972235"/>
              <a:gd name="csX35" fmla="*/ 1236812 w 1317494"/>
              <a:gd name="csY35" fmla="*/ 1461247 h 1972235"/>
              <a:gd name="csX36" fmla="*/ 1254741 w 1317494"/>
              <a:gd name="csY36" fmla="*/ 1416424 h 1972235"/>
              <a:gd name="csX37" fmla="*/ 1290600 w 1317494"/>
              <a:gd name="csY37" fmla="*/ 1362635 h 1972235"/>
              <a:gd name="csX38" fmla="*/ 1308529 w 1317494"/>
              <a:gd name="csY38" fmla="*/ 1308847 h 1972235"/>
              <a:gd name="csX39" fmla="*/ 1317494 w 1317494"/>
              <a:gd name="csY39" fmla="*/ 1281953 h 1972235"/>
              <a:gd name="csX40" fmla="*/ 1308529 w 1317494"/>
              <a:gd name="csY40" fmla="*/ 1246094 h 1972235"/>
              <a:gd name="csX41" fmla="*/ 1263706 w 1317494"/>
              <a:gd name="csY41" fmla="*/ 1237129 h 1972235"/>
              <a:gd name="csX42" fmla="*/ 1200953 w 1317494"/>
              <a:gd name="csY42" fmla="*/ 1210235 h 1972235"/>
              <a:gd name="csX43" fmla="*/ 1165094 w 1317494"/>
              <a:gd name="csY43" fmla="*/ 1201271 h 1972235"/>
              <a:gd name="csX44" fmla="*/ 1093376 w 1317494"/>
              <a:gd name="csY44" fmla="*/ 1174377 h 1972235"/>
              <a:gd name="csX45" fmla="*/ 1039588 w 1317494"/>
              <a:gd name="csY45" fmla="*/ 1156447 h 1972235"/>
              <a:gd name="csX46" fmla="*/ 1003729 w 1317494"/>
              <a:gd name="csY46" fmla="*/ 1129553 h 1972235"/>
              <a:gd name="csX47" fmla="*/ 976835 w 1317494"/>
              <a:gd name="csY47" fmla="*/ 1120588 h 1972235"/>
              <a:gd name="csX48" fmla="*/ 958906 w 1317494"/>
              <a:gd name="csY48" fmla="*/ 1093694 h 1972235"/>
              <a:gd name="csX49" fmla="*/ 932012 w 1317494"/>
              <a:gd name="csY49" fmla="*/ 1075765 h 1972235"/>
              <a:gd name="csX50" fmla="*/ 887188 w 1317494"/>
              <a:gd name="csY50" fmla="*/ 1039906 h 1972235"/>
              <a:gd name="csX51" fmla="*/ 869259 w 1317494"/>
              <a:gd name="csY51" fmla="*/ 1013012 h 1972235"/>
              <a:gd name="csX52" fmla="*/ 851329 w 1317494"/>
              <a:gd name="csY52" fmla="*/ 995082 h 1972235"/>
              <a:gd name="csX53" fmla="*/ 878223 w 1317494"/>
              <a:gd name="csY53" fmla="*/ 932329 h 1972235"/>
              <a:gd name="csX54" fmla="*/ 905117 w 1317494"/>
              <a:gd name="csY54" fmla="*/ 914400 h 1972235"/>
              <a:gd name="csX55" fmla="*/ 949941 w 1317494"/>
              <a:gd name="csY55" fmla="*/ 851647 h 1972235"/>
              <a:gd name="csX56" fmla="*/ 976835 w 1317494"/>
              <a:gd name="csY56" fmla="*/ 833718 h 1972235"/>
              <a:gd name="csX57" fmla="*/ 994765 w 1317494"/>
              <a:gd name="csY57" fmla="*/ 815788 h 1972235"/>
              <a:gd name="csX58" fmla="*/ 994765 w 1317494"/>
              <a:gd name="csY58" fmla="*/ 726141 h 1972235"/>
              <a:gd name="csX59" fmla="*/ 958906 w 1317494"/>
              <a:gd name="csY59" fmla="*/ 717177 h 1972235"/>
              <a:gd name="csX60" fmla="*/ 887188 w 1317494"/>
              <a:gd name="csY60" fmla="*/ 744071 h 1972235"/>
              <a:gd name="csX61" fmla="*/ 842365 w 1317494"/>
              <a:gd name="csY61" fmla="*/ 806824 h 1972235"/>
              <a:gd name="csX62" fmla="*/ 824435 w 1317494"/>
              <a:gd name="csY62" fmla="*/ 833718 h 1972235"/>
              <a:gd name="csX63" fmla="*/ 797541 w 1317494"/>
              <a:gd name="csY63" fmla="*/ 842682 h 1972235"/>
              <a:gd name="csX64" fmla="*/ 770647 w 1317494"/>
              <a:gd name="csY64" fmla="*/ 860612 h 1972235"/>
              <a:gd name="csX65" fmla="*/ 734788 w 1317494"/>
              <a:gd name="csY65" fmla="*/ 833718 h 1972235"/>
              <a:gd name="csX66" fmla="*/ 663070 w 1317494"/>
              <a:gd name="csY66" fmla="*/ 779929 h 1972235"/>
              <a:gd name="csX67" fmla="*/ 627212 w 1317494"/>
              <a:gd name="csY67" fmla="*/ 717177 h 1972235"/>
              <a:gd name="csX68" fmla="*/ 663070 w 1317494"/>
              <a:gd name="csY68" fmla="*/ 672353 h 1972235"/>
              <a:gd name="csX69" fmla="*/ 689965 w 1317494"/>
              <a:gd name="csY69" fmla="*/ 645459 h 1972235"/>
              <a:gd name="csX70" fmla="*/ 716859 w 1317494"/>
              <a:gd name="csY70" fmla="*/ 636494 h 1972235"/>
              <a:gd name="csX71" fmla="*/ 779612 w 1317494"/>
              <a:gd name="csY71" fmla="*/ 609600 h 1972235"/>
              <a:gd name="csX72" fmla="*/ 842365 w 1317494"/>
              <a:gd name="csY72" fmla="*/ 582706 h 1972235"/>
              <a:gd name="csX73" fmla="*/ 869259 w 1317494"/>
              <a:gd name="csY73" fmla="*/ 564777 h 1972235"/>
              <a:gd name="csX74" fmla="*/ 896153 w 1317494"/>
              <a:gd name="csY74" fmla="*/ 555812 h 1972235"/>
              <a:gd name="csX75" fmla="*/ 1129235 w 1317494"/>
              <a:gd name="csY75" fmla="*/ 537882 h 1972235"/>
              <a:gd name="csX76" fmla="*/ 1147165 w 1317494"/>
              <a:gd name="csY76" fmla="*/ 510988 h 1972235"/>
              <a:gd name="csX77" fmla="*/ 1102341 w 1317494"/>
              <a:gd name="csY77" fmla="*/ 484094 h 1972235"/>
              <a:gd name="csX78" fmla="*/ 1003729 w 1317494"/>
              <a:gd name="csY78" fmla="*/ 412377 h 1972235"/>
              <a:gd name="csX79" fmla="*/ 994765 w 1317494"/>
              <a:gd name="csY79" fmla="*/ 385482 h 1972235"/>
              <a:gd name="csX80" fmla="*/ 1048553 w 1317494"/>
              <a:gd name="csY80" fmla="*/ 304800 h 1972235"/>
              <a:gd name="csX81" fmla="*/ 1084412 w 1317494"/>
              <a:gd name="csY81" fmla="*/ 277906 h 1972235"/>
              <a:gd name="csX82" fmla="*/ 1138200 w 1317494"/>
              <a:gd name="csY82" fmla="*/ 152400 h 1972235"/>
              <a:gd name="csX83" fmla="*/ 1057517 w 1317494"/>
              <a:gd name="csY83" fmla="*/ 125506 h 1972235"/>
              <a:gd name="csX84" fmla="*/ 1021659 w 1317494"/>
              <a:gd name="csY84" fmla="*/ 107577 h 1972235"/>
              <a:gd name="csX85" fmla="*/ 958906 w 1317494"/>
              <a:gd name="csY85" fmla="*/ 80682 h 1972235"/>
              <a:gd name="csX86" fmla="*/ 914082 w 1317494"/>
              <a:gd name="csY86" fmla="*/ 44824 h 1972235"/>
              <a:gd name="csX87" fmla="*/ 878223 w 1317494"/>
              <a:gd name="csY87" fmla="*/ 26894 h 1972235"/>
              <a:gd name="csX88" fmla="*/ 815470 w 1317494"/>
              <a:gd name="csY88" fmla="*/ 0 h 1972235"/>
              <a:gd name="csX89" fmla="*/ 663070 w 1317494"/>
              <a:gd name="csY89" fmla="*/ 26894 h 1972235"/>
              <a:gd name="csX90" fmla="*/ 645141 w 1317494"/>
              <a:gd name="csY90" fmla="*/ 44824 h 1972235"/>
              <a:gd name="csX91" fmla="*/ 779612 w 1317494"/>
              <a:gd name="csY91" fmla="*/ 53788 h 1972235"/>
              <a:gd name="csX92" fmla="*/ 752717 w 1317494"/>
              <a:gd name="csY92" fmla="*/ 125506 h 1972235"/>
              <a:gd name="csX93" fmla="*/ 725823 w 1317494"/>
              <a:gd name="csY93" fmla="*/ 134471 h 1972235"/>
              <a:gd name="csX94" fmla="*/ 654106 w 1317494"/>
              <a:gd name="csY94" fmla="*/ 152400 h 1972235"/>
              <a:gd name="csX95" fmla="*/ 627212 w 1317494"/>
              <a:gd name="csY95" fmla="*/ 161365 h 1972235"/>
              <a:gd name="csX96" fmla="*/ 600317 w 1317494"/>
              <a:gd name="csY96" fmla="*/ 179294 h 1972235"/>
              <a:gd name="csX97" fmla="*/ 564459 w 1317494"/>
              <a:gd name="csY97" fmla="*/ 197224 h 1972235"/>
              <a:gd name="csX98" fmla="*/ 537565 w 1317494"/>
              <a:gd name="csY98" fmla="*/ 215153 h 1972235"/>
              <a:gd name="csX99" fmla="*/ 510670 w 1317494"/>
              <a:gd name="csY99" fmla="*/ 224118 h 1972235"/>
              <a:gd name="csX100" fmla="*/ 447917 w 1317494"/>
              <a:gd name="csY100" fmla="*/ 242047 h 1972235"/>
              <a:gd name="csX0" fmla="*/ 433120 w 1302697"/>
              <a:gd name="csY0" fmla="*/ 242047 h 1972235"/>
              <a:gd name="csX1" fmla="*/ 11779 w 1302697"/>
              <a:gd name="csY1" fmla="*/ 1281953 h 1972235"/>
              <a:gd name="csX2" fmla="*/ 119356 w 1302697"/>
              <a:gd name="csY2" fmla="*/ 1461247 h 1972235"/>
              <a:gd name="csX3" fmla="*/ 146250 w 1302697"/>
              <a:gd name="csY3" fmla="*/ 1515035 h 1972235"/>
              <a:gd name="csX4" fmla="*/ 164179 w 1302697"/>
              <a:gd name="csY4" fmla="*/ 1568824 h 1972235"/>
              <a:gd name="csX5" fmla="*/ 200038 w 1302697"/>
              <a:gd name="csY5" fmla="*/ 1622612 h 1972235"/>
              <a:gd name="csX6" fmla="*/ 217968 w 1302697"/>
              <a:gd name="csY6" fmla="*/ 1667435 h 1972235"/>
              <a:gd name="csX7" fmla="*/ 253826 w 1302697"/>
              <a:gd name="csY7" fmla="*/ 1712259 h 1972235"/>
              <a:gd name="csX8" fmla="*/ 262791 w 1302697"/>
              <a:gd name="csY8" fmla="*/ 1739153 h 1972235"/>
              <a:gd name="csX9" fmla="*/ 271756 w 1302697"/>
              <a:gd name="csY9" fmla="*/ 1775012 h 1972235"/>
              <a:gd name="csX10" fmla="*/ 316579 w 1302697"/>
              <a:gd name="csY10" fmla="*/ 1837765 h 1972235"/>
              <a:gd name="csX11" fmla="*/ 325544 w 1302697"/>
              <a:gd name="csY11" fmla="*/ 1873624 h 1972235"/>
              <a:gd name="csX12" fmla="*/ 352438 w 1302697"/>
              <a:gd name="csY12" fmla="*/ 1891553 h 1972235"/>
              <a:gd name="csX13" fmla="*/ 460015 w 1302697"/>
              <a:gd name="csY13" fmla="*/ 1864659 h 1972235"/>
              <a:gd name="csX14" fmla="*/ 540697 w 1302697"/>
              <a:gd name="csY14" fmla="*/ 1846729 h 1972235"/>
              <a:gd name="csX15" fmla="*/ 719991 w 1302697"/>
              <a:gd name="csY15" fmla="*/ 1864659 h 1972235"/>
              <a:gd name="csX16" fmla="*/ 782744 w 1302697"/>
              <a:gd name="csY16" fmla="*/ 1882588 h 1972235"/>
              <a:gd name="csX17" fmla="*/ 809638 w 1302697"/>
              <a:gd name="csY17" fmla="*/ 1909482 h 1972235"/>
              <a:gd name="csX18" fmla="*/ 854462 w 1302697"/>
              <a:gd name="csY18" fmla="*/ 1918447 h 1972235"/>
              <a:gd name="csX19" fmla="*/ 881356 w 1302697"/>
              <a:gd name="csY19" fmla="*/ 1927412 h 1972235"/>
              <a:gd name="csX20" fmla="*/ 935144 w 1302697"/>
              <a:gd name="csY20" fmla="*/ 1972235 h 1972235"/>
              <a:gd name="csX21" fmla="*/ 944109 w 1302697"/>
              <a:gd name="csY21" fmla="*/ 1927412 h 1972235"/>
              <a:gd name="csX22" fmla="*/ 926179 w 1302697"/>
              <a:gd name="csY22" fmla="*/ 1909482 h 1972235"/>
              <a:gd name="csX23" fmla="*/ 917215 w 1302697"/>
              <a:gd name="csY23" fmla="*/ 1882588 h 1972235"/>
              <a:gd name="csX24" fmla="*/ 908250 w 1302697"/>
              <a:gd name="csY24" fmla="*/ 1819835 h 1972235"/>
              <a:gd name="csX25" fmla="*/ 890320 w 1302697"/>
              <a:gd name="csY25" fmla="*/ 1792941 h 1972235"/>
              <a:gd name="csX26" fmla="*/ 917215 w 1302697"/>
              <a:gd name="csY26" fmla="*/ 1766047 h 1972235"/>
              <a:gd name="csX27" fmla="*/ 908250 w 1302697"/>
              <a:gd name="csY27" fmla="*/ 1739153 h 1972235"/>
              <a:gd name="csX28" fmla="*/ 935144 w 1302697"/>
              <a:gd name="csY28" fmla="*/ 1667435 h 1972235"/>
              <a:gd name="csX29" fmla="*/ 988932 w 1302697"/>
              <a:gd name="csY29" fmla="*/ 1658471 h 1972235"/>
              <a:gd name="csX30" fmla="*/ 1069615 w 1302697"/>
              <a:gd name="csY30" fmla="*/ 1595718 h 1972235"/>
              <a:gd name="csX31" fmla="*/ 1087544 w 1302697"/>
              <a:gd name="csY31" fmla="*/ 1568824 h 1972235"/>
              <a:gd name="csX32" fmla="*/ 1114438 w 1302697"/>
              <a:gd name="csY32" fmla="*/ 1559859 h 1972235"/>
              <a:gd name="csX33" fmla="*/ 1186156 w 1302697"/>
              <a:gd name="csY33" fmla="*/ 1497106 h 1972235"/>
              <a:gd name="csX34" fmla="*/ 1222015 w 1302697"/>
              <a:gd name="csY34" fmla="*/ 1461247 h 1972235"/>
              <a:gd name="csX35" fmla="*/ 1239944 w 1302697"/>
              <a:gd name="csY35" fmla="*/ 1416424 h 1972235"/>
              <a:gd name="csX36" fmla="*/ 1275803 w 1302697"/>
              <a:gd name="csY36" fmla="*/ 1362635 h 1972235"/>
              <a:gd name="csX37" fmla="*/ 1293732 w 1302697"/>
              <a:gd name="csY37" fmla="*/ 1308847 h 1972235"/>
              <a:gd name="csX38" fmla="*/ 1302697 w 1302697"/>
              <a:gd name="csY38" fmla="*/ 1281953 h 1972235"/>
              <a:gd name="csX39" fmla="*/ 1293732 w 1302697"/>
              <a:gd name="csY39" fmla="*/ 1246094 h 1972235"/>
              <a:gd name="csX40" fmla="*/ 1248909 w 1302697"/>
              <a:gd name="csY40" fmla="*/ 1237129 h 1972235"/>
              <a:gd name="csX41" fmla="*/ 1186156 w 1302697"/>
              <a:gd name="csY41" fmla="*/ 1210235 h 1972235"/>
              <a:gd name="csX42" fmla="*/ 1150297 w 1302697"/>
              <a:gd name="csY42" fmla="*/ 1201271 h 1972235"/>
              <a:gd name="csX43" fmla="*/ 1078579 w 1302697"/>
              <a:gd name="csY43" fmla="*/ 1174377 h 1972235"/>
              <a:gd name="csX44" fmla="*/ 1024791 w 1302697"/>
              <a:gd name="csY44" fmla="*/ 1156447 h 1972235"/>
              <a:gd name="csX45" fmla="*/ 988932 w 1302697"/>
              <a:gd name="csY45" fmla="*/ 1129553 h 1972235"/>
              <a:gd name="csX46" fmla="*/ 962038 w 1302697"/>
              <a:gd name="csY46" fmla="*/ 1120588 h 1972235"/>
              <a:gd name="csX47" fmla="*/ 944109 w 1302697"/>
              <a:gd name="csY47" fmla="*/ 1093694 h 1972235"/>
              <a:gd name="csX48" fmla="*/ 917215 w 1302697"/>
              <a:gd name="csY48" fmla="*/ 1075765 h 1972235"/>
              <a:gd name="csX49" fmla="*/ 872391 w 1302697"/>
              <a:gd name="csY49" fmla="*/ 1039906 h 1972235"/>
              <a:gd name="csX50" fmla="*/ 854462 w 1302697"/>
              <a:gd name="csY50" fmla="*/ 1013012 h 1972235"/>
              <a:gd name="csX51" fmla="*/ 836532 w 1302697"/>
              <a:gd name="csY51" fmla="*/ 995082 h 1972235"/>
              <a:gd name="csX52" fmla="*/ 863426 w 1302697"/>
              <a:gd name="csY52" fmla="*/ 932329 h 1972235"/>
              <a:gd name="csX53" fmla="*/ 890320 w 1302697"/>
              <a:gd name="csY53" fmla="*/ 914400 h 1972235"/>
              <a:gd name="csX54" fmla="*/ 935144 w 1302697"/>
              <a:gd name="csY54" fmla="*/ 851647 h 1972235"/>
              <a:gd name="csX55" fmla="*/ 962038 w 1302697"/>
              <a:gd name="csY55" fmla="*/ 833718 h 1972235"/>
              <a:gd name="csX56" fmla="*/ 979968 w 1302697"/>
              <a:gd name="csY56" fmla="*/ 815788 h 1972235"/>
              <a:gd name="csX57" fmla="*/ 979968 w 1302697"/>
              <a:gd name="csY57" fmla="*/ 726141 h 1972235"/>
              <a:gd name="csX58" fmla="*/ 944109 w 1302697"/>
              <a:gd name="csY58" fmla="*/ 717177 h 1972235"/>
              <a:gd name="csX59" fmla="*/ 872391 w 1302697"/>
              <a:gd name="csY59" fmla="*/ 744071 h 1972235"/>
              <a:gd name="csX60" fmla="*/ 827568 w 1302697"/>
              <a:gd name="csY60" fmla="*/ 806824 h 1972235"/>
              <a:gd name="csX61" fmla="*/ 809638 w 1302697"/>
              <a:gd name="csY61" fmla="*/ 833718 h 1972235"/>
              <a:gd name="csX62" fmla="*/ 782744 w 1302697"/>
              <a:gd name="csY62" fmla="*/ 842682 h 1972235"/>
              <a:gd name="csX63" fmla="*/ 755850 w 1302697"/>
              <a:gd name="csY63" fmla="*/ 860612 h 1972235"/>
              <a:gd name="csX64" fmla="*/ 719991 w 1302697"/>
              <a:gd name="csY64" fmla="*/ 833718 h 1972235"/>
              <a:gd name="csX65" fmla="*/ 648273 w 1302697"/>
              <a:gd name="csY65" fmla="*/ 779929 h 1972235"/>
              <a:gd name="csX66" fmla="*/ 612415 w 1302697"/>
              <a:gd name="csY66" fmla="*/ 717177 h 1972235"/>
              <a:gd name="csX67" fmla="*/ 648273 w 1302697"/>
              <a:gd name="csY67" fmla="*/ 672353 h 1972235"/>
              <a:gd name="csX68" fmla="*/ 675168 w 1302697"/>
              <a:gd name="csY68" fmla="*/ 645459 h 1972235"/>
              <a:gd name="csX69" fmla="*/ 702062 w 1302697"/>
              <a:gd name="csY69" fmla="*/ 636494 h 1972235"/>
              <a:gd name="csX70" fmla="*/ 764815 w 1302697"/>
              <a:gd name="csY70" fmla="*/ 609600 h 1972235"/>
              <a:gd name="csX71" fmla="*/ 827568 w 1302697"/>
              <a:gd name="csY71" fmla="*/ 582706 h 1972235"/>
              <a:gd name="csX72" fmla="*/ 854462 w 1302697"/>
              <a:gd name="csY72" fmla="*/ 564777 h 1972235"/>
              <a:gd name="csX73" fmla="*/ 881356 w 1302697"/>
              <a:gd name="csY73" fmla="*/ 555812 h 1972235"/>
              <a:gd name="csX74" fmla="*/ 1114438 w 1302697"/>
              <a:gd name="csY74" fmla="*/ 537882 h 1972235"/>
              <a:gd name="csX75" fmla="*/ 1132368 w 1302697"/>
              <a:gd name="csY75" fmla="*/ 510988 h 1972235"/>
              <a:gd name="csX76" fmla="*/ 1087544 w 1302697"/>
              <a:gd name="csY76" fmla="*/ 484094 h 1972235"/>
              <a:gd name="csX77" fmla="*/ 988932 w 1302697"/>
              <a:gd name="csY77" fmla="*/ 412377 h 1972235"/>
              <a:gd name="csX78" fmla="*/ 979968 w 1302697"/>
              <a:gd name="csY78" fmla="*/ 385482 h 1972235"/>
              <a:gd name="csX79" fmla="*/ 1033756 w 1302697"/>
              <a:gd name="csY79" fmla="*/ 304800 h 1972235"/>
              <a:gd name="csX80" fmla="*/ 1069615 w 1302697"/>
              <a:gd name="csY80" fmla="*/ 277906 h 1972235"/>
              <a:gd name="csX81" fmla="*/ 1123403 w 1302697"/>
              <a:gd name="csY81" fmla="*/ 152400 h 1972235"/>
              <a:gd name="csX82" fmla="*/ 1042720 w 1302697"/>
              <a:gd name="csY82" fmla="*/ 125506 h 1972235"/>
              <a:gd name="csX83" fmla="*/ 1006862 w 1302697"/>
              <a:gd name="csY83" fmla="*/ 107577 h 1972235"/>
              <a:gd name="csX84" fmla="*/ 944109 w 1302697"/>
              <a:gd name="csY84" fmla="*/ 80682 h 1972235"/>
              <a:gd name="csX85" fmla="*/ 899285 w 1302697"/>
              <a:gd name="csY85" fmla="*/ 44824 h 1972235"/>
              <a:gd name="csX86" fmla="*/ 863426 w 1302697"/>
              <a:gd name="csY86" fmla="*/ 26894 h 1972235"/>
              <a:gd name="csX87" fmla="*/ 800673 w 1302697"/>
              <a:gd name="csY87" fmla="*/ 0 h 1972235"/>
              <a:gd name="csX88" fmla="*/ 648273 w 1302697"/>
              <a:gd name="csY88" fmla="*/ 26894 h 1972235"/>
              <a:gd name="csX89" fmla="*/ 630344 w 1302697"/>
              <a:gd name="csY89" fmla="*/ 44824 h 1972235"/>
              <a:gd name="csX90" fmla="*/ 764815 w 1302697"/>
              <a:gd name="csY90" fmla="*/ 53788 h 1972235"/>
              <a:gd name="csX91" fmla="*/ 737920 w 1302697"/>
              <a:gd name="csY91" fmla="*/ 125506 h 1972235"/>
              <a:gd name="csX92" fmla="*/ 711026 w 1302697"/>
              <a:gd name="csY92" fmla="*/ 134471 h 1972235"/>
              <a:gd name="csX93" fmla="*/ 639309 w 1302697"/>
              <a:gd name="csY93" fmla="*/ 152400 h 1972235"/>
              <a:gd name="csX94" fmla="*/ 612415 w 1302697"/>
              <a:gd name="csY94" fmla="*/ 161365 h 1972235"/>
              <a:gd name="csX95" fmla="*/ 585520 w 1302697"/>
              <a:gd name="csY95" fmla="*/ 179294 h 1972235"/>
              <a:gd name="csX96" fmla="*/ 549662 w 1302697"/>
              <a:gd name="csY96" fmla="*/ 197224 h 1972235"/>
              <a:gd name="csX97" fmla="*/ 522768 w 1302697"/>
              <a:gd name="csY97" fmla="*/ 215153 h 1972235"/>
              <a:gd name="csX98" fmla="*/ 495873 w 1302697"/>
              <a:gd name="csY98" fmla="*/ 224118 h 1972235"/>
              <a:gd name="csX99" fmla="*/ 433120 w 1302697"/>
              <a:gd name="csY99" fmla="*/ 242047 h 1972235"/>
              <a:gd name="csX0" fmla="*/ 313764 w 1183341"/>
              <a:gd name="csY0" fmla="*/ 242047 h 1972235"/>
              <a:gd name="csX1" fmla="*/ 0 w 1183341"/>
              <a:gd name="csY1" fmla="*/ 1461247 h 1972235"/>
              <a:gd name="csX2" fmla="*/ 26894 w 1183341"/>
              <a:gd name="csY2" fmla="*/ 1515035 h 1972235"/>
              <a:gd name="csX3" fmla="*/ 44823 w 1183341"/>
              <a:gd name="csY3" fmla="*/ 1568824 h 1972235"/>
              <a:gd name="csX4" fmla="*/ 80682 w 1183341"/>
              <a:gd name="csY4" fmla="*/ 1622612 h 1972235"/>
              <a:gd name="csX5" fmla="*/ 98612 w 1183341"/>
              <a:gd name="csY5" fmla="*/ 1667435 h 1972235"/>
              <a:gd name="csX6" fmla="*/ 134470 w 1183341"/>
              <a:gd name="csY6" fmla="*/ 1712259 h 1972235"/>
              <a:gd name="csX7" fmla="*/ 143435 w 1183341"/>
              <a:gd name="csY7" fmla="*/ 1739153 h 1972235"/>
              <a:gd name="csX8" fmla="*/ 152400 w 1183341"/>
              <a:gd name="csY8" fmla="*/ 1775012 h 1972235"/>
              <a:gd name="csX9" fmla="*/ 197223 w 1183341"/>
              <a:gd name="csY9" fmla="*/ 1837765 h 1972235"/>
              <a:gd name="csX10" fmla="*/ 206188 w 1183341"/>
              <a:gd name="csY10" fmla="*/ 1873624 h 1972235"/>
              <a:gd name="csX11" fmla="*/ 233082 w 1183341"/>
              <a:gd name="csY11" fmla="*/ 1891553 h 1972235"/>
              <a:gd name="csX12" fmla="*/ 340659 w 1183341"/>
              <a:gd name="csY12" fmla="*/ 1864659 h 1972235"/>
              <a:gd name="csX13" fmla="*/ 421341 w 1183341"/>
              <a:gd name="csY13" fmla="*/ 1846729 h 1972235"/>
              <a:gd name="csX14" fmla="*/ 600635 w 1183341"/>
              <a:gd name="csY14" fmla="*/ 1864659 h 1972235"/>
              <a:gd name="csX15" fmla="*/ 663388 w 1183341"/>
              <a:gd name="csY15" fmla="*/ 1882588 h 1972235"/>
              <a:gd name="csX16" fmla="*/ 690282 w 1183341"/>
              <a:gd name="csY16" fmla="*/ 1909482 h 1972235"/>
              <a:gd name="csX17" fmla="*/ 735106 w 1183341"/>
              <a:gd name="csY17" fmla="*/ 1918447 h 1972235"/>
              <a:gd name="csX18" fmla="*/ 762000 w 1183341"/>
              <a:gd name="csY18" fmla="*/ 1927412 h 1972235"/>
              <a:gd name="csX19" fmla="*/ 815788 w 1183341"/>
              <a:gd name="csY19" fmla="*/ 1972235 h 1972235"/>
              <a:gd name="csX20" fmla="*/ 824753 w 1183341"/>
              <a:gd name="csY20" fmla="*/ 1927412 h 1972235"/>
              <a:gd name="csX21" fmla="*/ 806823 w 1183341"/>
              <a:gd name="csY21" fmla="*/ 1909482 h 1972235"/>
              <a:gd name="csX22" fmla="*/ 797859 w 1183341"/>
              <a:gd name="csY22" fmla="*/ 1882588 h 1972235"/>
              <a:gd name="csX23" fmla="*/ 788894 w 1183341"/>
              <a:gd name="csY23" fmla="*/ 1819835 h 1972235"/>
              <a:gd name="csX24" fmla="*/ 770964 w 1183341"/>
              <a:gd name="csY24" fmla="*/ 1792941 h 1972235"/>
              <a:gd name="csX25" fmla="*/ 797859 w 1183341"/>
              <a:gd name="csY25" fmla="*/ 1766047 h 1972235"/>
              <a:gd name="csX26" fmla="*/ 788894 w 1183341"/>
              <a:gd name="csY26" fmla="*/ 1739153 h 1972235"/>
              <a:gd name="csX27" fmla="*/ 815788 w 1183341"/>
              <a:gd name="csY27" fmla="*/ 1667435 h 1972235"/>
              <a:gd name="csX28" fmla="*/ 869576 w 1183341"/>
              <a:gd name="csY28" fmla="*/ 1658471 h 1972235"/>
              <a:gd name="csX29" fmla="*/ 950259 w 1183341"/>
              <a:gd name="csY29" fmla="*/ 1595718 h 1972235"/>
              <a:gd name="csX30" fmla="*/ 968188 w 1183341"/>
              <a:gd name="csY30" fmla="*/ 1568824 h 1972235"/>
              <a:gd name="csX31" fmla="*/ 995082 w 1183341"/>
              <a:gd name="csY31" fmla="*/ 1559859 h 1972235"/>
              <a:gd name="csX32" fmla="*/ 1066800 w 1183341"/>
              <a:gd name="csY32" fmla="*/ 1497106 h 1972235"/>
              <a:gd name="csX33" fmla="*/ 1102659 w 1183341"/>
              <a:gd name="csY33" fmla="*/ 1461247 h 1972235"/>
              <a:gd name="csX34" fmla="*/ 1120588 w 1183341"/>
              <a:gd name="csY34" fmla="*/ 1416424 h 1972235"/>
              <a:gd name="csX35" fmla="*/ 1156447 w 1183341"/>
              <a:gd name="csY35" fmla="*/ 1362635 h 1972235"/>
              <a:gd name="csX36" fmla="*/ 1174376 w 1183341"/>
              <a:gd name="csY36" fmla="*/ 1308847 h 1972235"/>
              <a:gd name="csX37" fmla="*/ 1183341 w 1183341"/>
              <a:gd name="csY37" fmla="*/ 1281953 h 1972235"/>
              <a:gd name="csX38" fmla="*/ 1174376 w 1183341"/>
              <a:gd name="csY38" fmla="*/ 1246094 h 1972235"/>
              <a:gd name="csX39" fmla="*/ 1129553 w 1183341"/>
              <a:gd name="csY39" fmla="*/ 1237129 h 1972235"/>
              <a:gd name="csX40" fmla="*/ 1066800 w 1183341"/>
              <a:gd name="csY40" fmla="*/ 1210235 h 1972235"/>
              <a:gd name="csX41" fmla="*/ 1030941 w 1183341"/>
              <a:gd name="csY41" fmla="*/ 1201271 h 1972235"/>
              <a:gd name="csX42" fmla="*/ 959223 w 1183341"/>
              <a:gd name="csY42" fmla="*/ 1174377 h 1972235"/>
              <a:gd name="csX43" fmla="*/ 905435 w 1183341"/>
              <a:gd name="csY43" fmla="*/ 1156447 h 1972235"/>
              <a:gd name="csX44" fmla="*/ 869576 w 1183341"/>
              <a:gd name="csY44" fmla="*/ 1129553 h 1972235"/>
              <a:gd name="csX45" fmla="*/ 842682 w 1183341"/>
              <a:gd name="csY45" fmla="*/ 1120588 h 1972235"/>
              <a:gd name="csX46" fmla="*/ 824753 w 1183341"/>
              <a:gd name="csY46" fmla="*/ 1093694 h 1972235"/>
              <a:gd name="csX47" fmla="*/ 797859 w 1183341"/>
              <a:gd name="csY47" fmla="*/ 1075765 h 1972235"/>
              <a:gd name="csX48" fmla="*/ 753035 w 1183341"/>
              <a:gd name="csY48" fmla="*/ 1039906 h 1972235"/>
              <a:gd name="csX49" fmla="*/ 735106 w 1183341"/>
              <a:gd name="csY49" fmla="*/ 1013012 h 1972235"/>
              <a:gd name="csX50" fmla="*/ 717176 w 1183341"/>
              <a:gd name="csY50" fmla="*/ 995082 h 1972235"/>
              <a:gd name="csX51" fmla="*/ 744070 w 1183341"/>
              <a:gd name="csY51" fmla="*/ 932329 h 1972235"/>
              <a:gd name="csX52" fmla="*/ 770964 w 1183341"/>
              <a:gd name="csY52" fmla="*/ 914400 h 1972235"/>
              <a:gd name="csX53" fmla="*/ 815788 w 1183341"/>
              <a:gd name="csY53" fmla="*/ 851647 h 1972235"/>
              <a:gd name="csX54" fmla="*/ 842682 w 1183341"/>
              <a:gd name="csY54" fmla="*/ 833718 h 1972235"/>
              <a:gd name="csX55" fmla="*/ 860612 w 1183341"/>
              <a:gd name="csY55" fmla="*/ 815788 h 1972235"/>
              <a:gd name="csX56" fmla="*/ 860612 w 1183341"/>
              <a:gd name="csY56" fmla="*/ 726141 h 1972235"/>
              <a:gd name="csX57" fmla="*/ 824753 w 1183341"/>
              <a:gd name="csY57" fmla="*/ 717177 h 1972235"/>
              <a:gd name="csX58" fmla="*/ 753035 w 1183341"/>
              <a:gd name="csY58" fmla="*/ 744071 h 1972235"/>
              <a:gd name="csX59" fmla="*/ 708212 w 1183341"/>
              <a:gd name="csY59" fmla="*/ 806824 h 1972235"/>
              <a:gd name="csX60" fmla="*/ 690282 w 1183341"/>
              <a:gd name="csY60" fmla="*/ 833718 h 1972235"/>
              <a:gd name="csX61" fmla="*/ 663388 w 1183341"/>
              <a:gd name="csY61" fmla="*/ 842682 h 1972235"/>
              <a:gd name="csX62" fmla="*/ 636494 w 1183341"/>
              <a:gd name="csY62" fmla="*/ 860612 h 1972235"/>
              <a:gd name="csX63" fmla="*/ 600635 w 1183341"/>
              <a:gd name="csY63" fmla="*/ 833718 h 1972235"/>
              <a:gd name="csX64" fmla="*/ 528917 w 1183341"/>
              <a:gd name="csY64" fmla="*/ 779929 h 1972235"/>
              <a:gd name="csX65" fmla="*/ 493059 w 1183341"/>
              <a:gd name="csY65" fmla="*/ 717177 h 1972235"/>
              <a:gd name="csX66" fmla="*/ 528917 w 1183341"/>
              <a:gd name="csY66" fmla="*/ 672353 h 1972235"/>
              <a:gd name="csX67" fmla="*/ 555812 w 1183341"/>
              <a:gd name="csY67" fmla="*/ 645459 h 1972235"/>
              <a:gd name="csX68" fmla="*/ 582706 w 1183341"/>
              <a:gd name="csY68" fmla="*/ 636494 h 1972235"/>
              <a:gd name="csX69" fmla="*/ 645459 w 1183341"/>
              <a:gd name="csY69" fmla="*/ 609600 h 1972235"/>
              <a:gd name="csX70" fmla="*/ 708212 w 1183341"/>
              <a:gd name="csY70" fmla="*/ 582706 h 1972235"/>
              <a:gd name="csX71" fmla="*/ 735106 w 1183341"/>
              <a:gd name="csY71" fmla="*/ 564777 h 1972235"/>
              <a:gd name="csX72" fmla="*/ 762000 w 1183341"/>
              <a:gd name="csY72" fmla="*/ 555812 h 1972235"/>
              <a:gd name="csX73" fmla="*/ 995082 w 1183341"/>
              <a:gd name="csY73" fmla="*/ 537882 h 1972235"/>
              <a:gd name="csX74" fmla="*/ 1013012 w 1183341"/>
              <a:gd name="csY74" fmla="*/ 510988 h 1972235"/>
              <a:gd name="csX75" fmla="*/ 968188 w 1183341"/>
              <a:gd name="csY75" fmla="*/ 484094 h 1972235"/>
              <a:gd name="csX76" fmla="*/ 869576 w 1183341"/>
              <a:gd name="csY76" fmla="*/ 412377 h 1972235"/>
              <a:gd name="csX77" fmla="*/ 860612 w 1183341"/>
              <a:gd name="csY77" fmla="*/ 385482 h 1972235"/>
              <a:gd name="csX78" fmla="*/ 914400 w 1183341"/>
              <a:gd name="csY78" fmla="*/ 304800 h 1972235"/>
              <a:gd name="csX79" fmla="*/ 950259 w 1183341"/>
              <a:gd name="csY79" fmla="*/ 277906 h 1972235"/>
              <a:gd name="csX80" fmla="*/ 1004047 w 1183341"/>
              <a:gd name="csY80" fmla="*/ 152400 h 1972235"/>
              <a:gd name="csX81" fmla="*/ 923364 w 1183341"/>
              <a:gd name="csY81" fmla="*/ 125506 h 1972235"/>
              <a:gd name="csX82" fmla="*/ 887506 w 1183341"/>
              <a:gd name="csY82" fmla="*/ 107577 h 1972235"/>
              <a:gd name="csX83" fmla="*/ 824753 w 1183341"/>
              <a:gd name="csY83" fmla="*/ 80682 h 1972235"/>
              <a:gd name="csX84" fmla="*/ 779929 w 1183341"/>
              <a:gd name="csY84" fmla="*/ 44824 h 1972235"/>
              <a:gd name="csX85" fmla="*/ 744070 w 1183341"/>
              <a:gd name="csY85" fmla="*/ 26894 h 1972235"/>
              <a:gd name="csX86" fmla="*/ 681317 w 1183341"/>
              <a:gd name="csY86" fmla="*/ 0 h 1972235"/>
              <a:gd name="csX87" fmla="*/ 528917 w 1183341"/>
              <a:gd name="csY87" fmla="*/ 26894 h 1972235"/>
              <a:gd name="csX88" fmla="*/ 510988 w 1183341"/>
              <a:gd name="csY88" fmla="*/ 44824 h 1972235"/>
              <a:gd name="csX89" fmla="*/ 645459 w 1183341"/>
              <a:gd name="csY89" fmla="*/ 53788 h 1972235"/>
              <a:gd name="csX90" fmla="*/ 618564 w 1183341"/>
              <a:gd name="csY90" fmla="*/ 125506 h 1972235"/>
              <a:gd name="csX91" fmla="*/ 591670 w 1183341"/>
              <a:gd name="csY91" fmla="*/ 134471 h 1972235"/>
              <a:gd name="csX92" fmla="*/ 519953 w 1183341"/>
              <a:gd name="csY92" fmla="*/ 152400 h 1972235"/>
              <a:gd name="csX93" fmla="*/ 493059 w 1183341"/>
              <a:gd name="csY93" fmla="*/ 161365 h 1972235"/>
              <a:gd name="csX94" fmla="*/ 466164 w 1183341"/>
              <a:gd name="csY94" fmla="*/ 179294 h 1972235"/>
              <a:gd name="csX95" fmla="*/ 430306 w 1183341"/>
              <a:gd name="csY95" fmla="*/ 197224 h 1972235"/>
              <a:gd name="csX96" fmla="*/ 403412 w 1183341"/>
              <a:gd name="csY96" fmla="*/ 215153 h 1972235"/>
              <a:gd name="csX97" fmla="*/ 376517 w 1183341"/>
              <a:gd name="csY97" fmla="*/ 224118 h 1972235"/>
              <a:gd name="csX98" fmla="*/ 313764 w 1183341"/>
              <a:gd name="csY98" fmla="*/ 242047 h 1972235"/>
              <a:gd name="csX0" fmla="*/ 327734 w 1197311"/>
              <a:gd name="csY0" fmla="*/ 242047 h 1972235"/>
              <a:gd name="csX1" fmla="*/ 13970 w 1197311"/>
              <a:gd name="csY1" fmla="*/ 1461247 h 1972235"/>
              <a:gd name="csX2" fmla="*/ 58793 w 1197311"/>
              <a:gd name="csY2" fmla="*/ 1568824 h 1972235"/>
              <a:gd name="csX3" fmla="*/ 94652 w 1197311"/>
              <a:gd name="csY3" fmla="*/ 1622612 h 1972235"/>
              <a:gd name="csX4" fmla="*/ 112582 w 1197311"/>
              <a:gd name="csY4" fmla="*/ 1667435 h 1972235"/>
              <a:gd name="csX5" fmla="*/ 148440 w 1197311"/>
              <a:gd name="csY5" fmla="*/ 1712259 h 1972235"/>
              <a:gd name="csX6" fmla="*/ 157405 w 1197311"/>
              <a:gd name="csY6" fmla="*/ 1739153 h 1972235"/>
              <a:gd name="csX7" fmla="*/ 166370 w 1197311"/>
              <a:gd name="csY7" fmla="*/ 1775012 h 1972235"/>
              <a:gd name="csX8" fmla="*/ 211193 w 1197311"/>
              <a:gd name="csY8" fmla="*/ 1837765 h 1972235"/>
              <a:gd name="csX9" fmla="*/ 220158 w 1197311"/>
              <a:gd name="csY9" fmla="*/ 1873624 h 1972235"/>
              <a:gd name="csX10" fmla="*/ 247052 w 1197311"/>
              <a:gd name="csY10" fmla="*/ 1891553 h 1972235"/>
              <a:gd name="csX11" fmla="*/ 354629 w 1197311"/>
              <a:gd name="csY11" fmla="*/ 1864659 h 1972235"/>
              <a:gd name="csX12" fmla="*/ 435311 w 1197311"/>
              <a:gd name="csY12" fmla="*/ 1846729 h 1972235"/>
              <a:gd name="csX13" fmla="*/ 614605 w 1197311"/>
              <a:gd name="csY13" fmla="*/ 1864659 h 1972235"/>
              <a:gd name="csX14" fmla="*/ 677358 w 1197311"/>
              <a:gd name="csY14" fmla="*/ 1882588 h 1972235"/>
              <a:gd name="csX15" fmla="*/ 704252 w 1197311"/>
              <a:gd name="csY15" fmla="*/ 1909482 h 1972235"/>
              <a:gd name="csX16" fmla="*/ 749076 w 1197311"/>
              <a:gd name="csY16" fmla="*/ 1918447 h 1972235"/>
              <a:gd name="csX17" fmla="*/ 775970 w 1197311"/>
              <a:gd name="csY17" fmla="*/ 1927412 h 1972235"/>
              <a:gd name="csX18" fmla="*/ 829758 w 1197311"/>
              <a:gd name="csY18" fmla="*/ 1972235 h 1972235"/>
              <a:gd name="csX19" fmla="*/ 838723 w 1197311"/>
              <a:gd name="csY19" fmla="*/ 1927412 h 1972235"/>
              <a:gd name="csX20" fmla="*/ 820793 w 1197311"/>
              <a:gd name="csY20" fmla="*/ 1909482 h 1972235"/>
              <a:gd name="csX21" fmla="*/ 811829 w 1197311"/>
              <a:gd name="csY21" fmla="*/ 1882588 h 1972235"/>
              <a:gd name="csX22" fmla="*/ 802864 w 1197311"/>
              <a:gd name="csY22" fmla="*/ 1819835 h 1972235"/>
              <a:gd name="csX23" fmla="*/ 784934 w 1197311"/>
              <a:gd name="csY23" fmla="*/ 1792941 h 1972235"/>
              <a:gd name="csX24" fmla="*/ 811829 w 1197311"/>
              <a:gd name="csY24" fmla="*/ 1766047 h 1972235"/>
              <a:gd name="csX25" fmla="*/ 802864 w 1197311"/>
              <a:gd name="csY25" fmla="*/ 1739153 h 1972235"/>
              <a:gd name="csX26" fmla="*/ 829758 w 1197311"/>
              <a:gd name="csY26" fmla="*/ 1667435 h 1972235"/>
              <a:gd name="csX27" fmla="*/ 883546 w 1197311"/>
              <a:gd name="csY27" fmla="*/ 1658471 h 1972235"/>
              <a:gd name="csX28" fmla="*/ 964229 w 1197311"/>
              <a:gd name="csY28" fmla="*/ 1595718 h 1972235"/>
              <a:gd name="csX29" fmla="*/ 982158 w 1197311"/>
              <a:gd name="csY29" fmla="*/ 1568824 h 1972235"/>
              <a:gd name="csX30" fmla="*/ 1009052 w 1197311"/>
              <a:gd name="csY30" fmla="*/ 1559859 h 1972235"/>
              <a:gd name="csX31" fmla="*/ 1080770 w 1197311"/>
              <a:gd name="csY31" fmla="*/ 1497106 h 1972235"/>
              <a:gd name="csX32" fmla="*/ 1116629 w 1197311"/>
              <a:gd name="csY32" fmla="*/ 1461247 h 1972235"/>
              <a:gd name="csX33" fmla="*/ 1134558 w 1197311"/>
              <a:gd name="csY33" fmla="*/ 1416424 h 1972235"/>
              <a:gd name="csX34" fmla="*/ 1170417 w 1197311"/>
              <a:gd name="csY34" fmla="*/ 1362635 h 1972235"/>
              <a:gd name="csX35" fmla="*/ 1188346 w 1197311"/>
              <a:gd name="csY35" fmla="*/ 1308847 h 1972235"/>
              <a:gd name="csX36" fmla="*/ 1197311 w 1197311"/>
              <a:gd name="csY36" fmla="*/ 1281953 h 1972235"/>
              <a:gd name="csX37" fmla="*/ 1188346 w 1197311"/>
              <a:gd name="csY37" fmla="*/ 1246094 h 1972235"/>
              <a:gd name="csX38" fmla="*/ 1143523 w 1197311"/>
              <a:gd name="csY38" fmla="*/ 1237129 h 1972235"/>
              <a:gd name="csX39" fmla="*/ 1080770 w 1197311"/>
              <a:gd name="csY39" fmla="*/ 1210235 h 1972235"/>
              <a:gd name="csX40" fmla="*/ 1044911 w 1197311"/>
              <a:gd name="csY40" fmla="*/ 1201271 h 1972235"/>
              <a:gd name="csX41" fmla="*/ 973193 w 1197311"/>
              <a:gd name="csY41" fmla="*/ 1174377 h 1972235"/>
              <a:gd name="csX42" fmla="*/ 919405 w 1197311"/>
              <a:gd name="csY42" fmla="*/ 1156447 h 1972235"/>
              <a:gd name="csX43" fmla="*/ 883546 w 1197311"/>
              <a:gd name="csY43" fmla="*/ 1129553 h 1972235"/>
              <a:gd name="csX44" fmla="*/ 856652 w 1197311"/>
              <a:gd name="csY44" fmla="*/ 1120588 h 1972235"/>
              <a:gd name="csX45" fmla="*/ 838723 w 1197311"/>
              <a:gd name="csY45" fmla="*/ 1093694 h 1972235"/>
              <a:gd name="csX46" fmla="*/ 811829 w 1197311"/>
              <a:gd name="csY46" fmla="*/ 1075765 h 1972235"/>
              <a:gd name="csX47" fmla="*/ 767005 w 1197311"/>
              <a:gd name="csY47" fmla="*/ 1039906 h 1972235"/>
              <a:gd name="csX48" fmla="*/ 749076 w 1197311"/>
              <a:gd name="csY48" fmla="*/ 1013012 h 1972235"/>
              <a:gd name="csX49" fmla="*/ 731146 w 1197311"/>
              <a:gd name="csY49" fmla="*/ 995082 h 1972235"/>
              <a:gd name="csX50" fmla="*/ 758040 w 1197311"/>
              <a:gd name="csY50" fmla="*/ 932329 h 1972235"/>
              <a:gd name="csX51" fmla="*/ 784934 w 1197311"/>
              <a:gd name="csY51" fmla="*/ 914400 h 1972235"/>
              <a:gd name="csX52" fmla="*/ 829758 w 1197311"/>
              <a:gd name="csY52" fmla="*/ 851647 h 1972235"/>
              <a:gd name="csX53" fmla="*/ 856652 w 1197311"/>
              <a:gd name="csY53" fmla="*/ 833718 h 1972235"/>
              <a:gd name="csX54" fmla="*/ 874582 w 1197311"/>
              <a:gd name="csY54" fmla="*/ 815788 h 1972235"/>
              <a:gd name="csX55" fmla="*/ 874582 w 1197311"/>
              <a:gd name="csY55" fmla="*/ 726141 h 1972235"/>
              <a:gd name="csX56" fmla="*/ 838723 w 1197311"/>
              <a:gd name="csY56" fmla="*/ 717177 h 1972235"/>
              <a:gd name="csX57" fmla="*/ 767005 w 1197311"/>
              <a:gd name="csY57" fmla="*/ 744071 h 1972235"/>
              <a:gd name="csX58" fmla="*/ 722182 w 1197311"/>
              <a:gd name="csY58" fmla="*/ 806824 h 1972235"/>
              <a:gd name="csX59" fmla="*/ 704252 w 1197311"/>
              <a:gd name="csY59" fmla="*/ 833718 h 1972235"/>
              <a:gd name="csX60" fmla="*/ 677358 w 1197311"/>
              <a:gd name="csY60" fmla="*/ 842682 h 1972235"/>
              <a:gd name="csX61" fmla="*/ 650464 w 1197311"/>
              <a:gd name="csY61" fmla="*/ 860612 h 1972235"/>
              <a:gd name="csX62" fmla="*/ 614605 w 1197311"/>
              <a:gd name="csY62" fmla="*/ 833718 h 1972235"/>
              <a:gd name="csX63" fmla="*/ 542887 w 1197311"/>
              <a:gd name="csY63" fmla="*/ 779929 h 1972235"/>
              <a:gd name="csX64" fmla="*/ 507029 w 1197311"/>
              <a:gd name="csY64" fmla="*/ 717177 h 1972235"/>
              <a:gd name="csX65" fmla="*/ 542887 w 1197311"/>
              <a:gd name="csY65" fmla="*/ 672353 h 1972235"/>
              <a:gd name="csX66" fmla="*/ 569782 w 1197311"/>
              <a:gd name="csY66" fmla="*/ 645459 h 1972235"/>
              <a:gd name="csX67" fmla="*/ 596676 w 1197311"/>
              <a:gd name="csY67" fmla="*/ 636494 h 1972235"/>
              <a:gd name="csX68" fmla="*/ 659429 w 1197311"/>
              <a:gd name="csY68" fmla="*/ 609600 h 1972235"/>
              <a:gd name="csX69" fmla="*/ 722182 w 1197311"/>
              <a:gd name="csY69" fmla="*/ 582706 h 1972235"/>
              <a:gd name="csX70" fmla="*/ 749076 w 1197311"/>
              <a:gd name="csY70" fmla="*/ 564777 h 1972235"/>
              <a:gd name="csX71" fmla="*/ 775970 w 1197311"/>
              <a:gd name="csY71" fmla="*/ 555812 h 1972235"/>
              <a:gd name="csX72" fmla="*/ 1009052 w 1197311"/>
              <a:gd name="csY72" fmla="*/ 537882 h 1972235"/>
              <a:gd name="csX73" fmla="*/ 1026982 w 1197311"/>
              <a:gd name="csY73" fmla="*/ 510988 h 1972235"/>
              <a:gd name="csX74" fmla="*/ 982158 w 1197311"/>
              <a:gd name="csY74" fmla="*/ 484094 h 1972235"/>
              <a:gd name="csX75" fmla="*/ 883546 w 1197311"/>
              <a:gd name="csY75" fmla="*/ 412377 h 1972235"/>
              <a:gd name="csX76" fmla="*/ 874582 w 1197311"/>
              <a:gd name="csY76" fmla="*/ 385482 h 1972235"/>
              <a:gd name="csX77" fmla="*/ 928370 w 1197311"/>
              <a:gd name="csY77" fmla="*/ 304800 h 1972235"/>
              <a:gd name="csX78" fmla="*/ 964229 w 1197311"/>
              <a:gd name="csY78" fmla="*/ 277906 h 1972235"/>
              <a:gd name="csX79" fmla="*/ 1018017 w 1197311"/>
              <a:gd name="csY79" fmla="*/ 152400 h 1972235"/>
              <a:gd name="csX80" fmla="*/ 937334 w 1197311"/>
              <a:gd name="csY80" fmla="*/ 125506 h 1972235"/>
              <a:gd name="csX81" fmla="*/ 901476 w 1197311"/>
              <a:gd name="csY81" fmla="*/ 107577 h 1972235"/>
              <a:gd name="csX82" fmla="*/ 838723 w 1197311"/>
              <a:gd name="csY82" fmla="*/ 80682 h 1972235"/>
              <a:gd name="csX83" fmla="*/ 793899 w 1197311"/>
              <a:gd name="csY83" fmla="*/ 44824 h 1972235"/>
              <a:gd name="csX84" fmla="*/ 758040 w 1197311"/>
              <a:gd name="csY84" fmla="*/ 26894 h 1972235"/>
              <a:gd name="csX85" fmla="*/ 695287 w 1197311"/>
              <a:gd name="csY85" fmla="*/ 0 h 1972235"/>
              <a:gd name="csX86" fmla="*/ 542887 w 1197311"/>
              <a:gd name="csY86" fmla="*/ 26894 h 1972235"/>
              <a:gd name="csX87" fmla="*/ 524958 w 1197311"/>
              <a:gd name="csY87" fmla="*/ 44824 h 1972235"/>
              <a:gd name="csX88" fmla="*/ 659429 w 1197311"/>
              <a:gd name="csY88" fmla="*/ 53788 h 1972235"/>
              <a:gd name="csX89" fmla="*/ 632534 w 1197311"/>
              <a:gd name="csY89" fmla="*/ 125506 h 1972235"/>
              <a:gd name="csX90" fmla="*/ 605640 w 1197311"/>
              <a:gd name="csY90" fmla="*/ 134471 h 1972235"/>
              <a:gd name="csX91" fmla="*/ 533923 w 1197311"/>
              <a:gd name="csY91" fmla="*/ 152400 h 1972235"/>
              <a:gd name="csX92" fmla="*/ 507029 w 1197311"/>
              <a:gd name="csY92" fmla="*/ 161365 h 1972235"/>
              <a:gd name="csX93" fmla="*/ 480134 w 1197311"/>
              <a:gd name="csY93" fmla="*/ 179294 h 1972235"/>
              <a:gd name="csX94" fmla="*/ 444276 w 1197311"/>
              <a:gd name="csY94" fmla="*/ 197224 h 1972235"/>
              <a:gd name="csX95" fmla="*/ 417382 w 1197311"/>
              <a:gd name="csY95" fmla="*/ 215153 h 1972235"/>
              <a:gd name="csX96" fmla="*/ 390487 w 1197311"/>
              <a:gd name="csY96" fmla="*/ 224118 h 1972235"/>
              <a:gd name="csX97" fmla="*/ 327734 w 1197311"/>
              <a:gd name="csY97" fmla="*/ 242047 h 1972235"/>
              <a:gd name="csX0" fmla="*/ 281278 w 1150855"/>
              <a:gd name="csY0" fmla="*/ 242047 h 1972235"/>
              <a:gd name="csX1" fmla="*/ 12337 w 1150855"/>
              <a:gd name="csY1" fmla="*/ 1568824 h 1972235"/>
              <a:gd name="csX2" fmla="*/ 48196 w 1150855"/>
              <a:gd name="csY2" fmla="*/ 1622612 h 1972235"/>
              <a:gd name="csX3" fmla="*/ 66126 w 1150855"/>
              <a:gd name="csY3" fmla="*/ 1667435 h 1972235"/>
              <a:gd name="csX4" fmla="*/ 101984 w 1150855"/>
              <a:gd name="csY4" fmla="*/ 1712259 h 1972235"/>
              <a:gd name="csX5" fmla="*/ 110949 w 1150855"/>
              <a:gd name="csY5" fmla="*/ 1739153 h 1972235"/>
              <a:gd name="csX6" fmla="*/ 119914 w 1150855"/>
              <a:gd name="csY6" fmla="*/ 1775012 h 1972235"/>
              <a:gd name="csX7" fmla="*/ 164737 w 1150855"/>
              <a:gd name="csY7" fmla="*/ 1837765 h 1972235"/>
              <a:gd name="csX8" fmla="*/ 173702 w 1150855"/>
              <a:gd name="csY8" fmla="*/ 1873624 h 1972235"/>
              <a:gd name="csX9" fmla="*/ 200596 w 1150855"/>
              <a:gd name="csY9" fmla="*/ 1891553 h 1972235"/>
              <a:gd name="csX10" fmla="*/ 308173 w 1150855"/>
              <a:gd name="csY10" fmla="*/ 1864659 h 1972235"/>
              <a:gd name="csX11" fmla="*/ 388855 w 1150855"/>
              <a:gd name="csY11" fmla="*/ 1846729 h 1972235"/>
              <a:gd name="csX12" fmla="*/ 568149 w 1150855"/>
              <a:gd name="csY12" fmla="*/ 1864659 h 1972235"/>
              <a:gd name="csX13" fmla="*/ 630902 w 1150855"/>
              <a:gd name="csY13" fmla="*/ 1882588 h 1972235"/>
              <a:gd name="csX14" fmla="*/ 657796 w 1150855"/>
              <a:gd name="csY14" fmla="*/ 1909482 h 1972235"/>
              <a:gd name="csX15" fmla="*/ 702620 w 1150855"/>
              <a:gd name="csY15" fmla="*/ 1918447 h 1972235"/>
              <a:gd name="csX16" fmla="*/ 729514 w 1150855"/>
              <a:gd name="csY16" fmla="*/ 1927412 h 1972235"/>
              <a:gd name="csX17" fmla="*/ 783302 w 1150855"/>
              <a:gd name="csY17" fmla="*/ 1972235 h 1972235"/>
              <a:gd name="csX18" fmla="*/ 792267 w 1150855"/>
              <a:gd name="csY18" fmla="*/ 1927412 h 1972235"/>
              <a:gd name="csX19" fmla="*/ 774337 w 1150855"/>
              <a:gd name="csY19" fmla="*/ 1909482 h 1972235"/>
              <a:gd name="csX20" fmla="*/ 765373 w 1150855"/>
              <a:gd name="csY20" fmla="*/ 1882588 h 1972235"/>
              <a:gd name="csX21" fmla="*/ 756408 w 1150855"/>
              <a:gd name="csY21" fmla="*/ 1819835 h 1972235"/>
              <a:gd name="csX22" fmla="*/ 738478 w 1150855"/>
              <a:gd name="csY22" fmla="*/ 1792941 h 1972235"/>
              <a:gd name="csX23" fmla="*/ 765373 w 1150855"/>
              <a:gd name="csY23" fmla="*/ 1766047 h 1972235"/>
              <a:gd name="csX24" fmla="*/ 756408 w 1150855"/>
              <a:gd name="csY24" fmla="*/ 1739153 h 1972235"/>
              <a:gd name="csX25" fmla="*/ 783302 w 1150855"/>
              <a:gd name="csY25" fmla="*/ 1667435 h 1972235"/>
              <a:gd name="csX26" fmla="*/ 837090 w 1150855"/>
              <a:gd name="csY26" fmla="*/ 1658471 h 1972235"/>
              <a:gd name="csX27" fmla="*/ 917773 w 1150855"/>
              <a:gd name="csY27" fmla="*/ 1595718 h 1972235"/>
              <a:gd name="csX28" fmla="*/ 935702 w 1150855"/>
              <a:gd name="csY28" fmla="*/ 1568824 h 1972235"/>
              <a:gd name="csX29" fmla="*/ 962596 w 1150855"/>
              <a:gd name="csY29" fmla="*/ 1559859 h 1972235"/>
              <a:gd name="csX30" fmla="*/ 1034314 w 1150855"/>
              <a:gd name="csY30" fmla="*/ 1497106 h 1972235"/>
              <a:gd name="csX31" fmla="*/ 1070173 w 1150855"/>
              <a:gd name="csY31" fmla="*/ 1461247 h 1972235"/>
              <a:gd name="csX32" fmla="*/ 1088102 w 1150855"/>
              <a:gd name="csY32" fmla="*/ 1416424 h 1972235"/>
              <a:gd name="csX33" fmla="*/ 1123961 w 1150855"/>
              <a:gd name="csY33" fmla="*/ 1362635 h 1972235"/>
              <a:gd name="csX34" fmla="*/ 1141890 w 1150855"/>
              <a:gd name="csY34" fmla="*/ 1308847 h 1972235"/>
              <a:gd name="csX35" fmla="*/ 1150855 w 1150855"/>
              <a:gd name="csY35" fmla="*/ 1281953 h 1972235"/>
              <a:gd name="csX36" fmla="*/ 1141890 w 1150855"/>
              <a:gd name="csY36" fmla="*/ 1246094 h 1972235"/>
              <a:gd name="csX37" fmla="*/ 1097067 w 1150855"/>
              <a:gd name="csY37" fmla="*/ 1237129 h 1972235"/>
              <a:gd name="csX38" fmla="*/ 1034314 w 1150855"/>
              <a:gd name="csY38" fmla="*/ 1210235 h 1972235"/>
              <a:gd name="csX39" fmla="*/ 998455 w 1150855"/>
              <a:gd name="csY39" fmla="*/ 1201271 h 1972235"/>
              <a:gd name="csX40" fmla="*/ 926737 w 1150855"/>
              <a:gd name="csY40" fmla="*/ 1174377 h 1972235"/>
              <a:gd name="csX41" fmla="*/ 872949 w 1150855"/>
              <a:gd name="csY41" fmla="*/ 1156447 h 1972235"/>
              <a:gd name="csX42" fmla="*/ 837090 w 1150855"/>
              <a:gd name="csY42" fmla="*/ 1129553 h 1972235"/>
              <a:gd name="csX43" fmla="*/ 810196 w 1150855"/>
              <a:gd name="csY43" fmla="*/ 1120588 h 1972235"/>
              <a:gd name="csX44" fmla="*/ 792267 w 1150855"/>
              <a:gd name="csY44" fmla="*/ 1093694 h 1972235"/>
              <a:gd name="csX45" fmla="*/ 765373 w 1150855"/>
              <a:gd name="csY45" fmla="*/ 1075765 h 1972235"/>
              <a:gd name="csX46" fmla="*/ 720549 w 1150855"/>
              <a:gd name="csY46" fmla="*/ 1039906 h 1972235"/>
              <a:gd name="csX47" fmla="*/ 702620 w 1150855"/>
              <a:gd name="csY47" fmla="*/ 1013012 h 1972235"/>
              <a:gd name="csX48" fmla="*/ 684690 w 1150855"/>
              <a:gd name="csY48" fmla="*/ 995082 h 1972235"/>
              <a:gd name="csX49" fmla="*/ 711584 w 1150855"/>
              <a:gd name="csY49" fmla="*/ 932329 h 1972235"/>
              <a:gd name="csX50" fmla="*/ 738478 w 1150855"/>
              <a:gd name="csY50" fmla="*/ 914400 h 1972235"/>
              <a:gd name="csX51" fmla="*/ 783302 w 1150855"/>
              <a:gd name="csY51" fmla="*/ 851647 h 1972235"/>
              <a:gd name="csX52" fmla="*/ 810196 w 1150855"/>
              <a:gd name="csY52" fmla="*/ 833718 h 1972235"/>
              <a:gd name="csX53" fmla="*/ 828126 w 1150855"/>
              <a:gd name="csY53" fmla="*/ 815788 h 1972235"/>
              <a:gd name="csX54" fmla="*/ 828126 w 1150855"/>
              <a:gd name="csY54" fmla="*/ 726141 h 1972235"/>
              <a:gd name="csX55" fmla="*/ 792267 w 1150855"/>
              <a:gd name="csY55" fmla="*/ 717177 h 1972235"/>
              <a:gd name="csX56" fmla="*/ 720549 w 1150855"/>
              <a:gd name="csY56" fmla="*/ 744071 h 1972235"/>
              <a:gd name="csX57" fmla="*/ 675726 w 1150855"/>
              <a:gd name="csY57" fmla="*/ 806824 h 1972235"/>
              <a:gd name="csX58" fmla="*/ 657796 w 1150855"/>
              <a:gd name="csY58" fmla="*/ 833718 h 1972235"/>
              <a:gd name="csX59" fmla="*/ 630902 w 1150855"/>
              <a:gd name="csY59" fmla="*/ 842682 h 1972235"/>
              <a:gd name="csX60" fmla="*/ 604008 w 1150855"/>
              <a:gd name="csY60" fmla="*/ 860612 h 1972235"/>
              <a:gd name="csX61" fmla="*/ 568149 w 1150855"/>
              <a:gd name="csY61" fmla="*/ 833718 h 1972235"/>
              <a:gd name="csX62" fmla="*/ 496431 w 1150855"/>
              <a:gd name="csY62" fmla="*/ 779929 h 1972235"/>
              <a:gd name="csX63" fmla="*/ 460573 w 1150855"/>
              <a:gd name="csY63" fmla="*/ 717177 h 1972235"/>
              <a:gd name="csX64" fmla="*/ 496431 w 1150855"/>
              <a:gd name="csY64" fmla="*/ 672353 h 1972235"/>
              <a:gd name="csX65" fmla="*/ 523326 w 1150855"/>
              <a:gd name="csY65" fmla="*/ 645459 h 1972235"/>
              <a:gd name="csX66" fmla="*/ 550220 w 1150855"/>
              <a:gd name="csY66" fmla="*/ 636494 h 1972235"/>
              <a:gd name="csX67" fmla="*/ 612973 w 1150855"/>
              <a:gd name="csY67" fmla="*/ 609600 h 1972235"/>
              <a:gd name="csX68" fmla="*/ 675726 w 1150855"/>
              <a:gd name="csY68" fmla="*/ 582706 h 1972235"/>
              <a:gd name="csX69" fmla="*/ 702620 w 1150855"/>
              <a:gd name="csY69" fmla="*/ 564777 h 1972235"/>
              <a:gd name="csX70" fmla="*/ 729514 w 1150855"/>
              <a:gd name="csY70" fmla="*/ 555812 h 1972235"/>
              <a:gd name="csX71" fmla="*/ 962596 w 1150855"/>
              <a:gd name="csY71" fmla="*/ 537882 h 1972235"/>
              <a:gd name="csX72" fmla="*/ 980526 w 1150855"/>
              <a:gd name="csY72" fmla="*/ 510988 h 1972235"/>
              <a:gd name="csX73" fmla="*/ 935702 w 1150855"/>
              <a:gd name="csY73" fmla="*/ 484094 h 1972235"/>
              <a:gd name="csX74" fmla="*/ 837090 w 1150855"/>
              <a:gd name="csY74" fmla="*/ 412377 h 1972235"/>
              <a:gd name="csX75" fmla="*/ 828126 w 1150855"/>
              <a:gd name="csY75" fmla="*/ 385482 h 1972235"/>
              <a:gd name="csX76" fmla="*/ 881914 w 1150855"/>
              <a:gd name="csY76" fmla="*/ 304800 h 1972235"/>
              <a:gd name="csX77" fmla="*/ 917773 w 1150855"/>
              <a:gd name="csY77" fmla="*/ 277906 h 1972235"/>
              <a:gd name="csX78" fmla="*/ 971561 w 1150855"/>
              <a:gd name="csY78" fmla="*/ 152400 h 1972235"/>
              <a:gd name="csX79" fmla="*/ 890878 w 1150855"/>
              <a:gd name="csY79" fmla="*/ 125506 h 1972235"/>
              <a:gd name="csX80" fmla="*/ 855020 w 1150855"/>
              <a:gd name="csY80" fmla="*/ 107577 h 1972235"/>
              <a:gd name="csX81" fmla="*/ 792267 w 1150855"/>
              <a:gd name="csY81" fmla="*/ 80682 h 1972235"/>
              <a:gd name="csX82" fmla="*/ 747443 w 1150855"/>
              <a:gd name="csY82" fmla="*/ 44824 h 1972235"/>
              <a:gd name="csX83" fmla="*/ 711584 w 1150855"/>
              <a:gd name="csY83" fmla="*/ 26894 h 1972235"/>
              <a:gd name="csX84" fmla="*/ 648831 w 1150855"/>
              <a:gd name="csY84" fmla="*/ 0 h 1972235"/>
              <a:gd name="csX85" fmla="*/ 496431 w 1150855"/>
              <a:gd name="csY85" fmla="*/ 26894 h 1972235"/>
              <a:gd name="csX86" fmla="*/ 478502 w 1150855"/>
              <a:gd name="csY86" fmla="*/ 44824 h 1972235"/>
              <a:gd name="csX87" fmla="*/ 612973 w 1150855"/>
              <a:gd name="csY87" fmla="*/ 53788 h 1972235"/>
              <a:gd name="csX88" fmla="*/ 586078 w 1150855"/>
              <a:gd name="csY88" fmla="*/ 125506 h 1972235"/>
              <a:gd name="csX89" fmla="*/ 559184 w 1150855"/>
              <a:gd name="csY89" fmla="*/ 134471 h 1972235"/>
              <a:gd name="csX90" fmla="*/ 487467 w 1150855"/>
              <a:gd name="csY90" fmla="*/ 152400 h 1972235"/>
              <a:gd name="csX91" fmla="*/ 460573 w 1150855"/>
              <a:gd name="csY91" fmla="*/ 161365 h 1972235"/>
              <a:gd name="csX92" fmla="*/ 433678 w 1150855"/>
              <a:gd name="csY92" fmla="*/ 179294 h 1972235"/>
              <a:gd name="csX93" fmla="*/ 397820 w 1150855"/>
              <a:gd name="csY93" fmla="*/ 197224 h 1972235"/>
              <a:gd name="csX94" fmla="*/ 370926 w 1150855"/>
              <a:gd name="csY94" fmla="*/ 215153 h 1972235"/>
              <a:gd name="csX95" fmla="*/ 344031 w 1150855"/>
              <a:gd name="csY95" fmla="*/ 224118 h 1972235"/>
              <a:gd name="csX96" fmla="*/ 281278 w 1150855"/>
              <a:gd name="csY96" fmla="*/ 242047 h 1972235"/>
              <a:gd name="csX0" fmla="*/ 348352 w 1155176"/>
              <a:gd name="csY0" fmla="*/ 224118 h 1972235"/>
              <a:gd name="csX1" fmla="*/ 16658 w 1155176"/>
              <a:gd name="csY1" fmla="*/ 1568824 h 1972235"/>
              <a:gd name="csX2" fmla="*/ 52517 w 1155176"/>
              <a:gd name="csY2" fmla="*/ 1622612 h 1972235"/>
              <a:gd name="csX3" fmla="*/ 70447 w 1155176"/>
              <a:gd name="csY3" fmla="*/ 1667435 h 1972235"/>
              <a:gd name="csX4" fmla="*/ 106305 w 1155176"/>
              <a:gd name="csY4" fmla="*/ 1712259 h 1972235"/>
              <a:gd name="csX5" fmla="*/ 115270 w 1155176"/>
              <a:gd name="csY5" fmla="*/ 1739153 h 1972235"/>
              <a:gd name="csX6" fmla="*/ 124235 w 1155176"/>
              <a:gd name="csY6" fmla="*/ 1775012 h 1972235"/>
              <a:gd name="csX7" fmla="*/ 169058 w 1155176"/>
              <a:gd name="csY7" fmla="*/ 1837765 h 1972235"/>
              <a:gd name="csX8" fmla="*/ 178023 w 1155176"/>
              <a:gd name="csY8" fmla="*/ 1873624 h 1972235"/>
              <a:gd name="csX9" fmla="*/ 204917 w 1155176"/>
              <a:gd name="csY9" fmla="*/ 1891553 h 1972235"/>
              <a:gd name="csX10" fmla="*/ 312494 w 1155176"/>
              <a:gd name="csY10" fmla="*/ 1864659 h 1972235"/>
              <a:gd name="csX11" fmla="*/ 393176 w 1155176"/>
              <a:gd name="csY11" fmla="*/ 1846729 h 1972235"/>
              <a:gd name="csX12" fmla="*/ 572470 w 1155176"/>
              <a:gd name="csY12" fmla="*/ 1864659 h 1972235"/>
              <a:gd name="csX13" fmla="*/ 635223 w 1155176"/>
              <a:gd name="csY13" fmla="*/ 1882588 h 1972235"/>
              <a:gd name="csX14" fmla="*/ 662117 w 1155176"/>
              <a:gd name="csY14" fmla="*/ 1909482 h 1972235"/>
              <a:gd name="csX15" fmla="*/ 706941 w 1155176"/>
              <a:gd name="csY15" fmla="*/ 1918447 h 1972235"/>
              <a:gd name="csX16" fmla="*/ 733835 w 1155176"/>
              <a:gd name="csY16" fmla="*/ 1927412 h 1972235"/>
              <a:gd name="csX17" fmla="*/ 787623 w 1155176"/>
              <a:gd name="csY17" fmla="*/ 1972235 h 1972235"/>
              <a:gd name="csX18" fmla="*/ 796588 w 1155176"/>
              <a:gd name="csY18" fmla="*/ 1927412 h 1972235"/>
              <a:gd name="csX19" fmla="*/ 778658 w 1155176"/>
              <a:gd name="csY19" fmla="*/ 1909482 h 1972235"/>
              <a:gd name="csX20" fmla="*/ 769694 w 1155176"/>
              <a:gd name="csY20" fmla="*/ 1882588 h 1972235"/>
              <a:gd name="csX21" fmla="*/ 760729 w 1155176"/>
              <a:gd name="csY21" fmla="*/ 1819835 h 1972235"/>
              <a:gd name="csX22" fmla="*/ 742799 w 1155176"/>
              <a:gd name="csY22" fmla="*/ 1792941 h 1972235"/>
              <a:gd name="csX23" fmla="*/ 769694 w 1155176"/>
              <a:gd name="csY23" fmla="*/ 1766047 h 1972235"/>
              <a:gd name="csX24" fmla="*/ 760729 w 1155176"/>
              <a:gd name="csY24" fmla="*/ 1739153 h 1972235"/>
              <a:gd name="csX25" fmla="*/ 787623 w 1155176"/>
              <a:gd name="csY25" fmla="*/ 1667435 h 1972235"/>
              <a:gd name="csX26" fmla="*/ 841411 w 1155176"/>
              <a:gd name="csY26" fmla="*/ 1658471 h 1972235"/>
              <a:gd name="csX27" fmla="*/ 922094 w 1155176"/>
              <a:gd name="csY27" fmla="*/ 1595718 h 1972235"/>
              <a:gd name="csX28" fmla="*/ 940023 w 1155176"/>
              <a:gd name="csY28" fmla="*/ 1568824 h 1972235"/>
              <a:gd name="csX29" fmla="*/ 966917 w 1155176"/>
              <a:gd name="csY29" fmla="*/ 1559859 h 1972235"/>
              <a:gd name="csX30" fmla="*/ 1038635 w 1155176"/>
              <a:gd name="csY30" fmla="*/ 1497106 h 1972235"/>
              <a:gd name="csX31" fmla="*/ 1074494 w 1155176"/>
              <a:gd name="csY31" fmla="*/ 1461247 h 1972235"/>
              <a:gd name="csX32" fmla="*/ 1092423 w 1155176"/>
              <a:gd name="csY32" fmla="*/ 1416424 h 1972235"/>
              <a:gd name="csX33" fmla="*/ 1128282 w 1155176"/>
              <a:gd name="csY33" fmla="*/ 1362635 h 1972235"/>
              <a:gd name="csX34" fmla="*/ 1146211 w 1155176"/>
              <a:gd name="csY34" fmla="*/ 1308847 h 1972235"/>
              <a:gd name="csX35" fmla="*/ 1155176 w 1155176"/>
              <a:gd name="csY35" fmla="*/ 1281953 h 1972235"/>
              <a:gd name="csX36" fmla="*/ 1146211 w 1155176"/>
              <a:gd name="csY36" fmla="*/ 1246094 h 1972235"/>
              <a:gd name="csX37" fmla="*/ 1101388 w 1155176"/>
              <a:gd name="csY37" fmla="*/ 1237129 h 1972235"/>
              <a:gd name="csX38" fmla="*/ 1038635 w 1155176"/>
              <a:gd name="csY38" fmla="*/ 1210235 h 1972235"/>
              <a:gd name="csX39" fmla="*/ 1002776 w 1155176"/>
              <a:gd name="csY39" fmla="*/ 1201271 h 1972235"/>
              <a:gd name="csX40" fmla="*/ 931058 w 1155176"/>
              <a:gd name="csY40" fmla="*/ 1174377 h 1972235"/>
              <a:gd name="csX41" fmla="*/ 877270 w 1155176"/>
              <a:gd name="csY41" fmla="*/ 1156447 h 1972235"/>
              <a:gd name="csX42" fmla="*/ 841411 w 1155176"/>
              <a:gd name="csY42" fmla="*/ 1129553 h 1972235"/>
              <a:gd name="csX43" fmla="*/ 814517 w 1155176"/>
              <a:gd name="csY43" fmla="*/ 1120588 h 1972235"/>
              <a:gd name="csX44" fmla="*/ 796588 w 1155176"/>
              <a:gd name="csY44" fmla="*/ 1093694 h 1972235"/>
              <a:gd name="csX45" fmla="*/ 769694 w 1155176"/>
              <a:gd name="csY45" fmla="*/ 1075765 h 1972235"/>
              <a:gd name="csX46" fmla="*/ 724870 w 1155176"/>
              <a:gd name="csY46" fmla="*/ 1039906 h 1972235"/>
              <a:gd name="csX47" fmla="*/ 706941 w 1155176"/>
              <a:gd name="csY47" fmla="*/ 1013012 h 1972235"/>
              <a:gd name="csX48" fmla="*/ 689011 w 1155176"/>
              <a:gd name="csY48" fmla="*/ 995082 h 1972235"/>
              <a:gd name="csX49" fmla="*/ 715905 w 1155176"/>
              <a:gd name="csY49" fmla="*/ 932329 h 1972235"/>
              <a:gd name="csX50" fmla="*/ 742799 w 1155176"/>
              <a:gd name="csY50" fmla="*/ 914400 h 1972235"/>
              <a:gd name="csX51" fmla="*/ 787623 w 1155176"/>
              <a:gd name="csY51" fmla="*/ 851647 h 1972235"/>
              <a:gd name="csX52" fmla="*/ 814517 w 1155176"/>
              <a:gd name="csY52" fmla="*/ 833718 h 1972235"/>
              <a:gd name="csX53" fmla="*/ 832447 w 1155176"/>
              <a:gd name="csY53" fmla="*/ 815788 h 1972235"/>
              <a:gd name="csX54" fmla="*/ 832447 w 1155176"/>
              <a:gd name="csY54" fmla="*/ 726141 h 1972235"/>
              <a:gd name="csX55" fmla="*/ 796588 w 1155176"/>
              <a:gd name="csY55" fmla="*/ 717177 h 1972235"/>
              <a:gd name="csX56" fmla="*/ 724870 w 1155176"/>
              <a:gd name="csY56" fmla="*/ 744071 h 1972235"/>
              <a:gd name="csX57" fmla="*/ 680047 w 1155176"/>
              <a:gd name="csY57" fmla="*/ 806824 h 1972235"/>
              <a:gd name="csX58" fmla="*/ 662117 w 1155176"/>
              <a:gd name="csY58" fmla="*/ 833718 h 1972235"/>
              <a:gd name="csX59" fmla="*/ 635223 w 1155176"/>
              <a:gd name="csY59" fmla="*/ 842682 h 1972235"/>
              <a:gd name="csX60" fmla="*/ 608329 w 1155176"/>
              <a:gd name="csY60" fmla="*/ 860612 h 1972235"/>
              <a:gd name="csX61" fmla="*/ 572470 w 1155176"/>
              <a:gd name="csY61" fmla="*/ 833718 h 1972235"/>
              <a:gd name="csX62" fmla="*/ 500752 w 1155176"/>
              <a:gd name="csY62" fmla="*/ 779929 h 1972235"/>
              <a:gd name="csX63" fmla="*/ 464894 w 1155176"/>
              <a:gd name="csY63" fmla="*/ 717177 h 1972235"/>
              <a:gd name="csX64" fmla="*/ 500752 w 1155176"/>
              <a:gd name="csY64" fmla="*/ 672353 h 1972235"/>
              <a:gd name="csX65" fmla="*/ 527647 w 1155176"/>
              <a:gd name="csY65" fmla="*/ 645459 h 1972235"/>
              <a:gd name="csX66" fmla="*/ 554541 w 1155176"/>
              <a:gd name="csY66" fmla="*/ 636494 h 1972235"/>
              <a:gd name="csX67" fmla="*/ 617294 w 1155176"/>
              <a:gd name="csY67" fmla="*/ 609600 h 1972235"/>
              <a:gd name="csX68" fmla="*/ 680047 w 1155176"/>
              <a:gd name="csY68" fmla="*/ 582706 h 1972235"/>
              <a:gd name="csX69" fmla="*/ 706941 w 1155176"/>
              <a:gd name="csY69" fmla="*/ 564777 h 1972235"/>
              <a:gd name="csX70" fmla="*/ 733835 w 1155176"/>
              <a:gd name="csY70" fmla="*/ 555812 h 1972235"/>
              <a:gd name="csX71" fmla="*/ 966917 w 1155176"/>
              <a:gd name="csY71" fmla="*/ 537882 h 1972235"/>
              <a:gd name="csX72" fmla="*/ 984847 w 1155176"/>
              <a:gd name="csY72" fmla="*/ 510988 h 1972235"/>
              <a:gd name="csX73" fmla="*/ 940023 w 1155176"/>
              <a:gd name="csY73" fmla="*/ 484094 h 1972235"/>
              <a:gd name="csX74" fmla="*/ 841411 w 1155176"/>
              <a:gd name="csY74" fmla="*/ 412377 h 1972235"/>
              <a:gd name="csX75" fmla="*/ 832447 w 1155176"/>
              <a:gd name="csY75" fmla="*/ 385482 h 1972235"/>
              <a:gd name="csX76" fmla="*/ 886235 w 1155176"/>
              <a:gd name="csY76" fmla="*/ 304800 h 1972235"/>
              <a:gd name="csX77" fmla="*/ 922094 w 1155176"/>
              <a:gd name="csY77" fmla="*/ 277906 h 1972235"/>
              <a:gd name="csX78" fmla="*/ 975882 w 1155176"/>
              <a:gd name="csY78" fmla="*/ 152400 h 1972235"/>
              <a:gd name="csX79" fmla="*/ 895199 w 1155176"/>
              <a:gd name="csY79" fmla="*/ 125506 h 1972235"/>
              <a:gd name="csX80" fmla="*/ 859341 w 1155176"/>
              <a:gd name="csY80" fmla="*/ 107577 h 1972235"/>
              <a:gd name="csX81" fmla="*/ 796588 w 1155176"/>
              <a:gd name="csY81" fmla="*/ 80682 h 1972235"/>
              <a:gd name="csX82" fmla="*/ 751764 w 1155176"/>
              <a:gd name="csY82" fmla="*/ 44824 h 1972235"/>
              <a:gd name="csX83" fmla="*/ 715905 w 1155176"/>
              <a:gd name="csY83" fmla="*/ 26894 h 1972235"/>
              <a:gd name="csX84" fmla="*/ 653152 w 1155176"/>
              <a:gd name="csY84" fmla="*/ 0 h 1972235"/>
              <a:gd name="csX85" fmla="*/ 500752 w 1155176"/>
              <a:gd name="csY85" fmla="*/ 26894 h 1972235"/>
              <a:gd name="csX86" fmla="*/ 482823 w 1155176"/>
              <a:gd name="csY86" fmla="*/ 44824 h 1972235"/>
              <a:gd name="csX87" fmla="*/ 617294 w 1155176"/>
              <a:gd name="csY87" fmla="*/ 53788 h 1972235"/>
              <a:gd name="csX88" fmla="*/ 590399 w 1155176"/>
              <a:gd name="csY88" fmla="*/ 125506 h 1972235"/>
              <a:gd name="csX89" fmla="*/ 563505 w 1155176"/>
              <a:gd name="csY89" fmla="*/ 134471 h 1972235"/>
              <a:gd name="csX90" fmla="*/ 491788 w 1155176"/>
              <a:gd name="csY90" fmla="*/ 152400 h 1972235"/>
              <a:gd name="csX91" fmla="*/ 464894 w 1155176"/>
              <a:gd name="csY91" fmla="*/ 161365 h 1972235"/>
              <a:gd name="csX92" fmla="*/ 437999 w 1155176"/>
              <a:gd name="csY92" fmla="*/ 179294 h 1972235"/>
              <a:gd name="csX93" fmla="*/ 402141 w 1155176"/>
              <a:gd name="csY93" fmla="*/ 197224 h 1972235"/>
              <a:gd name="csX94" fmla="*/ 375247 w 1155176"/>
              <a:gd name="csY94" fmla="*/ 215153 h 1972235"/>
              <a:gd name="csX95" fmla="*/ 348352 w 1155176"/>
              <a:gd name="csY95" fmla="*/ 224118 h 1972235"/>
              <a:gd name="csX0" fmla="*/ 377129 w 1157058"/>
              <a:gd name="csY0" fmla="*/ 215153 h 1972235"/>
              <a:gd name="csX1" fmla="*/ 18540 w 1157058"/>
              <a:gd name="csY1" fmla="*/ 1568824 h 1972235"/>
              <a:gd name="csX2" fmla="*/ 54399 w 1157058"/>
              <a:gd name="csY2" fmla="*/ 1622612 h 1972235"/>
              <a:gd name="csX3" fmla="*/ 72329 w 1157058"/>
              <a:gd name="csY3" fmla="*/ 1667435 h 1972235"/>
              <a:gd name="csX4" fmla="*/ 108187 w 1157058"/>
              <a:gd name="csY4" fmla="*/ 1712259 h 1972235"/>
              <a:gd name="csX5" fmla="*/ 117152 w 1157058"/>
              <a:gd name="csY5" fmla="*/ 1739153 h 1972235"/>
              <a:gd name="csX6" fmla="*/ 126117 w 1157058"/>
              <a:gd name="csY6" fmla="*/ 1775012 h 1972235"/>
              <a:gd name="csX7" fmla="*/ 170940 w 1157058"/>
              <a:gd name="csY7" fmla="*/ 1837765 h 1972235"/>
              <a:gd name="csX8" fmla="*/ 179905 w 1157058"/>
              <a:gd name="csY8" fmla="*/ 1873624 h 1972235"/>
              <a:gd name="csX9" fmla="*/ 206799 w 1157058"/>
              <a:gd name="csY9" fmla="*/ 1891553 h 1972235"/>
              <a:gd name="csX10" fmla="*/ 314376 w 1157058"/>
              <a:gd name="csY10" fmla="*/ 1864659 h 1972235"/>
              <a:gd name="csX11" fmla="*/ 395058 w 1157058"/>
              <a:gd name="csY11" fmla="*/ 1846729 h 1972235"/>
              <a:gd name="csX12" fmla="*/ 574352 w 1157058"/>
              <a:gd name="csY12" fmla="*/ 1864659 h 1972235"/>
              <a:gd name="csX13" fmla="*/ 637105 w 1157058"/>
              <a:gd name="csY13" fmla="*/ 1882588 h 1972235"/>
              <a:gd name="csX14" fmla="*/ 663999 w 1157058"/>
              <a:gd name="csY14" fmla="*/ 1909482 h 1972235"/>
              <a:gd name="csX15" fmla="*/ 708823 w 1157058"/>
              <a:gd name="csY15" fmla="*/ 1918447 h 1972235"/>
              <a:gd name="csX16" fmla="*/ 735717 w 1157058"/>
              <a:gd name="csY16" fmla="*/ 1927412 h 1972235"/>
              <a:gd name="csX17" fmla="*/ 789505 w 1157058"/>
              <a:gd name="csY17" fmla="*/ 1972235 h 1972235"/>
              <a:gd name="csX18" fmla="*/ 798470 w 1157058"/>
              <a:gd name="csY18" fmla="*/ 1927412 h 1972235"/>
              <a:gd name="csX19" fmla="*/ 780540 w 1157058"/>
              <a:gd name="csY19" fmla="*/ 1909482 h 1972235"/>
              <a:gd name="csX20" fmla="*/ 771576 w 1157058"/>
              <a:gd name="csY20" fmla="*/ 1882588 h 1972235"/>
              <a:gd name="csX21" fmla="*/ 762611 w 1157058"/>
              <a:gd name="csY21" fmla="*/ 1819835 h 1972235"/>
              <a:gd name="csX22" fmla="*/ 744681 w 1157058"/>
              <a:gd name="csY22" fmla="*/ 1792941 h 1972235"/>
              <a:gd name="csX23" fmla="*/ 771576 w 1157058"/>
              <a:gd name="csY23" fmla="*/ 1766047 h 1972235"/>
              <a:gd name="csX24" fmla="*/ 762611 w 1157058"/>
              <a:gd name="csY24" fmla="*/ 1739153 h 1972235"/>
              <a:gd name="csX25" fmla="*/ 789505 w 1157058"/>
              <a:gd name="csY25" fmla="*/ 1667435 h 1972235"/>
              <a:gd name="csX26" fmla="*/ 843293 w 1157058"/>
              <a:gd name="csY26" fmla="*/ 1658471 h 1972235"/>
              <a:gd name="csX27" fmla="*/ 923976 w 1157058"/>
              <a:gd name="csY27" fmla="*/ 1595718 h 1972235"/>
              <a:gd name="csX28" fmla="*/ 941905 w 1157058"/>
              <a:gd name="csY28" fmla="*/ 1568824 h 1972235"/>
              <a:gd name="csX29" fmla="*/ 968799 w 1157058"/>
              <a:gd name="csY29" fmla="*/ 1559859 h 1972235"/>
              <a:gd name="csX30" fmla="*/ 1040517 w 1157058"/>
              <a:gd name="csY30" fmla="*/ 1497106 h 1972235"/>
              <a:gd name="csX31" fmla="*/ 1076376 w 1157058"/>
              <a:gd name="csY31" fmla="*/ 1461247 h 1972235"/>
              <a:gd name="csX32" fmla="*/ 1094305 w 1157058"/>
              <a:gd name="csY32" fmla="*/ 1416424 h 1972235"/>
              <a:gd name="csX33" fmla="*/ 1130164 w 1157058"/>
              <a:gd name="csY33" fmla="*/ 1362635 h 1972235"/>
              <a:gd name="csX34" fmla="*/ 1148093 w 1157058"/>
              <a:gd name="csY34" fmla="*/ 1308847 h 1972235"/>
              <a:gd name="csX35" fmla="*/ 1157058 w 1157058"/>
              <a:gd name="csY35" fmla="*/ 1281953 h 1972235"/>
              <a:gd name="csX36" fmla="*/ 1148093 w 1157058"/>
              <a:gd name="csY36" fmla="*/ 1246094 h 1972235"/>
              <a:gd name="csX37" fmla="*/ 1103270 w 1157058"/>
              <a:gd name="csY37" fmla="*/ 1237129 h 1972235"/>
              <a:gd name="csX38" fmla="*/ 1040517 w 1157058"/>
              <a:gd name="csY38" fmla="*/ 1210235 h 1972235"/>
              <a:gd name="csX39" fmla="*/ 1004658 w 1157058"/>
              <a:gd name="csY39" fmla="*/ 1201271 h 1972235"/>
              <a:gd name="csX40" fmla="*/ 932940 w 1157058"/>
              <a:gd name="csY40" fmla="*/ 1174377 h 1972235"/>
              <a:gd name="csX41" fmla="*/ 879152 w 1157058"/>
              <a:gd name="csY41" fmla="*/ 1156447 h 1972235"/>
              <a:gd name="csX42" fmla="*/ 843293 w 1157058"/>
              <a:gd name="csY42" fmla="*/ 1129553 h 1972235"/>
              <a:gd name="csX43" fmla="*/ 816399 w 1157058"/>
              <a:gd name="csY43" fmla="*/ 1120588 h 1972235"/>
              <a:gd name="csX44" fmla="*/ 798470 w 1157058"/>
              <a:gd name="csY44" fmla="*/ 1093694 h 1972235"/>
              <a:gd name="csX45" fmla="*/ 771576 w 1157058"/>
              <a:gd name="csY45" fmla="*/ 1075765 h 1972235"/>
              <a:gd name="csX46" fmla="*/ 726752 w 1157058"/>
              <a:gd name="csY46" fmla="*/ 1039906 h 1972235"/>
              <a:gd name="csX47" fmla="*/ 708823 w 1157058"/>
              <a:gd name="csY47" fmla="*/ 1013012 h 1972235"/>
              <a:gd name="csX48" fmla="*/ 690893 w 1157058"/>
              <a:gd name="csY48" fmla="*/ 995082 h 1972235"/>
              <a:gd name="csX49" fmla="*/ 717787 w 1157058"/>
              <a:gd name="csY49" fmla="*/ 932329 h 1972235"/>
              <a:gd name="csX50" fmla="*/ 744681 w 1157058"/>
              <a:gd name="csY50" fmla="*/ 914400 h 1972235"/>
              <a:gd name="csX51" fmla="*/ 789505 w 1157058"/>
              <a:gd name="csY51" fmla="*/ 851647 h 1972235"/>
              <a:gd name="csX52" fmla="*/ 816399 w 1157058"/>
              <a:gd name="csY52" fmla="*/ 833718 h 1972235"/>
              <a:gd name="csX53" fmla="*/ 834329 w 1157058"/>
              <a:gd name="csY53" fmla="*/ 815788 h 1972235"/>
              <a:gd name="csX54" fmla="*/ 834329 w 1157058"/>
              <a:gd name="csY54" fmla="*/ 726141 h 1972235"/>
              <a:gd name="csX55" fmla="*/ 798470 w 1157058"/>
              <a:gd name="csY55" fmla="*/ 717177 h 1972235"/>
              <a:gd name="csX56" fmla="*/ 726752 w 1157058"/>
              <a:gd name="csY56" fmla="*/ 744071 h 1972235"/>
              <a:gd name="csX57" fmla="*/ 681929 w 1157058"/>
              <a:gd name="csY57" fmla="*/ 806824 h 1972235"/>
              <a:gd name="csX58" fmla="*/ 663999 w 1157058"/>
              <a:gd name="csY58" fmla="*/ 833718 h 1972235"/>
              <a:gd name="csX59" fmla="*/ 637105 w 1157058"/>
              <a:gd name="csY59" fmla="*/ 842682 h 1972235"/>
              <a:gd name="csX60" fmla="*/ 610211 w 1157058"/>
              <a:gd name="csY60" fmla="*/ 860612 h 1972235"/>
              <a:gd name="csX61" fmla="*/ 574352 w 1157058"/>
              <a:gd name="csY61" fmla="*/ 833718 h 1972235"/>
              <a:gd name="csX62" fmla="*/ 502634 w 1157058"/>
              <a:gd name="csY62" fmla="*/ 779929 h 1972235"/>
              <a:gd name="csX63" fmla="*/ 466776 w 1157058"/>
              <a:gd name="csY63" fmla="*/ 717177 h 1972235"/>
              <a:gd name="csX64" fmla="*/ 502634 w 1157058"/>
              <a:gd name="csY64" fmla="*/ 672353 h 1972235"/>
              <a:gd name="csX65" fmla="*/ 529529 w 1157058"/>
              <a:gd name="csY65" fmla="*/ 645459 h 1972235"/>
              <a:gd name="csX66" fmla="*/ 556423 w 1157058"/>
              <a:gd name="csY66" fmla="*/ 636494 h 1972235"/>
              <a:gd name="csX67" fmla="*/ 619176 w 1157058"/>
              <a:gd name="csY67" fmla="*/ 609600 h 1972235"/>
              <a:gd name="csX68" fmla="*/ 681929 w 1157058"/>
              <a:gd name="csY68" fmla="*/ 582706 h 1972235"/>
              <a:gd name="csX69" fmla="*/ 708823 w 1157058"/>
              <a:gd name="csY69" fmla="*/ 564777 h 1972235"/>
              <a:gd name="csX70" fmla="*/ 735717 w 1157058"/>
              <a:gd name="csY70" fmla="*/ 555812 h 1972235"/>
              <a:gd name="csX71" fmla="*/ 968799 w 1157058"/>
              <a:gd name="csY71" fmla="*/ 537882 h 1972235"/>
              <a:gd name="csX72" fmla="*/ 986729 w 1157058"/>
              <a:gd name="csY72" fmla="*/ 510988 h 1972235"/>
              <a:gd name="csX73" fmla="*/ 941905 w 1157058"/>
              <a:gd name="csY73" fmla="*/ 484094 h 1972235"/>
              <a:gd name="csX74" fmla="*/ 843293 w 1157058"/>
              <a:gd name="csY74" fmla="*/ 412377 h 1972235"/>
              <a:gd name="csX75" fmla="*/ 834329 w 1157058"/>
              <a:gd name="csY75" fmla="*/ 385482 h 1972235"/>
              <a:gd name="csX76" fmla="*/ 888117 w 1157058"/>
              <a:gd name="csY76" fmla="*/ 304800 h 1972235"/>
              <a:gd name="csX77" fmla="*/ 923976 w 1157058"/>
              <a:gd name="csY77" fmla="*/ 277906 h 1972235"/>
              <a:gd name="csX78" fmla="*/ 977764 w 1157058"/>
              <a:gd name="csY78" fmla="*/ 152400 h 1972235"/>
              <a:gd name="csX79" fmla="*/ 897081 w 1157058"/>
              <a:gd name="csY79" fmla="*/ 125506 h 1972235"/>
              <a:gd name="csX80" fmla="*/ 861223 w 1157058"/>
              <a:gd name="csY80" fmla="*/ 107577 h 1972235"/>
              <a:gd name="csX81" fmla="*/ 798470 w 1157058"/>
              <a:gd name="csY81" fmla="*/ 80682 h 1972235"/>
              <a:gd name="csX82" fmla="*/ 753646 w 1157058"/>
              <a:gd name="csY82" fmla="*/ 44824 h 1972235"/>
              <a:gd name="csX83" fmla="*/ 717787 w 1157058"/>
              <a:gd name="csY83" fmla="*/ 26894 h 1972235"/>
              <a:gd name="csX84" fmla="*/ 655034 w 1157058"/>
              <a:gd name="csY84" fmla="*/ 0 h 1972235"/>
              <a:gd name="csX85" fmla="*/ 502634 w 1157058"/>
              <a:gd name="csY85" fmla="*/ 26894 h 1972235"/>
              <a:gd name="csX86" fmla="*/ 484705 w 1157058"/>
              <a:gd name="csY86" fmla="*/ 44824 h 1972235"/>
              <a:gd name="csX87" fmla="*/ 619176 w 1157058"/>
              <a:gd name="csY87" fmla="*/ 53788 h 1972235"/>
              <a:gd name="csX88" fmla="*/ 592281 w 1157058"/>
              <a:gd name="csY88" fmla="*/ 125506 h 1972235"/>
              <a:gd name="csX89" fmla="*/ 565387 w 1157058"/>
              <a:gd name="csY89" fmla="*/ 134471 h 1972235"/>
              <a:gd name="csX90" fmla="*/ 493670 w 1157058"/>
              <a:gd name="csY90" fmla="*/ 152400 h 1972235"/>
              <a:gd name="csX91" fmla="*/ 466776 w 1157058"/>
              <a:gd name="csY91" fmla="*/ 161365 h 1972235"/>
              <a:gd name="csX92" fmla="*/ 439881 w 1157058"/>
              <a:gd name="csY92" fmla="*/ 179294 h 1972235"/>
              <a:gd name="csX93" fmla="*/ 404023 w 1157058"/>
              <a:gd name="csY93" fmla="*/ 197224 h 1972235"/>
              <a:gd name="csX94" fmla="*/ 377129 w 1157058"/>
              <a:gd name="csY94" fmla="*/ 215153 h 1972235"/>
              <a:gd name="csX0" fmla="*/ 405918 w 1158953"/>
              <a:gd name="csY0" fmla="*/ 197224 h 1972235"/>
              <a:gd name="csX1" fmla="*/ 20435 w 1158953"/>
              <a:gd name="csY1" fmla="*/ 1568824 h 1972235"/>
              <a:gd name="csX2" fmla="*/ 56294 w 1158953"/>
              <a:gd name="csY2" fmla="*/ 1622612 h 1972235"/>
              <a:gd name="csX3" fmla="*/ 74224 w 1158953"/>
              <a:gd name="csY3" fmla="*/ 1667435 h 1972235"/>
              <a:gd name="csX4" fmla="*/ 110082 w 1158953"/>
              <a:gd name="csY4" fmla="*/ 1712259 h 1972235"/>
              <a:gd name="csX5" fmla="*/ 119047 w 1158953"/>
              <a:gd name="csY5" fmla="*/ 1739153 h 1972235"/>
              <a:gd name="csX6" fmla="*/ 128012 w 1158953"/>
              <a:gd name="csY6" fmla="*/ 1775012 h 1972235"/>
              <a:gd name="csX7" fmla="*/ 172835 w 1158953"/>
              <a:gd name="csY7" fmla="*/ 1837765 h 1972235"/>
              <a:gd name="csX8" fmla="*/ 181800 w 1158953"/>
              <a:gd name="csY8" fmla="*/ 1873624 h 1972235"/>
              <a:gd name="csX9" fmla="*/ 208694 w 1158953"/>
              <a:gd name="csY9" fmla="*/ 1891553 h 1972235"/>
              <a:gd name="csX10" fmla="*/ 316271 w 1158953"/>
              <a:gd name="csY10" fmla="*/ 1864659 h 1972235"/>
              <a:gd name="csX11" fmla="*/ 396953 w 1158953"/>
              <a:gd name="csY11" fmla="*/ 1846729 h 1972235"/>
              <a:gd name="csX12" fmla="*/ 576247 w 1158953"/>
              <a:gd name="csY12" fmla="*/ 1864659 h 1972235"/>
              <a:gd name="csX13" fmla="*/ 639000 w 1158953"/>
              <a:gd name="csY13" fmla="*/ 1882588 h 1972235"/>
              <a:gd name="csX14" fmla="*/ 665894 w 1158953"/>
              <a:gd name="csY14" fmla="*/ 1909482 h 1972235"/>
              <a:gd name="csX15" fmla="*/ 710718 w 1158953"/>
              <a:gd name="csY15" fmla="*/ 1918447 h 1972235"/>
              <a:gd name="csX16" fmla="*/ 737612 w 1158953"/>
              <a:gd name="csY16" fmla="*/ 1927412 h 1972235"/>
              <a:gd name="csX17" fmla="*/ 791400 w 1158953"/>
              <a:gd name="csY17" fmla="*/ 1972235 h 1972235"/>
              <a:gd name="csX18" fmla="*/ 800365 w 1158953"/>
              <a:gd name="csY18" fmla="*/ 1927412 h 1972235"/>
              <a:gd name="csX19" fmla="*/ 782435 w 1158953"/>
              <a:gd name="csY19" fmla="*/ 1909482 h 1972235"/>
              <a:gd name="csX20" fmla="*/ 773471 w 1158953"/>
              <a:gd name="csY20" fmla="*/ 1882588 h 1972235"/>
              <a:gd name="csX21" fmla="*/ 764506 w 1158953"/>
              <a:gd name="csY21" fmla="*/ 1819835 h 1972235"/>
              <a:gd name="csX22" fmla="*/ 746576 w 1158953"/>
              <a:gd name="csY22" fmla="*/ 1792941 h 1972235"/>
              <a:gd name="csX23" fmla="*/ 773471 w 1158953"/>
              <a:gd name="csY23" fmla="*/ 1766047 h 1972235"/>
              <a:gd name="csX24" fmla="*/ 764506 w 1158953"/>
              <a:gd name="csY24" fmla="*/ 1739153 h 1972235"/>
              <a:gd name="csX25" fmla="*/ 791400 w 1158953"/>
              <a:gd name="csY25" fmla="*/ 1667435 h 1972235"/>
              <a:gd name="csX26" fmla="*/ 845188 w 1158953"/>
              <a:gd name="csY26" fmla="*/ 1658471 h 1972235"/>
              <a:gd name="csX27" fmla="*/ 925871 w 1158953"/>
              <a:gd name="csY27" fmla="*/ 1595718 h 1972235"/>
              <a:gd name="csX28" fmla="*/ 943800 w 1158953"/>
              <a:gd name="csY28" fmla="*/ 1568824 h 1972235"/>
              <a:gd name="csX29" fmla="*/ 970694 w 1158953"/>
              <a:gd name="csY29" fmla="*/ 1559859 h 1972235"/>
              <a:gd name="csX30" fmla="*/ 1042412 w 1158953"/>
              <a:gd name="csY30" fmla="*/ 1497106 h 1972235"/>
              <a:gd name="csX31" fmla="*/ 1078271 w 1158953"/>
              <a:gd name="csY31" fmla="*/ 1461247 h 1972235"/>
              <a:gd name="csX32" fmla="*/ 1096200 w 1158953"/>
              <a:gd name="csY32" fmla="*/ 1416424 h 1972235"/>
              <a:gd name="csX33" fmla="*/ 1132059 w 1158953"/>
              <a:gd name="csY33" fmla="*/ 1362635 h 1972235"/>
              <a:gd name="csX34" fmla="*/ 1149988 w 1158953"/>
              <a:gd name="csY34" fmla="*/ 1308847 h 1972235"/>
              <a:gd name="csX35" fmla="*/ 1158953 w 1158953"/>
              <a:gd name="csY35" fmla="*/ 1281953 h 1972235"/>
              <a:gd name="csX36" fmla="*/ 1149988 w 1158953"/>
              <a:gd name="csY36" fmla="*/ 1246094 h 1972235"/>
              <a:gd name="csX37" fmla="*/ 1105165 w 1158953"/>
              <a:gd name="csY37" fmla="*/ 1237129 h 1972235"/>
              <a:gd name="csX38" fmla="*/ 1042412 w 1158953"/>
              <a:gd name="csY38" fmla="*/ 1210235 h 1972235"/>
              <a:gd name="csX39" fmla="*/ 1006553 w 1158953"/>
              <a:gd name="csY39" fmla="*/ 1201271 h 1972235"/>
              <a:gd name="csX40" fmla="*/ 934835 w 1158953"/>
              <a:gd name="csY40" fmla="*/ 1174377 h 1972235"/>
              <a:gd name="csX41" fmla="*/ 881047 w 1158953"/>
              <a:gd name="csY41" fmla="*/ 1156447 h 1972235"/>
              <a:gd name="csX42" fmla="*/ 845188 w 1158953"/>
              <a:gd name="csY42" fmla="*/ 1129553 h 1972235"/>
              <a:gd name="csX43" fmla="*/ 818294 w 1158953"/>
              <a:gd name="csY43" fmla="*/ 1120588 h 1972235"/>
              <a:gd name="csX44" fmla="*/ 800365 w 1158953"/>
              <a:gd name="csY44" fmla="*/ 1093694 h 1972235"/>
              <a:gd name="csX45" fmla="*/ 773471 w 1158953"/>
              <a:gd name="csY45" fmla="*/ 1075765 h 1972235"/>
              <a:gd name="csX46" fmla="*/ 728647 w 1158953"/>
              <a:gd name="csY46" fmla="*/ 1039906 h 1972235"/>
              <a:gd name="csX47" fmla="*/ 710718 w 1158953"/>
              <a:gd name="csY47" fmla="*/ 1013012 h 1972235"/>
              <a:gd name="csX48" fmla="*/ 692788 w 1158953"/>
              <a:gd name="csY48" fmla="*/ 995082 h 1972235"/>
              <a:gd name="csX49" fmla="*/ 719682 w 1158953"/>
              <a:gd name="csY49" fmla="*/ 932329 h 1972235"/>
              <a:gd name="csX50" fmla="*/ 746576 w 1158953"/>
              <a:gd name="csY50" fmla="*/ 914400 h 1972235"/>
              <a:gd name="csX51" fmla="*/ 791400 w 1158953"/>
              <a:gd name="csY51" fmla="*/ 851647 h 1972235"/>
              <a:gd name="csX52" fmla="*/ 818294 w 1158953"/>
              <a:gd name="csY52" fmla="*/ 833718 h 1972235"/>
              <a:gd name="csX53" fmla="*/ 836224 w 1158953"/>
              <a:gd name="csY53" fmla="*/ 815788 h 1972235"/>
              <a:gd name="csX54" fmla="*/ 836224 w 1158953"/>
              <a:gd name="csY54" fmla="*/ 726141 h 1972235"/>
              <a:gd name="csX55" fmla="*/ 800365 w 1158953"/>
              <a:gd name="csY55" fmla="*/ 717177 h 1972235"/>
              <a:gd name="csX56" fmla="*/ 728647 w 1158953"/>
              <a:gd name="csY56" fmla="*/ 744071 h 1972235"/>
              <a:gd name="csX57" fmla="*/ 683824 w 1158953"/>
              <a:gd name="csY57" fmla="*/ 806824 h 1972235"/>
              <a:gd name="csX58" fmla="*/ 665894 w 1158953"/>
              <a:gd name="csY58" fmla="*/ 833718 h 1972235"/>
              <a:gd name="csX59" fmla="*/ 639000 w 1158953"/>
              <a:gd name="csY59" fmla="*/ 842682 h 1972235"/>
              <a:gd name="csX60" fmla="*/ 612106 w 1158953"/>
              <a:gd name="csY60" fmla="*/ 860612 h 1972235"/>
              <a:gd name="csX61" fmla="*/ 576247 w 1158953"/>
              <a:gd name="csY61" fmla="*/ 833718 h 1972235"/>
              <a:gd name="csX62" fmla="*/ 504529 w 1158953"/>
              <a:gd name="csY62" fmla="*/ 779929 h 1972235"/>
              <a:gd name="csX63" fmla="*/ 468671 w 1158953"/>
              <a:gd name="csY63" fmla="*/ 717177 h 1972235"/>
              <a:gd name="csX64" fmla="*/ 504529 w 1158953"/>
              <a:gd name="csY64" fmla="*/ 672353 h 1972235"/>
              <a:gd name="csX65" fmla="*/ 531424 w 1158953"/>
              <a:gd name="csY65" fmla="*/ 645459 h 1972235"/>
              <a:gd name="csX66" fmla="*/ 558318 w 1158953"/>
              <a:gd name="csY66" fmla="*/ 636494 h 1972235"/>
              <a:gd name="csX67" fmla="*/ 621071 w 1158953"/>
              <a:gd name="csY67" fmla="*/ 609600 h 1972235"/>
              <a:gd name="csX68" fmla="*/ 683824 w 1158953"/>
              <a:gd name="csY68" fmla="*/ 582706 h 1972235"/>
              <a:gd name="csX69" fmla="*/ 710718 w 1158953"/>
              <a:gd name="csY69" fmla="*/ 564777 h 1972235"/>
              <a:gd name="csX70" fmla="*/ 737612 w 1158953"/>
              <a:gd name="csY70" fmla="*/ 555812 h 1972235"/>
              <a:gd name="csX71" fmla="*/ 970694 w 1158953"/>
              <a:gd name="csY71" fmla="*/ 537882 h 1972235"/>
              <a:gd name="csX72" fmla="*/ 988624 w 1158953"/>
              <a:gd name="csY72" fmla="*/ 510988 h 1972235"/>
              <a:gd name="csX73" fmla="*/ 943800 w 1158953"/>
              <a:gd name="csY73" fmla="*/ 484094 h 1972235"/>
              <a:gd name="csX74" fmla="*/ 845188 w 1158953"/>
              <a:gd name="csY74" fmla="*/ 412377 h 1972235"/>
              <a:gd name="csX75" fmla="*/ 836224 w 1158953"/>
              <a:gd name="csY75" fmla="*/ 385482 h 1972235"/>
              <a:gd name="csX76" fmla="*/ 890012 w 1158953"/>
              <a:gd name="csY76" fmla="*/ 304800 h 1972235"/>
              <a:gd name="csX77" fmla="*/ 925871 w 1158953"/>
              <a:gd name="csY77" fmla="*/ 277906 h 1972235"/>
              <a:gd name="csX78" fmla="*/ 979659 w 1158953"/>
              <a:gd name="csY78" fmla="*/ 152400 h 1972235"/>
              <a:gd name="csX79" fmla="*/ 898976 w 1158953"/>
              <a:gd name="csY79" fmla="*/ 125506 h 1972235"/>
              <a:gd name="csX80" fmla="*/ 863118 w 1158953"/>
              <a:gd name="csY80" fmla="*/ 107577 h 1972235"/>
              <a:gd name="csX81" fmla="*/ 800365 w 1158953"/>
              <a:gd name="csY81" fmla="*/ 80682 h 1972235"/>
              <a:gd name="csX82" fmla="*/ 755541 w 1158953"/>
              <a:gd name="csY82" fmla="*/ 44824 h 1972235"/>
              <a:gd name="csX83" fmla="*/ 719682 w 1158953"/>
              <a:gd name="csY83" fmla="*/ 26894 h 1972235"/>
              <a:gd name="csX84" fmla="*/ 656929 w 1158953"/>
              <a:gd name="csY84" fmla="*/ 0 h 1972235"/>
              <a:gd name="csX85" fmla="*/ 504529 w 1158953"/>
              <a:gd name="csY85" fmla="*/ 26894 h 1972235"/>
              <a:gd name="csX86" fmla="*/ 486600 w 1158953"/>
              <a:gd name="csY86" fmla="*/ 44824 h 1972235"/>
              <a:gd name="csX87" fmla="*/ 621071 w 1158953"/>
              <a:gd name="csY87" fmla="*/ 53788 h 1972235"/>
              <a:gd name="csX88" fmla="*/ 594176 w 1158953"/>
              <a:gd name="csY88" fmla="*/ 125506 h 1972235"/>
              <a:gd name="csX89" fmla="*/ 567282 w 1158953"/>
              <a:gd name="csY89" fmla="*/ 134471 h 1972235"/>
              <a:gd name="csX90" fmla="*/ 495565 w 1158953"/>
              <a:gd name="csY90" fmla="*/ 152400 h 1972235"/>
              <a:gd name="csX91" fmla="*/ 468671 w 1158953"/>
              <a:gd name="csY91" fmla="*/ 161365 h 1972235"/>
              <a:gd name="csX92" fmla="*/ 441776 w 1158953"/>
              <a:gd name="csY92" fmla="*/ 179294 h 1972235"/>
              <a:gd name="csX93" fmla="*/ 405918 w 1158953"/>
              <a:gd name="csY93" fmla="*/ 197224 h 1972235"/>
              <a:gd name="csX0" fmla="*/ 444319 w 1161496"/>
              <a:gd name="csY0" fmla="*/ 179294 h 1972235"/>
              <a:gd name="csX1" fmla="*/ 22978 w 1161496"/>
              <a:gd name="csY1" fmla="*/ 1568824 h 1972235"/>
              <a:gd name="csX2" fmla="*/ 58837 w 1161496"/>
              <a:gd name="csY2" fmla="*/ 1622612 h 1972235"/>
              <a:gd name="csX3" fmla="*/ 76767 w 1161496"/>
              <a:gd name="csY3" fmla="*/ 1667435 h 1972235"/>
              <a:gd name="csX4" fmla="*/ 112625 w 1161496"/>
              <a:gd name="csY4" fmla="*/ 1712259 h 1972235"/>
              <a:gd name="csX5" fmla="*/ 121590 w 1161496"/>
              <a:gd name="csY5" fmla="*/ 1739153 h 1972235"/>
              <a:gd name="csX6" fmla="*/ 130555 w 1161496"/>
              <a:gd name="csY6" fmla="*/ 1775012 h 1972235"/>
              <a:gd name="csX7" fmla="*/ 175378 w 1161496"/>
              <a:gd name="csY7" fmla="*/ 1837765 h 1972235"/>
              <a:gd name="csX8" fmla="*/ 184343 w 1161496"/>
              <a:gd name="csY8" fmla="*/ 1873624 h 1972235"/>
              <a:gd name="csX9" fmla="*/ 211237 w 1161496"/>
              <a:gd name="csY9" fmla="*/ 1891553 h 1972235"/>
              <a:gd name="csX10" fmla="*/ 318814 w 1161496"/>
              <a:gd name="csY10" fmla="*/ 1864659 h 1972235"/>
              <a:gd name="csX11" fmla="*/ 399496 w 1161496"/>
              <a:gd name="csY11" fmla="*/ 1846729 h 1972235"/>
              <a:gd name="csX12" fmla="*/ 578790 w 1161496"/>
              <a:gd name="csY12" fmla="*/ 1864659 h 1972235"/>
              <a:gd name="csX13" fmla="*/ 641543 w 1161496"/>
              <a:gd name="csY13" fmla="*/ 1882588 h 1972235"/>
              <a:gd name="csX14" fmla="*/ 668437 w 1161496"/>
              <a:gd name="csY14" fmla="*/ 1909482 h 1972235"/>
              <a:gd name="csX15" fmla="*/ 713261 w 1161496"/>
              <a:gd name="csY15" fmla="*/ 1918447 h 1972235"/>
              <a:gd name="csX16" fmla="*/ 740155 w 1161496"/>
              <a:gd name="csY16" fmla="*/ 1927412 h 1972235"/>
              <a:gd name="csX17" fmla="*/ 793943 w 1161496"/>
              <a:gd name="csY17" fmla="*/ 1972235 h 1972235"/>
              <a:gd name="csX18" fmla="*/ 802908 w 1161496"/>
              <a:gd name="csY18" fmla="*/ 1927412 h 1972235"/>
              <a:gd name="csX19" fmla="*/ 784978 w 1161496"/>
              <a:gd name="csY19" fmla="*/ 1909482 h 1972235"/>
              <a:gd name="csX20" fmla="*/ 776014 w 1161496"/>
              <a:gd name="csY20" fmla="*/ 1882588 h 1972235"/>
              <a:gd name="csX21" fmla="*/ 767049 w 1161496"/>
              <a:gd name="csY21" fmla="*/ 1819835 h 1972235"/>
              <a:gd name="csX22" fmla="*/ 749119 w 1161496"/>
              <a:gd name="csY22" fmla="*/ 1792941 h 1972235"/>
              <a:gd name="csX23" fmla="*/ 776014 w 1161496"/>
              <a:gd name="csY23" fmla="*/ 1766047 h 1972235"/>
              <a:gd name="csX24" fmla="*/ 767049 w 1161496"/>
              <a:gd name="csY24" fmla="*/ 1739153 h 1972235"/>
              <a:gd name="csX25" fmla="*/ 793943 w 1161496"/>
              <a:gd name="csY25" fmla="*/ 1667435 h 1972235"/>
              <a:gd name="csX26" fmla="*/ 847731 w 1161496"/>
              <a:gd name="csY26" fmla="*/ 1658471 h 1972235"/>
              <a:gd name="csX27" fmla="*/ 928414 w 1161496"/>
              <a:gd name="csY27" fmla="*/ 1595718 h 1972235"/>
              <a:gd name="csX28" fmla="*/ 946343 w 1161496"/>
              <a:gd name="csY28" fmla="*/ 1568824 h 1972235"/>
              <a:gd name="csX29" fmla="*/ 973237 w 1161496"/>
              <a:gd name="csY29" fmla="*/ 1559859 h 1972235"/>
              <a:gd name="csX30" fmla="*/ 1044955 w 1161496"/>
              <a:gd name="csY30" fmla="*/ 1497106 h 1972235"/>
              <a:gd name="csX31" fmla="*/ 1080814 w 1161496"/>
              <a:gd name="csY31" fmla="*/ 1461247 h 1972235"/>
              <a:gd name="csX32" fmla="*/ 1098743 w 1161496"/>
              <a:gd name="csY32" fmla="*/ 1416424 h 1972235"/>
              <a:gd name="csX33" fmla="*/ 1134602 w 1161496"/>
              <a:gd name="csY33" fmla="*/ 1362635 h 1972235"/>
              <a:gd name="csX34" fmla="*/ 1152531 w 1161496"/>
              <a:gd name="csY34" fmla="*/ 1308847 h 1972235"/>
              <a:gd name="csX35" fmla="*/ 1161496 w 1161496"/>
              <a:gd name="csY35" fmla="*/ 1281953 h 1972235"/>
              <a:gd name="csX36" fmla="*/ 1152531 w 1161496"/>
              <a:gd name="csY36" fmla="*/ 1246094 h 1972235"/>
              <a:gd name="csX37" fmla="*/ 1107708 w 1161496"/>
              <a:gd name="csY37" fmla="*/ 1237129 h 1972235"/>
              <a:gd name="csX38" fmla="*/ 1044955 w 1161496"/>
              <a:gd name="csY38" fmla="*/ 1210235 h 1972235"/>
              <a:gd name="csX39" fmla="*/ 1009096 w 1161496"/>
              <a:gd name="csY39" fmla="*/ 1201271 h 1972235"/>
              <a:gd name="csX40" fmla="*/ 937378 w 1161496"/>
              <a:gd name="csY40" fmla="*/ 1174377 h 1972235"/>
              <a:gd name="csX41" fmla="*/ 883590 w 1161496"/>
              <a:gd name="csY41" fmla="*/ 1156447 h 1972235"/>
              <a:gd name="csX42" fmla="*/ 847731 w 1161496"/>
              <a:gd name="csY42" fmla="*/ 1129553 h 1972235"/>
              <a:gd name="csX43" fmla="*/ 820837 w 1161496"/>
              <a:gd name="csY43" fmla="*/ 1120588 h 1972235"/>
              <a:gd name="csX44" fmla="*/ 802908 w 1161496"/>
              <a:gd name="csY44" fmla="*/ 1093694 h 1972235"/>
              <a:gd name="csX45" fmla="*/ 776014 w 1161496"/>
              <a:gd name="csY45" fmla="*/ 1075765 h 1972235"/>
              <a:gd name="csX46" fmla="*/ 731190 w 1161496"/>
              <a:gd name="csY46" fmla="*/ 1039906 h 1972235"/>
              <a:gd name="csX47" fmla="*/ 713261 w 1161496"/>
              <a:gd name="csY47" fmla="*/ 1013012 h 1972235"/>
              <a:gd name="csX48" fmla="*/ 695331 w 1161496"/>
              <a:gd name="csY48" fmla="*/ 995082 h 1972235"/>
              <a:gd name="csX49" fmla="*/ 722225 w 1161496"/>
              <a:gd name="csY49" fmla="*/ 932329 h 1972235"/>
              <a:gd name="csX50" fmla="*/ 749119 w 1161496"/>
              <a:gd name="csY50" fmla="*/ 914400 h 1972235"/>
              <a:gd name="csX51" fmla="*/ 793943 w 1161496"/>
              <a:gd name="csY51" fmla="*/ 851647 h 1972235"/>
              <a:gd name="csX52" fmla="*/ 820837 w 1161496"/>
              <a:gd name="csY52" fmla="*/ 833718 h 1972235"/>
              <a:gd name="csX53" fmla="*/ 838767 w 1161496"/>
              <a:gd name="csY53" fmla="*/ 815788 h 1972235"/>
              <a:gd name="csX54" fmla="*/ 838767 w 1161496"/>
              <a:gd name="csY54" fmla="*/ 726141 h 1972235"/>
              <a:gd name="csX55" fmla="*/ 802908 w 1161496"/>
              <a:gd name="csY55" fmla="*/ 717177 h 1972235"/>
              <a:gd name="csX56" fmla="*/ 731190 w 1161496"/>
              <a:gd name="csY56" fmla="*/ 744071 h 1972235"/>
              <a:gd name="csX57" fmla="*/ 686367 w 1161496"/>
              <a:gd name="csY57" fmla="*/ 806824 h 1972235"/>
              <a:gd name="csX58" fmla="*/ 668437 w 1161496"/>
              <a:gd name="csY58" fmla="*/ 833718 h 1972235"/>
              <a:gd name="csX59" fmla="*/ 641543 w 1161496"/>
              <a:gd name="csY59" fmla="*/ 842682 h 1972235"/>
              <a:gd name="csX60" fmla="*/ 614649 w 1161496"/>
              <a:gd name="csY60" fmla="*/ 860612 h 1972235"/>
              <a:gd name="csX61" fmla="*/ 578790 w 1161496"/>
              <a:gd name="csY61" fmla="*/ 833718 h 1972235"/>
              <a:gd name="csX62" fmla="*/ 507072 w 1161496"/>
              <a:gd name="csY62" fmla="*/ 779929 h 1972235"/>
              <a:gd name="csX63" fmla="*/ 471214 w 1161496"/>
              <a:gd name="csY63" fmla="*/ 717177 h 1972235"/>
              <a:gd name="csX64" fmla="*/ 507072 w 1161496"/>
              <a:gd name="csY64" fmla="*/ 672353 h 1972235"/>
              <a:gd name="csX65" fmla="*/ 533967 w 1161496"/>
              <a:gd name="csY65" fmla="*/ 645459 h 1972235"/>
              <a:gd name="csX66" fmla="*/ 560861 w 1161496"/>
              <a:gd name="csY66" fmla="*/ 636494 h 1972235"/>
              <a:gd name="csX67" fmla="*/ 623614 w 1161496"/>
              <a:gd name="csY67" fmla="*/ 609600 h 1972235"/>
              <a:gd name="csX68" fmla="*/ 686367 w 1161496"/>
              <a:gd name="csY68" fmla="*/ 582706 h 1972235"/>
              <a:gd name="csX69" fmla="*/ 713261 w 1161496"/>
              <a:gd name="csY69" fmla="*/ 564777 h 1972235"/>
              <a:gd name="csX70" fmla="*/ 740155 w 1161496"/>
              <a:gd name="csY70" fmla="*/ 555812 h 1972235"/>
              <a:gd name="csX71" fmla="*/ 973237 w 1161496"/>
              <a:gd name="csY71" fmla="*/ 537882 h 1972235"/>
              <a:gd name="csX72" fmla="*/ 991167 w 1161496"/>
              <a:gd name="csY72" fmla="*/ 510988 h 1972235"/>
              <a:gd name="csX73" fmla="*/ 946343 w 1161496"/>
              <a:gd name="csY73" fmla="*/ 484094 h 1972235"/>
              <a:gd name="csX74" fmla="*/ 847731 w 1161496"/>
              <a:gd name="csY74" fmla="*/ 412377 h 1972235"/>
              <a:gd name="csX75" fmla="*/ 838767 w 1161496"/>
              <a:gd name="csY75" fmla="*/ 385482 h 1972235"/>
              <a:gd name="csX76" fmla="*/ 892555 w 1161496"/>
              <a:gd name="csY76" fmla="*/ 304800 h 1972235"/>
              <a:gd name="csX77" fmla="*/ 928414 w 1161496"/>
              <a:gd name="csY77" fmla="*/ 277906 h 1972235"/>
              <a:gd name="csX78" fmla="*/ 982202 w 1161496"/>
              <a:gd name="csY78" fmla="*/ 152400 h 1972235"/>
              <a:gd name="csX79" fmla="*/ 901519 w 1161496"/>
              <a:gd name="csY79" fmla="*/ 125506 h 1972235"/>
              <a:gd name="csX80" fmla="*/ 865661 w 1161496"/>
              <a:gd name="csY80" fmla="*/ 107577 h 1972235"/>
              <a:gd name="csX81" fmla="*/ 802908 w 1161496"/>
              <a:gd name="csY81" fmla="*/ 80682 h 1972235"/>
              <a:gd name="csX82" fmla="*/ 758084 w 1161496"/>
              <a:gd name="csY82" fmla="*/ 44824 h 1972235"/>
              <a:gd name="csX83" fmla="*/ 722225 w 1161496"/>
              <a:gd name="csY83" fmla="*/ 26894 h 1972235"/>
              <a:gd name="csX84" fmla="*/ 659472 w 1161496"/>
              <a:gd name="csY84" fmla="*/ 0 h 1972235"/>
              <a:gd name="csX85" fmla="*/ 507072 w 1161496"/>
              <a:gd name="csY85" fmla="*/ 26894 h 1972235"/>
              <a:gd name="csX86" fmla="*/ 489143 w 1161496"/>
              <a:gd name="csY86" fmla="*/ 44824 h 1972235"/>
              <a:gd name="csX87" fmla="*/ 623614 w 1161496"/>
              <a:gd name="csY87" fmla="*/ 53788 h 1972235"/>
              <a:gd name="csX88" fmla="*/ 596719 w 1161496"/>
              <a:gd name="csY88" fmla="*/ 125506 h 1972235"/>
              <a:gd name="csX89" fmla="*/ 569825 w 1161496"/>
              <a:gd name="csY89" fmla="*/ 134471 h 1972235"/>
              <a:gd name="csX90" fmla="*/ 498108 w 1161496"/>
              <a:gd name="csY90" fmla="*/ 152400 h 1972235"/>
              <a:gd name="csX91" fmla="*/ 471214 w 1161496"/>
              <a:gd name="csY91" fmla="*/ 161365 h 1972235"/>
              <a:gd name="csX92" fmla="*/ 444319 w 1161496"/>
              <a:gd name="csY92" fmla="*/ 179294 h 1972235"/>
              <a:gd name="csX0" fmla="*/ 473132 w 1163414"/>
              <a:gd name="csY0" fmla="*/ 161365 h 1972235"/>
              <a:gd name="csX1" fmla="*/ 24896 w 1163414"/>
              <a:gd name="csY1" fmla="*/ 1568824 h 1972235"/>
              <a:gd name="csX2" fmla="*/ 60755 w 1163414"/>
              <a:gd name="csY2" fmla="*/ 1622612 h 1972235"/>
              <a:gd name="csX3" fmla="*/ 78685 w 1163414"/>
              <a:gd name="csY3" fmla="*/ 1667435 h 1972235"/>
              <a:gd name="csX4" fmla="*/ 114543 w 1163414"/>
              <a:gd name="csY4" fmla="*/ 1712259 h 1972235"/>
              <a:gd name="csX5" fmla="*/ 123508 w 1163414"/>
              <a:gd name="csY5" fmla="*/ 1739153 h 1972235"/>
              <a:gd name="csX6" fmla="*/ 132473 w 1163414"/>
              <a:gd name="csY6" fmla="*/ 1775012 h 1972235"/>
              <a:gd name="csX7" fmla="*/ 177296 w 1163414"/>
              <a:gd name="csY7" fmla="*/ 1837765 h 1972235"/>
              <a:gd name="csX8" fmla="*/ 186261 w 1163414"/>
              <a:gd name="csY8" fmla="*/ 1873624 h 1972235"/>
              <a:gd name="csX9" fmla="*/ 213155 w 1163414"/>
              <a:gd name="csY9" fmla="*/ 1891553 h 1972235"/>
              <a:gd name="csX10" fmla="*/ 320732 w 1163414"/>
              <a:gd name="csY10" fmla="*/ 1864659 h 1972235"/>
              <a:gd name="csX11" fmla="*/ 401414 w 1163414"/>
              <a:gd name="csY11" fmla="*/ 1846729 h 1972235"/>
              <a:gd name="csX12" fmla="*/ 580708 w 1163414"/>
              <a:gd name="csY12" fmla="*/ 1864659 h 1972235"/>
              <a:gd name="csX13" fmla="*/ 643461 w 1163414"/>
              <a:gd name="csY13" fmla="*/ 1882588 h 1972235"/>
              <a:gd name="csX14" fmla="*/ 670355 w 1163414"/>
              <a:gd name="csY14" fmla="*/ 1909482 h 1972235"/>
              <a:gd name="csX15" fmla="*/ 715179 w 1163414"/>
              <a:gd name="csY15" fmla="*/ 1918447 h 1972235"/>
              <a:gd name="csX16" fmla="*/ 742073 w 1163414"/>
              <a:gd name="csY16" fmla="*/ 1927412 h 1972235"/>
              <a:gd name="csX17" fmla="*/ 795861 w 1163414"/>
              <a:gd name="csY17" fmla="*/ 1972235 h 1972235"/>
              <a:gd name="csX18" fmla="*/ 804826 w 1163414"/>
              <a:gd name="csY18" fmla="*/ 1927412 h 1972235"/>
              <a:gd name="csX19" fmla="*/ 786896 w 1163414"/>
              <a:gd name="csY19" fmla="*/ 1909482 h 1972235"/>
              <a:gd name="csX20" fmla="*/ 777932 w 1163414"/>
              <a:gd name="csY20" fmla="*/ 1882588 h 1972235"/>
              <a:gd name="csX21" fmla="*/ 768967 w 1163414"/>
              <a:gd name="csY21" fmla="*/ 1819835 h 1972235"/>
              <a:gd name="csX22" fmla="*/ 751037 w 1163414"/>
              <a:gd name="csY22" fmla="*/ 1792941 h 1972235"/>
              <a:gd name="csX23" fmla="*/ 777932 w 1163414"/>
              <a:gd name="csY23" fmla="*/ 1766047 h 1972235"/>
              <a:gd name="csX24" fmla="*/ 768967 w 1163414"/>
              <a:gd name="csY24" fmla="*/ 1739153 h 1972235"/>
              <a:gd name="csX25" fmla="*/ 795861 w 1163414"/>
              <a:gd name="csY25" fmla="*/ 1667435 h 1972235"/>
              <a:gd name="csX26" fmla="*/ 849649 w 1163414"/>
              <a:gd name="csY26" fmla="*/ 1658471 h 1972235"/>
              <a:gd name="csX27" fmla="*/ 930332 w 1163414"/>
              <a:gd name="csY27" fmla="*/ 1595718 h 1972235"/>
              <a:gd name="csX28" fmla="*/ 948261 w 1163414"/>
              <a:gd name="csY28" fmla="*/ 1568824 h 1972235"/>
              <a:gd name="csX29" fmla="*/ 975155 w 1163414"/>
              <a:gd name="csY29" fmla="*/ 1559859 h 1972235"/>
              <a:gd name="csX30" fmla="*/ 1046873 w 1163414"/>
              <a:gd name="csY30" fmla="*/ 1497106 h 1972235"/>
              <a:gd name="csX31" fmla="*/ 1082732 w 1163414"/>
              <a:gd name="csY31" fmla="*/ 1461247 h 1972235"/>
              <a:gd name="csX32" fmla="*/ 1100661 w 1163414"/>
              <a:gd name="csY32" fmla="*/ 1416424 h 1972235"/>
              <a:gd name="csX33" fmla="*/ 1136520 w 1163414"/>
              <a:gd name="csY33" fmla="*/ 1362635 h 1972235"/>
              <a:gd name="csX34" fmla="*/ 1154449 w 1163414"/>
              <a:gd name="csY34" fmla="*/ 1308847 h 1972235"/>
              <a:gd name="csX35" fmla="*/ 1163414 w 1163414"/>
              <a:gd name="csY35" fmla="*/ 1281953 h 1972235"/>
              <a:gd name="csX36" fmla="*/ 1154449 w 1163414"/>
              <a:gd name="csY36" fmla="*/ 1246094 h 1972235"/>
              <a:gd name="csX37" fmla="*/ 1109626 w 1163414"/>
              <a:gd name="csY37" fmla="*/ 1237129 h 1972235"/>
              <a:gd name="csX38" fmla="*/ 1046873 w 1163414"/>
              <a:gd name="csY38" fmla="*/ 1210235 h 1972235"/>
              <a:gd name="csX39" fmla="*/ 1011014 w 1163414"/>
              <a:gd name="csY39" fmla="*/ 1201271 h 1972235"/>
              <a:gd name="csX40" fmla="*/ 939296 w 1163414"/>
              <a:gd name="csY40" fmla="*/ 1174377 h 1972235"/>
              <a:gd name="csX41" fmla="*/ 885508 w 1163414"/>
              <a:gd name="csY41" fmla="*/ 1156447 h 1972235"/>
              <a:gd name="csX42" fmla="*/ 849649 w 1163414"/>
              <a:gd name="csY42" fmla="*/ 1129553 h 1972235"/>
              <a:gd name="csX43" fmla="*/ 822755 w 1163414"/>
              <a:gd name="csY43" fmla="*/ 1120588 h 1972235"/>
              <a:gd name="csX44" fmla="*/ 804826 w 1163414"/>
              <a:gd name="csY44" fmla="*/ 1093694 h 1972235"/>
              <a:gd name="csX45" fmla="*/ 777932 w 1163414"/>
              <a:gd name="csY45" fmla="*/ 1075765 h 1972235"/>
              <a:gd name="csX46" fmla="*/ 733108 w 1163414"/>
              <a:gd name="csY46" fmla="*/ 1039906 h 1972235"/>
              <a:gd name="csX47" fmla="*/ 715179 w 1163414"/>
              <a:gd name="csY47" fmla="*/ 1013012 h 1972235"/>
              <a:gd name="csX48" fmla="*/ 697249 w 1163414"/>
              <a:gd name="csY48" fmla="*/ 995082 h 1972235"/>
              <a:gd name="csX49" fmla="*/ 724143 w 1163414"/>
              <a:gd name="csY49" fmla="*/ 932329 h 1972235"/>
              <a:gd name="csX50" fmla="*/ 751037 w 1163414"/>
              <a:gd name="csY50" fmla="*/ 914400 h 1972235"/>
              <a:gd name="csX51" fmla="*/ 795861 w 1163414"/>
              <a:gd name="csY51" fmla="*/ 851647 h 1972235"/>
              <a:gd name="csX52" fmla="*/ 822755 w 1163414"/>
              <a:gd name="csY52" fmla="*/ 833718 h 1972235"/>
              <a:gd name="csX53" fmla="*/ 840685 w 1163414"/>
              <a:gd name="csY53" fmla="*/ 815788 h 1972235"/>
              <a:gd name="csX54" fmla="*/ 840685 w 1163414"/>
              <a:gd name="csY54" fmla="*/ 726141 h 1972235"/>
              <a:gd name="csX55" fmla="*/ 804826 w 1163414"/>
              <a:gd name="csY55" fmla="*/ 717177 h 1972235"/>
              <a:gd name="csX56" fmla="*/ 733108 w 1163414"/>
              <a:gd name="csY56" fmla="*/ 744071 h 1972235"/>
              <a:gd name="csX57" fmla="*/ 688285 w 1163414"/>
              <a:gd name="csY57" fmla="*/ 806824 h 1972235"/>
              <a:gd name="csX58" fmla="*/ 670355 w 1163414"/>
              <a:gd name="csY58" fmla="*/ 833718 h 1972235"/>
              <a:gd name="csX59" fmla="*/ 643461 w 1163414"/>
              <a:gd name="csY59" fmla="*/ 842682 h 1972235"/>
              <a:gd name="csX60" fmla="*/ 616567 w 1163414"/>
              <a:gd name="csY60" fmla="*/ 860612 h 1972235"/>
              <a:gd name="csX61" fmla="*/ 580708 w 1163414"/>
              <a:gd name="csY61" fmla="*/ 833718 h 1972235"/>
              <a:gd name="csX62" fmla="*/ 508990 w 1163414"/>
              <a:gd name="csY62" fmla="*/ 779929 h 1972235"/>
              <a:gd name="csX63" fmla="*/ 473132 w 1163414"/>
              <a:gd name="csY63" fmla="*/ 717177 h 1972235"/>
              <a:gd name="csX64" fmla="*/ 508990 w 1163414"/>
              <a:gd name="csY64" fmla="*/ 672353 h 1972235"/>
              <a:gd name="csX65" fmla="*/ 535885 w 1163414"/>
              <a:gd name="csY65" fmla="*/ 645459 h 1972235"/>
              <a:gd name="csX66" fmla="*/ 562779 w 1163414"/>
              <a:gd name="csY66" fmla="*/ 636494 h 1972235"/>
              <a:gd name="csX67" fmla="*/ 625532 w 1163414"/>
              <a:gd name="csY67" fmla="*/ 609600 h 1972235"/>
              <a:gd name="csX68" fmla="*/ 688285 w 1163414"/>
              <a:gd name="csY68" fmla="*/ 582706 h 1972235"/>
              <a:gd name="csX69" fmla="*/ 715179 w 1163414"/>
              <a:gd name="csY69" fmla="*/ 564777 h 1972235"/>
              <a:gd name="csX70" fmla="*/ 742073 w 1163414"/>
              <a:gd name="csY70" fmla="*/ 555812 h 1972235"/>
              <a:gd name="csX71" fmla="*/ 975155 w 1163414"/>
              <a:gd name="csY71" fmla="*/ 537882 h 1972235"/>
              <a:gd name="csX72" fmla="*/ 993085 w 1163414"/>
              <a:gd name="csY72" fmla="*/ 510988 h 1972235"/>
              <a:gd name="csX73" fmla="*/ 948261 w 1163414"/>
              <a:gd name="csY73" fmla="*/ 484094 h 1972235"/>
              <a:gd name="csX74" fmla="*/ 849649 w 1163414"/>
              <a:gd name="csY74" fmla="*/ 412377 h 1972235"/>
              <a:gd name="csX75" fmla="*/ 840685 w 1163414"/>
              <a:gd name="csY75" fmla="*/ 385482 h 1972235"/>
              <a:gd name="csX76" fmla="*/ 894473 w 1163414"/>
              <a:gd name="csY76" fmla="*/ 304800 h 1972235"/>
              <a:gd name="csX77" fmla="*/ 930332 w 1163414"/>
              <a:gd name="csY77" fmla="*/ 277906 h 1972235"/>
              <a:gd name="csX78" fmla="*/ 984120 w 1163414"/>
              <a:gd name="csY78" fmla="*/ 152400 h 1972235"/>
              <a:gd name="csX79" fmla="*/ 903437 w 1163414"/>
              <a:gd name="csY79" fmla="*/ 125506 h 1972235"/>
              <a:gd name="csX80" fmla="*/ 867579 w 1163414"/>
              <a:gd name="csY80" fmla="*/ 107577 h 1972235"/>
              <a:gd name="csX81" fmla="*/ 804826 w 1163414"/>
              <a:gd name="csY81" fmla="*/ 80682 h 1972235"/>
              <a:gd name="csX82" fmla="*/ 760002 w 1163414"/>
              <a:gd name="csY82" fmla="*/ 44824 h 1972235"/>
              <a:gd name="csX83" fmla="*/ 724143 w 1163414"/>
              <a:gd name="csY83" fmla="*/ 26894 h 1972235"/>
              <a:gd name="csX84" fmla="*/ 661390 w 1163414"/>
              <a:gd name="csY84" fmla="*/ 0 h 1972235"/>
              <a:gd name="csX85" fmla="*/ 508990 w 1163414"/>
              <a:gd name="csY85" fmla="*/ 26894 h 1972235"/>
              <a:gd name="csX86" fmla="*/ 491061 w 1163414"/>
              <a:gd name="csY86" fmla="*/ 44824 h 1972235"/>
              <a:gd name="csX87" fmla="*/ 625532 w 1163414"/>
              <a:gd name="csY87" fmla="*/ 53788 h 1972235"/>
              <a:gd name="csX88" fmla="*/ 598637 w 1163414"/>
              <a:gd name="csY88" fmla="*/ 125506 h 1972235"/>
              <a:gd name="csX89" fmla="*/ 571743 w 1163414"/>
              <a:gd name="csY89" fmla="*/ 134471 h 1972235"/>
              <a:gd name="csX90" fmla="*/ 500026 w 1163414"/>
              <a:gd name="csY90" fmla="*/ 152400 h 1972235"/>
              <a:gd name="csX91" fmla="*/ 473132 w 1163414"/>
              <a:gd name="csY91" fmla="*/ 161365 h 1972235"/>
              <a:gd name="csX0" fmla="*/ 501951 w 1165339"/>
              <a:gd name="csY0" fmla="*/ 152400 h 1972235"/>
              <a:gd name="csX1" fmla="*/ 26821 w 1165339"/>
              <a:gd name="csY1" fmla="*/ 1568824 h 1972235"/>
              <a:gd name="csX2" fmla="*/ 62680 w 1165339"/>
              <a:gd name="csY2" fmla="*/ 1622612 h 1972235"/>
              <a:gd name="csX3" fmla="*/ 80610 w 1165339"/>
              <a:gd name="csY3" fmla="*/ 1667435 h 1972235"/>
              <a:gd name="csX4" fmla="*/ 116468 w 1165339"/>
              <a:gd name="csY4" fmla="*/ 1712259 h 1972235"/>
              <a:gd name="csX5" fmla="*/ 125433 w 1165339"/>
              <a:gd name="csY5" fmla="*/ 1739153 h 1972235"/>
              <a:gd name="csX6" fmla="*/ 134398 w 1165339"/>
              <a:gd name="csY6" fmla="*/ 1775012 h 1972235"/>
              <a:gd name="csX7" fmla="*/ 179221 w 1165339"/>
              <a:gd name="csY7" fmla="*/ 1837765 h 1972235"/>
              <a:gd name="csX8" fmla="*/ 188186 w 1165339"/>
              <a:gd name="csY8" fmla="*/ 1873624 h 1972235"/>
              <a:gd name="csX9" fmla="*/ 215080 w 1165339"/>
              <a:gd name="csY9" fmla="*/ 1891553 h 1972235"/>
              <a:gd name="csX10" fmla="*/ 322657 w 1165339"/>
              <a:gd name="csY10" fmla="*/ 1864659 h 1972235"/>
              <a:gd name="csX11" fmla="*/ 403339 w 1165339"/>
              <a:gd name="csY11" fmla="*/ 1846729 h 1972235"/>
              <a:gd name="csX12" fmla="*/ 582633 w 1165339"/>
              <a:gd name="csY12" fmla="*/ 1864659 h 1972235"/>
              <a:gd name="csX13" fmla="*/ 645386 w 1165339"/>
              <a:gd name="csY13" fmla="*/ 1882588 h 1972235"/>
              <a:gd name="csX14" fmla="*/ 672280 w 1165339"/>
              <a:gd name="csY14" fmla="*/ 1909482 h 1972235"/>
              <a:gd name="csX15" fmla="*/ 717104 w 1165339"/>
              <a:gd name="csY15" fmla="*/ 1918447 h 1972235"/>
              <a:gd name="csX16" fmla="*/ 743998 w 1165339"/>
              <a:gd name="csY16" fmla="*/ 1927412 h 1972235"/>
              <a:gd name="csX17" fmla="*/ 797786 w 1165339"/>
              <a:gd name="csY17" fmla="*/ 1972235 h 1972235"/>
              <a:gd name="csX18" fmla="*/ 806751 w 1165339"/>
              <a:gd name="csY18" fmla="*/ 1927412 h 1972235"/>
              <a:gd name="csX19" fmla="*/ 788821 w 1165339"/>
              <a:gd name="csY19" fmla="*/ 1909482 h 1972235"/>
              <a:gd name="csX20" fmla="*/ 779857 w 1165339"/>
              <a:gd name="csY20" fmla="*/ 1882588 h 1972235"/>
              <a:gd name="csX21" fmla="*/ 770892 w 1165339"/>
              <a:gd name="csY21" fmla="*/ 1819835 h 1972235"/>
              <a:gd name="csX22" fmla="*/ 752962 w 1165339"/>
              <a:gd name="csY22" fmla="*/ 1792941 h 1972235"/>
              <a:gd name="csX23" fmla="*/ 779857 w 1165339"/>
              <a:gd name="csY23" fmla="*/ 1766047 h 1972235"/>
              <a:gd name="csX24" fmla="*/ 770892 w 1165339"/>
              <a:gd name="csY24" fmla="*/ 1739153 h 1972235"/>
              <a:gd name="csX25" fmla="*/ 797786 w 1165339"/>
              <a:gd name="csY25" fmla="*/ 1667435 h 1972235"/>
              <a:gd name="csX26" fmla="*/ 851574 w 1165339"/>
              <a:gd name="csY26" fmla="*/ 1658471 h 1972235"/>
              <a:gd name="csX27" fmla="*/ 932257 w 1165339"/>
              <a:gd name="csY27" fmla="*/ 1595718 h 1972235"/>
              <a:gd name="csX28" fmla="*/ 950186 w 1165339"/>
              <a:gd name="csY28" fmla="*/ 1568824 h 1972235"/>
              <a:gd name="csX29" fmla="*/ 977080 w 1165339"/>
              <a:gd name="csY29" fmla="*/ 1559859 h 1972235"/>
              <a:gd name="csX30" fmla="*/ 1048798 w 1165339"/>
              <a:gd name="csY30" fmla="*/ 1497106 h 1972235"/>
              <a:gd name="csX31" fmla="*/ 1084657 w 1165339"/>
              <a:gd name="csY31" fmla="*/ 1461247 h 1972235"/>
              <a:gd name="csX32" fmla="*/ 1102586 w 1165339"/>
              <a:gd name="csY32" fmla="*/ 1416424 h 1972235"/>
              <a:gd name="csX33" fmla="*/ 1138445 w 1165339"/>
              <a:gd name="csY33" fmla="*/ 1362635 h 1972235"/>
              <a:gd name="csX34" fmla="*/ 1156374 w 1165339"/>
              <a:gd name="csY34" fmla="*/ 1308847 h 1972235"/>
              <a:gd name="csX35" fmla="*/ 1165339 w 1165339"/>
              <a:gd name="csY35" fmla="*/ 1281953 h 1972235"/>
              <a:gd name="csX36" fmla="*/ 1156374 w 1165339"/>
              <a:gd name="csY36" fmla="*/ 1246094 h 1972235"/>
              <a:gd name="csX37" fmla="*/ 1111551 w 1165339"/>
              <a:gd name="csY37" fmla="*/ 1237129 h 1972235"/>
              <a:gd name="csX38" fmla="*/ 1048798 w 1165339"/>
              <a:gd name="csY38" fmla="*/ 1210235 h 1972235"/>
              <a:gd name="csX39" fmla="*/ 1012939 w 1165339"/>
              <a:gd name="csY39" fmla="*/ 1201271 h 1972235"/>
              <a:gd name="csX40" fmla="*/ 941221 w 1165339"/>
              <a:gd name="csY40" fmla="*/ 1174377 h 1972235"/>
              <a:gd name="csX41" fmla="*/ 887433 w 1165339"/>
              <a:gd name="csY41" fmla="*/ 1156447 h 1972235"/>
              <a:gd name="csX42" fmla="*/ 851574 w 1165339"/>
              <a:gd name="csY42" fmla="*/ 1129553 h 1972235"/>
              <a:gd name="csX43" fmla="*/ 824680 w 1165339"/>
              <a:gd name="csY43" fmla="*/ 1120588 h 1972235"/>
              <a:gd name="csX44" fmla="*/ 806751 w 1165339"/>
              <a:gd name="csY44" fmla="*/ 1093694 h 1972235"/>
              <a:gd name="csX45" fmla="*/ 779857 w 1165339"/>
              <a:gd name="csY45" fmla="*/ 1075765 h 1972235"/>
              <a:gd name="csX46" fmla="*/ 735033 w 1165339"/>
              <a:gd name="csY46" fmla="*/ 1039906 h 1972235"/>
              <a:gd name="csX47" fmla="*/ 717104 w 1165339"/>
              <a:gd name="csY47" fmla="*/ 1013012 h 1972235"/>
              <a:gd name="csX48" fmla="*/ 699174 w 1165339"/>
              <a:gd name="csY48" fmla="*/ 995082 h 1972235"/>
              <a:gd name="csX49" fmla="*/ 726068 w 1165339"/>
              <a:gd name="csY49" fmla="*/ 932329 h 1972235"/>
              <a:gd name="csX50" fmla="*/ 752962 w 1165339"/>
              <a:gd name="csY50" fmla="*/ 914400 h 1972235"/>
              <a:gd name="csX51" fmla="*/ 797786 w 1165339"/>
              <a:gd name="csY51" fmla="*/ 851647 h 1972235"/>
              <a:gd name="csX52" fmla="*/ 824680 w 1165339"/>
              <a:gd name="csY52" fmla="*/ 833718 h 1972235"/>
              <a:gd name="csX53" fmla="*/ 842610 w 1165339"/>
              <a:gd name="csY53" fmla="*/ 815788 h 1972235"/>
              <a:gd name="csX54" fmla="*/ 842610 w 1165339"/>
              <a:gd name="csY54" fmla="*/ 726141 h 1972235"/>
              <a:gd name="csX55" fmla="*/ 806751 w 1165339"/>
              <a:gd name="csY55" fmla="*/ 717177 h 1972235"/>
              <a:gd name="csX56" fmla="*/ 735033 w 1165339"/>
              <a:gd name="csY56" fmla="*/ 744071 h 1972235"/>
              <a:gd name="csX57" fmla="*/ 690210 w 1165339"/>
              <a:gd name="csY57" fmla="*/ 806824 h 1972235"/>
              <a:gd name="csX58" fmla="*/ 672280 w 1165339"/>
              <a:gd name="csY58" fmla="*/ 833718 h 1972235"/>
              <a:gd name="csX59" fmla="*/ 645386 w 1165339"/>
              <a:gd name="csY59" fmla="*/ 842682 h 1972235"/>
              <a:gd name="csX60" fmla="*/ 618492 w 1165339"/>
              <a:gd name="csY60" fmla="*/ 860612 h 1972235"/>
              <a:gd name="csX61" fmla="*/ 582633 w 1165339"/>
              <a:gd name="csY61" fmla="*/ 833718 h 1972235"/>
              <a:gd name="csX62" fmla="*/ 510915 w 1165339"/>
              <a:gd name="csY62" fmla="*/ 779929 h 1972235"/>
              <a:gd name="csX63" fmla="*/ 475057 w 1165339"/>
              <a:gd name="csY63" fmla="*/ 717177 h 1972235"/>
              <a:gd name="csX64" fmla="*/ 510915 w 1165339"/>
              <a:gd name="csY64" fmla="*/ 672353 h 1972235"/>
              <a:gd name="csX65" fmla="*/ 537810 w 1165339"/>
              <a:gd name="csY65" fmla="*/ 645459 h 1972235"/>
              <a:gd name="csX66" fmla="*/ 564704 w 1165339"/>
              <a:gd name="csY66" fmla="*/ 636494 h 1972235"/>
              <a:gd name="csX67" fmla="*/ 627457 w 1165339"/>
              <a:gd name="csY67" fmla="*/ 609600 h 1972235"/>
              <a:gd name="csX68" fmla="*/ 690210 w 1165339"/>
              <a:gd name="csY68" fmla="*/ 582706 h 1972235"/>
              <a:gd name="csX69" fmla="*/ 717104 w 1165339"/>
              <a:gd name="csY69" fmla="*/ 564777 h 1972235"/>
              <a:gd name="csX70" fmla="*/ 743998 w 1165339"/>
              <a:gd name="csY70" fmla="*/ 555812 h 1972235"/>
              <a:gd name="csX71" fmla="*/ 977080 w 1165339"/>
              <a:gd name="csY71" fmla="*/ 537882 h 1972235"/>
              <a:gd name="csX72" fmla="*/ 995010 w 1165339"/>
              <a:gd name="csY72" fmla="*/ 510988 h 1972235"/>
              <a:gd name="csX73" fmla="*/ 950186 w 1165339"/>
              <a:gd name="csY73" fmla="*/ 484094 h 1972235"/>
              <a:gd name="csX74" fmla="*/ 851574 w 1165339"/>
              <a:gd name="csY74" fmla="*/ 412377 h 1972235"/>
              <a:gd name="csX75" fmla="*/ 842610 w 1165339"/>
              <a:gd name="csY75" fmla="*/ 385482 h 1972235"/>
              <a:gd name="csX76" fmla="*/ 896398 w 1165339"/>
              <a:gd name="csY76" fmla="*/ 304800 h 1972235"/>
              <a:gd name="csX77" fmla="*/ 932257 w 1165339"/>
              <a:gd name="csY77" fmla="*/ 277906 h 1972235"/>
              <a:gd name="csX78" fmla="*/ 986045 w 1165339"/>
              <a:gd name="csY78" fmla="*/ 152400 h 1972235"/>
              <a:gd name="csX79" fmla="*/ 905362 w 1165339"/>
              <a:gd name="csY79" fmla="*/ 125506 h 1972235"/>
              <a:gd name="csX80" fmla="*/ 869504 w 1165339"/>
              <a:gd name="csY80" fmla="*/ 107577 h 1972235"/>
              <a:gd name="csX81" fmla="*/ 806751 w 1165339"/>
              <a:gd name="csY81" fmla="*/ 80682 h 1972235"/>
              <a:gd name="csX82" fmla="*/ 761927 w 1165339"/>
              <a:gd name="csY82" fmla="*/ 44824 h 1972235"/>
              <a:gd name="csX83" fmla="*/ 726068 w 1165339"/>
              <a:gd name="csY83" fmla="*/ 26894 h 1972235"/>
              <a:gd name="csX84" fmla="*/ 663315 w 1165339"/>
              <a:gd name="csY84" fmla="*/ 0 h 1972235"/>
              <a:gd name="csX85" fmla="*/ 510915 w 1165339"/>
              <a:gd name="csY85" fmla="*/ 26894 h 1972235"/>
              <a:gd name="csX86" fmla="*/ 492986 w 1165339"/>
              <a:gd name="csY86" fmla="*/ 44824 h 1972235"/>
              <a:gd name="csX87" fmla="*/ 627457 w 1165339"/>
              <a:gd name="csY87" fmla="*/ 53788 h 1972235"/>
              <a:gd name="csX88" fmla="*/ 600562 w 1165339"/>
              <a:gd name="csY88" fmla="*/ 125506 h 1972235"/>
              <a:gd name="csX89" fmla="*/ 573668 w 1165339"/>
              <a:gd name="csY89" fmla="*/ 134471 h 1972235"/>
              <a:gd name="csX90" fmla="*/ 501951 w 1165339"/>
              <a:gd name="csY90" fmla="*/ 152400 h 1972235"/>
              <a:gd name="csX0" fmla="*/ 578831 w 1170502"/>
              <a:gd name="csY0" fmla="*/ 134471 h 1972235"/>
              <a:gd name="csX1" fmla="*/ 31984 w 1170502"/>
              <a:gd name="csY1" fmla="*/ 1568824 h 1972235"/>
              <a:gd name="csX2" fmla="*/ 67843 w 1170502"/>
              <a:gd name="csY2" fmla="*/ 1622612 h 1972235"/>
              <a:gd name="csX3" fmla="*/ 85773 w 1170502"/>
              <a:gd name="csY3" fmla="*/ 1667435 h 1972235"/>
              <a:gd name="csX4" fmla="*/ 121631 w 1170502"/>
              <a:gd name="csY4" fmla="*/ 1712259 h 1972235"/>
              <a:gd name="csX5" fmla="*/ 130596 w 1170502"/>
              <a:gd name="csY5" fmla="*/ 1739153 h 1972235"/>
              <a:gd name="csX6" fmla="*/ 139561 w 1170502"/>
              <a:gd name="csY6" fmla="*/ 1775012 h 1972235"/>
              <a:gd name="csX7" fmla="*/ 184384 w 1170502"/>
              <a:gd name="csY7" fmla="*/ 1837765 h 1972235"/>
              <a:gd name="csX8" fmla="*/ 193349 w 1170502"/>
              <a:gd name="csY8" fmla="*/ 1873624 h 1972235"/>
              <a:gd name="csX9" fmla="*/ 220243 w 1170502"/>
              <a:gd name="csY9" fmla="*/ 1891553 h 1972235"/>
              <a:gd name="csX10" fmla="*/ 327820 w 1170502"/>
              <a:gd name="csY10" fmla="*/ 1864659 h 1972235"/>
              <a:gd name="csX11" fmla="*/ 408502 w 1170502"/>
              <a:gd name="csY11" fmla="*/ 1846729 h 1972235"/>
              <a:gd name="csX12" fmla="*/ 587796 w 1170502"/>
              <a:gd name="csY12" fmla="*/ 1864659 h 1972235"/>
              <a:gd name="csX13" fmla="*/ 650549 w 1170502"/>
              <a:gd name="csY13" fmla="*/ 1882588 h 1972235"/>
              <a:gd name="csX14" fmla="*/ 677443 w 1170502"/>
              <a:gd name="csY14" fmla="*/ 1909482 h 1972235"/>
              <a:gd name="csX15" fmla="*/ 722267 w 1170502"/>
              <a:gd name="csY15" fmla="*/ 1918447 h 1972235"/>
              <a:gd name="csX16" fmla="*/ 749161 w 1170502"/>
              <a:gd name="csY16" fmla="*/ 1927412 h 1972235"/>
              <a:gd name="csX17" fmla="*/ 802949 w 1170502"/>
              <a:gd name="csY17" fmla="*/ 1972235 h 1972235"/>
              <a:gd name="csX18" fmla="*/ 811914 w 1170502"/>
              <a:gd name="csY18" fmla="*/ 1927412 h 1972235"/>
              <a:gd name="csX19" fmla="*/ 793984 w 1170502"/>
              <a:gd name="csY19" fmla="*/ 1909482 h 1972235"/>
              <a:gd name="csX20" fmla="*/ 785020 w 1170502"/>
              <a:gd name="csY20" fmla="*/ 1882588 h 1972235"/>
              <a:gd name="csX21" fmla="*/ 776055 w 1170502"/>
              <a:gd name="csY21" fmla="*/ 1819835 h 1972235"/>
              <a:gd name="csX22" fmla="*/ 758125 w 1170502"/>
              <a:gd name="csY22" fmla="*/ 1792941 h 1972235"/>
              <a:gd name="csX23" fmla="*/ 785020 w 1170502"/>
              <a:gd name="csY23" fmla="*/ 1766047 h 1972235"/>
              <a:gd name="csX24" fmla="*/ 776055 w 1170502"/>
              <a:gd name="csY24" fmla="*/ 1739153 h 1972235"/>
              <a:gd name="csX25" fmla="*/ 802949 w 1170502"/>
              <a:gd name="csY25" fmla="*/ 1667435 h 1972235"/>
              <a:gd name="csX26" fmla="*/ 856737 w 1170502"/>
              <a:gd name="csY26" fmla="*/ 1658471 h 1972235"/>
              <a:gd name="csX27" fmla="*/ 937420 w 1170502"/>
              <a:gd name="csY27" fmla="*/ 1595718 h 1972235"/>
              <a:gd name="csX28" fmla="*/ 955349 w 1170502"/>
              <a:gd name="csY28" fmla="*/ 1568824 h 1972235"/>
              <a:gd name="csX29" fmla="*/ 982243 w 1170502"/>
              <a:gd name="csY29" fmla="*/ 1559859 h 1972235"/>
              <a:gd name="csX30" fmla="*/ 1053961 w 1170502"/>
              <a:gd name="csY30" fmla="*/ 1497106 h 1972235"/>
              <a:gd name="csX31" fmla="*/ 1089820 w 1170502"/>
              <a:gd name="csY31" fmla="*/ 1461247 h 1972235"/>
              <a:gd name="csX32" fmla="*/ 1107749 w 1170502"/>
              <a:gd name="csY32" fmla="*/ 1416424 h 1972235"/>
              <a:gd name="csX33" fmla="*/ 1143608 w 1170502"/>
              <a:gd name="csY33" fmla="*/ 1362635 h 1972235"/>
              <a:gd name="csX34" fmla="*/ 1161537 w 1170502"/>
              <a:gd name="csY34" fmla="*/ 1308847 h 1972235"/>
              <a:gd name="csX35" fmla="*/ 1170502 w 1170502"/>
              <a:gd name="csY35" fmla="*/ 1281953 h 1972235"/>
              <a:gd name="csX36" fmla="*/ 1161537 w 1170502"/>
              <a:gd name="csY36" fmla="*/ 1246094 h 1972235"/>
              <a:gd name="csX37" fmla="*/ 1116714 w 1170502"/>
              <a:gd name="csY37" fmla="*/ 1237129 h 1972235"/>
              <a:gd name="csX38" fmla="*/ 1053961 w 1170502"/>
              <a:gd name="csY38" fmla="*/ 1210235 h 1972235"/>
              <a:gd name="csX39" fmla="*/ 1018102 w 1170502"/>
              <a:gd name="csY39" fmla="*/ 1201271 h 1972235"/>
              <a:gd name="csX40" fmla="*/ 946384 w 1170502"/>
              <a:gd name="csY40" fmla="*/ 1174377 h 1972235"/>
              <a:gd name="csX41" fmla="*/ 892596 w 1170502"/>
              <a:gd name="csY41" fmla="*/ 1156447 h 1972235"/>
              <a:gd name="csX42" fmla="*/ 856737 w 1170502"/>
              <a:gd name="csY42" fmla="*/ 1129553 h 1972235"/>
              <a:gd name="csX43" fmla="*/ 829843 w 1170502"/>
              <a:gd name="csY43" fmla="*/ 1120588 h 1972235"/>
              <a:gd name="csX44" fmla="*/ 811914 w 1170502"/>
              <a:gd name="csY44" fmla="*/ 1093694 h 1972235"/>
              <a:gd name="csX45" fmla="*/ 785020 w 1170502"/>
              <a:gd name="csY45" fmla="*/ 1075765 h 1972235"/>
              <a:gd name="csX46" fmla="*/ 740196 w 1170502"/>
              <a:gd name="csY46" fmla="*/ 1039906 h 1972235"/>
              <a:gd name="csX47" fmla="*/ 722267 w 1170502"/>
              <a:gd name="csY47" fmla="*/ 1013012 h 1972235"/>
              <a:gd name="csX48" fmla="*/ 704337 w 1170502"/>
              <a:gd name="csY48" fmla="*/ 995082 h 1972235"/>
              <a:gd name="csX49" fmla="*/ 731231 w 1170502"/>
              <a:gd name="csY49" fmla="*/ 932329 h 1972235"/>
              <a:gd name="csX50" fmla="*/ 758125 w 1170502"/>
              <a:gd name="csY50" fmla="*/ 914400 h 1972235"/>
              <a:gd name="csX51" fmla="*/ 802949 w 1170502"/>
              <a:gd name="csY51" fmla="*/ 851647 h 1972235"/>
              <a:gd name="csX52" fmla="*/ 829843 w 1170502"/>
              <a:gd name="csY52" fmla="*/ 833718 h 1972235"/>
              <a:gd name="csX53" fmla="*/ 847773 w 1170502"/>
              <a:gd name="csY53" fmla="*/ 815788 h 1972235"/>
              <a:gd name="csX54" fmla="*/ 847773 w 1170502"/>
              <a:gd name="csY54" fmla="*/ 726141 h 1972235"/>
              <a:gd name="csX55" fmla="*/ 811914 w 1170502"/>
              <a:gd name="csY55" fmla="*/ 717177 h 1972235"/>
              <a:gd name="csX56" fmla="*/ 740196 w 1170502"/>
              <a:gd name="csY56" fmla="*/ 744071 h 1972235"/>
              <a:gd name="csX57" fmla="*/ 695373 w 1170502"/>
              <a:gd name="csY57" fmla="*/ 806824 h 1972235"/>
              <a:gd name="csX58" fmla="*/ 677443 w 1170502"/>
              <a:gd name="csY58" fmla="*/ 833718 h 1972235"/>
              <a:gd name="csX59" fmla="*/ 650549 w 1170502"/>
              <a:gd name="csY59" fmla="*/ 842682 h 1972235"/>
              <a:gd name="csX60" fmla="*/ 623655 w 1170502"/>
              <a:gd name="csY60" fmla="*/ 860612 h 1972235"/>
              <a:gd name="csX61" fmla="*/ 587796 w 1170502"/>
              <a:gd name="csY61" fmla="*/ 833718 h 1972235"/>
              <a:gd name="csX62" fmla="*/ 516078 w 1170502"/>
              <a:gd name="csY62" fmla="*/ 779929 h 1972235"/>
              <a:gd name="csX63" fmla="*/ 480220 w 1170502"/>
              <a:gd name="csY63" fmla="*/ 717177 h 1972235"/>
              <a:gd name="csX64" fmla="*/ 516078 w 1170502"/>
              <a:gd name="csY64" fmla="*/ 672353 h 1972235"/>
              <a:gd name="csX65" fmla="*/ 542973 w 1170502"/>
              <a:gd name="csY65" fmla="*/ 645459 h 1972235"/>
              <a:gd name="csX66" fmla="*/ 569867 w 1170502"/>
              <a:gd name="csY66" fmla="*/ 636494 h 1972235"/>
              <a:gd name="csX67" fmla="*/ 632620 w 1170502"/>
              <a:gd name="csY67" fmla="*/ 609600 h 1972235"/>
              <a:gd name="csX68" fmla="*/ 695373 w 1170502"/>
              <a:gd name="csY68" fmla="*/ 582706 h 1972235"/>
              <a:gd name="csX69" fmla="*/ 722267 w 1170502"/>
              <a:gd name="csY69" fmla="*/ 564777 h 1972235"/>
              <a:gd name="csX70" fmla="*/ 749161 w 1170502"/>
              <a:gd name="csY70" fmla="*/ 555812 h 1972235"/>
              <a:gd name="csX71" fmla="*/ 982243 w 1170502"/>
              <a:gd name="csY71" fmla="*/ 537882 h 1972235"/>
              <a:gd name="csX72" fmla="*/ 1000173 w 1170502"/>
              <a:gd name="csY72" fmla="*/ 510988 h 1972235"/>
              <a:gd name="csX73" fmla="*/ 955349 w 1170502"/>
              <a:gd name="csY73" fmla="*/ 484094 h 1972235"/>
              <a:gd name="csX74" fmla="*/ 856737 w 1170502"/>
              <a:gd name="csY74" fmla="*/ 412377 h 1972235"/>
              <a:gd name="csX75" fmla="*/ 847773 w 1170502"/>
              <a:gd name="csY75" fmla="*/ 385482 h 1972235"/>
              <a:gd name="csX76" fmla="*/ 901561 w 1170502"/>
              <a:gd name="csY76" fmla="*/ 304800 h 1972235"/>
              <a:gd name="csX77" fmla="*/ 937420 w 1170502"/>
              <a:gd name="csY77" fmla="*/ 277906 h 1972235"/>
              <a:gd name="csX78" fmla="*/ 991208 w 1170502"/>
              <a:gd name="csY78" fmla="*/ 152400 h 1972235"/>
              <a:gd name="csX79" fmla="*/ 910525 w 1170502"/>
              <a:gd name="csY79" fmla="*/ 125506 h 1972235"/>
              <a:gd name="csX80" fmla="*/ 874667 w 1170502"/>
              <a:gd name="csY80" fmla="*/ 107577 h 1972235"/>
              <a:gd name="csX81" fmla="*/ 811914 w 1170502"/>
              <a:gd name="csY81" fmla="*/ 80682 h 1972235"/>
              <a:gd name="csX82" fmla="*/ 767090 w 1170502"/>
              <a:gd name="csY82" fmla="*/ 44824 h 1972235"/>
              <a:gd name="csX83" fmla="*/ 731231 w 1170502"/>
              <a:gd name="csY83" fmla="*/ 26894 h 1972235"/>
              <a:gd name="csX84" fmla="*/ 668478 w 1170502"/>
              <a:gd name="csY84" fmla="*/ 0 h 1972235"/>
              <a:gd name="csX85" fmla="*/ 516078 w 1170502"/>
              <a:gd name="csY85" fmla="*/ 26894 h 1972235"/>
              <a:gd name="csX86" fmla="*/ 498149 w 1170502"/>
              <a:gd name="csY86" fmla="*/ 44824 h 1972235"/>
              <a:gd name="csX87" fmla="*/ 632620 w 1170502"/>
              <a:gd name="csY87" fmla="*/ 53788 h 1972235"/>
              <a:gd name="csX88" fmla="*/ 605725 w 1170502"/>
              <a:gd name="csY88" fmla="*/ 125506 h 1972235"/>
              <a:gd name="csX89" fmla="*/ 578831 w 1170502"/>
              <a:gd name="csY89" fmla="*/ 134471 h 1972235"/>
              <a:gd name="csX0" fmla="*/ 578831 w 1170502"/>
              <a:gd name="csY0" fmla="*/ 134471 h 1972235"/>
              <a:gd name="csX1" fmla="*/ 31984 w 1170502"/>
              <a:gd name="csY1" fmla="*/ 1568824 h 1972235"/>
              <a:gd name="csX2" fmla="*/ 67843 w 1170502"/>
              <a:gd name="csY2" fmla="*/ 1622612 h 1972235"/>
              <a:gd name="csX3" fmla="*/ 85773 w 1170502"/>
              <a:gd name="csY3" fmla="*/ 1667435 h 1972235"/>
              <a:gd name="csX4" fmla="*/ 121631 w 1170502"/>
              <a:gd name="csY4" fmla="*/ 1712259 h 1972235"/>
              <a:gd name="csX5" fmla="*/ 130596 w 1170502"/>
              <a:gd name="csY5" fmla="*/ 1739153 h 1972235"/>
              <a:gd name="csX6" fmla="*/ 139561 w 1170502"/>
              <a:gd name="csY6" fmla="*/ 1775012 h 1972235"/>
              <a:gd name="csX7" fmla="*/ 184384 w 1170502"/>
              <a:gd name="csY7" fmla="*/ 1837765 h 1972235"/>
              <a:gd name="csX8" fmla="*/ 193349 w 1170502"/>
              <a:gd name="csY8" fmla="*/ 1873624 h 1972235"/>
              <a:gd name="csX9" fmla="*/ 220243 w 1170502"/>
              <a:gd name="csY9" fmla="*/ 1891553 h 1972235"/>
              <a:gd name="csX10" fmla="*/ 327820 w 1170502"/>
              <a:gd name="csY10" fmla="*/ 1864659 h 1972235"/>
              <a:gd name="csX11" fmla="*/ 408502 w 1170502"/>
              <a:gd name="csY11" fmla="*/ 1846729 h 1972235"/>
              <a:gd name="csX12" fmla="*/ 587796 w 1170502"/>
              <a:gd name="csY12" fmla="*/ 1864659 h 1972235"/>
              <a:gd name="csX13" fmla="*/ 650549 w 1170502"/>
              <a:gd name="csY13" fmla="*/ 1882588 h 1972235"/>
              <a:gd name="csX14" fmla="*/ 677443 w 1170502"/>
              <a:gd name="csY14" fmla="*/ 1909482 h 1972235"/>
              <a:gd name="csX15" fmla="*/ 722267 w 1170502"/>
              <a:gd name="csY15" fmla="*/ 1918447 h 1972235"/>
              <a:gd name="csX16" fmla="*/ 749161 w 1170502"/>
              <a:gd name="csY16" fmla="*/ 1927412 h 1972235"/>
              <a:gd name="csX17" fmla="*/ 802949 w 1170502"/>
              <a:gd name="csY17" fmla="*/ 1972235 h 1972235"/>
              <a:gd name="csX18" fmla="*/ 811914 w 1170502"/>
              <a:gd name="csY18" fmla="*/ 1927412 h 1972235"/>
              <a:gd name="csX19" fmla="*/ 793984 w 1170502"/>
              <a:gd name="csY19" fmla="*/ 1909482 h 1972235"/>
              <a:gd name="csX20" fmla="*/ 785020 w 1170502"/>
              <a:gd name="csY20" fmla="*/ 1882588 h 1972235"/>
              <a:gd name="csX21" fmla="*/ 776055 w 1170502"/>
              <a:gd name="csY21" fmla="*/ 1819835 h 1972235"/>
              <a:gd name="csX22" fmla="*/ 758125 w 1170502"/>
              <a:gd name="csY22" fmla="*/ 1792941 h 1972235"/>
              <a:gd name="csX23" fmla="*/ 785020 w 1170502"/>
              <a:gd name="csY23" fmla="*/ 1766047 h 1972235"/>
              <a:gd name="csX24" fmla="*/ 776055 w 1170502"/>
              <a:gd name="csY24" fmla="*/ 1739153 h 1972235"/>
              <a:gd name="csX25" fmla="*/ 802949 w 1170502"/>
              <a:gd name="csY25" fmla="*/ 1667435 h 1972235"/>
              <a:gd name="csX26" fmla="*/ 856737 w 1170502"/>
              <a:gd name="csY26" fmla="*/ 1658471 h 1972235"/>
              <a:gd name="csX27" fmla="*/ 937420 w 1170502"/>
              <a:gd name="csY27" fmla="*/ 1595718 h 1972235"/>
              <a:gd name="csX28" fmla="*/ 955349 w 1170502"/>
              <a:gd name="csY28" fmla="*/ 1568824 h 1972235"/>
              <a:gd name="csX29" fmla="*/ 982243 w 1170502"/>
              <a:gd name="csY29" fmla="*/ 1559859 h 1972235"/>
              <a:gd name="csX30" fmla="*/ 1053961 w 1170502"/>
              <a:gd name="csY30" fmla="*/ 1497106 h 1972235"/>
              <a:gd name="csX31" fmla="*/ 1089820 w 1170502"/>
              <a:gd name="csY31" fmla="*/ 1461247 h 1972235"/>
              <a:gd name="csX32" fmla="*/ 1107749 w 1170502"/>
              <a:gd name="csY32" fmla="*/ 1416424 h 1972235"/>
              <a:gd name="csX33" fmla="*/ 1143608 w 1170502"/>
              <a:gd name="csY33" fmla="*/ 1362635 h 1972235"/>
              <a:gd name="csX34" fmla="*/ 1161537 w 1170502"/>
              <a:gd name="csY34" fmla="*/ 1308847 h 1972235"/>
              <a:gd name="csX35" fmla="*/ 1170502 w 1170502"/>
              <a:gd name="csY35" fmla="*/ 1281953 h 1972235"/>
              <a:gd name="csX36" fmla="*/ 1161537 w 1170502"/>
              <a:gd name="csY36" fmla="*/ 1246094 h 1972235"/>
              <a:gd name="csX37" fmla="*/ 1116714 w 1170502"/>
              <a:gd name="csY37" fmla="*/ 1237129 h 1972235"/>
              <a:gd name="csX38" fmla="*/ 1053961 w 1170502"/>
              <a:gd name="csY38" fmla="*/ 1210235 h 1972235"/>
              <a:gd name="csX39" fmla="*/ 1018102 w 1170502"/>
              <a:gd name="csY39" fmla="*/ 1201271 h 1972235"/>
              <a:gd name="csX40" fmla="*/ 946384 w 1170502"/>
              <a:gd name="csY40" fmla="*/ 1174377 h 1972235"/>
              <a:gd name="csX41" fmla="*/ 892596 w 1170502"/>
              <a:gd name="csY41" fmla="*/ 1156447 h 1972235"/>
              <a:gd name="csX42" fmla="*/ 856737 w 1170502"/>
              <a:gd name="csY42" fmla="*/ 1129553 h 1972235"/>
              <a:gd name="csX43" fmla="*/ 829843 w 1170502"/>
              <a:gd name="csY43" fmla="*/ 1120588 h 1972235"/>
              <a:gd name="csX44" fmla="*/ 811914 w 1170502"/>
              <a:gd name="csY44" fmla="*/ 1093694 h 1972235"/>
              <a:gd name="csX45" fmla="*/ 785020 w 1170502"/>
              <a:gd name="csY45" fmla="*/ 1075765 h 1972235"/>
              <a:gd name="csX46" fmla="*/ 740196 w 1170502"/>
              <a:gd name="csY46" fmla="*/ 1039906 h 1972235"/>
              <a:gd name="csX47" fmla="*/ 722267 w 1170502"/>
              <a:gd name="csY47" fmla="*/ 1013012 h 1972235"/>
              <a:gd name="csX48" fmla="*/ 704337 w 1170502"/>
              <a:gd name="csY48" fmla="*/ 995082 h 1972235"/>
              <a:gd name="csX49" fmla="*/ 731231 w 1170502"/>
              <a:gd name="csY49" fmla="*/ 932329 h 1972235"/>
              <a:gd name="csX50" fmla="*/ 758125 w 1170502"/>
              <a:gd name="csY50" fmla="*/ 914400 h 1972235"/>
              <a:gd name="csX51" fmla="*/ 802949 w 1170502"/>
              <a:gd name="csY51" fmla="*/ 851647 h 1972235"/>
              <a:gd name="csX52" fmla="*/ 829843 w 1170502"/>
              <a:gd name="csY52" fmla="*/ 833718 h 1972235"/>
              <a:gd name="csX53" fmla="*/ 847773 w 1170502"/>
              <a:gd name="csY53" fmla="*/ 815788 h 1972235"/>
              <a:gd name="csX54" fmla="*/ 847773 w 1170502"/>
              <a:gd name="csY54" fmla="*/ 726141 h 1972235"/>
              <a:gd name="csX55" fmla="*/ 811914 w 1170502"/>
              <a:gd name="csY55" fmla="*/ 717177 h 1972235"/>
              <a:gd name="csX56" fmla="*/ 740196 w 1170502"/>
              <a:gd name="csY56" fmla="*/ 744071 h 1972235"/>
              <a:gd name="csX57" fmla="*/ 695373 w 1170502"/>
              <a:gd name="csY57" fmla="*/ 806824 h 1972235"/>
              <a:gd name="csX58" fmla="*/ 677443 w 1170502"/>
              <a:gd name="csY58" fmla="*/ 833718 h 1972235"/>
              <a:gd name="csX59" fmla="*/ 650549 w 1170502"/>
              <a:gd name="csY59" fmla="*/ 842682 h 1972235"/>
              <a:gd name="csX60" fmla="*/ 623655 w 1170502"/>
              <a:gd name="csY60" fmla="*/ 860612 h 1972235"/>
              <a:gd name="csX61" fmla="*/ 587796 w 1170502"/>
              <a:gd name="csY61" fmla="*/ 833718 h 1972235"/>
              <a:gd name="csX62" fmla="*/ 516078 w 1170502"/>
              <a:gd name="csY62" fmla="*/ 779929 h 1972235"/>
              <a:gd name="csX63" fmla="*/ 480220 w 1170502"/>
              <a:gd name="csY63" fmla="*/ 717177 h 1972235"/>
              <a:gd name="csX64" fmla="*/ 516078 w 1170502"/>
              <a:gd name="csY64" fmla="*/ 672353 h 1972235"/>
              <a:gd name="csX65" fmla="*/ 542973 w 1170502"/>
              <a:gd name="csY65" fmla="*/ 645459 h 1972235"/>
              <a:gd name="csX66" fmla="*/ 569867 w 1170502"/>
              <a:gd name="csY66" fmla="*/ 636494 h 1972235"/>
              <a:gd name="csX67" fmla="*/ 632620 w 1170502"/>
              <a:gd name="csY67" fmla="*/ 609600 h 1972235"/>
              <a:gd name="csX68" fmla="*/ 695373 w 1170502"/>
              <a:gd name="csY68" fmla="*/ 582706 h 1972235"/>
              <a:gd name="csX69" fmla="*/ 722267 w 1170502"/>
              <a:gd name="csY69" fmla="*/ 564777 h 1972235"/>
              <a:gd name="csX70" fmla="*/ 749161 w 1170502"/>
              <a:gd name="csY70" fmla="*/ 555812 h 1972235"/>
              <a:gd name="csX71" fmla="*/ 982243 w 1170502"/>
              <a:gd name="csY71" fmla="*/ 537882 h 1972235"/>
              <a:gd name="csX72" fmla="*/ 1000173 w 1170502"/>
              <a:gd name="csY72" fmla="*/ 510988 h 1972235"/>
              <a:gd name="csX73" fmla="*/ 955349 w 1170502"/>
              <a:gd name="csY73" fmla="*/ 484094 h 1972235"/>
              <a:gd name="csX74" fmla="*/ 856737 w 1170502"/>
              <a:gd name="csY74" fmla="*/ 412377 h 1972235"/>
              <a:gd name="csX75" fmla="*/ 847773 w 1170502"/>
              <a:gd name="csY75" fmla="*/ 385482 h 1972235"/>
              <a:gd name="csX76" fmla="*/ 901561 w 1170502"/>
              <a:gd name="csY76" fmla="*/ 304800 h 1972235"/>
              <a:gd name="csX77" fmla="*/ 937420 w 1170502"/>
              <a:gd name="csY77" fmla="*/ 277906 h 1972235"/>
              <a:gd name="csX78" fmla="*/ 991208 w 1170502"/>
              <a:gd name="csY78" fmla="*/ 152400 h 1972235"/>
              <a:gd name="csX79" fmla="*/ 910525 w 1170502"/>
              <a:gd name="csY79" fmla="*/ 125506 h 1972235"/>
              <a:gd name="csX80" fmla="*/ 874667 w 1170502"/>
              <a:gd name="csY80" fmla="*/ 107577 h 1972235"/>
              <a:gd name="csX81" fmla="*/ 811914 w 1170502"/>
              <a:gd name="csY81" fmla="*/ 80682 h 1972235"/>
              <a:gd name="csX82" fmla="*/ 767090 w 1170502"/>
              <a:gd name="csY82" fmla="*/ 44824 h 1972235"/>
              <a:gd name="csX83" fmla="*/ 731231 w 1170502"/>
              <a:gd name="csY83" fmla="*/ 26894 h 1972235"/>
              <a:gd name="csX84" fmla="*/ 668478 w 1170502"/>
              <a:gd name="csY84" fmla="*/ 0 h 1972235"/>
              <a:gd name="csX85" fmla="*/ 516078 w 1170502"/>
              <a:gd name="csY85" fmla="*/ 26894 h 1972235"/>
              <a:gd name="csX86" fmla="*/ 632620 w 1170502"/>
              <a:gd name="csY86" fmla="*/ 53788 h 1972235"/>
              <a:gd name="csX87" fmla="*/ 605725 w 1170502"/>
              <a:gd name="csY87" fmla="*/ 125506 h 1972235"/>
              <a:gd name="csX88" fmla="*/ 578831 w 1170502"/>
              <a:gd name="csY88" fmla="*/ 134471 h 1972235"/>
              <a:gd name="csX0" fmla="*/ 578831 w 1170502"/>
              <a:gd name="csY0" fmla="*/ 136054 h 1973818"/>
              <a:gd name="csX1" fmla="*/ 31984 w 1170502"/>
              <a:gd name="csY1" fmla="*/ 1570407 h 1973818"/>
              <a:gd name="csX2" fmla="*/ 67843 w 1170502"/>
              <a:gd name="csY2" fmla="*/ 1624195 h 1973818"/>
              <a:gd name="csX3" fmla="*/ 85773 w 1170502"/>
              <a:gd name="csY3" fmla="*/ 1669018 h 1973818"/>
              <a:gd name="csX4" fmla="*/ 121631 w 1170502"/>
              <a:gd name="csY4" fmla="*/ 1713842 h 1973818"/>
              <a:gd name="csX5" fmla="*/ 130596 w 1170502"/>
              <a:gd name="csY5" fmla="*/ 1740736 h 1973818"/>
              <a:gd name="csX6" fmla="*/ 139561 w 1170502"/>
              <a:gd name="csY6" fmla="*/ 1776595 h 1973818"/>
              <a:gd name="csX7" fmla="*/ 184384 w 1170502"/>
              <a:gd name="csY7" fmla="*/ 1839348 h 1973818"/>
              <a:gd name="csX8" fmla="*/ 193349 w 1170502"/>
              <a:gd name="csY8" fmla="*/ 1875207 h 1973818"/>
              <a:gd name="csX9" fmla="*/ 220243 w 1170502"/>
              <a:gd name="csY9" fmla="*/ 1893136 h 1973818"/>
              <a:gd name="csX10" fmla="*/ 327820 w 1170502"/>
              <a:gd name="csY10" fmla="*/ 1866242 h 1973818"/>
              <a:gd name="csX11" fmla="*/ 408502 w 1170502"/>
              <a:gd name="csY11" fmla="*/ 1848312 h 1973818"/>
              <a:gd name="csX12" fmla="*/ 587796 w 1170502"/>
              <a:gd name="csY12" fmla="*/ 1866242 h 1973818"/>
              <a:gd name="csX13" fmla="*/ 650549 w 1170502"/>
              <a:gd name="csY13" fmla="*/ 1884171 h 1973818"/>
              <a:gd name="csX14" fmla="*/ 677443 w 1170502"/>
              <a:gd name="csY14" fmla="*/ 1911065 h 1973818"/>
              <a:gd name="csX15" fmla="*/ 722267 w 1170502"/>
              <a:gd name="csY15" fmla="*/ 1920030 h 1973818"/>
              <a:gd name="csX16" fmla="*/ 749161 w 1170502"/>
              <a:gd name="csY16" fmla="*/ 1928995 h 1973818"/>
              <a:gd name="csX17" fmla="*/ 802949 w 1170502"/>
              <a:gd name="csY17" fmla="*/ 1973818 h 1973818"/>
              <a:gd name="csX18" fmla="*/ 811914 w 1170502"/>
              <a:gd name="csY18" fmla="*/ 1928995 h 1973818"/>
              <a:gd name="csX19" fmla="*/ 793984 w 1170502"/>
              <a:gd name="csY19" fmla="*/ 1911065 h 1973818"/>
              <a:gd name="csX20" fmla="*/ 785020 w 1170502"/>
              <a:gd name="csY20" fmla="*/ 1884171 h 1973818"/>
              <a:gd name="csX21" fmla="*/ 776055 w 1170502"/>
              <a:gd name="csY21" fmla="*/ 1821418 h 1973818"/>
              <a:gd name="csX22" fmla="*/ 758125 w 1170502"/>
              <a:gd name="csY22" fmla="*/ 1794524 h 1973818"/>
              <a:gd name="csX23" fmla="*/ 785020 w 1170502"/>
              <a:gd name="csY23" fmla="*/ 1767630 h 1973818"/>
              <a:gd name="csX24" fmla="*/ 776055 w 1170502"/>
              <a:gd name="csY24" fmla="*/ 1740736 h 1973818"/>
              <a:gd name="csX25" fmla="*/ 802949 w 1170502"/>
              <a:gd name="csY25" fmla="*/ 1669018 h 1973818"/>
              <a:gd name="csX26" fmla="*/ 856737 w 1170502"/>
              <a:gd name="csY26" fmla="*/ 1660054 h 1973818"/>
              <a:gd name="csX27" fmla="*/ 937420 w 1170502"/>
              <a:gd name="csY27" fmla="*/ 1597301 h 1973818"/>
              <a:gd name="csX28" fmla="*/ 955349 w 1170502"/>
              <a:gd name="csY28" fmla="*/ 1570407 h 1973818"/>
              <a:gd name="csX29" fmla="*/ 982243 w 1170502"/>
              <a:gd name="csY29" fmla="*/ 1561442 h 1973818"/>
              <a:gd name="csX30" fmla="*/ 1053961 w 1170502"/>
              <a:gd name="csY30" fmla="*/ 1498689 h 1973818"/>
              <a:gd name="csX31" fmla="*/ 1089820 w 1170502"/>
              <a:gd name="csY31" fmla="*/ 1462830 h 1973818"/>
              <a:gd name="csX32" fmla="*/ 1107749 w 1170502"/>
              <a:gd name="csY32" fmla="*/ 1418007 h 1973818"/>
              <a:gd name="csX33" fmla="*/ 1143608 w 1170502"/>
              <a:gd name="csY33" fmla="*/ 1364218 h 1973818"/>
              <a:gd name="csX34" fmla="*/ 1161537 w 1170502"/>
              <a:gd name="csY34" fmla="*/ 1310430 h 1973818"/>
              <a:gd name="csX35" fmla="*/ 1170502 w 1170502"/>
              <a:gd name="csY35" fmla="*/ 1283536 h 1973818"/>
              <a:gd name="csX36" fmla="*/ 1161537 w 1170502"/>
              <a:gd name="csY36" fmla="*/ 1247677 h 1973818"/>
              <a:gd name="csX37" fmla="*/ 1116714 w 1170502"/>
              <a:gd name="csY37" fmla="*/ 1238712 h 1973818"/>
              <a:gd name="csX38" fmla="*/ 1053961 w 1170502"/>
              <a:gd name="csY38" fmla="*/ 1211818 h 1973818"/>
              <a:gd name="csX39" fmla="*/ 1018102 w 1170502"/>
              <a:gd name="csY39" fmla="*/ 1202854 h 1973818"/>
              <a:gd name="csX40" fmla="*/ 946384 w 1170502"/>
              <a:gd name="csY40" fmla="*/ 1175960 h 1973818"/>
              <a:gd name="csX41" fmla="*/ 892596 w 1170502"/>
              <a:gd name="csY41" fmla="*/ 1158030 h 1973818"/>
              <a:gd name="csX42" fmla="*/ 856737 w 1170502"/>
              <a:gd name="csY42" fmla="*/ 1131136 h 1973818"/>
              <a:gd name="csX43" fmla="*/ 829843 w 1170502"/>
              <a:gd name="csY43" fmla="*/ 1122171 h 1973818"/>
              <a:gd name="csX44" fmla="*/ 811914 w 1170502"/>
              <a:gd name="csY44" fmla="*/ 1095277 h 1973818"/>
              <a:gd name="csX45" fmla="*/ 785020 w 1170502"/>
              <a:gd name="csY45" fmla="*/ 1077348 h 1973818"/>
              <a:gd name="csX46" fmla="*/ 740196 w 1170502"/>
              <a:gd name="csY46" fmla="*/ 1041489 h 1973818"/>
              <a:gd name="csX47" fmla="*/ 722267 w 1170502"/>
              <a:gd name="csY47" fmla="*/ 1014595 h 1973818"/>
              <a:gd name="csX48" fmla="*/ 704337 w 1170502"/>
              <a:gd name="csY48" fmla="*/ 996665 h 1973818"/>
              <a:gd name="csX49" fmla="*/ 731231 w 1170502"/>
              <a:gd name="csY49" fmla="*/ 933912 h 1973818"/>
              <a:gd name="csX50" fmla="*/ 758125 w 1170502"/>
              <a:gd name="csY50" fmla="*/ 915983 h 1973818"/>
              <a:gd name="csX51" fmla="*/ 802949 w 1170502"/>
              <a:gd name="csY51" fmla="*/ 853230 h 1973818"/>
              <a:gd name="csX52" fmla="*/ 829843 w 1170502"/>
              <a:gd name="csY52" fmla="*/ 835301 h 1973818"/>
              <a:gd name="csX53" fmla="*/ 847773 w 1170502"/>
              <a:gd name="csY53" fmla="*/ 817371 h 1973818"/>
              <a:gd name="csX54" fmla="*/ 847773 w 1170502"/>
              <a:gd name="csY54" fmla="*/ 727724 h 1973818"/>
              <a:gd name="csX55" fmla="*/ 811914 w 1170502"/>
              <a:gd name="csY55" fmla="*/ 718760 h 1973818"/>
              <a:gd name="csX56" fmla="*/ 740196 w 1170502"/>
              <a:gd name="csY56" fmla="*/ 745654 h 1973818"/>
              <a:gd name="csX57" fmla="*/ 695373 w 1170502"/>
              <a:gd name="csY57" fmla="*/ 808407 h 1973818"/>
              <a:gd name="csX58" fmla="*/ 677443 w 1170502"/>
              <a:gd name="csY58" fmla="*/ 835301 h 1973818"/>
              <a:gd name="csX59" fmla="*/ 650549 w 1170502"/>
              <a:gd name="csY59" fmla="*/ 844265 h 1973818"/>
              <a:gd name="csX60" fmla="*/ 623655 w 1170502"/>
              <a:gd name="csY60" fmla="*/ 862195 h 1973818"/>
              <a:gd name="csX61" fmla="*/ 587796 w 1170502"/>
              <a:gd name="csY61" fmla="*/ 835301 h 1973818"/>
              <a:gd name="csX62" fmla="*/ 516078 w 1170502"/>
              <a:gd name="csY62" fmla="*/ 781512 h 1973818"/>
              <a:gd name="csX63" fmla="*/ 480220 w 1170502"/>
              <a:gd name="csY63" fmla="*/ 718760 h 1973818"/>
              <a:gd name="csX64" fmla="*/ 516078 w 1170502"/>
              <a:gd name="csY64" fmla="*/ 673936 h 1973818"/>
              <a:gd name="csX65" fmla="*/ 542973 w 1170502"/>
              <a:gd name="csY65" fmla="*/ 647042 h 1973818"/>
              <a:gd name="csX66" fmla="*/ 569867 w 1170502"/>
              <a:gd name="csY66" fmla="*/ 638077 h 1973818"/>
              <a:gd name="csX67" fmla="*/ 632620 w 1170502"/>
              <a:gd name="csY67" fmla="*/ 611183 h 1973818"/>
              <a:gd name="csX68" fmla="*/ 695373 w 1170502"/>
              <a:gd name="csY68" fmla="*/ 584289 h 1973818"/>
              <a:gd name="csX69" fmla="*/ 722267 w 1170502"/>
              <a:gd name="csY69" fmla="*/ 566360 h 1973818"/>
              <a:gd name="csX70" fmla="*/ 749161 w 1170502"/>
              <a:gd name="csY70" fmla="*/ 557395 h 1973818"/>
              <a:gd name="csX71" fmla="*/ 982243 w 1170502"/>
              <a:gd name="csY71" fmla="*/ 539465 h 1973818"/>
              <a:gd name="csX72" fmla="*/ 1000173 w 1170502"/>
              <a:gd name="csY72" fmla="*/ 512571 h 1973818"/>
              <a:gd name="csX73" fmla="*/ 955349 w 1170502"/>
              <a:gd name="csY73" fmla="*/ 485677 h 1973818"/>
              <a:gd name="csX74" fmla="*/ 856737 w 1170502"/>
              <a:gd name="csY74" fmla="*/ 413960 h 1973818"/>
              <a:gd name="csX75" fmla="*/ 847773 w 1170502"/>
              <a:gd name="csY75" fmla="*/ 387065 h 1973818"/>
              <a:gd name="csX76" fmla="*/ 901561 w 1170502"/>
              <a:gd name="csY76" fmla="*/ 306383 h 1973818"/>
              <a:gd name="csX77" fmla="*/ 937420 w 1170502"/>
              <a:gd name="csY77" fmla="*/ 279489 h 1973818"/>
              <a:gd name="csX78" fmla="*/ 991208 w 1170502"/>
              <a:gd name="csY78" fmla="*/ 153983 h 1973818"/>
              <a:gd name="csX79" fmla="*/ 910525 w 1170502"/>
              <a:gd name="csY79" fmla="*/ 127089 h 1973818"/>
              <a:gd name="csX80" fmla="*/ 874667 w 1170502"/>
              <a:gd name="csY80" fmla="*/ 109160 h 1973818"/>
              <a:gd name="csX81" fmla="*/ 811914 w 1170502"/>
              <a:gd name="csY81" fmla="*/ 82265 h 1973818"/>
              <a:gd name="csX82" fmla="*/ 767090 w 1170502"/>
              <a:gd name="csY82" fmla="*/ 46407 h 1973818"/>
              <a:gd name="csX83" fmla="*/ 731231 w 1170502"/>
              <a:gd name="csY83" fmla="*/ 28477 h 1973818"/>
              <a:gd name="csX84" fmla="*/ 668478 w 1170502"/>
              <a:gd name="csY84" fmla="*/ 1583 h 1973818"/>
              <a:gd name="csX85" fmla="*/ 632620 w 1170502"/>
              <a:gd name="csY85" fmla="*/ 55371 h 1973818"/>
              <a:gd name="csX86" fmla="*/ 605725 w 1170502"/>
              <a:gd name="csY86" fmla="*/ 127089 h 1973818"/>
              <a:gd name="csX87" fmla="*/ 578831 w 1170502"/>
              <a:gd name="csY87" fmla="*/ 136054 h 1973818"/>
              <a:gd name="csX0" fmla="*/ 607669 w 1172446"/>
              <a:gd name="csY0" fmla="*/ 128329 h 1975058"/>
              <a:gd name="csX1" fmla="*/ 33928 w 1172446"/>
              <a:gd name="csY1" fmla="*/ 1571647 h 1975058"/>
              <a:gd name="csX2" fmla="*/ 69787 w 1172446"/>
              <a:gd name="csY2" fmla="*/ 1625435 h 1975058"/>
              <a:gd name="csX3" fmla="*/ 87717 w 1172446"/>
              <a:gd name="csY3" fmla="*/ 1670258 h 1975058"/>
              <a:gd name="csX4" fmla="*/ 123575 w 1172446"/>
              <a:gd name="csY4" fmla="*/ 1715082 h 1975058"/>
              <a:gd name="csX5" fmla="*/ 132540 w 1172446"/>
              <a:gd name="csY5" fmla="*/ 1741976 h 1975058"/>
              <a:gd name="csX6" fmla="*/ 141505 w 1172446"/>
              <a:gd name="csY6" fmla="*/ 1777835 h 1975058"/>
              <a:gd name="csX7" fmla="*/ 186328 w 1172446"/>
              <a:gd name="csY7" fmla="*/ 1840588 h 1975058"/>
              <a:gd name="csX8" fmla="*/ 195293 w 1172446"/>
              <a:gd name="csY8" fmla="*/ 1876447 h 1975058"/>
              <a:gd name="csX9" fmla="*/ 222187 w 1172446"/>
              <a:gd name="csY9" fmla="*/ 1894376 h 1975058"/>
              <a:gd name="csX10" fmla="*/ 329764 w 1172446"/>
              <a:gd name="csY10" fmla="*/ 1867482 h 1975058"/>
              <a:gd name="csX11" fmla="*/ 410446 w 1172446"/>
              <a:gd name="csY11" fmla="*/ 1849552 h 1975058"/>
              <a:gd name="csX12" fmla="*/ 589740 w 1172446"/>
              <a:gd name="csY12" fmla="*/ 1867482 h 1975058"/>
              <a:gd name="csX13" fmla="*/ 652493 w 1172446"/>
              <a:gd name="csY13" fmla="*/ 1885411 h 1975058"/>
              <a:gd name="csX14" fmla="*/ 679387 w 1172446"/>
              <a:gd name="csY14" fmla="*/ 1912305 h 1975058"/>
              <a:gd name="csX15" fmla="*/ 724211 w 1172446"/>
              <a:gd name="csY15" fmla="*/ 1921270 h 1975058"/>
              <a:gd name="csX16" fmla="*/ 751105 w 1172446"/>
              <a:gd name="csY16" fmla="*/ 1930235 h 1975058"/>
              <a:gd name="csX17" fmla="*/ 804893 w 1172446"/>
              <a:gd name="csY17" fmla="*/ 1975058 h 1975058"/>
              <a:gd name="csX18" fmla="*/ 813858 w 1172446"/>
              <a:gd name="csY18" fmla="*/ 1930235 h 1975058"/>
              <a:gd name="csX19" fmla="*/ 795928 w 1172446"/>
              <a:gd name="csY19" fmla="*/ 1912305 h 1975058"/>
              <a:gd name="csX20" fmla="*/ 786964 w 1172446"/>
              <a:gd name="csY20" fmla="*/ 1885411 h 1975058"/>
              <a:gd name="csX21" fmla="*/ 777999 w 1172446"/>
              <a:gd name="csY21" fmla="*/ 1822658 h 1975058"/>
              <a:gd name="csX22" fmla="*/ 760069 w 1172446"/>
              <a:gd name="csY22" fmla="*/ 1795764 h 1975058"/>
              <a:gd name="csX23" fmla="*/ 786964 w 1172446"/>
              <a:gd name="csY23" fmla="*/ 1768870 h 1975058"/>
              <a:gd name="csX24" fmla="*/ 777999 w 1172446"/>
              <a:gd name="csY24" fmla="*/ 1741976 h 1975058"/>
              <a:gd name="csX25" fmla="*/ 804893 w 1172446"/>
              <a:gd name="csY25" fmla="*/ 1670258 h 1975058"/>
              <a:gd name="csX26" fmla="*/ 858681 w 1172446"/>
              <a:gd name="csY26" fmla="*/ 1661294 h 1975058"/>
              <a:gd name="csX27" fmla="*/ 939364 w 1172446"/>
              <a:gd name="csY27" fmla="*/ 1598541 h 1975058"/>
              <a:gd name="csX28" fmla="*/ 957293 w 1172446"/>
              <a:gd name="csY28" fmla="*/ 1571647 h 1975058"/>
              <a:gd name="csX29" fmla="*/ 984187 w 1172446"/>
              <a:gd name="csY29" fmla="*/ 1562682 h 1975058"/>
              <a:gd name="csX30" fmla="*/ 1055905 w 1172446"/>
              <a:gd name="csY30" fmla="*/ 1499929 h 1975058"/>
              <a:gd name="csX31" fmla="*/ 1091764 w 1172446"/>
              <a:gd name="csY31" fmla="*/ 1464070 h 1975058"/>
              <a:gd name="csX32" fmla="*/ 1109693 w 1172446"/>
              <a:gd name="csY32" fmla="*/ 1419247 h 1975058"/>
              <a:gd name="csX33" fmla="*/ 1145552 w 1172446"/>
              <a:gd name="csY33" fmla="*/ 1365458 h 1975058"/>
              <a:gd name="csX34" fmla="*/ 1163481 w 1172446"/>
              <a:gd name="csY34" fmla="*/ 1311670 h 1975058"/>
              <a:gd name="csX35" fmla="*/ 1172446 w 1172446"/>
              <a:gd name="csY35" fmla="*/ 1284776 h 1975058"/>
              <a:gd name="csX36" fmla="*/ 1163481 w 1172446"/>
              <a:gd name="csY36" fmla="*/ 1248917 h 1975058"/>
              <a:gd name="csX37" fmla="*/ 1118658 w 1172446"/>
              <a:gd name="csY37" fmla="*/ 1239952 h 1975058"/>
              <a:gd name="csX38" fmla="*/ 1055905 w 1172446"/>
              <a:gd name="csY38" fmla="*/ 1213058 h 1975058"/>
              <a:gd name="csX39" fmla="*/ 1020046 w 1172446"/>
              <a:gd name="csY39" fmla="*/ 1204094 h 1975058"/>
              <a:gd name="csX40" fmla="*/ 948328 w 1172446"/>
              <a:gd name="csY40" fmla="*/ 1177200 h 1975058"/>
              <a:gd name="csX41" fmla="*/ 894540 w 1172446"/>
              <a:gd name="csY41" fmla="*/ 1159270 h 1975058"/>
              <a:gd name="csX42" fmla="*/ 858681 w 1172446"/>
              <a:gd name="csY42" fmla="*/ 1132376 h 1975058"/>
              <a:gd name="csX43" fmla="*/ 831787 w 1172446"/>
              <a:gd name="csY43" fmla="*/ 1123411 h 1975058"/>
              <a:gd name="csX44" fmla="*/ 813858 w 1172446"/>
              <a:gd name="csY44" fmla="*/ 1096517 h 1975058"/>
              <a:gd name="csX45" fmla="*/ 786964 w 1172446"/>
              <a:gd name="csY45" fmla="*/ 1078588 h 1975058"/>
              <a:gd name="csX46" fmla="*/ 742140 w 1172446"/>
              <a:gd name="csY46" fmla="*/ 1042729 h 1975058"/>
              <a:gd name="csX47" fmla="*/ 724211 w 1172446"/>
              <a:gd name="csY47" fmla="*/ 1015835 h 1975058"/>
              <a:gd name="csX48" fmla="*/ 706281 w 1172446"/>
              <a:gd name="csY48" fmla="*/ 997905 h 1975058"/>
              <a:gd name="csX49" fmla="*/ 733175 w 1172446"/>
              <a:gd name="csY49" fmla="*/ 935152 h 1975058"/>
              <a:gd name="csX50" fmla="*/ 760069 w 1172446"/>
              <a:gd name="csY50" fmla="*/ 917223 h 1975058"/>
              <a:gd name="csX51" fmla="*/ 804893 w 1172446"/>
              <a:gd name="csY51" fmla="*/ 854470 h 1975058"/>
              <a:gd name="csX52" fmla="*/ 831787 w 1172446"/>
              <a:gd name="csY52" fmla="*/ 836541 h 1975058"/>
              <a:gd name="csX53" fmla="*/ 849717 w 1172446"/>
              <a:gd name="csY53" fmla="*/ 818611 h 1975058"/>
              <a:gd name="csX54" fmla="*/ 849717 w 1172446"/>
              <a:gd name="csY54" fmla="*/ 728964 h 1975058"/>
              <a:gd name="csX55" fmla="*/ 813858 w 1172446"/>
              <a:gd name="csY55" fmla="*/ 720000 h 1975058"/>
              <a:gd name="csX56" fmla="*/ 742140 w 1172446"/>
              <a:gd name="csY56" fmla="*/ 746894 h 1975058"/>
              <a:gd name="csX57" fmla="*/ 697317 w 1172446"/>
              <a:gd name="csY57" fmla="*/ 809647 h 1975058"/>
              <a:gd name="csX58" fmla="*/ 679387 w 1172446"/>
              <a:gd name="csY58" fmla="*/ 836541 h 1975058"/>
              <a:gd name="csX59" fmla="*/ 652493 w 1172446"/>
              <a:gd name="csY59" fmla="*/ 845505 h 1975058"/>
              <a:gd name="csX60" fmla="*/ 625599 w 1172446"/>
              <a:gd name="csY60" fmla="*/ 863435 h 1975058"/>
              <a:gd name="csX61" fmla="*/ 589740 w 1172446"/>
              <a:gd name="csY61" fmla="*/ 836541 h 1975058"/>
              <a:gd name="csX62" fmla="*/ 518022 w 1172446"/>
              <a:gd name="csY62" fmla="*/ 782752 h 1975058"/>
              <a:gd name="csX63" fmla="*/ 482164 w 1172446"/>
              <a:gd name="csY63" fmla="*/ 720000 h 1975058"/>
              <a:gd name="csX64" fmla="*/ 518022 w 1172446"/>
              <a:gd name="csY64" fmla="*/ 675176 h 1975058"/>
              <a:gd name="csX65" fmla="*/ 544917 w 1172446"/>
              <a:gd name="csY65" fmla="*/ 648282 h 1975058"/>
              <a:gd name="csX66" fmla="*/ 571811 w 1172446"/>
              <a:gd name="csY66" fmla="*/ 639317 h 1975058"/>
              <a:gd name="csX67" fmla="*/ 634564 w 1172446"/>
              <a:gd name="csY67" fmla="*/ 612423 h 1975058"/>
              <a:gd name="csX68" fmla="*/ 697317 w 1172446"/>
              <a:gd name="csY68" fmla="*/ 585529 h 1975058"/>
              <a:gd name="csX69" fmla="*/ 724211 w 1172446"/>
              <a:gd name="csY69" fmla="*/ 567600 h 1975058"/>
              <a:gd name="csX70" fmla="*/ 751105 w 1172446"/>
              <a:gd name="csY70" fmla="*/ 558635 h 1975058"/>
              <a:gd name="csX71" fmla="*/ 984187 w 1172446"/>
              <a:gd name="csY71" fmla="*/ 540705 h 1975058"/>
              <a:gd name="csX72" fmla="*/ 1002117 w 1172446"/>
              <a:gd name="csY72" fmla="*/ 513811 h 1975058"/>
              <a:gd name="csX73" fmla="*/ 957293 w 1172446"/>
              <a:gd name="csY73" fmla="*/ 486917 h 1975058"/>
              <a:gd name="csX74" fmla="*/ 858681 w 1172446"/>
              <a:gd name="csY74" fmla="*/ 415200 h 1975058"/>
              <a:gd name="csX75" fmla="*/ 849717 w 1172446"/>
              <a:gd name="csY75" fmla="*/ 388305 h 1975058"/>
              <a:gd name="csX76" fmla="*/ 903505 w 1172446"/>
              <a:gd name="csY76" fmla="*/ 307623 h 1975058"/>
              <a:gd name="csX77" fmla="*/ 939364 w 1172446"/>
              <a:gd name="csY77" fmla="*/ 280729 h 1975058"/>
              <a:gd name="csX78" fmla="*/ 993152 w 1172446"/>
              <a:gd name="csY78" fmla="*/ 155223 h 1975058"/>
              <a:gd name="csX79" fmla="*/ 912469 w 1172446"/>
              <a:gd name="csY79" fmla="*/ 128329 h 1975058"/>
              <a:gd name="csX80" fmla="*/ 876611 w 1172446"/>
              <a:gd name="csY80" fmla="*/ 110400 h 1975058"/>
              <a:gd name="csX81" fmla="*/ 813858 w 1172446"/>
              <a:gd name="csY81" fmla="*/ 83505 h 1975058"/>
              <a:gd name="csX82" fmla="*/ 769034 w 1172446"/>
              <a:gd name="csY82" fmla="*/ 47647 h 1975058"/>
              <a:gd name="csX83" fmla="*/ 733175 w 1172446"/>
              <a:gd name="csY83" fmla="*/ 29717 h 1975058"/>
              <a:gd name="csX84" fmla="*/ 670422 w 1172446"/>
              <a:gd name="csY84" fmla="*/ 2823 h 1975058"/>
              <a:gd name="csX85" fmla="*/ 634564 w 1172446"/>
              <a:gd name="csY85" fmla="*/ 56611 h 1975058"/>
              <a:gd name="csX86" fmla="*/ 607669 w 1172446"/>
              <a:gd name="csY86" fmla="*/ 128329 h 1975058"/>
              <a:gd name="csX0" fmla="*/ 636513 w 1174395"/>
              <a:gd name="csY0" fmla="*/ 130780 h 2049227"/>
              <a:gd name="csX1" fmla="*/ 35877 w 1174395"/>
              <a:gd name="csY1" fmla="*/ 1645816 h 2049227"/>
              <a:gd name="csX2" fmla="*/ 71736 w 1174395"/>
              <a:gd name="csY2" fmla="*/ 1699604 h 2049227"/>
              <a:gd name="csX3" fmla="*/ 89666 w 1174395"/>
              <a:gd name="csY3" fmla="*/ 1744427 h 2049227"/>
              <a:gd name="csX4" fmla="*/ 125524 w 1174395"/>
              <a:gd name="csY4" fmla="*/ 1789251 h 2049227"/>
              <a:gd name="csX5" fmla="*/ 134489 w 1174395"/>
              <a:gd name="csY5" fmla="*/ 1816145 h 2049227"/>
              <a:gd name="csX6" fmla="*/ 143454 w 1174395"/>
              <a:gd name="csY6" fmla="*/ 1852004 h 2049227"/>
              <a:gd name="csX7" fmla="*/ 188277 w 1174395"/>
              <a:gd name="csY7" fmla="*/ 1914757 h 2049227"/>
              <a:gd name="csX8" fmla="*/ 197242 w 1174395"/>
              <a:gd name="csY8" fmla="*/ 1950616 h 2049227"/>
              <a:gd name="csX9" fmla="*/ 224136 w 1174395"/>
              <a:gd name="csY9" fmla="*/ 1968545 h 2049227"/>
              <a:gd name="csX10" fmla="*/ 331713 w 1174395"/>
              <a:gd name="csY10" fmla="*/ 1941651 h 2049227"/>
              <a:gd name="csX11" fmla="*/ 412395 w 1174395"/>
              <a:gd name="csY11" fmla="*/ 1923721 h 2049227"/>
              <a:gd name="csX12" fmla="*/ 591689 w 1174395"/>
              <a:gd name="csY12" fmla="*/ 1941651 h 2049227"/>
              <a:gd name="csX13" fmla="*/ 654442 w 1174395"/>
              <a:gd name="csY13" fmla="*/ 1959580 h 2049227"/>
              <a:gd name="csX14" fmla="*/ 681336 w 1174395"/>
              <a:gd name="csY14" fmla="*/ 1986474 h 2049227"/>
              <a:gd name="csX15" fmla="*/ 726160 w 1174395"/>
              <a:gd name="csY15" fmla="*/ 1995439 h 2049227"/>
              <a:gd name="csX16" fmla="*/ 753054 w 1174395"/>
              <a:gd name="csY16" fmla="*/ 2004404 h 2049227"/>
              <a:gd name="csX17" fmla="*/ 806842 w 1174395"/>
              <a:gd name="csY17" fmla="*/ 2049227 h 2049227"/>
              <a:gd name="csX18" fmla="*/ 815807 w 1174395"/>
              <a:gd name="csY18" fmla="*/ 2004404 h 2049227"/>
              <a:gd name="csX19" fmla="*/ 797877 w 1174395"/>
              <a:gd name="csY19" fmla="*/ 1986474 h 2049227"/>
              <a:gd name="csX20" fmla="*/ 788913 w 1174395"/>
              <a:gd name="csY20" fmla="*/ 1959580 h 2049227"/>
              <a:gd name="csX21" fmla="*/ 779948 w 1174395"/>
              <a:gd name="csY21" fmla="*/ 1896827 h 2049227"/>
              <a:gd name="csX22" fmla="*/ 762018 w 1174395"/>
              <a:gd name="csY22" fmla="*/ 1869933 h 2049227"/>
              <a:gd name="csX23" fmla="*/ 788913 w 1174395"/>
              <a:gd name="csY23" fmla="*/ 1843039 h 2049227"/>
              <a:gd name="csX24" fmla="*/ 779948 w 1174395"/>
              <a:gd name="csY24" fmla="*/ 1816145 h 2049227"/>
              <a:gd name="csX25" fmla="*/ 806842 w 1174395"/>
              <a:gd name="csY25" fmla="*/ 1744427 h 2049227"/>
              <a:gd name="csX26" fmla="*/ 860630 w 1174395"/>
              <a:gd name="csY26" fmla="*/ 1735463 h 2049227"/>
              <a:gd name="csX27" fmla="*/ 941313 w 1174395"/>
              <a:gd name="csY27" fmla="*/ 1672710 h 2049227"/>
              <a:gd name="csX28" fmla="*/ 959242 w 1174395"/>
              <a:gd name="csY28" fmla="*/ 1645816 h 2049227"/>
              <a:gd name="csX29" fmla="*/ 986136 w 1174395"/>
              <a:gd name="csY29" fmla="*/ 1636851 h 2049227"/>
              <a:gd name="csX30" fmla="*/ 1057854 w 1174395"/>
              <a:gd name="csY30" fmla="*/ 1574098 h 2049227"/>
              <a:gd name="csX31" fmla="*/ 1093713 w 1174395"/>
              <a:gd name="csY31" fmla="*/ 1538239 h 2049227"/>
              <a:gd name="csX32" fmla="*/ 1111642 w 1174395"/>
              <a:gd name="csY32" fmla="*/ 1493416 h 2049227"/>
              <a:gd name="csX33" fmla="*/ 1147501 w 1174395"/>
              <a:gd name="csY33" fmla="*/ 1439627 h 2049227"/>
              <a:gd name="csX34" fmla="*/ 1165430 w 1174395"/>
              <a:gd name="csY34" fmla="*/ 1385839 h 2049227"/>
              <a:gd name="csX35" fmla="*/ 1174395 w 1174395"/>
              <a:gd name="csY35" fmla="*/ 1358945 h 2049227"/>
              <a:gd name="csX36" fmla="*/ 1165430 w 1174395"/>
              <a:gd name="csY36" fmla="*/ 1323086 h 2049227"/>
              <a:gd name="csX37" fmla="*/ 1120607 w 1174395"/>
              <a:gd name="csY37" fmla="*/ 1314121 h 2049227"/>
              <a:gd name="csX38" fmla="*/ 1057854 w 1174395"/>
              <a:gd name="csY38" fmla="*/ 1287227 h 2049227"/>
              <a:gd name="csX39" fmla="*/ 1021995 w 1174395"/>
              <a:gd name="csY39" fmla="*/ 1278263 h 2049227"/>
              <a:gd name="csX40" fmla="*/ 950277 w 1174395"/>
              <a:gd name="csY40" fmla="*/ 1251369 h 2049227"/>
              <a:gd name="csX41" fmla="*/ 896489 w 1174395"/>
              <a:gd name="csY41" fmla="*/ 1233439 h 2049227"/>
              <a:gd name="csX42" fmla="*/ 860630 w 1174395"/>
              <a:gd name="csY42" fmla="*/ 1206545 h 2049227"/>
              <a:gd name="csX43" fmla="*/ 833736 w 1174395"/>
              <a:gd name="csY43" fmla="*/ 1197580 h 2049227"/>
              <a:gd name="csX44" fmla="*/ 815807 w 1174395"/>
              <a:gd name="csY44" fmla="*/ 1170686 h 2049227"/>
              <a:gd name="csX45" fmla="*/ 788913 w 1174395"/>
              <a:gd name="csY45" fmla="*/ 1152757 h 2049227"/>
              <a:gd name="csX46" fmla="*/ 744089 w 1174395"/>
              <a:gd name="csY46" fmla="*/ 1116898 h 2049227"/>
              <a:gd name="csX47" fmla="*/ 726160 w 1174395"/>
              <a:gd name="csY47" fmla="*/ 1090004 h 2049227"/>
              <a:gd name="csX48" fmla="*/ 708230 w 1174395"/>
              <a:gd name="csY48" fmla="*/ 1072074 h 2049227"/>
              <a:gd name="csX49" fmla="*/ 735124 w 1174395"/>
              <a:gd name="csY49" fmla="*/ 1009321 h 2049227"/>
              <a:gd name="csX50" fmla="*/ 762018 w 1174395"/>
              <a:gd name="csY50" fmla="*/ 991392 h 2049227"/>
              <a:gd name="csX51" fmla="*/ 806842 w 1174395"/>
              <a:gd name="csY51" fmla="*/ 928639 h 2049227"/>
              <a:gd name="csX52" fmla="*/ 833736 w 1174395"/>
              <a:gd name="csY52" fmla="*/ 910710 h 2049227"/>
              <a:gd name="csX53" fmla="*/ 851666 w 1174395"/>
              <a:gd name="csY53" fmla="*/ 892780 h 2049227"/>
              <a:gd name="csX54" fmla="*/ 851666 w 1174395"/>
              <a:gd name="csY54" fmla="*/ 803133 h 2049227"/>
              <a:gd name="csX55" fmla="*/ 815807 w 1174395"/>
              <a:gd name="csY55" fmla="*/ 794169 h 2049227"/>
              <a:gd name="csX56" fmla="*/ 744089 w 1174395"/>
              <a:gd name="csY56" fmla="*/ 821063 h 2049227"/>
              <a:gd name="csX57" fmla="*/ 699266 w 1174395"/>
              <a:gd name="csY57" fmla="*/ 883816 h 2049227"/>
              <a:gd name="csX58" fmla="*/ 681336 w 1174395"/>
              <a:gd name="csY58" fmla="*/ 910710 h 2049227"/>
              <a:gd name="csX59" fmla="*/ 654442 w 1174395"/>
              <a:gd name="csY59" fmla="*/ 919674 h 2049227"/>
              <a:gd name="csX60" fmla="*/ 627548 w 1174395"/>
              <a:gd name="csY60" fmla="*/ 937604 h 2049227"/>
              <a:gd name="csX61" fmla="*/ 591689 w 1174395"/>
              <a:gd name="csY61" fmla="*/ 910710 h 2049227"/>
              <a:gd name="csX62" fmla="*/ 519971 w 1174395"/>
              <a:gd name="csY62" fmla="*/ 856921 h 2049227"/>
              <a:gd name="csX63" fmla="*/ 484113 w 1174395"/>
              <a:gd name="csY63" fmla="*/ 794169 h 2049227"/>
              <a:gd name="csX64" fmla="*/ 519971 w 1174395"/>
              <a:gd name="csY64" fmla="*/ 749345 h 2049227"/>
              <a:gd name="csX65" fmla="*/ 546866 w 1174395"/>
              <a:gd name="csY65" fmla="*/ 722451 h 2049227"/>
              <a:gd name="csX66" fmla="*/ 573760 w 1174395"/>
              <a:gd name="csY66" fmla="*/ 713486 h 2049227"/>
              <a:gd name="csX67" fmla="*/ 636513 w 1174395"/>
              <a:gd name="csY67" fmla="*/ 686592 h 2049227"/>
              <a:gd name="csX68" fmla="*/ 699266 w 1174395"/>
              <a:gd name="csY68" fmla="*/ 659698 h 2049227"/>
              <a:gd name="csX69" fmla="*/ 726160 w 1174395"/>
              <a:gd name="csY69" fmla="*/ 641769 h 2049227"/>
              <a:gd name="csX70" fmla="*/ 753054 w 1174395"/>
              <a:gd name="csY70" fmla="*/ 632804 h 2049227"/>
              <a:gd name="csX71" fmla="*/ 986136 w 1174395"/>
              <a:gd name="csY71" fmla="*/ 614874 h 2049227"/>
              <a:gd name="csX72" fmla="*/ 1004066 w 1174395"/>
              <a:gd name="csY72" fmla="*/ 587980 h 2049227"/>
              <a:gd name="csX73" fmla="*/ 959242 w 1174395"/>
              <a:gd name="csY73" fmla="*/ 561086 h 2049227"/>
              <a:gd name="csX74" fmla="*/ 860630 w 1174395"/>
              <a:gd name="csY74" fmla="*/ 489369 h 2049227"/>
              <a:gd name="csX75" fmla="*/ 851666 w 1174395"/>
              <a:gd name="csY75" fmla="*/ 462474 h 2049227"/>
              <a:gd name="csX76" fmla="*/ 905454 w 1174395"/>
              <a:gd name="csY76" fmla="*/ 381792 h 2049227"/>
              <a:gd name="csX77" fmla="*/ 941313 w 1174395"/>
              <a:gd name="csY77" fmla="*/ 354898 h 2049227"/>
              <a:gd name="csX78" fmla="*/ 995101 w 1174395"/>
              <a:gd name="csY78" fmla="*/ 229392 h 2049227"/>
              <a:gd name="csX79" fmla="*/ 914418 w 1174395"/>
              <a:gd name="csY79" fmla="*/ 202498 h 2049227"/>
              <a:gd name="csX80" fmla="*/ 878560 w 1174395"/>
              <a:gd name="csY80" fmla="*/ 184569 h 2049227"/>
              <a:gd name="csX81" fmla="*/ 815807 w 1174395"/>
              <a:gd name="csY81" fmla="*/ 157674 h 2049227"/>
              <a:gd name="csX82" fmla="*/ 770983 w 1174395"/>
              <a:gd name="csY82" fmla="*/ 121816 h 2049227"/>
              <a:gd name="csX83" fmla="*/ 735124 w 1174395"/>
              <a:gd name="csY83" fmla="*/ 103886 h 2049227"/>
              <a:gd name="csX84" fmla="*/ 672371 w 1174395"/>
              <a:gd name="csY84" fmla="*/ 76992 h 2049227"/>
              <a:gd name="csX85" fmla="*/ 636513 w 1174395"/>
              <a:gd name="csY85" fmla="*/ 130780 h 2049227"/>
              <a:gd name="csX0" fmla="*/ 674974 w 1176998"/>
              <a:gd name="csY0" fmla="*/ 113380 h 2085615"/>
              <a:gd name="csX1" fmla="*/ 38480 w 1176998"/>
              <a:gd name="csY1" fmla="*/ 1682204 h 2085615"/>
              <a:gd name="csX2" fmla="*/ 74339 w 1176998"/>
              <a:gd name="csY2" fmla="*/ 1735992 h 2085615"/>
              <a:gd name="csX3" fmla="*/ 92269 w 1176998"/>
              <a:gd name="csY3" fmla="*/ 1780815 h 2085615"/>
              <a:gd name="csX4" fmla="*/ 128127 w 1176998"/>
              <a:gd name="csY4" fmla="*/ 1825639 h 2085615"/>
              <a:gd name="csX5" fmla="*/ 137092 w 1176998"/>
              <a:gd name="csY5" fmla="*/ 1852533 h 2085615"/>
              <a:gd name="csX6" fmla="*/ 146057 w 1176998"/>
              <a:gd name="csY6" fmla="*/ 1888392 h 2085615"/>
              <a:gd name="csX7" fmla="*/ 190880 w 1176998"/>
              <a:gd name="csY7" fmla="*/ 1951145 h 2085615"/>
              <a:gd name="csX8" fmla="*/ 199845 w 1176998"/>
              <a:gd name="csY8" fmla="*/ 1987004 h 2085615"/>
              <a:gd name="csX9" fmla="*/ 226739 w 1176998"/>
              <a:gd name="csY9" fmla="*/ 2004933 h 2085615"/>
              <a:gd name="csX10" fmla="*/ 334316 w 1176998"/>
              <a:gd name="csY10" fmla="*/ 1978039 h 2085615"/>
              <a:gd name="csX11" fmla="*/ 414998 w 1176998"/>
              <a:gd name="csY11" fmla="*/ 1960109 h 2085615"/>
              <a:gd name="csX12" fmla="*/ 594292 w 1176998"/>
              <a:gd name="csY12" fmla="*/ 1978039 h 2085615"/>
              <a:gd name="csX13" fmla="*/ 657045 w 1176998"/>
              <a:gd name="csY13" fmla="*/ 1995968 h 2085615"/>
              <a:gd name="csX14" fmla="*/ 683939 w 1176998"/>
              <a:gd name="csY14" fmla="*/ 2022862 h 2085615"/>
              <a:gd name="csX15" fmla="*/ 728763 w 1176998"/>
              <a:gd name="csY15" fmla="*/ 2031827 h 2085615"/>
              <a:gd name="csX16" fmla="*/ 755657 w 1176998"/>
              <a:gd name="csY16" fmla="*/ 2040792 h 2085615"/>
              <a:gd name="csX17" fmla="*/ 809445 w 1176998"/>
              <a:gd name="csY17" fmla="*/ 2085615 h 2085615"/>
              <a:gd name="csX18" fmla="*/ 818410 w 1176998"/>
              <a:gd name="csY18" fmla="*/ 2040792 h 2085615"/>
              <a:gd name="csX19" fmla="*/ 800480 w 1176998"/>
              <a:gd name="csY19" fmla="*/ 2022862 h 2085615"/>
              <a:gd name="csX20" fmla="*/ 791516 w 1176998"/>
              <a:gd name="csY20" fmla="*/ 1995968 h 2085615"/>
              <a:gd name="csX21" fmla="*/ 782551 w 1176998"/>
              <a:gd name="csY21" fmla="*/ 1933215 h 2085615"/>
              <a:gd name="csX22" fmla="*/ 764621 w 1176998"/>
              <a:gd name="csY22" fmla="*/ 1906321 h 2085615"/>
              <a:gd name="csX23" fmla="*/ 791516 w 1176998"/>
              <a:gd name="csY23" fmla="*/ 1879427 h 2085615"/>
              <a:gd name="csX24" fmla="*/ 782551 w 1176998"/>
              <a:gd name="csY24" fmla="*/ 1852533 h 2085615"/>
              <a:gd name="csX25" fmla="*/ 809445 w 1176998"/>
              <a:gd name="csY25" fmla="*/ 1780815 h 2085615"/>
              <a:gd name="csX26" fmla="*/ 863233 w 1176998"/>
              <a:gd name="csY26" fmla="*/ 1771851 h 2085615"/>
              <a:gd name="csX27" fmla="*/ 943916 w 1176998"/>
              <a:gd name="csY27" fmla="*/ 1709098 h 2085615"/>
              <a:gd name="csX28" fmla="*/ 961845 w 1176998"/>
              <a:gd name="csY28" fmla="*/ 1682204 h 2085615"/>
              <a:gd name="csX29" fmla="*/ 988739 w 1176998"/>
              <a:gd name="csY29" fmla="*/ 1673239 h 2085615"/>
              <a:gd name="csX30" fmla="*/ 1060457 w 1176998"/>
              <a:gd name="csY30" fmla="*/ 1610486 h 2085615"/>
              <a:gd name="csX31" fmla="*/ 1096316 w 1176998"/>
              <a:gd name="csY31" fmla="*/ 1574627 h 2085615"/>
              <a:gd name="csX32" fmla="*/ 1114245 w 1176998"/>
              <a:gd name="csY32" fmla="*/ 1529804 h 2085615"/>
              <a:gd name="csX33" fmla="*/ 1150104 w 1176998"/>
              <a:gd name="csY33" fmla="*/ 1476015 h 2085615"/>
              <a:gd name="csX34" fmla="*/ 1168033 w 1176998"/>
              <a:gd name="csY34" fmla="*/ 1422227 h 2085615"/>
              <a:gd name="csX35" fmla="*/ 1176998 w 1176998"/>
              <a:gd name="csY35" fmla="*/ 1395333 h 2085615"/>
              <a:gd name="csX36" fmla="*/ 1168033 w 1176998"/>
              <a:gd name="csY36" fmla="*/ 1359474 h 2085615"/>
              <a:gd name="csX37" fmla="*/ 1123210 w 1176998"/>
              <a:gd name="csY37" fmla="*/ 1350509 h 2085615"/>
              <a:gd name="csX38" fmla="*/ 1060457 w 1176998"/>
              <a:gd name="csY38" fmla="*/ 1323615 h 2085615"/>
              <a:gd name="csX39" fmla="*/ 1024598 w 1176998"/>
              <a:gd name="csY39" fmla="*/ 1314651 h 2085615"/>
              <a:gd name="csX40" fmla="*/ 952880 w 1176998"/>
              <a:gd name="csY40" fmla="*/ 1287757 h 2085615"/>
              <a:gd name="csX41" fmla="*/ 899092 w 1176998"/>
              <a:gd name="csY41" fmla="*/ 1269827 h 2085615"/>
              <a:gd name="csX42" fmla="*/ 863233 w 1176998"/>
              <a:gd name="csY42" fmla="*/ 1242933 h 2085615"/>
              <a:gd name="csX43" fmla="*/ 836339 w 1176998"/>
              <a:gd name="csY43" fmla="*/ 1233968 h 2085615"/>
              <a:gd name="csX44" fmla="*/ 818410 w 1176998"/>
              <a:gd name="csY44" fmla="*/ 1207074 h 2085615"/>
              <a:gd name="csX45" fmla="*/ 791516 w 1176998"/>
              <a:gd name="csY45" fmla="*/ 1189145 h 2085615"/>
              <a:gd name="csX46" fmla="*/ 746692 w 1176998"/>
              <a:gd name="csY46" fmla="*/ 1153286 h 2085615"/>
              <a:gd name="csX47" fmla="*/ 728763 w 1176998"/>
              <a:gd name="csY47" fmla="*/ 1126392 h 2085615"/>
              <a:gd name="csX48" fmla="*/ 710833 w 1176998"/>
              <a:gd name="csY48" fmla="*/ 1108462 h 2085615"/>
              <a:gd name="csX49" fmla="*/ 737727 w 1176998"/>
              <a:gd name="csY49" fmla="*/ 1045709 h 2085615"/>
              <a:gd name="csX50" fmla="*/ 764621 w 1176998"/>
              <a:gd name="csY50" fmla="*/ 1027780 h 2085615"/>
              <a:gd name="csX51" fmla="*/ 809445 w 1176998"/>
              <a:gd name="csY51" fmla="*/ 965027 h 2085615"/>
              <a:gd name="csX52" fmla="*/ 836339 w 1176998"/>
              <a:gd name="csY52" fmla="*/ 947098 h 2085615"/>
              <a:gd name="csX53" fmla="*/ 854269 w 1176998"/>
              <a:gd name="csY53" fmla="*/ 929168 h 2085615"/>
              <a:gd name="csX54" fmla="*/ 854269 w 1176998"/>
              <a:gd name="csY54" fmla="*/ 839521 h 2085615"/>
              <a:gd name="csX55" fmla="*/ 818410 w 1176998"/>
              <a:gd name="csY55" fmla="*/ 830557 h 2085615"/>
              <a:gd name="csX56" fmla="*/ 746692 w 1176998"/>
              <a:gd name="csY56" fmla="*/ 857451 h 2085615"/>
              <a:gd name="csX57" fmla="*/ 701869 w 1176998"/>
              <a:gd name="csY57" fmla="*/ 920204 h 2085615"/>
              <a:gd name="csX58" fmla="*/ 683939 w 1176998"/>
              <a:gd name="csY58" fmla="*/ 947098 h 2085615"/>
              <a:gd name="csX59" fmla="*/ 657045 w 1176998"/>
              <a:gd name="csY59" fmla="*/ 956062 h 2085615"/>
              <a:gd name="csX60" fmla="*/ 630151 w 1176998"/>
              <a:gd name="csY60" fmla="*/ 973992 h 2085615"/>
              <a:gd name="csX61" fmla="*/ 594292 w 1176998"/>
              <a:gd name="csY61" fmla="*/ 947098 h 2085615"/>
              <a:gd name="csX62" fmla="*/ 522574 w 1176998"/>
              <a:gd name="csY62" fmla="*/ 893309 h 2085615"/>
              <a:gd name="csX63" fmla="*/ 486716 w 1176998"/>
              <a:gd name="csY63" fmla="*/ 830557 h 2085615"/>
              <a:gd name="csX64" fmla="*/ 522574 w 1176998"/>
              <a:gd name="csY64" fmla="*/ 785733 h 2085615"/>
              <a:gd name="csX65" fmla="*/ 549469 w 1176998"/>
              <a:gd name="csY65" fmla="*/ 758839 h 2085615"/>
              <a:gd name="csX66" fmla="*/ 576363 w 1176998"/>
              <a:gd name="csY66" fmla="*/ 749874 h 2085615"/>
              <a:gd name="csX67" fmla="*/ 639116 w 1176998"/>
              <a:gd name="csY67" fmla="*/ 722980 h 2085615"/>
              <a:gd name="csX68" fmla="*/ 701869 w 1176998"/>
              <a:gd name="csY68" fmla="*/ 696086 h 2085615"/>
              <a:gd name="csX69" fmla="*/ 728763 w 1176998"/>
              <a:gd name="csY69" fmla="*/ 678157 h 2085615"/>
              <a:gd name="csX70" fmla="*/ 755657 w 1176998"/>
              <a:gd name="csY70" fmla="*/ 669192 h 2085615"/>
              <a:gd name="csX71" fmla="*/ 988739 w 1176998"/>
              <a:gd name="csY71" fmla="*/ 651262 h 2085615"/>
              <a:gd name="csX72" fmla="*/ 1006669 w 1176998"/>
              <a:gd name="csY72" fmla="*/ 624368 h 2085615"/>
              <a:gd name="csX73" fmla="*/ 961845 w 1176998"/>
              <a:gd name="csY73" fmla="*/ 597474 h 2085615"/>
              <a:gd name="csX74" fmla="*/ 863233 w 1176998"/>
              <a:gd name="csY74" fmla="*/ 525757 h 2085615"/>
              <a:gd name="csX75" fmla="*/ 854269 w 1176998"/>
              <a:gd name="csY75" fmla="*/ 498862 h 2085615"/>
              <a:gd name="csX76" fmla="*/ 908057 w 1176998"/>
              <a:gd name="csY76" fmla="*/ 418180 h 2085615"/>
              <a:gd name="csX77" fmla="*/ 943916 w 1176998"/>
              <a:gd name="csY77" fmla="*/ 391286 h 2085615"/>
              <a:gd name="csX78" fmla="*/ 997704 w 1176998"/>
              <a:gd name="csY78" fmla="*/ 265780 h 2085615"/>
              <a:gd name="csX79" fmla="*/ 917021 w 1176998"/>
              <a:gd name="csY79" fmla="*/ 238886 h 2085615"/>
              <a:gd name="csX80" fmla="*/ 881163 w 1176998"/>
              <a:gd name="csY80" fmla="*/ 220957 h 2085615"/>
              <a:gd name="csX81" fmla="*/ 818410 w 1176998"/>
              <a:gd name="csY81" fmla="*/ 194062 h 2085615"/>
              <a:gd name="csX82" fmla="*/ 773586 w 1176998"/>
              <a:gd name="csY82" fmla="*/ 158204 h 2085615"/>
              <a:gd name="csX83" fmla="*/ 737727 w 1176998"/>
              <a:gd name="csY83" fmla="*/ 140274 h 2085615"/>
              <a:gd name="csX84" fmla="*/ 674974 w 1176998"/>
              <a:gd name="csY84" fmla="*/ 113380 h 2085615"/>
              <a:gd name="csX0" fmla="*/ 742295 w 1181566"/>
              <a:gd name="csY0" fmla="*/ 109975 h 2055316"/>
              <a:gd name="csX1" fmla="*/ 43048 w 1181566"/>
              <a:gd name="csY1" fmla="*/ 1651905 h 2055316"/>
              <a:gd name="csX2" fmla="*/ 78907 w 1181566"/>
              <a:gd name="csY2" fmla="*/ 1705693 h 2055316"/>
              <a:gd name="csX3" fmla="*/ 96837 w 1181566"/>
              <a:gd name="csY3" fmla="*/ 1750516 h 2055316"/>
              <a:gd name="csX4" fmla="*/ 132695 w 1181566"/>
              <a:gd name="csY4" fmla="*/ 1795340 h 2055316"/>
              <a:gd name="csX5" fmla="*/ 141660 w 1181566"/>
              <a:gd name="csY5" fmla="*/ 1822234 h 2055316"/>
              <a:gd name="csX6" fmla="*/ 150625 w 1181566"/>
              <a:gd name="csY6" fmla="*/ 1858093 h 2055316"/>
              <a:gd name="csX7" fmla="*/ 195448 w 1181566"/>
              <a:gd name="csY7" fmla="*/ 1920846 h 2055316"/>
              <a:gd name="csX8" fmla="*/ 204413 w 1181566"/>
              <a:gd name="csY8" fmla="*/ 1956705 h 2055316"/>
              <a:gd name="csX9" fmla="*/ 231307 w 1181566"/>
              <a:gd name="csY9" fmla="*/ 1974634 h 2055316"/>
              <a:gd name="csX10" fmla="*/ 338884 w 1181566"/>
              <a:gd name="csY10" fmla="*/ 1947740 h 2055316"/>
              <a:gd name="csX11" fmla="*/ 419566 w 1181566"/>
              <a:gd name="csY11" fmla="*/ 1929810 h 2055316"/>
              <a:gd name="csX12" fmla="*/ 598860 w 1181566"/>
              <a:gd name="csY12" fmla="*/ 1947740 h 2055316"/>
              <a:gd name="csX13" fmla="*/ 661613 w 1181566"/>
              <a:gd name="csY13" fmla="*/ 1965669 h 2055316"/>
              <a:gd name="csX14" fmla="*/ 688507 w 1181566"/>
              <a:gd name="csY14" fmla="*/ 1992563 h 2055316"/>
              <a:gd name="csX15" fmla="*/ 733331 w 1181566"/>
              <a:gd name="csY15" fmla="*/ 2001528 h 2055316"/>
              <a:gd name="csX16" fmla="*/ 760225 w 1181566"/>
              <a:gd name="csY16" fmla="*/ 2010493 h 2055316"/>
              <a:gd name="csX17" fmla="*/ 814013 w 1181566"/>
              <a:gd name="csY17" fmla="*/ 2055316 h 2055316"/>
              <a:gd name="csX18" fmla="*/ 822978 w 1181566"/>
              <a:gd name="csY18" fmla="*/ 2010493 h 2055316"/>
              <a:gd name="csX19" fmla="*/ 805048 w 1181566"/>
              <a:gd name="csY19" fmla="*/ 1992563 h 2055316"/>
              <a:gd name="csX20" fmla="*/ 796084 w 1181566"/>
              <a:gd name="csY20" fmla="*/ 1965669 h 2055316"/>
              <a:gd name="csX21" fmla="*/ 787119 w 1181566"/>
              <a:gd name="csY21" fmla="*/ 1902916 h 2055316"/>
              <a:gd name="csX22" fmla="*/ 769189 w 1181566"/>
              <a:gd name="csY22" fmla="*/ 1876022 h 2055316"/>
              <a:gd name="csX23" fmla="*/ 796084 w 1181566"/>
              <a:gd name="csY23" fmla="*/ 1849128 h 2055316"/>
              <a:gd name="csX24" fmla="*/ 787119 w 1181566"/>
              <a:gd name="csY24" fmla="*/ 1822234 h 2055316"/>
              <a:gd name="csX25" fmla="*/ 814013 w 1181566"/>
              <a:gd name="csY25" fmla="*/ 1750516 h 2055316"/>
              <a:gd name="csX26" fmla="*/ 867801 w 1181566"/>
              <a:gd name="csY26" fmla="*/ 1741552 h 2055316"/>
              <a:gd name="csX27" fmla="*/ 948484 w 1181566"/>
              <a:gd name="csY27" fmla="*/ 1678799 h 2055316"/>
              <a:gd name="csX28" fmla="*/ 966413 w 1181566"/>
              <a:gd name="csY28" fmla="*/ 1651905 h 2055316"/>
              <a:gd name="csX29" fmla="*/ 993307 w 1181566"/>
              <a:gd name="csY29" fmla="*/ 1642940 h 2055316"/>
              <a:gd name="csX30" fmla="*/ 1065025 w 1181566"/>
              <a:gd name="csY30" fmla="*/ 1580187 h 2055316"/>
              <a:gd name="csX31" fmla="*/ 1100884 w 1181566"/>
              <a:gd name="csY31" fmla="*/ 1544328 h 2055316"/>
              <a:gd name="csX32" fmla="*/ 1118813 w 1181566"/>
              <a:gd name="csY32" fmla="*/ 1499505 h 2055316"/>
              <a:gd name="csX33" fmla="*/ 1154672 w 1181566"/>
              <a:gd name="csY33" fmla="*/ 1445716 h 2055316"/>
              <a:gd name="csX34" fmla="*/ 1172601 w 1181566"/>
              <a:gd name="csY34" fmla="*/ 1391928 h 2055316"/>
              <a:gd name="csX35" fmla="*/ 1181566 w 1181566"/>
              <a:gd name="csY35" fmla="*/ 1365034 h 2055316"/>
              <a:gd name="csX36" fmla="*/ 1172601 w 1181566"/>
              <a:gd name="csY36" fmla="*/ 1329175 h 2055316"/>
              <a:gd name="csX37" fmla="*/ 1127778 w 1181566"/>
              <a:gd name="csY37" fmla="*/ 1320210 h 2055316"/>
              <a:gd name="csX38" fmla="*/ 1065025 w 1181566"/>
              <a:gd name="csY38" fmla="*/ 1293316 h 2055316"/>
              <a:gd name="csX39" fmla="*/ 1029166 w 1181566"/>
              <a:gd name="csY39" fmla="*/ 1284352 h 2055316"/>
              <a:gd name="csX40" fmla="*/ 957448 w 1181566"/>
              <a:gd name="csY40" fmla="*/ 1257458 h 2055316"/>
              <a:gd name="csX41" fmla="*/ 903660 w 1181566"/>
              <a:gd name="csY41" fmla="*/ 1239528 h 2055316"/>
              <a:gd name="csX42" fmla="*/ 867801 w 1181566"/>
              <a:gd name="csY42" fmla="*/ 1212634 h 2055316"/>
              <a:gd name="csX43" fmla="*/ 840907 w 1181566"/>
              <a:gd name="csY43" fmla="*/ 1203669 h 2055316"/>
              <a:gd name="csX44" fmla="*/ 822978 w 1181566"/>
              <a:gd name="csY44" fmla="*/ 1176775 h 2055316"/>
              <a:gd name="csX45" fmla="*/ 796084 w 1181566"/>
              <a:gd name="csY45" fmla="*/ 1158846 h 2055316"/>
              <a:gd name="csX46" fmla="*/ 751260 w 1181566"/>
              <a:gd name="csY46" fmla="*/ 1122987 h 2055316"/>
              <a:gd name="csX47" fmla="*/ 733331 w 1181566"/>
              <a:gd name="csY47" fmla="*/ 1096093 h 2055316"/>
              <a:gd name="csX48" fmla="*/ 715401 w 1181566"/>
              <a:gd name="csY48" fmla="*/ 1078163 h 2055316"/>
              <a:gd name="csX49" fmla="*/ 742295 w 1181566"/>
              <a:gd name="csY49" fmla="*/ 1015410 h 2055316"/>
              <a:gd name="csX50" fmla="*/ 769189 w 1181566"/>
              <a:gd name="csY50" fmla="*/ 997481 h 2055316"/>
              <a:gd name="csX51" fmla="*/ 814013 w 1181566"/>
              <a:gd name="csY51" fmla="*/ 934728 h 2055316"/>
              <a:gd name="csX52" fmla="*/ 840907 w 1181566"/>
              <a:gd name="csY52" fmla="*/ 916799 h 2055316"/>
              <a:gd name="csX53" fmla="*/ 858837 w 1181566"/>
              <a:gd name="csY53" fmla="*/ 898869 h 2055316"/>
              <a:gd name="csX54" fmla="*/ 858837 w 1181566"/>
              <a:gd name="csY54" fmla="*/ 809222 h 2055316"/>
              <a:gd name="csX55" fmla="*/ 822978 w 1181566"/>
              <a:gd name="csY55" fmla="*/ 800258 h 2055316"/>
              <a:gd name="csX56" fmla="*/ 751260 w 1181566"/>
              <a:gd name="csY56" fmla="*/ 827152 h 2055316"/>
              <a:gd name="csX57" fmla="*/ 706437 w 1181566"/>
              <a:gd name="csY57" fmla="*/ 889905 h 2055316"/>
              <a:gd name="csX58" fmla="*/ 688507 w 1181566"/>
              <a:gd name="csY58" fmla="*/ 916799 h 2055316"/>
              <a:gd name="csX59" fmla="*/ 661613 w 1181566"/>
              <a:gd name="csY59" fmla="*/ 925763 h 2055316"/>
              <a:gd name="csX60" fmla="*/ 634719 w 1181566"/>
              <a:gd name="csY60" fmla="*/ 943693 h 2055316"/>
              <a:gd name="csX61" fmla="*/ 598860 w 1181566"/>
              <a:gd name="csY61" fmla="*/ 916799 h 2055316"/>
              <a:gd name="csX62" fmla="*/ 527142 w 1181566"/>
              <a:gd name="csY62" fmla="*/ 863010 h 2055316"/>
              <a:gd name="csX63" fmla="*/ 491284 w 1181566"/>
              <a:gd name="csY63" fmla="*/ 800258 h 2055316"/>
              <a:gd name="csX64" fmla="*/ 527142 w 1181566"/>
              <a:gd name="csY64" fmla="*/ 755434 h 2055316"/>
              <a:gd name="csX65" fmla="*/ 554037 w 1181566"/>
              <a:gd name="csY65" fmla="*/ 728540 h 2055316"/>
              <a:gd name="csX66" fmla="*/ 580931 w 1181566"/>
              <a:gd name="csY66" fmla="*/ 719575 h 2055316"/>
              <a:gd name="csX67" fmla="*/ 643684 w 1181566"/>
              <a:gd name="csY67" fmla="*/ 692681 h 2055316"/>
              <a:gd name="csX68" fmla="*/ 706437 w 1181566"/>
              <a:gd name="csY68" fmla="*/ 665787 h 2055316"/>
              <a:gd name="csX69" fmla="*/ 733331 w 1181566"/>
              <a:gd name="csY69" fmla="*/ 647858 h 2055316"/>
              <a:gd name="csX70" fmla="*/ 760225 w 1181566"/>
              <a:gd name="csY70" fmla="*/ 638893 h 2055316"/>
              <a:gd name="csX71" fmla="*/ 993307 w 1181566"/>
              <a:gd name="csY71" fmla="*/ 620963 h 2055316"/>
              <a:gd name="csX72" fmla="*/ 1011237 w 1181566"/>
              <a:gd name="csY72" fmla="*/ 594069 h 2055316"/>
              <a:gd name="csX73" fmla="*/ 966413 w 1181566"/>
              <a:gd name="csY73" fmla="*/ 567175 h 2055316"/>
              <a:gd name="csX74" fmla="*/ 867801 w 1181566"/>
              <a:gd name="csY74" fmla="*/ 495458 h 2055316"/>
              <a:gd name="csX75" fmla="*/ 858837 w 1181566"/>
              <a:gd name="csY75" fmla="*/ 468563 h 2055316"/>
              <a:gd name="csX76" fmla="*/ 912625 w 1181566"/>
              <a:gd name="csY76" fmla="*/ 387881 h 2055316"/>
              <a:gd name="csX77" fmla="*/ 948484 w 1181566"/>
              <a:gd name="csY77" fmla="*/ 360987 h 2055316"/>
              <a:gd name="csX78" fmla="*/ 1002272 w 1181566"/>
              <a:gd name="csY78" fmla="*/ 235481 h 2055316"/>
              <a:gd name="csX79" fmla="*/ 921589 w 1181566"/>
              <a:gd name="csY79" fmla="*/ 208587 h 2055316"/>
              <a:gd name="csX80" fmla="*/ 885731 w 1181566"/>
              <a:gd name="csY80" fmla="*/ 190658 h 2055316"/>
              <a:gd name="csX81" fmla="*/ 822978 w 1181566"/>
              <a:gd name="csY81" fmla="*/ 163763 h 2055316"/>
              <a:gd name="csX82" fmla="*/ 778154 w 1181566"/>
              <a:gd name="csY82" fmla="*/ 127905 h 2055316"/>
              <a:gd name="csX83" fmla="*/ 742295 w 1181566"/>
              <a:gd name="csY83" fmla="*/ 109975 h 2055316"/>
              <a:gd name="csX0" fmla="*/ 780769 w 1184181"/>
              <a:gd name="csY0" fmla="*/ 115508 h 2042919"/>
              <a:gd name="csX1" fmla="*/ 45663 w 1184181"/>
              <a:gd name="csY1" fmla="*/ 1639508 h 2042919"/>
              <a:gd name="csX2" fmla="*/ 81522 w 1184181"/>
              <a:gd name="csY2" fmla="*/ 1693296 h 2042919"/>
              <a:gd name="csX3" fmla="*/ 99452 w 1184181"/>
              <a:gd name="csY3" fmla="*/ 1738119 h 2042919"/>
              <a:gd name="csX4" fmla="*/ 135310 w 1184181"/>
              <a:gd name="csY4" fmla="*/ 1782943 h 2042919"/>
              <a:gd name="csX5" fmla="*/ 144275 w 1184181"/>
              <a:gd name="csY5" fmla="*/ 1809837 h 2042919"/>
              <a:gd name="csX6" fmla="*/ 153240 w 1184181"/>
              <a:gd name="csY6" fmla="*/ 1845696 h 2042919"/>
              <a:gd name="csX7" fmla="*/ 198063 w 1184181"/>
              <a:gd name="csY7" fmla="*/ 1908449 h 2042919"/>
              <a:gd name="csX8" fmla="*/ 207028 w 1184181"/>
              <a:gd name="csY8" fmla="*/ 1944308 h 2042919"/>
              <a:gd name="csX9" fmla="*/ 233922 w 1184181"/>
              <a:gd name="csY9" fmla="*/ 1962237 h 2042919"/>
              <a:gd name="csX10" fmla="*/ 341499 w 1184181"/>
              <a:gd name="csY10" fmla="*/ 1935343 h 2042919"/>
              <a:gd name="csX11" fmla="*/ 422181 w 1184181"/>
              <a:gd name="csY11" fmla="*/ 1917413 h 2042919"/>
              <a:gd name="csX12" fmla="*/ 601475 w 1184181"/>
              <a:gd name="csY12" fmla="*/ 1935343 h 2042919"/>
              <a:gd name="csX13" fmla="*/ 664228 w 1184181"/>
              <a:gd name="csY13" fmla="*/ 1953272 h 2042919"/>
              <a:gd name="csX14" fmla="*/ 691122 w 1184181"/>
              <a:gd name="csY14" fmla="*/ 1980166 h 2042919"/>
              <a:gd name="csX15" fmla="*/ 735946 w 1184181"/>
              <a:gd name="csY15" fmla="*/ 1989131 h 2042919"/>
              <a:gd name="csX16" fmla="*/ 762840 w 1184181"/>
              <a:gd name="csY16" fmla="*/ 1998096 h 2042919"/>
              <a:gd name="csX17" fmla="*/ 816628 w 1184181"/>
              <a:gd name="csY17" fmla="*/ 2042919 h 2042919"/>
              <a:gd name="csX18" fmla="*/ 825593 w 1184181"/>
              <a:gd name="csY18" fmla="*/ 1998096 h 2042919"/>
              <a:gd name="csX19" fmla="*/ 807663 w 1184181"/>
              <a:gd name="csY19" fmla="*/ 1980166 h 2042919"/>
              <a:gd name="csX20" fmla="*/ 798699 w 1184181"/>
              <a:gd name="csY20" fmla="*/ 1953272 h 2042919"/>
              <a:gd name="csX21" fmla="*/ 789734 w 1184181"/>
              <a:gd name="csY21" fmla="*/ 1890519 h 2042919"/>
              <a:gd name="csX22" fmla="*/ 771804 w 1184181"/>
              <a:gd name="csY22" fmla="*/ 1863625 h 2042919"/>
              <a:gd name="csX23" fmla="*/ 798699 w 1184181"/>
              <a:gd name="csY23" fmla="*/ 1836731 h 2042919"/>
              <a:gd name="csX24" fmla="*/ 789734 w 1184181"/>
              <a:gd name="csY24" fmla="*/ 1809837 h 2042919"/>
              <a:gd name="csX25" fmla="*/ 816628 w 1184181"/>
              <a:gd name="csY25" fmla="*/ 1738119 h 2042919"/>
              <a:gd name="csX26" fmla="*/ 870416 w 1184181"/>
              <a:gd name="csY26" fmla="*/ 1729155 h 2042919"/>
              <a:gd name="csX27" fmla="*/ 951099 w 1184181"/>
              <a:gd name="csY27" fmla="*/ 1666402 h 2042919"/>
              <a:gd name="csX28" fmla="*/ 969028 w 1184181"/>
              <a:gd name="csY28" fmla="*/ 1639508 h 2042919"/>
              <a:gd name="csX29" fmla="*/ 995922 w 1184181"/>
              <a:gd name="csY29" fmla="*/ 1630543 h 2042919"/>
              <a:gd name="csX30" fmla="*/ 1067640 w 1184181"/>
              <a:gd name="csY30" fmla="*/ 1567790 h 2042919"/>
              <a:gd name="csX31" fmla="*/ 1103499 w 1184181"/>
              <a:gd name="csY31" fmla="*/ 1531931 h 2042919"/>
              <a:gd name="csX32" fmla="*/ 1121428 w 1184181"/>
              <a:gd name="csY32" fmla="*/ 1487108 h 2042919"/>
              <a:gd name="csX33" fmla="*/ 1157287 w 1184181"/>
              <a:gd name="csY33" fmla="*/ 1433319 h 2042919"/>
              <a:gd name="csX34" fmla="*/ 1175216 w 1184181"/>
              <a:gd name="csY34" fmla="*/ 1379531 h 2042919"/>
              <a:gd name="csX35" fmla="*/ 1184181 w 1184181"/>
              <a:gd name="csY35" fmla="*/ 1352637 h 2042919"/>
              <a:gd name="csX36" fmla="*/ 1175216 w 1184181"/>
              <a:gd name="csY36" fmla="*/ 1316778 h 2042919"/>
              <a:gd name="csX37" fmla="*/ 1130393 w 1184181"/>
              <a:gd name="csY37" fmla="*/ 1307813 h 2042919"/>
              <a:gd name="csX38" fmla="*/ 1067640 w 1184181"/>
              <a:gd name="csY38" fmla="*/ 1280919 h 2042919"/>
              <a:gd name="csX39" fmla="*/ 1031781 w 1184181"/>
              <a:gd name="csY39" fmla="*/ 1271955 h 2042919"/>
              <a:gd name="csX40" fmla="*/ 960063 w 1184181"/>
              <a:gd name="csY40" fmla="*/ 1245061 h 2042919"/>
              <a:gd name="csX41" fmla="*/ 906275 w 1184181"/>
              <a:gd name="csY41" fmla="*/ 1227131 h 2042919"/>
              <a:gd name="csX42" fmla="*/ 870416 w 1184181"/>
              <a:gd name="csY42" fmla="*/ 1200237 h 2042919"/>
              <a:gd name="csX43" fmla="*/ 843522 w 1184181"/>
              <a:gd name="csY43" fmla="*/ 1191272 h 2042919"/>
              <a:gd name="csX44" fmla="*/ 825593 w 1184181"/>
              <a:gd name="csY44" fmla="*/ 1164378 h 2042919"/>
              <a:gd name="csX45" fmla="*/ 798699 w 1184181"/>
              <a:gd name="csY45" fmla="*/ 1146449 h 2042919"/>
              <a:gd name="csX46" fmla="*/ 753875 w 1184181"/>
              <a:gd name="csY46" fmla="*/ 1110590 h 2042919"/>
              <a:gd name="csX47" fmla="*/ 735946 w 1184181"/>
              <a:gd name="csY47" fmla="*/ 1083696 h 2042919"/>
              <a:gd name="csX48" fmla="*/ 718016 w 1184181"/>
              <a:gd name="csY48" fmla="*/ 1065766 h 2042919"/>
              <a:gd name="csX49" fmla="*/ 744910 w 1184181"/>
              <a:gd name="csY49" fmla="*/ 1003013 h 2042919"/>
              <a:gd name="csX50" fmla="*/ 771804 w 1184181"/>
              <a:gd name="csY50" fmla="*/ 985084 h 2042919"/>
              <a:gd name="csX51" fmla="*/ 816628 w 1184181"/>
              <a:gd name="csY51" fmla="*/ 922331 h 2042919"/>
              <a:gd name="csX52" fmla="*/ 843522 w 1184181"/>
              <a:gd name="csY52" fmla="*/ 904402 h 2042919"/>
              <a:gd name="csX53" fmla="*/ 861452 w 1184181"/>
              <a:gd name="csY53" fmla="*/ 886472 h 2042919"/>
              <a:gd name="csX54" fmla="*/ 861452 w 1184181"/>
              <a:gd name="csY54" fmla="*/ 796825 h 2042919"/>
              <a:gd name="csX55" fmla="*/ 825593 w 1184181"/>
              <a:gd name="csY55" fmla="*/ 787861 h 2042919"/>
              <a:gd name="csX56" fmla="*/ 753875 w 1184181"/>
              <a:gd name="csY56" fmla="*/ 814755 h 2042919"/>
              <a:gd name="csX57" fmla="*/ 709052 w 1184181"/>
              <a:gd name="csY57" fmla="*/ 877508 h 2042919"/>
              <a:gd name="csX58" fmla="*/ 691122 w 1184181"/>
              <a:gd name="csY58" fmla="*/ 904402 h 2042919"/>
              <a:gd name="csX59" fmla="*/ 664228 w 1184181"/>
              <a:gd name="csY59" fmla="*/ 913366 h 2042919"/>
              <a:gd name="csX60" fmla="*/ 637334 w 1184181"/>
              <a:gd name="csY60" fmla="*/ 931296 h 2042919"/>
              <a:gd name="csX61" fmla="*/ 601475 w 1184181"/>
              <a:gd name="csY61" fmla="*/ 904402 h 2042919"/>
              <a:gd name="csX62" fmla="*/ 529757 w 1184181"/>
              <a:gd name="csY62" fmla="*/ 850613 h 2042919"/>
              <a:gd name="csX63" fmla="*/ 493899 w 1184181"/>
              <a:gd name="csY63" fmla="*/ 787861 h 2042919"/>
              <a:gd name="csX64" fmla="*/ 529757 w 1184181"/>
              <a:gd name="csY64" fmla="*/ 743037 h 2042919"/>
              <a:gd name="csX65" fmla="*/ 556652 w 1184181"/>
              <a:gd name="csY65" fmla="*/ 716143 h 2042919"/>
              <a:gd name="csX66" fmla="*/ 583546 w 1184181"/>
              <a:gd name="csY66" fmla="*/ 707178 h 2042919"/>
              <a:gd name="csX67" fmla="*/ 646299 w 1184181"/>
              <a:gd name="csY67" fmla="*/ 680284 h 2042919"/>
              <a:gd name="csX68" fmla="*/ 709052 w 1184181"/>
              <a:gd name="csY68" fmla="*/ 653390 h 2042919"/>
              <a:gd name="csX69" fmla="*/ 735946 w 1184181"/>
              <a:gd name="csY69" fmla="*/ 635461 h 2042919"/>
              <a:gd name="csX70" fmla="*/ 762840 w 1184181"/>
              <a:gd name="csY70" fmla="*/ 626496 h 2042919"/>
              <a:gd name="csX71" fmla="*/ 995922 w 1184181"/>
              <a:gd name="csY71" fmla="*/ 608566 h 2042919"/>
              <a:gd name="csX72" fmla="*/ 1013852 w 1184181"/>
              <a:gd name="csY72" fmla="*/ 581672 h 2042919"/>
              <a:gd name="csX73" fmla="*/ 969028 w 1184181"/>
              <a:gd name="csY73" fmla="*/ 554778 h 2042919"/>
              <a:gd name="csX74" fmla="*/ 870416 w 1184181"/>
              <a:gd name="csY74" fmla="*/ 483061 h 2042919"/>
              <a:gd name="csX75" fmla="*/ 861452 w 1184181"/>
              <a:gd name="csY75" fmla="*/ 456166 h 2042919"/>
              <a:gd name="csX76" fmla="*/ 915240 w 1184181"/>
              <a:gd name="csY76" fmla="*/ 375484 h 2042919"/>
              <a:gd name="csX77" fmla="*/ 951099 w 1184181"/>
              <a:gd name="csY77" fmla="*/ 348590 h 2042919"/>
              <a:gd name="csX78" fmla="*/ 1004887 w 1184181"/>
              <a:gd name="csY78" fmla="*/ 223084 h 2042919"/>
              <a:gd name="csX79" fmla="*/ 924204 w 1184181"/>
              <a:gd name="csY79" fmla="*/ 196190 h 2042919"/>
              <a:gd name="csX80" fmla="*/ 888346 w 1184181"/>
              <a:gd name="csY80" fmla="*/ 178261 h 2042919"/>
              <a:gd name="csX81" fmla="*/ 825593 w 1184181"/>
              <a:gd name="csY81" fmla="*/ 151366 h 2042919"/>
              <a:gd name="csX82" fmla="*/ 780769 w 1184181"/>
              <a:gd name="csY82" fmla="*/ 115508 h 2042919"/>
              <a:gd name="csX0" fmla="*/ 828867 w 1187455"/>
              <a:gd name="csY0" fmla="*/ 106124 h 1997677"/>
              <a:gd name="csX1" fmla="*/ 48937 w 1187455"/>
              <a:gd name="csY1" fmla="*/ 1594266 h 1997677"/>
              <a:gd name="csX2" fmla="*/ 84796 w 1187455"/>
              <a:gd name="csY2" fmla="*/ 1648054 h 1997677"/>
              <a:gd name="csX3" fmla="*/ 102726 w 1187455"/>
              <a:gd name="csY3" fmla="*/ 1692877 h 1997677"/>
              <a:gd name="csX4" fmla="*/ 138584 w 1187455"/>
              <a:gd name="csY4" fmla="*/ 1737701 h 1997677"/>
              <a:gd name="csX5" fmla="*/ 147549 w 1187455"/>
              <a:gd name="csY5" fmla="*/ 1764595 h 1997677"/>
              <a:gd name="csX6" fmla="*/ 156514 w 1187455"/>
              <a:gd name="csY6" fmla="*/ 1800454 h 1997677"/>
              <a:gd name="csX7" fmla="*/ 201337 w 1187455"/>
              <a:gd name="csY7" fmla="*/ 1863207 h 1997677"/>
              <a:gd name="csX8" fmla="*/ 210302 w 1187455"/>
              <a:gd name="csY8" fmla="*/ 1899066 h 1997677"/>
              <a:gd name="csX9" fmla="*/ 237196 w 1187455"/>
              <a:gd name="csY9" fmla="*/ 1916995 h 1997677"/>
              <a:gd name="csX10" fmla="*/ 344773 w 1187455"/>
              <a:gd name="csY10" fmla="*/ 1890101 h 1997677"/>
              <a:gd name="csX11" fmla="*/ 425455 w 1187455"/>
              <a:gd name="csY11" fmla="*/ 1872171 h 1997677"/>
              <a:gd name="csX12" fmla="*/ 604749 w 1187455"/>
              <a:gd name="csY12" fmla="*/ 1890101 h 1997677"/>
              <a:gd name="csX13" fmla="*/ 667502 w 1187455"/>
              <a:gd name="csY13" fmla="*/ 1908030 h 1997677"/>
              <a:gd name="csX14" fmla="*/ 694396 w 1187455"/>
              <a:gd name="csY14" fmla="*/ 1934924 h 1997677"/>
              <a:gd name="csX15" fmla="*/ 739220 w 1187455"/>
              <a:gd name="csY15" fmla="*/ 1943889 h 1997677"/>
              <a:gd name="csX16" fmla="*/ 766114 w 1187455"/>
              <a:gd name="csY16" fmla="*/ 1952854 h 1997677"/>
              <a:gd name="csX17" fmla="*/ 819902 w 1187455"/>
              <a:gd name="csY17" fmla="*/ 1997677 h 1997677"/>
              <a:gd name="csX18" fmla="*/ 828867 w 1187455"/>
              <a:gd name="csY18" fmla="*/ 1952854 h 1997677"/>
              <a:gd name="csX19" fmla="*/ 810937 w 1187455"/>
              <a:gd name="csY19" fmla="*/ 1934924 h 1997677"/>
              <a:gd name="csX20" fmla="*/ 801973 w 1187455"/>
              <a:gd name="csY20" fmla="*/ 1908030 h 1997677"/>
              <a:gd name="csX21" fmla="*/ 793008 w 1187455"/>
              <a:gd name="csY21" fmla="*/ 1845277 h 1997677"/>
              <a:gd name="csX22" fmla="*/ 775078 w 1187455"/>
              <a:gd name="csY22" fmla="*/ 1818383 h 1997677"/>
              <a:gd name="csX23" fmla="*/ 801973 w 1187455"/>
              <a:gd name="csY23" fmla="*/ 1791489 h 1997677"/>
              <a:gd name="csX24" fmla="*/ 793008 w 1187455"/>
              <a:gd name="csY24" fmla="*/ 1764595 h 1997677"/>
              <a:gd name="csX25" fmla="*/ 819902 w 1187455"/>
              <a:gd name="csY25" fmla="*/ 1692877 h 1997677"/>
              <a:gd name="csX26" fmla="*/ 873690 w 1187455"/>
              <a:gd name="csY26" fmla="*/ 1683913 h 1997677"/>
              <a:gd name="csX27" fmla="*/ 954373 w 1187455"/>
              <a:gd name="csY27" fmla="*/ 1621160 h 1997677"/>
              <a:gd name="csX28" fmla="*/ 972302 w 1187455"/>
              <a:gd name="csY28" fmla="*/ 1594266 h 1997677"/>
              <a:gd name="csX29" fmla="*/ 999196 w 1187455"/>
              <a:gd name="csY29" fmla="*/ 1585301 h 1997677"/>
              <a:gd name="csX30" fmla="*/ 1070914 w 1187455"/>
              <a:gd name="csY30" fmla="*/ 1522548 h 1997677"/>
              <a:gd name="csX31" fmla="*/ 1106773 w 1187455"/>
              <a:gd name="csY31" fmla="*/ 1486689 h 1997677"/>
              <a:gd name="csX32" fmla="*/ 1124702 w 1187455"/>
              <a:gd name="csY32" fmla="*/ 1441866 h 1997677"/>
              <a:gd name="csX33" fmla="*/ 1160561 w 1187455"/>
              <a:gd name="csY33" fmla="*/ 1388077 h 1997677"/>
              <a:gd name="csX34" fmla="*/ 1178490 w 1187455"/>
              <a:gd name="csY34" fmla="*/ 1334289 h 1997677"/>
              <a:gd name="csX35" fmla="*/ 1187455 w 1187455"/>
              <a:gd name="csY35" fmla="*/ 1307395 h 1997677"/>
              <a:gd name="csX36" fmla="*/ 1178490 w 1187455"/>
              <a:gd name="csY36" fmla="*/ 1271536 h 1997677"/>
              <a:gd name="csX37" fmla="*/ 1133667 w 1187455"/>
              <a:gd name="csY37" fmla="*/ 1262571 h 1997677"/>
              <a:gd name="csX38" fmla="*/ 1070914 w 1187455"/>
              <a:gd name="csY38" fmla="*/ 1235677 h 1997677"/>
              <a:gd name="csX39" fmla="*/ 1035055 w 1187455"/>
              <a:gd name="csY39" fmla="*/ 1226713 h 1997677"/>
              <a:gd name="csX40" fmla="*/ 963337 w 1187455"/>
              <a:gd name="csY40" fmla="*/ 1199819 h 1997677"/>
              <a:gd name="csX41" fmla="*/ 909549 w 1187455"/>
              <a:gd name="csY41" fmla="*/ 1181889 h 1997677"/>
              <a:gd name="csX42" fmla="*/ 873690 w 1187455"/>
              <a:gd name="csY42" fmla="*/ 1154995 h 1997677"/>
              <a:gd name="csX43" fmla="*/ 846796 w 1187455"/>
              <a:gd name="csY43" fmla="*/ 1146030 h 1997677"/>
              <a:gd name="csX44" fmla="*/ 828867 w 1187455"/>
              <a:gd name="csY44" fmla="*/ 1119136 h 1997677"/>
              <a:gd name="csX45" fmla="*/ 801973 w 1187455"/>
              <a:gd name="csY45" fmla="*/ 1101207 h 1997677"/>
              <a:gd name="csX46" fmla="*/ 757149 w 1187455"/>
              <a:gd name="csY46" fmla="*/ 1065348 h 1997677"/>
              <a:gd name="csX47" fmla="*/ 739220 w 1187455"/>
              <a:gd name="csY47" fmla="*/ 1038454 h 1997677"/>
              <a:gd name="csX48" fmla="*/ 721290 w 1187455"/>
              <a:gd name="csY48" fmla="*/ 1020524 h 1997677"/>
              <a:gd name="csX49" fmla="*/ 748184 w 1187455"/>
              <a:gd name="csY49" fmla="*/ 957771 h 1997677"/>
              <a:gd name="csX50" fmla="*/ 775078 w 1187455"/>
              <a:gd name="csY50" fmla="*/ 939842 h 1997677"/>
              <a:gd name="csX51" fmla="*/ 819902 w 1187455"/>
              <a:gd name="csY51" fmla="*/ 877089 h 1997677"/>
              <a:gd name="csX52" fmla="*/ 846796 w 1187455"/>
              <a:gd name="csY52" fmla="*/ 859160 h 1997677"/>
              <a:gd name="csX53" fmla="*/ 864726 w 1187455"/>
              <a:gd name="csY53" fmla="*/ 841230 h 1997677"/>
              <a:gd name="csX54" fmla="*/ 864726 w 1187455"/>
              <a:gd name="csY54" fmla="*/ 751583 h 1997677"/>
              <a:gd name="csX55" fmla="*/ 828867 w 1187455"/>
              <a:gd name="csY55" fmla="*/ 742619 h 1997677"/>
              <a:gd name="csX56" fmla="*/ 757149 w 1187455"/>
              <a:gd name="csY56" fmla="*/ 769513 h 1997677"/>
              <a:gd name="csX57" fmla="*/ 712326 w 1187455"/>
              <a:gd name="csY57" fmla="*/ 832266 h 1997677"/>
              <a:gd name="csX58" fmla="*/ 694396 w 1187455"/>
              <a:gd name="csY58" fmla="*/ 859160 h 1997677"/>
              <a:gd name="csX59" fmla="*/ 667502 w 1187455"/>
              <a:gd name="csY59" fmla="*/ 868124 h 1997677"/>
              <a:gd name="csX60" fmla="*/ 640608 w 1187455"/>
              <a:gd name="csY60" fmla="*/ 886054 h 1997677"/>
              <a:gd name="csX61" fmla="*/ 604749 w 1187455"/>
              <a:gd name="csY61" fmla="*/ 859160 h 1997677"/>
              <a:gd name="csX62" fmla="*/ 533031 w 1187455"/>
              <a:gd name="csY62" fmla="*/ 805371 h 1997677"/>
              <a:gd name="csX63" fmla="*/ 497173 w 1187455"/>
              <a:gd name="csY63" fmla="*/ 742619 h 1997677"/>
              <a:gd name="csX64" fmla="*/ 533031 w 1187455"/>
              <a:gd name="csY64" fmla="*/ 697795 h 1997677"/>
              <a:gd name="csX65" fmla="*/ 559926 w 1187455"/>
              <a:gd name="csY65" fmla="*/ 670901 h 1997677"/>
              <a:gd name="csX66" fmla="*/ 586820 w 1187455"/>
              <a:gd name="csY66" fmla="*/ 661936 h 1997677"/>
              <a:gd name="csX67" fmla="*/ 649573 w 1187455"/>
              <a:gd name="csY67" fmla="*/ 635042 h 1997677"/>
              <a:gd name="csX68" fmla="*/ 712326 w 1187455"/>
              <a:gd name="csY68" fmla="*/ 608148 h 1997677"/>
              <a:gd name="csX69" fmla="*/ 739220 w 1187455"/>
              <a:gd name="csY69" fmla="*/ 590219 h 1997677"/>
              <a:gd name="csX70" fmla="*/ 766114 w 1187455"/>
              <a:gd name="csY70" fmla="*/ 581254 h 1997677"/>
              <a:gd name="csX71" fmla="*/ 999196 w 1187455"/>
              <a:gd name="csY71" fmla="*/ 563324 h 1997677"/>
              <a:gd name="csX72" fmla="*/ 1017126 w 1187455"/>
              <a:gd name="csY72" fmla="*/ 536430 h 1997677"/>
              <a:gd name="csX73" fmla="*/ 972302 w 1187455"/>
              <a:gd name="csY73" fmla="*/ 509536 h 1997677"/>
              <a:gd name="csX74" fmla="*/ 873690 w 1187455"/>
              <a:gd name="csY74" fmla="*/ 437819 h 1997677"/>
              <a:gd name="csX75" fmla="*/ 864726 w 1187455"/>
              <a:gd name="csY75" fmla="*/ 410924 h 1997677"/>
              <a:gd name="csX76" fmla="*/ 918514 w 1187455"/>
              <a:gd name="csY76" fmla="*/ 330242 h 1997677"/>
              <a:gd name="csX77" fmla="*/ 954373 w 1187455"/>
              <a:gd name="csY77" fmla="*/ 303348 h 1997677"/>
              <a:gd name="csX78" fmla="*/ 1008161 w 1187455"/>
              <a:gd name="csY78" fmla="*/ 177842 h 1997677"/>
              <a:gd name="csX79" fmla="*/ 927478 w 1187455"/>
              <a:gd name="csY79" fmla="*/ 150948 h 1997677"/>
              <a:gd name="csX80" fmla="*/ 891620 w 1187455"/>
              <a:gd name="csY80" fmla="*/ 133019 h 1997677"/>
              <a:gd name="csX81" fmla="*/ 828867 w 1187455"/>
              <a:gd name="csY81" fmla="*/ 106124 h 1997677"/>
              <a:gd name="csX0" fmla="*/ 828867 w 1187455"/>
              <a:gd name="csY0" fmla="*/ 106124 h 1997677"/>
              <a:gd name="csX1" fmla="*/ 48937 w 1187455"/>
              <a:gd name="csY1" fmla="*/ 1594266 h 1997677"/>
              <a:gd name="csX2" fmla="*/ 84796 w 1187455"/>
              <a:gd name="csY2" fmla="*/ 1648054 h 1997677"/>
              <a:gd name="csX3" fmla="*/ 102726 w 1187455"/>
              <a:gd name="csY3" fmla="*/ 1692877 h 1997677"/>
              <a:gd name="csX4" fmla="*/ 138584 w 1187455"/>
              <a:gd name="csY4" fmla="*/ 1737701 h 1997677"/>
              <a:gd name="csX5" fmla="*/ 147549 w 1187455"/>
              <a:gd name="csY5" fmla="*/ 1764595 h 1997677"/>
              <a:gd name="csX6" fmla="*/ 156514 w 1187455"/>
              <a:gd name="csY6" fmla="*/ 1800454 h 1997677"/>
              <a:gd name="csX7" fmla="*/ 201337 w 1187455"/>
              <a:gd name="csY7" fmla="*/ 1863207 h 1997677"/>
              <a:gd name="csX8" fmla="*/ 210302 w 1187455"/>
              <a:gd name="csY8" fmla="*/ 1899066 h 1997677"/>
              <a:gd name="csX9" fmla="*/ 237196 w 1187455"/>
              <a:gd name="csY9" fmla="*/ 1916995 h 1997677"/>
              <a:gd name="csX10" fmla="*/ 344773 w 1187455"/>
              <a:gd name="csY10" fmla="*/ 1890101 h 1997677"/>
              <a:gd name="csX11" fmla="*/ 425455 w 1187455"/>
              <a:gd name="csY11" fmla="*/ 1872171 h 1997677"/>
              <a:gd name="csX12" fmla="*/ 604749 w 1187455"/>
              <a:gd name="csY12" fmla="*/ 1890101 h 1997677"/>
              <a:gd name="csX13" fmla="*/ 667502 w 1187455"/>
              <a:gd name="csY13" fmla="*/ 1908030 h 1997677"/>
              <a:gd name="csX14" fmla="*/ 694396 w 1187455"/>
              <a:gd name="csY14" fmla="*/ 1934924 h 1997677"/>
              <a:gd name="csX15" fmla="*/ 739220 w 1187455"/>
              <a:gd name="csY15" fmla="*/ 1943889 h 1997677"/>
              <a:gd name="csX16" fmla="*/ 766114 w 1187455"/>
              <a:gd name="csY16" fmla="*/ 1952854 h 1997677"/>
              <a:gd name="csX17" fmla="*/ 819902 w 1187455"/>
              <a:gd name="csY17" fmla="*/ 1997677 h 1997677"/>
              <a:gd name="csX18" fmla="*/ 828867 w 1187455"/>
              <a:gd name="csY18" fmla="*/ 1952854 h 1997677"/>
              <a:gd name="csX19" fmla="*/ 810937 w 1187455"/>
              <a:gd name="csY19" fmla="*/ 1934924 h 1997677"/>
              <a:gd name="csX20" fmla="*/ 801973 w 1187455"/>
              <a:gd name="csY20" fmla="*/ 1908030 h 1997677"/>
              <a:gd name="csX21" fmla="*/ 793008 w 1187455"/>
              <a:gd name="csY21" fmla="*/ 1845277 h 1997677"/>
              <a:gd name="csX22" fmla="*/ 775078 w 1187455"/>
              <a:gd name="csY22" fmla="*/ 1818383 h 1997677"/>
              <a:gd name="csX23" fmla="*/ 801973 w 1187455"/>
              <a:gd name="csY23" fmla="*/ 1791489 h 1997677"/>
              <a:gd name="csX24" fmla="*/ 793008 w 1187455"/>
              <a:gd name="csY24" fmla="*/ 1764595 h 1997677"/>
              <a:gd name="csX25" fmla="*/ 819902 w 1187455"/>
              <a:gd name="csY25" fmla="*/ 1692877 h 1997677"/>
              <a:gd name="csX26" fmla="*/ 873690 w 1187455"/>
              <a:gd name="csY26" fmla="*/ 1683913 h 1997677"/>
              <a:gd name="csX27" fmla="*/ 954373 w 1187455"/>
              <a:gd name="csY27" fmla="*/ 1621160 h 1997677"/>
              <a:gd name="csX28" fmla="*/ 972302 w 1187455"/>
              <a:gd name="csY28" fmla="*/ 1594266 h 1997677"/>
              <a:gd name="csX29" fmla="*/ 999196 w 1187455"/>
              <a:gd name="csY29" fmla="*/ 1585301 h 1997677"/>
              <a:gd name="csX30" fmla="*/ 1070914 w 1187455"/>
              <a:gd name="csY30" fmla="*/ 1522548 h 1997677"/>
              <a:gd name="csX31" fmla="*/ 1106773 w 1187455"/>
              <a:gd name="csY31" fmla="*/ 1486689 h 1997677"/>
              <a:gd name="csX32" fmla="*/ 1124702 w 1187455"/>
              <a:gd name="csY32" fmla="*/ 1441866 h 1997677"/>
              <a:gd name="csX33" fmla="*/ 1160561 w 1187455"/>
              <a:gd name="csY33" fmla="*/ 1388077 h 1997677"/>
              <a:gd name="csX34" fmla="*/ 1178490 w 1187455"/>
              <a:gd name="csY34" fmla="*/ 1334289 h 1997677"/>
              <a:gd name="csX35" fmla="*/ 1187455 w 1187455"/>
              <a:gd name="csY35" fmla="*/ 1307395 h 1997677"/>
              <a:gd name="csX36" fmla="*/ 1178490 w 1187455"/>
              <a:gd name="csY36" fmla="*/ 1271536 h 1997677"/>
              <a:gd name="csX37" fmla="*/ 1133667 w 1187455"/>
              <a:gd name="csY37" fmla="*/ 1262571 h 1997677"/>
              <a:gd name="csX38" fmla="*/ 1070914 w 1187455"/>
              <a:gd name="csY38" fmla="*/ 1235677 h 1997677"/>
              <a:gd name="csX39" fmla="*/ 1035055 w 1187455"/>
              <a:gd name="csY39" fmla="*/ 1226713 h 1997677"/>
              <a:gd name="csX40" fmla="*/ 963337 w 1187455"/>
              <a:gd name="csY40" fmla="*/ 1199819 h 1997677"/>
              <a:gd name="csX41" fmla="*/ 909549 w 1187455"/>
              <a:gd name="csY41" fmla="*/ 1181889 h 1997677"/>
              <a:gd name="csX42" fmla="*/ 873690 w 1187455"/>
              <a:gd name="csY42" fmla="*/ 1154995 h 1997677"/>
              <a:gd name="csX43" fmla="*/ 846796 w 1187455"/>
              <a:gd name="csY43" fmla="*/ 1146030 h 1997677"/>
              <a:gd name="csX44" fmla="*/ 828867 w 1187455"/>
              <a:gd name="csY44" fmla="*/ 1119136 h 1997677"/>
              <a:gd name="csX45" fmla="*/ 801973 w 1187455"/>
              <a:gd name="csY45" fmla="*/ 1101207 h 1997677"/>
              <a:gd name="csX46" fmla="*/ 757149 w 1187455"/>
              <a:gd name="csY46" fmla="*/ 1065348 h 1997677"/>
              <a:gd name="csX47" fmla="*/ 739220 w 1187455"/>
              <a:gd name="csY47" fmla="*/ 1038454 h 1997677"/>
              <a:gd name="csX48" fmla="*/ 721290 w 1187455"/>
              <a:gd name="csY48" fmla="*/ 1020524 h 1997677"/>
              <a:gd name="csX49" fmla="*/ 748184 w 1187455"/>
              <a:gd name="csY49" fmla="*/ 957771 h 1997677"/>
              <a:gd name="csX50" fmla="*/ 775078 w 1187455"/>
              <a:gd name="csY50" fmla="*/ 939842 h 1997677"/>
              <a:gd name="csX51" fmla="*/ 819902 w 1187455"/>
              <a:gd name="csY51" fmla="*/ 877089 h 1997677"/>
              <a:gd name="csX52" fmla="*/ 846796 w 1187455"/>
              <a:gd name="csY52" fmla="*/ 859160 h 1997677"/>
              <a:gd name="csX53" fmla="*/ 864726 w 1187455"/>
              <a:gd name="csY53" fmla="*/ 841230 h 1997677"/>
              <a:gd name="csX54" fmla="*/ 864726 w 1187455"/>
              <a:gd name="csY54" fmla="*/ 751583 h 1997677"/>
              <a:gd name="csX55" fmla="*/ 828867 w 1187455"/>
              <a:gd name="csY55" fmla="*/ 742619 h 1997677"/>
              <a:gd name="csX56" fmla="*/ 757149 w 1187455"/>
              <a:gd name="csY56" fmla="*/ 769513 h 1997677"/>
              <a:gd name="csX57" fmla="*/ 712326 w 1187455"/>
              <a:gd name="csY57" fmla="*/ 832266 h 1997677"/>
              <a:gd name="csX58" fmla="*/ 694396 w 1187455"/>
              <a:gd name="csY58" fmla="*/ 859160 h 1997677"/>
              <a:gd name="csX59" fmla="*/ 667502 w 1187455"/>
              <a:gd name="csY59" fmla="*/ 868124 h 1997677"/>
              <a:gd name="csX60" fmla="*/ 640608 w 1187455"/>
              <a:gd name="csY60" fmla="*/ 886054 h 1997677"/>
              <a:gd name="csX61" fmla="*/ 604749 w 1187455"/>
              <a:gd name="csY61" fmla="*/ 859160 h 1997677"/>
              <a:gd name="csX62" fmla="*/ 533031 w 1187455"/>
              <a:gd name="csY62" fmla="*/ 805371 h 1997677"/>
              <a:gd name="csX63" fmla="*/ 497173 w 1187455"/>
              <a:gd name="csY63" fmla="*/ 742619 h 1997677"/>
              <a:gd name="csX64" fmla="*/ 533031 w 1187455"/>
              <a:gd name="csY64" fmla="*/ 697795 h 1997677"/>
              <a:gd name="csX65" fmla="*/ 559926 w 1187455"/>
              <a:gd name="csY65" fmla="*/ 670901 h 1997677"/>
              <a:gd name="csX66" fmla="*/ 586820 w 1187455"/>
              <a:gd name="csY66" fmla="*/ 661936 h 1997677"/>
              <a:gd name="csX67" fmla="*/ 649573 w 1187455"/>
              <a:gd name="csY67" fmla="*/ 635042 h 1997677"/>
              <a:gd name="csX68" fmla="*/ 712326 w 1187455"/>
              <a:gd name="csY68" fmla="*/ 608148 h 1997677"/>
              <a:gd name="csX69" fmla="*/ 739220 w 1187455"/>
              <a:gd name="csY69" fmla="*/ 590219 h 1997677"/>
              <a:gd name="csX70" fmla="*/ 766114 w 1187455"/>
              <a:gd name="csY70" fmla="*/ 581254 h 1997677"/>
              <a:gd name="csX71" fmla="*/ 999196 w 1187455"/>
              <a:gd name="csY71" fmla="*/ 563324 h 1997677"/>
              <a:gd name="csX72" fmla="*/ 1017126 w 1187455"/>
              <a:gd name="csY72" fmla="*/ 536430 h 1997677"/>
              <a:gd name="csX73" fmla="*/ 972302 w 1187455"/>
              <a:gd name="csY73" fmla="*/ 509536 h 1997677"/>
              <a:gd name="csX74" fmla="*/ 873690 w 1187455"/>
              <a:gd name="csY74" fmla="*/ 437819 h 1997677"/>
              <a:gd name="csX75" fmla="*/ 864726 w 1187455"/>
              <a:gd name="csY75" fmla="*/ 410924 h 1997677"/>
              <a:gd name="csX76" fmla="*/ 918514 w 1187455"/>
              <a:gd name="csY76" fmla="*/ 330242 h 1997677"/>
              <a:gd name="csX77" fmla="*/ 1008161 w 1187455"/>
              <a:gd name="csY77" fmla="*/ 177842 h 1997677"/>
              <a:gd name="csX78" fmla="*/ 927478 w 1187455"/>
              <a:gd name="csY78" fmla="*/ 150948 h 1997677"/>
              <a:gd name="csX79" fmla="*/ 891620 w 1187455"/>
              <a:gd name="csY79" fmla="*/ 133019 h 1997677"/>
              <a:gd name="csX80" fmla="*/ 828867 w 1187455"/>
              <a:gd name="csY80" fmla="*/ 106124 h 1997677"/>
              <a:gd name="csX0" fmla="*/ 828867 w 1187455"/>
              <a:gd name="csY0" fmla="*/ 104110 h 1995663"/>
              <a:gd name="csX1" fmla="*/ 48937 w 1187455"/>
              <a:gd name="csY1" fmla="*/ 1592252 h 1995663"/>
              <a:gd name="csX2" fmla="*/ 84796 w 1187455"/>
              <a:gd name="csY2" fmla="*/ 1646040 h 1995663"/>
              <a:gd name="csX3" fmla="*/ 102726 w 1187455"/>
              <a:gd name="csY3" fmla="*/ 1690863 h 1995663"/>
              <a:gd name="csX4" fmla="*/ 138584 w 1187455"/>
              <a:gd name="csY4" fmla="*/ 1735687 h 1995663"/>
              <a:gd name="csX5" fmla="*/ 147549 w 1187455"/>
              <a:gd name="csY5" fmla="*/ 1762581 h 1995663"/>
              <a:gd name="csX6" fmla="*/ 156514 w 1187455"/>
              <a:gd name="csY6" fmla="*/ 1798440 h 1995663"/>
              <a:gd name="csX7" fmla="*/ 201337 w 1187455"/>
              <a:gd name="csY7" fmla="*/ 1861193 h 1995663"/>
              <a:gd name="csX8" fmla="*/ 210302 w 1187455"/>
              <a:gd name="csY8" fmla="*/ 1897052 h 1995663"/>
              <a:gd name="csX9" fmla="*/ 237196 w 1187455"/>
              <a:gd name="csY9" fmla="*/ 1914981 h 1995663"/>
              <a:gd name="csX10" fmla="*/ 344773 w 1187455"/>
              <a:gd name="csY10" fmla="*/ 1888087 h 1995663"/>
              <a:gd name="csX11" fmla="*/ 425455 w 1187455"/>
              <a:gd name="csY11" fmla="*/ 1870157 h 1995663"/>
              <a:gd name="csX12" fmla="*/ 604749 w 1187455"/>
              <a:gd name="csY12" fmla="*/ 1888087 h 1995663"/>
              <a:gd name="csX13" fmla="*/ 667502 w 1187455"/>
              <a:gd name="csY13" fmla="*/ 1906016 h 1995663"/>
              <a:gd name="csX14" fmla="*/ 694396 w 1187455"/>
              <a:gd name="csY14" fmla="*/ 1932910 h 1995663"/>
              <a:gd name="csX15" fmla="*/ 739220 w 1187455"/>
              <a:gd name="csY15" fmla="*/ 1941875 h 1995663"/>
              <a:gd name="csX16" fmla="*/ 766114 w 1187455"/>
              <a:gd name="csY16" fmla="*/ 1950840 h 1995663"/>
              <a:gd name="csX17" fmla="*/ 819902 w 1187455"/>
              <a:gd name="csY17" fmla="*/ 1995663 h 1995663"/>
              <a:gd name="csX18" fmla="*/ 828867 w 1187455"/>
              <a:gd name="csY18" fmla="*/ 1950840 h 1995663"/>
              <a:gd name="csX19" fmla="*/ 810937 w 1187455"/>
              <a:gd name="csY19" fmla="*/ 1932910 h 1995663"/>
              <a:gd name="csX20" fmla="*/ 801973 w 1187455"/>
              <a:gd name="csY20" fmla="*/ 1906016 h 1995663"/>
              <a:gd name="csX21" fmla="*/ 793008 w 1187455"/>
              <a:gd name="csY21" fmla="*/ 1843263 h 1995663"/>
              <a:gd name="csX22" fmla="*/ 775078 w 1187455"/>
              <a:gd name="csY22" fmla="*/ 1816369 h 1995663"/>
              <a:gd name="csX23" fmla="*/ 801973 w 1187455"/>
              <a:gd name="csY23" fmla="*/ 1789475 h 1995663"/>
              <a:gd name="csX24" fmla="*/ 793008 w 1187455"/>
              <a:gd name="csY24" fmla="*/ 1762581 h 1995663"/>
              <a:gd name="csX25" fmla="*/ 819902 w 1187455"/>
              <a:gd name="csY25" fmla="*/ 1690863 h 1995663"/>
              <a:gd name="csX26" fmla="*/ 873690 w 1187455"/>
              <a:gd name="csY26" fmla="*/ 1681899 h 1995663"/>
              <a:gd name="csX27" fmla="*/ 954373 w 1187455"/>
              <a:gd name="csY27" fmla="*/ 1619146 h 1995663"/>
              <a:gd name="csX28" fmla="*/ 972302 w 1187455"/>
              <a:gd name="csY28" fmla="*/ 1592252 h 1995663"/>
              <a:gd name="csX29" fmla="*/ 999196 w 1187455"/>
              <a:gd name="csY29" fmla="*/ 1583287 h 1995663"/>
              <a:gd name="csX30" fmla="*/ 1070914 w 1187455"/>
              <a:gd name="csY30" fmla="*/ 1520534 h 1995663"/>
              <a:gd name="csX31" fmla="*/ 1106773 w 1187455"/>
              <a:gd name="csY31" fmla="*/ 1484675 h 1995663"/>
              <a:gd name="csX32" fmla="*/ 1124702 w 1187455"/>
              <a:gd name="csY32" fmla="*/ 1439852 h 1995663"/>
              <a:gd name="csX33" fmla="*/ 1160561 w 1187455"/>
              <a:gd name="csY33" fmla="*/ 1386063 h 1995663"/>
              <a:gd name="csX34" fmla="*/ 1178490 w 1187455"/>
              <a:gd name="csY34" fmla="*/ 1332275 h 1995663"/>
              <a:gd name="csX35" fmla="*/ 1187455 w 1187455"/>
              <a:gd name="csY35" fmla="*/ 1305381 h 1995663"/>
              <a:gd name="csX36" fmla="*/ 1178490 w 1187455"/>
              <a:gd name="csY36" fmla="*/ 1269522 h 1995663"/>
              <a:gd name="csX37" fmla="*/ 1133667 w 1187455"/>
              <a:gd name="csY37" fmla="*/ 1260557 h 1995663"/>
              <a:gd name="csX38" fmla="*/ 1070914 w 1187455"/>
              <a:gd name="csY38" fmla="*/ 1233663 h 1995663"/>
              <a:gd name="csX39" fmla="*/ 1035055 w 1187455"/>
              <a:gd name="csY39" fmla="*/ 1224699 h 1995663"/>
              <a:gd name="csX40" fmla="*/ 963337 w 1187455"/>
              <a:gd name="csY40" fmla="*/ 1197805 h 1995663"/>
              <a:gd name="csX41" fmla="*/ 909549 w 1187455"/>
              <a:gd name="csY41" fmla="*/ 1179875 h 1995663"/>
              <a:gd name="csX42" fmla="*/ 873690 w 1187455"/>
              <a:gd name="csY42" fmla="*/ 1152981 h 1995663"/>
              <a:gd name="csX43" fmla="*/ 846796 w 1187455"/>
              <a:gd name="csY43" fmla="*/ 1144016 h 1995663"/>
              <a:gd name="csX44" fmla="*/ 828867 w 1187455"/>
              <a:gd name="csY44" fmla="*/ 1117122 h 1995663"/>
              <a:gd name="csX45" fmla="*/ 801973 w 1187455"/>
              <a:gd name="csY45" fmla="*/ 1099193 h 1995663"/>
              <a:gd name="csX46" fmla="*/ 757149 w 1187455"/>
              <a:gd name="csY46" fmla="*/ 1063334 h 1995663"/>
              <a:gd name="csX47" fmla="*/ 739220 w 1187455"/>
              <a:gd name="csY47" fmla="*/ 1036440 h 1995663"/>
              <a:gd name="csX48" fmla="*/ 721290 w 1187455"/>
              <a:gd name="csY48" fmla="*/ 1018510 h 1995663"/>
              <a:gd name="csX49" fmla="*/ 748184 w 1187455"/>
              <a:gd name="csY49" fmla="*/ 955757 h 1995663"/>
              <a:gd name="csX50" fmla="*/ 775078 w 1187455"/>
              <a:gd name="csY50" fmla="*/ 937828 h 1995663"/>
              <a:gd name="csX51" fmla="*/ 819902 w 1187455"/>
              <a:gd name="csY51" fmla="*/ 875075 h 1995663"/>
              <a:gd name="csX52" fmla="*/ 846796 w 1187455"/>
              <a:gd name="csY52" fmla="*/ 857146 h 1995663"/>
              <a:gd name="csX53" fmla="*/ 864726 w 1187455"/>
              <a:gd name="csY53" fmla="*/ 839216 h 1995663"/>
              <a:gd name="csX54" fmla="*/ 864726 w 1187455"/>
              <a:gd name="csY54" fmla="*/ 749569 h 1995663"/>
              <a:gd name="csX55" fmla="*/ 828867 w 1187455"/>
              <a:gd name="csY55" fmla="*/ 740605 h 1995663"/>
              <a:gd name="csX56" fmla="*/ 757149 w 1187455"/>
              <a:gd name="csY56" fmla="*/ 767499 h 1995663"/>
              <a:gd name="csX57" fmla="*/ 712326 w 1187455"/>
              <a:gd name="csY57" fmla="*/ 830252 h 1995663"/>
              <a:gd name="csX58" fmla="*/ 694396 w 1187455"/>
              <a:gd name="csY58" fmla="*/ 857146 h 1995663"/>
              <a:gd name="csX59" fmla="*/ 667502 w 1187455"/>
              <a:gd name="csY59" fmla="*/ 866110 h 1995663"/>
              <a:gd name="csX60" fmla="*/ 640608 w 1187455"/>
              <a:gd name="csY60" fmla="*/ 884040 h 1995663"/>
              <a:gd name="csX61" fmla="*/ 604749 w 1187455"/>
              <a:gd name="csY61" fmla="*/ 857146 h 1995663"/>
              <a:gd name="csX62" fmla="*/ 533031 w 1187455"/>
              <a:gd name="csY62" fmla="*/ 803357 h 1995663"/>
              <a:gd name="csX63" fmla="*/ 497173 w 1187455"/>
              <a:gd name="csY63" fmla="*/ 740605 h 1995663"/>
              <a:gd name="csX64" fmla="*/ 533031 w 1187455"/>
              <a:gd name="csY64" fmla="*/ 695781 h 1995663"/>
              <a:gd name="csX65" fmla="*/ 559926 w 1187455"/>
              <a:gd name="csY65" fmla="*/ 668887 h 1995663"/>
              <a:gd name="csX66" fmla="*/ 586820 w 1187455"/>
              <a:gd name="csY66" fmla="*/ 659922 h 1995663"/>
              <a:gd name="csX67" fmla="*/ 649573 w 1187455"/>
              <a:gd name="csY67" fmla="*/ 633028 h 1995663"/>
              <a:gd name="csX68" fmla="*/ 712326 w 1187455"/>
              <a:gd name="csY68" fmla="*/ 606134 h 1995663"/>
              <a:gd name="csX69" fmla="*/ 739220 w 1187455"/>
              <a:gd name="csY69" fmla="*/ 588205 h 1995663"/>
              <a:gd name="csX70" fmla="*/ 766114 w 1187455"/>
              <a:gd name="csY70" fmla="*/ 579240 h 1995663"/>
              <a:gd name="csX71" fmla="*/ 999196 w 1187455"/>
              <a:gd name="csY71" fmla="*/ 561310 h 1995663"/>
              <a:gd name="csX72" fmla="*/ 1017126 w 1187455"/>
              <a:gd name="csY72" fmla="*/ 534416 h 1995663"/>
              <a:gd name="csX73" fmla="*/ 972302 w 1187455"/>
              <a:gd name="csY73" fmla="*/ 507522 h 1995663"/>
              <a:gd name="csX74" fmla="*/ 873690 w 1187455"/>
              <a:gd name="csY74" fmla="*/ 435805 h 1995663"/>
              <a:gd name="csX75" fmla="*/ 864726 w 1187455"/>
              <a:gd name="csY75" fmla="*/ 408910 h 1995663"/>
              <a:gd name="csX76" fmla="*/ 918514 w 1187455"/>
              <a:gd name="csY76" fmla="*/ 328228 h 1995663"/>
              <a:gd name="csX77" fmla="*/ 1008161 w 1187455"/>
              <a:gd name="csY77" fmla="*/ 175828 h 1995663"/>
              <a:gd name="csX78" fmla="*/ 891620 w 1187455"/>
              <a:gd name="csY78" fmla="*/ 131005 h 1995663"/>
              <a:gd name="csX79" fmla="*/ 828867 w 1187455"/>
              <a:gd name="csY79" fmla="*/ 104110 h 1995663"/>
              <a:gd name="csX0" fmla="*/ 828867 w 1187455"/>
              <a:gd name="csY0" fmla="*/ 109569 h 2001122"/>
              <a:gd name="csX1" fmla="*/ 48937 w 1187455"/>
              <a:gd name="csY1" fmla="*/ 1597711 h 2001122"/>
              <a:gd name="csX2" fmla="*/ 84796 w 1187455"/>
              <a:gd name="csY2" fmla="*/ 1651499 h 2001122"/>
              <a:gd name="csX3" fmla="*/ 102726 w 1187455"/>
              <a:gd name="csY3" fmla="*/ 1696322 h 2001122"/>
              <a:gd name="csX4" fmla="*/ 138584 w 1187455"/>
              <a:gd name="csY4" fmla="*/ 1741146 h 2001122"/>
              <a:gd name="csX5" fmla="*/ 147549 w 1187455"/>
              <a:gd name="csY5" fmla="*/ 1768040 h 2001122"/>
              <a:gd name="csX6" fmla="*/ 156514 w 1187455"/>
              <a:gd name="csY6" fmla="*/ 1803899 h 2001122"/>
              <a:gd name="csX7" fmla="*/ 201337 w 1187455"/>
              <a:gd name="csY7" fmla="*/ 1866652 h 2001122"/>
              <a:gd name="csX8" fmla="*/ 210302 w 1187455"/>
              <a:gd name="csY8" fmla="*/ 1902511 h 2001122"/>
              <a:gd name="csX9" fmla="*/ 237196 w 1187455"/>
              <a:gd name="csY9" fmla="*/ 1920440 h 2001122"/>
              <a:gd name="csX10" fmla="*/ 344773 w 1187455"/>
              <a:gd name="csY10" fmla="*/ 1893546 h 2001122"/>
              <a:gd name="csX11" fmla="*/ 425455 w 1187455"/>
              <a:gd name="csY11" fmla="*/ 1875616 h 2001122"/>
              <a:gd name="csX12" fmla="*/ 604749 w 1187455"/>
              <a:gd name="csY12" fmla="*/ 1893546 h 2001122"/>
              <a:gd name="csX13" fmla="*/ 667502 w 1187455"/>
              <a:gd name="csY13" fmla="*/ 1911475 h 2001122"/>
              <a:gd name="csX14" fmla="*/ 694396 w 1187455"/>
              <a:gd name="csY14" fmla="*/ 1938369 h 2001122"/>
              <a:gd name="csX15" fmla="*/ 739220 w 1187455"/>
              <a:gd name="csY15" fmla="*/ 1947334 h 2001122"/>
              <a:gd name="csX16" fmla="*/ 766114 w 1187455"/>
              <a:gd name="csY16" fmla="*/ 1956299 h 2001122"/>
              <a:gd name="csX17" fmla="*/ 819902 w 1187455"/>
              <a:gd name="csY17" fmla="*/ 2001122 h 2001122"/>
              <a:gd name="csX18" fmla="*/ 828867 w 1187455"/>
              <a:gd name="csY18" fmla="*/ 1956299 h 2001122"/>
              <a:gd name="csX19" fmla="*/ 810937 w 1187455"/>
              <a:gd name="csY19" fmla="*/ 1938369 h 2001122"/>
              <a:gd name="csX20" fmla="*/ 801973 w 1187455"/>
              <a:gd name="csY20" fmla="*/ 1911475 h 2001122"/>
              <a:gd name="csX21" fmla="*/ 793008 w 1187455"/>
              <a:gd name="csY21" fmla="*/ 1848722 h 2001122"/>
              <a:gd name="csX22" fmla="*/ 775078 w 1187455"/>
              <a:gd name="csY22" fmla="*/ 1821828 h 2001122"/>
              <a:gd name="csX23" fmla="*/ 801973 w 1187455"/>
              <a:gd name="csY23" fmla="*/ 1794934 h 2001122"/>
              <a:gd name="csX24" fmla="*/ 793008 w 1187455"/>
              <a:gd name="csY24" fmla="*/ 1768040 h 2001122"/>
              <a:gd name="csX25" fmla="*/ 819902 w 1187455"/>
              <a:gd name="csY25" fmla="*/ 1696322 h 2001122"/>
              <a:gd name="csX26" fmla="*/ 873690 w 1187455"/>
              <a:gd name="csY26" fmla="*/ 1687358 h 2001122"/>
              <a:gd name="csX27" fmla="*/ 954373 w 1187455"/>
              <a:gd name="csY27" fmla="*/ 1624605 h 2001122"/>
              <a:gd name="csX28" fmla="*/ 972302 w 1187455"/>
              <a:gd name="csY28" fmla="*/ 1597711 h 2001122"/>
              <a:gd name="csX29" fmla="*/ 999196 w 1187455"/>
              <a:gd name="csY29" fmla="*/ 1588746 h 2001122"/>
              <a:gd name="csX30" fmla="*/ 1070914 w 1187455"/>
              <a:gd name="csY30" fmla="*/ 1525993 h 2001122"/>
              <a:gd name="csX31" fmla="*/ 1106773 w 1187455"/>
              <a:gd name="csY31" fmla="*/ 1490134 h 2001122"/>
              <a:gd name="csX32" fmla="*/ 1124702 w 1187455"/>
              <a:gd name="csY32" fmla="*/ 1445311 h 2001122"/>
              <a:gd name="csX33" fmla="*/ 1160561 w 1187455"/>
              <a:gd name="csY33" fmla="*/ 1391522 h 2001122"/>
              <a:gd name="csX34" fmla="*/ 1178490 w 1187455"/>
              <a:gd name="csY34" fmla="*/ 1337734 h 2001122"/>
              <a:gd name="csX35" fmla="*/ 1187455 w 1187455"/>
              <a:gd name="csY35" fmla="*/ 1310840 h 2001122"/>
              <a:gd name="csX36" fmla="*/ 1178490 w 1187455"/>
              <a:gd name="csY36" fmla="*/ 1274981 h 2001122"/>
              <a:gd name="csX37" fmla="*/ 1133667 w 1187455"/>
              <a:gd name="csY37" fmla="*/ 1266016 h 2001122"/>
              <a:gd name="csX38" fmla="*/ 1070914 w 1187455"/>
              <a:gd name="csY38" fmla="*/ 1239122 h 2001122"/>
              <a:gd name="csX39" fmla="*/ 1035055 w 1187455"/>
              <a:gd name="csY39" fmla="*/ 1230158 h 2001122"/>
              <a:gd name="csX40" fmla="*/ 963337 w 1187455"/>
              <a:gd name="csY40" fmla="*/ 1203264 h 2001122"/>
              <a:gd name="csX41" fmla="*/ 909549 w 1187455"/>
              <a:gd name="csY41" fmla="*/ 1185334 h 2001122"/>
              <a:gd name="csX42" fmla="*/ 873690 w 1187455"/>
              <a:gd name="csY42" fmla="*/ 1158440 h 2001122"/>
              <a:gd name="csX43" fmla="*/ 846796 w 1187455"/>
              <a:gd name="csY43" fmla="*/ 1149475 h 2001122"/>
              <a:gd name="csX44" fmla="*/ 828867 w 1187455"/>
              <a:gd name="csY44" fmla="*/ 1122581 h 2001122"/>
              <a:gd name="csX45" fmla="*/ 801973 w 1187455"/>
              <a:gd name="csY45" fmla="*/ 1104652 h 2001122"/>
              <a:gd name="csX46" fmla="*/ 757149 w 1187455"/>
              <a:gd name="csY46" fmla="*/ 1068793 h 2001122"/>
              <a:gd name="csX47" fmla="*/ 739220 w 1187455"/>
              <a:gd name="csY47" fmla="*/ 1041899 h 2001122"/>
              <a:gd name="csX48" fmla="*/ 721290 w 1187455"/>
              <a:gd name="csY48" fmla="*/ 1023969 h 2001122"/>
              <a:gd name="csX49" fmla="*/ 748184 w 1187455"/>
              <a:gd name="csY49" fmla="*/ 961216 h 2001122"/>
              <a:gd name="csX50" fmla="*/ 775078 w 1187455"/>
              <a:gd name="csY50" fmla="*/ 943287 h 2001122"/>
              <a:gd name="csX51" fmla="*/ 819902 w 1187455"/>
              <a:gd name="csY51" fmla="*/ 880534 h 2001122"/>
              <a:gd name="csX52" fmla="*/ 846796 w 1187455"/>
              <a:gd name="csY52" fmla="*/ 862605 h 2001122"/>
              <a:gd name="csX53" fmla="*/ 864726 w 1187455"/>
              <a:gd name="csY53" fmla="*/ 844675 h 2001122"/>
              <a:gd name="csX54" fmla="*/ 864726 w 1187455"/>
              <a:gd name="csY54" fmla="*/ 755028 h 2001122"/>
              <a:gd name="csX55" fmla="*/ 828867 w 1187455"/>
              <a:gd name="csY55" fmla="*/ 746064 h 2001122"/>
              <a:gd name="csX56" fmla="*/ 757149 w 1187455"/>
              <a:gd name="csY56" fmla="*/ 772958 h 2001122"/>
              <a:gd name="csX57" fmla="*/ 712326 w 1187455"/>
              <a:gd name="csY57" fmla="*/ 835711 h 2001122"/>
              <a:gd name="csX58" fmla="*/ 694396 w 1187455"/>
              <a:gd name="csY58" fmla="*/ 862605 h 2001122"/>
              <a:gd name="csX59" fmla="*/ 667502 w 1187455"/>
              <a:gd name="csY59" fmla="*/ 871569 h 2001122"/>
              <a:gd name="csX60" fmla="*/ 640608 w 1187455"/>
              <a:gd name="csY60" fmla="*/ 889499 h 2001122"/>
              <a:gd name="csX61" fmla="*/ 604749 w 1187455"/>
              <a:gd name="csY61" fmla="*/ 862605 h 2001122"/>
              <a:gd name="csX62" fmla="*/ 533031 w 1187455"/>
              <a:gd name="csY62" fmla="*/ 808816 h 2001122"/>
              <a:gd name="csX63" fmla="*/ 497173 w 1187455"/>
              <a:gd name="csY63" fmla="*/ 746064 h 2001122"/>
              <a:gd name="csX64" fmla="*/ 533031 w 1187455"/>
              <a:gd name="csY64" fmla="*/ 701240 h 2001122"/>
              <a:gd name="csX65" fmla="*/ 559926 w 1187455"/>
              <a:gd name="csY65" fmla="*/ 674346 h 2001122"/>
              <a:gd name="csX66" fmla="*/ 586820 w 1187455"/>
              <a:gd name="csY66" fmla="*/ 665381 h 2001122"/>
              <a:gd name="csX67" fmla="*/ 649573 w 1187455"/>
              <a:gd name="csY67" fmla="*/ 638487 h 2001122"/>
              <a:gd name="csX68" fmla="*/ 712326 w 1187455"/>
              <a:gd name="csY68" fmla="*/ 611593 h 2001122"/>
              <a:gd name="csX69" fmla="*/ 739220 w 1187455"/>
              <a:gd name="csY69" fmla="*/ 593664 h 2001122"/>
              <a:gd name="csX70" fmla="*/ 766114 w 1187455"/>
              <a:gd name="csY70" fmla="*/ 584699 h 2001122"/>
              <a:gd name="csX71" fmla="*/ 999196 w 1187455"/>
              <a:gd name="csY71" fmla="*/ 566769 h 2001122"/>
              <a:gd name="csX72" fmla="*/ 1017126 w 1187455"/>
              <a:gd name="csY72" fmla="*/ 539875 h 2001122"/>
              <a:gd name="csX73" fmla="*/ 972302 w 1187455"/>
              <a:gd name="csY73" fmla="*/ 512981 h 2001122"/>
              <a:gd name="csX74" fmla="*/ 873690 w 1187455"/>
              <a:gd name="csY74" fmla="*/ 441264 h 2001122"/>
              <a:gd name="csX75" fmla="*/ 864726 w 1187455"/>
              <a:gd name="csY75" fmla="*/ 414369 h 2001122"/>
              <a:gd name="csX76" fmla="*/ 918514 w 1187455"/>
              <a:gd name="csY76" fmla="*/ 333687 h 2001122"/>
              <a:gd name="csX77" fmla="*/ 891620 w 1187455"/>
              <a:gd name="csY77" fmla="*/ 136464 h 2001122"/>
              <a:gd name="csX78" fmla="*/ 828867 w 1187455"/>
              <a:gd name="csY78" fmla="*/ 109569 h 2001122"/>
              <a:gd name="csX0" fmla="*/ 896212 w 1192047"/>
              <a:gd name="csY0" fmla="*/ 65410 h 1930068"/>
              <a:gd name="csX1" fmla="*/ 53529 w 1192047"/>
              <a:gd name="csY1" fmla="*/ 1526657 h 1930068"/>
              <a:gd name="csX2" fmla="*/ 89388 w 1192047"/>
              <a:gd name="csY2" fmla="*/ 1580445 h 1930068"/>
              <a:gd name="csX3" fmla="*/ 107318 w 1192047"/>
              <a:gd name="csY3" fmla="*/ 1625268 h 1930068"/>
              <a:gd name="csX4" fmla="*/ 143176 w 1192047"/>
              <a:gd name="csY4" fmla="*/ 1670092 h 1930068"/>
              <a:gd name="csX5" fmla="*/ 152141 w 1192047"/>
              <a:gd name="csY5" fmla="*/ 1696986 h 1930068"/>
              <a:gd name="csX6" fmla="*/ 161106 w 1192047"/>
              <a:gd name="csY6" fmla="*/ 1732845 h 1930068"/>
              <a:gd name="csX7" fmla="*/ 205929 w 1192047"/>
              <a:gd name="csY7" fmla="*/ 1795598 h 1930068"/>
              <a:gd name="csX8" fmla="*/ 214894 w 1192047"/>
              <a:gd name="csY8" fmla="*/ 1831457 h 1930068"/>
              <a:gd name="csX9" fmla="*/ 241788 w 1192047"/>
              <a:gd name="csY9" fmla="*/ 1849386 h 1930068"/>
              <a:gd name="csX10" fmla="*/ 349365 w 1192047"/>
              <a:gd name="csY10" fmla="*/ 1822492 h 1930068"/>
              <a:gd name="csX11" fmla="*/ 430047 w 1192047"/>
              <a:gd name="csY11" fmla="*/ 1804562 h 1930068"/>
              <a:gd name="csX12" fmla="*/ 609341 w 1192047"/>
              <a:gd name="csY12" fmla="*/ 1822492 h 1930068"/>
              <a:gd name="csX13" fmla="*/ 672094 w 1192047"/>
              <a:gd name="csY13" fmla="*/ 1840421 h 1930068"/>
              <a:gd name="csX14" fmla="*/ 698988 w 1192047"/>
              <a:gd name="csY14" fmla="*/ 1867315 h 1930068"/>
              <a:gd name="csX15" fmla="*/ 743812 w 1192047"/>
              <a:gd name="csY15" fmla="*/ 1876280 h 1930068"/>
              <a:gd name="csX16" fmla="*/ 770706 w 1192047"/>
              <a:gd name="csY16" fmla="*/ 1885245 h 1930068"/>
              <a:gd name="csX17" fmla="*/ 824494 w 1192047"/>
              <a:gd name="csY17" fmla="*/ 1930068 h 1930068"/>
              <a:gd name="csX18" fmla="*/ 833459 w 1192047"/>
              <a:gd name="csY18" fmla="*/ 1885245 h 1930068"/>
              <a:gd name="csX19" fmla="*/ 815529 w 1192047"/>
              <a:gd name="csY19" fmla="*/ 1867315 h 1930068"/>
              <a:gd name="csX20" fmla="*/ 806565 w 1192047"/>
              <a:gd name="csY20" fmla="*/ 1840421 h 1930068"/>
              <a:gd name="csX21" fmla="*/ 797600 w 1192047"/>
              <a:gd name="csY21" fmla="*/ 1777668 h 1930068"/>
              <a:gd name="csX22" fmla="*/ 779670 w 1192047"/>
              <a:gd name="csY22" fmla="*/ 1750774 h 1930068"/>
              <a:gd name="csX23" fmla="*/ 806565 w 1192047"/>
              <a:gd name="csY23" fmla="*/ 1723880 h 1930068"/>
              <a:gd name="csX24" fmla="*/ 797600 w 1192047"/>
              <a:gd name="csY24" fmla="*/ 1696986 h 1930068"/>
              <a:gd name="csX25" fmla="*/ 824494 w 1192047"/>
              <a:gd name="csY25" fmla="*/ 1625268 h 1930068"/>
              <a:gd name="csX26" fmla="*/ 878282 w 1192047"/>
              <a:gd name="csY26" fmla="*/ 1616304 h 1930068"/>
              <a:gd name="csX27" fmla="*/ 958965 w 1192047"/>
              <a:gd name="csY27" fmla="*/ 1553551 h 1930068"/>
              <a:gd name="csX28" fmla="*/ 976894 w 1192047"/>
              <a:gd name="csY28" fmla="*/ 1526657 h 1930068"/>
              <a:gd name="csX29" fmla="*/ 1003788 w 1192047"/>
              <a:gd name="csY29" fmla="*/ 1517692 h 1930068"/>
              <a:gd name="csX30" fmla="*/ 1075506 w 1192047"/>
              <a:gd name="csY30" fmla="*/ 1454939 h 1930068"/>
              <a:gd name="csX31" fmla="*/ 1111365 w 1192047"/>
              <a:gd name="csY31" fmla="*/ 1419080 h 1930068"/>
              <a:gd name="csX32" fmla="*/ 1129294 w 1192047"/>
              <a:gd name="csY32" fmla="*/ 1374257 h 1930068"/>
              <a:gd name="csX33" fmla="*/ 1165153 w 1192047"/>
              <a:gd name="csY33" fmla="*/ 1320468 h 1930068"/>
              <a:gd name="csX34" fmla="*/ 1183082 w 1192047"/>
              <a:gd name="csY34" fmla="*/ 1266680 h 1930068"/>
              <a:gd name="csX35" fmla="*/ 1192047 w 1192047"/>
              <a:gd name="csY35" fmla="*/ 1239786 h 1930068"/>
              <a:gd name="csX36" fmla="*/ 1183082 w 1192047"/>
              <a:gd name="csY36" fmla="*/ 1203927 h 1930068"/>
              <a:gd name="csX37" fmla="*/ 1138259 w 1192047"/>
              <a:gd name="csY37" fmla="*/ 1194962 h 1930068"/>
              <a:gd name="csX38" fmla="*/ 1075506 w 1192047"/>
              <a:gd name="csY38" fmla="*/ 1168068 h 1930068"/>
              <a:gd name="csX39" fmla="*/ 1039647 w 1192047"/>
              <a:gd name="csY39" fmla="*/ 1159104 h 1930068"/>
              <a:gd name="csX40" fmla="*/ 967929 w 1192047"/>
              <a:gd name="csY40" fmla="*/ 1132210 h 1930068"/>
              <a:gd name="csX41" fmla="*/ 914141 w 1192047"/>
              <a:gd name="csY41" fmla="*/ 1114280 h 1930068"/>
              <a:gd name="csX42" fmla="*/ 878282 w 1192047"/>
              <a:gd name="csY42" fmla="*/ 1087386 h 1930068"/>
              <a:gd name="csX43" fmla="*/ 851388 w 1192047"/>
              <a:gd name="csY43" fmla="*/ 1078421 h 1930068"/>
              <a:gd name="csX44" fmla="*/ 833459 w 1192047"/>
              <a:gd name="csY44" fmla="*/ 1051527 h 1930068"/>
              <a:gd name="csX45" fmla="*/ 806565 w 1192047"/>
              <a:gd name="csY45" fmla="*/ 1033598 h 1930068"/>
              <a:gd name="csX46" fmla="*/ 761741 w 1192047"/>
              <a:gd name="csY46" fmla="*/ 997739 h 1930068"/>
              <a:gd name="csX47" fmla="*/ 743812 w 1192047"/>
              <a:gd name="csY47" fmla="*/ 970845 h 1930068"/>
              <a:gd name="csX48" fmla="*/ 725882 w 1192047"/>
              <a:gd name="csY48" fmla="*/ 952915 h 1930068"/>
              <a:gd name="csX49" fmla="*/ 752776 w 1192047"/>
              <a:gd name="csY49" fmla="*/ 890162 h 1930068"/>
              <a:gd name="csX50" fmla="*/ 779670 w 1192047"/>
              <a:gd name="csY50" fmla="*/ 872233 h 1930068"/>
              <a:gd name="csX51" fmla="*/ 824494 w 1192047"/>
              <a:gd name="csY51" fmla="*/ 809480 h 1930068"/>
              <a:gd name="csX52" fmla="*/ 851388 w 1192047"/>
              <a:gd name="csY52" fmla="*/ 791551 h 1930068"/>
              <a:gd name="csX53" fmla="*/ 869318 w 1192047"/>
              <a:gd name="csY53" fmla="*/ 773621 h 1930068"/>
              <a:gd name="csX54" fmla="*/ 869318 w 1192047"/>
              <a:gd name="csY54" fmla="*/ 683974 h 1930068"/>
              <a:gd name="csX55" fmla="*/ 833459 w 1192047"/>
              <a:gd name="csY55" fmla="*/ 675010 h 1930068"/>
              <a:gd name="csX56" fmla="*/ 761741 w 1192047"/>
              <a:gd name="csY56" fmla="*/ 701904 h 1930068"/>
              <a:gd name="csX57" fmla="*/ 716918 w 1192047"/>
              <a:gd name="csY57" fmla="*/ 764657 h 1930068"/>
              <a:gd name="csX58" fmla="*/ 698988 w 1192047"/>
              <a:gd name="csY58" fmla="*/ 791551 h 1930068"/>
              <a:gd name="csX59" fmla="*/ 672094 w 1192047"/>
              <a:gd name="csY59" fmla="*/ 800515 h 1930068"/>
              <a:gd name="csX60" fmla="*/ 645200 w 1192047"/>
              <a:gd name="csY60" fmla="*/ 818445 h 1930068"/>
              <a:gd name="csX61" fmla="*/ 609341 w 1192047"/>
              <a:gd name="csY61" fmla="*/ 791551 h 1930068"/>
              <a:gd name="csX62" fmla="*/ 537623 w 1192047"/>
              <a:gd name="csY62" fmla="*/ 737762 h 1930068"/>
              <a:gd name="csX63" fmla="*/ 501765 w 1192047"/>
              <a:gd name="csY63" fmla="*/ 675010 h 1930068"/>
              <a:gd name="csX64" fmla="*/ 537623 w 1192047"/>
              <a:gd name="csY64" fmla="*/ 630186 h 1930068"/>
              <a:gd name="csX65" fmla="*/ 564518 w 1192047"/>
              <a:gd name="csY65" fmla="*/ 603292 h 1930068"/>
              <a:gd name="csX66" fmla="*/ 591412 w 1192047"/>
              <a:gd name="csY66" fmla="*/ 594327 h 1930068"/>
              <a:gd name="csX67" fmla="*/ 654165 w 1192047"/>
              <a:gd name="csY67" fmla="*/ 567433 h 1930068"/>
              <a:gd name="csX68" fmla="*/ 716918 w 1192047"/>
              <a:gd name="csY68" fmla="*/ 540539 h 1930068"/>
              <a:gd name="csX69" fmla="*/ 743812 w 1192047"/>
              <a:gd name="csY69" fmla="*/ 522610 h 1930068"/>
              <a:gd name="csX70" fmla="*/ 770706 w 1192047"/>
              <a:gd name="csY70" fmla="*/ 513645 h 1930068"/>
              <a:gd name="csX71" fmla="*/ 1003788 w 1192047"/>
              <a:gd name="csY71" fmla="*/ 495715 h 1930068"/>
              <a:gd name="csX72" fmla="*/ 1021718 w 1192047"/>
              <a:gd name="csY72" fmla="*/ 468821 h 1930068"/>
              <a:gd name="csX73" fmla="*/ 976894 w 1192047"/>
              <a:gd name="csY73" fmla="*/ 441927 h 1930068"/>
              <a:gd name="csX74" fmla="*/ 878282 w 1192047"/>
              <a:gd name="csY74" fmla="*/ 370210 h 1930068"/>
              <a:gd name="csX75" fmla="*/ 869318 w 1192047"/>
              <a:gd name="csY75" fmla="*/ 343315 h 1930068"/>
              <a:gd name="csX76" fmla="*/ 923106 w 1192047"/>
              <a:gd name="csY76" fmla="*/ 262633 h 1930068"/>
              <a:gd name="csX77" fmla="*/ 896212 w 1192047"/>
              <a:gd name="csY77" fmla="*/ 65410 h 1930068"/>
              <a:gd name="csX0" fmla="*/ 925076 w 1194017"/>
              <a:gd name="csY0" fmla="*/ 76299 h 1743734"/>
              <a:gd name="csX1" fmla="*/ 55499 w 1194017"/>
              <a:gd name="csY1" fmla="*/ 1340323 h 1743734"/>
              <a:gd name="csX2" fmla="*/ 91358 w 1194017"/>
              <a:gd name="csY2" fmla="*/ 1394111 h 1743734"/>
              <a:gd name="csX3" fmla="*/ 109288 w 1194017"/>
              <a:gd name="csY3" fmla="*/ 1438934 h 1743734"/>
              <a:gd name="csX4" fmla="*/ 145146 w 1194017"/>
              <a:gd name="csY4" fmla="*/ 1483758 h 1743734"/>
              <a:gd name="csX5" fmla="*/ 154111 w 1194017"/>
              <a:gd name="csY5" fmla="*/ 1510652 h 1743734"/>
              <a:gd name="csX6" fmla="*/ 163076 w 1194017"/>
              <a:gd name="csY6" fmla="*/ 1546511 h 1743734"/>
              <a:gd name="csX7" fmla="*/ 207899 w 1194017"/>
              <a:gd name="csY7" fmla="*/ 1609264 h 1743734"/>
              <a:gd name="csX8" fmla="*/ 216864 w 1194017"/>
              <a:gd name="csY8" fmla="*/ 1645123 h 1743734"/>
              <a:gd name="csX9" fmla="*/ 243758 w 1194017"/>
              <a:gd name="csY9" fmla="*/ 1663052 h 1743734"/>
              <a:gd name="csX10" fmla="*/ 351335 w 1194017"/>
              <a:gd name="csY10" fmla="*/ 1636158 h 1743734"/>
              <a:gd name="csX11" fmla="*/ 432017 w 1194017"/>
              <a:gd name="csY11" fmla="*/ 1618228 h 1743734"/>
              <a:gd name="csX12" fmla="*/ 611311 w 1194017"/>
              <a:gd name="csY12" fmla="*/ 1636158 h 1743734"/>
              <a:gd name="csX13" fmla="*/ 674064 w 1194017"/>
              <a:gd name="csY13" fmla="*/ 1654087 h 1743734"/>
              <a:gd name="csX14" fmla="*/ 700958 w 1194017"/>
              <a:gd name="csY14" fmla="*/ 1680981 h 1743734"/>
              <a:gd name="csX15" fmla="*/ 745782 w 1194017"/>
              <a:gd name="csY15" fmla="*/ 1689946 h 1743734"/>
              <a:gd name="csX16" fmla="*/ 772676 w 1194017"/>
              <a:gd name="csY16" fmla="*/ 1698911 h 1743734"/>
              <a:gd name="csX17" fmla="*/ 826464 w 1194017"/>
              <a:gd name="csY17" fmla="*/ 1743734 h 1743734"/>
              <a:gd name="csX18" fmla="*/ 835429 w 1194017"/>
              <a:gd name="csY18" fmla="*/ 1698911 h 1743734"/>
              <a:gd name="csX19" fmla="*/ 817499 w 1194017"/>
              <a:gd name="csY19" fmla="*/ 1680981 h 1743734"/>
              <a:gd name="csX20" fmla="*/ 808535 w 1194017"/>
              <a:gd name="csY20" fmla="*/ 1654087 h 1743734"/>
              <a:gd name="csX21" fmla="*/ 799570 w 1194017"/>
              <a:gd name="csY21" fmla="*/ 1591334 h 1743734"/>
              <a:gd name="csX22" fmla="*/ 781640 w 1194017"/>
              <a:gd name="csY22" fmla="*/ 1564440 h 1743734"/>
              <a:gd name="csX23" fmla="*/ 808535 w 1194017"/>
              <a:gd name="csY23" fmla="*/ 1537546 h 1743734"/>
              <a:gd name="csX24" fmla="*/ 799570 w 1194017"/>
              <a:gd name="csY24" fmla="*/ 1510652 h 1743734"/>
              <a:gd name="csX25" fmla="*/ 826464 w 1194017"/>
              <a:gd name="csY25" fmla="*/ 1438934 h 1743734"/>
              <a:gd name="csX26" fmla="*/ 880252 w 1194017"/>
              <a:gd name="csY26" fmla="*/ 1429970 h 1743734"/>
              <a:gd name="csX27" fmla="*/ 960935 w 1194017"/>
              <a:gd name="csY27" fmla="*/ 1367217 h 1743734"/>
              <a:gd name="csX28" fmla="*/ 978864 w 1194017"/>
              <a:gd name="csY28" fmla="*/ 1340323 h 1743734"/>
              <a:gd name="csX29" fmla="*/ 1005758 w 1194017"/>
              <a:gd name="csY29" fmla="*/ 1331358 h 1743734"/>
              <a:gd name="csX30" fmla="*/ 1077476 w 1194017"/>
              <a:gd name="csY30" fmla="*/ 1268605 h 1743734"/>
              <a:gd name="csX31" fmla="*/ 1113335 w 1194017"/>
              <a:gd name="csY31" fmla="*/ 1232746 h 1743734"/>
              <a:gd name="csX32" fmla="*/ 1131264 w 1194017"/>
              <a:gd name="csY32" fmla="*/ 1187923 h 1743734"/>
              <a:gd name="csX33" fmla="*/ 1167123 w 1194017"/>
              <a:gd name="csY33" fmla="*/ 1134134 h 1743734"/>
              <a:gd name="csX34" fmla="*/ 1185052 w 1194017"/>
              <a:gd name="csY34" fmla="*/ 1080346 h 1743734"/>
              <a:gd name="csX35" fmla="*/ 1194017 w 1194017"/>
              <a:gd name="csY35" fmla="*/ 1053452 h 1743734"/>
              <a:gd name="csX36" fmla="*/ 1185052 w 1194017"/>
              <a:gd name="csY36" fmla="*/ 1017593 h 1743734"/>
              <a:gd name="csX37" fmla="*/ 1140229 w 1194017"/>
              <a:gd name="csY37" fmla="*/ 1008628 h 1743734"/>
              <a:gd name="csX38" fmla="*/ 1077476 w 1194017"/>
              <a:gd name="csY38" fmla="*/ 981734 h 1743734"/>
              <a:gd name="csX39" fmla="*/ 1041617 w 1194017"/>
              <a:gd name="csY39" fmla="*/ 972770 h 1743734"/>
              <a:gd name="csX40" fmla="*/ 969899 w 1194017"/>
              <a:gd name="csY40" fmla="*/ 945876 h 1743734"/>
              <a:gd name="csX41" fmla="*/ 916111 w 1194017"/>
              <a:gd name="csY41" fmla="*/ 927946 h 1743734"/>
              <a:gd name="csX42" fmla="*/ 880252 w 1194017"/>
              <a:gd name="csY42" fmla="*/ 901052 h 1743734"/>
              <a:gd name="csX43" fmla="*/ 853358 w 1194017"/>
              <a:gd name="csY43" fmla="*/ 892087 h 1743734"/>
              <a:gd name="csX44" fmla="*/ 835429 w 1194017"/>
              <a:gd name="csY44" fmla="*/ 865193 h 1743734"/>
              <a:gd name="csX45" fmla="*/ 808535 w 1194017"/>
              <a:gd name="csY45" fmla="*/ 847264 h 1743734"/>
              <a:gd name="csX46" fmla="*/ 763711 w 1194017"/>
              <a:gd name="csY46" fmla="*/ 811405 h 1743734"/>
              <a:gd name="csX47" fmla="*/ 745782 w 1194017"/>
              <a:gd name="csY47" fmla="*/ 784511 h 1743734"/>
              <a:gd name="csX48" fmla="*/ 727852 w 1194017"/>
              <a:gd name="csY48" fmla="*/ 766581 h 1743734"/>
              <a:gd name="csX49" fmla="*/ 754746 w 1194017"/>
              <a:gd name="csY49" fmla="*/ 703828 h 1743734"/>
              <a:gd name="csX50" fmla="*/ 781640 w 1194017"/>
              <a:gd name="csY50" fmla="*/ 685899 h 1743734"/>
              <a:gd name="csX51" fmla="*/ 826464 w 1194017"/>
              <a:gd name="csY51" fmla="*/ 623146 h 1743734"/>
              <a:gd name="csX52" fmla="*/ 853358 w 1194017"/>
              <a:gd name="csY52" fmla="*/ 605217 h 1743734"/>
              <a:gd name="csX53" fmla="*/ 871288 w 1194017"/>
              <a:gd name="csY53" fmla="*/ 587287 h 1743734"/>
              <a:gd name="csX54" fmla="*/ 871288 w 1194017"/>
              <a:gd name="csY54" fmla="*/ 497640 h 1743734"/>
              <a:gd name="csX55" fmla="*/ 835429 w 1194017"/>
              <a:gd name="csY55" fmla="*/ 488676 h 1743734"/>
              <a:gd name="csX56" fmla="*/ 763711 w 1194017"/>
              <a:gd name="csY56" fmla="*/ 515570 h 1743734"/>
              <a:gd name="csX57" fmla="*/ 718888 w 1194017"/>
              <a:gd name="csY57" fmla="*/ 578323 h 1743734"/>
              <a:gd name="csX58" fmla="*/ 700958 w 1194017"/>
              <a:gd name="csY58" fmla="*/ 605217 h 1743734"/>
              <a:gd name="csX59" fmla="*/ 674064 w 1194017"/>
              <a:gd name="csY59" fmla="*/ 614181 h 1743734"/>
              <a:gd name="csX60" fmla="*/ 647170 w 1194017"/>
              <a:gd name="csY60" fmla="*/ 632111 h 1743734"/>
              <a:gd name="csX61" fmla="*/ 611311 w 1194017"/>
              <a:gd name="csY61" fmla="*/ 605217 h 1743734"/>
              <a:gd name="csX62" fmla="*/ 539593 w 1194017"/>
              <a:gd name="csY62" fmla="*/ 551428 h 1743734"/>
              <a:gd name="csX63" fmla="*/ 503735 w 1194017"/>
              <a:gd name="csY63" fmla="*/ 488676 h 1743734"/>
              <a:gd name="csX64" fmla="*/ 539593 w 1194017"/>
              <a:gd name="csY64" fmla="*/ 443852 h 1743734"/>
              <a:gd name="csX65" fmla="*/ 566488 w 1194017"/>
              <a:gd name="csY65" fmla="*/ 416958 h 1743734"/>
              <a:gd name="csX66" fmla="*/ 593382 w 1194017"/>
              <a:gd name="csY66" fmla="*/ 407993 h 1743734"/>
              <a:gd name="csX67" fmla="*/ 656135 w 1194017"/>
              <a:gd name="csY67" fmla="*/ 381099 h 1743734"/>
              <a:gd name="csX68" fmla="*/ 718888 w 1194017"/>
              <a:gd name="csY68" fmla="*/ 354205 h 1743734"/>
              <a:gd name="csX69" fmla="*/ 745782 w 1194017"/>
              <a:gd name="csY69" fmla="*/ 336276 h 1743734"/>
              <a:gd name="csX70" fmla="*/ 772676 w 1194017"/>
              <a:gd name="csY70" fmla="*/ 327311 h 1743734"/>
              <a:gd name="csX71" fmla="*/ 1005758 w 1194017"/>
              <a:gd name="csY71" fmla="*/ 309381 h 1743734"/>
              <a:gd name="csX72" fmla="*/ 1023688 w 1194017"/>
              <a:gd name="csY72" fmla="*/ 282487 h 1743734"/>
              <a:gd name="csX73" fmla="*/ 978864 w 1194017"/>
              <a:gd name="csY73" fmla="*/ 255593 h 1743734"/>
              <a:gd name="csX74" fmla="*/ 880252 w 1194017"/>
              <a:gd name="csY74" fmla="*/ 183876 h 1743734"/>
              <a:gd name="csX75" fmla="*/ 871288 w 1194017"/>
              <a:gd name="csY75" fmla="*/ 156981 h 1743734"/>
              <a:gd name="csX76" fmla="*/ 925076 w 1194017"/>
              <a:gd name="csY76" fmla="*/ 76299 h 1743734"/>
              <a:gd name="csX0" fmla="*/ 867350 w 1190079"/>
              <a:gd name="csY0" fmla="*/ 80975 h 1667728"/>
              <a:gd name="csX1" fmla="*/ 51561 w 1190079"/>
              <a:gd name="csY1" fmla="*/ 1264317 h 1667728"/>
              <a:gd name="csX2" fmla="*/ 87420 w 1190079"/>
              <a:gd name="csY2" fmla="*/ 1318105 h 1667728"/>
              <a:gd name="csX3" fmla="*/ 105350 w 1190079"/>
              <a:gd name="csY3" fmla="*/ 1362928 h 1667728"/>
              <a:gd name="csX4" fmla="*/ 141208 w 1190079"/>
              <a:gd name="csY4" fmla="*/ 1407752 h 1667728"/>
              <a:gd name="csX5" fmla="*/ 150173 w 1190079"/>
              <a:gd name="csY5" fmla="*/ 1434646 h 1667728"/>
              <a:gd name="csX6" fmla="*/ 159138 w 1190079"/>
              <a:gd name="csY6" fmla="*/ 1470505 h 1667728"/>
              <a:gd name="csX7" fmla="*/ 203961 w 1190079"/>
              <a:gd name="csY7" fmla="*/ 1533258 h 1667728"/>
              <a:gd name="csX8" fmla="*/ 212926 w 1190079"/>
              <a:gd name="csY8" fmla="*/ 1569117 h 1667728"/>
              <a:gd name="csX9" fmla="*/ 239820 w 1190079"/>
              <a:gd name="csY9" fmla="*/ 1587046 h 1667728"/>
              <a:gd name="csX10" fmla="*/ 347397 w 1190079"/>
              <a:gd name="csY10" fmla="*/ 1560152 h 1667728"/>
              <a:gd name="csX11" fmla="*/ 428079 w 1190079"/>
              <a:gd name="csY11" fmla="*/ 1542222 h 1667728"/>
              <a:gd name="csX12" fmla="*/ 607373 w 1190079"/>
              <a:gd name="csY12" fmla="*/ 1560152 h 1667728"/>
              <a:gd name="csX13" fmla="*/ 670126 w 1190079"/>
              <a:gd name="csY13" fmla="*/ 1578081 h 1667728"/>
              <a:gd name="csX14" fmla="*/ 697020 w 1190079"/>
              <a:gd name="csY14" fmla="*/ 1604975 h 1667728"/>
              <a:gd name="csX15" fmla="*/ 741844 w 1190079"/>
              <a:gd name="csY15" fmla="*/ 1613940 h 1667728"/>
              <a:gd name="csX16" fmla="*/ 768738 w 1190079"/>
              <a:gd name="csY16" fmla="*/ 1622905 h 1667728"/>
              <a:gd name="csX17" fmla="*/ 822526 w 1190079"/>
              <a:gd name="csY17" fmla="*/ 1667728 h 1667728"/>
              <a:gd name="csX18" fmla="*/ 831491 w 1190079"/>
              <a:gd name="csY18" fmla="*/ 1622905 h 1667728"/>
              <a:gd name="csX19" fmla="*/ 813561 w 1190079"/>
              <a:gd name="csY19" fmla="*/ 1604975 h 1667728"/>
              <a:gd name="csX20" fmla="*/ 804597 w 1190079"/>
              <a:gd name="csY20" fmla="*/ 1578081 h 1667728"/>
              <a:gd name="csX21" fmla="*/ 795632 w 1190079"/>
              <a:gd name="csY21" fmla="*/ 1515328 h 1667728"/>
              <a:gd name="csX22" fmla="*/ 777702 w 1190079"/>
              <a:gd name="csY22" fmla="*/ 1488434 h 1667728"/>
              <a:gd name="csX23" fmla="*/ 804597 w 1190079"/>
              <a:gd name="csY23" fmla="*/ 1461540 h 1667728"/>
              <a:gd name="csX24" fmla="*/ 795632 w 1190079"/>
              <a:gd name="csY24" fmla="*/ 1434646 h 1667728"/>
              <a:gd name="csX25" fmla="*/ 822526 w 1190079"/>
              <a:gd name="csY25" fmla="*/ 1362928 h 1667728"/>
              <a:gd name="csX26" fmla="*/ 876314 w 1190079"/>
              <a:gd name="csY26" fmla="*/ 1353964 h 1667728"/>
              <a:gd name="csX27" fmla="*/ 956997 w 1190079"/>
              <a:gd name="csY27" fmla="*/ 1291211 h 1667728"/>
              <a:gd name="csX28" fmla="*/ 974926 w 1190079"/>
              <a:gd name="csY28" fmla="*/ 1264317 h 1667728"/>
              <a:gd name="csX29" fmla="*/ 1001820 w 1190079"/>
              <a:gd name="csY29" fmla="*/ 1255352 h 1667728"/>
              <a:gd name="csX30" fmla="*/ 1073538 w 1190079"/>
              <a:gd name="csY30" fmla="*/ 1192599 h 1667728"/>
              <a:gd name="csX31" fmla="*/ 1109397 w 1190079"/>
              <a:gd name="csY31" fmla="*/ 1156740 h 1667728"/>
              <a:gd name="csX32" fmla="*/ 1127326 w 1190079"/>
              <a:gd name="csY32" fmla="*/ 1111917 h 1667728"/>
              <a:gd name="csX33" fmla="*/ 1163185 w 1190079"/>
              <a:gd name="csY33" fmla="*/ 1058128 h 1667728"/>
              <a:gd name="csX34" fmla="*/ 1181114 w 1190079"/>
              <a:gd name="csY34" fmla="*/ 1004340 h 1667728"/>
              <a:gd name="csX35" fmla="*/ 1190079 w 1190079"/>
              <a:gd name="csY35" fmla="*/ 977446 h 1667728"/>
              <a:gd name="csX36" fmla="*/ 1181114 w 1190079"/>
              <a:gd name="csY36" fmla="*/ 941587 h 1667728"/>
              <a:gd name="csX37" fmla="*/ 1136291 w 1190079"/>
              <a:gd name="csY37" fmla="*/ 932622 h 1667728"/>
              <a:gd name="csX38" fmla="*/ 1073538 w 1190079"/>
              <a:gd name="csY38" fmla="*/ 905728 h 1667728"/>
              <a:gd name="csX39" fmla="*/ 1037679 w 1190079"/>
              <a:gd name="csY39" fmla="*/ 896764 h 1667728"/>
              <a:gd name="csX40" fmla="*/ 965961 w 1190079"/>
              <a:gd name="csY40" fmla="*/ 869870 h 1667728"/>
              <a:gd name="csX41" fmla="*/ 912173 w 1190079"/>
              <a:gd name="csY41" fmla="*/ 851940 h 1667728"/>
              <a:gd name="csX42" fmla="*/ 876314 w 1190079"/>
              <a:gd name="csY42" fmla="*/ 825046 h 1667728"/>
              <a:gd name="csX43" fmla="*/ 849420 w 1190079"/>
              <a:gd name="csY43" fmla="*/ 816081 h 1667728"/>
              <a:gd name="csX44" fmla="*/ 831491 w 1190079"/>
              <a:gd name="csY44" fmla="*/ 789187 h 1667728"/>
              <a:gd name="csX45" fmla="*/ 804597 w 1190079"/>
              <a:gd name="csY45" fmla="*/ 771258 h 1667728"/>
              <a:gd name="csX46" fmla="*/ 759773 w 1190079"/>
              <a:gd name="csY46" fmla="*/ 735399 h 1667728"/>
              <a:gd name="csX47" fmla="*/ 741844 w 1190079"/>
              <a:gd name="csY47" fmla="*/ 708505 h 1667728"/>
              <a:gd name="csX48" fmla="*/ 723914 w 1190079"/>
              <a:gd name="csY48" fmla="*/ 690575 h 1667728"/>
              <a:gd name="csX49" fmla="*/ 750808 w 1190079"/>
              <a:gd name="csY49" fmla="*/ 627822 h 1667728"/>
              <a:gd name="csX50" fmla="*/ 777702 w 1190079"/>
              <a:gd name="csY50" fmla="*/ 609893 h 1667728"/>
              <a:gd name="csX51" fmla="*/ 822526 w 1190079"/>
              <a:gd name="csY51" fmla="*/ 547140 h 1667728"/>
              <a:gd name="csX52" fmla="*/ 849420 w 1190079"/>
              <a:gd name="csY52" fmla="*/ 529211 h 1667728"/>
              <a:gd name="csX53" fmla="*/ 867350 w 1190079"/>
              <a:gd name="csY53" fmla="*/ 511281 h 1667728"/>
              <a:gd name="csX54" fmla="*/ 867350 w 1190079"/>
              <a:gd name="csY54" fmla="*/ 421634 h 1667728"/>
              <a:gd name="csX55" fmla="*/ 831491 w 1190079"/>
              <a:gd name="csY55" fmla="*/ 412670 h 1667728"/>
              <a:gd name="csX56" fmla="*/ 759773 w 1190079"/>
              <a:gd name="csY56" fmla="*/ 439564 h 1667728"/>
              <a:gd name="csX57" fmla="*/ 714950 w 1190079"/>
              <a:gd name="csY57" fmla="*/ 502317 h 1667728"/>
              <a:gd name="csX58" fmla="*/ 697020 w 1190079"/>
              <a:gd name="csY58" fmla="*/ 529211 h 1667728"/>
              <a:gd name="csX59" fmla="*/ 670126 w 1190079"/>
              <a:gd name="csY59" fmla="*/ 538175 h 1667728"/>
              <a:gd name="csX60" fmla="*/ 643232 w 1190079"/>
              <a:gd name="csY60" fmla="*/ 556105 h 1667728"/>
              <a:gd name="csX61" fmla="*/ 607373 w 1190079"/>
              <a:gd name="csY61" fmla="*/ 529211 h 1667728"/>
              <a:gd name="csX62" fmla="*/ 535655 w 1190079"/>
              <a:gd name="csY62" fmla="*/ 475422 h 1667728"/>
              <a:gd name="csX63" fmla="*/ 499797 w 1190079"/>
              <a:gd name="csY63" fmla="*/ 412670 h 1667728"/>
              <a:gd name="csX64" fmla="*/ 535655 w 1190079"/>
              <a:gd name="csY64" fmla="*/ 367846 h 1667728"/>
              <a:gd name="csX65" fmla="*/ 562550 w 1190079"/>
              <a:gd name="csY65" fmla="*/ 340952 h 1667728"/>
              <a:gd name="csX66" fmla="*/ 589444 w 1190079"/>
              <a:gd name="csY66" fmla="*/ 331987 h 1667728"/>
              <a:gd name="csX67" fmla="*/ 652197 w 1190079"/>
              <a:gd name="csY67" fmla="*/ 305093 h 1667728"/>
              <a:gd name="csX68" fmla="*/ 714950 w 1190079"/>
              <a:gd name="csY68" fmla="*/ 278199 h 1667728"/>
              <a:gd name="csX69" fmla="*/ 741844 w 1190079"/>
              <a:gd name="csY69" fmla="*/ 260270 h 1667728"/>
              <a:gd name="csX70" fmla="*/ 768738 w 1190079"/>
              <a:gd name="csY70" fmla="*/ 251305 h 1667728"/>
              <a:gd name="csX71" fmla="*/ 1001820 w 1190079"/>
              <a:gd name="csY71" fmla="*/ 233375 h 1667728"/>
              <a:gd name="csX72" fmla="*/ 1019750 w 1190079"/>
              <a:gd name="csY72" fmla="*/ 206481 h 1667728"/>
              <a:gd name="csX73" fmla="*/ 974926 w 1190079"/>
              <a:gd name="csY73" fmla="*/ 179587 h 1667728"/>
              <a:gd name="csX74" fmla="*/ 876314 w 1190079"/>
              <a:gd name="csY74" fmla="*/ 107870 h 1667728"/>
              <a:gd name="csX75" fmla="*/ 867350 w 1190079"/>
              <a:gd name="csY75" fmla="*/ 80975 h 1667728"/>
              <a:gd name="csX0" fmla="*/ 876969 w 1190734"/>
              <a:gd name="csY0" fmla="*/ 0 h 1559858"/>
              <a:gd name="csX1" fmla="*/ 52216 w 1190734"/>
              <a:gd name="csY1" fmla="*/ 1156447 h 1559858"/>
              <a:gd name="csX2" fmla="*/ 88075 w 1190734"/>
              <a:gd name="csY2" fmla="*/ 1210235 h 1559858"/>
              <a:gd name="csX3" fmla="*/ 106005 w 1190734"/>
              <a:gd name="csY3" fmla="*/ 1255058 h 1559858"/>
              <a:gd name="csX4" fmla="*/ 141863 w 1190734"/>
              <a:gd name="csY4" fmla="*/ 1299882 h 1559858"/>
              <a:gd name="csX5" fmla="*/ 150828 w 1190734"/>
              <a:gd name="csY5" fmla="*/ 1326776 h 1559858"/>
              <a:gd name="csX6" fmla="*/ 159793 w 1190734"/>
              <a:gd name="csY6" fmla="*/ 1362635 h 1559858"/>
              <a:gd name="csX7" fmla="*/ 204616 w 1190734"/>
              <a:gd name="csY7" fmla="*/ 1425388 h 1559858"/>
              <a:gd name="csX8" fmla="*/ 213581 w 1190734"/>
              <a:gd name="csY8" fmla="*/ 1461247 h 1559858"/>
              <a:gd name="csX9" fmla="*/ 240475 w 1190734"/>
              <a:gd name="csY9" fmla="*/ 1479176 h 1559858"/>
              <a:gd name="csX10" fmla="*/ 348052 w 1190734"/>
              <a:gd name="csY10" fmla="*/ 1452282 h 1559858"/>
              <a:gd name="csX11" fmla="*/ 428734 w 1190734"/>
              <a:gd name="csY11" fmla="*/ 1434352 h 1559858"/>
              <a:gd name="csX12" fmla="*/ 608028 w 1190734"/>
              <a:gd name="csY12" fmla="*/ 1452282 h 1559858"/>
              <a:gd name="csX13" fmla="*/ 670781 w 1190734"/>
              <a:gd name="csY13" fmla="*/ 1470211 h 1559858"/>
              <a:gd name="csX14" fmla="*/ 697675 w 1190734"/>
              <a:gd name="csY14" fmla="*/ 1497105 h 1559858"/>
              <a:gd name="csX15" fmla="*/ 742499 w 1190734"/>
              <a:gd name="csY15" fmla="*/ 1506070 h 1559858"/>
              <a:gd name="csX16" fmla="*/ 769393 w 1190734"/>
              <a:gd name="csY16" fmla="*/ 1515035 h 1559858"/>
              <a:gd name="csX17" fmla="*/ 823181 w 1190734"/>
              <a:gd name="csY17" fmla="*/ 1559858 h 1559858"/>
              <a:gd name="csX18" fmla="*/ 832146 w 1190734"/>
              <a:gd name="csY18" fmla="*/ 1515035 h 1559858"/>
              <a:gd name="csX19" fmla="*/ 814216 w 1190734"/>
              <a:gd name="csY19" fmla="*/ 1497105 h 1559858"/>
              <a:gd name="csX20" fmla="*/ 805252 w 1190734"/>
              <a:gd name="csY20" fmla="*/ 1470211 h 1559858"/>
              <a:gd name="csX21" fmla="*/ 796287 w 1190734"/>
              <a:gd name="csY21" fmla="*/ 1407458 h 1559858"/>
              <a:gd name="csX22" fmla="*/ 778357 w 1190734"/>
              <a:gd name="csY22" fmla="*/ 1380564 h 1559858"/>
              <a:gd name="csX23" fmla="*/ 805252 w 1190734"/>
              <a:gd name="csY23" fmla="*/ 1353670 h 1559858"/>
              <a:gd name="csX24" fmla="*/ 796287 w 1190734"/>
              <a:gd name="csY24" fmla="*/ 1326776 h 1559858"/>
              <a:gd name="csX25" fmla="*/ 823181 w 1190734"/>
              <a:gd name="csY25" fmla="*/ 1255058 h 1559858"/>
              <a:gd name="csX26" fmla="*/ 876969 w 1190734"/>
              <a:gd name="csY26" fmla="*/ 1246094 h 1559858"/>
              <a:gd name="csX27" fmla="*/ 957652 w 1190734"/>
              <a:gd name="csY27" fmla="*/ 1183341 h 1559858"/>
              <a:gd name="csX28" fmla="*/ 975581 w 1190734"/>
              <a:gd name="csY28" fmla="*/ 1156447 h 1559858"/>
              <a:gd name="csX29" fmla="*/ 1002475 w 1190734"/>
              <a:gd name="csY29" fmla="*/ 1147482 h 1559858"/>
              <a:gd name="csX30" fmla="*/ 1074193 w 1190734"/>
              <a:gd name="csY30" fmla="*/ 1084729 h 1559858"/>
              <a:gd name="csX31" fmla="*/ 1110052 w 1190734"/>
              <a:gd name="csY31" fmla="*/ 1048870 h 1559858"/>
              <a:gd name="csX32" fmla="*/ 1127981 w 1190734"/>
              <a:gd name="csY32" fmla="*/ 1004047 h 1559858"/>
              <a:gd name="csX33" fmla="*/ 1163840 w 1190734"/>
              <a:gd name="csY33" fmla="*/ 950258 h 1559858"/>
              <a:gd name="csX34" fmla="*/ 1181769 w 1190734"/>
              <a:gd name="csY34" fmla="*/ 896470 h 1559858"/>
              <a:gd name="csX35" fmla="*/ 1190734 w 1190734"/>
              <a:gd name="csY35" fmla="*/ 869576 h 1559858"/>
              <a:gd name="csX36" fmla="*/ 1181769 w 1190734"/>
              <a:gd name="csY36" fmla="*/ 833717 h 1559858"/>
              <a:gd name="csX37" fmla="*/ 1136946 w 1190734"/>
              <a:gd name="csY37" fmla="*/ 824752 h 1559858"/>
              <a:gd name="csX38" fmla="*/ 1074193 w 1190734"/>
              <a:gd name="csY38" fmla="*/ 797858 h 1559858"/>
              <a:gd name="csX39" fmla="*/ 1038334 w 1190734"/>
              <a:gd name="csY39" fmla="*/ 788894 h 1559858"/>
              <a:gd name="csX40" fmla="*/ 966616 w 1190734"/>
              <a:gd name="csY40" fmla="*/ 762000 h 1559858"/>
              <a:gd name="csX41" fmla="*/ 912828 w 1190734"/>
              <a:gd name="csY41" fmla="*/ 744070 h 1559858"/>
              <a:gd name="csX42" fmla="*/ 876969 w 1190734"/>
              <a:gd name="csY42" fmla="*/ 717176 h 1559858"/>
              <a:gd name="csX43" fmla="*/ 850075 w 1190734"/>
              <a:gd name="csY43" fmla="*/ 708211 h 1559858"/>
              <a:gd name="csX44" fmla="*/ 832146 w 1190734"/>
              <a:gd name="csY44" fmla="*/ 681317 h 1559858"/>
              <a:gd name="csX45" fmla="*/ 805252 w 1190734"/>
              <a:gd name="csY45" fmla="*/ 663388 h 1559858"/>
              <a:gd name="csX46" fmla="*/ 760428 w 1190734"/>
              <a:gd name="csY46" fmla="*/ 627529 h 1559858"/>
              <a:gd name="csX47" fmla="*/ 742499 w 1190734"/>
              <a:gd name="csY47" fmla="*/ 600635 h 1559858"/>
              <a:gd name="csX48" fmla="*/ 724569 w 1190734"/>
              <a:gd name="csY48" fmla="*/ 582705 h 1559858"/>
              <a:gd name="csX49" fmla="*/ 751463 w 1190734"/>
              <a:gd name="csY49" fmla="*/ 519952 h 1559858"/>
              <a:gd name="csX50" fmla="*/ 778357 w 1190734"/>
              <a:gd name="csY50" fmla="*/ 502023 h 1559858"/>
              <a:gd name="csX51" fmla="*/ 823181 w 1190734"/>
              <a:gd name="csY51" fmla="*/ 439270 h 1559858"/>
              <a:gd name="csX52" fmla="*/ 850075 w 1190734"/>
              <a:gd name="csY52" fmla="*/ 421341 h 1559858"/>
              <a:gd name="csX53" fmla="*/ 868005 w 1190734"/>
              <a:gd name="csY53" fmla="*/ 403411 h 1559858"/>
              <a:gd name="csX54" fmla="*/ 868005 w 1190734"/>
              <a:gd name="csY54" fmla="*/ 313764 h 1559858"/>
              <a:gd name="csX55" fmla="*/ 832146 w 1190734"/>
              <a:gd name="csY55" fmla="*/ 304800 h 1559858"/>
              <a:gd name="csX56" fmla="*/ 760428 w 1190734"/>
              <a:gd name="csY56" fmla="*/ 331694 h 1559858"/>
              <a:gd name="csX57" fmla="*/ 715605 w 1190734"/>
              <a:gd name="csY57" fmla="*/ 394447 h 1559858"/>
              <a:gd name="csX58" fmla="*/ 697675 w 1190734"/>
              <a:gd name="csY58" fmla="*/ 421341 h 1559858"/>
              <a:gd name="csX59" fmla="*/ 670781 w 1190734"/>
              <a:gd name="csY59" fmla="*/ 430305 h 1559858"/>
              <a:gd name="csX60" fmla="*/ 643887 w 1190734"/>
              <a:gd name="csY60" fmla="*/ 448235 h 1559858"/>
              <a:gd name="csX61" fmla="*/ 608028 w 1190734"/>
              <a:gd name="csY61" fmla="*/ 421341 h 1559858"/>
              <a:gd name="csX62" fmla="*/ 536310 w 1190734"/>
              <a:gd name="csY62" fmla="*/ 367552 h 1559858"/>
              <a:gd name="csX63" fmla="*/ 500452 w 1190734"/>
              <a:gd name="csY63" fmla="*/ 304800 h 1559858"/>
              <a:gd name="csX64" fmla="*/ 536310 w 1190734"/>
              <a:gd name="csY64" fmla="*/ 259976 h 1559858"/>
              <a:gd name="csX65" fmla="*/ 563205 w 1190734"/>
              <a:gd name="csY65" fmla="*/ 233082 h 1559858"/>
              <a:gd name="csX66" fmla="*/ 590099 w 1190734"/>
              <a:gd name="csY66" fmla="*/ 224117 h 1559858"/>
              <a:gd name="csX67" fmla="*/ 652852 w 1190734"/>
              <a:gd name="csY67" fmla="*/ 197223 h 1559858"/>
              <a:gd name="csX68" fmla="*/ 715605 w 1190734"/>
              <a:gd name="csY68" fmla="*/ 170329 h 1559858"/>
              <a:gd name="csX69" fmla="*/ 742499 w 1190734"/>
              <a:gd name="csY69" fmla="*/ 152400 h 1559858"/>
              <a:gd name="csX70" fmla="*/ 769393 w 1190734"/>
              <a:gd name="csY70" fmla="*/ 143435 h 1559858"/>
              <a:gd name="csX71" fmla="*/ 1002475 w 1190734"/>
              <a:gd name="csY71" fmla="*/ 125505 h 1559858"/>
              <a:gd name="csX72" fmla="*/ 1020405 w 1190734"/>
              <a:gd name="csY72" fmla="*/ 98611 h 1559858"/>
              <a:gd name="csX73" fmla="*/ 975581 w 1190734"/>
              <a:gd name="csY73" fmla="*/ 71717 h 1559858"/>
              <a:gd name="csX74" fmla="*/ 876969 w 1190734"/>
              <a:gd name="csY74" fmla="*/ 0 h 1559858"/>
              <a:gd name="csX0" fmla="*/ 982808 w 1197961"/>
              <a:gd name="csY0" fmla="*/ 0 h 1488141"/>
              <a:gd name="csX1" fmla="*/ 59443 w 1197961"/>
              <a:gd name="csY1" fmla="*/ 1084730 h 1488141"/>
              <a:gd name="csX2" fmla="*/ 95302 w 1197961"/>
              <a:gd name="csY2" fmla="*/ 1138518 h 1488141"/>
              <a:gd name="csX3" fmla="*/ 113232 w 1197961"/>
              <a:gd name="csY3" fmla="*/ 1183341 h 1488141"/>
              <a:gd name="csX4" fmla="*/ 149090 w 1197961"/>
              <a:gd name="csY4" fmla="*/ 1228165 h 1488141"/>
              <a:gd name="csX5" fmla="*/ 158055 w 1197961"/>
              <a:gd name="csY5" fmla="*/ 1255059 h 1488141"/>
              <a:gd name="csX6" fmla="*/ 167020 w 1197961"/>
              <a:gd name="csY6" fmla="*/ 1290918 h 1488141"/>
              <a:gd name="csX7" fmla="*/ 211843 w 1197961"/>
              <a:gd name="csY7" fmla="*/ 1353671 h 1488141"/>
              <a:gd name="csX8" fmla="*/ 220808 w 1197961"/>
              <a:gd name="csY8" fmla="*/ 1389530 h 1488141"/>
              <a:gd name="csX9" fmla="*/ 247702 w 1197961"/>
              <a:gd name="csY9" fmla="*/ 1407459 h 1488141"/>
              <a:gd name="csX10" fmla="*/ 355279 w 1197961"/>
              <a:gd name="csY10" fmla="*/ 1380565 h 1488141"/>
              <a:gd name="csX11" fmla="*/ 435961 w 1197961"/>
              <a:gd name="csY11" fmla="*/ 1362635 h 1488141"/>
              <a:gd name="csX12" fmla="*/ 615255 w 1197961"/>
              <a:gd name="csY12" fmla="*/ 1380565 h 1488141"/>
              <a:gd name="csX13" fmla="*/ 678008 w 1197961"/>
              <a:gd name="csY13" fmla="*/ 1398494 h 1488141"/>
              <a:gd name="csX14" fmla="*/ 704902 w 1197961"/>
              <a:gd name="csY14" fmla="*/ 1425388 h 1488141"/>
              <a:gd name="csX15" fmla="*/ 749726 w 1197961"/>
              <a:gd name="csY15" fmla="*/ 1434353 h 1488141"/>
              <a:gd name="csX16" fmla="*/ 776620 w 1197961"/>
              <a:gd name="csY16" fmla="*/ 1443318 h 1488141"/>
              <a:gd name="csX17" fmla="*/ 830408 w 1197961"/>
              <a:gd name="csY17" fmla="*/ 1488141 h 1488141"/>
              <a:gd name="csX18" fmla="*/ 839373 w 1197961"/>
              <a:gd name="csY18" fmla="*/ 1443318 h 1488141"/>
              <a:gd name="csX19" fmla="*/ 821443 w 1197961"/>
              <a:gd name="csY19" fmla="*/ 1425388 h 1488141"/>
              <a:gd name="csX20" fmla="*/ 812479 w 1197961"/>
              <a:gd name="csY20" fmla="*/ 1398494 h 1488141"/>
              <a:gd name="csX21" fmla="*/ 803514 w 1197961"/>
              <a:gd name="csY21" fmla="*/ 1335741 h 1488141"/>
              <a:gd name="csX22" fmla="*/ 785584 w 1197961"/>
              <a:gd name="csY22" fmla="*/ 1308847 h 1488141"/>
              <a:gd name="csX23" fmla="*/ 812479 w 1197961"/>
              <a:gd name="csY23" fmla="*/ 1281953 h 1488141"/>
              <a:gd name="csX24" fmla="*/ 803514 w 1197961"/>
              <a:gd name="csY24" fmla="*/ 1255059 h 1488141"/>
              <a:gd name="csX25" fmla="*/ 830408 w 1197961"/>
              <a:gd name="csY25" fmla="*/ 1183341 h 1488141"/>
              <a:gd name="csX26" fmla="*/ 884196 w 1197961"/>
              <a:gd name="csY26" fmla="*/ 1174377 h 1488141"/>
              <a:gd name="csX27" fmla="*/ 964879 w 1197961"/>
              <a:gd name="csY27" fmla="*/ 1111624 h 1488141"/>
              <a:gd name="csX28" fmla="*/ 982808 w 1197961"/>
              <a:gd name="csY28" fmla="*/ 1084730 h 1488141"/>
              <a:gd name="csX29" fmla="*/ 1009702 w 1197961"/>
              <a:gd name="csY29" fmla="*/ 1075765 h 1488141"/>
              <a:gd name="csX30" fmla="*/ 1081420 w 1197961"/>
              <a:gd name="csY30" fmla="*/ 1013012 h 1488141"/>
              <a:gd name="csX31" fmla="*/ 1117279 w 1197961"/>
              <a:gd name="csY31" fmla="*/ 977153 h 1488141"/>
              <a:gd name="csX32" fmla="*/ 1135208 w 1197961"/>
              <a:gd name="csY32" fmla="*/ 932330 h 1488141"/>
              <a:gd name="csX33" fmla="*/ 1171067 w 1197961"/>
              <a:gd name="csY33" fmla="*/ 878541 h 1488141"/>
              <a:gd name="csX34" fmla="*/ 1188996 w 1197961"/>
              <a:gd name="csY34" fmla="*/ 824753 h 1488141"/>
              <a:gd name="csX35" fmla="*/ 1197961 w 1197961"/>
              <a:gd name="csY35" fmla="*/ 797859 h 1488141"/>
              <a:gd name="csX36" fmla="*/ 1188996 w 1197961"/>
              <a:gd name="csY36" fmla="*/ 762000 h 1488141"/>
              <a:gd name="csX37" fmla="*/ 1144173 w 1197961"/>
              <a:gd name="csY37" fmla="*/ 753035 h 1488141"/>
              <a:gd name="csX38" fmla="*/ 1081420 w 1197961"/>
              <a:gd name="csY38" fmla="*/ 726141 h 1488141"/>
              <a:gd name="csX39" fmla="*/ 1045561 w 1197961"/>
              <a:gd name="csY39" fmla="*/ 717177 h 1488141"/>
              <a:gd name="csX40" fmla="*/ 973843 w 1197961"/>
              <a:gd name="csY40" fmla="*/ 690283 h 1488141"/>
              <a:gd name="csX41" fmla="*/ 920055 w 1197961"/>
              <a:gd name="csY41" fmla="*/ 672353 h 1488141"/>
              <a:gd name="csX42" fmla="*/ 884196 w 1197961"/>
              <a:gd name="csY42" fmla="*/ 645459 h 1488141"/>
              <a:gd name="csX43" fmla="*/ 857302 w 1197961"/>
              <a:gd name="csY43" fmla="*/ 636494 h 1488141"/>
              <a:gd name="csX44" fmla="*/ 839373 w 1197961"/>
              <a:gd name="csY44" fmla="*/ 609600 h 1488141"/>
              <a:gd name="csX45" fmla="*/ 812479 w 1197961"/>
              <a:gd name="csY45" fmla="*/ 591671 h 1488141"/>
              <a:gd name="csX46" fmla="*/ 767655 w 1197961"/>
              <a:gd name="csY46" fmla="*/ 555812 h 1488141"/>
              <a:gd name="csX47" fmla="*/ 749726 w 1197961"/>
              <a:gd name="csY47" fmla="*/ 528918 h 1488141"/>
              <a:gd name="csX48" fmla="*/ 731796 w 1197961"/>
              <a:gd name="csY48" fmla="*/ 510988 h 1488141"/>
              <a:gd name="csX49" fmla="*/ 758690 w 1197961"/>
              <a:gd name="csY49" fmla="*/ 448235 h 1488141"/>
              <a:gd name="csX50" fmla="*/ 785584 w 1197961"/>
              <a:gd name="csY50" fmla="*/ 430306 h 1488141"/>
              <a:gd name="csX51" fmla="*/ 830408 w 1197961"/>
              <a:gd name="csY51" fmla="*/ 367553 h 1488141"/>
              <a:gd name="csX52" fmla="*/ 857302 w 1197961"/>
              <a:gd name="csY52" fmla="*/ 349624 h 1488141"/>
              <a:gd name="csX53" fmla="*/ 875232 w 1197961"/>
              <a:gd name="csY53" fmla="*/ 331694 h 1488141"/>
              <a:gd name="csX54" fmla="*/ 875232 w 1197961"/>
              <a:gd name="csY54" fmla="*/ 242047 h 1488141"/>
              <a:gd name="csX55" fmla="*/ 839373 w 1197961"/>
              <a:gd name="csY55" fmla="*/ 233083 h 1488141"/>
              <a:gd name="csX56" fmla="*/ 767655 w 1197961"/>
              <a:gd name="csY56" fmla="*/ 259977 h 1488141"/>
              <a:gd name="csX57" fmla="*/ 722832 w 1197961"/>
              <a:gd name="csY57" fmla="*/ 322730 h 1488141"/>
              <a:gd name="csX58" fmla="*/ 704902 w 1197961"/>
              <a:gd name="csY58" fmla="*/ 349624 h 1488141"/>
              <a:gd name="csX59" fmla="*/ 678008 w 1197961"/>
              <a:gd name="csY59" fmla="*/ 358588 h 1488141"/>
              <a:gd name="csX60" fmla="*/ 651114 w 1197961"/>
              <a:gd name="csY60" fmla="*/ 376518 h 1488141"/>
              <a:gd name="csX61" fmla="*/ 615255 w 1197961"/>
              <a:gd name="csY61" fmla="*/ 349624 h 1488141"/>
              <a:gd name="csX62" fmla="*/ 543537 w 1197961"/>
              <a:gd name="csY62" fmla="*/ 295835 h 1488141"/>
              <a:gd name="csX63" fmla="*/ 507679 w 1197961"/>
              <a:gd name="csY63" fmla="*/ 233083 h 1488141"/>
              <a:gd name="csX64" fmla="*/ 543537 w 1197961"/>
              <a:gd name="csY64" fmla="*/ 188259 h 1488141"/>
              <a:gd name="csX65" fmla="*/ 570432 w 1197961"/>
              <a:gd name="csY65" fmla="*/ 161365 h 1488141"/>
              <a:gd name="csX66" fmla="*/ 597326 w 1197961"/>
              <a:gd name="csY66" fmla="*/ 152400 h 1488141"/>
              <a:gd name="csX67" fmla="*/ 660079 w 1197961"/>
              <a:gd name="csY67" fmla="*/ 125506 h 1488141"/>
              <a:gd name="csX68" fmla="*/ 722832 w 1197961"/>
              <a:gd name="csY68" fmla="*/ 98612 h 1488141"/>
              <a:gd name="csX69" fmla="*/ 749726 w 1197961"/>
              <a:gd name="csY69" fmla="*/ 80683 h 1488141"/>
              <a:gd name="csX70" fmla="*/ 776620 w 1197961"/>
              <a:gd name="csY70" fmla="*/ 71718 h 1488141"/>
              <a:gd name="csX71" fmla="*/ 1009702 w 1197961"/>
              <a:gd name="csY71" fmla="*/ 53788 h 1488141"/>
              <a:gd name="csX72" fmla="*/ 1027632 w 1197961"/>
              <a:gd name="csY72" fmla="*/ 26894 h 1488141"/>
              <a:gd name="csX73" fmla="*/ 982808 w 1197961"/>
              <a:gd name="csY73" fmla="*/ 0 h 1488141"/>
              <a:gd name="csX0" fmla="*/ 1030922 w 1201251"/>
              <a:gd name="csY0" fmla="*/ 71711 h 1532958"/>
              <a:gd name="csX1" fmla="*/ 62733 w 1201251"/>
              <a:gd name="csY1" fmla="*/ 1129547 h 1532958"/>
              <a:gd name="csX2" fmla="*/ 98592 w 1201251"/>
              <a:gd name="csY2" fmla="*/ 1183335 h 1532958"/>
              <a:gd name="csX3" fmla="*/ 116522 w 1201251"/>
              <a:gd name="csY3" fmla="*/ 1228158 h 1532958"/>
              <a:gd name="csX4" fmla="*/ 152380 w 1201251"/>
              <a:gd name="csY4" fmla="*/ 1272982 h 1532958"/>
              <a:gd name="csX5" fmla="*/ 161345 w 1201251"/>
              <a:gd name="csY5" fmla="*/ 1299876 h 1532958"/>
              <a:gd name="csX6" fmla="*/ 170310 w 1201251"/>
              <a:gd name="csY6" fmla="*/ 1335735 h 1532958"/>
              <a:gd name="csX7" fmla="*/ 215133 w 1201251"/>
              <a:gd name="csY7" fmla="*/ 1398488 h 1532958"/>
              <a:gd name="csX8" fmla="*/ 224098 w 1201251"/>
              <a:gd name="csY8" fmla="*/ 1434347 h 1532958"/>
              <a:gd name="csX9" fmla="*/ 250992 w 1201251"/>
              <a:gd name="csY9" fmla="*/ 1452276 h 1532958"/>
              <a:gd name="csX10" fmla="*/ 358569 w 1201251"/>
              <a:gd name="csY10" fmla="*/ 1425382 h 1532958"/>
              <a:gd name="csX11" fmla="*/ 439251 w 1201251"/>
              <a:gd name="csY11" fmla="*/ 1407452 h 1532958"/>
              <a:gd name="csX12" fmla="*/ 618545 w 1201251"/>
              <a:gd name="csY12" fmla="*/ 1425382 h 1532958"/>
              <a:gd name="csX13" fmla="*/ 681298 w 1201251"/>
              <a:gd name="csY13" fmla="*/ 1443311 h 1532958"/>
              <a:gd name="csX14" fmla="*/ 708192 w 1201251"/>
              <a:gd name="csY14" fmla="*/ 1470205 h 1532958"/>
              <a:gd name="csX15" fmla="*/ 753016 w 1201251"/>
              <a:gd name="csY15" fmla="*/ 1479170 h 1532958"/>
              <a:gd name="csX16" fmla="*/ 779910 w 1201251"/>
              <a:gd name="csY16" fmla="*/ 1488135 h 1532958"/>
              <a:gd name="csX17" fmla="*/ 833698 w 1201251"/>
              <a:gd name="csY17" fmla="*/ 1532958 h 1532958"/>
              <a:gd name="csX18" fmla="*/ 842663 w 1201251"/>
              <a:gd name="csY18" fmla="*/ 1488135 h 1532958"/>
              <a:gd name="csX19" fmla="*/ 824733 w 1201251"/>
              <a:gd name="csY19" fmla="*/ 1470205 h 1532958"/>
              <a:gd name="csX20" fmla="*/ 815769 w 1201251"/>
              <a:gd name="csY20" fmla="*/ 1443311 h 1532958"/>
              <a:gd name="csX21" fmla="*/ 806804 w 1201251"/>
              <a:gd name="csY21" fmla="*/ 1380558 h 1532958"/>
              <a:gd name="csX22" fmla="*/ 788874 w 1201251"/>
              <a:gd name="csY22" fmla="*/ 1353664 h 1532958"/>
              <a:gd name="csX23" fmla="*/ 815769 w 1201251"/>
              <a:gd name="csY23" fmla="*/ 1326770 h 1532958"/>
              <a:gd name="csX24" fmla="*/ 806804 w 1201251"/>
              <a:gd name="csY24" fmla="*/ 1299876 h 1532958"/>
              <a:gd name="csX25" fmla="*/ 833698 w 1201251"/>
              <a:gd name="csY25" fmla="*/ 1228158 h 1532958"/>
              <a:gd name="csX26" fmla="*/ 887486 w 1201251"/>
              <a:gd name="csY26" fmla="*/ 1219194 h 1532958"/>
              <a:gd name="csX27" fmla="*/ 968169 w 1201251"/>
              <a:gd name="csY27" fmla="*/ 1156441 h 1532958"/>
              <a:gd name="csX28" fmla="*/ 986098 w 1201251"/>
              <a:gd name="csY28" fmla="*/ 1129547 h 1532958"/>
              <a:gd name="csX29" fmla="*/ 1012992 w 1201251"/>
              <a:gd name="csY29" fmla="*/ 1120582 h 1532958"/>
              <a:gd name="csX30" fmla="*/ 1084710 w 1201251"/>
              <a:gd name="csY30" fmla="*/ 1057829 h 1532958"/>
              <a:gd name="csX31" fmla="*/ 1120569 w 1201251"/>
              <a:gd name="csY31" fmla="*/ 1021970 h 1532958"/>
              <a:gd name="csX32" fmla="*/ 1138498 w 1201251"/>
              <a:gd name="csY32" fmla="*/ 977147 h 1532958"/>
              <a:gd name="csX33" fmla="*/ 1174357 w 1201251"/>
              <a:gd name="csY33" fmla="*/ 923358 h 1532958"/>
              <a:gd name="csX34" fmla="*/ 1192286 w 1201251"/>
              <a:gd name="csY34" fmla="*/ 869570 h 1532958"/>
              <a:gd name="csX35" fmla="*/ 1201251 w 1201251"/>
              <a:gd name="csY35" fmla="*/ 842676 h 1532958"/>
              <a:gd name="csX36" fmla="*/ 1192286 w 1201251"/>
              <a:gd name="csY36" fmla="*/ 806817 h 1532958"/>
              <a:gd name="csX37" fmla="*/ 1147463 w 1201251"/>
              <a:gd name="csY37" fmla="*/ 797852 h 1532958"/>
              <a:gd name="csX38" fmla="*/ 1084710 w 1201251"/>
              <a:gd name="csY38" fmla="*/ 770958 h 1532958"/>
              <a:gd name="csX39" fmla="*/ 1048851 w 1201251"/>
              <a:gd name="csY39" fmla="*/ 761994 h 1532958"/>
              <a:gd name="csX40" fmla="*/ 977133 w 1201251"/>
              <a:gd name="csY40" fmla="*/ 735100 h 1532958"/>
              <a:gd name="csX41" fmla="*/ 923345 w 1201251"/>
              <a:gd name="csY41" fmla="*/ 717170 h 1532958"/>
              <a:gd name="csX42" fmla="*/ 887486 w 1201251"/>
              <a:gd name="csY42" fmla="*/ 690276 h 1532958"/>
              <a:gd name="csX43" fmla="*/ 860592 w 1201251"/>
              <a:gd name="csY43" fmla="*/ 681311 h 1532958"/>
              <a:gd name="csX44" fmla="*/ 842663 w 1201251"/>
              <a:gd name="csY44" fmla="*/ 654417 h 1532958"/>
              <a:gd name="csX45" fmla="*/ 815769 w 1201251"/>
              <a:gd name="csY45" fmla="*/ 636488 h 1532958"/>
              <a:gd name="csX46" fmla="*/ 770945 w 1201251"/>
              <a:gd name="csY46" fmla="*/ 600629 h 1532958"/>
              <a:gd name="csX47" fmla="*/ 753016 w 1201251"/>
              <a:gd name="csY47" fmla="*/ 573735 h 1532958"/>
              <a:gd name="csX48" fmla="*/ 735086 w 1201251"/>
              <a:gd name="csY48" fmla="*/ 555805 h 1532958"/>
              <a:gd name="csX49" fmla="*/ 761980 w 1201251"/>
              <a:gd name="csY49" fmla="*/ 493052 h 1532958"/>
              <a:gd name="csX50" fmla="*/ 788874 w 1201251"/>
              <a:gd name="csY50" fmla="*/ 475123 h 1532958"/>
              <a:gd name="csX51" fmla="*/ 833698 w 1201251"/>
              <a:gd name="csY51" fmla="*/ 412370 h 1532958"/>
              <a:gd name="csX52" fmla="*/ 860592 w 1201251"/>
              <a:gd name="csY52" fmla="*/ 394441 h 1532958"/>
              <a:gd name="csX53" fmla="*/ 878522 w 1201251"/>
              <a:gd name="csY53" fmla="*/ 376511 h 1532958"/>
              <a:gd name="csX54" fmla="*/ 878522 w 1201251"/>
              <a:gd name="csY54" fmla="*/ 286864 h 1532958"/>
              <a:gd name="csX55" fmla="*/ 842663 w 1201251"/>
              <a:gd name="csY55" fmla="*/ 277900 h 1532958"/>
              <a:gd name="csX56" fmla="*/ 770945 w 1201251"/>
              <a:gd name="csY56" fmla="*/ 304794 h 1532958"/>
              <a:gd name="csX57" fmla="*/ 726122 w 1201251"/>
              <a:gd name="csY57" fmla="*/ 367547 h 1532958"/>
              <a:gd name="csX58" fmla="*/ 708192 w 1201251"/>
              <a:gd name="csY58" fmla="*/ 394441 h 1532958"/>
              <a:gd name="csX59" fmla="*/ 681298 w 1201251"/>
              <a:gd name="csY59" fmla="*/ 403405 h 1532958"/>
              <a:gd name="csX60" fmla="*/ 654404 w 1201251"/>
              <a:gd name="csY60" fmla="*/ 421335 h 1532958"/>
              <a:gd name="csX61" fmla="*/ 618545 w 1201251"/>
              <a:gd name="csY61" fmla="*/ 394441 h 1532958"/>
              <a:gd name="csX62" fmla="*/ 546827 w 1201251"/>
              <a:gd name="csY62" fmla="*/ 340652 h 1532958"/>
              <a:gd name="csX63" fmla="*/ 510969 w 1201251"/>
              <a:gd name="csY63" fmla="*/ 277900 h 1532958"/>
              <a:gd name="csX64" fmla="*/ 546827 w 1201251"/>
              <a:gd name="csY64" fmla="*/ 233076 h 1532958"/>
              <a:gd name="csX65" fmla="*/ 573722 w 1201251"/>
              <a:gd name="csY65" fmla="*/ 206182 h 1532958"/>
              <a:gd name="csX66" fmla="*/ 600616 w 1201251"/>
              <a:gd name="csY66" fmla="*/ 197217 h 1532958"/>
              <a:gd name="csX67" fmla="*/ 663369 w 1201251"/>
              <a:gd name="csY67" fmla="*/ 170323 h 1532958"/>
              <a:gd name="csX68" fmla="*/ 726122 w 1201251"/>
              <a:gd name="csY68" fmla="*/ 143429 h 1532958"/>
              <a:gd name="csX69" fmla="*/ 753016 w 1201251"/>
              <a:gd name="csY69" fmla="*/ 125500 h 1532958"/>
              <a:gd name="csX70" fmla="*/ 779910 w 1201251"/>
              <a:gd name="csY70" fmla="*/ 116535 h 1532958"/>
              <a:gd name="csX71" fmla="*/ 1012992 w 1201251"/>
              <a:gd name="csY71" fmla="*/ 98605 h 1532958"/>
              <a:gd name="csX72" fmla="*/ 1030922 w 1201251"/>
              <a:gd name="csY72" fmla="*/ 71711 h 1532958"/>
              <a:gd name="csX0" fmla="*/ 1011677 w 1199936"/>
              <a:gd name="csY0" fmla="*/ 0 h 1434353"/>
              <a:gd name="csX1" fmla="*/ 61418 w 1199936"/>
              <a:gd name="csY1" fmla="*/ 1030942 h 1434353"/>
              <a:gd name="csX2" fmla="*/ 97277 w 1199936"/>
              <a:gd name="csY2" fmla="*/ 1084730 h 1434353"/>
              <a:gd name="csX3" fmla="*/ 115207 w 1199936"/>
              <a:gd name="csY3" fmla="*/ 1129553 h 1434353"/>
              <a:gd name="csX4" fmla="*/ 151065 w 1199936"/>
              <a:gd name="csY4" fmla="*/ 1174377 h 1434353"/>
              <a:gd name="csX5" fmla="*/ 160030 w 1199936"/>
              <a:gd name="csY5" fmla="*/ 1201271 h 1434353"/>
              <a:gd name="csX6" fmla="*/ 168995 w 1199936"/>
              <a:gd name="csY6" fmla="*/ 1237130 h 1434353"/>
              <a:gd name="csX7" fmla="*/ 213818 w 1199936"/>
              <a:gd name="csY7" fmla="*/ 1299883 h 1434353"/>
              <a:gd name="csX8" fmla="*/ 222783 w 1199936"/>
              <a:gd name="csY8" fmla="*/ 1335742 h 1434353"/>
              <a:gd name="csX9" fmla="*/ 249677 w 1199936"/>
              <a:gd name="csY9" fmla="*/ 1353671 h 1434353"/>
              <a:gd name="csX10" fmla="*/ 357254 w 1199936"/>
              <a:gd name="csY10" fmla="*/ 1326777 h 1434353"/>
              <a:gd name="csX11" fmla="*/ 437936 w 1199936"/>
              <a:gd name="csY11" fmla="*/ 1308847 h 1434353"/>
              <a:gd name="csX12" fmla="*/ 617230 w 1199936"/>
              <a:gd name="csY12" fmla="*/ 1326777 h 1434353"/>
              <a:gd name="csX13" fmla="*/ 679983 w 1199936"/>
              <a:gd name="csY13" fmla="*/ 1344706 h 1434353"/>
              <a:gd name="csX14" fmla="*/ 706877 w 1199936"/>
              <a:gd name="csY14" fmla="*/ 1371600 h 1434353"/>
              <a:gd name="csX15" fmla="*/ 751701 w 1199936"/>
              <a:gd name="csY15" fmla="*/ 1380565 h 1434353"/>
              <a:gd name="csX16" fmla="*/ 778595 w 1199936"/>
              <a:gd name="csY16" fmla="*/ 1389530 h 1434353"/>
              <a:gd name="csX17" fmla="*/ 832383 w 1199936"/>
              <a:gd name="csY17" fmla="*/ 1434353 h 1434353"/>
              <a:gd name="csX18" fmla="*/ 841348 w 1199936"/>
              <a:gd name="csY18" fmla="*/ 1389530 h 1434353"/>
              <a:gd name="csX19" fmla="*/ 823418 w 1199936"/>
              <a:gd name="csY19" fmla="*/ 1371600 h 1434353"/>
              <a:gd name="csX20" fmla="*/ 814454 w 1199936"/>
              <a:gd name="csY20" fmla="*/ 1344706 h 1434353"/>
              <a:gd name="csX21" fmla="*/ 805489 w 1199936"/>
              <a:gd name="csY21" fmla="*/ 1281953 h 1434353"/>
              <a:gd name="csX22" fmla="*/ 787559 w 1199936"/>
              <a:gd name="csY22" fmla="*/ 1255059 h 1434353"/>
              <a:gd name="csX23" fmla="*/ 814454 w 1199936"/>
              <a:gd name="csY23" fmla="*/ 1228165 h 1434353"/>
              <a:gd name="csX24" fmla="*/ 805489 w 1199936"/>
              <a:gd name="csY24" fmla="*/ 1201271 h 1434353"/>
              <a:gd name="csX25" fmla="*/ 832383 w 1199936"/>
              <a:gd name="csY25" fmla="*/ 1129553 h 1434353"/>
              <a:gd name="csX26" fmla="*/ 886171 w 1199936"/>
              <a:gd name="csY26" fmla="*/ 1120589 h 1434353"/>
              <a:gd name="csX27" fmla="*/ 966854 w 1199936"/>
              <a:gd name="csY27" fmla="*/ 1057836 h 1434353"/>
              <a:gd name="csX28" fmla="*/ 984783 w 1199936"/>
              <a:gd name="csY28" fmla="*/ 1030942 h 1434353"/>
              <a:gd name="csX29" fmla="*/ 1011677 w 1199936"/>
              <a:gd name="csY29" fmla="*/ 1021977 h 1434353"/>
              <a:gd name="csX30" fmla="*/ 1083395 w 1199936"/>
              <a:gd name="csY30" fmla="*/ 959224 h 1434353"/>
              <a:gd name="csX31" fmla="*/ 1119254 w 1199936"/>
              <a:gd name="csY31" fmla="*/ 923365 h 1434353"/>
              <a:gd name="csX32" fmla="*/ 1137183 w 1199936"/>
              <a:gd name="csY32" fmla="*/ 878542 h 1434353"/>
              <a:gd name="csX33" fmla="*/ 1173042 w 1199936"/>
              <a:gd name="csY33" fmla="*/ 824753 h 1434353"/>
              <a:gd name="csX34" fmla="*/ 1190971 w 1199936"/>
              <a:gd name="csY34" fmla="*/ 770965 h 1434353"/>
              <a:gd name="csX35" fmla="*/ 1199936 w 1199936"/>
              <a:gd name="csY35" fmla="*/ 744071 h 1434353"/>
              <a:gd name="csX36" fmla="*/ 1190971 w 1199936"/>
              <a:gd name="csY36" fmla="*/ 708212 h 1434353"/>
              <a:gd name="csX37" fmla="*/ 1146148 w 1199936"/>
              <a:gd name="csY37" fmla="*/ 699247 h 1434353"/>
              <a:gd name="csX38" fmla="*/ 1083395 w 1199936"/>
              <a:gd name="csY38" fmla="*/ 672353 h 1434353"/>
              <a:gd name="csX39" fmla="*/ 1047536 w 1199936"/>
              <a:gd name="csY39" fmla="*/ 663389 h 1434353"/>
              <a:gd name="csX40" fmla="*/ 975818 w 1199936"/>
              <a:gd name="csY40" fmla="*/ 636495 h 1434353"/>
              <a:gd name="csX41" fmla="*/ 922030 w 1199936"/>
              <a:gd name="csY41" fmla="*/ 618565 h 1434353"/>
              <a:gd name="csX42" fmla="*/ 886171 w 1199936"/>
              <a:gd name="csY42" fmla="*/ 591671 h 1434353"/>
              <a:gd name="csX43" fmla="*/ 859277 w 1199936"/>
              <a:gd name="csY43" fmla="*/ 582706 h 1434353"/>
              <a:gd name="csX44" fmla="*/ 841348 w 1199936"/>
              <a:gd name="csY44" fmla="*/ 555812 h 1434353"/>
              <a:gd name="csX45" fmla="*/ 814454 w 1199936"/>
              <a:gd name="csY45" fmla="*/ 537883 h 1434353"/>
              <a:gd name="csX46" fmla="*/ 769630 w 1199936"/>
              <a:gd name="csY46" fmla="*/ 502024 h 1434353"/>
              <a:gd name="csX47" fmla="*/ 751701 w 1199936"/>
              <a:gd name="csY47" fmla="*/ 475130 h 1434353"/>
              <a:gd name="csX48" fmla="*/ 733771 w 1199936"/>
              <a:gd name="csY48" fmla="*/ 457200 h 1434353"/>
              <a:gd name="csX49" fmla="*/ 760665 w 1199936"/>
              <a:gd name="csY49" fmla="*/ 394447 h 1434353"/>
              <a:gd name="csX50" fmla="*/ 787559 w 1199936"/>
              <a:gd name="csY50" fmla="*/ 376518 h 1434353"/>
              <a:gd name="csX51" fmla="*/ 832383 w 1199936"/>
              <a:gd name="csY51" fmla="*/ 313765 h 1434353"/>
              <a:gd name="csX52" fmla="*/ 859277 w 1199936"/>
              <a:gd name="csY52" fmla="*/ 295836 h 1434353"/>
              <a:gd name="csX53" fmla="*/ 877207 w 1199936"/>
              <a:gd name="csY53" fmla="*/ 277906 h 1434353"/>
              <a:gd name="csX54" fmla="*/ 877207 w 1199936"/>
              <a:gd name="csY54" fmla="*/ 188259 h 1434353"/>
              <a:gd name="csX55" fmla="*/ 841348 w 1199936"/>
              <a:gd name="csY55" fmla="*/ 179295 h 1434353"/>
              <a:gd name="csX56" fmla="*/ 769630 w 1199936"/>
              <a:gd name="csY56" fmla="*/ 206189 h 1434353"/>
              <a:gd name="csX57" fmla="*/ 724807 w 1199936"/>
              <a:gd name="csY57" fmla="*/ 268942 h 1434353"/>
              <a:gd name="csX58" fmla="*/ 706877 w 1199936"/>
              <a:gd name="csY58" fmla="*/ 295836 h 1434353"/>
              <a:gd name="csX59" fmla="*/ 679983 w 1199936"/>
              <a:gd name="csY59" fmla="*/ 304800 h 1434353"/>
              <a:gd name="csX60" fmla="*/ 653089 w 1199936"/>
              <a:gd name="csY60" fmla="*/ 322730 h 1434353"/>
              <a:gd name="csX61" fmla="*/ 617230 w 1199936"/>
              <a:gd name="csY61" fmla="*/ 295836 h 1434353"/>
              <a:gd name="csX62" fmla="*/ 545512 w 1199936"/>
              <a:gd name="csY62" fmla="*/ 242047 h 1434353"/>
              <a:gd name="csX63" fmla="*/ 509654 w 1199936"/>
              <a:gd name="csY63" fmla="*/ 179295 h 1434353"/>
              <a:gd name="csX64" fmla="*/ 545512 w 1199936"/>
              <a:gd name="csY64" fmla="*/ 134471 h 1434353"/>
              <a:gd name="csX65" fmla="*/ 572407 w 1199936"/>
              <a:gd name="csY65" fmla="*/ 107577 h 1434353"/>
              <a:gd name="csX66" fmla="*/ 599301 w 1199936"/>
              <a:gd name="csY66" fmla="*/ 98612 h 1434353"/>
              <a:gd name="csX67" fmla="*/ 662054 w 1199936"/>
              <a:gd name="csY67" fmla="*/ 71718 h 1434353"/>
              <a:gd name="csX68" fmla="*/ 724807 w 1199936"/>
              <a:gd name="csY68" fmla="*/ 44824 h 1434353"/>
              <a:gd name="csX69" fmla="*/ 751701 w 1199936"/>
              <a:gd name="csY69" fmla="*/ 26895 h 1434353"/>
              <a:gd name="csX70" fmla="*/ 778595 w 1199936"/>
              <a:gd name="csY70" fmla="*/ 17930 h 1434353"/>
              <a:gd name="csX71" fmla="*/ 1011677 w 1199936"/>
              <a:gd name="csY71" fmla="*/ 0 h 1434353"/>
              <a:gd name="csX0" fmla="*/ 1011677 w 1199936"/>
              <a:gd name="csY0" fmla="*/ 69432 h 1503785"/>
              <a:gd name="csX1" fmla="*/ 61418 w 1199936"/>
              <a:gd name="csY1" fmla="*/ 1100374 h 1503785"/>
              <a:gd name="csX2" fmla="*/ 97277 w 1199936"/>
              <a:gd name="csY2" fmla="*/ 1154162 h 1503785"/>
              <a:gd name="csX3" fmla="*/ 115207 w 1199936"/>
              <a:gd name="csY3" fmla="*/ 1198985 h 1503785"/>
              <a:gd name="csX4" fmla="*/ 151065 w 1199936"/>
              <a:gd name="csY4" fmla="*/ 1243809 h 1503785"/>
              <a:gd name="csX5" fmla="*/ 160030 w 1199936"/>
              <a:gd name="csY5" fmla="*/ 1270703 h 1503785"/>
              <a:gd name="csX6" fmla="*/ 168995 w 1199936"/>
              <a:gd name="csY6" fmla="*/ 1306562 h 1503785"/>
              <a:gd name="csX7" fmla="*/ 213818 w 1199936"/>
              <a:gd name="csY7" fmla="*/ 1369315 h 1503785"/>
              <a:gd name="csX8" fmla="*/ 222783 w 1199936"/>
              <a:gd name="csY8" fmla="*/ 1405174 h 1503785"/>
              <a:gd name="csX9" fmla="*/ 249677 w 1199936"/>
              <a:gd name="csY9" fmla="*/ 1423103 h 1503785"/>
              <a:gd name="csX10" fmla="*/ 357254 w 1199936"/>
              <a:gd name="csY10" fmla="*/ 1396209 h 1503785"/>
              <a:gd name="csX11" fmla="*/ 437936 w 1199936"/>
              <a:gd name="csY11" fmla="*/ 1378279 h 1503785"/>
              <a:gd name="csX12" fmla="*/ 617230 w 1199936"/>
              <a:gd name="csY12" fmla="*/ 1396209 h 1503785"/>
              <a:gd name="csX13" fmla="*/ 679983 w 1199936"/>
              <a:gd name="csY13" fmla="*/ 1414138 h 1503785"/>
              <a:gd name="csX14" fmla="*/ 706877 w 1199936"/>
              <a:gd name="csY14" fmla="*/ 1441032 h 1503785"/>
              <a:gd name="csX15" fmla="*/ 751701 w 1199936"/>
              <a:gd name="csY15" fmla="*/ 1449997 h 1503785"/>
              <a:gd name="csX16" fmla="*/ 778595 w 1199936"/>
              <a:gd name="csY16" fmla="*/ 1458962 h 1503785"/>
              <a:gd name="csX17" fmla="*/ 832383 w 1199936"/>
              <a:gd name="csY17" fmla="*/ 1503785 h 1503785"/>
              <a:gd name="csX18" fmla="*/ 841348 w 1199936"/>
              <a:gd name="csY18" fmla="*/ 1458962 h 1503785"/>
              <a:gd name="csX19" fmla="*/ 823418 w 1199936"/>
              <a:gd name="csY19" fmla="*/ 1441032 h 1503785"/>
              <a:gd name="csX20" fmla="*/ 814454 w 1199936"/>
              <a:gd name="csY20" fmla="*/ 1414138 h 1503785"/>
              <a:gd name="csX21" fmla="*/ 805489 w 1199936"/>
              <a:gd name="csY21" fmla="*/ 1351385 h 1503785"/>
              <a:gd name="csX22" fmla="*/ 787559 w 1199936"/>
              <a:gd name="csY22" fmla="*/ 1324491 h 1503785"/>
              <a:gd name="csX23" fmla="*/ 814454 w 1199936"/>
              <a:gd name="csY23" fmla="*/ 1297597 h 1503785"/>
              <a:gd name="csX24" fmla="*/ 805489 w 1199936"/>
              <a:gd name="csY24" fmla="*/ 1270703 h 1503785"/>
              <a:gd name="csX25" fmla="*/ 832383 w 1199936"/>
              <a:gd name="csY25" fmla="*/ 1198985 h 1503785"/>
              <a:gd name="csX26" fmla="*/ 886171 w 1199936"/>
              <a:gd name="csY26" fmla="*/ 1190021 h 1503785"/>
              <a:gd name="csX27" fmla="*/ 966854 w 1199936"/>
              <a:gd name="csY27" fmla="*/ 1127268 h 1503785"/>
              <a:gd name="csX28" fmla="*/ 984783 w 1199936"/>
              <a:gd name="csY28" fmla="*/ 1100374 h 1503785"/>
              <a:gd name="csX29" fmla="*/ 1011677 w 1199936"/>
              <a:gd name="csY29" fmla="*/ 1091409 h 1503785"/>
              <a:gd name="csX30" fmla="*/ 1083395 w 1199936"/>
              <a:gd name="csY30" fmla="*/ 1028656 h 1503785"/>
              <a:gd name="csX31" fmla="*/ 1119254 w 1199936"/>
              <a:gd name="csY31" fmla="*/ 992797 h 1503785"/>
              <a:gd name="csX32" fmla="*/ 1137183 w 1199936"/>
              <a:gd name="csY32" fmla="*/ 947974 h 1503785"/>
              <a:gd name="csX33" fmla="*/ 1173042 w 1199936"/>
              <a:gd name="csY33" fmla="*/ 894185 h 1503785"/>
              <a:gd name="csX34" fmla="*/ 1190971 w 1199936"/>
              <a:gd name="csY34" fmla="*/ 840397 h 1503785"/>
              <a:gd name="csX35" fmla="*/ 1199936 w 1199936"/>
              <a:gd name="csY35" fmla="*/ 813503 h 1503785"/>
              <a:gd name="csX36" fmla="*/ 1190971 w 1199936"/>
              <a:gd name="csY36" fmla="*/ 777644 h 1503785"/>
              <a:gd name="csX37" fmla="*/ 1146148 w 1199936"/>
              <a:gd name="csY37" fmla="*/ 768679 h 1503785"/>
              <a:gd name="csX38" fmla="*/ 1083395 w 1199936"/>
              <a:gd name="csY38" fmla="*/ 741785 h 1503785"/>
              <a:gd name="csX39" fmla="*/ 1047536 w 1199936"/>
              <a:gd name="csY39" fmla="*/ 732821 h 1503785"/>
              <a:gd name="csX40" fmla="*/ 975818 w 1199936"/>
              <a:gd name="csY40" fmla="*/ 705927 h 1503785"/>
              <a:gd name="csX41" fmla="*/ 922030 w 1199936"/>
              <a:gd name="csY41" fmla="*/ 687997 h 1503785"/>
              <a:gd name="csX42" fmla="*/ 886171 w 1199936"/>
              <a:gd name="csY42" fmla="*/ 661103 h 1503785"/>
              <a:gd name="csX43" fmla="*/ 859277 w 1199936"/>
              <a:gd name="csY43" fmla="*/ 652138 h 1503785"/>
              <a:gd name="csX44" fmla="*/ 841348 w 1199936"/>
              <a:gd name="csY44" fmla="*/ 625244 h 1503785"/>
              <a:gd name="csX45" fmla="*/ 814454 w 1199936"/>
              <a:gd name="csY45" fmla="*/ 607315 h 1503785"/>
              <a:gd name="csX46" fmla="*/ 769630 w 1199936"/>
              <a:gd name="csY46" fmla="*/ 571456 h 1503785"/>
              <a:gd name="csX47" fmla="*/ 751701 w 1199936"/>
              <a:gd name="csY47" fmla="*/ 544562 h 1503785"/>
              <a:gd name="csX48" fmla="*/ 733771 w 1199936"/>
              <a:gd name="csY48" fmla="*/ 526632 h 1503785"/>
              <a:gd name="csX49" fmla="*/ 760665 w 1199936"/>
              <a:gd name="csY49" fmla="*/ 463879 h 1503785"/>
              <a:gd name="csX50" fmla="*/ 787559 w 1199936"/>
              <a:gd name="csY50" fmla="*/ 445950 h 1503785"/>
              <a:gd name="csX51" fmla="*/ 832383 w 1199936"/>
              <a:gd name="csY51" fmla="*/ 383197 h 1503785"/>
              <a:gd name="csX52" fmla="*/ 859277 w 1199936"/>
              <a:gd name="csY52" fmla="*/ 365268 h 1503785"/>
              <a:gd name="csX53" fmla="*/ 877207 w 1199936"/>
              <a:gd name="csY53" fmla="*/ 347338 h 1503785"/>
              <a:gd name="csX54" fmla="*/ 877207 w 1199936"/>
              <a:gd name="csY54" fmla="*/ 257691 h 1503785"/>
              <a:gd name="csX55" fmla="*/ 841348 w 1199936"/>
              <a:gd name="csY55" fmla="*/ 248727 h 1503785"/>
              <a:gd name="csX56" fmla="*/ 769630 w 1199936"/>
              <a:gd name="csY56" fmla="*/ 275621 h 1503785"/>
              <a:gd name="csX57" fmla="*/ 724807 w 1199936"/>
              <a:gd name="csY57" fmla="*/ 338374 h 1503785"/>
              <a:gd name="csX58" fmla="*/ 706877 w 1199936"/>
              <a:gd name="csY58" fmla="*/ 365268 h 1503785"/>
              <a:gd name="csX59" fmla="*/ 679983 w 1199936"/>
              <a:gd name="csY59" fmla="*/ 374232 h 1503785"/>
              <a:gd name="csX60" fmla="*/ 653089 w 1199936"/>
              <a:gd name="csY60" fmla="*/ 392162 h 1503785"/>
              <a:gd name="csX61" fmla="*/ 617230 w 1199936"/>
              <a:gd name="csY61" fmla="*/ 365268 h 1503785"/>
              <a:gd name="csX62" fmla="*/ 545512 w 1199936"/>
              <a:gd name="csY62" fmla="*/ 311479 h 1503785"/>
              <a:gd name="csX63" fmla="*/ 509654 w 1199936"/>
              <a:gd name="csY63" fmla="*/ 248727 h 1503785"/>
              <a:gd name="csX64" fmla="*/ 545512 w 1199936"/>
              <a:gd name="csY64" fmla="*/ 203903 h 1503785"/>
              <a:gd name="csX65" fmla="*/ 572407 w 1199936"/>
              <a:gd name="csY65" fmla="*/ 177009 h 1503785"/>
              <a:gd name="csX66" fmla="*/ 599301 w 1199936"/>
              <a:gd name="csY66" fmla="*/ 168044 h 1503785"/>
              <a:gd name="csX67" fmla="*/ 662054 w 1199936"/>
              <a:gd name="csY67" fmla="*/ 141150 h 1503785"/>
              <a:gd name="csX68" fmla="*/ 724807 w 1199936"/>
              <a:gd name="csY68" fmla="*/ 114256 h 1503785"/>
              <a:gd name="csX69" fmla="*/ 751701 w 1199936"/>
              <a:gd name="csY69" fmla="*/ 96327 h 1503785"/>
              <a:gd name="csX70" fmla="*/ 1011677 w 1199936"/>
              <a:gd name="csY70" fmla="*/ 69432 h 1503785"/>
              <a:gd name="csX0" fmla="*/ 1011677 w 1199936"/>
              <a:gd name="csY0" fmla="*/ 65100 h 1499453"/>
              <a:gd name="csX1" fmla="*/ 61418 w 1199936"/>
              <a:gd name="csY1" fmla="*/ 1096042 h 1499453"/>
              <a:gd name="csX2" fmla="*/ 97277 w 1199936"/>
              <a:gd name="csY2" fmla="*/ 1149830 h 1499453"/>
              <a:gd name="csX3" fmla="*/ 115207 w 1199936"/>
              <a:gd name="csY3" fmla="*/ 1194653 h 1499453"/>
              <a:gd name="csX4" fmla="*/ 151065 w 1199936"/>
              <a:gd name="csY4" fmla="*/ 1239477 h 1499453"/>
              <a:gd name="csX5" fmla="*/ 160030 w 1199936"/>
              <a:gd name="csY5" fmla="*/ 1266371 h 1499453"/>
              <a:gd name="csX6" fmla="*/ 168995 w 1199936"/>
              <a:gd name="csY6" fmla="*/ 1302230 h 1499453"/>
              <a:gd name="csX7" fmla="*/ 213818 w 1199936"/>
              <a:gd name="csY7" fmla="*/ 1364983 h 1499453"/>
              <a:gd name="csX8" fmla="*/ 222783 w 1199936"/>
              <a:gd name="csY8" fmla="*/ 1400842 h 1499453"/>
              <a:gd name="csX9" fmla="*/ 249677 w 1199936"/>
              <a:gd name="csY9" fmla="*/ 1418771 h 1499453"/>
              <a:gd name="csX10" fmla="*/ 357254 w 1199936"/>
              <a:gd name="csY10" fmla="*/ 1391877 h 1499453"/>
              <a:gd name="csX11" fmla="*/ 437936 w 1199936"/>
              <a:gd name="csY11" fmla="*/ 1373947 h 1499453"/>
              <a:gd name="csX12" fmla="*/ 617230 w 1199936"/>
              <a:gd name="csY12" fmla="*/ 1391877 h 1499453"/>
              <a:gd name="csX13" fmla="*/ 679983 w 1199936"/>
              <a:gd name="csY13" fmla="*/ 1409806 h 1499453"/>
              <a:gd name="csX14" fmla="*/ 706877 w 1199936"/>
              <a:gd name="csY14" fmla="*/ 1436700 h 1499453"/>
              <a:gd name="csX15" fmla="*/ 751701 w 1199936"/>
              <a:gd name="csY15" fmla="*/ 1445665 h 1499453"/>
              <a:gd name="csX16" fmla="*/ 778595 w 1199936"/>
              <a:gd name="csY16" fmla="*/ 1454630 h 1499453"/>
              <a:gd name="csX17" fmla="*/ 832383 w 1199936"/>
              <a:gd name="csY17" fmla="*/ 1499453 h 1499453"/>
              <a:gd name="csX18" fmla="*/ 841348 w 1199936"/>
              <a:gd name="csY18" fmla="*/ 1454630 h 1499453"/>
              <a:gd name="csX19" fmla="*/ 823418 w 1199936"/>
              <a:gd name="csY19" fmla="*/ 1436700 h 1499453"/>
              <a:gd name="csX20" fmla="*/ 814454 w 1199936"/>
              <a:gd name="csY20" fmla="*/ 1409806 h 1499453"/>
              <a:gd name="csX21" fmla="*/ 805489 w 1199936"/>
              <a:gd name="csY21" fmla="*/ 1347053 h 1499453"/>
              <a:gd name="csX22" fmla="*/ 787559 w 1199936"/>
              <a:gd name="csY22" fmla="*/ 1320159 h 1499453"/>
              <a:gd name="csX23" fmla="*/ 814454 w 1199936"/>
              <a:gd name="csY23" fmla="*/ 1293265 h 1499453"/>
              <a:gd name="csX24" fmla="*/ 805489 w 1199936"/>
              <a:gd name="csY24" fmla="*/ 1266371 h 1499453"/>
              <a:gd name="csX25" fmla="*/ 832383 w 1199936"/>
              <a:gd name="csY25" fmla="*/ 1194653 h 1499453"/>
              <a:gd name="csX26" fmla="*/ 886171 w 1199936"/>
              <a:gd name="csY26" fmla="*/ 1185689 h 1499453"/>
              <a:gd name="csX27" fmla="*/ 966854 w 1199936"/>
              <a:gd name="csY27" fmla="*/ 1122936 h 1499453"/>
              <a:gd name="csX28" fmla="*/ 984783 w 1199936"/>
              <a:gd name="csY28" fmla="*/ 1096042 h 1499453"/>
              <a:gd name="csX29" fmla="*/ 1011677 w 1199936"/>
              <a:gd name="csY29" fmla="*/ 1087077 h 1499453"/>
              <a:gd name="csX30" fmla="*/ 1083395 w 1199936"/>
              <a:gd name="csY30" fmla="*/ 1024324 h 1499453"/>
              <a:gd name="csX31" fmla="*/ 1119254 w 1199936"/>
              <a:gd name="csY31" fmla="*/ 988465 h 1499453"/>
              <a:gd name="csX32" fmla="*/ 1137183 w 1199936"/>
              <a:gd name="csY32" fmla="*/ 943642 h 1499453"/>
              <a:gd name="csX33" fmla="*/ 1173042 w 1199936"/>
              <a:gd name="csY33" fmla="*/ 889853 h 1499453"/>
              <a:gd name="csX34" fmla="*/ 1190971 w 1199936"/>
              <a:gd name="csY34" fmla="*/ 836065 h 1499453"/>
              <a:gd name="csX35" fmla="*/ 1199936 w 1199936"/>
              <a:gd name="csY35" fmla="*/ 809171 h 1499453"/>
              <a:gd name="csX36" fmla="*/ 1190971 w 1199936"/>
              <a:gd name="csY36" fmla="*/ 773312 h 1499453"/>
              <a:gd name="csX37" fmla="*/ 1146148 w 1199936"/>
              <a:gd name="csY37" fmla="*/ 764347 h 1499453"/>
              <a:gd name="csX38" fmla="*/ 1083395 w 1199936"/>
              <a:gd name="csY38" fmla="*/ 737453 h 1499453"/>
              <a:gd name="csX39" fmla="*/ 1047536 w 1199936"/>
              <a:gd name="csY39" fmla="*/ 728489 h 1499453"/>
              <a:gd name="csX40" fmla="*/ 975818 w 1199936"/>
              <a:gd name="csY40" fmla="*/ 701595 h 1499453"/>
              <a:gd name="csX41" fmla="*/ 922030 w 1199936"/>
              <a:gd name="csY41" fmla="*/ 683665 h 1499453"/>
              <a:gd name="csX42" fmla="*/ 886171 w 1199936"/>
              <a:gd name="csY42" fmla="*/ 656771 h 1499453"/>
              <a:gd name="csX43" fmla="*/ 859277 w 1199936"/>
              <a:gd name="csY43" fmla="*/ 647806 h 1499453"/>
              <a:gd name="csX44" fmla="*/ 841348 w 1199936"/>
              <a:gd name="csY44" fmla="*/ 620912 h 1499453"/>
              <a:gd name="csX45" fmla="*/ 814454 w 1199936"/>
              <a:gd name="csY45" fmla="*/ 602983 h 1499453"/>
              <a:gd name="csX46" fmla="*/ 769630 w 1199936"/>
              <a:gd name="csY46" fmla="*/ 567124 h 1499453"/>
              <a:gd name="csX47" fmla="*/ 751701 w 1199936"/>
              <a:gd name="csY47" fmla="*/ 540230 h 1499453"/>
              <a:gd name="csX48" fmla="*/ 733771 w 1199936"/>
              <a:gd name="csY48" fmla="*/ 522300 h 1499453"/>
              <a:gd name="csX49" fmla="*/ 760665 w 1199936"/>
              <a:gd name="csY49" fmla="*/ 459547 h 1499453"/>
              <a:gd name="csX50" fmla="*/ 787559 w 1199936"/>
              <a:gd name="csY50" fmla="*/ 441618 h 1499453"/>
              <a:gd name="csX51" fmla="*/ 832383 w 1199936"/>
              <a:gd name="csY51" fmla="*/ 378865 h 1499453"/>
              <a:gd name="csX52" fmla="*/ 859277 w 1199936"/>
              <a:gd name="csY52" fmla="*/ 360936 h 1499453"/>
              <a:gd name="csX53" fmla="*/ 877207 w 1199936"/>
              <a:gd name="csY53" fmla="*/ 343006 h 1499453"/>
              <a:gd name="csX54" fmla="*/ 877207 w 1199936"/>
              <a:gd name="csY54" fmla="*/ 253359 h 1499453"/>
              <a:gd name="csX55" fmla="*/ 841348 w 1199936"/>
              <a:gd name="csY55" fmla="*/ 244395 h 1499453"/>
              <a:gd name="csX56" fmla="*/ 769630 w 1199936"/>
              <a:gd name="csY56" fmla="*/ 271289 h 1499453"/>
              <a:gd name="csX57" fmla="*/ 724807 w 1199936"/>
              <a:gd name="csY57" fmla="*/ 334042 h 1499453"/>
              <a:gd name="csX58" fmla="*/ 706877 w 1199936"/>
              <a:gd name="csY58" fmla="*/ 360936 h 1499453"/>
              <a:gd name="csX59" fmla="*/ 679983 w 1199936"/>
              <a:gd name="csY59" fmla="*/ 369900 h 1499453"/>
              <a:gd name="csX60" fmla="*/ 653089 w 1199936"/>
              <a:gd name="csY60" fmla="*/ 387830 h 1499453"/>
              <a:gd name="csX61" fmla="*/ 617230 w 1199936"/>
              <a:gd name="csY61" fmla="*/ 360936 h 1499453"/>
              <a:gd name="csX62" fmla="*/ 545512 w 1199936"/>
              <a:gd name="csY62" fmla="*/ 307147 h 1499453"/>
              <a:gd name="csX63" fmla="*/ 509654 w 1199936"/>
              <a:gd name="csY63" fmla="*/ 244395 h 1499453"/>
              <a:gd name="csX64" fmla="*/ 545512 w 1199936"/>
              <a:gd name="csY64" fmla="*/ 199571 h 1499453"/>
              <a:gd name="csX65" fmla="*/ 572407 w 1199936"/>
              <a:gd name="csY65" fmla="*/ 172677 h 1499453"/>
              <a:gd name="csX66" fmla="*/ 599301 w 1199936"/>
              <a:gd name="csY66" fmla="*/ 163712 h 1499453"/>
              <a:gd name="csX67" fmla="*/ 662054 w 1199936"/>
              <a:gd name="csY67" fmla="*/ 136818 h 1499453"/>
              <a:gd name="csX68" fmla="*/ 724807 w 1199936"/>
              <a:gd name="csY68" fmla="*/ 109924 h 1499453"/>
              <a:gd name="csX69" fmla="*/ 1011677 w 1199936"/>
              <a:gd name="csY69" fmla="*/ 65100 h 1499453"/>
              <a:gd name="csX0" fmla="*/ 1011677 w 1199936"/>
              <a:gd name="csY0" fmla="*/ 58773 h 1493126"/>
              <a:gd name="csX1" fmla="*/ 61418 w 1199936"/>
              <a:gd name="csY1" fmla="*/ 1089715 h 1493126"/>
              <a:gd name="csX2" fmla="*/ 97277 w 1199936"/>
              <a:gd name="csY2" fmla="*/ 1143503 h 1493126"/>
              <a:gd name="csX3" fmla="*/ 115207 w 1199936"/>
              <a:gd name="csY3" fmla="*/ 1188326 h 1493126"/>
              <a:gd name="csX4" fmla="*/ 151065 w 1199936"/>
              <a:gd name="csY4" fmla="*/ 1233150 h 1493126"/>
              <a:gd name="csX5" fmla="*/ 160030 w 1199936"/>
              <a:gd name="csY5" fmla="*/ 1260044 h 1493126"/>
              <a:gd name="csX6" fmla="*/ 168995 w 1199936"/>
              <a:gd name="csY6" fmla="*/ 1295903 h 1493126"/>
              <a:gd name="csX7" fmla="*/ 213818 w 1199936"/>
              <a:gd name="csY7" fmla="*/ 1358656 h 1493126"/>
              <a:gd name="csX8" fmla="*/ 222783 w 1199936"/>
              <a:gd name="csY8" fmla="*/ 1394515 h 1493126"/>
              <a:gd name="csX9" fmla="*/ 249677 w 1199936"/>
              <a:gd name="csY9" fmla="*/ 1412444 h 1493126"/>
              <a:gd name="csX10" fmla="*/ 357254 w 1199936"/>
              <a:gd name="csY10" fmla="*/ 1385550 h 1493126"/>
              <a:gd name="csX11" fmla="*/ 437936 w 1199936"/>
              <a:gd name="csY11" fmla="*/ 1367620 h 1493126"/>
              <a:gd name="csX12" fmla="*/ 617230 w 1199936"/>
              <a:gd name="csY12" fmla="*/ 1385550 h 1493126"/>
              <a:gd name="csX13" fmla="*/ 679983 w 1199936"/>
              <a:gd name="csY13" fmla="*/ 1403479 h 1493126"/>
              <a:gd name="csX14" fmla="*/ 706877 w 1199936"/>
              <a:gd name="csY14" fmla="*/ 1430373 h 1493126"/>
              <a:gd name="csX15" fmla="*/ 751701 w 1199936"/>
              <a:gd name="csY15" fmla="*/ 1439338 h 1493126"/>
              <a:gd name="csX16" fmla="*/ 778595 w 1199936"/>
              <a:gd name="csY16" fmla="*/ 1448303 h 1493126"/>
              <a:gd name="csX17" fmla="*/ 832383 w 1199936"/>
              <a:gd name="csY17" fmla="*/ 1493126 h 1493126"/>
              <a:gd name="csX18" fmla="*/ 841348 w 1199936"/>
              <a:gd name="csY18" fmla="*/ 1448303 h 1493126"/>
              <a:gd name="csX19" fmla="*/ 823418 w 1199936"/>
              <a:gd name="csY19" fmla="*/ 1430373 h 1493126"/>
              <a:gd name="csX20" fmla="*/ 814454 w 1199936"/>
              <a:gd name="csY20" fmla="*/ 1403479 h 1493126"/>
              <a:gd name="csX21" fmla="*/ 805489 w 1199936"/>
              <a:gd name="csY21" fmla="*/ 1340726 h 1493126"/>
              <a:gd name="csX22" fmla="*/ 787559 w 1199936"/>
              <a:gd name="csY22" fmla="*/ 1313832 h 1493126"/>
              <a:gd name="csX23" fmla="*/ 814454 w 1199936"/>
              <a:gd name="csY23" fmla="*/ 1286938 h 1493126"/>
              <a:gd name="csX24" fmla="*/ 805489 w 1199936"/>
              <a:gd name="csY24" fmla="*/ 1260044 h 1493126"/>
              <a:gd name="csX25" fmla="*/ 832383 w 1199936"/>
              <a:gd name="csY25" fmla="*/ 1188326 h 1493126"/>
              <a:gd name="csX26" fmla="*/ 886171 w 1199936"/>
              <a:gd name="csY26" fmla="*/ 1179362 h 1493126"/>
              <a:gd name="csX27" fmla="*/ 966854 w 1199936"/>
              <a:gd name="csY27" fmla="*/ 1116609 h 1493126"/>
              <a:gd name="csX28" fmla="*/ 984783 w 1199936"/>
              <a:gd name="csY28" fmla="*/ 1089715 h 1493126"/>
              <a:gd name="csX29" fmla="*/ 1011677 w 1199936"/>
              <a:gd name="csY29" fmla="*/ 1080750 h 1493126"/>
              <a:gd name="csX30" fmla="*/ 1083395 w 1199936"/>
              <a:gd name="csY30" fmla="*/ 1017997 h 1493126"/>
              <a:gd name="csX31" fmla="*/ 1119254 w 1199936"/>
              <a:gd name="csY31" fmla="*/ 982138 h 1493126"/>
              <a:gd name="csX32" fmla="*/ 1137183 w 1199936"/>
              <a:gd name="csY32" fmla="*/ 937315 h 1493126"/>
              <a:gd name="csX33" fmla="*/ 1173042 w 1199936"/>
              <a:gd name="csY33" fmla="*/ 883526 h 1493126"/>
              <a:gd name="csX34" fmla="*/ 1190971 w 1199936"/>
              <a:gd name="csY34" fmla="*/ 829738 h 1493126"/>
              <a:gd name="csX35" fmla="*/ 1199936 w 1199936"/>
              <a:gd name="csY35" fmla="*/ 802844 h 1493126"/>
              <a:gd name="csX36" fmla="*/ 1190971 w 1199936"/>
              <a:gd name="csY36" fmla="*/ 766985 h 1493126"/>
              <a:gd name="csX37" fmla="*/ 1146148 w 1199936"/>
              <a:gd name="csY37" fmla="*/ 758020 h 1493126"/>
              <a:gd name="csX38" fmla="*/ 1083395 w 1199936"/>
              <a:gd name="csY38" fmla="*/ 731126 h 1493126"/>
              <a:gd name="csX39" fmla="*/ 1047536 w 1199936"/>
              <a:gd name="csY39" fmla="*/ 722162 h 1493126"/>
              <a:gd name="csX40" fmla="*/ 975818 w 1199936"/>
              <a:gd name="csY40" fmla="*/ 695268 h 1493126"/>
              <a:gd name="csX41" fmla="*/ 922030 w 1199936"/>
              <a:gd name="csY41" fmla="*/ 677338 h 1493126"/>
              <a:gd name="csX42" fmla="*/ 886171 w 1199936"/>
              <a:gd name="csY42" fmla="*/ 650444 h 1493126"/>
              <a:gd name="csX43" fmla="*/ 859277 w 1199936"/>
              <a:gd name="csY43" fmla="*/ 641479 h 1493126"/>
              <a:gd name="csX44" fmla="*/ 841348 w 1199936"/>
              <a:gd name="csY44" fmla="*/ 614585 h 1493126"/>
              <a:gd name="csX45" fmla="*/ 814454 w 1199936"/>
              <a:gd name="csY45" fmla="*/ 596656 h 1493126"/>
              <a:gd name="csX46" fmla="*/ 769630 w 1199936"/>
              <a:gd name="csY46" fmla="*/ 560797 h 1493126"/>
              <a:gd name="csX47" fmla="*/ 751701 w 1199936"/>
              <a:gd name="csY47" fmla="*/ 533903 h 1493126"/>
              <a:gd name="csX48" fmla="*/ 733771 w 1199936"/>
              <a:gd name="csY48" fmla="*/ 515973 h 1493126"/>
              <a:gd name="csX49" fmla="*/ 760665 w 1199936"/>
              <a:gd name="csY49" fmla="*/ 453220 h 1493126"/>
              <a:gd name="csX50" fmla="*/ 787559 w 1199936"/>
              <a:gd name="csY50" fmla="*/ 435291 h 1493126"/>
              <a:gd name="csX51" fmla="*/ 832383 w 1199936"/>
              <a:gd name="csY51" fmla="*/ 372538 h 1493126"/>
              <a:gd name="csX52" fmla="*/ 859277 w 1199936"/>
              <a:gd name="csY52" fmla="*/ 354609 h 1493126"/>
              <a:gd name="csX53" fmla="*/ 877207 w 1199936"/>
              <a:gd name="csY53" fmla="*/ 336679 h 1493126"/>
              <a:gd name="csX54" fmla="*/ 877207 w 1199936"/>
              <a:gd name="csY54" fmla="*/ 247032 h 1493126"/>
              <a:gd name="csX55" fmla="*/ 841348 w 1199936"/>
              <a:gd name="csY55" fmla="*/ 238068 h 1493126"/>
              <a:gd name="csX56" fmla="*/ 769630 w 1199936"/>
              <a:gd name="csY56" fmla="*/ 264962 h 1493126"/>
              <a:gd name="csX57" fmla="*/ 724807 w 1199936"/>
              <a:gd name="csY57" fmla="*/ 327715 h 1493126"/>
              <a:gd name="csX58" fmla="*/ 706877 w 1199936"/>
              <a:gd name="csY58" fmla="*/ 354609 h 1493126"/>
              <a:gd name="csX59" fmla="*/ 679983 w 1199936"/>
              <a:gd name="csY59" fmla="*/ 363573 h 1493126"/>
              <a:gd name="csX60" fmla="*/ 653089 w 1199936"/>
              <a:gd name="csY60" fmla="*/ 381503 h 1493126"/>
              <a:gd name="csX61" fmla="*/ 617230 w 1199936"/>
              <a:gd name="csY61" fmla="*/ 354609 h 1493126"/>
              <a:gd name="csX62" fmla="*/ 545512 w 1199936"/>
              <a:gd name="csY62" fmla="*/ 300820 h 1493126"/>
              <a:gd name="csX63" fmla="*/ 509654 w 1199936"/>
              <a:gd name="csY63" fmla="*/ 238068 h 1493126"/>
              <a:gd name="csX64" fmla="*/ 545512 w 1199936"/>
              <a:gd name="csY64" fmla="*/ 193244 h 1493126"/>
              <a:gd name="csX65" fmla="*/ 572407 w 1199936"/>
              <a:gd name="csY65" fmla="*/ 166350 h 1493126"/>
              <a:gd name="csX66" fmla="*/ 599301 w 1199936"/>
              <a:gd name="csY66" fmla="*/ 157385 h 1493126"/>
              <a:gd name="csX67" fmla="*/ 662054 w 1199936"/>
              <a:gd name="csY67" fmla="*/ 130491 h 1493126"/>
              <a:gd name="csX68" fmla="*/ 1011677 w 1199936"/>
              <a:gd name="csY68" fmla="*/ 58773 h 1493126"/>
              <a:gd name="csX0" fmla="*/ 1011677 w 1199936"/>
              <a:gd name="csY0" fmla="*/ 52684 h 1487037"/>
              <a:gd name="csX1" fmla="*/ 61418 w 1199936"/>
              <a:gd name="csY1" fmla="*/ 1083626 h 1487037"/>
              <a:gd name="csX2" fmla="*/ 97277 w 1199936"/>
              <a:gd name="csY2" fmla="*/ 1137414 h 1487037"/>
              <a:gd name="csX3" fmla="*/ 115207 w 1199936"/>
              <a:gd name="csY3" fmla="*/ 1182237 h 1487037"/>
              <a:gd name="csX4" fmla="*/ 151065 w 1199936"/>
              <a:gd name="csY4" fmla="*/ 1227061 h 1487037"/>
              <a:gd name="csX5" fmla="*/ 160030 w 1199936"/>
              <a:gd name="csY5" fmla="*/ 1253955 h 1487037"/>
              <a:gd name="csX6" fmla="*/ 168995 w 1199936"/>
              <a:gd name="csY6" fmla="*/ 1289814 h 1487037"/>
              <a:gd name="csX7" fmla="*/ 213818 w 1199936"/>
              <a:gd name="csY7" fmla="*/ 1352567 h 1487037"/>
              <a:gd name="csX8" fmla="*/ 222783 w 1199936"/>
              <a:gd name="csY8" fmla="*/ 1388426 h 1487037"/>
              <a:gd name="csX9" fmla="*/ 249677 w 1199936"/>
              <a:gd name="csY9" fmla="*/ 1406355 h 1487037"/>
              <a:gd name="csX10" fmla="*/ 357254 w 1199936"/>
              <a:gd name="csY10" fmla="*/ 1379461 h 1487037"/>
              <a:gd name="csX11" fmla="*/ 437936 w 1199936"/>
              <a:gd name="csY11" fmla="*/ 1361531 h 1487037"/>
              <a:gd name="csX12" fmla="*/ 617230 w 1199936"/>
              <a:gd name="csY12" fmla="*/ 1379461 h 1487037"/>
              <a:gd name="csX13" fmla="*/ 679983 w 1199936"/>
              <a:gd name="csY13" fmla="*/ 1397390 h 1487037"/>
              <a:gd name="csX14" fmla="*/ 706877 w 1199936"/>
              <a:gd name="csY14" fmla="*/ 1424284 h 1487037"/>
              <a:gd name="csX15" fmla="*/ 751701 w 1199936"/>
              <a:gd name="csY15" fmla="*/ 1433249 h 1487037"/>
              <a:gd name="csX16" fmla="*/ 778595 w 1199936"/>
              <a:gd name="csY16" fmla="*/ 1442214 h 1487037"/>
              <a:gd name="csX17" fmla="*/ 832383 w 1199936"/>
              <a:gd name="csY17" fmla="*/ 1487037 h 1487037"/>
              <a:gd name="csX18" fmla="*/ 841348 w 1199936"/>
              <a:gd name="csY18" fmla="*/ 1442214 h 1487037"/>
              <a:gd name="csX19" fmla="*/ 823418 w 1199936"/>
              <a:gd name="csY19" fmla="*/ 1424284 h 1487037"/>
              <a:gd name="csX20" fmla="*/ 814454 w 1199936"/>
              <a:gd name="csY20" fmla="*/ 1397390 h 1487037"/>
              <a:gd name="csX21" fmla="*/ 805489 w 1199936"/>
              <a:gd name="csY21" fmla="*/ 1334637 h 1487037"/>
              <a:gd name="csX22" fmla="*/ 787559 w 1199936"/>
              <a:gd name="csY22" fmla="*/ 1307743 h 1487037"/>
              <a:gd name="csX23" fmla="*/ 814454 w 1199936"/>
              <a:gd name="csY23" fmla="*/ 1280849 h 1487037"/>
              <a:gd name="csX24" fmla="*/ 805489 w 1199936"/>
              <a:gd name="csY24" fmla="*/ 1253955 h 1487037"/>
              <a:gd name="csX25" fmla="*/ 832383 w 1199936"/>
              <a:gd name="csY25" fmla="*/ 1182237 h 1487037"/>
              <a:gd name="csX26" fmla="*/ 886171 w 1199936"/>
              <a:gd name="csY26" fmla="*/ 1173273 h 1487037"/>
              <a:gd name="csX27" fmla="*/ 966854 w 1199936"/>
              <a:gd name="csY27" fmla="*/ 1110520 h 1487037"/>
              <a:gd name="csX28" fmla="*/ 984783 w 1199936"/>
              <a:gd name="csY28" fmla="*/ 1083626 h 1487037"/>
              <a:gd name="csX29" fmla="*/ 1011677 w 1199936"/>
              <a:gd name="csY29" fmla="*/ 1074661 h 1487037"/>
              <a:gd name="csX30" fmla="*/ 1083395 w 1199936"/>
              <a:gd name="csY30" fmla="*/ 1011908 h 1487037"/>
              <a:gd name="csX31" fmla="*/ 1119254 w 1199936"/>
              <a:gd name="csY31" fmla="*/ 976049 h 1487037"/>
              <a:gd name="csX32" fmla="*/ 1137183 w 1199936"/>
              <a:gd name="csY32" fmla="*/ 931226 h 1487037"/>
              <a:gd name="csX33" fmla="*/ 1173042 w 1199936"/>
              <a:gd name="csY33" fmla="*/ 877437 h 1487037"/>
              <a:gd name="csX34" fmla="*/ 1190971 w 1199936"/>
              <a:gd name="csY34" fmla="*/ 823649 h 1487037"/>
              <a:gd name="csX35" fmla="*/ 1199936 w 1199936"/>
              <a:gd name="csY35" fmla="*/ 796755 h 1487037"/>
              <a:gd name="csX36" fmla="*/ 1190971 w 1199936"/>
              <a:gd name="csY36" fmla="*/ 760896 h 1487037"/>
              <a:gd name="csX37" fmla="*/ 1146148 w 1199936"/>
              <a:gd name="csY37" fmla="*/ 751931 h 1487037"/>
              <a:gd name="csX38" fmla="*/ 1083395 w 1199936"/>
              <a:gd name="csY38" fmla="*/ 725037 h 1487037"/>
              <a:gd name="csX39" fmla="*/ 1047536 w 1199936"/>
              <a:gd name="csY39" fmla="*/ 716073 h 1487037"/>
              <a:gd name="csX40" fmla="*/ 975818 w 1199936"/>
              <a:gd name="csY40" fmla="*/ 689179 h 1487037"/>
              <a:gd name="csX41" fmla="*/ 922030 w 1199936"/>
              <a:gd name="csY41" fmla="*/ 671249 h 1487037"/>
              <a:gd name="csX42" fmla="*/ 886171 w 1199936"/>
              <a:gd name="csY42" fmla="*/ 644355 h 1487037"/>
              <a:gd name="csX43" fmla="*/ 859277 w 1199936"/>
              <a:gd name="csY43" fmla="*/ 635390 h 1487037"/>
              <a:gd name="csX44" fmla="*/ 841348 w 1199936"/>
              <a:gd name="csY44" fmla="*/ 608496 h 1487037"/>
              <a:gd name="csX45" fmla="*/ 814454 w 1199936"/>
              <a:gd name="csY45" fmla="*/ 590567 h 1487037"/>
              <a:gd name="csX46" fmla="*/ 769630 w 1199936"/>
              <a:gd name="csY46" fmla="*/ 554708 h 1487037"/>
              <a:gd name="csX47" fmla="*/ 751701 w 1199936"/>
              <a:gd name="csY47" fmla="*/ 527814 h 1487037"/>
              <a:gd name="csX48" fmla="*/ 733771 w 1199936"/>
              <a:gd name="csY48" fmla="*/ 509884 h 1487037"/>
              <a:gd name="csX49" fmla="*/ 760665 w 1199936"/>
              <a:gd name="csY49" fmla="*/ 447131 h 1487037"/>
              <a:gd name="csX50" fmla="*/ 787559 w 1199936"/>
              <a:gd name="csY50" fmla="*/ 429202 h 1487037"/>
              <a:gd name="csX51" fmla="*/ 832383 w 1199936"/>
              <a:gd name="csY51" fmla="*/ 366449 h 1487037"/>
              <a:gd name="csX52" fmla="*/ 859277 w 1199936"/>
              <a:gd name="csY52" fmla="*/ 348520 h 1487037"/>
              <a:gd name="csX53" fmla="*/ 877207 w 1199936"/>
              <a:gd name="csY53" fmla="*/ 330590 h 1487037"/>
              <a:gd name="csX54" fmla="*/ 877207 w 1199936"/>
              <a:gd name="csY54" fmla="*/ 240943 h 1487037"/>
              <a:gd name="csX55" fmla="*/ 841348 w 1199936"/>
              <a:gd name="csY55" fmla="*/ 231979 h 1487037"/>
              <a:gd name="csX56" fmla="*/ 769630 w 1199936"/>
              <a:gd name="csY56" fmla="*/ 258873 h 1487037"/>
              <a:gd name="csX57" fmla="*/ 724807 w 1199936"/>
              <a:gd name="csY57" fmla="*/ 321626 h 1487037"/>
              <a:gd name="csX58" fmla="*/ 706877 w 1199936"/>
              <a:gd name="csY58" fmla="*/ 348520 h 1487037"/>
              <a:gd name="csX59" fmla="*/ 679983 w 1199936"/>
              <a:gd name="csY59" fmla="*/ 357484 h 1487037"/>
              <a:gd name="csX60" fmla="*/ 653089 w 1199936"/>
              <a:gd name="csY60" fmla="*/ 375414 h 1487037"/>
              <a:gd name="csX61" fmla="*/ 617230 w 1199936"/>
              <a:gd name="csY61" fmla="*/ 348520 h 1487037"/>
              <a:gd name="csX62" fmla="*/ 545512 w 1199936"/>
              <a:gd name="csY62" fmla="*/ 294731 h 1487037"/>
              <a:gd name="csX63" fmla="*/ 509654 w 1199936"/>
              <a:gd name="csY63" fmla="*/ 231979 h 1487037"/>
              <a:gd name="csX64" fmla="*/ 545512 w 1199936"/>
              <a:gd name="csY64" fmla="*/ 187155 h 1487037"/>
              <a:gd name="csX65" fmla="*/ 572407 w 1199936"/>
              <a:gd name="csY65" fmla="*/ 160261 h 1487037"/>
              <a:gd name="csX66" fmla="*/ 599301 w 1199936"/>
              <a:gd name="csY66" fmla="*/ 151296 h 1487037"/>
              <a:gd name="csX67" fmla="*/ 1011677 w 1199936"/>
              <a:gd name="csY67" fmla="*/ 52684 h 1487037"/>
              <a:gd name="csX0" fmla="*/ 1011677 w 1199936"/>
              <a:gd name="csY0" fmla="*/ 51329 h 1485682"/>
              <a:gd name="csX1" fmla="*/ 61418 w 1199936"/>
              <a:gd name="csY1" fmla="*/ 1082271 h 1485682"/>
              <a:gd name="csX2" fmla="*/ 97277 w 1199936"/>
              <a:gd name="csY2" fmla="*/ 1136059 h 1485682"/>
              <a:gd name="csX3" fmla="*/ 115207 w 1199936"/>
              <a:gd name="csY3" fmla="*/ 1180882 h 1485682"/>
              <a:gd name="csX4" fmla="*/ 151065 w 1199936"/>
              <a:gd name="csY4" fmla="*/ 1225706 h 1485682"/>
              <a:gd name="csX5" fmla="*/ 160030 w 1199936"/>
              <a:gd name="csY5" fmla="*/ 1252600 h 1485682"/>
              <a:gd name="csX6" fmla="*/ 168995 w 1199936"/>
              <a:gd name="csY6" fmla="*/ 1288459 h 1485682"/>
              <a:gd name="csX7" fmla="*/ 213818 w 1199936"/>
              <a:gd name="csY7" fmla="*/ 1351212 h 1485682"/>
              <a:gd name="csX8" fmla="*/ 222783 w 1199936"/>
              <a:gd name="csY8" fmla="*/ 1387071 h 1485682"/>
              <a:gd name="csX9" fmla="*/ 249677 w 1199936"/>
              <a:gd name="csY9" fmla="*/ 1405000 h 1485682"/>
              <a:gd name="csX10" fmla="*/ 357254 w 1199936"/>
              <a:gd name="csY10" fmla="*/ 1378106 h 1485682"/>
              <a:gd name="csX11" fmla="*/ 437936 w 1199936"/>
              <a:gd name="csY11" fmla="*/ 1360176 h 1485682"/>
              <a:gd name="csX12" fmla="*/ 617230 w 1199936"/>
              <a:gd name="csY12" fmla="*/ 1378106 h 1485682"/>
              <a:gd name="csX13" fmla="*/ 679983 w 1199936"/>
              <a:gd name="csY13" fmla="*/ 1396035 h 1485682"/>
              <a:gd name="csX14" fmla="*/ 706877 w 1199936"/>
              <a:gd name="csY14" fmla="*/ 1422929 h 1485682"/>
              <a:gd name="csX15" fmla="*/ 751701 w 1199936"/>
              <a:gd name="csY15" fmla="*/ 1431894 h 1485682"/>
              <a:gd name="csX16" fmla="*/ 778595 w 1199936"/>
              <a:gd name="csY16" fmla="*/ 1440859 h 1485682"/>
              <a:gd name="csX17" fmla="*/ 832383 w 1199936"/>
              <a:gd name="csY17" fmla="*/ 1485682 h 1485682"/>
              <a:gd name="csX18" fmla="*/ 841348 w 1199936"/>
              <a:gd name="csY18" fmla="*/ 1440859 h 1485682"/>
              <a:gd name="csX19" fmla="*/ 823418 w 1199936"/>
              <a:gd name="csY19" fmla="*/ 1422929 h 1485682"/>
              <a:gd name="csX20" fmla="*/ 814454 w 1199936"/>
              <a:gd name="csY20" fmla="*/ 1396035 h 1485682"/>
              <a:gd name="csX21" fmla="*/ 805489 w 1199936"/>
              <a:gd name="csY21" fmla="*/ 1333282 h 1485682"/>
              <a:gd name="csX22" fmla="*/ 787559 w 1199936"/>
              <a:gd name="csY22" fmla="*/ 1306388 h 1485682"/>
              <a:gd name="csX23" fmla="*/ 814454 w 1199936"/>
              <a:gd name="csY23" fmla="*/ 1279494 h 1485682"/>
              <a:gd name="csX24" fmla="*/ 805489 w 1199936"/>
              <a:gd name="csY24" fmla="*/ 1252600 h 1485682"/>
              <a:gd name="csX25" fmla="*/ 832383 w 1199936"/>
              <a:gd name="csY25" fmla="*/ 1180882 h 1485682"/>
              <a:gd name="csX26" fmla="*/ 886171 w 1199936"/>
              <a:gd name="csY26" fmla="*/ 1171918 h 1485682"/>
              <a:gd name="csX27" fmla="*/ 966854 w 1199936"/>
              <a:gd name="csY27" fmla="*/ 1109165 h 1485682"/>
              <a:gd name="csX28" fmla="*/ 984783 w 1199936"/>
              <a:gd name="csY28" fmla="*/ 1082271 h 1485682"/>
              <a:gd name="csX29" fmla="*/ 1011677 w 1199936"/>
              <a:gd name="csY29" fmla="*/ 1073306 h 1485682"/>
              <a:gd name="csX30" fmla="*/ 1083395 w 1199936"/>
              <a:gd name="csY30" fmla="*/ 1010553 h 1485682"/>
              <a:gd name="csX31" fmla="*/ 1119254 w 1199936"/>
              <a:gd name="csY31" fmla="*/ 974694 h 1485682"/>
              <a:gd name="csX32" fmla="*/ 1137183 w 1199936"/>
              <a:gd name="csY32" fmla="*/ 929871 h 1485682"/>
              <a:gd name="csX33" fmla="*/ 1173042 w 1199936"/>
              <a:gd name="csY33" fmla="*/ 876082 h 1485682"/>
              <a:gd name="csX34" fmla="*/ 1190971 w 1199936"/>
              <a:gd name="csY34" fmla="*/ 822294 h 1485682"/>
              <a:gd name="csX35" fmla="*/ 1199936 w 1199936"/>
              <a:gd name="csY35" fmla="*/ 795400 h 1485682"/>
              <a:gd name="csX36" fmla="*/ 1190971 w 1199936"/>
              <a:gd name="csY36" fmla="*/ 759541 h 1485682"/>
              <a:gd name="csX37" fmla="*/ 1146148 w 1199936"/>
              <a:gd name="csY37" fmla="*/ 750576 h 1485682"/>
              <a:gd name="csX38" fmla="*/ 1083395 w 1199936"/>
              <a:gd name="csY38" fmla="*/ 723682 h 1485682"/>
              <a:gd name="csX39" fmla="*/ 1047536 w 1199936"/>
              <a:gd name="csY39" fmla="*/ 714718 h 1485682"/>
              <a:gd name="csX40" fmla="*/ 975818 w 1199936"/>
              <a:gd name="csY40" fmla="*/ 687824 h 1485682"/>
              <a:gd name="csX41" fmla="*/ 922030 w 1199936"/>
              <a:gd name="csY41" fmla="*/ 669894 h 1485682"/>
              <a:gd name="csX42" fmla="*/ 886171 w 1199936"/>
              <a:gd name="csY42" fmla="*/ 643000 h 1485682"/>
              <a:gd name="csX43" fmla="*/ 859277 w 1199936"/>
              <a:gd name="csY43" fmla="*/ 634035 h 1485682"/>
              <a:gd name="csX44" fmla="*/ 841348 w 1199936"/>
              <a:gd name="csY44" fmla="*/ 607141 h 1485682"/>
              <a:gd name="csX45" fmla="*/ 814454 w 1199936"/>
              <a:gd name="csY45" fmla="*/ 589212 h 1485682"/>
              <a:gd name="csX46" fmla="*/ 769630 w 1199936"/>
              <a:gd name="csY46" fmla="*/ 553353 h 1485682"/>
              <a:gd name="csX47" fmla="*/ 751701 w 1199936"/>
              <a:gd name="csY47" fmla="*/ 526459 h 1485682"/>
              <a:gd name="csX48" fmla="*/ 733771 w 1199936"/>
              <a:gd name="csY48" fmla="*/ 508529 h 1485682"/>
              <a:gd name="csX49" fmla="*/ 760665 w 1199936"/>
              <a:gd name="csY49" fmla="*/ 445776 h 1485682"/>
              <a:gd name="csX50" fmla="*/ 787559 w 1199936"/>
              <a:gd name="csY50" fmla="*/ 427847 h 1485682"/>
              <a:gd name="csX51" fmla="*/ 832383 w 1199936"/>
              <a:gd name="csY51" fmla="*/ 365094 h 1485682"/>
              <a:gd name="csX52" fmla="*/ 859277 w 1199936"/>
              <a:gd name="csY52" fmla="*/ 347165 h 1485682"/>
              <a:gd name="csX53" fmla="*/ 877207 w 1199936"/>
              <a:gd name="csY53" fmla="*/ 329235 h 1485682"/>
              <a:gd name="csX54" fmla="*/ 877207 w 1199936"/>
              <a:gd name="csY54" fmla="*/ 239588 h 1485682"/>
              <a:gd name="csX55" fmla="*/ 841348 w 1199936"/>
              <a:gd name="csY55" fmla="*/ 230624 h 1485682"/>
              <a:gd name="csX56" fmla="*/ 769630 w 1199936"/>
              <a:gd name="csY56" fmla="*/ 257518 h 1485682"/>
              <a:gd name="csX57" fmla="*/ 724807 w 1199936"/>
              <a:gd name="csY57" fmla="*/ 320271 h 1485682"/>
              <a:gd name="csX58" fmla="*/ 706877 w 1199936"/>
              <a:gd name="csY58" fmla="*/ 347165 h 1485682"/>
              <a:gd name="csX59" fmla="*/ 679983 w 1199936"/>
              <a:gd name="csY59" fmla="*/ 356129 h 1485682"/>
              <a:gd name="csX60" fmla="*/ 653089 w 1199936"/>
              <a:gd name="csY60" fmla="*/ 374059 h 1485682"/>
              <a:gd name="csX61" fmla="*/ 617230 w 1199936"/>
              <a:gd name="csY61" fmla="*/ 347165 h 1485682"/>
              <a:gd name="csX62" fmla="*/ 545512 w 1199936"/>
              <a:gd name="csY62" fmla="*/ 293376 h 1485682"/>
              <a:gd name="csX63" fmla="*/ 509654 w 1199936"/>
              <a:gd name="csY63" fmla="*/ 230624 h 1485682"/>
              <a:gd name="csX64" fmla="*/ 545512 w 1199936"/>
              <a:gd name="csY64" fmla="*/ 185800 h 1485682"/>
              <a:gd name="csX65" fmla="*/ 572407 w 1199936"/>
              <a:gd name="csY65" fmla="*/ 158906 h 1485682"/>
              <a:gd name="csX66" fmla="*/ 1011677 w 1199936"/>
              <a:gd name="csY66" fmla="*/ 51329 h 1485682"/>
              <a:gd name="csX0" fmla="*/ 1011677 w 1199936"/>
              <a:gd name="csY0" fmla="*/ 46734 h 1481087"/>
              <a:gd name="csX1" fmla="*/ 61418 w 1199936"/>
              <a:gd name="csY1" fmla="*/ 1077676 h 1481087"/>
              <a:gd name="csX2" fmla="*/ 97277 w 1199936"/>
              <a:gd name="csY2" fmla="*/ 1131464 h 1481087"/>
              <a:gd name="csX3" fmla="*/ 115207 w 1199936"/>
              <a:gd name="csY3" fmla="*/ 1176287 h 1481087"/>
              <a:gd name="csX4" fmla="*/ 151065 w 1199936"/>
              <a:gd name="csY4" fmla="*/ 1221111 h 1481087"/>
              <a:gd name="csX5" fmla="*/ 160030 w 1199936"/>
              <a:gd name="csY5" fmla="*/ 1248005 h 1481087"/>
              <a:gd name="csX6" fmla="*/ 168995 w 1199936"/>
              <a:gd name="csY6" fmla="*/ 1283864 h 1481087"/>
              <a:gd name="csX7" fmla="*/ 213818 w 1199936"/>
              <a:gd name="csY7" fmla="*/ 1346617 h 1481087"/>
              <a:gd name="csX8" fmla="*/ 222783 w 1199936"/>
              <a:gd name="csY8" fmla="*/ 1382476 h 1481087"/>
              <a:gd name="csX9" fmla="*/ 249677 w 1199936"/>
              <a:gd name="csY9" fmla="*/ 1400405 h 1481087"/>
              <a:gd name="csX10" fmla="*/ 357254 w 1199936"/>
              <a:gd name="csY10" fmla="*/ 1373511 h 1481087"/>
              <a:gd name="csX11" fmla="*/ 437936 w 1199936"/>
              <a:gd name="csY11" fmla="*/ 1355581 h 1481087"/>
              <a:gd name="csX12" fmla="*/ 617230 w 1199936"/>
              <a:gd name="csY12" fmla="*/ 1373511 h 1481087"/>
              <a:gd name="csX13" fmla="*/ 679983 w 1199936"/>
              <a:gd name="csY13" fmla="*/ 1391440 h 1481087"/>
              <a:gd name="csX14" fmla="*/ 706877 w 1199936"/>
              <a:gd name="csY14" fmla="*/ 1418334 h 1481087"/>
              <a:gd name="csX15" fmla="*/ 751701 w 1199936"/>
              <a:gd name="csY15" fmla="*/ 1427299 h 1481087"/>
              <a:gd name="csX16" fmla="*/ 778595 w 1199936"/>
              <a:gd name="csY16" fmla="*/ 1436264 h 1481087"/>
              <a:gd name="csX17" fmla="*/ 832383 w 1199936"/>
              <a:gd name="csY17" fmla="*/ 1481087 h 1481087"/>
              <a:gd name="csX18" fmla="*/ 841348 w 1199936"/>
              <a:gd name="csY18" fmla="*/ 1436264 h 1481087"/>
              <a:gd name="csX19" fmla="*/ 823418 w 1199936"/>
              <a:gd name="csY19" fmla="*/ 1418334 h 1481087"/>
              <a:gd name="csX20" fmla="*/ 814454 w 1199936"/>
              <a:gd name="csY20" fmla="*/ 1391440 h 1481087"/>
              <a:gd name="csX21" fmla="*/ 805489 w 1199936"/>
              <a:gd name="csY21" fmla="*/ 1328687 h 1481087"/>
              <a:gd name="csX22" fmla="*/ 787559 w 1199936"/>
              <a:gd name="csY22" fmla="*/ 1301793 h 1481087"/>
              <a:gd name="csX23" fmla="*/ 814454 w 1199936"/>
              <a:gd name="csY23" fmla="*/ 1274899 h 1481087"/>
              <a:gd name="csX24" fmla="*/ 805489 w 1199936"/>
              <a:gd name="csY24" fmla="*/ 1248005 h 1481087"/>
              <a:gd name="csX25" fmla="*/ 832383 w 1199936"/>
              <a:gd name="csY25" fmla="*/ 1176287 h 1481087"/>
              <a:gd name="csX26" fmla="*/ 886171 w 1199936"/>
              <a:gd name="csY26" fmla="*/ 1167323 h 1481087"/>
              <a:gd name="csX27" fmla="*/ 966854 w 1199936"/>
              <a:gd name="csY27" fmla="*/ 1104570 h 1481087"/>
              <a:gd name="csX28" fmla="*/ 984783 w 1199936"/>
              <a:gd name="csY28" fmla="*/ 1077676 h 1481087"/>
              <a:gd name="csX29" fmla="*/ 1011677 w 1199936"/>
              <a:gd name="csY29" fmla="*/ 1068711 h 1481087"/>
              <a:gd name="csX30" fmla="*/ 1083395 w 1199936"/>
              <a:gd name="csY30" fmla="*/ 1005958 h 1481087"/>
              <a:gd name="csX31" fmla="*/ 1119254 w 1199936"/>
              <a:gd name="csY31" fmla="*/ 970099 h 1481087"/>
              <a:gd name="csX32" fmla="*/ 1137183 w 1199936"/>
              <a:gd name="csY32" fmla="*/ 925276 h 1481087"/>
              <a:gd name="csX33" fmla="*/ 1173042 w 1199936"/>
              <a:gd name="csY33" fmla="*/ 871487 h 1481087"/>
              <a:gd name="csX34" fmla="*/ 1190971 w 1199936"/>
              <a:gd name="csY34" fmla="*/ 817699 h 1481087"/>
              <a:gd name="csX35" fmla="*/ 1199936 w 1199936"/>
              <a:gd name="csY35" fmla="*/ 790805 h 1481087"/>
              <a:gd name="csX36" fmla="*/ 1190971 w 1199936"/>
              <a:gd name="csY36" fmla="*/ 754946 h 1481087"/>
              <a:gd name="csX37" fmla="*/ 1146148 w 1199936"/>
              <a:gd name="csY37" fmla="*/ 745981 h 1481087"/>
              <a:gd name="csX38" fmla="*/ 1083395 w 1199936"/>
              <a:gd name="csY38" fmla="*/ 719087 h 1481087"/>
              <a:gd name="csX39" fmla="*/ 1047536 w 1199936"/>
              <a:gd name="csY39" fmla="*/ 710123 h 1481087"/>
              <a:gd name="csX40" fmla="*/ 975818 w 1199936"/>
              <a:gd name="csY40" fmla="*/ 683229 h 1481087"/>
              <a:gd name="csX41" fmla="*/ 922030 w 1199936"/>
              <a:gd name="csY41" fmla="*/ 665299 h 1481087"/>
              <a:gd name="csX42" fmla="*/ 886171 w 1199936"/>
              <a:gd name="csY42" fmla="*/ 638405 h 1481087"/>
              <a:gd name="csX43" fmla="*/ 859277 w 1199936"/>
              <a:gd name="csY43" fmla="*/ 629440 h 1481087"/>
              <a:gd name="csX44" fmla="*/ 841348 w 1199936"/>
              <a:gd name="csY44" fmla="*/ 602546 h 1481087"/>
              <a:gd name="csX45" fmla="*/ 814454 w 1199936"/>
              <a:gd name="csY45" fmla="*/ 584617 h 1481087"/>
              <a:gd name="csX46" fmla="*/ 769630 w 1199936"/>
              <a:gd name="csY46" fmla="*/ 548758 h 1481087"/>
              <a:gd name="csX47" fmla="*/ 751701 w 1199936"/>
              <a:gd name="csY47" fmla="*/ 521864 h 1481087"/>
              <a:gd name="csX48" fmla="*/ 733771 w 1199936"/>
              <a:gd name="csY48" fmla="*/ 503934 h 1481087"/>
              <a:gd name="csX49" fmla="*/ 760665 w 1199936"/>
              <a:gd name="csY49" fmla="*/ 441181 h 1481087"/>
              <a:gd name="csX50" fmla="*/ 787559 w 1199936"/>
              <a:gd name="csY50" fmla="*/ 423252 h 1481087"/>
              <a:gd name="csX51" fmla="*/ 832383 w 1199936"/>
              <a:gd name="csY51" fmla="*/ 360499 h 1481087"/>
              <a:gd name="csX52" fmla="*/ 859277 w 1199936"/>
              <a:gd name="csY52" fmla="*/ 342570 h 1481087"/>
              <a:gd name="csX53" fmla="*/ 877207 w 1199936"/>
              <a:gd name="csY53" fmla="*/ 324640 h 1481087"/>
              <a:gd name="csX54" fmla="*/ 877207 w 1199936"/>
              <a:gd name="csY54" fmla="*/ 234993 h 1481087"/>
              <a:gd name="csX55" fmla="*/ 841348 w 1199936"/>
              <a:gd name="csY55" fmla="*/ 226029 h 1481087"/>
              <a:gd name="csX56" fmla="*/ 769630 w 1199936"/>
              <a:gd name="csY56" fmla="*/ 252923 h 1481087"/>
              <a:gd name="csX57" fmla="*/ 724807 w 1199936"/>
              <a:gd name="csY57" fmla="*/ 315676 h 1481087"/>
              <a:gd name="csX58" fmla="*/ 706877 w 1199936"/>
              <a:gd name="csY58" fmla="*/ 342570 h 1481087"/>
              <a:gd name="csX59" fmla="*/ 679983 w 1199936"/>
              <a:gd name="csY59" fmla="*/ 351534 h 1481087"/>
              <a:gd name="csX60" fmla="*/ 653089 w 1199936"/>
              <a:gd name="csY60" fmla="*/ 369464 h 1481087"/>
              <a:gd name="csX61" fmla="*/ 617230 w 1199936"/>
              <a:gd name="csY61" fmla="*/ 342570 h 1481087"/>
              <a:gd name="csX62" fmla="*/ 545512 w 1199936"/>
              <a:gd name="csY62" fmla="*/ 288781 h 1481087"/>
              <a:gd name="csX63" fmla="*/ 509654 w 1199936"/>
              <a:gd name="csY63" fmla="*/ 226029 h 1481087"/>
              <a:gd name="csX64" fmla="*/ 545512 w 1199936"/>
              <a:gd name="csY64" fmla="*/ 181205 h 1481087"/>
              <a:gd name="csX65" fmla="*/ 1011677 w 1199936"/>
              <a:gd name="csY65" fmla="*/ 46734 h 1481087"/>
              <a:gd name="csX0" fmla="*/ 1011677 w 1199936"/>
              <a:gd name="csY0" fmla="*/ 39733 h 1474086"/>
              <a:gd name="csX1" fmla="*/ 61418 w 1199936"/>
              <a:gd name="csY1" fmla="*/ 1070675 h 1474086"/>
              <a:gd name="csX2" fmla="*/ 97277 w 1199936"/>
              <a:gd name="csY2" fmla="*/ 1124463 h 1474086"/>
              <a:gd name="csX3" fmla="*/ 115207 w 1199936"/>
              <a:gd name="csY3" fmla="*/ 1169286 h 1474086"/>
              <a:gd name="csX4" fmla="*/ 151065 w 1199936"/>
              <a:gd name="csY4" fmla="*/ 1214110 h 1474086"/>
              <a:gd name="csX5" fmla="*/ 160030 w 1199936"/>
              <a:gd name="csY5" fmla="*/ 1241004 h 1474086"/>
              <a:gd name="csX6" fmla="*/ 168995 w 1199936"/>
              <a:gd name="csY6" fmla="*/ 1276863 h 1474086"/>
              <a:gd name="csX7" fmla="*/ 213818 w 1199936"/>
              <a:gd name="csY7" fmla="*/ 1339616 h 1474086"/>
              <a:gd name="csX8" fmla="*/ 222783 w 1199936"/>
              <a:gd name="csY8" fmla="*/ 1375475 h 1474086"/>
              <a:gd name="csX9" fmla="*/ 249677 w 1199936"/>
              <a:gd name="csY9" fmla="*/ 1393404 h 1474086"/>
              <a:gd name="csX10" fmla="*/ 357254 w 1199936"/>
              <a:gd name="csY10" fmla="*/ 1366510 h 1474086"/>
              <a:gd name="csX11" fmla="*/ 437936 w 1199936"/>
              <a:gd name="csY11" fmla="*/ 1348580 h 1474086"/>
              <a:gd name="csX12" fmla="*/ 617230 w 1199936"/>
              <a:gd name="csY12" fmla="*/ 1366510 h 1474086"/>
              <a:gd name="csX13" fmla="*/ 679983 w 1199936"/>
              <a:gd name="csY13" fmla="*/ 1384439 h 1474086"/>
              <a:gd name="csX14" fmla="*/ 706877 w 1199936"/>
              <a:gd name="csY14" fmla="*/ 1411333 h 1474086"/>
              <a:gd name="csX15" fmla="*/ 751701 w 1199936"/>
              <a:gd name="csY15" fmla="*/ 1420298 h 1474086"/>
              <a:gd name="csX16" fmla="*/ 778595 w 1199936"/>
              <a:gd name="csY16" fmla="*/ 1429263 h 1474086"/>
              <a:gd name="csX17" fmla="*/ 832383 w 1199936"/>
              <a:gd name="csY17" fmla="*/ 1474086 h 1474086"/>
              <a:gd name="csX18" fmla="*/ 841348 w 1199936"/>
              <a:gd name="csY18" fmla="*/ 1429263 h 1474086"/>
              <a:gd name="csX19" fmla="*/ 823418 w 1199936"/>
              <a:gd name="csY19" fmla="*/ 1411333 h 1474086"/>
              <a:gd name="csX20" fmla="*/ 814454 w 1199936"/>
              <a:gd name="csY20" fmla="*/ 1384439 h 1474086"/>
              <a:gd name="csX21" fmla="*/ 805489 w 1199936"/>
              <a:gd name="csY21" fmla="*/ 1321686 h 1474086"/>
              <a:gd name="csX22" fmla="*/ 787559 w 1199936"/>
              <a:gd name="csY22" fmla="*/ 1294792 h 1474086"/>
              <a:gd name="csX23" fmla="*/ 814454 w 1199936"/>
              <a:gd name="csY23" fmla="*/ 1267898 h 1474086"/>
              <a:gd name="csX24" fmla="*/ 805489 w 1199936"/>
              <a:gd name="csY24" fmla="*/ 1241004 h 1474086"/>
              <a:gd name="csX25" fmla="*/ 832383 w 1199936"/>
              <a:gd name="csY25" fmla="*/ 1169286 h 1474086"/>
              <a:gd name="csX26" fmla="*/ 886171 w 1199936"/>
              <a:gd name="csY26" fmla="*/ 1160322 h 1474086"/>
              <a:gd name="csX27" fmla="*/ 966854 w 1199936"/>
              <a:gd name="csY27" fmla="*/ 1097569 h 1474086"/>
              <a:gd name="csX28" fmla="*/ 984783 w 1199936"/>
              <a:gd name="csY28" fmla="*/ 1070675 h 1474086"/>
              <a:gd name="csX29" fmla="*/ 1011677 w 1199936"/>
              <a:gd name="csY29" fmla="*/ 1061710 h 1474086"/>
              <a:gd name="csX30" fmla="*/ 1083395 w 1199936"/>
              <a:gd name="csY30" fmla="*/ 998957 h 1474086"/>
              <a:gd name="csX31" fmla="*/ 1119254 w 1199936"/>
              <a:gd name="csY31" fmla="*/ 963098 h 1474086"/>
              <a:gd name="csX32" fmla="*/ 1137183 w 1199936"/>
              <a:gd name="csY32" fmla="*/ 918275 h 1474086"/>
              <a:gd name="csX33" fmla="*/ 1173042 w 1199936"/>
              <a:gd name="csY33" fmla="*/ 864486 h 1474086"/>
              <a:gd name="csX34" fmla="*/ 1190971 w 1199936"/>
              <a:gd name="csY34" fmla="*/ 810698 h 1474086"/>
              <a:gd name="csX35" fmla="*/ 1199936 w 1199936"/>
              <a:gd name="csY35" fmla="*/ 783804 h 1474086"/>
              <a:gd name="csX36" fmla="*/ 1190971 w 1199936"/>
              <a:gd name="csY36" fmla="*/ 747945 h 1474086"/>
              <a:gd name="csX37" fmla="*/ 1146148 w 1199936"/>
              <a:gd name="csY37" fmla="*/ 738980 h 1474086"/>
              <a:gd name="csX38" fmla="*/ 1083395 w 1199936"/>
              <a:gd name="csY38" fmla="*/ 712086 h 1474086"/>
              <a:gd name="csX39" fmla="*/ 1047536 w 1199936"/>
              <a:gd name="csY39" fmla="*/ 703122 h 1474086"/>
              <a:gd name="csX40" fmla="*/ 975818 w 1199936"/>
              <a:gd name="csY40" fmla="*/ 676228 h 1474086"/>
              <a:gd name="csX41" fmla="*/ 922030 w 1199936"/>
              <a:gd name="csY41" fmla="*/ 658298 h 1474086"/>
              <a:gd name="csX42" fmla="*/ 886171 w 1199936"/>
              <a:gd name="csY42" fmla="*/ 631404 h 1474086"/>
              <a:gd name="csX43" fmla="*/ 859277 w 1199936"/>
              <a:gd name="csY43" fmla="*/ 622439 h 1474086"/>
              <a:gd name="csX44" fmla="*/ 841348 w 1199936"/>
              <a:gd name="csY44" fmla="*/ 595545 h 1474086"/>
              <a:gd name="csX45" fmla="*/ 814454 w 1199936"/>
              <a:gd name="csY45" fmla="*/ 577616 h 1474086"/>
              <a:gd name="csX46" fmla="*/ 769630 w 1199936"/>
              <a:gd name="csY46" fmla="*/ 541757 h 1474086"/>
              <a:gd name="csX47" fmla="*/ 751701 w 1199936"/>
              <a:gd name="csY47" fmla="*/ 514863 h 1474086"/>
              <a:gd name="csX48" fmla="*/ 733771 w 1199936"/>
              <a:gd name="csY48" fmla="*/ 496933 h 1474086"/>
              <a:gd name="csX49" fmla="*/ 760665 w 1199936"/>
              <a:gd name="csY49" fmla="*/ 434180 h 1474086"/>
              <a:gd name="csX50" fmla="*/ 787559 w 1199936"/>
              <a:gd name="csY50" fmla="*/ 416251 h 1474086"/>
              <a:gd name="csX51" fmla="*/ 832383 w 1199936"/>
              <a:gd name="csY51" fmla="*/ 353498 h 1474086"/>
              <a:gd name="csX52" fmla="*/ 859277 w 1199936"/>
              <a:gd name="csY52" fmla="*/ 335569 h 1474086"/>
              <a:gd name="csX53" fmla="*/ 877207 w 1199936"/>
              <a:gd name="csY53" fmla="*/ 317639 h 1474086"/>
              <a:gd name="csX54" fmla="*/ 877207 w 1199936"/>
              <a:gd name="csY54" fmla="*/ 227992 h 1474086"/>
              <a:gd name="csX55" fmla="*/ 841348 w 1199936"/>
              <a:gd name="csY55" fmla="*/ 219028 h 1474086"/>
              <a:gd name="csX56" fmla="*/ 769630 w 1199936"/>
              <a:gd name="csY56" fmla="*/ 245922 h 1474086"/>
              <a:gd name="csX57" fmla="*/ 724807 w 1199936"/>
              <a:gd name="csY57" fmla="*/ 308675 h 1474086"/>
              <a:gd name="csX58" fmla="*/ 706877 w 1199936"/>
              <a:gd name="csY58" fmla="*/ 335569 h 1474086"/>
              <a:gd name="csX59" fmla="*/ 679983 w 1199936"/>
              <a:gd name="csY59" fmla="*/ 344533 h 1474086"/>
              <a:gd name="csX60" fmla="*/ 653089 w 1199936"/>
              <a:gd name="csY60" fmla="*/ 362463 h 1474086"/>
              <a:gd name="csX61" fmla="*/ 617230 w 1199936"/>
              <a:gd name="csY61" fmla="*/ 335569 h 1474086"/>
              <a:gd name="csX62" fmla="*/ 545512 w 1199936"/>
              <a:gd name="csY62" fmla="*/ 281780 h 1474086"/>
              <a:gd name="csX63" fmla="*/ 509654 w 1199936"/>
              <a:gd name="csY63" fmla="*/ 219028 h 1474086"/>
              <a:gd name="csX64" fmla="*/ 1011677 w 1199936"/>
              <a:gd name="csY64" fmla="*/ 39733 h 1474086"/>
              <a:gd name="csX0" fmla="*/ 1011677 w 1199936"/>
              <a:gd name="csY0" fmla="*/ 31149 h 1465502"/>
              <a:gd name="csX1" fmla="*/ 61418 w 1199936"/>
              <a:gd name="csY1" fmla="*/ 1062091 h 1465502"/>
              <a:gd name="csX2" fmla="*/ 97277 w 1199936"/>
              <a:gd name="csY2" fmla="*/ 1115879 h 1465502"/>
              <a:gd name="csX3" fmla="*/ 115207 w 1199936"/>
              <a:gd name="csY3" fmla="*/ 1160702 h 1465502"/>
              <a:gd name="csX4" fmla="*/ 151065 w 1199936"/>
              <a:gd name="csY4" fmla="*/ 1205526 h 1465502"/>
              <a:gd name="csX5" fmla="*/ 160030 w 1199936"/>
              <a:gd name="csY5" fmla="*/ 1232420 h 1465502"/>
              <a:gd name="csX6" fmla="*/ 168995 w 1199936"/>
              <a:gd name="csY6" fmla="*/ 1268279 h 1465502"/>
              <a:gd name="csX7" fmla="*/ 213818 w 1199936"/>
              <a:gd name="csY7" fmla="*/ 1331032 h 1465502"/>
              <a:gd name="csX8" fmla="*/ 222783 w 1199936"/>
              <a:gd name="csY8" fmla="*/ 1366891 h 1465502"/>
              <a:gd name="csX9" fmla="*/ 249677 w 1199936"/>
              <a:gd name="csY9" fmla="*/ 1384820 h 1465502"/>
              <a:gd name="csX10" fmla="*/ 357254 w 1199936"/>
              <a:gd name="csY10" fmla="*/ 1357926 h 1465502"/>
              <a:gd name="csX11" fmla="*/ 437936 w 1199936"/>
              <a:gd name="csY11" fmla="*/ 1339996 h 1465502"/>
              <a:gd name="csX12" fmla="*/ 617230 w 1199936"/>
              <a:gd name="csY12" fmla="*/ 1357926 h 1465502"/>
              <a:gd name="csX13" fmla="*/ 679983 w 1199936"/>
              <a:gd name="csY13" fmla="*/ 1375855 h 1465502"/>
              <a:gd name="csX14" fmla="*/ 706877 w 1199936"/>
              <a:gd name="csY14" fmla="*/ 1402749 h 1465502"/>
              <a:gd name="csX15" fmla="*/ 751701 w 1199936"/>
              <a:gd name="csY15" fmla="*/ 1411714 h 1465502"/>
              <a:gd name="csX16" fmla="*/ 778595 w 1199936"/>
              <a:gd name="csY16" fmla="*/ 1420679 h 1465502"/>
              <a:gd name="csX17" fmla="*/ 832383 w 1199936"/>
              <a:gd name="csY17" fmla="*/ 1465502 h 1465502"/>
              <a:gd name="csX18" fmla="*/ 841348 w 1199936"/>
              <a:gd name="csY18" fmla="*/ 1420679 h 1465502"/>
              <a:gd name="csX19" fmla="*/ 823418 w 1199936"/>
              <a:gd name="csY19" fmla="*/ 1402749 h 1465502"/>
              <a:gd name="csX20" fmla="*/ 814454 w 1199936"/>
              <a:gd name="csY20" fmla="*/ 1375855 h 1465502"/>
              <a:gd name="csX21" fmla="*/ 805489 w 1199936"/>
              <a:gd name="csY21" fmla="*/ 1313102 h 1465502"/>
              <a:gd name="csX22" fmla="*/ 787559 w 1199936"/>
              <a:gd name="csY22" fmla="*/ 1286208 h 1465502"/>
              <a:gd name="csX23" fmla="*/ 814454 w 1199936"/>
              <a:gd name="csY23" fmla="*/ 1259314 h 1465502"/>
              <a:gd name="csX24" fmla="*/ 805489 w 1199936"/>
              <a:gd name="csY24" fmla="*/ 1232420 h 1465502"/>
              <a:gd name="csX25" fmla="*/ 832383 w 1199936"/>
              <a:gd name="csY25" fmla="*/ 1160702 h 1465502"/>
              <a:gd name="csX26" fmla="*/ 886171 w 1199936"/>
              <a:gd name="csY26" fmla="*/ 1151738 h 1465502"/>
              <a:gd name="csX27" fmla="*/ 966854 w 1199936"/>
              <a:gd name="csY27" fmla="*/ 1088985 h 1465502"/>
              <a:gd name="csX28" fmla="*/ 984783 w 1199936"/>
              <a:gd name="csY28" fmla="*/ 1062091 h 1465502"/>
              <a:gd name="csX29" fmla="*/ 1011677 w 1199936"/>
              <a:gd name="csY29" fmla="*/ 1053126 h 1465502"/>
              <a:gd name="csX30" fmla="*/ 1083395 w 1199936"/>
              <a:gd name="csY30" fmla="*/ 990373 h 1465502"/>
              <a:gd name="csX31" fmla="*/ 1119254 w 1199936"/>
              <a:gd name="csY31" fmla="*/ 954514 h 1465502"/>
              <a:gd name="csX32" fmla="*/ 1137183 w 1199936"/>
              <a:gd name="csY32" fmla="*/ 909691 h 1465502"/>
              <a:gd name="csX33" fmla="*/ 1173042 w 1199936"/>
              <a:gd name="csY33" fmla="*/ 855902 h 1465502"/>
              <a:gd name="csX34" fmla="*/ 1190971 w 1199936"/>
              <a:gd name="csY34" fmla="*/ 802114 h 1465502"/>
              <a:gd name="csX35" fmla="*/ 1199936 w 1199936"/>
              <a:gd name="csY35" fmla="*/ 775220 h 1465502"/>
              <a:gd name="csX36" fmla="*/ 1190971 w 1199936"/>
              <a:gd name="csY36" fmla="*/ 739361 h 1465502"/>
              <a:gd name="csX37" fmla="*/ 1146148 w 1199936"/>
              <a:gd name="csY37" fmla="*/ 730396 h 1465502"/>
              <a:gd name="csX38" fmla="*/ 1083395 w 1199936"/>
              <a:gd name="csY38" fmla="*/ 703502 h 1465502"/>
              <a:gd name="csX39" fmla="*/ 1047536 w 1199936"/>
              <a:gd name="csY39" fmla="*/ 694538 h 1465502"/>
              <a:gd name="csX40" fmla="*/ 975818 w 1199936"/>
              <a:gd name="csY40" fmla="*/ 667644 h 1465502"/>
              <a:gd name="csX41" fmla="*/ 922030 w 1199936"/>
              <a:gd name="csY41" fmla="*/ 649714 h 1465502"/>
              <a:gd name="csX42" fmla="*/ 886171 w 1199936"/>
              <a:gd name="csY42" fmla="*/ 622820 h 1465502"/>
              <a:gd name="csX43" fmla="*/ 859277 w 1199936"/>
              <a:gd name="csY43" fmla="*/ 613855 h 1465502"/>
              <a:gd name="csX44" fmla="*/ 841348 w 1199936"/>
              <a:gd name="csY44" fmla="*/ 586961 h 1465502"/>
              <a:gd name="csX45" fmla="*/ 814454 w 1199936"/>
              <a:gd name="csY45" fmla="*/ 569032 h 1465502"/>
              <a:gd name="csX46" fmla="*/ 769630 w 1199936"/>
              <a:gd name="csY46" fmla="*/ 533173 h 1465502"/>
              <a:gd name="csX47" fmla="*/ 751701 w 1199936"/>
              <a:gd name="csY47" fmla="*/ 506279 h 1465502"/>
              <a:gd name="csX48" fmla="*/ 733771 w 1199936"/>
              <a:gd name="csY48" fmla="*/ 488349 h 1465502"/>
              <a:gd name="csX49" fmla="*/ 760665 w 1199936"/>
              <a:gd name="csY49" fmla="*/ 425596 h 1465502"/>
              <a:gd name="csX50" fmla="*/ 787559 w 1199936"/>
              <a:gd name="csY50" fmla="*/ 407667 h 1465502"/>
              <a:gd name="csX51" fmla="*/ 832383 w 1199936"/>
              <a:gd name="csY51" fmla="*/ 344914 h 1465502"/>
              <a:gd name="csX52" fmla="*/ 859277 w 1199936"/>
              <a:gd name="csY52" fmla="*/ 326985 h 1465502"/>
              <a:gd name="csX53" fmla="*/ 877207 w 1199936"/>
              <a:gd name="csY53" fmla="*/ 309055 h 1465502"/>
              <a:gd name="csX54" fmla="*/ 877207 w 1199936"/>
              <a:gd name="csY54" fmla="*/ 219408 h 1465502"/>
              <a:gd name="csX55" fmla="*/ 841348 w 1199936"/>
              <a:gd name="csY55" fmla="*/ 210444 h 1465502"/>
              <a:gd name="csX56" fmla="*/ 769630 w 1199936"/>
              <a:gd name="csY56" fmla="*/ 237338 h 1465502"/>
              <a:gd name="csX57" fmla="*/ 724807 w 1199936"/>
              <a:gd name="csY57" fmla="*/ 300091 h 1465502"/>
              <a:gd name="csX58" fmla="*/ 706877 w 1199936"/>
              <a:gd name="csY58" fmla="*/ 326985 h 1465502"/>
              <a:gd name="csX59" fmla="*/ 679983 w 1199936"/>
              <a:gd name="csY59" fmla="*/ 335949 h 1465502"/>
              <a:gd name="csX60" fmla="*/ 653089 w 1199936"/>
              <a:gd name="csY60" fmla="*/ 353879 h 1465502"/>
              <a:gd name="csX61" fmla="*/ 617230 w 1199936"/>
              <a:gd name="csY61" fmla="*/ 326985 h 1465502"/>
              <a:gd name="csX62" fmla="*/ 545512 w 1199936"/>
              <a:gd name="csY62" fmla="*/ 273196 h 1465502"/>
              <a:gd name="csX63" fmla="*/ 1011677 w 1199936"/>
              <a:gd name="csY63" fmla="*/ 31149 h 1465502"/>
              <a:gd name="csX0" fmla="*/ 1011677 w 1199936"/>
              <a:gd name="csY0" fmla="*/ 25013 h 1459366"/>
              <a:gd name="csX1" fmla="*/ 61418 w 1199936"/>
              <a:gd name="csY1" fmla="*/ 1055955 h 1459366"/>
              <a:gd name="csX2" fmla="*/ 97277 w 1199936"/>
              <a:gd name="csY2" fmla="*/ 1109743 h 1459366"/>
              <a:gd name="csX3" fmla="*/ 115207 w 1199936"/>
              <a:gd name="csY3" fmla="*/ 1154566 h 1459366"/>
              <a:gd name="csX4" fmla="*/ 151065 w 1199936"/>
              <a:gd name="csY4" fmla="*/ 1199390 h 1459366"/>
              <a:gd name="csX5" fmla="*/ 160030 w 1199936"/>
              <a:gd name="csY5" fmla="*/ 1226284 h 1459366"/>
              <a:gd name="csX6" fmla="*/ 168995 w 1199936"/>
              <a:gd name="csY6" fmla="*/ 1262143 h 1459366"/>
              <a:gd name="csX7" fmla="*/ 213818 w 1199936"/>
              <a:gd name="csY7" fmla="*/ 1324896 h 1459366"/>
              <a:gd name="csX8" fmla="*/ 222783 w 1199936"/>
              <a:gd name="csY8" fmla="*/ 1360755 h 1459366"/>
              <a:gd name="csX9" fmla="*/ 249677 w 1199936"/>
              <a:gd name="csY9" fmla="*/ 1378684 h 1459366"/>
              <a:gd name="csX10" fmla="*/ 357254 w 1199936"/>
              <a:gd name="csY10" fmla="*/ 1351790 h 1459366"/>
              <a:gd name="csX11" fmla="*/ 437936 w 1199936"/>
              <a:gd name="csY11" fmla="*/ 1333860 h 1459366"/>
              <a:gd name="csX12" fmla="*/ 617230 w 1199936"/>
              <a:gd name="csY12" fmla="*/ 1351790 h 1459366"/>
              <a:gd name="csX13" fmla="*/ 679983 w 1199936"/>
              <a:gd name="csY13" fmla="*/ 1369719 h 1459366"/>
              <a:gd name="csX14" fmla="*/ 706877 w 1199936"/>
              <a:gd name="csY14" fmla="*/ 1396613 h 1459366"/>
              <a:gd name="csX15" fmla="*/ 751701 w 1199936"/>
              <a:gd name="csY15" fmla="*/ 1405578 h 1459366"/>
              <a:gd name="csX16" fmla="*/ 778595 w 1199936"/>
              <a:gd name="csY16" fmla="*/ 1414543 h 1459366"/>
              <a:gd name="csX17" fmla="*/ 832383 w 1199936"/>
              <a:gd name="csY17" fmla="*/ 1459366 h 1459366"/>
              <a:gd name="csX18" fmla="*/ 841348 w 1199936"/>
              <a:gd name="csY18" fmla="*/ 1414543 h 1459366"/>
              <a:gd name="csX19" fmla="*/ 823418 w 1199936"/>
              <a:gd name="csY19" fmla="*/ 1396613 h 1459366"/>
              <a:gd name="csX20" fmla="*/ 814454 w 1199936"/>
              <a:gd name="csY20" fmla="*/ 1369719 h 1459366"/>
              <a:gd name="csX21" fmla="*/ 805489 w 1199936"/>
              <a:gd name="csY21" fmla="*/ 1306966 h 1459366"/>
              <a:gd name="csX22" fmla="*/ 787559 w 1199936"/>
              <a:gd name="csY22" fmla="*/ 1280072 h 1459366"/>
              <a:gd name="csX23" fmla="*/ 814454 w 1199936"/>
              <a:gd name="csY23" fmla="*/ 1253178 h 1459366"/>
              <a:gd name="csX24" fmla="*/ 805489 w 1199936"/>
              <a:gd name="csY24" fmla="*/ 1226284 h 1459366"/>
              <a:gd name="csX25" fmla="*/ 832383 w 1199936"/>
              <a:gd name="csY25" fmla="*/ 1154566 h 1459366"/>
              <a:gd name="csX26" fmla="*/ 886171 w 1199936"/>
              <a:gd name="csY26" fmla="*/ 1145602 h 1459366"/>
              <a:gd name="csX27" fmla="*/ 966854 w 1199936"/>
              <a:gd name="csY27" fmla="*/ 1082849 h 1459366"/>
              <a:gd name="csX28" fmla="*/ 984783 w 1199936"/>
              <a:gd name="csY28" fmla="*/ 1055955 h 1459366"/>
              <a:gd name="csX29" fmla="*/ 1011677 w 1199936"/>
              <a:gd name="csY29" fmla="*/ 1046990 h 1459366"/>
              <a:gd name="csX30" fmla="*/ 1083395 w 1199936"/>
              <a:gd name="csY30" fmla="*/ 984237 h 1459366"/>
              <a:gd name="csX31" fmla="*/ 1119254 w 1199936"/>
              <a:gd name="csY31" fmla="*/ 948378 h 1459366"/>
              <a:gd name="csX32" fmla="*/ 1137183 w 1199936"/>
              <a:gd name="csY32" fmla="*/ 903555 h 1459366"/>
              <a:gd name="csX33" fmla="*/ 1173042 w 1199936"/>
              <a:gd name="csY33" fmla="*/ 849766 h 1459366"/>
              <a:gd name="csX34" fmla="*/ 1190971 w 1199936"/>
              <a:gd name="csY34" fmla="*/ 795978 h 1459366"/>
              <a:gd name="csX35" fmla="*/ 1199936 w 1199936"/>
              <a:gd name="csY35" fmla="*/ 769084 h 1459366"/>
              <a:gd name="csX36" fmla="*/ 1190971 w 1199936"/>
              <a:gd name="csY36" fmla="*/ 733225 h 1459366"/>
              <a:gd name="csX37" fmla="*/ 1146148 w 1199936"/>
              <a:gd name="csY37" fmla="*/ 724260 h 1459366"/>
              <a:gd name="csX38" fmla="*/ 1083395 w 1199936"/>
              <a:gd name="csY38" fmla="*/ 697366 h 1459366"/>
              <a:gd name="csX39" fmla="*/ 1047536 w 1199936"/>
              <a:gd name="csY39" fmla="*/ 688402 h 1459366"/>
              <a:gd name="csX40" fmla="*/ 975818 w 1199936"/>
              <a:gd name="csY40" fmla="*/ 661508 h 1459366"/>
              <a:gd name="csX41" fmla="*/ 922030 w 1199936"/>
              <a:gd name="csY41" fmla="*/ 643578 h 1459366"/>
              <a:gd name="csX42" fmla="*/ 886171 w 1199936"/>
              <a:gd name="csY42" fmla="*/ 616684 h 1459366"/>
              <a:gd name="csX43" fmla="*/ 859277 w 1199936"/>
              <a:gd name="csY43" fmla="*/ 607719 h 1459366"/>
              <a:gd name="csX44" fmla="*/ 841348 w 1199936"/>
              <a:gd name="csY44" fmla="*/ 580825 h 1459366"/>
              <a:gd name="csX45" fmla="*/ 814454 w 1199936"/>
              <a:gd name="csY45" fmla="*/ 562896 h 1459366"/>
              <a:gd name="csX46" fmla="*/ 769630 w 1199936"/>
              <a:gd name="csY46" fmla="*/ 527037 h 1459366"/>
              <a:gd name="csX47" fmla="*/ 751701 w 1199936"/>
              <a:gd name="csY47" fmla="*/ 500143 h 1459366"/>
              <a:gd name="csX48" fmla="*/ 733771 w 1199936"/>
              <a:gd name="csY48" fmla="*/ 482213 h 1459366"/>
              <a:gd name="csX49" fmla="*/ 760665 w 1199936"/>
              <a:gd name="csY49" fmla="*/ 419460 h 1459366"/>
              <a:gd name="csX50" fmla="*/ 787559 w 1199936"/>
              <a:gd name="csY50" fmla="*/ 401531 h 1459366"/>
              <a:gd name="csX51" fmla="*/ 832383 w 1199936"/>
              <a:gd name="csY51" fmla="*/ 338778 h 1459366"/>
              <a:gd name="csX52" fmla="*/ 859277 w 1199936"/>
              <a:gd name="csY52" fmla="*/ 320849 h 1459366"/>
              <a:gd name="csX53" fmla="*/ 877207 w 1199936"/>
              <a:gd name="csY53" fmla="*/ 302919 h 1459366"/>
              <a:gd name="csX54" fmla="*/ 877207 w 1199936"/>
              <a:gd name="csY54" fmla="*/ 213272 h 1459366"/>
              <a:gd name="csX55" fmla="*/ 841348 w 1199936"/>
              <a:gd name="csY55" fmla="*/ 204308 h 1459366"/>
              <a:gd name="csX56" fmla="*/ 769630 w 1199936"/>
              <a:gd name="csY56" fmla="*/ 231202 h 1459366"/>
              <a:gd name="csX57" fmla="*/ 724807 w 1199936"/>
              <a:gd name="csY57" fmla="*/ 293955 h 1459366"/>
              <a:gd name="csX58" fmla="*/ 706877 w 1199936"/>
              <a:gd name="csY58" fmla="*/ 320849 h 1459366"/>
              <a:gd name="csX59" fmla="*/ 679983 w 1199936"/>
              <a:gd name="csY59" fmla="*/ 329813 h 1459366"/>
              <a:gd name="csX60" fmla="*/ 653089 w 1199936"/>
              <a:gd name="csY60" fmla="*/ 347743 h 1459366"/>
              <a:gd name="csX61" fmla="*/ 617230 w 1199936"/>
              <a:gd name="csY61" fmla="*/ 320849 h 1459366"/>
              <a:gd name="csX62" fmla="*/ 1011677 w 1199936"/>
              <a:gd name="csY62" fmla="*/ 25013 h 1459366"/>
              <a:gd name="csX0" fmla="*/ 588445 w 1171151"/>
              <a:gd name="csY0" fmla="*/ 116541 h 1255058"/>
              <a:gd name="csX1" fmla="*/ 32633 w 1171151"/>
              <a:gd name="csY1" fmla="*/ 851647 h 1255058"/>
              <a:gd name="csX2" fmla="*/ 68492 w 1171151"/>
              <a:gd name="csY2" fmla="*/ 905435 h 1255058"/>
              <a:gd name="csX3" fmla="*/ 86422 w 1171151"/>
              <a:gd name="csY3" fmla="*/ 950258 h 1255058"/>
              <a:gd name="csX4" fmla="*/ 122280 w 1171151"/>
              <a:gd name="csY4" fmla="*/ 995082 h 1255058"/>
              <a:gd name="csX5" fmla="*/ 131245 w 1171151"/>
              <a:gd name="csY5" fmla="*/ 1021976 h 1255058"/>
              <a:gd name="csX6" fmla="*/ 140210 w 1171151"/>
              <a:gd name="csY6" fmla="*/ 1057835 h 1255058"/>
              <a:gd name="csX7" fmla="*/ 185033 w 1171151"/>
              <a:gd name="csY7" fmla="*/ 1120588 h 1255058"/>
              <a:gd name="csX8" fmla="*/ 193998 w 1171151"/>
              <a:gd name="csY8" fmla="*/ 1156447 h 1255058"/>
              <a:gd name="csX9" fmla="*/ 220892 w 1171151"/>
              <a:gd name="csY9" fmla="*/ 1174376 h 1255058"/>
              <a:gd name="csX10" fmla="*/ 328469 w 1171151"/>
              <a:gd name="csY10" fmla="*/ 1147482 h 1255058"/>
              <a:gd name="csX11" fmla="*/ 409151 w 1171151"/>
              <a:gd name="csY11" fmla="*/ 1129552 h 1255058"/>
              <a:gd name="csX12" fmla="*/ 588445 w 1171151"/>
              <a:gd name="csY12" fmla="*/ 1147482 h 1255058"/>
              <a:gd name="csX13" fmla="*/ 651198 w 1171151"/>
              <a:gd name="csY13" fmla="*/ 1165411 h 1255058"/>
              <a:gd name="csX14" fmla="*/ 678092 w 1171151"/>
              <a:gd name="csY14" fmla="*/ 1192305 h 1255058"/>
              <a:gd name="csX15" fmla="*/ 722916 w 1171151"/>
              <a:gd name="csY15" fmla="*/ 1201270 h 1255058"/>
              <a:gd name="csX16" fmla="*/ 749810 w 1171151"/>
              <a:gd name="csY16" fmla="*/ 1210235 h 1255058"/>
              <a:gd name="csX17" fmla="*/ 803598 w 1171151"/>
              <a:gd name="csY17" fmla="*/ 1255058 h 1255058"/>
              <a:gd name="csX18" fmla="*/ 812563 w 1171151"/>
              <a:gd name="csY18" fmla="*/ 1210235 h 1255058"/>
              <a:gd name="csX19" fmla="*/ 794633 w 1171151"/>
              <a:gd name="csY19" fmla="*/ 1192305 h 1255058"/>
              <a:gd name="csX20" fmla="*/ 785669 w 1171151"/>
              <a:gd name="csY20" fmla="*/ 1165411 h 1255058"/>
              <a:gd name="csX21" fmla="*/ 776704 w 1171151"/>
              <a:gd name="csY21" fmla="*/ 1102658 h 1255058"/>
              <a:gd name="csX22" fmla="*/ 758774 w 1171151"/>
              <a:gd name="csY22" fmla="*/ 1075764 h 1255058"/>
              <a:gd name="csX23" fmla="*/ 785669 w 1171151"/>
              <a:gd name="csY23" fmla="*/ 1048870 h 1255058"/>
              <a:gd name="csX24" fmla="*/ 776704 w 1171151"/>
              <a:gd name="csY24" fmla="*/ 1021976 h 1255058"/>
              <a:gd name="csX25" fmla="*/ 803598 w 1171151"/>
              <a:gd name="csY25" fmla="*/ 950258 h 1255058"/>
              <a:gd name="csX26" fmla="*/ 857386 w 1171151"/>
              <a:gd name="csY26" fmla="*/ 941294 h 1255058"/>
              <a:gd name="csX27" fmla="*/ 938069 w 1171151"/>
              <a:gd name="csY27" fmla="*/ 878541 h 1255058"/>
              <a:gd name="csX28" fmla="*/ 955998 w 1171151"/>
              <a:gd name="csY28" fmla="*/ 851647 h 1255058"/>
              <a:gd name="csX29" fmla="*/ 982892 w 1171151"/>
              <a:gd name="csY29" fmla="*/ 842682 h 1255058"/>
              <a:gd name="csX30" fmla="*/ 1054610 w 1171151"/>
              <a:gd name="csY30" fmla="*/ 779929 h 1255058"/>
              <a:gd name="csX31" fmla="*/ 1090469 w 1171151"/>
              <a:gd name="csY31" fmla="*/ 744070 h 1255058"/>
              <a:gd name="csX32" fmla="*/ 1108398 w 1171151"/>
              <a:gd name="csY32" fmla="*/ 699247 h 1255058"/>
              <a:gd name="csX33" fmla="*/ 1144257 w 1171151"/>
              <a:gd name="csY33" fmla="*/ 645458 h 1255058"/>
              <a:gd name="csX34" fmla="*/ 1162186 w 1171151"/>
              <a:gd name="csY34" fmla="*/ 591670 h 1255058"/>
              <a:gd name="csX35" fmla="*/ 1171151 w 1171151"/>
              <a:gd name="csY35" fmla="*/ 564776 h 1255058"/>
              <a:gd name="csX36" fmla="*/ 1162186 w 1171151"/>
              <a:gd name="csY36" fmla="*/ 528917 h 1255058"/>
              <a:gd name="csX37" fmla="*/ 1117363 w 1171151"/>
              <a:gd name="csY37" fmla="*/ 519952 h 1255058"/>
              <a:gd name="csX38" fmla="*/ 1054610 w 1171151"/>
              <a:gd name="csY38" fmla="*/ 493058 h 1255058"/>
              <a:gd name="csX39" fmla="*/ 1018751 w 1171151"/>
              <a:gd name="csY39" fmla="*/ 484094 h 1255058"/>
              <a:gd name="csX40" fmla="*/ 947033 w 1171151"/>
              <a:gd name="csY40" fmla="*/ 457200 h 1255058"/>
              <a:gd name="csX41" fmla="*/ 893245 w 1171151"/>
              <a:gd name="csY41" fmla="*/ 439270 h 1255058"/>
              <a:gd name="csX42" fmla="*/ 857386 w 1171151"/>
              <a:gd name="csY42" fmla="*/ 412376 h 1255058"/>
              <a:gd name="csX43" fmla="*/ 830492 w 1171151"/>
              <a:gd name="csY43" fmla="*/ 403411 h 1255058"/>
              <a:gd name="csX44" fmla="*/ 812563 w 1171151"/>
              <a:gd name="csY44" fmla="*/ 376517 h 1255058"/>
              <a:gd name="csX45" fmla="*/ 785669 w 1171151"/>
              <a:gd name="csY45" fmla="*/ 358588 h 1255058"/>
              <a:gd name="csX46" fmla="*/ 740845 w 1171151"/>
              <a:gd name="csY46" fmla="*/ 322729 h 1255058"/>
              <a:gd name="csX47" fmla="*/ 722916 w 1171151"/>
              <a:gd name="csY47" fmla="*/ 295835 h 1255058"/>
              <a:gd name="csX48" fmla="*/ 704986 w 1171151"/>
              <a:gd name="csY48" fmla="*/ 277905 h 1255058"/>
              <a:gd name="csX49" fmla="*/ 731880 w 1171151"/>
              <a:gd name="csY49" fmla="*/ 215152 h 1255058"/>
              <a:gd name="csX50" fmla="*/ 758774 w 1171151"/>
              <a:gd name="csY50" fmla="*/ 197223 h 1255058"/>
              <a:gd name="csX51" fmla="*/ 803598 w 1171151"/>
              <a:gd name="csY51" fmla="*/ 134470 h 1255058"/>
              <a:gd name="csX52" fmla="*/ 830492 w 1171151"/>
              <a:gd name="csY52" fmla="*/ 116541 h 1255058"/>
              <a:gd name="csX53" fmla="*/ 848422 w 1171151"/>
              <a:gd name="csY53" fmla="*/ 98611 h 1255058"/>
              <a:gd name="csX54" fmla="*/ 848422 w 1171151"/>
              <a:gd name="csY54" fmla="*/ 8964 h 1255058"/>
              <a:gd name="csX55" fmla="*/ 812563 w 1171151"/>
              <a:gd name="csY55" fmla="*/ 0 h 1255058"/>
              <a:gd name="csX56" fmla="*/ 740845 w 1171151"/>
              <a:gd name="csY56" fmla="*/ 26894 h 1255058"/>
              <a:gd name="csX57" fmla="*/ 696022 w 1171151"/>
              <a:gd name="csY57" fmla="*/ 89647 h 1255058"/>
              <a:gd name="csX58" fmla="*/ 678092 w 1171151"/>
              <a:gd name="csY58" fmla="*/ 116541 h 1255058"/>
              <a:gd name="csX59" fmla="*/ 651198 w 1171151"/>
              <a:gd name="csY59" fmla="*/ 125505 h 1255058"/>
              <a:gd name="csX60" fmla="*/ 624304 w 1171151"/>
              <a:gd name="csY60" fmla="*/ 143435 h 1255058"/>
              <a:gd name="csX61" fmla="*/ 588445 w 1171151"/>
              <a:gd name="csY61" fmla="*/ 116541 h 1255058"/>
              <a:gd name="csX0" fmla="*/ 626898 w 1173745"/>
              <a:gd name="csY0" fmla="*/ 143435 h 1255058"/>
              <a:gd name="csX1" fmla="*/ 35227 w 1173745"/>
              <a:gd name="csY1" fmla="*/ 851647 h 1255058"/>
              <a:gd name="csX2" fmla="*/ 71086 w 1173745"/>
              <a:gd name="csY2" fmla="*/ 905435 h 1255058"/>
              <a:gd name="csX3" fmla="*/ 89016 w 1173745"/>
              <a:gd name="csY3" fmla="*/ 950258 h 1255058"/>
              <a:gd name="csX4" fmla="*/ 124874 w 1173745"/>
              <a:gd name="csY4" fmla="*/ 995082 h 1255058"/>
              <a:gd name="csX5" fmla="*/ 133839 w 1173745"/>
              <a:gd name="csY5" fmla="*/ 1021976 h 1255058"/>
              <a:gd name="csX6" fmla="*/ 142804 w 1173745"/>
              <a:gd name="csY6" fmla="*/ 1057835 h 1255058"/>
              <a:gd name="csX7" fmla="*/ 187627 w 1173745"/>
              <a:gd name="csY7" fmla="*/ 1120588 h 1255058"/>
              <a:gd name="csX8" fmla="*/ 196592 w 1173745"/>
              <a:gd name="csY8" fmla="*/ 1156447 h 1255058"/>
              <a:gd name="csX9" fmla="*/ 223486 w 1173745"/>
              <a:gd name="csY9" fmla="*/ 1174376 h 1255058"/>
              <a:gd name="csX10" fmla="*/ 331063 w 1173745"/>
              <a:gd name="csY10" fmla="*/ 1147482 h 1255058"/>
              <a:gd name="csX11" fmla="*/ 411745 w 1173745"/>
              <a:gd name="csY11" fmla="*/ 1129552 h 1255058"/>
              <a:gd name="csX12" fmla="*/ 591039 w 1173745"/>
              <a:gd name="csY12" fmla="*/ 1147482 h 1255058"/>
              <a:gd name="csX13" fmla="*/ 653792 w 1173745"/>
              <a:gd name="csY13" fmla="*/ 1165411 h 1255058"/>
              <a:gd name="csX14" fmla="*/ 680686 w 1173745"/>
              <a:gd name="csY14" fmla="*/ 1192305 h 1255058"/>
              <a:gd name="csX15" fmla="*/ 725510 w 1173745"/>
              <a:gd name="csY15" fmla="*/ 1201270 h 1255058"/>
              <a:gd name="csX16" fmla="*/ 752404 w 1173745"/>
              <a:gd name="csY16" fmla="*/ 1210235 h 1255058"/>
              <a:gd name="csX17" fmla="*/ 806192 w 1173745"/>
              <a:gd name="csY17" fmla="*/ 1255058 h 1255058"/>
              <a:gd name="csX18" fmla="*/ 815157 w 1173745"/>
              <a:gd name="csY18" fmla="*/ 1210235 h 1255058"/>
              <a:gd name="csX19" fmla="*/ 797227 w 1173745"/>
              <a:gd name="csY19" fmla="*/ 1192305 h 1255058"/>
              <a:gd name="csX20" fmla="*/ 788263 w 1173745"/>
              <a:gd name="csY20" fmla="*/ 1165411 h 1255058"/>
              <a:gd name="csX21" fmla="*/ 779298 w 1173745"/>
              <a:gd name="csY21" fmla="*/ 1102658 h 1255058"/>
              <a:gd name="csX22" fmla="*/ 761368 w 1173745"/>
              <a:gd name="csY22" fmla="*/ 1075764 h 1255058"/>
              <a:gd name="csX23" fmla="*/ 788263 w 1173745"/>
              <a:gd name="csY23" fmla="*/ 1048870 h 1255058"/>
              <a:gd name="csX24" fmla="*/ 779298 w 1173745"/>
              <a:gd name="csY24" fmla="*/ 1021976 h 1255058"/>
              <a:gd name="csX25" fmla="*/ 806192 w 1173745"/>
              <a:gd name="csY25" fmla="*/ 950258 h 1255058"/>
              <a:gd name="csX26" fmla="*/ 859980 w 1173745"/>
              <a:gd name="csY26" fmla="*/ 941294 h 1255058"/>
              <a:gd name="csX27" fmla="*/ 940663 w 1173745"/>
              <a:gd name="csY27" fmla="*/ 878541 h 1255058"/>
              <a:gd name="csX28" fmla="*/ 958592 w 1173745"/>
              <a:gd name="csY28" fmla="*/ 851647 h 1255058"/>
              <a:gd name="csX29" fmla="*/ 985486 w 1173745"/>
              <a:gd name="csY29" fmla="*/ 842682 h 1255058"/>
              <a:gd name="csX30" fmla="*/ 1057204 w 1173745"/>
              <a:gd name="csY30" fmla="*/ 779929 h 1255058"/>
              <a:gd name="csX31" fmla="*/ 1093063 w 1173745"/>
              <a:gd name="csY31" fmla="*/ 744070 h 1255058"/>
              <a:gd name="csX32" fmla="*/ 1110992 w 1173745"/>
              <a:gd name="csY32" fmla="*/ 699247 h 1255058"/>
              <a:gd name="csX33" fmla="*/ 1146851 w 1173745"/>
              <a:gd name="csY33" fmla="*/ 645458 h 1255058"/>
              <a:gd name="csX34" fmla="*/ 1164780 w 1173745"/>
              <a:gd name="csY34" fmla="*/ 591670 h 1255058"/>
              <a:gd name="csX35" fmla="*/ 1173745 w 1173745"/>
              <a:gd name="csY35" fmla="*/ 564776 h 1255058"/>
              <a:gd name="csX36" fmla="*/ 1164780 w 1173745"/>
              <a:gd name="csY36" fmla="*/ 528917 h 1255058"/>
              <a:gd name="csX37" fmla="*/ 1119957 w 1173745"/>
              <a:gd name="csY37" fmla="*/ 519952 h 1255058"/>
              <a:gd name="csX38" fmla="*/ 1057204 w 1173745"/>
              <a:gd name="csY38" fmla="*/ 493058 h 1255058"/>
              <a:gd name="csX39" fmla="*/ 1021345 w 1173745"/>
              <a:gd name="csY39" fmla="*/ 484094 h 1255058"/>
              <a:gd name="csX40" fmla="*/ 949627 w 1173745"/>
              <a:gd name="csY40" fmla="*/ 457200 h 1255058"/>
              <a:gd name="csX41" fmla="*/ 895839 w 1173745"/>
              <a:gd name="csY41" fmla="*/ 439270 h 1255058"/>
              <a:gd name="csX42" fmla="*/ 859980 w 1173745"/>
              <a:gd name="csY42" fmla="*/ 412376 h 1255058"/>
              <a:gd name="csX43" fmla="*/ 833086 w 1173745"/>
              <a:gd name="csY43" fmla="*/ 403411 h 1255058"/>
              <a:gd name="csX44" fmla="*/ 815157 w 1173745"/>
              <a:gd name="csY44" fmla="*/ 376517 h 1255058"/>
              <a:gd name="csX45" fmla="*/ 788263 w 1173745"/>
              <a:gd name="csY45" fmla="*/ 358588 h 1255058"/>
              <a:gd name="csX46" fmla="*/ 743439 w 1173745"/>
              <a:gd name="csY46" fmla="*/ 322729 h 1255058"/>
              <a:gd name="csX47" fmla="*/ 725510 w 1173745"/>
              <a:gd name="csY47" fmla="*/ 295835 h 1255058"/>
              <a:gd name="csX48" fmla="*/ 707580 w 1173745"/>
              <a:gd name="csY48" fmla="*/ 277905 h 1255058"/>
              <a:gd name="csX49" fmla="*/ 734474 w 1173745"/>
              <a:gd name="csY49" fmla="*/ 215152 h 1255058"/>
              <a:gd name="csX50" fmla="*/ 761368 w 1173745"/>
              <a:gd name="csY50" fmla="*/ 197223 h 1255058"/>
              <a:gd name="csX51" fmla="*/ 806192 w 1173745"/>
              <a:gd name="csY51" fmla="*/ 134470 h 1255058"/>
              <a:gd name="csX52" fmla="*/ 833086 w 1173745"/>
              <a:gd name="csY52" fmla="*/ 116541 h 1255058"/>
              <a:gd name="csX53" fmla="*/ 851016 w 1173745"/>
              <a:gd name="csY53" fmla="*/ 98611 h 1255058"/>
              <a:gd name="csX54" fmla="*/ 851016 w 1173745"/>
              <a:gd name="csY54" fmla="*/ 8964 h 1255058"/>
              <a:gd name="csX55" fmla="*/ 815157 w 1173745"/>
              <a:gd name="csY55" fmla="*/ 0 h 1255058"/>
              <a:gd name="csX56" fmla="*/ 743439 w 1173745"/>
              <a:gd name="csY56" fmla="*/ 26894 h 1255058"/>
              <a:gd name="csX57" fmla="*/ 698616 w 1173745"/>
              <a:gd name="csY57" fmla="*/ 89647 h 1255058"/>
              <a:gd name="csX58" fmla="*/ 680686 w 1173745"/>
              <a:gd name="csY58" fmla="*/ 116541 h 1255058"/>
              <a:gd name="csX59" fmla="*/ 653792 w 1173745"/>
              <a:gd name="csY59" fmla="*/ 125505 h 1255058"/>
              <a:gd name="csX60" fmla="*/ 626898 w 1173745"/>
              <a:gd name="csY60" fmla="*/ 143435 h 1255058"/>
              <a:gd name="csX0" fmla="*/ 626898 w 1173745"/>
              <a:gd name="csY0" fmla="*/ 138606 h 1250229"/>
              <a:gd name="csX1" fmla="*/ 35227 w 1173745"/>
              <a:gd name="csY1" fmla="*/ 846818 h 1250229"/>
              <a:gd name="csX2" fmla="*/ 71086 w 1173745"/>
              <a:gd name="csY2" fmla="*/ 900606 h 1250229"/>
              <a:gd name="csX3" fmla="*/ 89016 w 1173745"/>
              <a:gd name="csY3" fmla="*/ 945429 h 1250229"/>
              <a:gd name="csX4" fmla="*/ 124874 w 1173745"/>
              <a:gd name="csY4" fmla="*/ 990253 h 1250229"/>
              <a:gd name="csX5" fmla="*/ 133839 w 1173745"/>
              <a:gd name="csY5" fmla="*/ 1017147 h 1250229"/>
              <a:gd name="csX6" fmla="*/ 142804 w 1173745"/>
              <a:gd name="csY6" fmla="*/ 1053006 h 1250229"/>
              <a:gd name="csX7" fmla="*/ 187627 w 1173745"/>
              <a:gd name="csY7" fmla="*/ 1115759 h 1250229"/>
              <a:gd name="csX8" fmla="*/ 196592 w 1173745"/>
              <a:gd name="csY8" fmla="*/ 1151618 h 1250229"/>
              <a:gd name="csX9" fmla="*/ 223486 w 1173745"/>
              <a:gd name="csY9" fmla="*/ 1169547 h 1250229"/>
              <a:gd name="csX10" fmla="*/ 331063 w 1173745"/>
              <a:gd name="csY10" fmla="*/ 1142653 h 1250229"/>
              <a:gd name="csX11" fmla="*/ 411745 w 1173745"/>
              <a:gd name="csY11" fmla="*/ 1124723 h 1250229"/>
              <a:gd name="csX12" fmla="*/ 591039 w 1173745"/>
              <a:gd name="csY12" fmla="*/ 1142653 h 1250229"/>
              <a:gd name="csX13" fmla="*/ 653792 w 1173745"/>
              <a:gd name="csY13" fmla="*/ 1160582 h 1250229"/>
              <a:gd name="csX14" fmla="*/ 680686 w 1173745"/>
              <a:gd name="csY14" fmla="*/ 1187476 h 1250229"/>
              <a:gd name="csX15" fmla="*/ 725510 w 1173745"/>
              <a:gd name="csY15" fmla="*/ 1196441 h 1250229"/>
              <a:gd name="csX16" fmla="*/ 752404 w 1173745"/>
              <a:gd name="csY16" fmla="*/ 1205406 h 1250229"/>
              <a:gd name="csX17" fmla="*/ 806192 w 1173745"/>
              <a:gd name="csY17" fmla="*/ 1250229 h 1250229"/>
              <a:gd name="csX18" fmla="*/ 815157 w 1173745"/>
              <a:gd name="csY18" fmla="*/ 1205406 h 1250229"/>
              <a:gd name="csX19" fmla="*/ 797227 w 1173745"/>
              <a:gd name="csY19" fmla="*/ 1187476 h 1250229"/>
              <a:gd name="csX20" fmla="*/ 788263 w 1173745"/>
              <a:gd name="csY20" fmla="*/ 1160582 h 1250229"/>
              <a:gd name="csX21" fmla="*/ 779298 w 1173745"/>
              <a:gd name="csY21" fmla="*/ 1097829 h 1250229"/>
              <a:gd name="csX22" fmla="*/ 761368 w 1173745"/>
              <a:gd name="csY22" fmla="*/ 1070935 h 1250229"/>
              <a:gd name="csX23" fmla="*/ 788263 w 1173745"/>
              <a:gd name="csY23" fmla="*/ 1044041 h 1250229"/>
              <a:gd name="csX24" fmla="*/ 779298 w 1173745"/>
              <a:gd name="csY24" fmla="*/ 1017147 h 1250229"/>
              <a:gd name="csX25" fmla="*/ 806192 w 1173745"/>
              <a:gd name="csY25" fmla="*/ 945429 h 1250229"/>
              <a:gd name="csX26" fmla="*/ 859980 w 1173745"/>
              <a:gd name="csY26" fmla="*/ 936465 h 1250229"/>
              <a:gd name="csX27" fmla="*/ 940663 w 1173745"/>
              <a:gd name="csY27" fmla="*/ 873712 h 1250229"/>
              <a:gd name="csX28" fmla="*/ 958592 w 1173745"/>
              <a:gd name="csY28" fmla="*/ 846818 h 1250229"/>
              <a:gd name="csX29" fmla="*/ 985486 w 1173745"/>
              <a:gd name="csY29" fmla="*/ 837853 h 1250229"/>
              <a:gd name="csX30" fmla="*/ 1057204 w 1173745"/>
              <a:gd name="csY30" fmla="*/ 775100 h 1250229"/>
              <a:gd name="csX31" fmla="*/ 1093063 w 1173745"/>
              <a:gd name="csY31" fmla="*/ 739241 h 1250229"/>
              <a:gd name="csX32" fmla="*/ 1110992 w 1173745"/>
              <a:gd name="csY32" fmla="*/ 694418 h 1250229"/>
              <a:gd name="csX33" fmla="*/ 1146851 w 1173745"/>
              <a:gd name="csY33" fmla="*/ 640629 h 1250229"/>
              <a:gd name="csX34" fmla="*/ 1164780 w 1173745"/>
              <a:gd name="csY34" fmla="*/ 586841 h 1250229"/>
              <a:gd name="csX35" fmla="*/ 1173745 w 1173745"/>
              <a:gd name="csY35" fmla="*/ 559947 h 1250229"/>
              <a:gd name="csX36" fmla="*/ 1164780 w 1173745"/>
              <a:gd name="csY36" fmla="*/ 524088 h 1250229"/>
              <a:gd name="csX37" fmla="*/ 1119957 w 1173745"/>
              <a:gd name="csY37" fmla="*/ 515123 h 1250229"/>
              <a:gd name="csX38" fmla="*/ 1057204 w 1173745"/>
              <a:gd name="csY38" fmla="*/ 488229 h 1250229"/>
              <a:gd name="csX39" fmla="*/ 1021345 w 1173745"/>
              <a:gd name="csY39" fmla="*/ 479265 h 1250229"/>
              <a:gd name="csX40" fmla="*/ 949627 w 1173745"/>
              <a:gd name="csY40" fmla="*/ 452371 h 1250229"/>
              <a:gd name="csX41" fmla="*/ 895839 w 1173745"/>
              <a:gd name="csY41" fmla="*/ 434441 h 1250229"/>
              <a:gd name="csX42" fmla="*/ 859980 w 1173745"/>
              <a:gd name="csY42" fmla="*/ 407547 h 1250229"/>
              <a:gd name="csX43" fmla="*/ 833086 w 1173745"/>
              <a:gd name="csY43" fmla="*/ 398582 h 1250229"/>
              <a:gd name="csX44" fmla="*/ 815157 w 1173745"/>
              <a:gd name="csY44" fmla="*/ 371688 h 1250229"/>
              <a:gd name="csX45" fmla="*/ 788263 w 1173745"/>
              <a:gd name="csY45" fmla="*/ 353759 h 1250229"/>
              <a:gd name="csX46" fmla="*/ 743439 w 1173745"/>
              <a:gd name="csY46" fmla="*/ 317900 h 1250229"/>
              <a:gd name="csX47" fmla="*/ 725510 w 1173745"/>
              <a:gd name="csY47" fmla="*/ 291006 h 1250229"/>
              <a:gd name="csX48" fmla="*/ 707580 w 1173745"/>
              <a:gd name="csY48" fmla="*/ 273076 h 1250229"/>
              <a:gd name="csX49" fmla="*/ 734474 w 1173745"/>
              <a:gd name="csY49" fmla="*/ 210323 h 1250229"/>
              <a:gd name="csX50" fmla="*/ 761368 w 1173745"/>
              <a:gd name="csY50" fmla="*/ 192394 h 1250229"/>
              <a:gd name="csX51" fmla="*/ 806192 w 1173745"/>
              <a:gd name="csY51" fmla="*/ 129641 h 1250229"/>
              <a:gd name="csX52" fmla="*/ 833086 w 1173745"/>
              <a:gd name="csY52" fmla="*/ 111712 h 1250229"/>
              <a:gd name="csX53" fmla="*/ 851016 w 1173745"/>
              <a:gd name="csY53" fmla="*/ 93782 h 1250229"/>
              <a:gd name="csX54" fmla="*/ 851016 w 1173745"/>
              <a:gd name="csY54" fmla="*/ 4135 h 1250229"/>
              <a:gd name="csX55" fmla="*/ 743439 w 1173745"/>
              <a:gd name="csY55" fmla="*/ 22065 h 1250229"/>
              <a:gd name="csX56" fmla="*/ 698616 w 1173745"/>
              <a:gd name="csY56" fmla="*/ 84818 h 1250229"/>
              <a:gd name="csX57" fmla="*/ 680686 w 1173745"/>
              <a:gd name="csY57" fmla="*/ 111712 h 1250229"/>
              <a:gd name="csX58" fmla="*/ 653792 w 1173745"/>
              <a:gd name="csY58" fmla="*/ 120676 h 1250229"/>
              <a:gd name="csX59" fmla="*/ 626898 w 1173745"/>
              <a:gd name="csY59" fmla="*/ 138606 h 1250229"/>
              <a:gd name="csX0" fmla="*/ 626898 w 1173745"/>
              <a:gd name="csY0" fmla="*/ 116611 h 1228234"/>
              <a:gd name="csX1" fmla="*/ 35227 w 1173745"/>
              <a:gd name="csY1" fmla="*/ 824823 h 1228234"/>
              <a:gd name="csX2" fmla="*/ 71086 w 1173745"/>
              <a:gd name="csY2" fmla="*/ 878611 h 1228234"/>
              <a:gd name="csX3" fmla="*/ 89016 w 1173745"/>
              <a:gd name="csY3" fmla="*/ 923434 h 1228234"/>
              <a:gd name="csX4" fmla="*/ 124874 w 1173745"/>
              <a:gd name="csY4" fmla="*/ 968258 h 1228234"/>
              <a:gd name="csX5" fmla="*/ 133839 w 1173745"/>
              <a:gd name="csY5" fmla="*/ 995152 h 1228234"/>
              <a:gd name="csX6" fmla="*/ 142804 w 1173745"/>
              <a:gd name="csY6" fmla="*/ 1031011 h 1228234"/>
              <a:gd name="csX7" fmla="*/ 187627 w 1173745"/>
              <a:gd name="csY7" fmla="*/ 1093764 h 1228234"/>
              <a:gd name="csX8" fmla="*/ 196592 w 1173745"/>
              <a:gd name="csY8" fmla="*/ 1129623 h 1228234"/>
              <a:gd name="csX9" fmla="*/ 223486 w 1173745"/>
              <a:gd name="csY9" fmla="*/ 1147552 h 1228234"/>
              <a:gd name="csX10" fmla="*/ 331063 w 1173745"/>
              <a:gd name="csY10" fmla="*/ 1120658 h 1228234"/>
              <a:gd name="csX11" fmla="*/ 411745 w 1173745"/>
              <a:gd name="csY11" fmla="*/ 1102728 h 1228234"/>
              <a:gd name="csX12" fmla="*/ 591039 w 1173745"/>
              <a:gd name="csY12" fmla="*/ 1120658 h 1228234"/>
              <a:gd name="csX13" fmla="*/ 653792 w 1173745"/>
              <a:gd name="csY13" fmla="*/ 1138587 h 1228234"/>
              <a:gd name="csX14" fmla="*/ 680686 w 1173745"/>
              <a:gd name="csY14" fmla="*/ 1165481 h 1228234"/>
              <a:gd name="csX15" fmla="*/ 725510 w 1173745"/>
              <a:gd name="csY15" fmla="*/ 1174446 h 1228234"/>
              <a:gd name="csX16" fmla="*/ 752404 w 1173745"/>
              <a:gd name="csY16" fmla="*/ 1183411 h 1228234"/>
              <a:gd name="csX17" fmla="*/ 806192 w 1173745"/>
              <a:gd name="csY17" fmla="*/ 1228234 h 1228234"/>
              <a:gd name="csX18" fmla="*/ 815157 w 1173745"/>
              <a:gd name="csY18" fmla="*/ 1183411 h 1228234"/>
              <a:gd name="csX19" fmla="*/ 797227 w 1173745"/>
              <a:gd name="csY19" fmla="*/ 1165481 h 1228234"/>
              <a:gd name="csX20" fmla="*/ 788263 w 1173745"/>
              <a:gd name="csY20" fmla="*/ 1138587 h 1228234"/>
              <a:gd name="csX21" fmla="*/ 779298 w 1173745"/>
              <a:gd name="csY21" fmla="*/ 1075834 h 1228234"/>
              <a:gd name="csX22" fmla="*/ 761368 w 1173745"/>
              <a:gd name="csY22" fmla="*/ 1048940 h 1228234"/>
              <a:gd name="csX23" fmla="*/ 788263 w 1173745"/>
              <a:gd name="csY23" fmla="*/ 1022046 h 1228234"/>
              <a:gd name="csX24" fmla="*/ 779298 w 1173745"/>
              <a:gd name="csY24" fmla="*/ 995152 h 1228234"/>
              <a:gd name="csX25" fmla="*/ 806192 w 1173745"/>
              <a:gd name="csY25" fmla="*/ 923434 h 1228234"/>
              <a:gd name="csX26" fmla="*/ 859980 w 1173745"/>
              <a:gd name="csY26" fmla="*/ 914470 h 1228234"/>
              <a:gd name="csX27" fmla="*/ 940663 w 1173745"/>
              <a:gd name="csY27" fmla="*/ 851717 h 1228234"/>
              <a:gd name="csX28" fmla="*/ 958592 w 1173745"/>
              <a:gd name="csY28" fmla="*/ 824823 h 1228234"/>
              <a:gd name="csX29" fmla="*/ 985486 w 1173745"/>
              <a:gd name="csY29" fmla="*/ 815858 h 1228234"/>
              <a:gd name="csX30" fmla="*/ 1057204 w 1173745"/>
              <a:gd name="csY30" fmla="*/ 753105 h 1228234"/>
              <a:gd name="csX31" fmla="*/ 1093063 w 1173745"/>
              <a:gd name="csY31" fmla="*/ 717246 h 1228234"/>
              <a:gd name="csX32" fmla="*/ 1110992 w 1173745"/>
              <a:gd name="csY32" fmla="*/ 672423 h 1228234"/>
              <a:gd name="csX33" fmla="*/ 1146851 w 1173745"/>
              <a:gd name="csY33" fmla="*/ 618634 h 1228234"/>
              <a:gd name="csX34" fmla="*/ 1164780 w 1173745"/>
              <a:gd name="csY34" fmla="*/ 564846 h 1228234"/>
              <a:gd name="csX35" fmla="*/ 1173745 w 1173745"/>
              <a:gd name="csY35" fmla="*/ 537952 h 1228234"/>
              <a:gd name="csX36" fmla="*/ 1164780 w 1173745"/>
              <a:gd name="csY36" fmla="*/ 502093 h 1228234"/>
              <a:gd name="csX37" fmla="*/ 1119957 w 1173745"/>
              <a:gd name="csY37" fmla="*/ 493128 h 1228234"/>
              <a:gd name="csX38" fmla="*/ 1057204 w 1173745"/>
              <a:gd name="csY38" fmla="*/ 466234 h 1228234"/>
              <a:gd name="csX39" fmla="*/ 1021345 w 1173745"/>
              <a:gd name="csY39" fmla="*/ 457270 h 1228234"/>
              <a:gd name="csX40" fmla="*/ 949627 w 1173745"/>
              <a:gd name="csY40" fmla="*/ 430376 h 1228234"/>
              <a:gd name="csX41" fmla="*/ 895839 w 1173745"/>
              <a:gd name="csY41" fmla="*/ 412446 h 1228234"/>
              <a:gd name="csX42" fmla="*/ 859980 w 1173745"/>
              <a:gd name="csY42" fmla="*/ 385552 h 1228234"/>
              <a:gd name="csX43" fmla="*/ 833086 w 1173745"/>
              <a:gd name="csY43" fmla="*/ 376587 h 1228234"/>
              <a:gd name="csX44" fmla="*/ 815157 w 1173745"/>
              <a:gd name="csY44" fmla="*/ 349693 h 1228234"/>
              <a:gd name="csX45" fmla="*/ 788263 w 1173745"/>
              <a:gd name="csY45" fmla="*/ 331764 h 1228234"/>
              <a:gd name="csX46" fmla="*/ 743439 w 1173745"/>
              <a:gd name="csY46" fmla="*/ 295905 h 1228234"/>
              <a:gd name="csX47" fmla="*/ 725510 w 1173745"/>
              <a:gd name="csY47" fmla="*/ 269011 h 1228234"/>
              <a:gd name="csX48" fmla="*/ 707580 w 1173745"/>
              <a:gd name="csY48" fmla="*/ 251081 h 1228234"/>
              <a:gd name="csX49" fmla="*/ 734474 w 1173745"/>
              <a:gd name="csY49" fmla="*/ 188328 h 1228234"/>
              <a:gd name="csX50" fmla="*/ 761368 w 1173745"/>
              <a:gd name="csY50" fmla="*/ 170399 h 1228234"/>
              <a:gd name="csX51" fmla="*/ 806192 w 1173745"/>
              <a:gd name="csY51" fmla="*/ 107646 h 1228234"/>
              <a:gd name="csX52" fmla="*/ 833086 w 1173745"/>
              <a:gd name="csY52" fmla="*/ 89717 h 1228234"/>
              <a:gd name="csX53" fmla="*/ 851016 w 1173745"/>
              <a:gd name="csY53" fmla="*/ 71787 h 1228234"/>
              <a:gd name="csX54" fmla="*/ 743439 w 1173745"/>
              <a:gd name="csY54" fmla="*/ 70 h 1228234"/>
              <a:gd name="csX55" fmla="*/ 698616 w 1173745"/>
              <a:gd name="csY55" fmla="*/ 62823 h 1228234"/>
              <a:gd name="csX56" fmla="*/ 680686 w 1173745"/>
              <a:gd name="csY56" fmla="*/ 89717 h 1228234"/>
              <a:gd name="csX57" fmla="*/ 653792 w 1173745"/>
              <a:gd name="csY57" fmla="*/ 98681 h 1228234"/>
              <a:gd name="csX58" fmla="*/ 626898 w 1173745"/>
              <a:gd name="csY58" fmla="*/ 116611 h 1228234"/>
              <a:gd name="csX0" fmla="*/ 626898 w 1173745"/>
              <a:gd name="csY0" fmla="*/ 116649 h 1228272"/>
              <a:gd name="csX1" fmla="*/ 35227 w 1173745"/>
              <a:gd name="csY1" fmla="*/ 824861 h 1228272"/>
              <a:gd name="csX2" fmla="*/ 71086 w 1173745"/>
              <a:gd name="csY2" fmla="*/ 878649 h 1228272"/>
              <a:gd name="csX3" fmla="*/ 89016 w 1173745"/>
              <a:gd name="csY3" fmla="*/ 923472 h 1228272"/>
              <a:gd name="csX4" fmla="*/ 124874 w 1173745"/>
              <a:gd name="csY4" fmla="*/ 968296 h 1228272"/>
              <a:gd name="csX5" fmla="*/ 133839 w 1173745"/>
              <a:gd name="csY5" fmla="*/ 995190 h 1228272"/>
              <a:gd name="csX6" fmla="*/ 142804 w 1173745"/>
              <a:gd name="csY6" fmla="*/ 1031049 h 1228272"/>
              <a:gd name="csX7" fmla="*/ 187627 w 1173745"/>
              <a:gd name="csY7" fmla="*/ 1093802 h 1228272"/>
              <a:gd name="csX8" fmla="*/ 196592 w 1173745"/>
              <a:gd name="csY8" fmla="*/ 1129661 h 1228272"/>
              <a:gd name="csX9" fmla="*/ 223486 w 1173745"/>
              <a:gd name="csY9" fmla="*/ 1147590 h 1228272"/>
              <a:gd name="csX10" fmla="*/ 331063 w 1173745"/>
              <a:gd name="csY10" fmla="*/ 1120696 h 1228272"/>
              <a:gd name="csX11" fmla="*/ 411745 w 1173745"/>
              <a:gd name="csY11" fmla="*/ 1102766 h 1228272"/>
              <a:gd name="csX12" fmla="*/ 591039 w 1173745"/>
              <a:gd name="csY12" fmla="*/ 1120696 h 1228272"/>
              <a:gd name="csX13" fmla="*/ 653792 w 1173745"/>
              <a:gd name="csY13" fmla="*/ 1138625 h 1228272"/>
              <a:gd name="csX14" fmla="*/ 680686 w 1173745"/>
              <a:gd name="csY14" fmla="*/ 1165519 h 1228272"/>
              <a:gd name="csX15" fmla="*/ 725510 w 1173745"/>
              <a:gd name="csY15" fmla="*/ 1174484 h 1228272"/>
              <a:gd name="csX16" fmla="*/ 752404 w 1173745"/>
              <a:gd name="csY16" fmla="*/ 1183449 h 1228272"/>
              <a:gd name="csX17" fmla="*/ 806192 w 1173745"/>
              <a:gd name="csY17" fmla="*/ 1228272 h 1228272"/>
              <a:gd name="csX18" fmla="*/ 815157 w 1173745"/>
              <a:gd name="csY18" fmla="*/ 1183449 h 1228272"/>
              <a:gd name="csX19" fmla="*/ 797227 w 1173745"/>
              <a:gd name="csY19" fmla="*/ 1165519 h 1228272"/>
              <a:gd name="csX20" fmla="*/ 788263 w 1173745"/>
              <a:gd name="csY20" fmla="*/ 1138625 h 1228272"/>
              <a:gd name="csX21" fmla="*/ 779298 w 1173745"/>
              <a:gd name="csY21" fmla="*/ 1075872 h 1228272"/>
              <a:gd name="csX22" fmla="*/ 761368 w 1173745"/>
              <a:gd name="csY22" fmla="*/ 1048978 h 1228272"/>
              <a:gd name="csX23" fmla="*/ 788263 w 1173745"/>
              <a:gd name="csY23" fmla="*/ 1022084 h 1228272"/>
              <a:gd name="csX24" fmla="*/ 779298 w 1173745"/>
              <a:gd name="csY24" fmla="*/ 995190 h 1228272"/>
              <a:gd name="csX25" fmla="*/ 806192 w 1173745"/>
              <a:gd name="csY25" fmla="*/ 923472 h 1228272"/>
              <a:gd name="csX26" fmla="*/ 859980 w 1173745"/>
              <a:gd name="csY26" fmla="*/ 914508 h 1228272"/>
              <a:gd name="csX27" fmla="*/ 940663 w 1173745"/>
              <a:gd name="csY27" fmla="*/ 851755 h 1228272"/>
              <a:gd name="csX28" fmla="*/ 958592 w 1173745"/>
              <a:gd name="csY28" fmla="*/ 824861 h 1228272"/>
              <a:gd name="csX29" fmla="*/ 985486 w 1173745"/>
              <a:gd name="csY29" fmla="*/ 815896 h 1228272"/>
              <a:gd name="csX30" fmla="*/ 1057204 w 1173745"/>
              <a:gd name="csY30" fmla="*/ 753143 h 1228272"/>
              <a:gd name="csX31" fmla="*/ 1093063 w 1173745"/>
              <a:gd name="csY31" fmla="*/ 717284 h 1228272"/>
              <a:gd name="csX32" fmla="*/ 1110992 w 1173745"/>
              <a:gd name="csY32" fmla="*/ 672461 h 1228272"/>
              <a:gd name="csX33" fmla="*/ 1146851 w 1173745"/>
              <a:gd name="csY33" fmla="*/ 618672 h 1228272"/>
              <a:gd name="csX34" fmla="*/ 1164780 w 1173745"/>
              <a:gd name="csY34" fmla="*/ 564884 h 1228272"/>
              <a:gd name="csX35" fmla="*/ 1173745 w 1173745"/>
              <a:gd name="csY35" fmla="*/ 537990 h 1228272"/>
              <a:gd name="csX36" fmla="*/ 1164780 w 1173745"/>
              <a:gd name="csY36" fmla="*/ 502131 h 1228272"/>
              <a:gd name="csX37" fmla="*/ 1119957 w 1173745"/>
              <a:gd name="csY37" fmla="*/ 493166 h 1228272"/>
              <a:gd name="csX38" fmla="*/ 1057204 w 1173745"/>
              <a:gd name="csY38" fmla="*/ 466272 h 1228272"/>
              <a:gd name="csX39" fmla="*/ 1021345 w 1173745"/>
              <a:gd name="csY39" fmla="*/ 457308 h 1228272"/>
              <a:gd name="csX40" fmla="*/ 949627 w 1173745"/>
              <a:gd name="csY40" fmla="*/ 430414 h 1228272"/>
              <a:gd name="csX41" fmla="*/ 895839 w 1173745"/>
              <a:gd name="csY41" fmla="*/ 412484 h 1228272"/>
              <a:gd name="csX42" fmla="*/ 859980 w 1173745"/>
              <a:gd name="csY42" fmla="*/ 385590 h 1228272"/>
              <a:gd name="csX43" fmla="*/ 833086 w 1173745"/>
              <a:gd name="csY43" fmla="*/ 376625 h 1228272"/>
              <a:gd name="csX44" fmla="*/ 815157 w 1173745"/>
              <a:gd name="csY44" fmla="*/ 349731 h 1228272"/>
              <a:gd name="csX45" fmla="*/ 788263 w 1173745"/>
              <a:gd name="csY45" fmla="*/ 331802 h 1228272"/>
              <a:gd name="csX46" fmla="*/ 743439 w 1173745"/>
              <a:gd name="csY46" fmla="*/ 295943 h 1228272"/>
              <a:gd name="csX47" fmla="*/ 725510 w 1173745"/>
              <a:gd name="csY47" fmla="*/ 269049 h 1228272"/>
              <a:gd name="csX48" fmla="*/ 707580 w 1173745"/>
              <a:gd name="csY48" fmla="*/ 251119 h 1228272"/>
              <a:gd name="csX49" fmla="*/ 734474 w 1173745"/>
              <a:gd name="csY49" fmla="*/ 188366 h 1228272"/>
              <a:gd name="csX50" fmla="*/ 761368 w 1173745"/>
              <a:gd name="csY50" fmla="*/ 170437 h 1228272"/>
              <a:gd name="csX51" fmla="*/ 806192 w 1173745"/>
              <a:gd name="csY51" fmla="*/ 107684 h 1228272"/>
              <a:gd name="csX52" fmla="*/ 833086 w 1173745"/>
              <a:gd name="csY52" fmla="*/ 89755 h 1228272"/>
              <a:gd name="csX53" fmla="*/ 851016 w 1173745"/>
              <a:gd name="csY53" fmla="*/ 71825 h 1228272"/>
              <a:gd name="csX54" fmla="*/ 743439 w 1173745"/>
              <a:gd name="csY54" fmla="*/ 108 h 1228272"/>
              <a:gd name="csX55" fmla="*/ 680686 w 1173745"/>
              <a:gd name="csY55" fmla="*/ 89755 h 1228272"/>
              <a:gd name="csX56" fmla="*/ 653792 w 1173745"/>
              <a:gd name="csY56" fmla="*/ 98719 h 1228272"/>
              <a:gd name="csX57" fmla="*/ 626898 w 1173745"/>
              <a:gd name="csY57" fmla="*/ 116649 h 1228272"/>
              <a:gd name="csX0" fmla="*/ 655743 w 1175696"/>
              <a:gd name="csY0" fmla="*/ 98719 h 1228272"/>
              <a:gd name="csX1" fmla="*/ 37178 w 1175696"/>
              <a:gd name="csY1" fmla="*/ 824861 h 1228272"/>
              <a:gd name="csX2" fmla="*/ 73037 w 1175696"/>
              <a:gd name="csY2" fmla="*/ 878649 h 1228272"/>
              <a:gd name="csX3" fmla="*/ 90967 w 1175696"/>
              <a:gd name="csY3" fmla="*/ 923472 h 1228272"/>
              <a:gd name="csX4" fmla="*/ 126825 w 1175696"/>
              <a:gd name="csY4" fmla="*/ 968296 h 1228272"/>
              <a:gd name="csX5" fmla="*/ 135790 w 1175696"/>
              <a:gd name="csY5" fmla="*/ 995190 h 1228272"/>
              <a:gd name="csX6" fmla="*/ 144755 w 1175696"/>
              <a:gd name="csY6" fmla="*/ 1031049 h 1228272"/>
              <a:gd name="csX7" fmla="*/ 189578 w 1175696"/>
              <a:gd name="csY7" fmla="*/ 1093802 h 1228272"/>
              <a:gd name="csX8" fmla="*/ 198543 w 1175696"/>
              <a:gd name="csY8" fmla="*/ 1129661 h 1228272"/>
              <a:gd name="csX9" fmla="*/ 225437 w 1175696"/>
              <a:gd name="csY9" fmla="*/ 1147590 h 1228272"/>
              <a:gd name="csX10" fmla="*/ 333014 w 1175696"/>
              <a:gd name="csY10" fmla="*/ 1120696 h 1228272"/>
              <a:gd name="csX11" fmla="*/ 413696 w 1175696"/>
              <a:gd name="csY11" fmla="*/ 1102766 h 1228272"/>
              <a:gd name="csX12" fmla="*/ 592990 w 1175696"/>
              <a:gd name="csY12" fmla="*/ 1120696 h 1228272"/>
              <a:gd name="csX13" fmla="*/ 655743 w 1175696"/>
              <a:gd name="csY13" fmla="*/ 1138625 h 1228272"/>
              <a:gd name="csX14" fmla="*/ 682637 w 1175696"/>
              <a:gd name="csY14" fmla="*/ 1165519 h 1228272"/>
              <a:gd name="csX15" fmla="*/ 727461 w 1175696"/>
              <a:gd name="csY15" fmla="*/ 1174484 h 1228272"/>
              <a:gd name="csX16" fmla="*/ 754355 w 1175696"/>
              <a:gd name="csY16" fmla="*/ 1183449 h 1228272"/>
              <a:gd name="csX17" fmla="*/ 808143 w 1175696"/>
              <a:gd name="csY17" fmla="*/ 1228272 h 1228272"/>
              <a:gd name="csX18" fmla="*/ 817108 w 1175696"/>
              <a:gd name="csY18" fmla="*/ 1183449 h 1228272"/>
              <a:gd name="csX19" fmla="*/ 799178 w 1175696"/>
              <a:gd name="csY19" fmla="*/ 1165519 h 1228272"/>
              <a:gd name="csX20" fmla="*/ 790214 w 1175696"/>
              <a:gd name="csY20" fmla="*/ 1138625 h 1228272"/>
              <a:gd name="csX21" fmla="*/ 781249 w 1175696"/>
              <a:gd name="csY21" fmla="*/ 1075872 h 1228272"/>
              <a:gd name="csX22" fmla="*/ 763319 w 1175696"/>
              <a:gd name="csY22" fmla="*/ 1048978 h 1228272"/>
              <a:gd name="csX23" fmla="*/ 790214 w 1175696"/>
              <a:gd name="csY23" fmla="*/ 1022084 h 1228272"/>
              <a:gd name="csX24" fmla="*/ 781249 w 1175696"/>
              <a:gd name="csY24" fmla="*/ 995190 h 1228272"/>
              <a:gd name="csX25" fmla="*/ 808143 w 1175696"/>
              <a:gd name="csY25" fmla="*/ 923472 h 1228272"/>
              <a:gd name="csX26" fmla="*/ 861931 w 1175696"/>
              <a:gd name="csY26" fmla="*/ 914508 h 1228272"/>
              <a:gd name="csX27" fmla="*/ 942614 w 1175696"/>
              <a:gd name="csY27" fmla="*/ 851755 h 1228272"/>
              <a:gd name="csX28" fmla="*/ 960543 w 1175696"/>
              <a:gd name="csY28" fmla="*/ 824861 h 1228272"/>
              <a:gd name="csX29" fmla="*/ 987437 w 1175696"/>
              <a:gd name="csY29" fmla="*/ 815896 h 1228272"/>
              <a:gd name="csX30" fmla="*/ 1059155 w 1175696"/>
              <a:gd name="csY30" fmla="*/ 753143 h 1228272"/>
              <a:gd name="csX31" fmla="*/ 1095014 w 1175696"/>
              <a:gd name="csY31" fmla="*/ 717284 h 1228272"/>
              <a:gd name="csX32" fmla="*/ 1112943 w 1175696"/>
              <a:gd name="csY32" fmla="*/ 672461 h 1228272"/>
              <a:gd name="csX33" fmla="*/ 1148802 w 1175696"/>
              <a:gd name="csY33" fmla="*/ 618672 h 1228272"/>
              <a:gd name="csX34" fmla="*/ 1166731 w 1175696"/>
              <a:gd name="csY34" fmla="*/ 564884 h 1228272"/>
              <a:gd name="csX35" fmla="*/ 1175696 w 1175696"/>
              <a:gd name="csY35" fmla="*/ 537990 h 1228272"/>
              <a:gd name="csX36" fmla="*/ 1166731 w 1175696"/>
              <a:gd name="csY36" fmla="*/ 502131 h 1228272"/>
              <a:gd name="csX37" fmla="*/ 1121908 w 1175696"/>
              <a:gd name="csY37" fmla="*/ 493166 h 1228272"/>
              <a:gd name="csX38" fmla="*/ 1059155 w 1175696"/>
              <a:gd name="csY38" fmla="*/ 466272 h 1228272"/>
              <a:gd name="csX39" fmla="*/ 1023296 w 1175696"/>
              <a:gd name="csY39" fmla="*/ 457308 h 1228272"/>
              <a:gd name="csX40" fmla="*/ 951578 w 1175696"/>
              <a:gd name="csY40" fmla="*/ 430414 h 1228272"/>
              <a:gd name="csX41" fmla="*/ 897790 w 1175696"/>
              <a:gd name="csY41" fmla="*/ 412484 h 1228272"/>
              <a:gd name="csX42" fmla="*/ 861931 w 1175696"/>
              <a:gd name="csY42" fmla="*/ 385590 h 1228272"/>
              <a:gd name="csX43" fmla="*/ 835037 w 1175696"/>
              <a:gd name="csY43" fmla="*/ 376625 h 1228272"/>
              <a:gd name="csX44" fmla="*/ 817108 w 1175696"/>
              <a:gd name="csY44" fmla="*/ 349731 h 1228272"/>
              <a:gd name="csX45" fmla="*/ 790214 w 1175696"/>
              <a:gd name="csY45" fmla="*/ 331802 h 1228272"/>
              <a:gd name="csX46" fmla="*/ 745390 w 1175696"/>
              <a:gd name="csY46" fmla="*/ 295943 h 1228272"/>
              <a:gd name="csX47" fmla="*/ 727461 w 1175696"/>
              <a:gd name="csY47" fmla="*/ 269049 h 1228272"/>
              <a:gd name="csX48" fmla="*/ 709531 w 1175696"/>
              <a:gd name="csY48" fmla="*/ 251119 h 1228272"/>
              <a:gd name="csX49" fmla="*/ 736425 w 1175696"/>
              <a:gd name="csY49" fmla="*/ 188366 h 1228272"/>
              <a:gd name="csX50" fmla="*/ 763319 w 1175696"/>
              <a:gd name="csY50" fmla="*/ 170437 h 1228272"/>
              <a:gd name="csX51" fmla="*/ 808143 w 1175696"/>
              <a:gd name="csY51" fmla="*/ 107684 h 1228272"/>
              <a:gd name="csX52" fmla="*/ 835037 w 1175696"/>
              <a:gd name="csY52" fmla="*/ 89755 h 1228272"/>
              <a:gd name="csX53" fmla="*/ 852967 w 1175696"/>
              <a:gd name="csY53" fmla="*/ 71825 h 1228272"/>
              <a:gd name="csX54" fmla="*/ 745390 w 1175696"/>
              <a:gd name="csY54" fmla="*/ 108 h 1228272"/>
              <a:gd name="csX55" fmla="*/ 682637 w 1175696"/>
              <a:gd name="csY55" fmla="*/ 89755 h 1228272"/>
              <a:gd name="csX56" fmla="*/ 655743 w 1175696"/>
              <a:gd name="csY56" fmla="*/ 98719 h 1228272"/>
              <a:gd name="csX0" fmla="*/ 684591 w 1177650"/>
              <a:gd name="csY0" fmla="*/ 96417 h 1234934"/>
              <a:gd name="csX1" fmla="*/ 39132 w 1177650"/>
              <a:gd name="csY1" fmla="*/ 831523 h 1234934"/>
              <a:gd name="csX2" fmla="*/ 74991 w 1177650"/>
              <a:gd name="csY2" fmla="*/ 885311 h 1234934"/>
              <a:gd name="csX3" fmla="*/ 92921 w 1177650"/>
              <a:gd name="csY3" fmla="*/ 930134 h 1234934"/>
              <a:gd name="csX4" fmla="*/ 128779 w 1177650"/>
              <a:gd name="csY4" fmla="*/ 974958 h 1234934"/>
              <a:gd name="csX5" fmla="*/ 137744 w 1177650"/>
              <a:gd name="csY5" fmla="*/ 1001852 h 1234934"/>
              <a:gd name="csX6" fmla="*/ 146709 w 1177650"/>
              <a:gd name="csY6" fmla="*/ 1037711 h 1234934"/>
              <a:gd name="csX7" fmla="*/ 191532 w 1177650"/>
              <a:gd name="csY7" fmla="*/ 1100464 h 1234934"/>
              <a:gd name="csX8" fmla="*/ 200497 w 1177650"/>
              <a:gd name="csY8" fmla="*/ 1136323 h 1234934"/>
              <a:gd name="csX9" fmla="*/ 227391 w 1177650"/>
              <a:gd name="csY9" fmla="*/ 1154252 h 1234934"/>
              <a:gd name="csX10" fmla="*/ 334968 w 1177650"/>
              <a:gd name="csY10" fmla="*/ 1127358 h 1234934"/>
              <a:gd name="csX11" fmla="*/ 415650 w 1177650"/>
              <a:gd name="csY11" fmla="*/ 1109428 h 1234934"/>
              <a:gd name="csX12" fmla="*/ 594944 w 1177650"/>
              <a:gd name="csY12" fmla="*/ 1127358 h 1234934"/>
              <a:gd name="csX13" fmla="*/ 657697 w 1177650"/>
              <a:gd name="csY13" fmla="*/ 1145287 h 1234934"/>
              <a:gd name="csX14" fmla="*/ 684591 w 1177650"/>
              <a:gd name="csY14" fmla="*/ 1172181 h 1234934"/>
              <a:gd name="csX15" fmla="*/ 729415 w 1177650"/>
              <a:gd name="csY15" fmla="*/ 1181146 h 1234934"/>
              <a:gd name="csX16" fmla="*/ 756309 w 1177650"/>
              <a:gd name="csY16" fmla="*/ 1190111 h 1234934"/>
              <a:gd name="csX17" fmla="*/ 810097 w 1177650"/>
              <a:gd name="csY17" fmla="*/ 1234934 h 1234934"/>
              <a:gd name="csX18" fmla="*/ 819062 w 1177650"/>
              <a:gd name="csY18" fmla="*/ 1190111 h 1234934"/>
              <a:gd name="csX19" fmla="*/ 801132 w 1177650"/>
              <a:gd name="csY19" fmla="*/ 1172181 h 1234934"/>
              <a:gd name="csX20" fmla="*/ 792168 w 1177650"/>
              <a:gd name="csY20" fmla="*/ 1145287 h 1234934"/>
              <a:gd name="csX21" fmla="*/ 783203 w 1177650"/>
              <a:gd name="csY21" fmla="*/ 1082534 h 1234934"/>
              <a:gd name="csX22" fmla="*/ 765273 w 1177650"/>
              <a:gd name="csY22" fmla="*/ 1055640 h 1234934"/>
              <a:gd name="csX23" fmla="*/ 792168 w 1177650"/>
              <a:gd name="csY23" fmla="*/ 1028746 h 1234934"/>
              <a:gd name="csX24" fmla="*/ 783203 w 1177650"/>
              <a:gd name="csY24" fmla="*/ 1001852 h 1234934"/>
              <a:gd name="csX25" fmla="*/ 810097 w 1177650"/>
              <a:gd name="csY25" fmla="*/ 930134 h 1234934"/>
              <a:gd name="csX26" fmla="*/ 863885 w 1177650"/>
              <a:gd name="csY26" fmla="*/ 921170 h 1234934"/>
              <a:gd name="csX27" fmla="*/ 944568 w 1177650"/>
              <a:gd name="csY27" fmla="*/ 858417 h 1234934"/>
              <a:gd name="csX28" fmla="*/ 962497 w 1177650"/>
              <a:gd name="csY28" fmla="*/ 831523 h 1234934"/>
              <a:gd name="csX29" fmla="*/ 989391 w 1177650"/>
              <a:gd name="csY29" fmla="*/ 822558 h 1234934"/>
              <a:gd name="csX30" fmla="*/ 1061109 w 1177650"/>
              <a:gd name="csY30" fmla="*/ 759805 h 1234934"/>
              <a:gd name="csX31" fmla="*/ 1096968 w 1177650"/>
              <a:gd name="csY31" fmla="*/ 723946 h 1234934"/>
              <a:gd name="csX32" fmla="*/ 1114897 w 1177650"/>
              <a:gd name="csY32" fmla="*/ 679123 h 1234934"/>
              <a:gd name="csX33" fmla="*/ 1150756 w 1177650"/>
              <a:gd name="csY33" fmla="*/ 625334 h 1234934"/>
              <a:gd name="csX34" fmla="*/ 1168685 w 1177650"/>
              <a:gd name="csY34" fmla="*/ 571546 h 1234934"/>
              <a:gd name="csX35" fmla="*/ 1177650 w 1177650"/>
              <a:gd name="csY35" fmla="*/ 544652 h 1234934"/>
              <a:gd name="csX36" fmla="*/ 1168685 w 1177650"/>
              <a:gd name="csY36" fmla="*/ 508793 h 1234934"/>
              <a:gd name="csX37" fmla="*/ 1123862 w 1177650"/>
              <a:gd name="csY37" fmla="*/ 499828 h 1234934"/>
              <a:gd name="csX38" fmla="*/ 1061109 w 1177650"/>
              <a:gd name="csY38" fmla="*/ 472934 h 1234934"/>
              <a:gd name="csX39" fmla="*/ 1025250 w 1177650"/>
              <a:gd name="csY39" fmla="*/ 463970 h 1234934"/>
              <a:gd name="csX40" fmla="*/ 953532 w 1177650"/>
              <a:gd name="csY40" fmla="*/ 437076 h 1234934"/>
              <a:gd name="csX41" fmla="*/ 899744 w 1177650"/>
              <a:gd name="csY41" fmla="*/ 419146 h 1234934"/>
              <a:gd name="csX42" fmla="*/ 863885 w 1177650"/>
              <a:gd name="csY42" fmla="*/ 392252 h 1234934"/>
              <a:gd name="csX43" fmla="*/ 836991 w 1177650"/>
              <a:gd name="csY43" fmla="*/ 383287 h 1234934"/>
              <a:gd name="csX44" fmla="*/ 819062 w 1177650"/>
              <a:gd name="csY44" fmla="*/ 356393 h 1234934"/>
              <a:gd name="csX45" fmla="*/ 792168 w 1177650"/>
              <a:gd name="csY45" fmla="*/ 338464 h 1234934"/>
              <a:gd name="csX46" fmla="*/ 747344 w 1177650"/>
              <a:gd name="csY46" fmla="*/ 302605 h 1234934"/>
              <a:gd name="csX47" fmla="*/ 729415 w 1177650"/>
              <a:gd name="csY47" fmla="*/ 275711 h 1234934"/>
              <a:gd name="csX48" fmla="*/ 711485 w 1177650"/>
              <a:gd name="csY48" fmla="*/ 257781 h 1234934"/>
              <a:gd name="csX49" fmla="*/ 738379 w 1177650"/>
              <a:gd name="csY49" fmla="*/ 195028 h 1234934"/>
              <a:gd name="csX50" fmla="*/ 765273 w 1177650"/>
              <a:gd name="csY50" fmla="*/ 177099 h 1234934"/>
              <a:gd name="csX51" fmla="*/ 810097 w 1177650"/>
              <a:gd name="csY51" fmla="*/ 114346 h 1234934"/>
              <a:gd name="csX52" fmla="*/ 836991 w 1177650"/>
              <a:gd name="csY52" fmla="*/ 96417 h 1234934"/>
              <a:gd name="csX53" fmla="*/ 854921 w 1177650"/>
              <a:gd name="csY53" fmla="*/ 78487 h 1234934"/>
              <a:gd name="csX54" fmla="*/ 747344 w 1177650"/>
              <a:gd name="csY54" fmla="*/ 6770 h 1234934"/>
              <a:gd name="csX55" fmla="*/ 684591 w 1177650"/>
              <a:gd name="csY55" fmla="*/ 96417 h 1234934"/>
              <a:gd name="csX0" fmla="*/ 751913 w 1182219"/>
              <a:gd name="csY0" fmla="*/ 43849 h 1272013"/>
              <a:gd name="csX1" fmla="*/ 43701 w 1182219"/>
              <a:gd name="csY1" fmla="*/ 868602 h 1272013"/>
              <a:gd name="csX2" fmla="*/ 79560 w 1182219"/>
              <a:gd name="csY2" fmla="*/ 922390 h 1272013"/>
              <a:gd name="csX3" fmla="*/ 97490 w 1182219"/>
              <a:gd name="csY3" fmla="*/ 967213 h 1272013"/>
              <a:gd name="csX4" fmla="*/ 133348 w 1182219"/>
              <a:gd name="csY4" fmla="*/ 1012037 h 1272013"/>
              <a:gd name="csX5" fmla="*/ 142313 w 1182219"/>
              <a:gd name="csY5" fmla="*/ 1038931 h 1272013"/>
              <a:gd name="csX6" fmla="*/ 151278 w 1182219"/>
              <a:gd name="csY6" fmla="*/ 1074790 h 1272013"/>
              <a:gd name="csX7" fmla="*/ 196101 w 1182219"/>
              <a:gd name="csY7" fmla="*/ 1137543 h 1272013"/>
              <a:gd name="csX8" fmla="*/ 205066 w 1182219"/>
              <a:gd name="csY8" fmla="*/ 1173402 h 1272013"/>
              <a:gd name="csX9" fmla="*/ 231960 w 1182219"/>
              <a:gd name="csY9" fmla="*/ 1191331 h 1272013"/>
              <a:gd name="csX10" fmla="*/ 339537 w 1182219"/>
              <a:gd name="csY10" fmla="*/ 1164437 h 1272013"/>
              <a:gd name="csX11" fmla="*/ 420219 w 1182219"/>
              <a:gd name="csY11" fmla="*/ 1146507 h 1272013"/>
              <a:gd name="csX12" fmla="*/ 599513 w 1182219"/>
              <a:gd name="csY12" fmla="*/ 1164437 h 1272013"/>
              <a:gd name="csX13" fmla="*/ 662266 w 1182219"/>
              <a:gd name="csY13" fmla="*/ 1182366 h 1272013"/>
              <a:gd name="csX14" fmla="*/ 689160 w 1182219"/>
              <a:gd name="csY14" fmla="*/ 1209260 h 1272013"/>
              <a:gd name="csX15" fmla="*/ 733984 w 1182219"/>
              <a:gd name="csY15" fmla="*/ 1218225 h 1272013"/>
              <a:gd name="csX16" fmla="*/ 760878 w 1182219"/>
              <a:gd name="csY16" fmla="*/ 1227190 h 1272013"/>
              <a:gd name="csX17" fmla="*/ 814666 w 1182219"/>
              <a:gd name="csY17" fmla="*/ 1272013 h 1272013"/>
              <a:gd name="csX18" fmla="*/ 823631 w 1182219"/>
              <a:gd name="csY18" fmla="*/ 1227190 h 1272013"/>
              <a:gd name="csX19" fmla="*/ 805701 w 1182219"/>
              <a:gd name="csY19" fmla="*/ 1209260 h 1272013"/>
              <a:gd name="csX20" fmla="*/ 796737 w 1182219"/>
              <a:gd name="csY20" fmla="*/ 1182366 h 1272013"/>
              <a:gd name="csX21" fmla="*/ 787772 w 1182219"/>
              <a:gd name="csY21" fmla="*/ 1119613 h 1272013"/>
              <a:gd name="csX22" fmla="*/ 769842 w 1182219"/>
              <a:gd name="csY22" fmla="*/ 1092719 h 1272013"/>
              <a:gd name="csX23" fmla="*/ 796737 w 1182219"/>
              <a:gd name="csY23" fmla="*/ 1065825 h 1272013"/>
              <a:gd name="csX24" fmla="*/ 787772 w 1182219"/>
              <a:gd name="csY24" fmla="*/ 1038931 h 1272013"/>
              <a:gd name="csX25" fmla="*/ 814666 w 1182219"/>
              <a:gd name="csY25" fmla="*/ 967213 h 1272013"/>
              <a:gd name="csX26" fmla="*/ 868454 w 1182219"/>
              <a:gd name="csY26" fmla="*/ 958249 h 1272013"/>
              <a:gd name="csX27" fmla="*/ 949137 w 1182219"/>
              <a:gd name="csY27" fmla="*/ 895496 h 1272013"/>
              <a:gd name="csX28" fmla="*/ 967066 w 1182219"/>
              <a:gd name="csY28" fmla="*/ 868602 h 1272013"/>
              <a:gd name="csX29" fmla="*/ 993960 w 1182219"/>
              <a:gd name="csY29" fmla="*/ 859637 h 1272013"/>
              <a:gd name="csX30" fmla="*/ 1065678 w 1182219"/>
              <a:gd name="csY30" fmla="*/ 796884 h 1272013"/>
              <a:gd name="csX31" fmla="*/ 1101537 w 1182219"/>
              <a:gd name="csY31" fmla="*/ 761025 h 1272013"/>
              <a:gd name="csX32" fmla="*/ 1119466 w 1182219"/>
              <a:gd name="csY32" fmla="*/ 716202 h 1272013"/>
              <a:gd name="csX33" fmla="*/ 1155325 w 1182219"/>
              <a:gd name="csY33" fmla="*/ 662413 h 1272013"/>
              <a:gd name="csX34" fmla="*/ 1173254 w 1182219"/>
              <a:gd name="csY34" fmla="*/ 608625 h 1272013"/>
              <a:gd name="csX35" fmla="*/ 1182219 w 1182219"/>
              <a:gd name="csY35" fmla="*/ 581731 h 1272013"/>
              <a:gd name="csX36" fmla="*/ 1173254 w 1182219"/>
              <a:gd name="csY36" fmla="*/ 545872 h 1272013"/>
              <a:gd name="csX37" fmla="*/ 1128431 w 1182219"/>
              <a:gd name="csY37" fmla="*/ 536907 h 1272013"/>
              <a:gd name="csX38" fmla="*/ 1065678 w 1182219"/>
              <a:gd name="csY38" fmla="*/ 510013 h 1272013"/>
              <a:gd name="csX39" fmla="*/ 1029819 w 1182219"/>
              <a:gd name="csY39" fmla="*/ 501049 h 1272013"/>
              <a:gd name="csX40" fmla="*/ 958101 w 1182219"/>
              <a:gd name="csY40" fmla="*/ 474155 h 1272013"/>
              <a:gd name="csX41" fmla="*/ 904313 w 1182219"/>
              <a:gd name="csY41" fmla="*/ 456225 h 1272013"/>
              <a:gd name="csX42" fmla="*/ 868454 w 1182219"/>
              <a:gd name="csY42" fmla="*/ 429331 h 1272013"/>
              <a:gd name="csX43" fmla="*/ 841560 w 1182219"/>
              <a:gd name="csY43" fmla="*/ 420366 h 1272013"/>
              <a:gd name="csX44" fmla="*/ 823631 w 1182219"/>
              <a:gd name="csY44" fmla="*/ 393472 h 1272013"/>
              <a:gd name="csX45" fmla="*/ 796737 w 1182219"/>
              <a:gd name="csY45" fmla="*/ 375543 h 1272013"/>
              <a:gd name="csX46" fmla="*/ 751913 w 1182219"/>
              <a:gd name="csY46" fmla="*/ 339684 h 1272013"/>
              <a:gd name="csX47" fmla="*/ 733984 w 1182219"/>
              <a:gd name="csY47" fmla="*/ 312790 h 1272013"/>
              <a:gd name="csX48" fmla="*/ 716054 w 1182219"/>
              <a:gd name="csY48" fmla="*/ 294860 h 1272013"/>
              <a:gd name="csX49" fmla="*/ 742948 w 1182219"/>
              <a:gd name="csY49" fmla="*/ 232107 h 1272013"/>
              <a:gd name="csX50" fmla="*/ 769842 w 1182219"/>
              <a:gd name="csY50" fmla="*/ 214178 h 1272013"/>
              <a:gd name="csX51" fmla="*/ 814666 w 1182219"/>
              <a:gd name="csY51" fmla="*/ 151425 h 1272013"/>
              <a:gd name="csX52" fmla="*/ 841560 w 1182219"/>
              <a:gd name="csY52" fmla="*/ 133496 h 1272013"/>
              <a:gd name="csX53" fmla="*/ 859490 w 1182219"/>
              <a:gd name="csY53" fmla="*/ 115566 h 1272013"/>
              <a:gd name="csX54" fmla="*/ 751913 w 1182219"/>
              <a:gd name="csY54" fmla="*/ 43849 h 1272013"/>
              <a:gd name="csX0" fmla="*/ 867349 w 1190078"/>
              <a:gd name="csY0" fmla="*/ 0 h 1156447"/>
              <a:gd name="csX1" fmla="*/ 51560 w 1190078"/>
              <a:gd name="csY1" fmla="*/ 753036 h 1156447"/>
              <a:gd name="csX2" fmla="*/ 87419 w 1190078"/>
              <a:gd name="csY2" fmla="*/ 806824 h 1156447"/>
              <a:gd name="csX3" fmla="*/ 105349 w 1190078"/>
              <a:gd name="csY3" fmla="*/ 851647 h 1156447"/>
              <a:gd name="csX4" fmla="*/ 141207 w 1190078"/>
              <a:gd name="csY4" fmla="*/ 896471 h 1156447"/>
              <a:gd name="csX5" fmla="*/ 150172 w 1190078"/>
              <a:gd name="csY5" fmla="*/ 923365 h 1156447"/>
              <a:gd name="csX6" fmla="*/ 159137 w 1190078"/>
              <a:gd name="csY6" fmla="*/ 959224 h 1156447"/>
              <a:gd name="csX7" fmla="*/ 203960 w 1190078"/>
              <a:gd name="csY7" fmla="*/ 1021977 h 1156447"/>
              <a:gd name="csX8" fmla="*/ 212925 w 1190078"/>
              <a:gd name="csY8" fmla="*/ 1057836 h 1156447"/>
              <a:gd name="csX9" fmla="*/ 239819 w 1190078"/>
              <a:gd name="csY9" fmla="*/ 1075765 h 1156447"/>
              <a:gd name="csX10" fmla="*/ 347396 w 1190078"/>
              <a:gd name="csY10" fmla="*/ 1048871 h 1156447"/>
              <a:gd name="csX11" fmla="*/ 428078 w 1190078"/>
              <a:gd name="csY11" fmla="*/ 1030941 h 1156447"/>
              <a:gd name="csX12" fmla="*/ 607372 w 1190078"/>
              <a:gd name="csY12" fmla="*/ 1048871 h 1156447"/>
              <a:gd name="csX13" fmla="*/ 670125 w 1190078"/>
              <a:gd name="csY13" fmla="*/ 1066800 h 1156447"/>
              <a:gd name="csX14" fmla="*/ 697019 w 1190078"/>
              <a:gd name="csY14" fmla="*/ 1093694 h 1156447"/>
              <a:gd name="csX15" fmla="*/ 741843 w 1190078"/>
              <a:gd name="csY15" fmla="*/ 1102659 h 1156447"/>
              <a:gd name="csX16" fmla="*/ 768737 w 1190078"/>
              <a:gd name="csY16" fmla="*/ 1111624 h 1156447"/>
              <a:gd name="csX17" fmla="*/ 822525 w 1190078"/>
              <a:gd name="csY17" fmla="*/ 1156447 h 1156447"/>
              <a:gd name="csX18" fmla="*/ 831490 w 1190078"/>
              <a:gd name="csY18" fmla="*/ 1111624 h 1156447"/>
              <a:gd name="csX19" fmla="*/ 813560 w 1190078"/>
              <a:gd name="csY19" fmla="*/ 1093694 h 1156447"/>
              <a:gd name="csX20" fmla="*/ 804596 w 1190078"/>
              <a:gd name="csY20" fmla="*/ 1066800 h 1156447"/>
              <a:gd name="csX21" fmla="*/ 795631 w 1190078"/>
              <a:gd name="csY21" fmla="*/ 1004047 h 1156447"/>
              <a:gd name="csX22" fmla="*/ 777701 w 1190078"/>
              <a:gd name="csY22" fmla="*/ 977153 h 1156447"/>
              <a:gd name="csX23" fmla="*/ 804596 w 1190078"/>
              <a:gd name="csY23" fmla="*/ 950259 h 1156447"/>
              <a:gd name="csX24" fmla="*/ 795631 w 1190078"/>
              <a:gd name="csY24" fmla="*/ 923365 h 1156447"/>
              <a:gd name="csX25" fmla="*/ 822525 w 1190078"/>
              <a:gd name="csY25" fmla="*/ 851647 h 1156447"/>
              <a:gd name="csX26" fmla="*/ 876313 w 1190078"/>
              <a:gd name="csY26" fmla="*/ 842683 h 1156447"/>
              <a:gd name="csX27" fmla="*/ 956996 w 1190078"/>
              <a:gd name="csY27" fmla="*/ 779930 h 1156447"/>
              <a:gd name="csX28" fmla="*/ 974925 w 1190078"/>
              <a:gd name="csY28" fmla="*/ 753036 h 1156447"/>
              <a:gd name="csX29" fmla="*/ 1001819 w 1190078"/>
              <a:gd name="csY29" fmla="*/ 744071 h 1156447"/>
              <a:gd name="csX30" fmla="*/ 1073537 w 1190078"/>
              <a:gd name="csY30" fmla="*/ 681318 h 1156447"/>
              <a:gd name="csX31" fmla="*/ 1109396 w 1190078"/>
              <a:gd name="csY31" fmla="*/ 645459 h 1156447"/>
              <a:gd name="csX32" fmla="*/ 1127325 w 1190078"/>
              <a:gd name="csY32" fmla="*/ 600636 h 1156447"/>
              <a:gd name="csX33" fmla="*/ 1163184 w 1190078"/>
              <a:gd name="csY33" fmla="*/ 546847 h 1156447"/>
              <a:gd name="csX34" fmla="*/ 1181113 w 1190078"/>
              <a:gd name="csY34" fmla="*/ 493059 h 1156447"/>
              <a:gd name="csX35" fmla="*/ 1190078 w 1190078"/>
              <a:gd name="csY35" fmla="*/ 466165 h 1156447"/>
              <a:gd name="csX36" fmla="*/ 1181113 w 1190078"/>
              <a:gd name="csY36" fmla="*/ 430306 h 1156447"/>
              <a:gd name="csX37" fmla="*/ 1136290 w 1190078"/>
              <a:gd name="csY37" fmla="*/ 421341 h 1156447"/>
              <a:gd name="csX38" fmla="*/ 1073537 w 1190078"/>
              <a:gd name="csY38" fmla="*/ 394447 h 1156447"/>
              <a:gd name="csX39" fmla="*/ 1037678 w 1190078"/>
              <a:gd name="csY39" fmla="*/ 385483 h 1156447"/>
              <a:gd name="csX40" fmla="*/ 965960 w 1190078"/>
              <a:gd name="csY40" fmla="*/ 358589 h 1156447"/>
              <a:gd name="csX41" fmla="*/ 912172 w 1190078"/>
              <a:gd name="csY41" fmla="*/ 340659 h 1156447"/>
              <a:gd name="csX42" fmla="*/ 876313 w 1190078"/>
              <a:gd name="csY42" fmla="*/ 313765 h 1156447"/>
              <a:gd name="csX43" fmla="*/ 849419 w 1190078"/>
              <a:gd name="csY43" fmla="*/ 304800 h 1156447"/>
              <a:gd name="csX44" fmla="*/ 831490 w 1190078"/>
              <a:gd name="csY44" fmla="*/ 277906 h 1156447"/>
              <a:gd name="csX45" fmla="*/ 804596 w 1190078"/>
              <a:gd name="csY45" fmla="*/ 259977 h 1156447"/>
              <a:gd name="csX46" fmla="*/ 759772 w 1190078"/>
              <a:gd name="csY46" fmla="*/ 224118 h 1156447"/>
              <a:gd name="csX47" fmla="*/ 741843 w 1190078"/>
              <a:gd name="csY47" fmla="*/ 197224 h 1156447"/>
              <a:gd name="csX48" fmla="*/ 723913 w 1190078"/>
              <a:gd name="csY48" fmla="*/ 179294 h 1156447"/>
              <a:gd name="csX49" fmla="*/ 750807 w 1190078"/>
              <a:gd name="csY49" fmla="*/ 116541 h 1156447"/>
              <a:gd name="csX50" fmla="*/ 777701 w 1190078"/>
              <a:gd name="csY50" fmla="*/ 98612 h 1156447"/>
              <a:gd name="csX51" fmla="*/ 822525 w 1190078"/>
              <a:gd name="csY51" fmla="*/ 35859 h 1156447"/>
              <a:gd name="csX52" fmla="*/ 849419 w 1190078"/>
              <a:gd name="csY52" fmla="*/ 17930 h 1156447"/>
              <a:gd name="csX53" fmla="*/ 867349 w 1190078"/>
              <a:gd name="csY53" fmla="*/ 0 h 1156447"/>
              <a:gd name="csX0" fmla="*/ 848108 w 1188767"/>
              <a:gd name="csY0" fmla="*/ 50341 h 1188858"/>
              <a:gd name="csX1" fmla="*/ 50249 w 1188767"/>
              <a:gd name="csY1" fmla="*/ 785447 h 1188858"/>
              <a:gd name="csX2" fmla="*/ 86108 w 1188767"/>
              <a:gd name="csY2" fmla="*/ 839235 h 1188858"/>
              <a:gd name="csX3" fmla="*/ 104038 w 1188767"/>
              <a:gd name="csY3" fmla="*/ 884058 h 1188858"/>
              <a:gd name="csX4" fmla="*/ 139896 w 1188767"/>
              <a:gd name="csY4" fmla="*/ 928882 h 1188858"/>
              <a:gd name="csX5" fmla="*/ 148861 w 1188767"/>
              <a:gd name="csY5" fmla="*/ 955776 h 1188858"/>
              <a:gd name="csX6" fmla="*/ 157826 w 1188767"/>
              <a:gd name="csY6" fmla="*/ 991635 h 1188858"/>
              <a:gd name="csX7" fmla="*/ 202649 w 1188767"/>
              <a:gd name="csY7" fmla="*/ 1054388 h 1188858"/>
              <a:gd name="csX8" fmla="*/ 211614 w 1188767"/>
              <a:gd name="csY8" fmla="*/ 1090247 h 1188858"/>
              <a:gd name="csX9" fmla="*/ 238508 w 1188767"/>
              <a:gd name="csY9" fmla="*/ 1108176 h 1188858"/>
              <a:gd name="csX10" fmla="*/ 346085 w 1188767"/>
              <a:gd name="csY10" fmla="*/ 1081282 h 1188858"/>
              <a:gd name="csX11" fmla="*/ 426767 w 1188767"/>
              <a:gd name="csY11" fmla="*/ 1063352 h 1188858"/>
              <a:gd name="csX12" fmla="*/ 606061 w 1188767"/>
              <a:gd name="csY12" fmla="*/ 1081282 h 1188858"/>
              <a:gd name="csX13" fmla="*/ 668814 w 1188767"/>
              <a:gd name="csY13" fmla="*/ 1099211 h 1188858"/>
              <a:gd name="csX14" fmla="*/ 695708 w 1188767"/>
              <a:gd name="csY14" fmla="*/ 1126105 h 1188858"/>
              <a:gd name="csX15" fmla="*/ 740532 w 1188767"/>
              <a:gd name="csY15" fmla="*/ 1135070 h 1188858"/>
              <a:gd name="csX16" fmla="*/ 767426 w 1188767"/>
              <a:gd name="csY16" fmla="*/ 1144035 h 1188858"/>
              <a:gd name="csX17" fmla="*/ 821214 w 1188767"/>
              <a:gd name="csY17" fmla="*/ 1188858 h 1188858"/>
              <a:gd name="csX18" fmla="*/ 830179 w 1188767"/>
              <a:gd name="csY18" fmla="*/ 1144035 h 1188858"/>
              <a:gd name="csX19" fmla="*/ 812249 w 1188767"/>
              <a:gd name="csY19" fmla="*/ 1126105 h 1188858"/>
              <a:gd name="csX20" fmla="*/ 803285 w 1188767"/>
              <a:gd name="csY20" fmla="*/ 1099211 h 1188858"/>
              <a:gd name="csX21" fmla="*/ 794320 w 1188767"/>
              <a:gd name="csY21" fmla="*/ 1036458 h 1188858"/>
              <a:gd name="csX22" fmla="*/ 776390 w 1188767"/>
              <a:gd name="csY22" fmla="*/ 1009564 h 1188858"/>
              <a:gd name="csX23" fmla="*/ 803285 w 1188767"/>
              <a:gd name="csY23" fmla="*/ 982670 h 1188858"/>
              <a:gd name="csX24" fmla="*/ 794320 w 1188767"/>
              <a:gd name="csY24" fmla="*/ 955776 h 1188858"/>
              <a:gd name="csX25" fmla="*/ 821214 w 1188767"/>
              <a:gd name="csY25" fmla="*/ 884058 h 1188858"/>
              <a:gd name="csX26" fmla="*/ 875002 w 1188767"/>
              <a:gd name="csY26" fmla="*/ 875094 h 1188858"/>
              <a:gd name="csX27" fmla="*/ 955685 w 1188767"/>
              <a:gd name="csY27" fmla="*/ 812341 h 1188858"/>
              <a:gd name="csX28" fmla="*/ 973614 w 1188767"/>
              <a:gd name="csY28" fmla="*/ 785447 h 1188858"/>
              <a:gd name="csX29" fmla="*/ 1000508 w 1188767"/>
              <a:gd name="csY29" fmla="*/ 776482 h 1188858"/>
              <a:gd name="csX30" fmla="*/ 1072226 w 1188767"/>
              <a:gd name="csY30" fmla="*/ 713729 h 1188858"/>
              <a:gd name="csX31" fmla="*/ 1108085 w 1188767"/>
              <a:gd name="csY31" fmla="*/ 677870 h 1188858"/>
              <a:gd name="csX32" fmla="*/ 1126014 w 1188767"/>
              <a:gd name="csY32" fmla="*/ 633047 h 1188858"/>
              <a:gd name="csX33" fmla="*/ 1161873 w 1188767"/>
              <a:gd name="csY33" fmla="*/ 579258 h 1188858"/>
              <a:gd name="csX34" fmla="*/ 1179802 w 1188767"/>
              <a:gd name="csY34" fmla="*/ 525470 h 1188858"/>
              <a:gd name="csX35" fmla="*/ 1188767 w 1188767"/>
              <a:gd name="csY35" fmla="*/ 498576 h 1188858"/>
              <a:gd name="csX36" fmla="*/ 1179802 w 1188767"/>
              <a:gd name="csY36" fmla="*/ 462717 h 1188858"/>
              <a:gd name="csX37" fmla="*/ 1134979 w 1188767"/>
              <a:gd name="csY37" fmla="*/ 453752 h 1188858"/>
              <a:gd name="csX38" fmla="*/ 1072226 w 1188767"/>
              <a:gd name="csY38" fmla="*/ 426858 h 1188858"/>
              <a:gd name="csX39" fmla="*/ 1036367 w 1188767"/>
              <a:gd name="csY39" fmla="*/ 417894 h 1188858"/>
              <a:gd name="csX40" fmla="*/ 964649 w 1188767"/>
              <a:gd name="csY40" fmla="*/ 391000 h 1188858"/>
              <a:gd name="csX41" fmla="*/ 910861 w 1188767"/>
              <a:gd name="csY41" fmla="*/ 373070 h 1188858"/>
              <a:gd name="csX42" fmla="*/ 875002 w 1188767"/>
              <a:gd name="csY42" fmla="*/ 346176 h 1188858"/>
              <a:gd name="csX43" fmla="*/ 848108 w 1188767"/>
              <a:gd name="csY43" fmla="*/ 337211 h 1188858"/>
              <a:gd name="csX44" fmla="*/ 830179 w 1188767"/>
              <a:gd name="csY44" fmla="*/ 310317 h 1188858"/>
              <a:gd name="csX45" fmla="*/ 803285 w 1188767"/>
              <a:gd name="csY45" fmla="*/ 292388 h 1188858"/>
              <a:gd name="csX46" fmla="*/ 758461 w 1188767"/>
              <a:gd name="csY46" fmla="*/ 256529 h 1188858"/>
              <a:gd name="csX47" fmla="*/ 740532 w 1188767"/>
              <a:gd name="csY47" fmla="*/ 229635 h 1188858"/>
              <a:gd name="csX48" fmla="*/ 722602 w 1188767"/>
              <a:gd name="csY48" fmla="*/ 211705 h 1188858"/>
              <a:gd name="csX49" fmla="*/ 749496 w 1188767"/>
              <a:gd name="csY49" fmla="*/ 148952 h 1188858"/>
              <a:gd name="csX50" fmla="*/ 776390 w 1188767"/>
              <a:gd name="csY50" fmla="*/ 131023 h 1188858"/>
              <a:gd name="csX51" fmla="*/ 821214 w 1188767"/>
              <a:gd name="csY51" fmla="*/ 68270 h 1188858"/>
              <a:gd name="csX52" fmla="*/ 848108 w 1188767"/>
              <a:gd name="csY52" fmla="*/ 50341 h 1188858"/>
              <a:gd name="csX0" fmla="*/ 819248 w 1186801"/>
              <a:gd name="csY0" fmla="*/ 38370 h 1158958"/>
              <a:gd name="csX1" fmla="*/ 48283 w 1186801"/>
              <a:gd name="csY1" fmla="*/ 755547 h 1158958"/>
              <a:gd name="csX2" fmla="*/ 84142 w 1186801"/>
              <a:gd name="csY2" fmla="*/ 809335 h 1158958"/>
              <a:gd name="csX3" fmla="*/ 102072 w 1186801"/>
              <a:gd name="csY3" fmla="*/ 854158 h 1158958"/>
              <a:gd name="csX4" fmla="*/ 137930 w 1186801"/>
              <a:gd name="csY4" fmla="*/ 898982 h 1158958"/>
              <a:gd name="csX5" fmla="*/ 146895 w 1186801"/>
              <a:gd name="csY5" fmla="*/ 925876 h 1158958"/>
              <a:gd name="csX6" fmla="*/ 155860 w 1186801"/>
              <a:gd name="csY6" fmla="*/ 961735 h 1158958"/>
              <a:gd name="csX7" fmla="*/ 200683 w 1186801"/>
              <a:gd name="csY7" fmla="*/ 1024488 h 1158958"/>
              <a:gd name="csX8" fmla="*/ 209648 w 1186801"/>
              <a:gd name="csY8" fmla="*/ 1060347 h 1158958"/>
              <a:gd name="csX9" fmla="*/ 236542 w 1186801"/>
              <a:gd name="csY9" fmla="*/ 1078276 h 1158958"/>
              <a:gd name="csX10" fmla="*/ 344119 w 1186801"/>
              <a:gd name="csY10" fmla="*/ 1051382 h 1158958"/>
              <a:gd name="csX11" fmla="*/ 424801 w 1186801"/>
              <a:gd name="csY11" fmla="*/ 1033452 h 1158958"/>
              <a:gd name="csX12" fmla="*/ 604095 w 1186801"/>
              <a:gd name="csY12" fmla="*/ 1051382 h 1158958"/>
              <a:gd name="csX13" fmla="*/ 666848 w 1186801"/>
              <a:gd name="csY13" fmla="*/ 1069311 h 1158958"/>
              <a:gd name="csX14" fmla="*/ 693742 w 1186801"/>
              <a:gd name="csY14" fmla="*/ 1096205 h 1158958"/>
              <a:gd name="csX15" fmla="*/ 738566 w 1186801"/>
              <a:gd name="csY15" fmla="*/ 1105170 h 1158958"/>
              <a:gd name="csX16" fmla="*/ 765460 w 1186801"/>
              <a:gd name="csY16" fmla="*/ 1114135 h 1158958"/>
              <a:gd name="csX17" fmla="*/ 819248 w 1186801"/>
              <a:gd name="csY17" fmla="*/ 1158958 h 1158958"/>
              <a:gd name="csX18" fmla="*/ 828213 w 1186801"/>
              <a:gd name="csY18" fmla="*/ 1114135 h 1158958"/>
              <a:gd name="csX19" fmla="*/ 810283 w 1186801"/>
              <a:gd name="csY19" fmla="*/ 1096205 h 1158958"/>
              <a:gd name="csX20" fmla="*/ 801319 w 1186801"/>
              <a:gd name="csY20" fmla="*/ 1069311 h 1158958"/>
              <a:gd name="csX21" fmla="*/ 792354 w 1186801"/>
              <a:gd name="csY21" fmla="*/ 1006558 h 1158958"/>
              <a:gd name="csX22" fmla="*/ 774424 w 1186801"/>
              <a:gd name="csY22" fmla="*/ 979664 h 1158958"/>
              <a:gd name="csX23" fmla="*/ 801319 w 1186801"/>
              <a:gd name="csY23" fmla="*/ 952770 h 1158958"/>
              <a:gd name="csX24" fmla="*/ 792354 w 1186801"/>
              <a:gd name="csY24" fmla="*/ 925876 h 1158958"/>
              <a:gd name="csX25" fmla="*/ 819248 w 1186801"/>
              <a:gd name="csY25" fmla="*/ 854158 h 1158958"/>
              <a:gd name="csX26" fmla="*/ 873036 w 1186801"/>
              <a:gd name="csY26" fmla="*/ 845194 h 1158958"/>
              <a:gd name="csX27" fmla="*/ 953719 w 1186801"/>
              <a:gd name="csY27" fmla="*/ 782441 h 1158958"/>
              <a:gd name="csX28" fmla="*/ 971648 w 1186801"/>
              <a:gd name="csY28" fmla="*/ 755547 h 1158958"/>
              <a:gd name="csX29" fmla="*/ 998542 w 1186801"/>
              <a:gd name="csY29" fmla="*/ 746582 h 1158958"/>
              <a:gd name="csX30" fmla="*/ 1070260 w 1186801"/>
              <a:gd name="csY30" fmla="*/ 683829 h 1158958"/>
              <a:gd name="csX31" fmla="*/ 1106119 w 1186801"/>
              <a:gd name="csY31" fmla="*/ 647970 h 1158958"/>
              <a:gd name="csX32" fmla="*/ 1124048 w 1186801"/>
              <a:gd name="csY32" fmla="*/ 603147 h 1158958"/>
              <a:gd name="csX33" fmla="*/ 1159907 w 1186801"/>
              <a:gd name="csY33" fmla="*/ 549358 h 1158958"/>
              <a:gd name="csX34" fmla="*/ 1177836 w 1186801"/>
              <a:gd name="csY34" fmla="*/ 495570 h 1158958"/>
              <a:gd name="csX35" fmla="*/ 1186801 w 1186801"/>
              <a:gd name="csY35" fmla="*/ 468676 h 1158958"/>
              <a:gd name="csX36" fmla="*/ 1177836 w 1186801"/>
              <a:gd name="csY36" fmla="*/ 432817 h 1158958"/>
              <a:gd name="csX37" fmla="*/ 1133013 w 1186801"/>
              <a:gd name="csY37" fmla="*/ 423852 h 1158958"/>
              <a:gd name="csX38" fmla="*/ 1070260 w 1186801"/>
              <a:gd name="csY38" fmla="*/ 396958 h 1158958"/>
              <a:gd name="csX39" fmla="*/ 1034401 w 1186801"/>
              <a:gd name="csY39" fmla="*/ 387994 h 1158958"/>
              <a:gd name="csX40" fmla="*/ 962683 w 1186801"/>
              <a:gd name="csY40" fmla="*/ 361100 h 1158958"/>
              <a:gd name="csX41" fmla="*/ 908895 w 1186801"/>
              <a:gd name="csY41" fmla="*/ 343170 h 1158958"/>
              <a:gd name="csX42" fmla="*/ 873036 w 1186801"/>
              <a:gd name="csY42" fmla="*/ 316276 h 1158958"/>
              <a:gd name="csX43" fmla="*/ 846142 w 1186801"/>
              <a:gd name="csY43" fmla="*/ 307311 h 1158958"/>
              <a:gd name="csX44" fmla="*/ 828213 w 1186801"/>
              <a:gd name="csY44" fmla="*/ 280417 h 1158958"/>
              <a:gd name="csX45" fmla="*/ 801319 w 1186801"/>
              <a:gd name="csY45" fmla="*/ 262488 h 1158958"/>
              <a:gd name="csX46" fmla="*/ 756495 w 1186801"/>
              <a:gd name="csY46" fmla="*/ 226629 h 1158958"/>
              <a:gd name="csX47" fmla="*/ 738566 w 1186801"/>
              <a:gd name="csY47" fmla="*/ 199735 h 1158958"/>
              <a:gd name="csX48" fmla="*/ 720636 w 1186801"/>
              <a:gd name="csY48" fmla="*/ 181805 h 1158958"/>
              <a:gd name="csX49" fmla="*/ 747530 w 1186801"/>
              <a:gd name="csY49" fmla="*/ 119052 h 1158958"/>
              <a:gd name="csX50" fmla="*/ 774424 w 1186801"/>
              <a:gd name="csY50" fmla="*/ 101123 h 1158958"/>
              <a:gd name="csX51" fmla="*/ 819248 w 1186801"/>
              <a:gd name="csY51" fmla="*/ 38370 h 1158958"/>
              <a:gd name="csX0" fmla="*/ 771151 w 1183528"/>
              <a:gd name="csY0" fmla="*/ 0 h 1057835"/>
              <a:gd name="csX1" fmla="*/ 45010 w 1183528"/>
              <a:gd name="csY1" fmla="*/ 654424 h 1057835"/>
              <a:gd name="csX2" fmla="*/ 80869 w 1183528"/>
              <a:gd name="csY2" fmla="*/ 708212 h 1057835"/>
              <a:gd name="csX3" fmla="*/ 98799 w 1183528"/>
              <a:gd name="csY3" fmla="*/ 753035 h 1057835"/>
              <a:gd name="csX4" fmla="*/ 134657 w 1183528"/>
              <a:gd name="csY4" fmla="*/ 797859 h 1057835"/>
              <a:gd name="csX5" fmla="*/ 143622 w 1183528"/>
              <a:gd name="csY5" fmla="*/ 824753 h 1057835"/>
              <a:gd name="csX6" fmla="*/ 152587 w 1183528"/>
              <a:gd name="csY6" fmla="*/ 860612 h 1057835"/>
              <a:gd name="csX7" fmla="*/ 197410 w 1183528"/>
              <a:gd name="csY7" fmla="*/ 923365 h 1057835"/>
              <a:gd name="csX8" fmla="*/ 206375 w 1183528"/>
              <a:gd name="csY8" fmla="*/ 959224 h 1057835"/>
              <a:gd name="csX9" fmla="*/ 233269 w 1183528"/>
              <a:gd name="csY9" fmla="*/ 977153 h 1057835"/>
              <a:gd name="csX10" fmla="*/ 340846 w 1183528"/>
              <a:gd name="csY10" fmla="*/ 950259 h 1057835"/>
              <a:gd name="csX11" fmla="*/ 421528 w 1183528"/>
              <a:gd name="csY11" fmla="*/ 932329 h 1057835"/>
              <a:gd name="csX12" fmla="*/ 600822 w 1183528"/>
              <a:gd name="csY12" fmla="*/ 950259 h 1057835"/>
              <a:gd name="csX13" fmla="*/ 663575 w 1183528"/>
              <a:gd name="csY13" fmla="*/ 968188 h 1057835"/>
              <a:gd name="csX14" fmla="*/ 690469 w 1183528"/>
              <a:gd name="csY14" fmla="*/ 995082 h 1057835"/>
              <a:gd name="csX15" fmla="*/ 735293 w 1183528"/>
              <a:gd name="csY15" fmla="*/ 1004047 h 1057835"/>
              <a:gd name="csX16" fmla="*/ 762187 w 1183528"/>
              <a:gd name="csY16" fmla="*/ 1013012 h 1057835"/>
              <a:gd name="csX17" fmla="*/ 815975 w 1183528"/>
              <a:gd name="csY17" fmla="*/ 1057835 h 1057835"/>
              <a:gd name="csX18" fmla="*/ 824940 w 1183528"/>
              <a:gd name="csY18" fmla="*/ 1013012 h 1057835"/>
              <a:gd name="csX19" fmla="*/ 807010 w 1183528"/>
              <a:gd name="csY19" fmla="*/ 995082 h 1057835"/>
              <a:gd name="csX20" fmla="*/ 798046 w 1183528"/>
              <a:gd name="csY20" fmla="*/ 968188 h 1057835"/>
              <a:gd name="csX21" fmla="*/ 789081 w 1183528"/>
              <a:gd name="csY21" fmla="*/ 905435 h 1057835"/>
              <a:gd name="csX22" fmla="*/ 771151 w 1183528"/>
              <a:gd name="csY22" fmla="*/ 878541 h 1057835"/>
              <a:gd name="csX23" fmla="*/ 798046 w 1183528"/>
              <a:gd name="csY23" fmla="*/ 851647 h 1057835"/>
              <a:gd name="csX24" fmla="*/ 789081 w 1183528"/>
              <a:gd name="csY24" fmla="*/ 824753 h 1057835"/>
              <a:gd name="csX25" fmla="*/ 815975 w 1183528"/>
              <a:gd name="csY25" fmla="*/ 753035 h 1057835"/>
              <a:gd name="csX26" fmla="*/ 869763 w 1183528"/>
              <a:gd name="csY26" fmla="*/ 744071 h 1057835"/>
              <a:gd name="csX27" fmla="*/ 950446 w 1183528"/>
              <a:gd name="csY27" fmla="*/ 681318 h 1057835"/>
              <a:gd name="csX28" fmla="*/ 968375 w 1183528"/>
              <a:gd name="csY28" fmla="*/ 654424 h 1057835"/>
              <a:gd name="csX29" fmla="*/ 995269 w 1183528"/>
              <a:gd name="csY29" fmla="*/ 645459 h 1057835"/>
              <a:gd name="csX30" fmla="*/ 1066987 w 1183528"/>
              <a:gd name="csY30" fmla="*/ 582706 h 1057835"/>
              <a:gd name="csX31" fmla="*/ 1102846 w 1183528"/>
              <a:gd name="csY31" fmla="*/ 546847 h 1057835"/>
              <a:gd name="csX32" fmla="*/ 1120775 w 1183528"/>
              <a:gd name="csY32" fmla="*/ 502024 h 1057835"/>
              <a:gd name="csX33" fmla="*/ 1156634 w 1183528"/>
              <a:gd name="csY33" fmla="*/ 448235 h 1057835"/>
              <a:gd name="csX34" fmla="*/ 1174563 w 1183528"/>
              <a:gd name="csY34" fmla="*/ 394447 h 1057835"/>
              <a:gd name="csX35" fmla="*/ 1183528 w 1183528"/>
              <a:gd name="csY35" fmla="*/ 367553 h 1057835"/>
              <a:gd name="csX36" fmla="*/ 1174563 w 1183528"/>
              <a:gd name="csY36" fmla="*/ 331694 h 1057835"/>
              <a:gd name="csX37" fmla="*/ 1129740 w 1183528"/>
              <a:gd name="csY37" fmla="*/ 322729 h 1057835"/>
              <a:gd name="csX38" fmla="*/ 1066987 w 1183528"/>
              <a:gd name="csY38" fmla="*/ 295835 h 1057835"/>
              <a:gd name="csX39" fmla="*/ 1031128 w 1183528"/>
              <a:gd name="csY39" fmla="*/ 286871 h 1057835"/>
              <a:gd name="csX40" fmla="*/ 959410 w 1183528"/>
              <a:gd name="csY40" fmla="*/ 259977 h 1057835"/>
              <a:gd name="csX41" fmla="*/ 905622 w 1183528"/>
              <a:gd name="csY41" fmla="*/ 242047 h 1057835"/>
              <a:gd name="csX42" fmla="*/ 869763 w 1183528"/>
              <a:gd name="csY42" fmla="*/ 215153 h 1057835"/>
              <a:gd name="csX43" fmla="*/ 842869 w 1183528"/>
              <a:gd name="csY43" fmla="*/ 206188 h 1057835"/>
              <a:gd name="csX44" fmla="*/ 824940 w 1183528"/>
              <a:gd name="csY44" fmla="*/ 179294 h 1057835"/>
              <a:gd name="csX45" fmla="*/ 798046 w 1183528"/>
              <a:gd name="csY45" fmla="*/ 161365 h 1057835"/>
              <a:gd name="csX46" fmla="*/ 753222 w 1183528"/>
              <a:gd name="csY46" fmla="*/ 125506 h 1057835"/>
              <a:gd name="csX47" fmla="*/ 735293 w 1183528"/>
              <a:gd name="csY47" fmla="*/ 98612 h 1057835"/>
              <a:gd name="csX48" fmla="*/ 717363 w 1183528"/>
              <a:gd name="csY48" fmla="*/ 80682 h 1057835"/>
              <a:gd name="csX49" fmla="*/ 744257 w 1183528"/>
              <a:gd name="csY49" fmla="*/ 17929 h 1057835"/>
              <a:gd name="csX50" fmla="*/ 771151 w 1183528"/>
              <a:gd name="csY50" fmla="*/ 0 h 1057835"/>
              <a:gd name="csX0" fmla="*/ 742296 w 1181567"/>
              <a:gd name="csY0" fmla="*/ 33015 h 1072921"/>
              <a:gd name="csX1" fmla="*/ 43049 w 1181567"/>
              <a:gd name="csY1" fmla="*/ 669510 h 1072921"/>
              <a:gd name="csX2" fmla="*/ 78908 w 1181567"/>
              <a:gd name="csY2" fmla="*/ 723298 h 1072921"/>
              <a:gd name="csX3" fmla="*/ 96838 w 1181567"/>
              <a:gd name="csY3" fmla="*/ 768121 h 1072921"/>
              <a:gd name="csX4" fmla="*/ 132696 w 1181567"/>
              <a:gd name="csY4" fmla="*/ 812945 h 1072921"/>
              <a:gd name="csX5" fmla="*/ 141661 w 1181567"/>
              <a:gd name="csY5" fmla="*/ 839839 h 1072921"/>
              <a:gd name="csX6" fmla="*/ 150626 w 1181567"/>
              <a:gd name="csY6" fmla="*/ 875698 h 1072921"/>
              <a:gd name="csX7" fmla="*/ 195449 w 1181567"/>
              <a:gd name="csY7" fmla="*/ 938451 h 1072921"/>
              <a:gd name="csX8" fmla="*/ 204414 w 1181567"/>
              <a:gd name="csY8" fmla="*/ 974310 h 1072921"/>
              <a:gd name="csX9" fmla="*/ 231308 w 1181567"/>
              <a:gd name="csY9" fmla="*/ 992239 h 1072921"/>
              <a:gd name="csX10" fmla="*/ 338885 w 1181567"/>
              <a:gd name="csY10" fmla="*/ 965345 h 1072921"/>
              <a:gd name="csX11" fmla="*/ 419567 w 1181567"/>
              <a:gd name="csY11" fmla="*/ 947415 h 1072921"/>
              <a:gd name="csX12" fmla="*/ 598861 w 1181567"/>
              <a:gd name="csY12" fmla="*/ 965345 h 1072921"/>
              <a:gd name="csX13" fmla="*/ 661614 w 1181567"/>
              <a:gd name="csY13" fmla="*/ 983274 h 1072921"/>
              <a:gd name="csX14" fmla="*/ 688508 w 1181567"/>
              <a:gd name="csY14" fmla="*/ 1010168 h 1072921"/>
              <a:gd name="csX15" fmla="*/ 733332 w 1181567"/>
              <a:gd name="csY15" fmla="*/ 1019133 h 1072921"/>
              <a:gd name="csX16" fmla="*/ 760226 w 1181567"/>
              <a:gd name="csY16" fmla="*/ 1028098 h 1072921"/>
              <a:gd name="csX17" fmla="*/ 814014 w 1181567"/>
              <a:gd name="csY17" fmla="*/ 1072921 h 1072921"/>
              <a:gd name="csX18" fmla="*/ 822979 w 1181567"/>
              <a:gd name="csY18" fmla="*/ 1028098 h 1072921"/>
              <a:gd name="csX19" fmla="*/ 805049 w 1181567"/>
              <a:gd name="csY19" fmla="*/ 1010168 h 1072921"/>
              <a:gd name="csX20" fmla="*/ 796085 w 1181567"/>
              <a:gd name="csY20" fmla="*/ 983274 h 1072921"/>
              <a:gd name="csX21" fmla="*/ 787120 w 1181567"/>
              <a:gd name="csY21" fmla="*/ 920521 h 1072921"/>
              <a:gd name="csX22" fmla="*/ 769190 w 1181567"/>
              <a:gd name="csY22" fmla="*/ 893627 h 1072921"/>
              <a:gd name="csX23" fmla="*/ 796085 w 1181567"/>
              <a:gd name="csY23" fmla="*/ 866733 h 1072921"/>
              <a:gd name="csX24" fmla="*/ 787120 w 1181567"/>
              <a:gd name="csY24" fmla="*/ 839839 h 1072921"/>
              <a:gd name="csX25" fmla="*/ 814014 w 1181567"/>
              <a:gd name="csY25" fmla="*/ 768121 h 1072921"/>
              <a:gd name="csX26" fmla="*/ 867802 w 1181567"/>
              <a:gd name="csY26" fmla="*/ 759157 h 1072921"/>
              <a:gd name="csX27" fmla="*/ 948485 w 1181567"/>
              <a:gd name="csY27" fmla="*/ 696404 h 1072921"/>
              <a:gd name="csX28" fmla="*/ 966414 w 1181567"/>
              <a:gd name="csY28" fmla="*/ 669510 h 1072921"/>
              <a:gd name="csX29" fmla="*/ 993308 w 1181567"/>
              <a:gd name="csY29" fmla="*/ 660545 h 1072921"/>
              <a:gd name="csX30" fmla="*/ 1065026 w 1181567"/>
              <a:gd name="csY30" fmla="*/ 597792 h 1072921"/>
              <a:gd name="csX31" fmla="*/ 1100885 w 1181567"/>
              <a:gd name="csY31" fmla="*/ 561933 h 1072921"/>
              <a:gd name="csX32" fmla="*/ 1118814 w 1181567"/>
              <a:gd name="csY32" fmla="*/ 517110 h 1072921"/>
              <a:gd name="csX33" fmla="*/ 1154673 w 1181567"/>
              <a:gd name="csY33" fmla="*/ 463321 h 1072921"/>
              <a:gd name="csX34" fmla="*/ 1172602 w 1181567"/>
              <a:gd name="csY34" fmla="*/ 409533 h 1072921"/>
              <a:gd name="csX35" fmla="*/ 1181567 w 1181567"/>
              <a:gd name="csY35" fmla="*/ 382639 h 1072921"/>
              <a:gd name="csX36" fmla="*/ 1172602 w 1181567"/>
              <a:gd name="csY36" fmla="*/ 346780 h 1072921"/>
              <a:gd name="csX37" fmla="*/ 1127779 w 1181567"/>
              <a:gd name="csY37" fmla="*/ 337815 h 1072921"/>
              <a:gd name="csX38" fmla="*/ 1065026 w 1181567"/>
              <a:gd name="csY38" fmla="*/ 310921 h 1072921"/>
              <a:gd name="csX39" fmla="*/ 1029167 w 1181567"/>
              <a:gd name="csY39" fmla="*/ 301957 h 1072921"/>
              <a:gd name="csX40" fmla="*/ 957449 w 1181567"/>
              <a:gd name="csY40" fmla="*/ 275063 h 1072921"/>
              <a:gd name="csX41" fmla="*/ 903661 w 1181567"/>
              <a:gd name="csY41" fmla="*/ 257133 h 1072921"/>
              <a:gd name="csX42" fmla="*/ 867802 w 1181567"/>
              <a:gd name="csY42" fmla="*/ 230239 h 1072921"/>
              <a:gd name="csX43" fmla="*/ 840908 w 1181567"/>
              <a:gd name="csY43" fmla="*/ 221274 h 1072921"/>
              <a:gd name="csX44" fmla="*/ 822979 w 1181567"/>
              <a:gd name="csY44" fmla="*/ 194380 h 1072921"/>
              <a:gd name="csX45" fmla="*/ 796085 w 1181567"/>
              <a:gd name="csY45" fmla="*/ 176451 h 1072921"/>
              <a:gd name="csX46" fmla="*/ 751261 w 1181567"/>
              <a:gd name="csY46" fmla="*/ 140592 h 1072921"/>
              <a:gd name="csX47" fmla="*/ 733332 w 1181567"/>
              <a:gd name="csY47" fmla="*/ 113698 h 1072921"/>
              <a:gd name="csX48" fmla="*/ 715402 w 1181567"/>
              <a:gd name="csY48" fmla="*/ 95768 h 1072921"/>
              <a:gd name="csX49" fmla="*/ 742296 w 1181567"/>
              <a:gd name="csY49" fmla="*/ 33015 h 1072921"/>
              <a:gd name="csX0" fmla="*/ 713442 w 1179607"/>
              <a:gd name="csY0" fmla="*/ 38236 h 1015389"/>
              <a:gd name="csX1" fmla="*/ 41089 w 1179607"/>
              <a:gd name="csY1" fmla="*/ 611978 h 1015389"/>
              <a:gd name="csX2" fmla="*/ 76948 w 1179607"/>
              <a:gd name="csY2" fmla="*/ 665766 h 1015389"/>
              <a:gd name="csX3" fmla="*/ 94878 w 1179607"/>
              <a:gd name="csY3" fmla="*/ 710589 h 1015389"/>
              <a:gd name="csX4" fmla="*/ 130736 w 1179607"/>
              <a:gd name="csY4" fmla="*/ 755413 h 1015389"/>
              <a:gd name="csX5" fmla="*/ 139701 w 1179607"/>
              <a:gd name="csY5" fmla="*/ 782307 h 1015389"/>
              <a:gd name="csX6" fmla="*/ 148666 w 1179607"/>
              <a:gd name="csY6" fmla="*/ 818166 h 1015389"/>
              <a:gd name="csX7" fmla="*/ 193489 w 1179607"/>
              <a:gd name="csY7" fmla="*/ 880919 h 1015389"/>
              <a:gd name="csX8" fmla="*/ 202454 w 1179607"/>
              <a:gd name="csY8" fmla="*/ 916778 h 1015389"/>
              <a:gd name="csX9" fmla="*/ 229348 w 1179607"/>
              <a:gd name="csY9" fmla="*/ 934707 h 1015389"/>
              <a:gd name="csX10" fmla="*/ 336925 w 1179607"/>
              <a:gd name="csY10" fmla="*/ 907813 h 1015389"/>
              <a:gd name="csX11" fmla="*/ 417607 w 1179607"/>
              <a:gd name="csY11" fmla="*/ 889883 h 1015389"/>
              <a:gd name="csX12" fmla="*/ 596901 w 1179607"/>
              <a:gd name="csY12" fmla="*/ 907813 h 1015389"/>
              <a:gd name="csX13" fmla="*/ 659654 w 1179607"/>
              <a:gd name="csY13" fmla="*/ 925742 h 1015389"/>
              <a:gd name="csX14" fmla="*/ 686548 w 1179607"/>
              <a:gd name="csY14" fmla="*/ 952636 h 1015389"/>
              <a:gd name="csX15" fmla="*/ 731372 w 1179607"/>
              <a:gd name="csY15" fmla="*/ 961601 h 1015389"/>
              <a:gd name="csX16" fmla="*/ 758266 w 1179607"/>
              <a:gd name="csY16" fmla="*/ 970566 h 1015389"/>
              <a:gd name="csX17" fmla="*/ 812054 w 1179607"/>
              <a:gd name="csY17" fmla="*/ 1015389 h 1015389"/>
              <a:gd name="csX18" fmla="*/ 821019 w 1179607"/>
              <a:gd name="csY18" fmla="*/ 970566 h 1015389"/>
              <a:gd name="csX19" fmla="*/ 803089 w 1179607"/>
              <a:gd name="csY19" fmla="*/ 952636 h 1015389"/>
              <a:gd name="csX20" fmla="*/ 794125 w 1179607"/>
              <a:gd name="csY20" fmla="*/ 925742 h 1015389"/>
              <a:gd name="csX21" fmla="*/ 785160 w 1179607"/>
              <a:gd name="csY21" fmla="*/ 862989 h 1015389"/>
              <a:gd name="csX22" fmla="*/ 767230 w 1179607"/>
              <a:gd name="csY22" fmla="*/ 836095 h 1015389"/>
              <a:gd name="csX23" fmla="*/ 794125 w 1179607"/>
              <a:gd name="csY23" fmla="*/ 809201 h 1015389"/>
              <a:gd name="csX24" fmla="*/ 785160 w 1179607"/>
              <a:gd name="csY24" fmla="*/ 782307 h 1015389"/>
              <a:gd name="csX25" fmla="*/ 812054 w 1179607"/>
              <a:gd name="csY25" fmla="*/ 710589 h 1015389"/>
              <a:gd name="csX26" fmla="*/ 865842 w 1179607"/>
              <a:gd name="csY26" fmla="*/ 701625 h 1015389"/>
              <a:gd name="csX27" fmla="*/ 946525 w 1179607"/>
              <a:gd name="csY27" fmla="*/ 638872 h 1015389"/>
              <a:gd name="csX28" fmla="*/ 964454 w 1179607"/>
              <a:gd name="csY28" fmla="*/ 611978 h 1015389"/>
              <a:gd name="csX29" fmla="*/ 991348 w 1179607"/>
              <a:gd name="csY29" fmla="*/ 603013 h 1015389"/>
              <a:gd name="csX30" fmla="*/ 1063066 w 1179607"/>
              <a:gd name="csY30" fmla="*/ 540260 h 1015389"/>
              <a:gd name="csX31" fmla="*/ 1098925 w 1179607"/>
              <a:gd name="csY31" fmla="*/ 504401 h 1015389"/>
              <a:gd name="csX32" fmla="*/ 1116854 w 1179607"/>
              <a:gd name="csY32" fmla="*/ 459578 h 1015389"/>
              <a:gd name="csX33" fmla="*/ 1152713 w 1179607"/>
              <a:gd name="csY33" fmla="*/ 405789 h 1015389"/>
              <a:gd name="csX34" fmla="*/ 1170642 w 1179607"/>
              <a:gd name="csY34" fmla="*/ 352001 h 1015389"/>
              <a:gd name="csX35" fmla="*/ 1179607 w 1179607"/>
              <a:gd name="csY35" fmla="*/ 325107 h 1015389"/>
              <a:gd name="csX36" fmla="*/ 1170642 w 1179607"/>
              <a:gd name="csY36" fmla="*/ 289248 h 1015389"/>
              <a:gd name="csX37" fmla="*/ 1125819 w 1179607"/>
              <a:gd name="csY37" fmla="*/ 280283 h 1015389"/>
              <a:gd name="csX38" fmla="*/ 1063066 w 1179607"/>
              <a:gd name="csY38" fmla="*/ 253389 h 1015389"/>
              <a:gd name="csX39" fmla="*/ 1027207 w 1179607"/>
              <a:gd name="csY39" fmla="*/ 244425 h 1015389"/>
              <a:gd name="csX40" fmla="*/ 955489 w 1179607"/>
              <a:gd name="csY40" fmla="*/ 217531 h 1015389"/>
              <a:gd name="csX41" fmla="*/ 901701 w 1179607"/>
              <a:gd name="csY41" fmla="*/ 199601 h 1015389"/>
              <a:gd name="csX42" fmla="*/ 865842 w 1179607"/>
              <a:gd name="csY42" fmla="*/ 172707 h 1015389"/>
              <a:gd name="csX43" fmla="*/ 838948 w 1179607"/>
              <a:gd name="csY43" fmla="*/ 163742 h 1015389"/>
              <a:gd name="csX44" fmla="*/ 821019 w 1179607"/>
              <a:gd name="csY44" fmla="*/ 136848 h 1015389"/>
              <a:gd name="csX45" fmla="*/ 794125 w 1179607"/>
              <a:gd name="csY45" fmla="*/ 118919 h 1015389"/>
              <a:gd name="csX46" fmla="*/ 749301 w 1179607"/>
              <a:gd name="csY46" fmla="*/ 83060 h 1015389"/>
              <a:gd name="csX47" fmla="*/ 731372 w 1179607"/>
              <a:gd name="csY47" fmla="*/ 56166 h 1015389"/>
              <a:gd name="csX48" fmla="*/ 713442 w 1179607"/>
              <a:gd name="csY48" fmla="*/ 38236 h 1015389"/>
              <a:gd name="csX0" fmla="*/ 732677 w 1180912"/>
              <a:gd name="csY0" fmla="*/ 34794 h 994017"/>
              <a:gd name="csX1" fmla="*/ 42394 w 1180912"/>
              <a:gd name="csY1" fmla="*/ 590606 h 994017"/>
              <a:gd name="csX2" fmla="*/ 78253 w 1180912"/>
              <a:gd name="csY2" fmla="*/ 644394 h 994017"/>
              <a:gd name="csX3" fmla="*/ 96183 w 1180912"/>
              <a:gd name="csY3" fmla="*/ 689217 h 994017"/>
              <a:gd name="csX4" fmla="*/ 132041 w 1180912"/>
              <a:gd name="csY4" fmla="*/ 734041 h 994017"/>
              <a:gd name="csX5" fmla="*/ 141006 w 1180912"/>
              <a:gd name="csY5" fmla="*/ 760935 h 994017"/>
              <a:gd name="csX6" fmla="*/ 149971 w 1180912"/>
              <a:gd name="csY6" fmla="*/ 796794 h 994017"/>
              <a:gd name="csX7" fmla="*/ 194794 w 1180912"/>
              <a:gd name="csY7" fmla="*/ 859547 h 994017"/>
              <a:gd name="csX8" fmla="*/ 203759 w 1180912"/>
              <a:gd name="csY8" fmla="*/ 895406 h 994017"/>
              <a:gd name="csX9" fmla="*/ 230653 w 1180912"/>
              <a:gd name="csY9" fmla="*/ 913335 h 994017"/>
              <a:gd name="csX10" fmla="*/ 338230 w 1180912"/>
              <a:gd name="csY10" fmla="*/ 886441 h 994017"/>
              <a:gd name="csX11" fmla="*/ 418912 w 1180912"/>
              <a:gd name="csY11" fmla="*/ 868511 h 994017"/>
              <a:gd name="csX12" fmla="*/ 598206 w 1180912"/>
              <a:gd name="csY12" fmla="*/ 886441 h 994017"/>
              <a:gd name="csX13" fmla="*/ 660959 w 1180912"/>
              <a:gd name="csY13" fmla="*/ 904370 h 994017"/>
              <a:gd name="csX14" fmla="*/ 687853 w 1180912"/>
              <a:gd name="csY14" fmla="*/ 931264 h 994017"/>
              <a:gd name="csX15" fmla="*/ 732677 w 1180912"/>
              <a:gd name="csY15" fmla="*/ 940229 h 994017"/>
              <a:gd name="csX16" fmla="*/ 759571 w 1180912"/>
              <a:gd name="csY16" fmla="*/ 949194 h 994017"/>
              <a:gd name="csX17" fmla="*/ 813359 w 1180912"/>
              <a:gd name="csY17" fmla="*/ 994017 h 994017"/>
              <a:gd name="csX18" fmla="*/ 822324 w 1180912"/>
              <a:gd name="csY18" fmla="*/ 949194 h 994017"/>
              <a:gd name="csX19" fmla="*/ 804394 w 1180912"/>
              <a:gd name="csY19" fmla="*/ 931264 h 994017"/>
              <a:gd name="csX20" fmla="*/ 795430 w 1180912"/>
              <a:gd name="csY20" fmla="*/ 904370 h 994017"/>
              <a:gd name="csX21" fmla="*/ 786465 w 1180912"/>
              <a:gd name="csY21" fmla="*/ 841617 h 994017"/>
              <a:gd name="csX22" fmla="*/ 768535 w 1180912"/>
              <a:gd name="csY22" fmla="*/ 814723 h 994017"/>
              <a:gd name="csX23" fmla="*/ 795430 w 1180912"/>
              <a:gd name="csY23" fmla="*/ 787829 h 994017"/>
              <a:gd name="csX24" fmla="*/ 786465 w 1180912"/>
              <a:gd name="csY24" fmla="*/ 760935 h 994017"/>
              <a:gd name="csX25" fmla="*/ 813359 w 1180912"/>
              <a:gd name="csY25" fmla="*/ 689217 h 994017"/>
              <a:gd name="csX26" fmla="*/ 867147 w 1180912"/>
              <a:gd name="csY26" fmla="*/ 680253 h 994017"/>
              <a:gd name="csX27" fmla="*/ 947830 w 1180912"/>
              <a:gd name="csY27" fmla="*/ 617500 h 994017"/>
              <a:gd name="csX28" fmla="*/ 965759 w 1180912"/>
              <a:gd name="csY28" fmla="*/ 590606 h 994017"/>
              <a:gd name="csX29" fmla="*/ 992653 w 1180912"/>
              <a:gd name="csY29" fmla="*/ 581641 h 994017"/>
              <a:gd name="csX30" fmla="*/ 1064371 w 1180912"/>
              <a:gd name="csY30" fmla="*/ 518888 h 994017"/>
              <a:gd name="csX31" fmla="*/ 1100230 w 1180912"/>
              <a:gd name="csY31" fmla="*/ 483029 h 994017"/>
              <a:gd name="csX32" fmla="*/ 1118159 w 1180912"/>
              <a:gd name="csY32" fmla="*/ 438206 h 994017"/>
              <a:gd name="csX33" fmla="*/ 1154018 w 1180912"/>
              <a:gd name="csY33" fmla="*/ 384417 h 994017"/>
              <a:gd name="csX34" fmla="*/ 1171947 w 1180912"/>
              <a:gd name="csY34" fmla="*/ 330629 h 994017"/>
              <a:gd name="csX35" fmla="*/ 1180912 w 1180912"/>
              <a:gd name="csY35" fmla="*/ 303735 h 994017"/>
              <a:gd name="csX36" fmla="*/ 1171947 w 1180912"/>
              <a:gd name="csY36" fmla="*/ 267876 h 994017"/>
              <a:gd name="csX37" fmla="*/ 1127124 w 1180912"/>
              <a:gd name="csY37" fmla="*/ 258911 h 994017"/>
              <a:gd name="csX38" fmla="*/ 1064371 w 1180912"/>
              <a:gd name="csY38" fmla="*/ 232017 h 994017"/>
              <a:gd name="csX39" fmla="*/ 1028512 w 1180912"/>
              <a:gd name="csY39" fmla="*/ 223053 h 994017"/>
              <a:gd name="csX40" fmla="*/ 956794 w 1180912"/>
              <a:gd name="csY40" fmla="*/ 196159 h 994017"/>
              <a:gd name="csX41" fmla="*/ 903006 w 1180912"/>
              <a:gd name="csY41" fmla="*/ 178229 h 994017"/>
              <a:gd name="csX42" fmla="*/ 867147 w 1180912"/>
              <a:gd name="csY42" fmla="*/ 151335 h 994017"/>
              <a:gd name="csX43" fmla="*/ 840253 w 1180912"/>
              <a:gd name="csY43" fmla="*/ 142370 h 994017"/>
              <a:gd name="csX44" fmla="*/ 822324 w 1180912"/>
              <a:gd name="csY44" fmla="*/ 115476 h 994017"/>
              <a:gd name="csX45" fmla="*/ 795430 w 1180912"/>
              <a:gd name="csY45" fmla="*/ 97547 h 994017"/>
              <a:gd name="csX46" fmla="*/ 750606 w 1180912"/>
              <a:gd name="csY46" fmla="*/ 61688 h 994017"/>
              <a:gd name="csX47" fmla="*/ 732677 w 1180912"/>
              <a:gd name="csY47" fmla="*/ 34794 h 994017"/>
              <a:gd name="csX0" fmla="*/ 751913 w 1182219"/>
              <a:gd name="csY0" fmla="*/ 0 h 932329"/>
              <a:gd name="csX1" fmla="*/ 43701 w 1182219"/>
              <a:gd name="csY1" fmla="*/ 528918 h 932329"/>
              <a:gd name="csX2" fmla="*/ 79560 w 1182219"/>
              <a:gd name="csY2" fmla="*/ 582706 h 932329"/>
              <a:gd name="csX3" fmla="*/ 97490 w 1182219"/>
              <a:gd name="csY3" fmla="*/ 627529 h 932329"/>
              <a:gd name="csX4" fmla="*/ 133348 w 1182219"/>
              <a:gd name="csY4" fmla="*/ 672353 h 932329"/>
              <a:gd name="csX5" fmla="*/ 142313 w 1182219"/>
              <a:gd name="csY5" fmla="*/ 699247 h 932329"/>
              <a:gd name="csX6" fmla="*/ 151278 w 1182219"/>
              <a:gd name="csY6" fmla="*/ 735106 h 932329"/>
              <a:gd name="csX7" fmla="*/ 196101 w 1182219"/>
              <a:gd name="csY7" fmla="*/ 797859 h 932329"/>
              <a:gd name="csX8" fmla="*/ 205066 w 1182219"/>
              <a:gd name="csY8" fmla="*/ 833718 h 932329"/>
              <a:gd name="csX9" fmla="*/ 231960 w 1182219"/>
              <a:gd name="csY9" fmla="*/ 851647 h 932329"/>
              <a:gd name="csX10" fmla="*/ 339537 w 1182219"/>
              <a:gd name="csY10" fmla="*/ 824753 h 932329"/>
              <a:gd name="csX11" fmla="*/ 420219 w 1182219"/>
              <a:gd name="csY11" fmla="*/ 806823 h 932329"/>
              <a:gd name="csX12" fmla="*/ 599513 w 1182219"/>
              <a:gd name="csY12" fmla="*/ 824753 h 932329"/>
              <a:gd name="csX13" fmla="*/ 662266 w 1182219"/>
              <a:gd name="csY13" fmla="*/ 842682 h 932329"/>
              <a:gd name="csX14" fmla="*/ 689160 w 1182219"/>
              <a:gd name="csY14" fmla="*/ 869576 h 932329"/>
              <a:gd name="csX15" fmla="*/ 733984 w 1182219"/>
              <a:gd name="csY15" fmla="*/ 878541 h 932329"/>
              <a:gd name="csX16" fmla="*/ 760878 w 1182219"/>
              <a:gd name="csY16" fmla="*/ 887506 h 932329"/>
              <a:gd name="csX17" fmla="*/ 814666 w 1182219"/>
              <a:gd name="csY17" fmla="*/ 932329 h 932329"/>
              <a:gd name="csX18" fmla="*/ 823631 w 1182219"/>
              <a:gd name="csY18" fmla="*/ 887506 h 932329"/>
              <a:gd name="csX19" fmla="*/ 805701 w 1182219"/>
              <a:gd name="csY19" fmla="*/ 869576 h 932329"/>
              <a:gd name="csX20" fmla="*/ 796737 w 1182219"/>
              <a:gd name="csY20" fmla="*/ 842682 h 932329"/>
              <a:gd name="csX21" fmla="*/ 787772 w 1182219"/>
              <a:gd name="csY21" fmla="*/ 779929 h 932329"/>
              <a:gd name="csX22" fmla="*/ 769842 w 1182219"/>
              <a:gd name="csY22" fmla="*/ 753035 h 932329"/>
              <a:gd name="csX23" fmla="*/ 796737 w 1182219"/>
              <a:gd name="csY23" fmla="*/ 726141 h 932329"/>
              <a:gd name="csX24" fmla="*/ 787772 w 1182219"/>
              <a:gd name="csY24" fmla="*/ 699247 h 932329"/>
              <a:gd name="csX25" fmla="*/ 814666 w 1182219"/>
              <a:gd name="csY25" fmla="*/ 627529 h 932329"/>
              <a:gd name="csX26" fmla="*/ 868454 w 1182219"/>
              <a:gd name="csY26" fmla="*/ 618565 h 932329"/>
              <a:gd name="csX27" fmla="*/ 949137 w 1182219"/>
              <a:gd name="csY27" fmla="*/ 555812 h 932329"/>
              <a:gd name="csX28" fmla="*/ 967066 w 1182219"/>
              <a:gd name="csY28" fmla="*/ 528918 h 932329"/>
              <a:gd name="csX29" fmla="*/ 993960 w 1182219"/>
              <a:gd name="csY29" fmla="*/ 519953 h 932329"/>
              <a:gd name="csX30" fmla="*/ 1065678 w 1182219"/>
              <a:gd name="csY30" fmla="*/ 457200 h 932329"/>
              <a:gd name="csX31" fmla="*/ 1101537 w 1182219"/>
              <a:gd name="csY31" fmla="*/ 421341 h 932329"/>
              <a:gd name="csX32" fmla="*/ 1119466 w 1182219"/>
              <a:gd name="csY32" fmla="*/ 376518 h 932329"/>
              <a:gd name="csX33" fmla="*/ 1155325 w 1182219"/>
              <a:gd name="csY33" fmla="*/ 322729 h 932329"/>
              <a:gd name="csX34" fmla="*/ 1173254 w 1182219"/>
              <a:gd name="csY34" fmla="*/ 268941 h 932329"/>
              <a:gd name="csX35" fmla="*/ 1182219 w 1182219"/>
              <a:gd name="csY35" fmla="*/ 242047 h 932329"/>
              <a:gd name="csX36" fmla="*/ 1173254 w 1182219"/>
              <a:gd name="csY36" fmla="*/ 206188 h 932329"/>
              <a:gd name="csX37" fmla="*/ 1128431 w 1182219"/>
              <a:gd name="csY37" fmla="*/ 197223 h 932329"/>
              <a:gd name="csX38" fmla="*/ 1065678 w 1182219"/>
              <a:gd name="csY38" fmla="*/ 170329 h 932329"/>
              <a:gd name="csX39" fmla="*/ 1029819 w 1182219"/>
              <a:gd name="csY39" fmla="*/ 161365 h 932329"/>
              <a:gd name="csX40" fmla="*/ 958101 w 1182219"/>
              <a:gd name="csY40" fmla="*/ 134471 h 932329"/>
              <a:gd name="csX41" fmla="*/ 904313 w 1182219"/>
              <a:gd name="csY41" fmla="*/ 116541 h 932329"/>
              <a:gd name="csX42" fmla="*/ 868454 w 1182219"/>
              <a:gd name="csY42" fmla="*/ 89647 h 932329"/>
              <a:gd name="csX43" fmla="*/ 841560 w 1182219"/>
              <a:gd name="csY43" fmla="*/ 80682 h 932329"/>
              <a:gd name="csX44" fmla="*/ 823631 w 1182219"/>
              <a:gd name="csY44" fmla="*/ 53788 h 932329"/>
              <a:gd name="csX45" fmla="*/ 796737 w 1182219"/>
              <a:gd name="csY45" fmla="*/ 35859 h 932329"/>
              <a:gd name="csX46" fmla="*/ 751913 w 1182219"/>
              <a:gd name="csY46" fmla="*/ 0 h 932329"/>
              <a:gd name="csX0" fmla="*/ 800008 w 1185490"/>
              <a:gd name="csY0" fmla="*/ 32492 h 928962"/>
              <a:gd name="csX1" fmla="*/ 46972 w 1185490"/>
              <a:gd name="csY1" fmla="*/ 525551 h 928962"/>
              <a:gd name="csX2" fmla="*/ 82831 w 1185490"/>
              <a:gd name="csY2" fmla="*/ 579339 h 928962"/>
              <a:gd name="csX3" fmla="*/ 100761 w 1185490"/>
              <a:gd name="csY3" fmla="*/ 624162 h 928962"/>
              <a:gd name="csX4" fmla="*/ 136619 w 1185490"/>
              <a:gd name="csY4" fmla="*/ 668986 h 928962"/>
              <a:gd name="csX5" fmla="*/ 145584 w 1185490"/>
              <a:gd name="csY5" fmla="*/ 695880 h 928962"/>
              <a:gd name="csX6" fmla="*/ 154549 w 1185490"/>
              <a:gd name="csY6" fmla="*/ 731739 h 928962"/>
              <a:gd name="csX7" fmla="*/ 199372 w 1185490"/>
              <a:gd name="csY7" fmla="*/ 794492 h 928962"/>
              <a:gd name="csX8" fmla="*/ 208337 w 1185490"/>
              <a:gd name="csY8" fmla="*/ 830351 h 928962"/>
              <a:gd name="csX9" fmla="*/ 235231 w 1185490"/>
              <a:gd name="csY9" fmla="*/ 848280 h 928962"/>
              <a:gd name="csX10" fmla="*/ 342808 w 1185490"/>
              <a:gd name="csY10" fmla="*/ 821386 h 928962"/>
              <a:gd name="csX11" fmla="*/ 423490 w 1185490"/>
              <a:gd name="csY11" fmla="*/ 803456 h 928962"/>
              <a:gd name="csX12" fmla="*/ 602784 w 1185490"/>
              <a:gd name="csY12" fmla="*/ 821386 h 928962"/>
              <a:gd name="csX13" fmla="*/ 665537 w 1185490"/>
              <a:gd name="csY13" fmla="*/ 839315 h 928962"/>
              <a:gd name="csX14" fmla="*/ 692431 w 1185490"/>
              <a:gd name="csY14" fmla="*/ 866209 h 928962"/>
              <a:gd name="csX15" fmla="*/ 737255 w 1185490"/>
              <a:gd name="csY15" fmla="*/ 875174 h 928962"/>
              <a:gd name="csX16" fmla="*/ 764149 w 1185490"/>
              <a:gd name="csY16" fmla="*/ 884139 h 928962"/>
              <a:gd name="csX17" fmla="*/ 817937 w 1185490"/>
              <a:gd name="csY17" fmla="*/ 928962 h 928962"/>
              <a:gd name="csX18" fmla="*/ 826902 w 1185490"/>
              <a:gd name="csY18" fmla="*/ 884139 h 928962"/>
              <a:gd name="csX19" fmla="*/ 808972 w 1185490"/>
              <a:gd name="csY19" fmla="*/ 866209 h 928962"/>
              <a:gd name="csX20" fmla="*/ 800008 w 1185490"/>
              <a:gd name="csY20" fmla="*/ 839315 h 928962"/>
              <a:gd name="csX21" fmla="*/ 791043 w 1185490"/>
              <a:gd name="csY21" fmla="*/ 776562 h 928962"/>
              <a:gd name="csX22" fmla="*/ 773113 w 1185490"/>
              <a:gd name="csY22" fmla="*/ 749668 h 928962"/>
              <a:gd name="csX23" fmla="*/ 800008 w 1185490"/>
              <a:gd name="csY23" fmla="*/ 722774 h 928962"/>
              <a:gd name="csX24" fmla="*/ 791043 w 1185490"/>
              <a:gd name="csY24" fmla="*/ 695880 h 928962"/>
              <a:gd name="csX25" fmla="*/ 817937 w 1185490"/>
              <a:gd name="csY25" fmla="*/ 624162 h 928962"/>
              <a:gd name="csX26" fmla="*/ 871725 w 1185490"/>
              <a:gd name="csY26" fmla="*/ 615198 h 928962"/>
              <a:gd name="csX27" fmla="*/ 952408 w 1185490"/>
              <a:gd name="csY27" fmla="*/ 552445 h 928962"/>
              <a:gd name="csX28" fmla="*/ 970337 w 1185490"/>
              <a:gd name="csY28" fmla="*/ 525551 h 928962"/>
              <a:gd name="csX29" fmla="*/ 997231 w 1185490"/>
              <a:gd name="csY29" fmla="*/ 516586 h 928962"/>
              <a:gd name="csX30" fmla="*/ 1068949 w 1185490"/>
              <a:gd name="csY30" fmla="*/ 453833 h 928962"/>
              <a:gd name="csX31" fmla="*/ 1104808 w 1185490"/>
              <a:gd name="csY31" fmla="*/ 417974 h 928962"/>
              <a:gd name="csX32" fmla="*/ 1122737 w 1185490"/>
              <a:gd name="csY32" fmla="*/ 373151 h 928962"/>
              <a:gd name="csX33" fmla="*/ 1158596 w 1185490"/>
              <a:gd name="csY33" fmla="*/ 319362 h 928962"/>
              <a:gd name="csX34" fmla="*/ 1176525 w 1185490"/>
              <a:gd name="csY34" fmla="*/ 265574 h 928962"/>
              <a:gd name="csX35" fmla="*/ 1185490 w 1185490"/>
              <a:gd name="csY35" fmla="*/ 238680 h 928962"/>
              <a:gd name="csX36" fmla="*/ 1176525 w 1185490"/>
              <a:gd name="csY36" fmla="*/ 202821 h 928962"/>
              <a:gd name="csX37" fmla="*/ 1131702 w 1185490"/>
              <a:gd name="csY37" fmla="*/ 193856 h 928962"/>
              <a:gd name="csX38" fmla="*/ 1068949 w 1185490"/>
              <a:gd name="csY38" fmla="*/ 166962 h 928962"/>
              <a:gd name="csX39" fmla="*/ 1033090 w 1185490"/>
              <a:gd name="csY39" fmla="*/ 157998 h 928962"/>
              <a:gd name="csX40" fmla="*/ 961372 w 1185490"/>
              <a:gd name="csY40" fmla="*/ 131104 h 928962"/>
              <a:gd name="csX41" fmla="*/ 907584 w 1185490"/>
              <a:gd name="csY41" fmla="*/ 113174 h 928962"/>
              <a:gd name="csX42" fmla="*/ 871725 w 1185490"/>
              <a:gd name="csY42" fmla="*/ 86280 h 928962"/>
              <a:gd name="csX43" fmla="*/ 844831 w 1185490"/>
              <a:gd name="csY43" fmla="*/ 77315 h 928962"/>
              <a:gd name="csX44" fmla="*/ 826902 w 1185490"/>
              <a:gd name="csY44" fmla="*/ 50421 h 928962"/>
              <a:gd name="csX45" fmla="*/ 800008 w 1185490"/>
              <a:gd name="csY45" fmla="*/ 32492 h 928962"/>
              <a:gd name="csX0" fmla="*/ 828867 w 1187455"/>
              <a:gd name="csY0" fmla="*/ 28527 h 907068"/>
              <a:gd name="csX1" fmla="*/ 48937 w 1187455"/>
              <a:gd name="csY1" fmla="*/ 503657 h 907068"/>
              <a:gd name="csX2" fmla="*/ 84796 w 1187455"/>
              <a:gd name="csY2" fmla="*/ 557445 h 907068"/>
              <a:gd name="csX3" fmla="*/ 102726 w 1187455"/>
              <a:gd name="csY3" fmla="*/ 602268 h 907068"/>
              <a:gd name="csX4" fmla="*/ 138584 w 1187455"/>
              <a:gd name="csY4" fmla="*/ 647092 h 907068"/>
              <a:gd name="csX5" fmla="*/ 147549 w 1187455"/>
              <a:gd name="csY5" fmla="*/ 673986 h 907068"/>
              <a:gd name="csX6" fmla="*/ 156514 w 1187455"/>
              <a:gd name="csY6" fmla="*/ 709845 h 907068"/>
              <a:gd name="csX7" fmla="*/ 201337 w 1187455"/>
              <a:gd name="csY7" fmla="*/ 772598 h 907068"/>
              <a:gd name="csX8" fmla="*/ 210302 w 1187455"/>
              <a:gd name="csY8" fmla="*/ 808457 h 907068"/>
              <a:gd name="csX9" fmla="*/ 237196 w 1187455"/>
              <a:gd name="csY9" fmla="*/ 826386 h 907068"/>
              <a:gd name="csX10" fmla="*/ 344773 w 1187455"/>
              <a:gd name="csY10" fmla="*/ 799492 h 907068"/>
              <a:gd name="csX11" fmla="*/ 425455 w 1187455"/>
              <a:gd name="csY11" fmla="*/ 781562 h 907068"/>
              <a:gd name="csX12" fmla="*/ 604749 w 1187455"/>
              <a:gd name="csY12" fmla="*/ 799492 h 907068"/>
              <a:gd name="csX13" fmla="*/ 667502 w 1187455"/>
              <a:gd name="csY13" fmla="*/ 817421 h 907068"/>
              <a:gd name="csX14" fmla="*/ 694396 w 1187455"/>
              <a:gd name="csY14" fmla="*/ 844315 h 907068"/>
              <a:gd name="csX15" fmla="*/ 739220 w 1187455"/>
              <a:gd name="csY15" fmla="*/ 853280 h 907068"/>
              <a:gd name="csX16" fmla="*/ 766114 w 1187455"/>
              <a:gd name="csY16" fmla="*/ 862245 h 907068"/>
              <a:gd name="csX17" fmla="*/ 819902 w 1187455"/>
              <a:gd name="csY17" fmla="*/ 907068 h 907068"/>
              <a:gd name="csX18" fmla="*/ 828867 w 1187455"/>
              <a:gd name="csY18" fmla="*/ 862245 h 907068"/>
              <a:gd name="csX19" fmla="*/ 810937 w 1187455"/>
              <a:gd name="csY19" fmla="*/ 844315 h 907068"/>
              <a:gd name="csX20" fmla="*/ 801973 w 1187455"/>
              <a:gd name="csY20" fmla="*/ 817421 h 907068"/>
              <a:gd name="csX21" fmla="*/ 793008 w 1187455"/>
              <a:gd name="csY21" fmla="*/ 754668 h 907068"/>
              <a:gd name="csX22" fmla="*/ 775078 w 1187455"/>
              <a:gd name="csY22" fmla="*/ 727774 h 907068"/>
              <a:gd name="csX23" fmla="*/ 801973 w 1187455"/>
              <a:gd name="csY23" fmla="*/ 700880 h 907068"/>
              <a:gd name="csX24" fmla="*/ 793008 w 1187455"/>
              <a:gd name="csY24" fmla="*/ 673986 h 907068"/>
              <a:gd name="csX25" fmla="*/ 819902 w 1187455"/>
              <a:gd name="csY25" fmla="*/ 602268 h 907068"/>
              <a:gd name="csX26" fmla="*/ 873690 w 1187455"/>
              <a:gd name="csY26" fmla="*/ 593304 h 907068"/>
              <a:gd name="csX27" fmla="*/ 954373 w 1187455"/>
              <a:gd name="csY27" fmla="*/ 530551 h 907068"/>
              <a:gd name="csX28" fmla="*/ 972302 w 1187455"/>
              <a:gd name="csY28" fmla="*/ 503657 h 907068"/>
              <a:gd name="csX29" fmla="*/ 999196 w 1187455"/>
              <a:gd name="csY29" fmla="*/ 494692 h 907068"/>
              <a:gd name="csX30" fmla="*/ 1070914 w 1187455"/>
              <a:gd name="csY30" fmla="*/ 431939 h 907068"/>
              <a:gd name="csX31" fmla="*/ 1106773 w 1187455"/>
              <a:gd name="csY31" fmla="*/ 396080 h 907068"/>
              <a:gd name="csX32" fmla="*/ 1124702 w 1187455"/>
              <a:gd name="csY32" fmla="*/ 351257 h 907068"/>
              <a:gd name="csX33" fmla="*/ 1160561 w 1187455"/>
              <a:gd name="csY33" fmla="*/ 297468 h 907068"/>
              <a:gd name="csX34" fmla="*/ 1178490 w 1187455"/>
              <a:gd name="csY34" fmla="*/ 243680 h 907068"/>
              <a:gd name="csX35" fmla="*/ 1187455 w 1187455"/>
              <a:gd name="csY35" fmla="*/ 216786 h 907068"/>
              <a:gd name="csX36" fmla="*/ 1178490 w 1187455"/>
              <a:gd name="csY36" fmla="*/ 180927 h 907068"/>
              <a:gd name="csX37" fmla="*/ 1133667 w 1187455"/>
              <a:gd name="csY37" fmla="*/ 171962 h 907068"/>
              <a:gd name="csX38" fmla="*/ 1070914 w 1187455"/>
              <a:gd name="csY38" fmla="*/ 145068 h 907068"/>
              <a:gd name="csX39" fmla="*/ 1035055 w 1187455"/>
              <a:gd name="csY39" fmla="*/ 136104 h 907068"/>
              <a:gd name="csX40" fmla="*/ 963337 w 1187455"/>
              <a:gd name="csY40" fmla="*/ 109210 h 907068"/>
              <a:gd name="csX41" fmla="*/ 909549 w 1187455"/>
              <a:gd name="csY41" fmla="*/ 91280 h 907068"/>
              <a:gd name="csX42" fmla="*/ 873690 w 1187455"/>
              <a:gd name="csY42" fmla="*/ 64386 h 907068"/>
              <a:gd name="csX43" fmla="*/ 846796 w 1187455"/>
              <a:gd name="csY43" fmla="*/ 55421 h 907068"/>
              <a:gd name="csX44" fmla="*/ 828867 w 1187455"/>
              <a:gd name="csY44" fmla="*/ 28527 h 907068"/>
              <a:gd name="csX0" fmla="*/ 848107 w 1188766"/>
              <a:gd name="csY0" fmla="*/ 31314 h 882961"/>
              <a:gd name="csX1" fmla="*/ 50248 w 1188766"/>
              <a:gd name="csY1" fmla="*/ 479550 h 882961"/>
              <a:gd name="csX2" fmla="*/ 86107 w 1188766"/>
              <a:gd name="csY2" fmla="*/ 533338 h 882961"/>
              <a:gd name="csX3" fmla="*/ 104037 w 1188766"/>
              <a:gd name="csY3" fmla="*/ 578161 h 882961"/>
              <a:gd name="csX4" fmla="*/ 139895 w 1188766"/>
              <a:gd name="csY4" fmla="*/ 622985 h 882961"/>
              <a:gd name="csX5" fmla="*/ 148860 w 1188766"/>
              <a:gd name="csY5" fmla="*/ 649879 h 882961"/>
              <a:gd name="csX6" fmla="*/ 157825 w 1188766"/>
              <a:gd name="csY6" fmla="*/ 685738 h 882961"/>
              <a:gd name="csX7" fmla="*/ 202648 w 1188766"/>
              <a:gd name="csY7" fmla="*/ 748491 h 882961"/>
              <a:gd name="csX8" fmla="*/ 211613 w 1188766"/>
              <a:gd name="csY8" fmla="*/ 784350 h 882961"/>
              <a:gd name="csX9" fmla="*/ 238507 w 1188766"/>
              <a:gd name="csY9" fmla="*/ 802279 h 882961"/>
              <a:gd name="csX10" fmla="*/ 346084 w 1188766"/>
              <a:gd name="csY10" fmla="*/ 775385 h 882961"/>
              <a:gd name="csX11" fmla="*/ 426766 w 1188766"/>
              <a:gd name="csY11" fmla="*/ 757455 h 882961"/>
              <a:gd name="csX12" fmla="*/ 606060 w 1188766"/>
              <a:gd name="csY12" fmla="*/ 775385 h 882961"/>
              <a:gd name="csX13" fmla="*/ 668813 w 1188766"/>
              <a:gd name="csY13" fmla="*/ 793314 h 882961"/>
              <a:gd name="csX14" fmla="*/ 695707 w 1188766"/>
              <a:gd name="csY14" fmla="*/ 820208 h 882961"/>
              <a:gd name="csX15" fmla="*/ 740531 w 1188766"/>
              <a:gd name="csY15" fmla="*/ 829173 h 882961"/>
              <a:gd name="csX16" fmla="*/ 767425 w 1188766"/>
              <a:gd name="csY16" fmla="*/ 838138 h 882961"/>
              <a:gd name="csX17" fmla="*/ 821213 w 1188766"/>
              <a:gd name="csY17" fmla="*/ 882961 h 882961"/>
              <a:gd name="csX18" fmla="*/ 830178 w 1188766"/>
              <a:gd name="csY18" fmla="*/ 838138 h 882961"/>
              <a:gd name="csX19" fmla="*/ 812248 w 1188766"/>
              <a:gd name="csY19" fmla="*/ 820208 h 882961"/>
              <a:gd name="csX20" fmla="*/ 803284 w 1188766"/>
              <a:gd name="csY20" fmla="*/ 793314 h 882961"/>
              <a:gd name="csX21" fmla="*/ 794319 w 1188766"/>
              <a:gd name="csY21" fmla="*/ 730561 h 882961"/>
              <a:gd name="csX22" fmla="*/ 776389 w 1188766"/>
              <a:gd name="csY22" fmla="*/ 703667 h 882961"/>
              <a:gd name="csX23" fmla="*/ 803284 w 1188766"/>
              <a:gd name="csY23" fmla="*/ 676773 h 882961"/>
              <a:gd name="csX24" fmla="*/ 794319 w 1188766"/>
              <a:gd name="csY24" fmla="*/ 649879 h 882961"/>
              <a:gd name="csX25" fmla="*/ 821213 w 1188766"/>
              <a:gd name="csY25" fmla="*/ 578161 h 882961"/>
              <a:gd name="csX26" fmla="*/ 875001 w 1188766"/>
              <a:gd name="csY26" fmla="*/ 569197 h 882961"/>
              <a:gd name="csX27" fmla="*/ 955684 w 1188766"/>
              <a:gd name="csY27" fmla="*/ 506444 h 882961"/>
              <a:gd name="csX28" fmla="*/ 973613 w 1188766"/>
              <a:gd name="csY28" fmla="*/ 479550 h 882961"/>
              <a:gd name="csX29" fmla="*/ 1000507 w 1188766"/>
              <a:gd name="csY29" fmla="*/ 470585 h 882961"/>
              <a:gd name="csX30" fmla="*/ 1072225 w 1188766"/>
              <a:gd name="csY30" fmla="*/ 407832 h 882961"/>
              <a:gd name="csX31" fmla="*/ 1108084 w 1188766"/>
              <a:gd name="csY31" fmla="*/ 371973 h 882961"/>
              <a:gd name="csX32" fmla="*/ 1126013 w 1188766"/>
              <a:gd name="csY32" fmla="*/ 327150 h 882961"/>
              <a:gd name="csX33" fmla="*/ 1161872 w 1188766"/>
              <a:gd name="csY33" fmla="*/ 273361 h 882961"/>
              <a:gd name="csX34" fmla="*/ 1179801 w 1188766"/>
              <a:gd name="csY34" fmla="*/ 219573 h 882961"/>
              <a:gd name="csX35" fmla="*/ 1188766 w 1188766"/>
              <a:gd name="csY35" fmla="*/ 192679 h 882961"/>
              <a:gd name="csX36" fmla="*/ 1179801 w 1188766"/>
              <a:gd name="csY36" fmla="*/ 156820 h 882961"/>
              <a:gd name="csX37" fmla="*/ 1134978 w 1188766"/>
              <a:gd name="csY37" fmla="*/ 147855 h 882961"/>
              <a:gd name="csX38" fmla="*/ 1072225 w 1188766"/>
              <a:gd name="csY38" fmla="*/ 120961 h 882961"/>
              <a:gd name="csX39" fmla="*/ 1036366 w 1188766"/>
              <a:gd name="csY39" fmla="*/ 111997 h 882961"/>
              <a:gd name="csX40" fmla="*/ 964648 w 1188766"/>
              <a:gd name="csY40" fmla="*/ 85103 h 882961"/>
              <a:gd name="csX41" fmla="*/ 910860 w 1188766"/>
              <a:gd name="csY41" fmla="*/ 67173 h 882961"/>
              <a:gd name="csX42" fmla="*/ 875001 w 1188766"/>
              <a:gd name="csY42" fmla="*/ 40279 h 882961"/>
              <a:gd name="csX43" fmla="*/ 848107 w 1188766"/>
              <a:gd name="csY43" fmla="*/ 31314 h 882961"/>
              <a:gd name="csX0" fmla="*/ 876969 w 1190734"/>
              <a:gd name="csY0" fmla="*/ 26302 h 868984"/>
              <a:gd name="csX1" fmla="*/ 52216 w 1190734"/>
              <a:gd name="csY1" fmla="*/ 465573 h 868984"/>
              <a:gd name="csX2" fmla="*/ 88075 w 1190734"/>
              <a:gd name="csY2" fmla="*/ 519361 h 868984"/>
              <a:gd name="csX3" fmla="*/ 106005 w 1190734"/>
              <a:gd name="csY3" fmla="*/ 564184 h 868984"/>
              <a:gd name="csX4" fmla="*/ 141863 w 1190734"/>
              <a:gd name="csY4" fmla="*/ 609008 h 868984"/>
              <a:gd name="csX5" fmla="*/ 150828 w 1190734"/>
              <a:gd name="csY5" fmla="*/ 635902 h 868984"/>
              <a:gd name="csX6" fmla="*/ 159793 w 1190734"/>
              <a:gd name="csY6" fmla="*/ 671761 h 868984"/>
              <a:gd name="csX7" fmla="*/ 204616 w 1190734"/>
              <a:gd name="csY7" fmla="*/ 734514 h 868984"/>
              <a:gd name="csX8" fmla="*/ 213581 w 1190734"/>
              <a:gd name="csY8" fmla="*/ 770373 h 868984"/>
              <a:gd name="csX9" fmla="*/ 240475 w 1190734"/>
              <a:gd name="csY9" fmla="*/ 788302 h 868984"/>
              <a:gd name="csX10" fmla="*/ 348052 w 1190734"/>
              <a:gd name="csY10" fmla="*/ 761408 h 868984"/>
              <a:gd name="csX11" fmla="*/ 428734 w 1190734"/>
              <a:gd name="csY11" fmla="*/ 743478 h 868984"/>
              <a:gd name="csX12" fmla="*/ 608028 w 1190734"/>
              <a:gd name="csY12" fmla="*/ 761408 h 868984"/>
              <a:gd name="csX13" fmla="*/ 670781 w 1190734"/>
              <a:gd name="csY13" fmla="*/ 779337 h 868984"/>
              <a:gd name="csX14" fmla="*/ 697675 w 1190734"/>
              <a:gd name="csY14" fmla="*/ 806231 h 868984"/>
              <a:gd name="csX15" fmla="*/ 742499 w 1190734"/>
              <a:gd name="csY15" fmla="*/ 815196 h 868984"/>
              <a:gd name="csX16" fmla="*/ 769393 w 1190734"/>
              <a:gd name="csY16" fmla="*/ 824161 h 868984"/>
              <a:gd name="csX17" fmla="*/ 823181 w 1190734"/>
              <a:gd name="csY17" fmla="*/ 868984 h 868984"/>
              <a:gd name="csX18" fmla="*/ 832146 w 1190734"/>
              <a:gd name="csY18" fmla="*/ 824161 h 868984"/>
              <a:gd name="csX19" fmla="*/ 814216 w 1190734"/>
              <a:gd name="csY19" fmla="*/ 806231 h 868984"/>
              <a:gd name="csX20" fmla="*/ 805252 w 1190734"/>
              <a:gd name="csY20" fmla="*/ 779337 h 868984"/>
              <a:gd name="csX21" fmla="*/ 796287 w 1190734"/>
              <a:gd name="csY21" fmla="*/ 716584 h 868984"/>
              <a:gd name="csX22" fmla="*/ 778357 w 1190734"/>
              <a:gd name="csY22" fmla="*/ 689690 h 868984"/>
              <a:gd name="csX23" fmla="*/ 805252 w 1190734"/>
              <a:gd name="csY23" fmla="*/ 662796 h 868984"/>
              <a:gd name="csX24" fmla="*/ 796287 w 1190734"/>
              <a:gd name="csY24" fmla="*/ 635902 h 868984"/>
              <a:gd name="csX25" fmla="*/ 823181 w 1190734"/>
              <a:gd name="csY25" fmla="*/ 564184 h 868984"/>
              <a:gd name="csX26" fmla="*/ 876969 w 1190734"/>
              <a:gd name="csY26" fmla="*/ 555220 h 868984"/>
              <a:gd name="csX27" fmla="*/ 957652 w 1190734"/>
              <a:gd name="csY27" fmla="*/ 492467 h 868984"/>
              <a:gd name="csX28" fmla="*/ 975581 w 1190734"/>
              <a:gd name="csY28" fmla="*/ 465573 h 868984"/>
              <a:gd name="csX29" fmla="*/ 1002475 w 1190734"/>
              <a:gd name="csY29" fmla="*/ 456608 h 868984"/>
              <a:gd name="csX30" fmla="*/ 1074193 w 1190734"/>
              <a:gd name="csY30" fmla="*/ 393855 h 868984"/>
              <a:gd name="csX31" fmla="*/ 1110052 w 1190734"/>
              <a:gd name="csY31" fmla="*/ 357996 h 868984"/>
              <a:gd name="csX32" fmla="*/ 1127981 w 1190734"/>
              <a:gd name="csY32" fmla="*/ 313173 h 868984"/>
              <a:gd name="csX33" fmla="*/ 1163840 w 1190734"/>
              <a:gd name="csY33" fmla="*/ 259384 h 868984"/>
              <a:gd name="csX34" fmla="*/ 1181769 w 1190734"/>
              <a:gd name="csY34" fmla="*/ 205596 h 868984"/>
              <a:gd name="csX35" fmla="*/ 1190734 w 1190734"/>
              <a:gd name="csY35" fmla="*/ 178702 h 868984"/>
              <a:gd name="csX36" fmla="*/ 1181769 w 1190734"/>
              <a:gd name="csY36" fmla="*/ 142843 h 868984"/>
              <a:gd name="csX37" fmla="*/ 1136946 w 1190734"/>
              <a:gd name="csY37" fmla="*/ 133878 h 868984"/>
              <a:gd name="csX38" fmla="*/ 1074193 w 1190734"/>
              <a:gd name="csY38" fmla="*/ 106984 h 868984"/>
              <a:gd name="csX39" fmla="*/ 1038334 w 1190734"/>
              <a:gd name="csY39" fmla="*/ 98020 h 868984"/>
              <a:gd name="csX40" fmla="*/ 966616 w 1190734"/>
              <a:gd name="csY40" fmla="*/ 71126 h 868984"/>
              <a:gd name="csX41" fmla="*/ 912828 w 1190734"/>
              <a:gd name="csY41" fmla="*/ 53196 h 868984"/>
              <a:gd name="csX42" fmla="*/ 876969 w 1190734"/>
              <a:gd name="csY42" fmla="*/ 26302 h 868984"/>
              <a:gd name="csX0" fmla="*/ 915454 w 1193360"/>
              <a:gd name="csY0" fmla="*/ 26158 h 841946"/>
              <a:gd name="csX1" fmla="*/ 54842 w 1193360"/>
              <a:gd name="csY1" fmla="*/ 438535 h 841946"/>
              <a:gd name="csX2" fmla="*/ 90701 w 1193360"/>
              <a:gd name="csY2" fmla="*/ 492323 h 841946"/>
              <a:gd name="csX3" fmla="*/ 108631 w 1193360"/>
              <a:gd name="csY3" fmla="*/ 537146 h 841946"/>
              <a:gd name="csX4" fmla="*/ 144489 w 1193360"/>
              <a:gd name="csY4" fmla="*/ 581970 h 841946"/>
              <a:gd name="csX5" fmla="*/ 153454 w 1193360"/>
              <a:gd name="csY5" fmla="*/ 608864 h 841946"/>
              <a:gd name="csX6" fmla="*/ 162419 w 1193360"/>
              <a:gd name="csY6" fmla="*/ 644723 h 841946"/>
              <a:gd name="csX7" fmla="*/ 207242 w 1193360"/>
              <a:gd name="csY7" fmla="*/ 707476 h 841946"/>
              <a:gd name="csX8" fmla="*/ 216207 w 1193360"/>
              <a:gd name="csY8" fmla="*/ 743335 h 841946"/>
              <a:gd name="csX9" fmla="*/ 243101 w 1193360"/>
              <a:gd name="csY9" fmla="*/ 761264 h 841946"/>
              <a:gd name="csX10" fmla="*/ 350678 w 1193360"/>
              <a:gd name="csY10" fmla="*/ 734370 h 841946"/>
              <a:gd name="csX11" fmla="*/ 431360 w 1193360"/>
              <a:gd name="csY11" fmla="*/ 716440 h 841946"/>
              <a:gd name="csX12" fmla="*/ 610654 w 1193360"/>
              <a:gd name="csY12" fmla="*/ 734370 h 841946"/>
              <a:gd name="csX13" fmla="*/ 673407 w 1193360"/>
              <a:gd name="csY13" fmla="*/ 752299 h 841946"/>
              <a:gd name="csX14" fmla="*/ 700301 w 1193360"/>
              <a:gd name="csY14" fmla="*/ 779193 h 841946"/>
              <a:gd name="csX15" fmla="*/ 745125 w 1193360"/>
              <a:gd name="csY15" fmla="*/ 788158 h 841946"/>
              <a:gd name="csX16" fmla="*/ 772019 w 1193360"/>
              <a:gd name="csY16" fmla="*/ 797123 h 841946"/>
              <a:gd name="csX17" fmla="*/ 825807 w 1193360"/>
              <a:gd name="csY17" fmla="*/ 841946 h 841946"/>
              <a:gd name="csX18" fmla="*/ 834772 w 1193360"/>
              <a:gd name="csY18" fmla="*/ 797123 h 841946"/>
              <a:gd name="csX19" fmla="*/ 816842 w 1193360"/>
              <a:gd name="csY19" fmla="*/ 779193 h 841946"/>
              <a:gd name="csX20" fmla="*/ 807878 w 1193360"/>
              <a:gd name="csY20" fmla="*/ 752299 h 841946"/>
              <a:gd name="csX21" fmla="*/ 798913 w 1193360"/>
              <a:gd name="csY21" fmla="*/ 689546 h 841946"/>
              <a:gd name="csX22" fmla="*/ 780983 w 1193360"/>
              <a:gd name="csY22" fmla="*/ 662652 h 841946"/>
              <a:gd name="csX23" fmla="*/ 807878 w 1193360"/>
              <a:gd name="csY23" fmla="*/ 635758 h 841946"/>
              <a:gd name="csX24" fmla="*/ 798913 w 1193360"/>
              <a:gd name="csY24" fmla="*/ 608864 h 841946"/>
              <a:gd name="csX25" fmla="*/ 825807 w 1193360"/>
              <a:gd name="csY25" fmla="*/ 537146 h 841946"/>
              <a:gd name="csX26" fmla="*/ 879595 w 1193360"/>
              <a:gd name="csY26" fmla="*/ 528182 h 841946"/>
              <a:gd name="csX27" fmla="*/ 960278 w 1193360"/>
              <a:gd name="csY27" fmla="*/ 465429 h 841946"/>
              <a:gd name="csX28" fmla="*/ 978207 w 1193360"/>
              <a:gd name="csY28" fmla="*/ 438535 h 841946"/>
              <a:gd name="csX29" fmla="*/ 1005101 w 1193360"/>
              <a:gd name="csY29" fmla="*/ 429570 h 841946"/>
              <a:gd name="csX30" fmla="*/ 1076819 w 1193360"/>
              <a:gd name="csY30" fmla="*/ 366817 h 841946"/>
              <a:gd name="csX31" fmla="*/ 1112678 w 1193360"/>
              <a:gd name="csY31" fmla="*/ 330958 h 841946"/>
              <a:gd name="csX32" fmla="*/ 1130607 w 1193360"/>
              <a:gd name="csY32" fmla="*/ 286135 h 841946"/>
              <a:gd name="csX33" fmla="*/ 1166466 w 1193360"/>
              <a:gd name="csY33" fmla="*/ 232346 h 841946"/>
              <a:gd name="csX34" fmla="*/ 1184395 w 1193360"/>
              <a:gd name="csY34" fmla="*/ 178558 h 841946"/>
              <a:gd name="csX35" fmla="*/ 1193360 w 1193360"/>
              <a:gd name="csY35" fmla="*/ 151664 h 841946"/>
              <a:gd name="csX36" fmla="*/ 1184395 w 1193360"/>
              <a:gd name="csY36" fmla="*/ 115805 h 841946"/>
              <a:gd name="csX37" fmla="*/ 1139572 w 1193360"/>
              <a:gd name="csY37" fmla="*/ 106840 h 841946"/>
              <a:gd name="csX38" fmla="*/ 1076819 w 1193360"/>
              <a:gd name="csY38" fmla="*/ 79946 h 841946"/>
              <a:gd name="csX39" fmla="*/ 1040960 w 1193360"/>
              <a:gd name="csY39" fmla="*/ 70982 h 841946"/>
              <a:gd name="csX40" fmla="*/ 969242 w 1193360"/>
              <a:gd name="csY40" fmla="*/ 44088 h 841946"/>
              <a:gd name="csX41" fmla="*/ 915454 w 1193360"/>
              <a:gd name="csY41" fmla="*/ 26158 h 841946"/>
              <a:gd name="csX0" fmla="*/ 973185 w 1197303"/>
              <a:gd name="csY0" fmla="*/ 26974 h 824832"/>
              <a:gd name="csX1" fmla="*/ 58785 w 1197303"/>
              <a:gd name="csY1" fmla="*/ 421421 h 824832"/>
              <a:gd name="csX2" fmla="*/ 94644 w 1197303"/>
              <a:gd name="csY2" fmla="*/ 475209 h 824832"/>
              <a:gd name="csX3" fmla="*/ 112574 w 1197303"/>
              <a:gd name="csY3" fmla="*/ 520032 h 824832"/>
              <a:gd name="csX4" fmla="*/ 148432 w 1197303"/>
              <a:gd name="csY4" fmla="*/ 564856 h 824832"/>
              <a:gd name="csX5" fmla="*/ 157397 w 1197303"/>
              <a:gd name="csY5" fmla="*/ 591750 h 824832"/>
              <a:gd name="csX6" fmla="*/ 166362 w 1197303"/>
              <a:gd name="csY6" fmla="*/ 627609 h 824832"/>
              <a:gd name="csX7" fmla="*/ 211185 w 1197303"/>
              <a:gd name="csY7" fmla="*/ 690362 h 824832"/>
              <a:gd name="csX8" fmla="*/ 220150 w 1197303"/>
              <a:gd name="csY8" fmla="*/ 726221 h 824832"/>
              <a:gd name="csX9" fmla="*/ 247044 w 1197303"/>
              <a:gd name="csY9" fmla="*/ 744150 h 824832"/>
              <a:gd name="csX10" fmla="*/ 354621 w 1197303"/>
              <a:gd name="csY10" fmla="*/ 717256 h 824832"/>
              <a:gd name="csX11" fmla="*/ 435303 w 1197303"/>
              <a:gd name="csY11" fmla="*/ 699326 h 824832"/>
              <a:gd name="csX12" fmla="*/ 614597 w 1197303"/>
              <a:gd name="csY12" fmla="*/ 717256 h 824832"/>
              <a:gd name="csX13" fmla="*/ 677350 w 1197303"/>
              <a:gd name="csY13" fmla="*/ 735185 h 824832"/>
              <a:gd name="csX14" fmla="*/ 704244 w 1197303"/>
              <a:gd name="csY14" fmla="*/ 762079 h 824832"/>
              <a:gd name="csX15" fmla="*/ 749068 w 1197303"/>
              <a:gd name="csY15" fmla="*/ 771044 h 824832"/>
              <a:gd name="csX16" fmla="*/ 775962 w 1197303"/>
              <a:gd name="csY16" fmla="*/ 780009 h 824832"/>
              <a:gd name="csX17" fmla="*/ 829750 w 1197303"/>
              <a:gd name="csY17" fmla="*/ 824832 h 824832"/>
              <a:gd name="csX18" fmla="*/ 838715 w 1197303"/>
              <a:gd name="csY18" fmla="*/ 780009 h 824832"/>
              <a:gd name="csX19" fmla="*/ 820785 w 1197303"/>
              <a:gd name="csY19" fmla="*/ 762079 h 824832"/>
              <a:gd name="csX20" fmla="*/ 811821 w 1197303"/>
              <a:gd name="csY20" fmla="*/ 735185 h 824832"/>
              <a:gd name="csX21" fmla="*/ 802856 w 1197303"/>
              <a:gd name="csY21" fmla="*/ 672432 h 824832"/>
              <a:gd name="csX22" fmla="*/ 784926 w 1197303"/>
              <a:gd name="csY22" fmla="*/ 645538 h 824832"/>
              <a:gd name="csX23" fmla="*/ 811821 w 1197303"/>
              <a:gd name="csY23" fmla="*/ 618644 h 824832"/>
              <a:gd name="csX24" fmla="*/ 802856 w 1197303"/>
              <a:gd name="csY24" fmla="*/ 591750 h 824832"/>
              <a:gd name="csX25" fmla="*/ 829750 w 1197303"/>
              <a:gd name="csY25" fmla="*/ 520032 h 824832"/>
              <a:gd name="csX26" fmla="*/ 883538 w 1197303"/>
              <a:gd name="csY26" fmla="*/ 511068 h 824832"/>
              <a:gd name="csX27" fmla="*/ 964221 w 1197303"/>
              <a:gd name="csY27" fmla="*/ 448315 h 824832"/>
              <a:gd name="csX28" fmla="*/ 982150 w 1197303"/>
              <a:gd name="csY28" fmla="*/ 421421 h 824832"/>
              <a:gd name="csX29" fmla="*/ 1009044 w 1197303"/>
              <a:gd name="csY29" fmla="*/ 412456 h 824832"/>
              <a:gd name="csX30" fmla="*/ 1080762 w 1197303"/>
              <a:gd name="csY30" fmla="*/ 349703 h 824832"/>
              <a:gd name="csX31" fmla="*/ 1116621 w 1197303"/>
              <a:gd name="csY31" fmla="*/ 313844 h 824832"/>
              <a:gd name="csX32" fmla="*/ 1134550 w 1197303"/>
              <a:gd name="csY32" fmla="*/ 269021 h 824832"/>
              <a:gd name="csX33" fmla="*/ 1170409 w 1197303"/>
              <a:gd name="csY33" fmla="*/ 215232 h 824832"/>
              <a:gd name="csX34" fmla="*/ 1188338 w 1197303"/>
              <a:gd name="csY34" fmla="*/ 161444 h 824832"/>
              <a:gd name="csX35" fmla="*/ 1197303 w 1197303"/>
              <a:gd name="csY35" fmla="*/ 134550 h 824832"/>
              <a:gd name="csX36" fmla="*/ 1188338 w 1197303"/>
              <a:gd name="csY36" fmla="*/ 98691 h 824832"/>
              <a:gd name="csX37" fmla="*/ 1143515 w 1197303"/>
              <a:gd name="csY37" fmla="*/ 89726 h 824832"/>
              <a:gd name="csX38" fmla="*/ 1080762 w 1197303"/>
              <a:gd name="csY38" fmla="*/ 62832 h 824832"/>
              <a:gd name="csX39" fmla="*/ 1044903 w 1197303"/>
              <a:gd name="csY39" fmla="*/ 53868 h 824832"/>
              <a:gd name="csX40" fmla="*/ 973185 w 1197303"/>
              <a:gd name="csY40" fmla="*/ 26974 h 824832"/>
              <a:gd name="csX0" fmla="*/ 1050168 w 1202568"/>
              <a:gd name="csY0" fmla="*/ 0 h 770964"/>
              <a:gd name="csX1" fmla="*/ 64050 w 1202568"/>
              <a:gd name="csY1" fmla="*/ 367553 h 770964"/>
              <a:gd name="csX2" fmla="*/ 99909 w 1202568"/>
              <a:gd name="csY2" fmla="*/ 421341 h 770964"/>
              <a:gd name="csX3" fmla="*/ 117839 w 1202568"/>
              <a:gd name="csY3" fmla="*/ 466164 h 770964"/>
              <a:gd name="csX4" fmla="*/ 153697 w 1202568"/>
              <a:gd name="csY4" fmla="*/ 510988 h 770964"/>
              <a:gd name="csX5" fmla="*/ 162662 w 1202568"/>
              <a:gd name="csY5" fmla="*/ 537882 h 770964"/>
              <a:gd name="csX6" fmla="*/ 171627 w 1202568"/>
              <a:gd name="csY6" fmla="*/ 573741 h 770964"/>
              <a:gd name="csX7" fmla="*/ 216450 w 1202568"/>
              <a:gd name="csY7" fmla="*/ 636494 h 770964"/>
              <a:gd name="csX8" fmla="*/ 225415 w 1202568"/>
              <a:gd name="csY8" fmla="*/ 672353 h 770964"/>
              <a:gd name="csX9" fmla="*/ 252309 w 1202568"/>
              <a:gd name="csY9" fmla="*/ 690282 h 770964"/>
              <a:gd name="csX10" fmla="*/ 359886 w 1202568"/>
              <a:gd name="csY10" fmla="*/ 663388 h 770964"/>
              <a:gd name="csX11" fmla="*/ 440568 w 1202568"/>
              <a:gd name="csY11" fmla="*/ 645458 h 770964"/>
              <a:gd name="csX12" fmla="*/ 619862 w 1202568"/>
              <a:gd name="csY12" fmla="*/ 663388 h 770964"/>
              <a:gd name="csX13" fmla="*/ 682615 w 1202568"/>
              <a:gd name="csY13" fmla="*/ 681317 h 770964"/>
              <a:gd name="csX14" fmla="*/ 709509 w 1202568"/>
              <a:gd name="csY14" fmla="*/ 708211 h 770964"/>
              <a:gd name="csX15" fmla="*/ 754333 w 1202568"/>
              <a:gd name="csY15" fmla="*/ 717176 h 770964"/>
              <a:gd name="csX16" fmla="*/ 781227 w 1202568"/>
              <a:gd name="csY16" fmla="*/ 726141 h 770964"/>
              <a:gd name="csX17" fmla="*/ 835015 w 1202568"/>
              <a:gd name="csY17" fmla="*/ 770964 h 770964"/>
              <a:gd name="csX18" fmla="*/ 843980 w 1202568"/>
              <a:gd name="csY18" fmla="*/ 726141 h 770964"/>
              <a:gd name="csX19" fmla="*/ 826050 w 1202568"/>
              <a:gd name="csY19" fmla="*/ 708211 h 770964"/>
              <a:gd name="csX20" fmla="*/ 817086 w 1202568"/>
              <a:gd name="csY20" fmla="*/ 681317 h 770964"/>
              <a:gd name="csX21" fmla="*/ 808121 w 1202568"/>
              <a:gd name="csY21" fmla="*/ 618564 h 770964"/>
              <a:gd name="csX22" fmla="*/ 790191 w 1202568"/>
              <a:gd name="csY22" fmla="*/ 591670 h 770964"/>
              <a:gd name="csX23" fmla="*/ 817086 w 1202568"/>
              <a:gd name="csY23" fmla="*/ 564776 h 770964"/>
              <a:gd name="csX24" fmla="*/ 808121 w 1202568"/>
              <a:gd name="csY24" fmla="*/ 537882 h 770964"/>
              <a:gd name="csX25" fmla="*/ 835015 w 1202568"/>
              <a:gd name="csY25" fmla="*/ 466164 h 770964"/>
              <a:gd name="csX26" fmla="*/ 888803 w 1202568"/>
              <a:gd name="csY26" fmla="*/ 457200 h 770964"/>
              <a:gd name="csX27" fmla="*/ 969486 w 1202568"/>
              <a:gd name="csY27" fmla="*/ 394447 h 770964"/>
              <a:gd name="csX28" fmla="*/ 987415 w 1202568"/>
              <a:gd name="csY28" fmla="*/ 367553 h 770964"/>
              <a:gd name="csX29" fmla="*/ 1014309 w 1202568"/>
              <a:gd name="csY29" fmla="*/ 358588 h 770964"/>
              <a:gd name="csX30" fmla="*/ 1086027 w 1202568"/>
              <a:gd name="csY30" fmla="*/ 295835 h 770964"/>
              <a:gd name="csX31" fmla="*/ 1121886 w 1202568"/>
              <a:gd name="csY31" fmla="*/ 259976 h 770964"/>
              <a:gd name="csX32" fmla="*/ 1139815 w 1202568"/>
              <a:gd name="csY32" fmla="*/ 215153 h 770964"/>
              <a:gd name="csX33" fmla="*/ 1175674 w 1202568"/>
              <a:gd name="csY33" fmla="*/ 161364 h 770964"/>
              <a:gd name="csX34" fmla="*/ 1193603 w 1202568"/>
              <a:gd name="csY34" fmla="*/ 107576 h 770964"/>
              <a:gd name="csX35" fmla="*/ 1202568 w 1202568"/>
              <a:gd name="csY35" fmla="*/ 80682 h 770964"/>
              <a:gd name="csX36" fmla="*/ 1193603 w 1202568"/>
              <a:gd name="csY36" fmla="*/ 44823 h 770964"/>
              <a:gd name="csX37" fmla="*/ 1148780 w 1202568"/>
              <a:gd name="csY37" fmla="*/ 35858 h 770964"/>
              <a:gd name="csX38" fmla="*/ 1086027 w 1202568"/>
              <a:gd name="csY38" fmla="*/ 8964 h 770964"/>
              <a:gd name="csX39" fmla="*/ 1050168 w 1202568"/>
              <a:gd name="csY39" fmla="*/ 0 h 770964"/>
              <a:gd name="csX0" fmla="*/ 1088661 w 1205202"/>
              <a:gd name="csY0" fmla="*/ 20820 h 782820"/>
              <a:gd name="csX1" fmla="*/ 66684 w 1205202"/>
              <a:gd name="csY1" fmla="*/ 379409 h 782820"/>
              <a:gd name="csX2" fmla="*/ 102543 w 1205202"/>
              <a:gd name="csY2" fmla="*/ 433197 h 782820"/>
              <a:gd name="csX3" fmla="*/ 120473 w 1205202"/>
              <a:gd name="csY3" fmla="*/ 478020 h 782820"/>
              <a:gd name="csX4" fmla="*/ 156331 w 1205202"/>
              <a:gd name="csY4" fmla="*/ 522844 h 782820"/>
              <a:gd name="csX5" fmla="*/ 165296 w 1205202"/>
              <a:gd name="csY5" fmla="*/ 549738 h 782820"/>
              <a:gd name="csX6" fmla="*/ 174261 w 1205202"/>
              <a:gd name="csY6" fmla="*/ 585597 h 782820"/>
              <a:gd name="csX7" fmla="*/ 219084 w 1205202"/>
              <a:gd name="csY7" fmla="*/ 648350 h 782820"/>
              <a:gd name="csX8" fmla="*/ 228049 w 1205202"/>
              <a:gd name="csY8" fmla="*/ 684209 h 782820"/>
              <a:gd name="csX9" fmla="*/ 254943 w 1205202"/>
              <a:gd name="csY9" fmla="*/ 702138 h 782820"/>
              <a:gd name="csX10" fmla="*/ 362520 w 1205202"/>
              <a:gd name="csY10" fmla="*/ 675244 h 782820"/>
              <a:gd name="csX11" fmla="*/ 443202 w 1205202"/>
              <a:gd name="csY11" fmla="*/ 657314 h 782820"/>
              <a:gd name="csX12" fmla="*/ 622496 w 1205202"/>
              <a:gd name="csY12" fmla="*/ 675244 h 782820"/>
              <a:gd name="csX13" fmla="*/ 685249 w 1205202"/>
              <a:gd name="csY13" fmla="*/ 693173 h 782820"/>
              <a:gd name="csX14" fmla="*/ 712143 w 1205202"/>
              <a:gd name="csY14" fmla="*/ 720067 h 782820"/>
              <a:gd name="csX15" fmla="*/ 756967 w 1205202"/>
              <a:gd name="csY15" fmla="*/ 729032 h 782820"/>
              <a:gd name="csX16" fmla="*/ 783861 w 1205202"/>
              <a:gd name="csY16" fmla="*/ 737997 h 782820"/>
              <a:gd name="csX17" fmla="*/ 837649 w 1205202"/>
              <a:gd name="csY17" fmla="*/ 782820 h 782820"/>
              <a:gd name="csX18" fmla="*/ 846614 w 1205202"/>
              <a:gd name="csY18" fmla="*/ 737997 h 782820"/>
              <a:gd name="csX19" fmla="*/ 828684 w 1205202"/>
              <a:gd name="csY19" fmla="*/ 720067 h 782820"/>
              <a:gd name="csX20" fmla="*/ 819720 w 1205202"/>
              <a:gd name="csY20" fmla="*/ 693173 h 782820"/>
              <a:gd name="csX21" fmla="*/ 810755 w 1205202"/>
              <a:gd name="csY21" fmla="*/ 630420 h 782820"/>
              <a:gd name="csX22" fmla="*/ 792825 w 1205202"/>
              <a:gd name="csY22" fmla="*/ 603526 h 782820"/>
              <a:gd name="csX23" fmla="*/ 819720 w 1205202"/>
              <a:gd name="csY23" fmla="*/ 576632 h 782820"/>
              <a:gd name="csX24" fmla="*/ 810755 w 1205202"/>
              <a:gd name="csY24" fmla="*/ 549738 h 782820"/>
              <a:gd name="csX25" fmla="*/ 837649 w 1205202"/>
              <a:gd name="csY25" fmla="*/ 478020 h 782820"/>
              <a:gd name="csX26" fmla="*/ 891437 w 1205202"/>
              <a:gd name="csY26" fmla="*/ 469056 h 782820"/>
              <a:gd name="csX27" fmla="*/ 972120 w 1205202"/>
              <a:gd name="csY27" fmla="*/ 406303 h 782820"/>
              <a:gd name="csX28" fmla="*/ 990049 w 1205202"/>
              <a:gd name="csY28" fmla="*/ 379409 h 782820"/>
              <a:gd name="csX29" fmla="*/ 1016943 w 1205202"/>
              <a:gd name="csY29" fmla="*/ 370444 h 782820"/>
              <a:gd name="csX30" fmla="*/ 1088661 w 1205202"/>
              <a:gd name="csY30" fmla="*/ 307691 h 782820"/>
              <a:gd name="csX31" fmla="*/ 1124520 w 1205202"/>
              <a:gd name="csY31" fmla="*/ 271832 h 782820"/>
              <a:gd name="csX32" fmla="*/ 1142449 w 1205202"/>
              <a:gd name="csY32" fmla="*/ 227009 h 782820"/>
              <a:gd name="csX33" fmla="*/ 1178308 w 1205202"/>
              <a:gd name="csY33" fmla="*/ 173220 h 782820"/>
              <a:gd name="csX34" fmla="*/ 1196237 w 1205202"/>
              <a:gd name="csY34" fmla="*/ 119432 h 782820"/>
              <a:gd name="csX35" fmla="*/ 1205202 w 1205202"/>
              <a:gd name="csY35" fmla="*/ 92538 h 782820"/>
              <a:gd name="csX36" fmla="*/ 1196237 w 1205202"/>
              <a:gd name="csY36" fmla="*/ 56679 h 782820"/>
              <a:gd name="csX37" fmla="*/ 1151414 w 1205202"/>
              <a:gd name="csY37" fmla="*/ 47714 h 782820"/>
              <a:gd name="csX38" fmla="*/ 1088661 w 1205202"/>
              <a:gd name="csY38" fmla="*/ 20820 h 782820"/>
              <a:gd name="csX0" fmla="*/ 1156028 w 1249885"/>
              <a:gd name="csY0" fmla="*/ 23757 h 758863"/>
              <a:gd name="csX1" fmla="*/ 71298 w 1249885"/>
              <a:gd name="csY1" fmla="*/ 355452 h 758863"/>
              <a:gd name="csX2" fmla="*/ 107157 w 1249885"/>
              <a:gd name="csY2" fmla="*/ 409240 h 758863"/>
              <a:gd name="csX3" fmla="*/ 125087 w 1249885"/>
              <a:gd name="csY3" fmla="*/ 454063 h 758863"/>
              <a:gd name="csX4" fmla="*/ 160945 w 1249885"/>
              <a:gd name="csY4" fmla="*/ 498887 h 758863"/>
              <a:gd name="csX5" fmla="*/ 169910 w 1249885"/>
              <a:gd name="csY5" fmla="*/ 525781 h 758863"/>
              <a:gd name="csX6" fmla="*/ 178875 w 1249885"/>
              <a:gd name="csY6" fmla="*/ 561640 h 758863"/>
              <a:gd name="csX7" fmla="*/ 223698 w 1249885"/>
              <a:gd name="csY7" fmla="*/ 624393 h 758863"/>
              <a:gd name="csX8" fmla="*/ 232663 w 1249885"/>
              <a:gd name="csY8" fmla="*/ 660252 h 758863"/>
              <a:gd name="csX9" fmla="*/ 259557 w 1249885"/>
              <a:gd name="csY9" fmla="*/ 678181 h 758863"/>
              <a:gd name="csX10" fmla="*/ 367134 w 1249885"/>
              <a:gd name="csY10" fmla="*/ 651287 h 758863"/>
              <a:gd name="csX11" fmla="*/ 447816 w 1249885"/>
              <a:gd name="csY11" fmla="*/ 633357 h 758863"/>
              <a:gd name="csX12" fmla="*/ 627110 w 1249885"/>
              <a:gd name="csY12" fmla="*/ 651287 h 758863"/>
              <a:gd name="csX13" fmla="*/ 689863 w 1249885"/>
              <a:gd name="csY13" fmla="*/ 669216 h 758863"/>
              <a:gd name="csX14" fmla="*/ 716757 w 1249885"/>
              <a:gd name="csY14" fmla="*/ 696110 h 758863"/>
              <a:gd name="csX15" fmla="*/ 761581 w 1249885"/>
              <a:gd name="csY15" fmla="*/ 705075 h 758863"/>
              <a:gd name="csX16" fmla="*/ 788475 w 1249885"/>
              <a:gd name="csY16" fmla="*/ 714040 h 758863"/>
              <a:gd name="csX17" fmla="*/ 842263 w 1249885"/>
              <a:gd name="csY17" fmla="*/ 758863 h 758863"/>
              <a:gd name="csX18" fmla="*/ 851228 w 1249885"/>
              <a:gd name="csY18" fmla="*/ 714040 h 758863"/>
              <a:gd name="csX19" fmla="*/ 833298 w 1249885"/>
              <a:gd name="csY19" fmla="*/ 696110 h 758863"/>
              <a:gd name="csX20" fmla="*/ 824334 w 1249885"/>
              <a:gd name="csY20" fmla="*/ 669216 h 758863"/>
              <a:gd name="csX21" fmla="*/ 815369 w 1249885"/>
              <a:gd name="csY21" fmla="*/ 606463 h 758863"/>
              <a:gd name="csX22" fmla="*/ 797439 w 1249885"/>
              <a:gd name="csY22" fmla="*/ 579569 h 758863"/>
              <a:gd name="csX23" fmla="*/ 824334 w 1249885"/>
              <a:gd name="csY23" fmla="*/ 552675 h 758863"/>
              <a:gd name="csX24" fmla="*/ 815369 w 1249885"/>
              <a:gd name="csY24" fmla="*/ 525781 h 758863"/>
              <a:gd name="csX25" fmla="*/ 842263 w 1249885"/>
              <a:gd name="csY25" fmla="*/ 454063 h 758863"/>
              <a:gd name="csX26" fmla="*/ 896051 w 1249885"/>
              <a:gd name="csY26" fmla="*/ 445099 h 758863"/>
              <a:gd name="csX27" fmla="*/ 976734 w 1249885"/>
              <a:gd name="csY27" fmla="*/ 382346 h 758863"/>
              <a:gd name="csX28" fmla="*/ 994663 w 1249885"/>
              <a:gd name="csY28" fmla="*/ 355452 h 758863"/>
              <a:gd name="csX29" fmla="*/ 1021557 w 1249885"/>
              <a:gd name="csY29" fmla="*/ 346487 h 758863"/>
              <a:gd name="csX30" fmla="*/ 1093275 w 1249885"/>
              <a:gd name="csY30" fmla="*/ 283734 h 758863"/>
              <a:gd name="csX31" fmla="*/ 1129134 w 1249885"/>
              <a:gd name="csY31" fmla="*/ 247875 h 758863"/>
              <a:gd name="csX32" fmla="*/ 1147063 w 1249885"/>
              <a:gd name="csY32" fmla="*/ 203052 h 758863"/>
              <a:gd name="csX33" fmla="*/ 1182922 w 1249885"/>
              <a:gd name="csY33" fmla="*/ 149263 h 758863"/>
              <a:gd name="csX34" fmla="*/ 1200851 w 1249885"/>
              <a:gd name="csY34" fmla="*/ 95475 h 758863"/>
              <a:gd name="csX35" fmla="*/ 1209816 w 1249885"/>
              <a:gd name="csY35" fmla="*/ 68581 h 758863"/>
              <a:gd name="csX36" fmla="*/ 1200851 w 1249885"/>
              <a:gd name="csY36" fmla="*/ 32722 h 758863"/>
              <a:gd name="csX37" fmla="*/ 1156028 w 1249885"/>
              <a:gd name="csY37" fmla="*/ 23757 h 758863"/>
              <a:gd name="csX0" fmla="*/ 1204148 w 1290179"/>
              <a:gd name="csY0" fmla="*/ 16255 h 742396"/>
              <a:gd name="csX1" fmla="*/ 74595 w 1290179"/>
              <a:gd name="csY1" fmla="*/ 338985 h 742396"/>
              <a:gd name="csX2" fmla="*/ 110454 w 1290179"/>
              <a:gd name="csY2" fmla="*/ 392773 h 742396"/>
              <a:gd name="csX3" fmla="*/ 128384 w 1290179"/>
              <a:gd name="csY3" fmla="*/ 437596 h 742396"/>
              <a:gd name="csX4" fmla="*/ 164242 w 1290179"/>
              <a:gd name="csY4" fmla="*/ 482420 h 742396"/>
              <a:gd name="csX5" fmla="*/ 173207 w 1290179"/>
              <a:gd name="csY5" fmla="*/ 509314 h 742396"/>
              <a:gd name="csX6" fmla="*/ 182172 w 1290179"/>
              <a:gd name="csY6" fmla="*/ 545173 h 742396"/>
              <a:gd name="csX7" fmla="*/ 226995 w 1290179"/>
              <a:gd name="csY7" fmla="*/ 607926 h 742396"/>
              <a:gd name="csX8" fmla="*/ 235960 w 1290179"/>
              <a:gd name="csY8" fmla="*/ 643785 h 742396"/>
              <a:gd name="csX9" fmla="*/ 262854 w 1290179"/>
              <a:gd name="csY9" fmla="*/ 661714 h 742396"/>
              <a:gd name="csX10" fmla="*/ 370431 w 1290179"/>
              <a:gd name="csY10" fmla="*/ 634820 h 742396"/>
              <a:gd name="csX11" fmla="*/ 451113 w 1290179"/>
              <a:gd name="csY11" fmla="*/ 616890 h 742396"/>
              <a:gd name="csX12" fmla="*/ 630407 w 1290179"/>
              <a:gd name="csY12" fmla="*/ 634820 h 742396"/>
              <a:gd name="csX13" fmla="*/ 693160 w 1290179"/>
              <a:gd name="csY13" fmla="*/ 652749 h 742396"/>
              <a:gd name="csX14" fmla="*/ 720054 w 1290179"/>
              <a:gd name="csY14" fmla="*/ 679643 h 742396"/>
              <a:gd name="csX15" fmla="*/ 764878 w 1290179"/>
              <a:gd name="csY15" fmla="*/ 688608 h 742396"/>
              <a:gd name="csX16" fmla="*/ 791772 w 1290179"/>
              <a:gd name="csY16" fmla="*/ 697573 h 742396"/>
              <a:gd name="csX17" fmla="*/ 845560 w 1290179"/>
              <a:gd name="csY17" fmla="*/ 742396 h 742396"/>
              <a:gd name="csX18" fmla="*/ 854525 w 1290179"/>
              <a:gd name="csY18" fmla="*/ 697573 h 742396"/>
              <a:gd name="csX19" fmla="*/ 836595 w 1290179"/>
              <a:gd name="csY19" fmla="*/ 679643 h 742396"/>
              <a:gd name="csX20" fmla="*/ 827631 w 1290179"/>
              <a:gd name="csY20" fmla="*/ 652749 h 742396"/>
              <a:gd name="csX21" fmla="*/ 818666 w 1290179"/>
              <a:gd name="csY21" fmla="*/ 589996 h 742396"/>
              <a:gd name="csX22" fmla="*/ 800736 w 1290179"/>
              <a:gd name="csY22" fmla="*/ 563102 h 742396"/>
              <a:gd name="csX23" fmla="*/ 827631 w 1290179"/>
              <a:gd name="csY23" fmla="*/ 536208 h 742396"/>
              <a:gd name="csX24" fmla="*/ 818666 w 1290179"/>
              <a:gd name="csY24" fmla="*/ 509314 h 742396"/>
              <a:gd name="csX25" fmla="*/ 845560 w 1290179"/>
              <a:gd name="csY25" fmla="*/ 437596 h 742396"/>
              <a:gd name="csX26" fmla="*/ 899348 w 1290179"/>
              <a:gd name="csY26" fmla="*/ 428632 h 742396"/>
              <a:gd name="csX27" fmla="*/ 980031 w 1290179"/>
              <a:gd name="csY27" fmla="*/ 365879 h 742396"/>
              <a:gd name="csX28" fmla="*/ 997960 w 1290179"/>
              <a:gd name="csY28" fmla="*/ 338985 h 742396"/>
              <a:gd name="csX29" fmla="*/ 1024854 w 1290179"/>
              <a:gd name="csY29" fmla="*/ 330020 h 742396"/>
              <a:gd name="csX30" fmla="*/ 1096572 w 1290179"/>
              <a:gd name="csY30" fmla="*/ 267267 h 742396"/>
              <a:gd name="csX31" fmla="*/ 1132431 w 1290179"/>
              <a:gd name="csY31" fmla="*/ 231408 h 742396"/>
              <a:gd name="csX32" fmla="*/ 1150360 w 1290179"/>
              <a:gd name="csY32" fmla="*/ 186585 h 742396"/>
              <a:gd name="csX33" fmla="*/ 1186219 w 1290179"/>
              <a:gd name="csY33" fmla="*/ 132796 h 742396"/>
              <a:gd name="csX34" fmla="*/ 1204148 w 1290179"/>
              <a:gd name="csY34" fmla="*/ 79008 h 742396"/>
              <a:gd name="csX35" fmla="*/ 1213113 w 1290179"/>
              <a:gd name="csY35" fmla="*/ 52114 h 742396"/>
              <a:gd name="csX36" fmla="*/ 1204148 w 1290179"/>
              <a:gd name="csY36" fmla="*/ 16255 h 742396"/>
              <a:gd name="csX0" fmla="*/ 1213773 w 1213773"/>
              <a:gd name="csY0" fmla="*/ 0 h 690282"/>
              <a:gd name="csX1" fmla="*/ 75255 w 1213773"/>
              <a:gd name="csY1" fmla="*/ 286871 h 690282"/>
              <a:gd name="csX2" fmla="*/ 111114 w 1213773"/>
              <a:gd name="csY2" fmla="*/ 340659 h 690282"/>
              <a:gd name="csX3" fmla="*/ 129044 w 1213773"/>
              <a:gd name="csY3" fmla="*/ 385482 h 690282"/>
              <a:gd name="csX4" fmla="*/ 164902 w 1213773"/>
              <a:gd name="csY4" fmla="*/ 430306 h 690282"/>
              <a:gd name="csX5" fmla="*/ 173867 w 1213773"/>
              <a:gd name="csY5" fmla="*/ 457200 h 690282"/>
              <a:gd name="csX6" fmla="*/ 182832 w 1213773"/>
              <a:gd name="csY6" fmla="*/ 493059 h 690282"/>
              <a:gd name="csX7" fmla="*/ 227655 w 1213773"/>
              <a:gd name="csY7" fmla="*/ 555812 h 690282"/>
              <a:gd name="csX8" fmla="*/ 236620 w 1213773"/>
              <a:gd name="csY8" fmla="*/ 591671 h 690282"/>
              <a:gd name="csX9" fmla="*/ 263514 w 1213773"/>
              <a:gd name="csY9" fmla="*/ 609600 h 690282"/>
              <a:gd name="csX10" fmla="*/ 371091 w 1213773"/>
              <a:gd name="csY10" fmla="*/ 582706 h 690282"/>
              <a:gd name="csX11" fmla="*/ 451773 w 1213773"/>
              <a:gd name="csY11" fmla="*/ 564776 h 690282"/>
              <a:gd name="csX12" fmla="*/ 631067 w 1213773"/>
              <a:gd name="csY12" fmla="*/ 582706 h 690282"/>
              <a:gd name="csX13" fmla="*/ 693820 w 1213773"/>
              <a:gd name="csY13" fmla="*/ 600635 h 690282"/>
              <a:gd name="csX14" fmla="*/ 720714 w 1213773"/>
              <a:gd name="csY14" fmla="*/ 627529 h 690282"/>
              <a:gd name="csX15" fmla="*/ 765538 w 1213773"/>
              <a:gd name="csY15" fmla="*/ 636494 h 690282"/>
              <a:gd name="csX16" fmla="*/ 792432 w 1213773"/>
              <a:gd name="csY16" fmla="*/ 645459 h 690282"/>
              <a:gd name="csX17" fmla="*/ 846220 w 1213773"/>
              <a:gd name="csY17" fmla="*/ 690282 h 690282"/>
              <a:gd name="csX18" fmla="*/ 855185 w 1213773"/>
              <a:gd name="csY18" fmla="*/ 645459 h 690282"/>
              <a:gd name="csX19" fmla="*/ 837255 w 1213773"/>
              <a:gd name="csY19" fmla="*/ 627529 h 690282"/>
              <a:gd name="csX20" fmla="*/ 828291 w 1213773"/>
              <a:gd name="csY20" fmla="*/ 600635 h 690282"/>
              <a:gd name="csX21" fmla="*/ 819326 w 1213773"/>
              <a:gd name="csY21" fmla="*/ 537882 h 690282"/>
              <a:gd name="csX22" fmla="*/ 801396 w 1213773"/>
              <a:gd name="csY22" fmla="*/ 510988 h 690282"/>
              <a:gd name="csX23" fmla="*/ 828291 w 1213773"/>
              <a:gd name="csY23" fmla="*/ 484094 h 690282"/>
              <a:gd name="csX24" fmla="*/ 819326 w 1213773"/>
              <a:gd name="csY24" fmla="*/ 457200 h 690282"/>
              <a:gd name="csX25" fmla="*/ 846220 w 1213773"/>
              <a:gd name="csY25" fmla="*/ 385482 h 690282"/>
              <a:gd name="csX26" fmla="*/ 900008 w 1213773"/>
              <a:gd name="csY26" fmla="*/ 376518 h 690282"/>
              <a:gd name="csX27" fmla="*/ 980691 w 1213773"/>
              <a:gd name="csY27" fmla="*/ 313765 h 690282"/>
              <a:gd name="csX28" fmla="*/ 998620 w 1213773"/>
              <a:gd name="csY28" fmla="*/ 286871 h 690282"/>
              <a:gd name="csX29" fmla="*/ 1025514 w 1213773"/>
              <a:gd name="csY29" fmla="*/ 277906 h 690282"/>
              <a:gd name="csX30" fmla="*/ 1097232 w 1213773"/>
              <a:gd name="csY30" fmla="*/ 215153 h 690282"/>
              <a:gd name="csX31" fmla="*/ 1133091 w 1213773"/>
              <a:gd name="csY31" fmla="*/ 179294 h 690282"/>
              <a:gd name="csX32" fmla="*/ 1151020 w 1213773"/>
              <a:gd name="csY32" fmla="*/ 134471 h 690282"/>
              <a:gd name="csX33" fmla="*/ 1186879 w 1213773"/>
              <a:gd name="csY33" fmla="*/ 80682 h 690282"/>
              <a:gd name="csX34" fmla="*/ 1204808 w 1213773"/>
              <a:gd name="csY34" fmla="*/ 26894 h 690282"/>
              <a:gd name="csX35" fmla="*/ 1213773 w 1213773"/>
              <a:gd name="csY35" fmla="*/ 0 h 690282"/>
              <a:gd name="csX0" fmla="*/ 1204808 w 1204808"/>
              <a:gd name="csY0" fmla="*/ 0 h 663388"/>
              <a:gd name="csX1" fmla="*/ 75255 w 1204808"/>
              <a:gd name="csY1" fmla="*/ 259977 h 663388"/>
              <a:gd name="csX2" fmla="*/ 111114 w 1204808"/>
              <a:gd name="csY2" fmla="*/ 313765 h 663388"/>
              <a:gd name="csX3" fmla="*/ 129044 w 1204808"/>
              <a:gd name="csY3" fmla="*/ 358588 h 663388"/>
              <a:gd name="csX4" fmla="*/ 164902 w 1204808"/>
              <a:gd name="csY4" fmla="*/ 403412 h 663388"/>
              <a:gd name="csX5" fmla="*/ 173867 w 1204808"/>
              <a:gd name="csY5" fmla="*/ 430306 h 663388"/>
              <a:gd name="csX6" fmla="*/ 182832 w 1204808"/>
              <a:gd name="csY6" fmla="*/ 466165 h 663388"/>
              <a:gd name="csX7" fmla="*/ 227655 w 1204808"/>
              <a:gd name="csY7" fmla="*/ 528918 h 663388"/>
              <a:gd name="csX8" fmla="*/ 236620 w 1204808"/>
              <a:gd name="csY8" fmla="*/ 564777 h 663388"/>
              <a:gd name="csX9" fmla="*/ 263514 w 1204808"/>
              <a:gd name="csY9" fmla="*/ 582706 h 663388"/>
              <a:gd name="csX10" fmla="*/ 371091 w 1204808"/>
              <a:gd name="csY10" fmla="*/ 555812 h 663388"/>
              <a:gd name="csX11" fmla="*/ 451773 w 1204808"/>
              <a:gd name="csY11" fmla="*/ 537882 h 663388"/>
              <a:gd name="csX12" fmla="*/ 631067 w 1204808"/>
              <a:gd name="csY12" fmla="*/ 555812 h 663388"/>
              <a:gd name="csX13" fmla="*/ 693820 w 1204808"/>
              <a:gd name="csY13" fmla="*/ 573741 h 663388"/>
              <a:gd name="csX14" fmla="*/ 720714 w 1204808"/>
              <a:gd name="csY14" fmla="*/ 600635 h 663388"/>
              <a:gd name="csX15" fmla="*/ 765538 w 1204808"/>
              <a:gd name="csY15" fmla="*/ 609600 h 663388"/>
              <a:gd name="csX16" fmla="*/ 792432 w 1204808"/>
              <a:gd name="csY16" fmla="*/ 618565 h 663388"/>
              <a:gd name="csX17" fmla="*/ 846220 w 1204808"/>
              <a:gd name="csY17" fmla="*/ 663388 h 663388"/>
              <a:gd name="csX18" fmla="*/ 855185 w 1204808"/>
              <a:gd name="csY18" fmla="*/ 618565 h 663388"/>
              <a:gd name="csX19" fmla="*/ 837255 w 1204808"/>
              <a:gd name="csY19" fmla="*/ 600635 h 663388"/>
              <a:gd name="csX20" fmla="*/ 828291 w 1204808"/>
              <a:gd name="csY20" fmla="*/ 573741 h 663388"/>
              <a:gd name="csX21" fmla="*/ 819326 w 1204808"/>
              <a:gd name="csY21" fmla="*/ 510988 h 663388"/>
              <a:gd name="csX22" fmla="*/ 801396 w 1204808"/>
              <a:gd name="csY22" fmla="*/ 484094 h 663388"/>
              <a:gd name="csX23" fmla="*/ 828291 w 1204808"/>
              <a:gd name="csY23" fmla="*/ 457200 h 663388"/>
              <a:gd name="csX24" fmla="*/ 819326 w 1204808"/>
              <a:gd name="csY24" fmla="*/ 430306 h 663388"/>
              <a:gd name="csX25" fmla="*/ 846220 w 1204808"/>
              <a:gd name="csY25" fmla="*/ 358588 h 663388"/>
              <a:gd name="csX26" fmla="*/ 900008 w 1204808"/>
              <a:gd name="csY26" fmla="*/ 349624 h 663388"/>
              <a:gd name="csX27" fmla="*/ 980691 w 1204808"/>
              <a:gd name="csY27" fmla="*/ 286871 h 663388"/>
              <a:gd name="csX28" fmla="*/ 998620 w 1204808"/>
              <a:gd name="csY28" fmla="*/ 259977 h 663388"/>
              <a:gd name="csX29" fmla="*/ 1025514 w 1204808"/>
              <a:gd name="csY29" fmla="*/ 251012 h 663388"/>
              <a:gd name="csX30" fmla="*/ 1097232 w 1204808"/>
              <a:gd name="csY30" fmla="*/ 188259 h 663388"/>
              <a:gd name="csX31" fmla="*/ 1133091 w 1204808"/>
              <a:gd name="csY31" fmla="*/ 152400 h 663388"/>
              <a:gd name="csX32" fmla="*/ 1151020 w 1204808"/>
              <a:gd name="csY32" fmla="*/ 107577 h 663388"/>
              <a:gd name="csX33" fmla="*/ 1186879 w 1204808"/>
              <a:gd name="csY33" fmla="*/ 53788 h 663388"/>
              <a:gd name="csX34" fmla="*/ 1204808 w 1204808"/>
              <a:gd name="csY34" fmla="*/ 0 h 663388"/>
              <a:gd name="csX0" fmla="*/ 1186879 w 1186879"/>
              <a:gd name="csY0" fmla="*/ 0 h 609600"/>
              <a:gd name="csX1" fmla="*/ 75255 w 1186879"/>
              <a:gd name="csY1" fmla="*/ 206189 h 609600"/>
              <a:gd name="csX2" fmla="*/ 111114 w 1186879"/>
              <a:gd name="csY2" fmla="*/ 259977 h 609600"/>
              <a:gd name="csX3" fmla="*/ 129044 w 1186879"/>
              <a:gd name="csY3" fmla="*/ 304800 h 609600"/>
              <a:gd name="csX4" fmla="*/ 164902 w 1186879"/>
              <a:gd name="csY4" fmla="*/ 349624 h 609600"/>
              <a:gd name="csX5" fmla="*/ 173867 w 1186879"/>
              <a:gd name="csY5" fmla="*/ 376518 h 609600"/>
              <a:gd name="csX6" fmla="*/ 182832 w 1186879"/>
              <a:gd name="csY6" fmla="*/ 412377 h 609600"/>
              <a:gd name="csX7" fmla="*/ 227655 w 1186879"/>
              <a:gd name="csY7" fmla="*/ 475130 h 609600"/>
              <a:gd name="csX8" fmla="*/ 236620 w 1186879"/>
              <a:gd name="csY8" fmla="*/ 510989 h 609600"/>
              <a:gd name="csX9" fmla="*/ 263514 w 1186879"/>
              <a:gd name="csY9" fmla="*/ 528918 h 609600"/>
              <a:gd name="csX10" fmla="*/ 371091 w 1186879"/>
              <a:gd name="csY10" fmla="*/ 502024 h 609600"/>
              <a:gd name="csX11" fmla="*/ 451773 w 1186879"/>
              <a:gd name="csY11" fmla="*/ 484094 h 609600"/>
              <a:gd name="csX12" fmla="*/ 631067 w 1186879"/>
              <a:gd name="csY12" fmla="*/ 502024 h 609600"/>
              <a:gd name="csX13" fmla="*/ 693820 w 1186879"/>
              <a:gd name="csY13" fmla="*/ 519953 h 609600"/>
              <a:gd name="csX14" fmla="*/ 720714 w 1186879"/>
              <a:gd name="csY14" fmla="*/ 546847 h 609600"/>
              <a:gd name="csX15" fmla="*/ 765538 w 1186879"/>
              <a:gd name="csY15" fmla="*/ 555812 h 609600"/>
              <a:gd name="csX16" fmla="*/ 792432 w 1186879"/>
              <a:gd name="csY16" fmla="*/ 564777 h 609600"/>
              <a:gd name="csX17" fmla="*/ 846220 w 1186879"/>
              <a:gd name="csY17" fmla="*/ 609600 h 609600"/>
              <a:gd name="csX18" fmla="*/ 855185 w 1186879"/>
              <a:gd name="csY18" fmla="*/ 564777 h 609600"/>
              <a:gd name="csX19" fmla="*/ 837255 w 1186879"/>
              <a:gd name="csY19" fmla="*/ 546847 h 609600"/>
              <a:gd name="csX20" fmla="*/ 828291 w 1186879"/>
              <a:gd name="csY20" fmla="*/ 519953 h 609600"/>
              <a:gd name="csX21" fmla="*/ 819326 w 1186879"/>
              <a:gd name="csY21" fmla="*/ 457200 h 609600"/>
              <a:gd name="csX22" fmla="*/ 801396 w 1186879"/>
              <a:gd name="csY22" fmla="*/ 430306 h 609600"/>
              <a:gd name="csX23" fmla="*/ 828291 w 1186879"/>
              <a:gd name="csY23" fmla="*/ 403412 h 609600"/>
              <a:gd name="csX24" fmla="*/ 819326 w 1186879"/>
              <a:gd name="csY24" fmla="*/ 376518 h 609600"/>
              <a:gd name="csX25" fmla="*/ 846220 w 1186879"/>
              <a:gd name="csY25" fmla="*/ 304800 h 609600"/>
              <a:gd name="csX26" fmla="*/ 900008 w 1186879"/>
              <a:gd name="csY26" fmla="*/ 295836 h 609600"/>
              <a:gd name="csX27" fmla="*/ 980691 w 1186879"/>
              <a:gd name="csY27" fmla="*/ 233083 h 609600"/>
              <a:gd name="csX28" fmla="*/ 998620 w 1186879"/>
              <a:gd name="csY28" fmla="*/ 206189 h 609600"/>
              <a:gd name="csX29" fmla="*/ 1025514 w 1186879"/>
              <a:gd name="csY29" fmla="*/ 197224 h 609600"/>
              <a:gd name="csX30" fmla="*/ 1097232 w 1186879"/>
              <a:gd name="csY30" fmla="*/ 134471 h 609600"/>
              <a:gd name="csX31" fmla="*/ 1133091 w 1186879"/>
              <a:gd name="csY31" fmla="*/ 98612 h 609600"/>
              <a:gd name="csX32" fmla="*/ 1151020 w 1186879"/>
              <a:gd name="csY32" fmla="*/ 53789 h 609600"/>
              <a:gd name="csX33" fmla="*/ 1186879 w 1186879"/>
              <a:gd name="csY33" fmla="*/ 0 h 609600"/>
              <a:gd name="csX0" fmla="*/ 688439 w 1142467"/>
              <a:gd name="csY0" fmla="*/ 1306 h 557118"/>
              <a:gd name="csX1" fmla="*/ 39394 w 1142467"/>
              <a:gd name="csY1" fmla="*/ 153707 h 557118"/>
              <a:gd name="csX2" fmla="*/ 75253 w 1142467"/>
              <a:gd name="csY2" fmla="*/ 207495 h 557118"/>
              <a:gd name="csX3" fmla="*/ 93183 w 1142467"/>
              <a:gd name="csY3" fmla="*/ 252318 h 557118"/>
              <a:gd name="csX4" fmla="*/ 129041 w 1142467"/>
              <a:gd name="csY4" fmla="*/ 297142 h 557118"/>
              <a:gd name="csX5" fmla="*/ 138006 w 1142467"/>
              <a:gd name="csY5" fmla="*/ 324036 h 557118"/>
              <a:gd name="csX6" fmla="*/ 146971 w 1142467"/>
              <a:gd name="csY6" fmla="*/ 359895 h 557118"/>
              <a:gd name="csX7" fmla="*/ 191794 w 1142467"/>
              <a:gd name="csY7" fmla="*/ 422648 h 557118"/>
              <a:gd name="csX8" fmla="*/ 200759 w 1142467"/>
              <a:gd name="csY8" fmla="*/ 458507 h 557118"/>
              <a:gd name="csX9" fmla="*/ 227653 w 1142467"/>
              <a:gd name="csY9" fmla="*/ 476436 h 557118"/>
              <a:gd name="csX10" fmla="*/ 335230 w 1142467"/>
              <a:gd name="csY10" fmla="*/ 449542 h 557118"/>
              <a:gd name="csX11" fmla="*/ 415912 w 1142467"/>
              <a:gd name="csY11" fmla="*/ 431612 h 557118"/>
              <a:gd name="csX12" fmla="*/ 595206 w 1142467"/>
              <a:gd name="csY12" fmla="*/ 449542 h 557118"/>
              <a:gd name="csX13" fmla="*/ 657959 w 1142467"/>
              <a:gd name="csY13" fmla="*/ 467471 h 557118"/>
              <a:gd name="csX14" fmla="*/ 684853 w 1142467"/>
              <a:gd name="csY14" fmla="*/ 494365 h 557118"/>
              <a:gd name="csX15" fmla="*/ 729677 w 1142467"/>
              <a:gd name="csY15" fmla="*/ 503330 h 557118"/>
              <a:gd name="csX16" fmla="*/ 756571 w 1142467"/>
              <a:gd name="csY16" fmla="*/ 512295 h 557118"/>
              <a:gd name="csX17" fmla="*/ 810359 w 1142467"/>
              <a:gd name="csY17" fmla="*/ 557118 h 557118"/>
              <a:gd name="csX18" fmla="*/ 819324 w 1142467"/>
              <a:gd name="csY18" fmla="*/ 512295 h 557118"/>
              <a:gd name="csX19" fmla="*/ 801394 w 1142467"/>
              <a:gd name="csY19" fmla="*/ 494365 h 557118"/>
              <a:gd name="csX20" fmla="*/ 792430 w 1142467"/>
              <a:gd name="csY20" fmla="*/ 467471 h 557118"/>
              <a:gd name="csX21" fmla="*/ 783465 w 1142467"/>
              <a:gd name="csY21" fmla="*/ 404718 h 557118"/>
              <a:gd name="csX22" fmla="*/ 765535 w 1142467"/>
              <a:gd name="csY22" fmla="*/ 377824 h 557118"/>
              <a:gd name="csX23" fmla="*/ 792430 w 1142467"/>
              <a:gd name="csY23" fmla="*/ 350930 h 557118"/>
              <a:gd name="csX24" fmla="*/ 783465 w 1142467"/>
              <a:gd name="csY24" fmla="*/ 324036 h 557118"/>
              <a:gd name="csX25" fmla="*/ 810359 w 1142467"/>
              <a:gd name="csY25" fmla="*/ 252318 h 557118"/>
              <a:gd name="csX26" fmla="*/ 864147 w 1142467"/>
              <a:gd name="csY26" fmla="*/ 243354 h 557118"/>
              <a:gd name="csX27" fmla="*/ 944830 w 1142467"/>
              <a:gd name="csY27" fmla="*/ 180601 h 557118"/>
              <a:gd name="csX28" fmla="*/ 962759 w 1142467"/>
              <a:gd name="csY28" fmla="*/ 153707 h 557118"/>
              <a:gd name="csX29" fmla="*/ 989653 w 1142467"/>
              <a:gd name="csY29" fmla="*/ 144742 h 557118"/>
              <a:gd name="csX30" fmla="*/ 1061371 w 1142467"/>
              <a:gd name="csY30" fmla="*/ 81989 h 557118"/>
              <a:gd name="csX31" fmla="*/ 1097230 w 1142467"/>
              <a:gd name="csY31" fmla="*/ 46130 h 557118"/>
              <a:gd name="csX32" fmla="*/ 1115159 w 1142467"/>
              <a:gd name="csY32" fmla="*/ 1307 h 557118"/>
              <a:gd name="csX33" fmla="*/ 688439 w 1142467"/>
              <a:gd name="csY33" fmla="*/ 1306 h 557118"/>
              <a:gd name="csX0" fmla="*/ 688439 w 1097230"/>
              <a:gd name="csY0" fmla="*/ 3878 h 559690"/>
              <a:gd name="csX1" fmla="*/ 39394 w 1097230"/>
              <a:gd name="csY1" fmla="*/ 156279 h 559690"/>
              <a:gd name="csX2" fmla="*/ 75253 w 1097230"/>
              <a:gd name="csY2" fmla="*/ 210067 h 559690"/>
              <a:gd name="csX3" fmla="*/ 93183 w 1097230"/>
              <a:gd name="csY3" fmla="*/ 254890 h 559690"/>
              <a:gd name="csX4" fmla="*/ 129041 w 1097230"/>
              <a:gd name="csY4" fmla="*/ 299714 h 559690"/>
              <a:gd name="csX5" fmla="*/ 138006 w 1097230"/>
              <a:gd name="csY5" fmla="*/ 326608 h 559690"/>
              <a:gd name="csX6" fmla="*/ 146971 w 1097230"/>
              <a:gd name="csY6" fmla="*/ 362467 h 559690"/>
              <a:gd name="csX7" fmla="*/ 191794 w 1097230"/>
              <a:gd name="csY7" fmla="*/ 425220 h 559690"/>
              <a:gd name="csX8" fmla="*/ 200759 w 1097230"/>
              <a:gd name="csY8" fmla="*/ 461079 h 559690"/>
              <a:gd name="csX9" fmla="*/ 227653 w 1097230"/>
              <a:gd name="csY9" fmla="*/ 479008 h 559690"/>
              <a:gd name="csX10" fmla="*/ 335230 w 1097230"/>
              <a:gd name="csY10" fmla="*/ 452114 h 559690"/>
              <a:gd name="csX11" fmla="*/ 415912 w 1097230"/>
              <a:gd name="csY11" fmla="*/ 434184 h 559690"/>
              <a:gd name="csX12" fmla="*/ 595206 w 1097230"/>
              <a:gd name="csY12" fmla="*/ 452114 h 559690"/>
              <a:gd name="csX13" fmla="*/ 657959 w 1097230"/>
              <a:gd name="csY13" fmla="*/ 470043 h 559690"/>
              <a:gd name="csX14" fmla="*/ 684853 w 1097230"/>
              <a:gd name="csY14" fmla="*/ 496937 h 559690"/>
              <a:gd name="csX15" fmla="*/ 729677 w 1097230"/>
              <a:gd name="csY15" fmla="*/ 505902 h 559690"/>
              <a:gd name="csX16" fmla="*/ 756571 w 1097230"/>
              <a:gd name="csY16" fmla="*/ 514867 h 559690"/>
              <a:gd name="csX17" fmla="*/ 810359 w 1097230"/>
              <a:gd name="csY17" fmla="*/ 559690 h 559690"/>
              <a:gd name="csX18" fmla="*/ 819324 w 1097230"/>
              <a:gd name="csY18" fmla="*/ 514867 h 559690"/>
              <a:gd name="csX19" fmla="*/ 801394 w 1097230"/>
              <a:gd name="csY19" fmla="*/ 496937 h 559690"/>
              <a:gd name="csX20" fmla="*/ 792430 w 1097230"/>
              <a:gd name="csY20" fmla="*/ 470043 h 559690"/>
              <a:gd name="csX21" fmla="*/ 783465 w 1097230"/>
              <a:gd name="csY21" fmla="*/ 407290 h 559690"/>
              <a:gd name="csX22" fmla="*/ 765535 w 1097230"/>
              <a:gd name="csY22" fmla="*/ 380396 h 559690"/>
              <a:gd name="csX23" fmla="*/ 792430 w 1097230"/>
              <a:gd name="csY23" fmla="*/ 353502 h 559690"/>
              <a:gd name="csX24" fmla="*/ 783465 w 1097230"/>
              <a:gd name="csY24" fmla="*/ 326608 h 559690"/>
              <a:gd name="csX25" fmla="*/ 810359 w 1097230"/>
              <a:gd name="csY25" fmla="*/ 254890 h 559690"/>
              <a:gd name="csX26" fmla="*/ 864147 w 1097230"/>
              <a:gd name="csY26" fmla="*/ 245926 h 559690"/>
              <a:gd name="csX27" fmla="*/ 944830 w 1097230"/>
              <a:gd name="csY27" fmla="*/ 183173 h 559690"/>
              <a:gd name="csX28" fmla="*/ 962759 w 1097230"/>
              <a:gd name="csY28" fmla="*/ 156279 h 559690"/>
              <a:gd name="csX29" fmla="*/ 989653 w 1097230"/>
              <a:gd name="csY29" fmla="*/ 147314 h 559690"/>
              <a:gd name="csX30" fmla="*/ 1061371 w 1097230"/>
              <a:gd name="csY30" fmla="*/ 84561 h 559690"/>
              <a:gd name="csX31" fmla="*/ 1097230 w 1097230"/>
              <a:gd name="csY31" fmla="*/ 48702 h 559690"/>
              <a:gd name="csX32" fmla="*/ 688439 w 1097230"/>
              <a:gd name="csY32" fmla="*/ 3878 h 559690"/>
              <a:gd name="csX0" fmla="*/ 688439 w 1061371"/>
              <a:gd name="csY0" fmla="*/ 0 h 555812"/>
              <a:gd name="csX1" fmla="*/ 39394 w 1061371"/>
              <a:gd name="csY1" fmla="*/ 152401 h 555812"/>
              <a:gd name="csX2" fmla="*/ 75253 w 1061371"/>
              <a:gd name="csY2" fmla="*/ 206189 h 555812"/>
              <a:gd name="csX3" fmla="*/ 93183 w 1061371"/>
              <a:gd name="csY3" fmla="*/ 251012 h 555812"/>
              <a:gd name="csX4" fmla="*/ 129041 w 1061371"/>
              <a:gd name="csY4" fmla="*/ 295836 h 555812"/>
              <a:gd name="csX5" fmla="*/ 138006 w 1061371"/>
              <a:gd name="csY5" fmla="*/ 322730 h 555812"/>
              <a:gd name="csX6" fmla="*/ 146971 w 1061371"/>
              <a:gd name="csY6" fmla="*/ 358589 h 555812"/>
              <a:gd name="csX7" fmla="*/ 191794 w 1061371"/>
              <a:gd name="csY7" fmla="*/ 421342 h 555812"/>
              <a:gd name="csX8" fmla="*/ 200759 w 1061371"/>
              <a:gd name="csY8" fmla="*/ 457201 h 555812"/>
              <a:gd name="csX9" fmla="*/ 227653 w 1061371"/>
              <a:gd name="csY9" fmla="*/ 475130 h 555812"/>
              <a:gd name="csX10" fmla="*/ 335230 w 1061371"/>
              <a:gd name="csY10" fmla="*/ 448236 h 555812"/>
              <a:gd name="csX11" fmla="*/ 415912 w 1061371"/>
              <a:gd name="csY11" fmla="*/ 430306 h 555812"/>
              <a:gd name="csX12" fmla="*/ 595206 w 1061371"/>
              <a:gd name="csY12" fmla="*/ 448236 h 555812"/>
              <a:gd name="csX13" fmla="*/ 657959 w 1061371"/>
              <a:gd name="csY13" fmla="*/ 466165 h 555812"/>
              <a:gd name="csX14" fmla="*/ 684853 w 1061371"/>
              <a:gd name="csY14" fmla="*/ 493059 h 555812"/>
              <a:gd name="csX15" fmla="*/ 729677 w 1061371"/>
              <a:gd name="csY15" fmla="*/ 502024 h 555812"/>
              <a:gd name="csX16" fmla="*/ 756571 w 1061371"/>
              <a:gd name="csY16" fmla="*/ 510989 h 555812"/>
              <a:gd name="csX17" fmla="*/ 810359 w 1061371"/>
              <a:gd name="csY17" fmla="*/ 555812 h 555812"/>
              <a:gd name="csX18" fmla="*/ 819324 w 1061371"/>
              <a:gd name="csY18" fmla="*/ 510989 h 555812"/>
              <a:gd name="csX19" fmla="*/ 801394 w 1061371"/>
              <a:gd name="csY19" fmla="*/ 493059 h 555812"/>
              <a:gd name="csX20" fmla="*/ 792430 w 1061371"/>
              <a:gd name="csY20" fmla="*/ 466165 h 555812"/>
              <a:gd name="csX21" fmla="*/ 783465 w 1061371"/>
              <a:gd name="csY21" fmla="*/ 403412 h 555812"/>
              <a:gd name="csX22" fmla="*/ 765535 w 1061371"/>
              <a:gd name="csY22" fmla="*/ 376518 h 555812"/>
              <a:gd name="csX23" fmla="*/ 792430 w 1061371"/>
              <a:gd name="csY23" fmla="*/ 349624 h 555812"/>
              <a:gd name="csX24" fmla="*/ 783465 w 1061371"/>
              <a:gd name="csY24" fmla="*/ 322730 h 555812"/>
              <a:gd name="csX25" fmla="*/ 810359 w 1061371"/>
              <a:gd name="csY25" fmla="*/ 251012 h 555812"/>
              <a:gd name="csX26" fmla="*/ 864147 w 1061371"/>
              <a:gd name="csY26" fmla="*/ 242048 h 555812"/>
              <a:gd name="csX27" fmla="*/ 944830 w 1061371"/>
              <a:gd name="csY27" fmla="*/ 179295 h 555812"/>
              <a:gd name="csX28" fmla="*/ 962759 w 1061371"/>
              <a:gd name="csY28" fmla="*/ 152401 h 555812"/>
              <a:gd name="csX29" fmla="*/ 989653 w 1061371"/>
              <a:gd name="csY29" fmla="*/ 143436 h 555812"/>
              <a:gd name="csX30" fmla="*/ 1061371 w 1061371"/>
              <a:gd name="csY30" fmla="*/ 80683 h 555812"/>
              <a:gd name="csX31" fmla="*/ 688439 w 1061371"/>
              <a:gd name="csY31" fmla="*/ 0 h 555812"/>
              <a:gd name="csX0" fmla="*/ 688439 w 989653"/>
              <a:gd name="csY0" fmla="*/ 13 h 555825"/>
              <a:gd name="csX1" fmla="*/ 39394 w 989653"/>
              <a:gd name="csY1" fmla="*/ 152414 h 555825"/>
              <a:gd name="csX2" fmla="*/ 75253 w 989653"/>
              <a:gd name="csY2" fmla="*/ 206202 h 555825"/>
              <a:gd name="csX3" fmla="*/ 93183 w 989653"/>
              <a:gd name="csY3" fmla="*/ 251025 h 555825"/>
              <a:gd name="csX4" fmla="*/ 129041 w 989653"/>
              <a:gd name="csY4" fmla="*/ 295849 h 555825"/>
              <a:gd name="csX5" fmla="*/ 138006 w 989653"/>
              <a:gd name="csY5" fmla="*/ 322743 h 555825"/>
              <a:gd name="csX6" fmla="*/ 146971 w 989653"/>
              <a:gd name="csY6" fmla="*/ 358602 h 555825"/>
              <a:gd name="csX7" fmla="*/ 191794 w 989653"/>
              <a:gd name="csY7" fmla="*/ 421355 h 555825"/>
              <a:gd name="csX8" fmla="*/ 200759 w 989653"/>
              <a:gd name="csY8" fmla="*/ 457214 h 555825"/>
              <a:gd name="csX9" fmla="*/ 227653 w 989653"/>
              <a:gd name="csY9" fmla="*/ 475143 h 555825"/>
              <a:gd name="csX10" fmla="*/ 335230 w 989653"/>
              <a:gd name="csY10" fmla="*/ 448249 h 555825"/>
              <a:gd name="csX11" fmla="*/ 415912 w 989653"/>
              <a:gd name="csY11" fmla="*/ 430319 h 555825"/>
              <a:gd name="csX12" fmla="*/ 595206 w 989653"/>
              <a:gd name="csY12" fmla="*/ 448249 h 555825"/>
              <a:gd name="csX13" fmla="*/ 657959 w 989653"/>
              <a:gd name="csY13" fmla="*/ 466178 h 555825"/>
              <a:gd name="csX14" fmla="*/ 684853 w 989653"/>
              <a:gd name="csY14" fmla="*/ 493072 h 555825"/>
              <a:gd name="csX15" fmla="*/ 729677 w 989653"/>
              <a:gd name="csY15" fmla="*/ 502037 h 555825"/>
              <a:gd name="csX16" fmla="*/ 756571 w 989653"/>
              <a:gd name="csY16" fmla="*/ 511002 h 555825"/>
              <a:gd name="csX17" fmla="*/ 810359 w 989653"/>
              <a:gd name="csY17" fmla="*/ 555825 h 555825"/>
              <a:gd name="csX18" fmla="*/ 819324 w 989653"/>
              <a:gd name="csY18" fmla="*/ 511002 h 555825"/>
              <a:gd name="csX19" fmla="*/ 801394 w 989653"/>
              <a:gd name="csY19" fmla="*/ 493072 h 555825"/>
              <a:gd name="csX20" fmla="*/ 792430 w 989653"/>
              <a:gd name="csY20" fmla="*/ 466178 h 555825"/>
              <a:gd name="csX21" fmla="*/ 783465 w 989653"/>
              <a:gd name="csY21" fmla="*/ 403425 h 555825"/>
              <a:gd name="csX22" fmla="*/ 765535 w 989653"/>
              <a:gd name="csY22" fmla="*/ 376531 h 555825"/>
              <a:gd name="csX23" fmla="*/ 792430 w 989653"/>
              <a:gd name="csY23" fmla="*/ 349637 h 555825"/>
              <a:gd name="csX24" fmla="*/ 783465 w 989653"/>
              <a:gd name="csY24" fmla="*/ 322743 h 555825"/>
              <a:gd name="csX25" fmla="*/ 810359 w 989653"/>
              <a:gd name="csY25" fmla="*/ 251025 h 555825"/>
              <a:gd name="csX26" fmla="*/ 864147 w 989653"/>
              <a:gd name="csY26" fmla="*/ 242061 h 555825"/>
              <a:gd name="csX27" fmla="*/ 944830 w 989653"/>
              <a:gd name="csY27" fmla="*/ 179308 h 555825"/>
              <a:gd name="csX28" fmla="*/ 962759 w 989653"/>
              <a:gd name="csY28" fmla="*/ 152414 h 555825"/>
              <a:gd name="csX29" fmla="*/ 989653 w 989653"/>
              <a:gd name="csY29" fmla="*/ 143449 h 555825"/>
              <a:gd name="csX30" fmla="*/ 688439 w 989653"/>
              <a:gd name="csY30" fmla="*/ 13 h 555825"/>
              <a:gd name="csX0" fmla="*/ 688439 w 978950"/>
              <a:gd name="csY0" fmla="*/ 0 h 555812"/>
              <a:gd name="csX1" fmla="*/ 39394 w 978950"/>
              <a:gd name="csY1" fmla="*/ 152401 h 555812"/>
              <a:gd name="csX2" fmla="*/ 75253 w 978950"/>
              <a:gd name="csY2" fmla="*/ 206189 h 555812"/>
              <a:gd name="csX3" fmla="*/ 93183 w 978950"/>
              <a:gd name="csY3" fmla="*/ 251012 h 555812"/>
              <a:gd name="csX4" fmla="*/ 129041 w 978950"/>
              <a:gd name="csY4" fmla="*/ 295836 h 555812"/>
              <a:gd name="csX5" fmla="*/ 138006 w 978950"/>
              <a:gd name="csY5" fmla="*/ 322730 h 555812"/>
              <a:gd name="csX6" fmla="*/ 146971 w 978950"/>
              <a:gd name="csY6" fmla="*/ 358589 h 555812"/>
              <a:gd name="csX7" fmla="*/ 191794 w 978950"/>
              <a:gd name="csY7" fmla="*/ 421342 h 555812"/>
              <a:gd name="csX8" fmla="*/ 200759 w 978950"/>
              <a:gd name="csY8" fmla="*/ 457201 h 555812"/>
              <a:gd name="csX9" fmla="*/ 227653 w 978950"/>
              <a:gd name="csY9" fmla="*/ 475130 h 555812"/>
              <a:gd name="csX10" fmla="*/ 335230 w 978950"/>
              <a:gd name="csY10" fmla="*/ 448236 h 555812"/>
              <a:gd name="csX11" fmla="*/ 415912 w 978950"/>
              <a:gd name="csY11" fmla="*/ 430306 h 555812"/>
              <a:gd name="csX12" fmla="*/ 595206 w 978950"/>
              <a:gd name="csY12" fmla="*/ 448236 h 555812"/>
              <a:gd name="csX13" fmla="*/ 657959 w 978950"/>
              <a:gd name="csY13" fmla="*/ 466165 h 555812"/>
              <a:gd name="csX14" fmla="*/ 684853 w 978950"/>
              <a:gd name="csY14" fmla="*/ 493059 h 555812"/>
              <a:gd name="csX15" fmla="*/ 729677 w 978950"/>
              <a:gd name="csY15" fmla="*/ 502024 h 555812"/>
              <a:gd name="csX16" fmla="*/ 756571 w 978950"/>
              <a:gd name="csY16" fmla="*/ 510989 h 555812"/>
              <a:gd name="csX17" fmla="*/ 810359 w 978950"/>
              <a:gd name="csY17" fmla="*/ 555812 h 555812"/>
              <a:gd name="csX18" fmla="*/ 819324 w 978950"/>
              <a:gd name="csY18" fmla="*/ 510989 h 555812"/>
              <a:gd name="csX19" fmla="*/ 801394 w 978950"/>
              <a:gd name="csY19" fmla="*/ 493059 h 555812"/>
              <a:gd name="csX20" fmla="*/ 792430 w 978950"/>
              <a:gd name="csY20" fmla="*/ 466165 h 555812"/>
              <a:gd name="csX21" fmla="*/ 783465 w 978950"/>
              <a:gd name="csY21" fmla="*/ 403412 h 555812"/>
              <a:gd name="csX22" fmla="*/ 765535 w 978950"/>
              <a:gd name="csY22" fmla="*/ 376518 h 555812"/>
              <a:gd name="csX23" fmla="*/ 792430 w 978950"/>
              <a:gd name="csY23" fmla="*/ 349624 h 555812"/>
              <a:gd name="csX24" fmla="*/ 783465 w 978950"/>
              <a:gd name="csY24" fmla="*/ 322730 h 555812"/>
              <a:gd name="csX25" fmla="*/ 810359 w 978950"/>
              <a:gd name="csY25" fmla="*/ 251012 h 555812"/>
              <a:gd name="csX26" fmla="*/ 864147 w 978950"/>
              <a:gd name="csY26" fmla="*/ 242048 h 555812"/>
              <a:gd name="csX27" fmla="*/ 944830 w 978950"/>
              <a:gd name="csY27" fmla="*/ 179295 h 555812"/>
              <a:gd name="csX28" fmla="*/ 962759 w 978950"/>
              <a:gd name="csY28" fmla="*/ 152401 h 555812"/>
              <a:gd name="csX29" fmla="*/ 688439 w 978950"/>
              <a:gd name="csY29" fmla="*/ 0 h 555812"/>
              <a:gd name="csX0" fmla="*/ 688439 w 950996"/>
              <a:gd name="csY0" fmla="*/ 119 h 555931"/>
              <a:gd name="csX1" fmla="*/ 39394 w 950996"/>
              <a:gd name="csY1" fmla="*/ 152520 h 555931"/>
              <a:gd name="csX2" fmla="*/ 75253 w 950996"/>
              <a:gd name="csY2" fmla="*/ 206308 h 555931"/>
              <a:gd name="csX3" fmla="*/ 93183 w 950996"/>
              <a:gd name="csY3" fmla="*/ 251131 h 555931"/>
              <a:gd name="csX4" fmla="*/ 129041 w 950996"/>
              <a:gd name="csY4" fmla="*/ 295955 h 555931"/>
              <a:gd name="csX5" fmla="*/ 138006 w 950996"/>
              <a:gd name="csY5" fmla="*/ 322849 h 555931"/>
              <a:gd name="csX6" fmla="*/ 146971 w 950996"/>
              <a:gd name="csY6" fmla="*/ 358708 h 555931"/>
              <a:gd name="csX7" fmla="*/ 191794 w 950996"/>
              <a:gd name="csY7" fmla="*/ 421461 h 555931"/>
              <a:gd name="csX8" fmla="*/ 200759 w 950996"/>
              <a:gd name="csY8" fmla="*/ 457320 h 555931"/>
              <a:gd name="csX9" fmla="*/ 227653 w 950996"/>
              <a:gd name="csY9" fmla="*/ 475249 h 555931"/>
              <a:gd name="csX10" fmla="*/ 335230 w 950996"/>
              <a:gd name="csY10" fmla="*/ 448355 h 555931"/>
              <a:gd name="csX11" fmla="*/ 415912 w 950996"/>
              <a:gd name="csY11" fmla="*/ 430425 h 555931"/>
              <a:gd name="csX12" fmla="*/ 595206 w 950996"/>
              <a:gd name="csY12" fmla="*/ 448355 h 555931"/>
              <a:gd name="csX13" fmla="*/ 657959 w 950996"/>
              <a:gd name="csY13" fmla="*/ 466284 h 555931"/>
              <a:gd name="csX14" fmla="*/ 684853 w 950996"/>
              <a:gd name="csY14" fmla="*/ 493178 h 555931"/>
              <a:gd name="csX15" fmla="*/ 729677 w 950996"/>
              <a:gd name="csY15" fmla="*/ 502143 h 555931"/>
              <a:gd name="csX16" fmla="*/ 756571 w 950996"/>
              <a:gd name="csY16" fmla="*/ 511108 h 555931"/>
              <a:gd name="csX17" fmla="*/ 810359 w 950996"/>
              <a:gd name="csY17" fmla="*/ 555931 h 555931"/>
              <a:gd name="csX18" fmla="*/ 819324 w 950996"/>
              <a:gd name="csY18" fmla="*/ 511108 h 555931"/>
              <a:gd name="csX19" fmla="*/ 801394 w 950996"/>
              <a:gd name="csY19" fmla="*/ 493178 h 555931"/>
              <a:gd name="csX20" fmla="*/ 792430 w 950996"/>
              <a:gd name="csY20" fmla="*/ 466284 h 555931"/>
              <a:gd name="csX21" fmla="*/ 783465 w 950996"/>
              <a:gd name="csY21" fmla="*/ 403531 h 555931"/>
              <a:gd name="csX22" fmla="*/ 765535 w 950996"/>
              <a:gd name="csY22" fmla="*/ 376637 h 555931"/>
              <a:gd name="csX23" fmla="*/ 792430 w 950996"/>
              <a:gd name="csY23" fmla="*/ 349743 h 555931"/>
              <a:gd name="csX24" fmla="*/ 783465 w 950996"/>
              <a:gd name="csY24" fmla="*/ 322849 h 555931"/>
              <a:gd name="csX25" fmla="*/ 810359 w 950996"/>
              <a:gd name="csY25" fmla="*/ 251131 h 555931"/>
              <a:gd name="csX26" fmla="*/ 864147 w 950996"/>
              <a:gd name="csY26" fmla="*/ 242167 h 555931"/>
              <a:gd name="csX27" fmla="*/ 944830 w 950996"/>
              <a:gd name="csY27" fmla="*/ 179414 h 555931"/>
              <a:gd name="csX28" fmla="*/ 688439 w 950996"/>
              <a:gd name="csY28" fmla="*/ 119 h 555931"/>
              <a:gd name="csX0" fmla="*/ 688439 w 864147"/>
              <a:gd name="csY0" fmla="*/ 1165 h 556977"/>
              <a:gd name="csX1" fmla="*/ 39394 w 864147"/>
              <a:gd name="csY1" fmla="*/ 153566 h 556977"/>
              <a:gd name="csX2" fmla="*/ 75253 w 864147"/>
              <a:gd name="csY2" fmla="*/ 207354 h 556977"/>
              <a:gd name="csX3" fmla="*/ 93183 w 864147"/>
              <a:gd name="csY3" fmla="*/ 252177 h 556977"/>
              <a:gd name="csX4" fmla="*/ 129041 w 864147"/>
              <a:gd name="csY4" fmla="*/ 297001 h 556977"/>
              <a:gd name="csX5" fmla="*/ 138006 w 864147"/>
              <a:gd name="csY5" fmla="*/ 323895 h 556977"/>
              <a:gd name="csX6" fmla="*/ 146971 w 864147"/>
              <a:gd name="csY6" fmla="*/ 359754 h 556977"/>
              <a:gd name="csX7" fmla="*/ 191794 w 864147"/>
              <a:gd name="csY7" fmla="*/ 422507 h 556977"/>
              <a:gd name="csX8" fmla="*/ 200759 w 864147"/>
              <a:gd name="csY8" fmla="*/ 458366 h 556977"/>
              <a:gd name="csX9" fmla="*/ 227653 w 864147"/>
              <a:gd name="csY9" fmla="*/ 476295 h 556977"/>
              <a:gd name="csX10" fmla="*/ 335230 w 864147"/>
              <a:gd name="csY10" fmla="*/ 449401 h 556977"/>
              <a:gd name="csX11" fmla="*/ 415912 w 864147"/>
              <a:gd name="csY11" fmla="*/ 431471 h 556977"/>
              <a:gd name="csX12" fmla="*/ 595206 w 864147"/>
              <a:gd name="csY12" fmla="*/ 449401 h 556977"/>
              <a:gd name="csX13" fmla="*/ 657959 w 864147"/>
              <a:gd name="csY13" fmla="*/ 467330 h 556977"/>
              <a:gd name="csX14" fmla="*/ 684853 w 864147"/>
              <a:gd name="csY14" fmla="*/ 494224 h 556977"/>
              <a:gd name="csX15" fmla="*/ 729677 w 864147"/>
              <a:gd name="csY15" fmla="*/ 503189 h 556977"/>
              <a:gd name="csX16" fmla="*/ 756571 w 864147"/>
              <a:gd name="csY16" fmla="*/ 512154 h 556977"/>
              <a:gd name="csX17" fmla="*/ 810359 w 864147"/>
              <a:gd name="csY17" fmla="*/ 556977 h 556977"/>
              <a:gd name="csX18" fmla="*/ 819324 w 864147"/>
              <a:gd name="csY18" fmla="*/ 512154 h 556977"/>
              <a:gd name="csX19" fmla="*/ 801394 w 864147"/>
              <a:gd name="csY19" fmla="*/ 494224 h 556977"/>
              <a:gd name="csX20" fmla="*/ 792430 w 864147"/>
              <a:gd name="csY20" fmla="*/ 467330 h 556977"/>
              <a:gd name="csX21" fmla="*/ 783465 w 864147"/>
              <a:gd name="csY21" fmla="*/ 404577 h 556977"/>
              <a:gd name="csX22" fmla="*/ 765535 w 864147"/>
              <a:gd name="csY22" fmla="*/ 377683 h 556977"/>
              <a:gd name="csX23" fmla="*/ 792430 w 864147"/>
              <a:gd name="csY23" fmla="*/ 350789 h 556977"/>
              <a:gd name="csX24" fmla="*/ 783465 w 864147"/>
              <a:gd name="csY24" fmla="*/ 323895 h 556977"/>
              <a:gd name="csX25" fmla="*/ 810359 w 864147"/>
              <a:gd name="csY25" fmla="*/ 252177 h 556977"/>
              <a:gd name="csX26" fmla="*/ 864147 w 864147"/>
              <a:gd name="csY26" fmla="*/ 243213 h 556977"/>
              <a:gd name="csX27" fmla="*/ 688439 w 864147"/>
              <a:gd name="csY27" fmla="*/ 1165 h 556977"/>
              <a:gd name="csX0" fmla="*/ 688439 w 819682"/>
              <a:gd name="csY0" fmla="*/ 1386 h 557198"/>
              <a:gd name="csX1" fmla="*/ 39394 w 819682"/>
              <a:gd name="csY1" fmla="*/ 153787 h 557198"/>
              <a:gd name="csX2" fmla="*/ 75253 w 819682"/>
              <a:gd name="csY2" fmla="*/ 207575 h 557198"/>
              <a:gd name="csX3" fmla="*/ 93183 w 819682"/>
              <a:gd name="csY3" fmla="*/ 252398 h 557198"/>
              <a:gd name="csX4" fmla="*/ 129041 w 819682"/>
              <a:gd name="csY4" fmla="*/ 297222 h 557198"/>
              <a:gd name="csX5" fmla="*/ 138006 w 819682"/>
              <a:gd name="csY5" fmla="*/ 324116 h 557198"/>
              <a:gd name="csX6" fmla="*/ 146971 w 819682"/>
              <a:gd name="csY6" fmla="*/ 359975 h 557198"/>
              <a:gd name="csX7" fmla="*/ 191794 w 819682"/>
              <a:gd name="csY7" fmla="*/ 422728 h 557198"/>
              <a:gd name="csX8" fmla="*/ 200759 w 819682"/>
              <a:gd name="csY8" fmla="*/ 458587 h 557198"/>
              <a:gd name="csX9" fmla="*/ 227653 w 819682"/>
              <a:gd name="csY9" fmla="*/ 476516 h 557198"/>
              <a:gd name="csX10" fmla="*/ 335230 w 819682"/>
              <a:gd name="csY10" fmla="*/ 449622 h 557198"/>
              <a:gd name="csX11" fmla="*/ 415912 w 819682"/>
              <a:gd name="csY11" fmla="*/ 431692 h 557198"/>
              <a:gd name="csX12" fmla="*/ 595206 w 819682"/>
              <a:gd name="csY12" fmla="*/ 449622 h 557198"/>
              <a:gd name="csX13" fmla="*/ 657959 w 819682"/>
              <a:gd name="csY13" fmla="*/ 467551 h 557198"/>
              <a:gd name="csX14" fmla="*/ 684853 w 819682"/>
              <a:gd name="csY14" fmla="*/ 494445 h 557198"/>
              <a:gd name="csX15" fmla="*/ 729677 w 819682"/>
              <a:gd name="csY15" fmla="*/ 503410 h 557198"/>
              <a:gd name="csX16" fmla="*/ 756571 w 819682"/>
              <a:gd name="csY16" fmla="*/ 512375 h 557198"/>
              <a:gd name="csX17" fmla="*/ 810359 w 819682"/>
              <a:gd name="csY17" fmla="*/ 557198 h 557198"/>
              <a:gd name="csX18" fmla="*/ 819324 w 819682"/>
              <a:gd name="csY18" fmla="*/ 512375 h 557198"/>
              <a:gd name="csX19" fmla="*/ 801394 w 819682"/>
              <a:gd name="csY19" fmla="*/ 494445 h 557198"/>
              <a:gd name="csX20" fmla="*/ 792430 w 819682"/>
              <a:gd name="csY20" fmla="*/ 467551 h 557198"/>
              <a:gd name="csX21" fmla="*/ 783465 w 819682"/>
              <a:gd name="csY21" fmla="*/ 404798 h 557198"/>
              <a:gd name="csX22" fmla="*/ 765535 w 819682"/>
              <a:gd name="csY22" fmla="*/ 377904 h 557198"/>
              <a:gd name="csX23" fmla="*/ 792430 w 819682"/>
              <a:gd name="csY23" fmla="*/ 351010 h 557198"/>
              <a:gd name="csX24" fmla="*/ 783465 w 819682"/>
              <a:gd name="csY24" fmla="*/ 324116 h 557198"/>
              <a:gd name="csX25" fmla="*/ 810359 w 819682"/>
              <a:gd name="csY25" fmla="*/ 252398 h 557198"/>
              <a:gd name="csX26" fmla="*/ 688439 w 819682"/>
              <a:gd name="csY26" fmla="*/ 1386 h 557198"/>
              <a:gd name="csX0" fmla="*/ 549997 w 812680"/>
              <a:gd name="csY0" fmla="*/ 2714 h 472465"/>
              <a:gd name="csX1" fmla="*/ 30044 w 812680"/>
              <a:gd name="csY1" fmla="*/ 69054 h 472465"/>
              <a:gd name="csX2" fmla="*/ 65903 w 812680"/>
              <a:gd name="csY2" fmla="*/ 122842 h 472465"/>
              <a:gd name="csX3" fmla="*/ 83833 w 812680"/>
              <a:gd name="csY3" fmla="*/ 167665 h 472465"/>
              <a:gd name="csX4" fmla="*/ 119691 w 812680"/>
              <a:gd name="csY4" fmla="*/ 212489 h 472465"/>
              <a:gd name="csX5" fmla="*/ 128656 w 812680"/>
              <a:gd name="csY5" fmla="*/ 239383 h 472465"/>
              <a:gd name="csX6" fmla="*/ 137621 w 812680"/>
              <a:gd name="csY6" fmla="*/ 275242 h 472465"/>
              <a:gd name="csX7" fmla="*/ 182444 w 812680"/>
              <a:gd name="csY7" fmla="*/ 337995 h 472465"/>
              <a:gd name="csX8" fmla="*/ 191409 w 812680"/>
              <a:gd name="csY8" fmla="*/ 373854 h 472465"/>
              <a:gd name="csX9" fmla="*/ 218303 w 812680"/>
              <a:gd name="csY9" fmla="*/ 391783 h 472465"/>
              <a:gd name="csX10" fmla="*/ 325880 w 812680"/>
              <a:gd name="csY10" fmla="*/ 364889 h 472465"/>
              <a:gd name="csX11" fmla="*/ 406562 w 812680"/>
              <a:gd name="csY11" fmla="*/ 346959 h 472465"/>
              <a:gd name="csX12" fmla="*/ 585856 w 812680"/>
              <a:gd name="csY12" fmla="*/ 364889 h 472465"/>
              <a:gd name="csX13" fmla="*/ 648609 w 812680"/>
              <a:gd name="csY13" fmla="*/ 382818 h 472465"/>
              <a:gd name="csX14" fmla="*/ 675503 w 812680"/>
              <a:gd name="csY14" fmla="*/ 409712 h 472465"/>
              <a:gd name="csX15" fmla="*/ 720327 w 812680"/>
              <a:gd name="csY15" fmla="*/ 418677 h 472465"/>
              <a:gd name="csX16" fmla="*/ 747221 w 812680"/>
              <a:gd name="csY16" fmla="*/ 427642 h 472465"/>
              <a:gd name="csX17" fmla="*/ 801009 w 812680"/>
              <a:gd name="csY17" fmla="*/ 472465 h 472465"/>
              <a:gd name="csX18" fmla="*/ 809974 w 812680"/>
              <a:gd name="csY18" fmla="*/ 427642 h 472465"/>
              <a:gd name="csX19" fmla="*/ 792044 w 812680"/>
              <a:gd name="csY19" fmla="*/ 409712 h 472465"/>
              <a:gd name="csX20" fmla="*/ 783080 w 812680"/>
              <a:gd name="csY20" fmla="*/ 382818 h 472465"/>
              <a:gd name="csX21" fmla="*/ 774115 w 812680"/>
              <a:gd name="csY21" fmla="*/ 320065 h 472465"/>
              <a:gd name="csX22" fmla="*/ 756185 w 812680"/>
              <a:gd name="csY22" fmla="*/ 293171 h 472465"/>
              <a:gd name="csX23" fmla="*/ 783080 w 812680"/>
              <a:gd name="csY23" fmla="*/ 266277 h 472465"/>
              <a:gd name="csX24" fmla="*/ 774115 w 812680"/>
              <a:gd name="csY24" fmla="*/ 239383 h 472465"/>
              <a:gd name="csX25" fmla="*/ 801009 w 812680"/>
              <a:gd name="csY25" fmla="*/ 167665 h 472465"/>
              <a:gd name="csX26" fmla="*/ 549997 w 812680"/>
              <a:gd name="csY26" fmla="*/ 2714 h 4724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812680" h="472465">
                <a:moveTo>
                  <a:pt x="549997" y="2714"/>
                </a:moveTo>
                <a:cubicBezTo>
                  <a:pt x="421503" y="-13721"/>
                  <a:pt x="110726" y="49033"/>
                  <a:pt x="30044" y="69054"/>
                </a:cubicBezTo>
                <a:cubicBezTo>
                  <a:pt x="-50638" y="89075"/>
                  <a:pt x="55584" y="103925"/>
                  <a:pt x="65903" y="122842"/>
                </a:cubicBezTo>
                <a:cubicBezTo>
                  <a:pt x="73609" y="136969"/>
                  <a:pt x="75554" y="153866"/>
                  <a:pt x="83833" y="167665"/>
                </a:cubicBezTo>
                <a:cubicBezTo>
                  <a:pt x="93677" y="184072"/>
                  <a:pt x="107738" y="197548"/>
                  <a:pt x="119691" y="212489"/>
                </a:cubicBezTo>
                <a:cubicBezTo>
                  <a:pt x="122679" y="221454"/>
                  <a:pt x="126060" y="230297"/>
                  <a:pt x="128656" y="239383"/>
                </a:cubicBezTo>
                <a:cubicBezTo>
                  <a:pt x="132041" y="251230"/>
                  <a:pt x="132768" y="263917"/>
                  <a:pt x="137621" y="275242"/>
                </a:cubicBezTo>
                <a:cubicBezTo>
                  <a:pt x="141991" y="285438"/>
                  <a:pt x="179382" y="333912"/>
                  <a:pt x="182444" y="337995"/>
                </a:cubicBezTo>
                <a:cubicBezTo>
                  <a:pt x="185432" y="349948"/>
                  <a:pt x="184575" y="363602"/>
                  <a:pt x="191409" y="373854"/>
                </a:cubicBezTo>
                <a:cubicBezTo>
                  <a:pt x="197385" y="382819"/>
                  <a:pt x="207529" y="391783"/>
                  <a:pt x="218303" y="391783"/>
                </a:cubicBezTo>
                <a:cubicBezTo>
                  <a:pt x="295604" y="391783"/>
                  <a:pt x="277173" y="375713"/>
                  <a:pt x="325880" y="364889"/>
                </a:cubicBezTo>
                <a:cubicBezTo>
                  <a:pt x="420541" y="343853"/>
                  <a:pt x="346021" y="367140"/>
                  <a:pt x="406562" y="346959"/>
                </a:cubicBezTo>
                <a:cubicBezTo>
                  <a:pt x="466327" y="352936"/>
                  <a:pt x="526257" y="357439"/>
                  <a:pt x="585856" y="364889"/>
                </a:cubicBezTo>
                <a:cubicBezTo>
                  <a:pt x="603862" y="367140"/>
                  <a:pt x="630749" y="376865"/>
                  <a:pt x="648609" y="382818"/>
                </a:cubicBezTo>
                <a:cubicBezTo>
                  <a:pt x="657574" y="391783"/>
                  <a:pt x="664163" y="404042"/>
                  <a:pt x="675503" y="409712"/>
                </a:cubicBezTo>
                <a:cubicBezTo>
                  <a:pt x="689132" y="416526"/>
                  <a:pt x="705545" y="414981"/>
                  <a:pt x="720327" y="418677"/>
                </a:cubicBezTo>
                <a:cubicBezTo>
                  <a:pt x="729494" y="420969"/>
                  <a:pt x="738769" y="423416"/>
                  <a:pt x="747221" y="427642"/>
                </a:cubicBezTo>
                <a:cubicBezTo>
                  <a:pt x="772184" y="440123"/>
                  <a:pt x="781182" y="452638"/>
                  <a:pt x="801009" y="472465"/>
                </a:cubicBezTo>
                <a:cubicBezTo>
                  <a:pt x="803997" y="457524"/>
                  <a:pt x="812129" y="442726"/>
                  <a:pt x="809974" y="427642"/>
                </a:cubicBezTo>
                <a:cubicBezTo>
                  <a:pt x="808779" y="419275"/>
                  <a:pt x="796393" y="416960"/>
                  <a:pt x="792044" y="409712"/>
                </a:cubicBezTo>
                <a:cubicBezTo>
                  <a:pt x="787182" y="401609"/>
                  <a:pt x="786068" y="391783"/>
                  <a:pt x="783080" y="382818"/>
                </a:cubicBezTo>
                <a:cubicBezTo>
                  <a:pt x="780092" y="361900"/>
                  <a:pt x="780187" y="340304"/>
                  <a:pt x="774115" y="320065"/>
                </a:cubicBezTo>
                <a:cubicBezTo>
                  <a:pt x="771019" y="309745"/>
                  <a:pt x="754414" y="303799"/>
                  <a:pt x="756185" y="293171"/>
                </a:cubicBezTo>
                <a:cubicBezTo>
                  <a:pt x="758269" y="280665"/>
                  <a:pt x="774115" y="275242"/>
                  <a:pt x="783080" y="266277"/>
                </a:cubicBezTo>
                <a:cubicBezTo>
                  <a:pt x="780092" y="257312"/>
                  <a:pt x="774115" y="248833"/>
                  <a:pt x="774115" y="239383"/>
                </a:cubicBezTo>
                <a:cubicBezTo>
                  <a:pt x="774115" y="222518"/>
                  <a:pt x="838362" y="207110"/>
                  <a:pt x="801009" y="167665"/>
                </a:cubicBezTo>
                <a:cubicBezTo>
                  <a:pt x="763656" y="128220"/>
                  <a:pt x="678491" y="19149"/>
                  <a:pt x="549997" y="2714"/>
                </a:cubicBezTo>
                <a:close/>
              </a:path>
            </a:pathLst>
          </a:custGeom>
          <a:solidFill>
            <a:srgbClr val="C51A1B">
              <a:alpha val="28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9D956E65-974B-E53F-C1BD-F884982FCCEF}"/>
              </a:ext>
            </a:extLst>
          </p:cNvPr>
          <p:cNvSpPr/>
          <p:nvPr/>
        </p:nvSpPr>
        <p:spPr>
          <a:xfrm>
            <a:off x="2725271" y="1369757"/>
            <a:ext cx="986117" cy="1301967"/>
          </a:xfrm>
          <a:custGeom>
            <a:avLst/>
            <a:gdLst>
              <a:gd name="csX0" fmla="*/ 31223 w 2093105"/>
              <a:gd name="csY0" fmla="*/ 1185184 h 1328619"/>
              <a:gd name="csX1" fmla="*/ 22258 w 2093105"/>
              <a:gd name="csY1" fmla="*/ 1140361 h 1328619"/>
              <a:gd name="csX2" fmla="*/ 49152 w 2093105"/>
              <a:gd name="csY2" fmla="*/ 1104502 h 1328619"/>
              <a:gd name="csX3" fmla="*/ 85011 w 2093105"/>
              <a:gd name="csY3" fmla="*/ 1041749 h 1328619"/>
              <a:gd name="csX4" fmla="*/ 102941 w 2093105"/>
              <a:gd name="csY4" fmla="*/ 1014855 h 1328619"/>
              <a:gd name="csX5" fmla="*/ 183623 w 2093105"/>
              <a:gd name="csY5" fmla="*/ 987961 h 1328619"/>
              <a:gd name="csX6" fmla="*/ 228446 w 2093105"/>
              <a:gd name="csY6" fmla="*/ 970031 h 1328619"/>
              <a:gd name="csX7" fmla="*/ 246376 w 2093105"/>
              <a:gd name="csY7" fmla="*/ 943137 h 1328619"/>
              <a:gd name="csX8" fmla="*/ 273270 w 2093105"/>
              <a:gd name="csY8" fmla="*/ 916243 h 1328619"/>
              <a:gd name="csX9" fmla="*/ 264305 w 2093105"/>
              <a:gd name="csY9" fmla="*/ 844525 h 1328619"/>
              <a:gd name="csX10" fmla="*/ 273270 w 2093105"/>
              <a:gd name="csY10" fmla="*/ 799702 h 1328619"/>
              <a:gd name="csX11" fmla="*/ 291199 w 2093105"/>
              <a:gd name="csY11" fmla="*/ 781772 h 1328619"/>
              <a:gd name="csX12" fmla="*/ 282235 w 2093105"/>
              <a:gd name="csY12" fmla="*/ 647302 h 1328619"/>
              <a:gd name="csX13" fmla="*/ 327058 w 2093105"/>
              <a:gd name="csY13" fmla="*/ 629372 h 1328619"/>
              <a:gd name="csX14" fmla="*/ 389811 w 2093105"/>
              <a:gd name="csY14" fmla="*/ 647302 h 1328619"/>
              <a:gd name="csX15" fmla="*/ 470493 w 2093105"/>
              <a:gd name="csY15" fmla="*/ 629372 h 1328619"/>
              <a:gd name="csX16" fmla="*/ 488423 w 2093105"/>
              <a:gd name="csY16" fmla="*/ 611443 h 1328619"/>
              <a:gd name="csX17" fmla="*/ 479458 w 2093105"/>
              <a:gd name="csY17" fmla="*/ 575584 h 1328619"/>
              <a:gd name="csX18" fmla="*/ 470493 w 2093105"/>
              <a:gd name="csY18" fmla="*/ 512831 h 1328619"/>
              <a:gd name="csX19" fmla="*/ 497388 w 2093105"/>
              <a:gd name="csY19" fmla="*/ 485937 h 1328619"/>
              <a:gd name="csX20" fmla="*/ 515317 w 2093105"/>
              <a:gd name="csY20" fmla="*/ 450078 h 1328619"/>
              <a:gd name="csX21" fmla="*/ 533246 w 2093105"/>
              <a:gd name="csY21" fmla="*/ 315608 h 1328619"/>
              <a:gd name="csX22" fmla="*/ 497388 w 2093105"/>
              <a:gd name="csY22" fmla="*/ 288714 h 1328619"/>
              <a:gd name="csX23" fmla="*/ 443599 w 2093105"/>
              <a:gd name="csY23" fmla="*/ 270784 h 1328619"/>
              <a:gd name="csX24" fmla="*/ 443599 w 2093105"/>
              <a:gd name="csY24" fmla="*/ 118384 h 1328619"/>
              <a:gd name="csX25" fmla="*/ 452564 w 2093105"/>
              <a:gd name="csY25" fmla="*/ 91490 h 1328619"/>
              <a:gd name="csX26" fmla="*/ 479458 w 2093105"/>
              <a:gd name="csY26" fmla="*/ 73561 h 1328619"/>
              <a:gd name="csX27" fmla="*/ 604964 w 2093105"/>
              <a:gd name="csY27" fmla="*/ 91490 h 1328619"/>
              <a:gd name="csX28" fmla="*/ 640823 w 2093105"/>
              <a:gd name="csY28" fmla="*/ 100455 h 1328619"/>
              <a:gd name="csX29" fmla="*/ 739435 w 2093105"/>
              <a:gd name="csY29" fmla="*/ 82525 h 1328619"/>
              <a:gd name="csX30" fmla="*/ 775293 w 2093105"/>
              <a:gd name="csY30" fmla="*/ 46667 h 1328619"/>
              <a:gd name="csX31" fmla="*/ 811152 w 2093105"/>
              <a:gd name="csY31" fmla="*/ 100455 h 1328619"/>
              <a:gd name="csX32" fmla="*/ 838046 w 2093105"/>
              <a:gd name="csY32" fmla="*/ 73561 h 1328619"/>
              <a:gd name="csX33" fmla="*/ 963552 w 2093105"/>
              <a:gd name="csY33" fmla="*/ 64596 h 1328619"/>
              <a:gd name="csX34" fmla="*/ 1106988 w 2093105"/>
              <a:gd name="csY34" fmla="*/ 55631 h 1328619"/>
              <a:gd name="csX35" fmla="*/ 1151811 w 2093105"/>
              <a:gd name="csY35" fmla="*/ 46667 h 1328619"/>
              <a:gd name="csX36" fmla="*/ 1295246 w 2093105"/>
              <a:gd name="csY36" fmla="*/ 64596 h 1328619"/>
              <a:gd name="csX37" fmla="*/ 1340070 w 2093105"/>
              <a:gd name="csY37" fmla="*/ 91490 h 1328619"/>
              <a:gd name="csX38" fmla="*/ 1375929 w 2093105"/>
              <a:gd name="csY38" fmla="*/ 100455 h 1328619"/>
              <a:gd name="csX39" fmla="*/ 1411788 w 2093105"/>
              <a:gd name="csY39" fmla="*/ 118384 h 1328619"/>
              <a:gd name="csX40" fmla="*/ 1429717 w 2093105"/>
              <a:gd name="csY40" fmla="*/ 136314 h 1328619"/>
              <a:gd name="csX41" fmla="*/ 1465576 w 2093105"/>
              <a:gd name="csY41" fmla="*/ 154243 h 1328619"/>
              <a:gd name="csX42" fmla="*/ 1492470 w 2093105"/>
              <a:gd name="csY42" fmla="*/ 172172 h 1328619"/>
              <a:gd name="csX43" fmla="*/ 1537293 w 2093105"/>
              <a:gd name="csY43" fmla="*/ 55631 h 1328619"/>
              <a:gd name="csX44" fmla="*/ 1573152 w 2093105"/>
              <a:gd name="csY44" fmla="*/ 46667 h 1328619"/>
              <a:gd name="csX45" fmla="*/ 1582117 w 2093105"/>
              <a:gd name="csY45" fmla="*/ 10808 h 1328619"/>
              <a:gd name="csX46" fmla="*/ 1626941 w 2093105"/>
              <a:gd name="csY46" fmla="*/ 1843 h 1328619"/>
              <a:gd name="csX47" fmla="*/ 1698658 w 2093105"/>
              <a:gd name="csY47" fmla="*/ 73561 h 1328619"/>
              <a:gd name="csX48" fmla="*/ 1725552 w 2093105"/>
              <a:gd name="csY48" fmla="*/ 208031 h 1328619"/>
              <a:gd name="csX49" fmla="*/ 1743482 w 2093105"/>
              <a:gd name="csY49" fmla="*/ 234925 h 1328619"/>
              <a:gd name="csX50" fmla="*/ 1770376 w 2093105"/>
              <a:gd name="csY50" fmla="*/ 306643 h 1328619"/>
              <a:gd name="csX51" fmla="*/ 1779341 w 2093105"/>
              <a:gd name="csY51" fmla="*/ 485937 h 1328619"/>
              <a:gd name="csX52" fmla="*/ 1788305 w 2093105"/>
              <a:gd name="csY52" fmla="*/ 539725 h 1328619"/>
              <a:gd name="csX53" fmla="*/ 1815199 w 2093105"/>
              <a:gd name="csY53" fmla="*/ 710055 h 1328619"/>
              <a:gd name="csX54" fmla="*/ 1842093 w 2093105"/>
              <a:gd name="csY54" fmla="*/ 736949 h 1328619"/>
              <a:gd name="csX55" fmla="*/ 1851058 w 2093105"/>
              <a:gd name="csY55" fmla="*/ 763843 h 1328619"/>
              <a:gd name="csX56" fmla="*/ 1860023 w 2093105"/>
              <a:gd name="csY56" fmla="*/ 799702 h 1328619"/>
              <a:gd name="csX57" fmla="*/ 1895882 w 2093105"/>
              <a:gd name="csY57" fmla="*/ 835561 h 1328619"/>
              <a:gd name="csX58" fmla="*/ 1904846 w 2093105"/>
              <a:gd name="csY58" fmla="*/ 862455 h 1328619"/>
              <a:gd name="csX59" fmla="*/ 1949670 w 2093105"/>
              <a:gd name="csY59" fmla="*/ 907278 h 1328619"/>
              <a:gd name="csX60" fmla="*/ 1976564 w 2093105"/>
              <a:gd name="csY60" fmla="*/ 987961 h 1328619"/>
              <a:gd name="csX61" fmla="*/ 1985529 w 2093105"/>
              <a:gd name="csY61" fmla="*/ 1014855 h 1328619"/>
              <a:gd name="csX62" fmla="*/ 1994493 w 2093105"/>
              <a:gd name="csY62" fmla="*/ 1050714 h 1328619"/>
              <a:gd name="csX63" fmla="*/ 2012423 w 2093105"/>
              <a:gd name="csY63" fmla="*/ 1077608 h 1328619"/>
              <a:gd name="csX64" fmla="*/ 2021388 w 2093105"/>
              <a:gd name="csY64" fmla="*/ 1104502 h 1328619"/>
              <a:gd name="csX65" fmla="*/ 2048282 w 2093105"/>
              <a:gd name="csY65" fmla="*/ 1122431 h 1328619"/>
              <a:gd name="csX66" fmla="*/ 2057246 w 2093105"/>
              <a:gd name="csY66" fmla="*/ 1149325 h 1328619"/>
              <a:gd name="csX67" fmla="*/ 2093105 w 2093105"/>
              <a:gd name="csY67" fmla="*/ 1158290 h 1328619"/>
              <a:gd name="csX68" fmla="*/ 2057246 w 2093105"/>
              <a:gd name="csY68" fmla="*/ 1167255 h 1328619"/>
              <a:gd name="csX69" fmla="*/ 1913811 w 2093105"/>
              <a:gd name="csY69" fmla="*/ 1185184 h 1328619"/>
              <a:gd name="csX70" fmla="*/ 1895882 w 2093105"/>
              <a:gd name="csY70" fmla="*/ 1203114 h 1328619"/>
              <a:gd name="csX71" fmla="*/ 1868988 w 2093105"/>
              <a:gd name="csY71" fmla="*/ 1167255 h 1328619"/>
              <a:gd name="csX72" fmla="*/ 1824164 w 2093105"/>
              <a:gd name="csY72" fmla="*/ 1113467 h 1328619"/>
              <a:gd name="csX73" fmla="*/ 1806235 w 2093105"/>
              <a:gd name="csY73" fmla="*/ 1086572 h 1328619"/>
              <a:gd name="csX74" fmla="*/ 1770376 w 2093105"/>
              <a:gd name="csY74" fmla="*/ 1077608 h 1328619"/>
              <a:gd name="csX75" fmla="*/ 1743482 w 2093105"/>
              <a:gd name="csY75" fmla="*/ 1068643 h 1328619"/>
              <a:gd name="csX76" fmla="*/ 1600046 w 2093105"/>
              <a:gd name="csY76" fmla="*/ 1077608 h 1328619"/>
              <a:gd name="csX77" fmla="*/ 1582117 w 2093105"/>
              <a:gd name="csY77" fmla="*/ 1122431 h 1328619"/>
              <a:gd name="csX78" fmla="*/ 1564188 w 2093105"/>
              <a:gd name="csY78" fmla="*/ 1158290 h 1328619"/>
              <a:gd name="csX79" fmla="*/ 1537293 w 2093105"/>
              <a:gd name="csY79" fmla="*/ 1185184 h 1328619"/>
              <a:gd name="csX80" fmla="*/ 1519364 w 2093105"/>
              <a:gd name="csY80" fmla="*/ 1212078 h 1328619"/>
              <a:gd name="csX81" fmla="*/ 1564188 w 2093105"/>
              <a:gd name="csY81" fmla="*/ 1238972 h 1328619"/>
              <a:gd name="csX82" fmla="*/ 1591082 w 2093105"/>
              <a:gd name="csY82" fmla="*/ 1247937 h 1328619"/>
              <a:gd name="csX83" fmla="*/ 1617976 w 2093105"/>
              <a:gd name="csY83" fmla="*/ 1221043 h 1328619"/>
              <a:gd name="csX84" fmla="*/ 1635905 w 2093105"/>
              <a:gd name="csY84" fmla="*/ 1265867 h 1328619"/>
              <a:gd name="csX85" fmla="*/ 1528329 w 2093105"/>
              <a:gd name="csY85" fmla="*/ 1328619 h 1328619"/>
              <a:gd name="csX86" fmla="*/ 1465576 w 2093105"/>
              <a:gd name="csY86" fmla="*/ 1283796 h 1328619"/>
              <a:gd name="csX87" fmla="*/ 1429717 w 2093105"/>
              <a:gd name="csY87" fmla="*/ 1230008 h 1328619"/>
              <a:gd name="csX88" fmla="*/ 1420752 w 2093105"/>
              <a:gd name="csY88" fmla="*/ 1176219 h 1328619"/>
              <a:gd name="csX0" fmla="*/ 1482697 w 2181944"/>
              <a:gd name="csY0" fmla="*/ 1167255 h 1328619"/>
              <a:gd name="csX1" fmla="*/ 111097 w 2181944"/>
              <a:gd name="csY1" fmla="*/ 1140361 h 1328619"/>
              <a:gd name="csX2" fmla="*/ 137991 w 2181944"/>
              <a:gd name="csY2" fmla="*/ 1104502 h 1328619"/>
              <a:gd name="csX3" fmla="*/ 173850 w 2181944"/>
              <a:gd name="csY3" fmla="*/ 1041749 h 1328619"/>
              <a:gd name="csX4" fmla="*/ 191780 w 2181944"/>
              <a:gd name="csY4" fmla="*/ 1014855 h 1328619"/>
              <a:gd name="csX5" fmla="*/ 272462 w 2181944"/>
              <a:gd name="csY5" fmla="*/ 987961 h 1328619"/>
              <a:gd name="csX6" fmla="*/ 317285 w 2181944"/>
              <a:gd name="csY6" fmla="*/ 970031 h 1328619"/>
              <a:gd name="csX7" fmla="*/ 335215 w 2181944"/>
              <a:gd name="csY7" fmla="*/ 943137 h 1328619"/>
              <a:gd name="csX8" fmla="*/ 362109 w 2181944"/>
              <a:gd name="csY8" fmla="*/ 916243 h 1328619"/>
              <a:gd name="csX9" fmla="*/ 353144 w 2181944"/>
              <a:gd name="csY9" fmla="*/ 844525 h 1328619"/>
              <a:gd name="csX10" fmla="*/ 362109 w 2181944"/>
              <a:gd name="csY10" fmla="*/ 799702 h 1328619"/>
              <a:gd name="csX11" fmla="*/ 380038 w 2181944"/>
              <a:gd name="csY11" fmla="*/ 781772 h 1328619"/>
              <a:gd name="csX12" fmla="*/ 371074 w 2181944"/>
              <a:gd name="csY12" fmla="*/ 647302 h 1328619"/>
              <a:gd name="csX13" fmla="*/ 415897 w 2181944"/>
              <a:gd name="csY13" fmla="*/ 629372 h 1328619"/>
              <a:gd name="csX14" fmla="*/ 478650 w 2181944"/>
              <a:gd name="csY14" fmla="*/ 647302 h 1328619"/>
              <a:gd name="csX15" fmla="*/ 559332 w 2181944"/>
              <a:gd name="csY15" fmla="*/ 629372 h 1328619"/>
              <a:gd name="csX16" fmla="*/ 577262 w 2181944"/>
              <a:gd name="csY16" fmla="*/ 611443 h 1328619"/>
              <a:gd name="csX17" fmla="*/ 568297 w 2181944"/>
              <a:gd name="csY17" fmla="*/ 575584 h 1328619"/>
              <a:gd name="csX18" fmla="*/ 559332 w 2181944"/>
              <a:gd name="csY18" fmla="*/ 512831 h 1328619"/>
              <a:gd name="csX19" fmla="*/ 586227 w 2181944"/>
              <a:gd name="csY19" fmla="*/ 485937 h 1328619"/>
              <a:gd name="csX20" fmla="*/ 604156 w 2181944"/>
              <a:gd name="csY20" fmla="*/ 450078 h 1328619"/>
              <a:gd name="csX21" fmla="*/ 622085 w 2181944"/>
              <a:gd name="csY21" fmla="*/ 315608 h 1328619"/>
              <a:gd name="csX22" fmla="*/ 586227 w 2181944"/>
              <a:gd name="csY22" fmla="*/ 288714 h 1328619"/>
              <a:gd name="csX23" fmla="*/ 532438 w 2181944"/>
              <a:gd name="csY23" fmla="*/ 270784 h 1328619"/>
              <a:gd name="csX24" fmla="*/ 532438 w 2181944"/>
              <a:gd name="csY24" fmla="*/ 118384 h 1328619"/>
              <a:gd name="csX25" fmla="*/ 541403 w 2181944"/>
              <a:gd name="csY25" fmla="*/ 91490 h 1328619"/>
              <a:gd name="csX26" fmla="*/ 568297 w 2181944"/>
              <a:gd name="csY26" fmla="*/ 73561 h 1328619"/>
              <a:gd name="csX27" fmla="*/ 693803 w 2181944"/>
              <a:gd name="csY27" fmla="*/ 91490 h 1328619"/>
              <a:gd name="csX28" fmla="*/ 729662 w 2181944"/>
              <a:gd name="csY28" fmla="*/ 100455 h 1328619"/>
              <a:gd name="csX29" fmla="*/ 828274 w 2181944"/>
              <a:gd name="csY29" fmla="*/ 82525 h 1328619"/>
              <a:gd name="csX30" fmla="*/ 864132 w 2181944"/>
              <a:gd name="csY30" fmla="*/ 46667 h 1328619"/>
              <a:gd name="csX31" fmla="*/ 899991 w 2181944"/>
              <a:gd name="csY31" fmla="*/ 100455 h 1328619"/>
              <a:gd name="csX32" fmla="*/ 926885 w 2181944"/>
              <a:gd name="csY32" fmla="*/ 73561 h 1328619"/>
              <a:gd name="csX33" fmla="*/ 1052391 w 2181944"/>
              <a:gd name="csY33" fmla="*/ 64596 h 1328619"/>
              <a:gd name="csX34" fmla="*/ 1195827 w 2181944"/>
              <a:gd name="csY34" fmla="*/ 55631 h 1328619"/>
              <a:gd name="csX35" fmla="*/ 1240650 w 2181944"/>
              <a:gd name="csY35" fmla="*/ 46667 h 1328619"/>
              <a:gd name="csX36" fmla="*/ 1384085 w 2181944"/>
              <a:gd name="csY36" fmla="*/ 64596 h 1328619"/>
              <a:gd name="csX37" fmla="*/ 1428909 w 2181944"/>
              <a:gd name="csY37" fmla="*/ 91490 h 1328619"/>
              <a:gd name="csX38" fmla="*/ 1464768 w 2181944"/>
              <a:gd name="csY38" fmla="*/ 100455 h 1328619"/>
              <a:gd name="csX39" fmla="*/ 1500627 w 2181944"/>
              <a:gd name="csY39" fmla="*/ 118384 h 1328619"/>
              <a:gd name="csX40" fmla="*/ 1518556 w 2181944"/>
              <a:gd name="csY40" fmla="*/ 136314 h 1328619"/>
              <a:gd name="csX41" fmla="*/ 1554415 w 2181944"/>
              <a:gd name="csY41" fmla="*/ 154243 h 1328619"/>
              <a:gd name="csX42" fmla="*/ 1581309 w 2181944"/>
              <a:gd name="csY42" fmla="*/ 172172 h 1328619"/>
              <a:gd name="csX43" fmla="*/ 1626132 w 2181944"/>
              <a:gd name="csY43" fmla="*/ 55631 h 1328619"/>
              <a:gd name="csX44" fmla="*/ 1661991 w 2181944"/>
              <a:gd name="csY44" fmla="*/ 46667 h 1328619"/>
              <a:gd name="csX45" fmla="*/ 1670956 w 2181944"/>
              <a:gd name="csY45" fmla="*/ 10808 h 1328619"/>
              <a:gd name="csX46" fmla="*/ 1715780 w 2181944"/>
              <a:gd name="csY46" fmla="*/ 1843 h 1328619"/>
              <a:gd name="csX47" fmla="*/ 1787497 w 2181944"/>
              <a:gd name="csY47" fmla="*/ 73561 h 1328619"/>
              <a:gd name="csX48" fmla="*/ 1814391 w 2181944"/>
              <a:gd name="csY48" fmla="*/ 208031 h 1328619"/>
              <a:gd name="csX49" fmla="*/ 1832321 w 2181944"/>
              <a:gd name="csY49" fmla="*/ 234925 h 1328619"/>
              <a:gd name="csX50" fmla="*/ 1859215 w 2181944"/>
              <a:gd name="csY50" fmla="*/ 306643 h 1328619"/>
              <a:gd name="csX51" fmla="*/ 1868180 w 2181944"/>
              <a:gd name="csY51" fmla="*/ 485937 h 1328619"/>
              <a:gd name="csX52" fmla="*/ 1877144 w 2181944"/>
              <a:gd name="csY52" fmla="*/ 539725 h 1328619"/>
              <a:gd name="csX53" fmla="*/ 1904038 w 2181944"/>
              <a:gd name="csY53" fmla="*/ 710055 h 1328619"/>
              <a:gd name="csX54" fmla="*/ 1930932 w 2181944"/>
              <a:gd name="csY54" fmla="*/ 736949 h 1328619"/>
              <a:gd name="csX55" fmla="*/ 1939897 w 2181944"/>
              <a:gd name="csY55" fmla="*/ 763843 h 1328619"/>
              <a:gd name="csX56" fmla="*/ 1948862 w 2181944"/>
              <a:gd name="csY56" fmla="*/ 799702 h 1328619"/>
              <a:gd name="csX57" fmla="*/ 1984721 w 2181944"/>
              <a:gd name="csY57" fmla="*/ 835561 h 1328619"/>
              <a:gd name="csX58" fmla="*/ 1993685 w 2181944"/>
              <a:gd name="csY58" fmla="*/ 862455 h 1328619"/>
              <a:gd name="csX59" fmla="*/ 2038509 w 2181944"/>
              <a:gd name="csY59" fmla="*/ 907278 h 1328619"/>
              <a:gd name="csX60" fmla="*/ 2065403 w 2181944"/>
              <a:gd name="csY60" fmla="*/ 987961 h 1328619"/>
              <a:gd name="csX61" fmla="*/ 2074368 w 2181944"/>
              <a:gd name="csY61" fmla="*/ 1014855 h 1328619"/>
              <a:gd name="csX62" fmla="*/ 2083332 w 2181944"/>
              <a:gd name="csY62" fmla="*/ 1050714 h 1328619"/>
              <a:gd name="csX63" fmla="*/ 2101262 w 2181944"/>
              <a:gd name="csY63" fmla="*/ 1077608 h 1328619"/>
              <a:gd name="csX64" fmla="*/ 2110227 w 2181944"/>
              <a:gd name="csY64" fmla="*/ 1104502 h 1328619"/>
              <a:gd name="csX65" fmla="*/ 2137121 w 2181944"/>
              <a:gd name="csY65" fmla="*/ 1122431 h 1328619"/>
              <a:gd name="csX66" fmla="*/ 2146085 w 2181944"/>
              <a:gd name="csY66" fmla="*/ 1149325 h 1328619"/>
              <a:gd name="csX67" fmla="*/ 2181944 w 2181944"/>
              <a:gd name="csY67" fmla="*/ 1158290 h 1328619"/>
              <a:gd name="csX68" fmla="*/ 2146085 w 2181944"/>
              <a:gd name="csY68" fmla="*/ 1167255 h 1328619"/>
              <a:gd name="csX69" fmla="*/ 2002650 w 2181944"/>
              <a:gd name="csY69" fmla="*/ 1185184 h 1328619"/>
              <a:gd name="csX70" fmla="*/ 1984721 w 2181944"/>
              <a:gd name="csY70" fmla="*/ 1203114 h 1328619"/>
              <a:gd name="csX71" fmla="*/ 1957827 w 2181944"/>
              <a:gd name="csY71" fmla="*/ 1167255 h 1328619"/>
              <a:gd name="csX72" fmla="*/ 1913003 w 2181944"/>
              <a:gd name="csY72" fmla="*/ 1113467 h 1328619"/>
              <a:gd name="csX73" fmla="*/ 1895074 w 2181944"/>
              <a:gd name="csY73" fmla="*/ 1086572 h 1328619"/>
              <a:gd name="csX74" fmla="*/ 1859215 w 2181944"/>
              <a:gd name="csY74" fmla="*/ 1077608 h 1328619"/>
              <a:gd name="csX75" fmla="*/ 1832321 w 2181944"/>
              <a:gd name="csY75" fmla="*/ 1068643 h 1328619"/>
              <a:gd name="csX76" fmla="*/ 1688885 w 2181944"/>
              <a:gd name="csY76" fmla="*/ 1077608 h 1328619"/>
              <a:gd name="csX77" fmla="*/ 1670956 w 2181944"/>
              <a:gd name="csY77" fmla="*/ 1122431 h 1328619"/>
              <a:gd name="csX78" fmla="*/ 1653027 w 2181944"/>
              <a:gd name="csY78" fmla="*/ 1158290 h 1328619"/>
              <a:gd name="csX79" fmla="*/ 1626132 w 2181944"/>
              <a:gd name="csY79" fmla="*/ 1185184 h 1328619"/>
              <a:gd name="csX80" fmla="*/ 1608203 w 2181944"/>
              <a:gd name="csY80" fmla="*/ 1212078 h 1328619"/>
              <a:gd name="csX81" fmla="*/ 1653027 w 2181944"/>
              <a:gd name="csY81" fmla="*/ 1238972 h 1328619"/>
              <a:gd name="csX82" fmla="*/ 1679921 w 2181944"/>
              <a:gd name="csY82" fmla="*/ 1247937 h 1328619"/>
              <a:gd name="csX83" fmla="*/ 1706815 w 2181944"/>
              <a:gd name="csY83" fmla="*/ 1221043 h 1328619"/>
              <a:gd name="csX84" fmla="*/ 1724744 w 2181944"/>
              <a:gd name="csY84" fmla="*/ 1265867 h 1328619"/>
              <a:gd name="csX85" fmla="*/ 1617168 w 2181944"/>
              <a:gd name="csY85" fmla="*/ 1328619 h 1328619"/>
              <a:gd name="csX86" fmla="*/ 1554415 w 2181944"/>
              <a:gd name="csY86" fmla="*/ 1283796 h 1328619"/>
              <a:gd name="csX87" fmla="*/ 1518556 w 2181944"/>
              <a:gd name="csY87" fmla="*/ 1230008 h 1328619"/>
              <a:gd name="csX88" fmla="*/ 1509591 w 2181944"/>
              <a:gd name="csY88" fmla="*/ 1176219 h 1328619"/>
              <a:gd name="csX0" fmla="*/ 1413772 w 2113019"/>
              <a:gd name="csY0" fmla="*/ 1167255 h 1328619"/>
              <a:gd name="csX1" fmla="*/ 463513 w 2113019"/>
              <a:gd name="csY1" fmla="*/ 1140361 h 1328619"/>
              <a:gd name="csX2" fmla="*/ 42172 w 2113019"/>
              <a:gd name="csY2" fmla="*/ 1140361 h 1328619"/>
              <a:gd name="csX3" fmla="*/ 69066 w 2113019"/>
              <a:gd name="csY3" fmla="*/ 1104502 h 1328619"/>
              <a:gd name="csX4" fmla="*/ 104925 w 2113019"/>
              <a:gd name="csY4" fmla="*/ 1041749 h 1328619"/>
              <a:gd name="csX5" fmla="*/ 122855 w 2113019"/>
              <a:gd name="csY5" fmla="*/ 1014855 h 1328619"/>
              <a:gd name="csX6" fmla="*/ 203537 w 2113019"/>
              <a:gd name="csY6" fmla="*/ 987961 h 1328619"/>
              <a:gd name="csX7" fmla="*/ 248360 w 2113019"/>
              <a:gd name="csY7" fmla="*/ 970031 h 1328619"/>
              <a:gd name="csX8" fmla="*/ 266290 w 2113019"/>
              <a:gd name="csY8" fmla="*/ 943137 h 1328619"/>
              <a:gd name="csX9" fmla="*/ 293184 w 2113019"/>
              <a:gd name="csY9" fmla="*/ 916243 h 1328619"/>
              <a:gd name="csX10" fmla="*/ 284219 w 2113019"/>
              <a:gd name="csY10" fmla="*/ 844525 h 1328619"/>
              <a:gd name="csX11" fmla="*/ 293184 w 2113019"/>
              <a:gd name="csY11" fmla="*/ 799702 h 1328619"/>
              <a:gd name="csX12" fmla="*/ 311113 w 2113019"/>
              <a:gd name="csY12" fmla="*/ 781772 h 1328619"/>
              <a:gd name="csX13" fmla="*/ 302149 w 2113019"/>
              <a:gd name="csY13" fmla="*/ 647302 h 1328619"/>
              <a:gd name="csX14" fmla="*/ 346972 w 2113019"/>
              <a:gd name="csY14" fmla="*/ 629372 h 1328619"/>
              <a:gd name="csX15" fmla="*/ 409725 w 2113019"/>
              <a:gd name="csY15" fmla="*/ 647302 h 1328619"/>
              <a:gd name="csX16" fmla="*/ 490407 w 2113019"/>
              <a:gd name="csY16" fmla="*/ 629372 h 1328619"/>
              <a:gd name="csX17" fmla="*/ 508337 w 2113019"/>
              <a:gd name="csY17" fmla="*/ 611443 h 1328619"/>
              <a:gd name="csX18" fmla="*/ 499372 w 2113019"/>
              <a:gd name="csY18" fmla="*/ 575584 h 1328619"/>
              <a:gd name="csX19" fmla="*/ 490407 w 2113019"/>
              <a:gd name="csY19" fmla="*/ 512831 h 1328619"/>
              <a:gd name="csX20" fmla="*/ 517302 w 2113019"/>
              <a:gd name="csY20" fmla="*/ 485937 h 1328619"/>
              <a:gd name="csX21" fmla="*/ 535231 w 2113019"/>
              <a:gd name="csY21" fmla="*/ 450078 h 1328619"/>
              <a:gd name="csX22" fmla="*/ 553160 w 2113019"/>
              <a:gd name="csY22" fmla="*/ 315608 h 1328619"/>
              <a:gd name="csX23" fmla="*/ 517302 w 2113019"/>
              <a:gd name="csY23" fmla="*/ 288714 h 1328619"/>
              <a:gd name="csX24" fmla="*/ 463513 w 2113019"/>
              <a:gd name="csY24" fmla="*/ 270784 h 1328619"/>
              <a:gd name="csX25" fmla="*/ 463513 w 2113019"/>
              <a:gd name="csY25" fmla="*/ 118384 h 1328619"/>
              <a:gd name="csX26" fmla="*/ 472478 w 2113019"/>
              <a:gd name="csY26" fmla="*/ 91490 h 1328619"/>
              <a:gd name="csX27" fmla="*/ 499372 w 2113019"/>
              <a:gd name="csY27" fmla="*/ 73561 h 1328619"/>
              <a:gd name="csX28" fmla="*/ 624878 w 2113019"/>
              <a:gd name="csY28" fmla="*/ 91490 h 1328619"/>
              <a:gd name="csX29" fmla="*/ 660737 w 2113019"/>
              <a:gd name="csY29" fmla="*/ 100455 h 1328619"/>
              <a:gd name="csX30" fmla="*/ 759349 w 2113019"/>
              <a:gd name="csY30" fmla="*/ 82525 h 1328619"/>
              <a:gd name="csX31" fmla="*/ 795207 w 2113019"/>
              <a:gd name="csY31" fmla="*/ 46667 h 1328619"/>
              <a:gd name="csX32" fmla="*/ 831066 w 2113019"/>
              <a:gd name="csY32" fmla="*/ 100455 h 1328619"/>
              <a:gd name="csX33" fmla="*/ 857960 w 2113019"/>
              <a:gd name="csY33" fmla="*/ 73561 h 1328619"/>
              <a:gd name="csX34" fmla="*/ 983466 w 2113019"/>
              <a:gd name="csY34" fmla="*/ 64596 h 1328619"/>
              <a:gd name="csX35" fmla="*/ 1126902 w 2113019"/>
              <a:gd name="csY35" fmla="*/ 55631 h 1328619"/>
              <a:gd name="csX36" fmla="*/ 1171725 w 2113019"/>
              <a:gd name="csY36" fmla="*/ 46667 h 1328619"/>
              <a:gd name="csX37" fmla="*/ 1315160 w 2113019"/>
              <a:gd name="csY37" fmla="*/ 64596 h 1328619"/>
              <a:gd name="csX38" fmla="*/ 1359984 w 2113019"/>
              <a:gd name="csY38" fmla="*/ 91490 h 1328619"/>
              <a:gd name="csX39" fmla="*/ 1395843 w 2113019"/>
              <a:gd name="csY39" fmla="*/ 100455 h 1328619"/>
              <a:gd name="csX40" fmla="*/ 1431702 w 2113019"/>
              <a:gd name="csY40" fmla="*/ 118384 h 1328619"/>
              <a:gd name="csX41" fmla="*/ 1449631 w 2113019"/>
              <a:gd name="csY41" fmla="*/ 136314 h 1328619"/>
              <a:gd name="csX42" fmla="*/ 1485490 w 2113019"/>
              <a:gd name="csY42" fmla="*/ 154243 h 1328619"/>
              <a:gd name="csX43" fmla="*/ 1512384 w 2113019"/>
              <a:gd name="csY43" fmla="*/ 172172 h 1328619"/>
              <a:gd name="csX44" fmla="*/ 1557207 w 2113019"/>
              <a:gd name="csY44" fmla="*/ 55631 h 1328619"/>
              <a:gd name="csX45" fmla="*/ 1593066 w 2113019"/>
              <a:gd name="csY45" fmla="*/ 46667 h 1328619"/>
              <a:gd name="csX46" fmla="*/ 1602031 w 2113019"/>
              <a:gd name="csY46" fmla="*/ 10808 h 1328619"/>
              <a:gd name="csX47" fmla="*/ 1646855 w 2113019"/>
              <a:gd name="csY47" fmla="*/ 1843 h 1328619"/>
              <a:gd name="csX48" fmla="*/ 1718572 w 2113019"/>
              <a:gd name="csY48" fmla="*/ 73561 h 1328619"/>
              <a:gd name="csX49" fmla="*/ 1745466 w 2113019"/>
              <a:gd name="csY49" fmla="*/ 208031 h 1328619"/>
              <a:gd name="csX50" fmla="*/ 1763396 w 2113019"/>
              <a:gd name="csY50" fmla="*/ 234925 h 1328619"/>
              <a:gd name="csX51" fmla="*/ 1790290 w 2113019"/>
              <a:gd name="csY51" fmla="*/ 306643 h 1328619"/>
              <a:gd name="csX52" fmla="*/ 1799255 w 2113019"/>
              <a:gd name="csY52" fmla="*/ 485937 h 1328619"/>
              <a:gd name="csX53" fmla="*/ 1808219 w 2113019"/>
              <a:gd name="csY53" fmla="*/ 539725 h 1328619"/>
              <a:gd name="csX54" fmla="*/ 1835113 w 2113019"/>
              <a:gd name="csY54" fmla="*/ 710055 h 1328619"/>
              <a:gd name="csX55" fmla="*/ 1862007 w 2113019"/>
              <a:gd name="csY55" fmla="*/ 736949 h 1328619"/>
              <a:gd name="csX56" fmla="*/ 1870972 w 2113019"/>
              <a:gd name="csY56" fmla="*/ 763843 h 1328619"/>
              <a:gd name="csX57" fmla="*/ 1879937 w 2113019"/>
              <a:gd name="csY57" fmla="*/ 799702 h 1328619"/>
              <a:gd name="csX58" fmla="*/ 1915796 w 2113019"/>
              <a:gd name="csY58" fmla="*/ 835561 h 1328619"/>
              <a:gd name="csX59" fmla="*/ 1924760 w 2113019"/>
              <a:gd name="csY59" fmla="*/ 862455 h 1328619"/>
              <a:gd name="csX60" fmla="*/ 1969584 w 2113019"/>
              <a:gd name="csY60" fmla="*/ 907278 h 1328619"/>
              <a:gd name="csX61" fmla="*/ 1996478 w 2113019"/>
              <a:gd name="csY61" fmla="*/ 987961 h 1328619"/>
              <a:gd name="csX62" fmla="*/ 2005443 w 2113019"/>
              <a:gd name="csY62" fmla="*/ 1014855 h 1328619"/>
              <a:gd name="csX63" fmla="*/ 2014407 w 2113019"/>
              <a:gd name="csY63" fmla="*/ 1050714 h 1328619"/>
              <a:gd name="csX64" fmla="*/ 2032337 w 2113019"/>
              <a:gd name="csY64" fmla="*/ 1077608 h 1328619"/>
              <a:gd name="csX65" fmla="*/ 2041302 w 2113019"/>
              <a:gd name="csY65" fmla="*/ 1104502 h 1328619"/>
              <a:gd name="csX66" fmla="*/ 2068196 w 2113019"/>
              <a:gd name="csY66" fmla="*/ 1122431 h 1328619"/>
              <a:gd name="csX67" fmla="*/ 2077160 w 2113019"/>
              <a:gd name="csY67" fmla="*/ 1149325 h 1328619"/>
              <a:gd name="csX68" fmla="*/ 2113019 w 2113019"/>
              <a:gd name="csY68" fmla="*/ 1158290 h 1328619"/>
              <a:gd name="csX69" fmla="*/ 2077160 w 2113019"/>
              <a:gd name="csY69" fmla="*/ 1167255 h 1328619"/>
              <a:gd name="csX70" fmla="*/ 1933725 w 2113019"/>
              <a:gd name="csY70" fmla="*/ 1185184 h 1328619"/>
              <a:gd name="csX71" fmla="*/ 1915796 w 2113019"/>
              <a:gd name="csY71" fmla="*/ 1203114 h 1328619"/>
              <a:gd name="csX72" fmla="*/ 1888902 w 2113019"/>
              <a:gd name="csY72" fmla="*/ 1167255 h 1328619"/>
              <a:gd name="csX73" fmla="*/ 1844078 w 2113019"/>
              <a:gd name="csY73" fmla="*/ 1113467 h 1328619"/>
              <a:gd name="csX74" fmla="*/ 1826149 w 2113019"/>
              <a:gd name="csY74" fmla="*/ 1086572 h 1328619"/>
              <a:gd name="csX75" fmla="*/ 1790290 w 2113019"/>
              <a:gd name="csY75" fmla="*/ 1077608 h 1328619"/>
              <a:gd name="csX76" fmla="*/ 1763396 w 2113019"/>
              <a:gd name="csY76" fmla="*/ 1068643 h 1328619"/>
              <a:gd name="csX77" fmla="*/ 1619960 w 2113019"/>
              <a:gd name="csY77" fmla="*/ 1077608 h 1328619"/>
              <a:gd name="csX78" fmla="*/ 1602031 w 2113019"/>
              <a:gd name="csY78" fmla="*/ 1122431 h 1328619"/>
              <a:gd name="csX79" fmla="*/ 1584102 w 2113019"/>
              <a:gd name="csY79" fmla="*/ 1158290 h 1328619"/>
              <a:gd name="csX80" fmla="*/ 1557207 w 2113019"/>
              <a:gd name="csY80" fmla="*/ 1185184 h 1328619"/>
              <a:gd name="csX81" fmla="*/ 1539278 w 2113019"/>
              <a:gd name="csY81" fmla="*/ 1212078 h 1328619"/>
              <a:gd name="csX82" fmla="*/ 1584102 w 2113019"/>
              <a:gd name="csY82" fmla="*/ 1238972 h 1328619"/>
              <a:gd name="csX83" fmla="*/ 1610996 w 2113019"/>
              <a:gd name="csY83" fmla="*/ 1247937 h 1328619"/>
              <a:gd name="csX84" fmla="*/ 1637890 w 2113019"/>
              <a:gd name="csY84" fmla="*/ 1221043 h 1328619"/>
              <a:gd name="csX85" fmla="*/ 1655819 w 2113019"/>
              <a:gd name="csY85" fmla="*/ 1265867 h 1328619"/>
              <a:gd name="csX86" fmla="*/ 1548243 w 2113019"/>
              <a:gd name="csY86" fmla="*/ 1328619 h 1328619"/>
              <a:gd name="csX87" fmla="*/ 1485490 w 2113019"/>
              <a:gd name="csY87" fmla="*/ 1283796 h 1328619"/>
              <a:gd name="csX88" fmla="*/ 1449631 w 2113019"/>
              <a:gd name="csY88" fmla="*/ 1230008 h 1328619"/>
              <a:gd name="csX89" fmla="*/ 1440666 w 2113019"/>
              <a:gd name="csY89" fmla="*/ 1176219 h 1328619"/>
              <a:gd name="csX0" fmla="*/ 1418804 w 2118051"/>
              <a:gd name="csY0" fmla="*/ 1167255 h 1651349"/>
              <a:gd name="csX1" fmla="*/ 540263 w 2118051"/>
              <a:gd name="csY1" fmla="*/ 1651349 h 1651349"/>
              <a:gd name="csX2" fmla="*/ 47204 w 2118051"/>
              <a:gd name="csY2" fmla="*/ 1140361 h 1651349"/>
              <a:gd name="csX3" fmla="*/ 74098 w 2118051"/>
              <a:gd name="csY3" fmla="*/ 1104502 h 1651349"/>
              <a:gd name="csX4" fmla="*/ 109957 w 2118051"/>
              <a:gd name="csY4" fmla="*/ 1041749 h 1651349"/>
              <a:gd name="csX5" fmla="*/ 127887 w 2118051"/>
              <a:gd name="csY5" fmla="*/ 1014855 h 1651349"/>
              <a:gd name="csX6" fmla="*/ 208569 w 2118051"/>
              <a:gd name="csY6" fmla="*/ 987961 h 1651349"/>
              <a:gd name="csX7" fmla="*/ 253392 w 2118051"/>
              <a:gd name="csY7" fmla="*/ 970031 h 1651349"/>
              <a:gd name="csX8" fmla="*/ 271322 w 2118051"/>
              <a:gd name="csY8" fmla="*/ 943137 h 1651349"/>
              <a:gd name="csX9" fmla="*/ 298216 w 2118051"/>
              <a:gd name="csY9" fmla="*/ 916243 h 1651349"/>
              <a:gd name="csX10" fmla="*/ 289251 w 2118051"/>
              <a:gd name="csY10" fmla="*/ 844525 h 1651349"/>
              <a:gd name="csX11" fmla="*/ 298216 w 2118051"/>
              <a:gd name="csY11" fmla="*/ 799702 h 1651349"/>
              <a:gd name="csX12" fmla="*/ 316145 w 2118051"/>
              <a:gd name="csY12" fmla="*/ 781772 h 1651349"/>
              <a:gd name="csX13" fmla="*/ 307181 w 2118051"/>
              <a:gd name="csY13" fmla="*/ 647302 h 1651349"/>
              <a:gd name="csX14" fmla="*/ 352004 w 2118051"/>
              <a:gd name="csY14" fmla="*/ 629372 h 1651349"/>
              <a:gd name="csX15" fmla="*/ 414757 w 2118051"/>
              <a:gd name="csY15" fmla="*/ 647302 h 1651349"/>
              <a:gd name="csX16" fmla="*/ 495439 w 2118051"/>
              <a:gd name="csY16" fmla="*/ 629372 h 1651349"/>
              <a:gd name="csX17" fmla="*/ 513369 w 2118051"/>
              <a:gd name="csY17" fmla="*/ 611443 h 1651349"/>
              <a:gd name="csX18" fmla="*/ 504404 w 2118051"/>
              <a:gd name="csY18" fmla="*/ 575584 h 1651349"/>
              <a:gd name="csX19" fmla="*/ 495439 w 2118051"/>
              <a:gd name="csY19" fmla="*/ 512831 h 1651349"/>
              <a:gd name="csX20" fmla="*/ 522334 w 2118051"/>
              <a:gd name="csY20" fmla="*/ 485937 h 1651349"/>
              <a:gd name="csX21" fmla="*/ 540263 w 2118051"/>
              <a:gd name="csY21" fmla="*/ 450078 h 1651349"/>
              <a:gd name="csX22" fmla="*/ 558192 w 2118051"/>
              <a:gd name="csY22" fmla="*/ 315608 h 1651349"/>
              <a:gd name="csX23" fmla="*/ 522334 w 2118051"/>
              <a:gd name="csY23" fmla="*/ 288714 h 1651349"/>
              <a:gd name="csX24" fmla="*/ 468545 w 2118051"/>
              <a:gd name="csY24" fmla="*/ 270784 h 1651349"/>
              <a:gd name="csX25" fmla="*/ 468545 w 2118051"/>
              <a:gd name="csY25" fmla="*/ 118384 h 1651349"/>
              <a:gd name="csX26" fmla="*/ 477510 w 2118051"/>
              <a:gd name="csY26" fmla="*/ 91490 h 1651349"/>
              <a:gd name="csX27" fmla="*/ 504404 w 2118051"/>
              <a:gd name="csY27" fmla="*/ 73561 h 1651349"/>
              <a:gd name="csX28" fmla="*/ 629910 w 2118051"/>
              <a:gd name="csY28" fmla="*/ 91490 h 1651349"/>
              <a:gd name="csX29" fmla="*/ 665769 w 2118051"/>
              <a:gd name="csY29" fmla="*/ 100455 h 1651349"/>
              <a:gd name="csX30" fmla="*/ 764381 w 2118051"/>
              <a:gd name="csY30" fmla="*/ 82525 h 1651349"/>
              <a:gd name="csX31" fmla="*/ 800239 w 2118051"/>
              <a:gd name="csY31" fmla="*/ 46667 h 1651349"/>
              <a:gd name="csX32" fmla="*/ 836098 w 2118051"/>
              <a:gd name="csY32" fmla="*/ 100455 h 1651349"/>
              <a:gd name="csX33" fmla="*/ 862992 w 2118051"/>
              <a:gd name="csY33" fmla="*/ 73561 h 1651349"/>
              <a:gd name="csX34" fmla="*/ 988498 w 2118051"/>
              <a:gd name="csY34" fmla="*/ 64596 h 1651349"/>
              <a:gd name="csX35" fmla="*/ 1131934 w 2118051"/>
              <a:gd name="csY35" fmla="*/ 55631 h 1651349"/>
              <a:gd name="csX36" fmla="*/ 1176757 w 2118051"/>
              <a:gd name="csY36" fmla="*/ 46667 h 1651349"/>
              <a:gd name="csX37" fmla="*/ 1320192 w 2118051"/>
              <a:gd name="csY37" fmla="*/ 64596 h 1651349"/>
              <a:gd name="csX38" fmla="*/ 1365016 w 2118051"/>
              <a:gd name="csY38" fmla="*/ 91490 h 1651349"/>
              <a:gd name="csX39" fmla="*/ 1400875 w 2118051"/>
              <a:gd name="csY39" fmla="*/ 100455 h 1651349"/>
              <a:gd name="csX40" fmla="*/ 1436734 w 2118051"/>
              <a:gd name="csY40" fmla="*/ 118384 h 1651349"/>
              <a:gd name="csX41" fmla="*/ 1454663 w 2118051"/>
              <a:gd name="csY41" fmla="*/ 136314 h 1651349"/>
              <a:gd name="csX42" fmla="*/ 1490522 w 2118051"/>
              <a:gd name="csY42" fmla="*/ 154243 h 1651349"/>
              <a:gd name="csX43" fmla="*/ 1517416 w 2118051"/>
              <a:gd name="csY43" fmla="*/ 172172 h 1651349"/>
              <a:gd name="csX44" fmla="*/ 1562239 w 2118051"/>
              <a:gd name="csY44" fmla="*/ 55631 h 1651349"/>
              <a:gd name="csX45" fmla="*/ 1598098 w 2118051"/>
              <a:gd name="csY45" fmla="*/ 46667 h 1651349"/>
              <a:gd name="csX46" fmla="*/ 1607063 w 2118051"/>
              <a:gd name="csY46" fmla="*/ 10808 h 1651349"/>
              <a:gd name="csX47" fmla="*/ 1651887 w 2118051"/>
              <a:gd name="csY47" fmla="*/ 1843 h 1651349"/>
              <a:gd name="csX48" fmla="*/ 1723604 w 2118051"/>
              <a:gd name="csY48" fmla="*/ 73561 h 1651349"/>
              <a:gd name="csX49" fmla="*/ 1750498 w 2118051"/>
              <a:gd name="csY49" fmla="*/ 208031 h 1651349"/>
              <a:gd name="csX50" fmla="*/ 1768428 w 2118051"/>
              <a:gd name="csY50" fmla="*/ 234925 h 1651349"/>
              <a:gd name="csX51" fmla="*/ 1795322 w 2118051"/>
              <a:gd name="csY51" fmla="*/ 306643 h 1651349"/>
              <a:gd name="csX52" fmla="*/ 1804287 w 2118051"/>
              <a:gd name="csY52" fmla="*/ 485937 h 1651349"/>
              <a:gd name="csX53" fmla="*/ 1813251 w 2118051"/>
              <a:gd name="csY53" fmla="*/ 539725 h 1651349"/>
              <a:gd name="csX54" fmla="*/ 1840145 w 2118051"/>
              <a:gd name="csY54" fmla="*/ 710055 h 1651349"/>
              <a:gd name="csX55" fmla="*/ 1867039 w 2118051"/>
              <a:gd name="csY55" fmla="*/ 736949 h 1651349"/>
              <a:gd name="csX56" fmla="*/ 1876004 w 2118051"/>
              <a:gd name="csY56" fmla="*/ 763843 h 1651349"/>
              <a:gd name="csX57" fmla="*/ 1884969 w 2118051"/>
              <a:gd name="csY57" fmla="*/ 799702 h 1651349"/>
              <a:gd name="csX58" fmla="*/ 1920828 w 2118051"/>
              <a:gd name="csY58" fmla="*/ 835561 h 1651349"/>
              <a:gd name="csX59" fmla="*/ 1929792 w 2118051"/>
              <a:gd name="csY59" fmla="*/ 862455 h 1651349"/>
              <a:gd name="csX60" fmla="*/ 1974616 w 2118051"/>
              <a:gd name="csY60" fmla="*/ 907278 h 1651349"/>
              <a:gd name="csX61" fmla="*/ 2001510 w 2118051"/>
              <a:gd name="csY61" fmla="*/ 987961 h 1651349"/>
              <a:gd name="csX62" fmla="*/ 2010475 w 2118051"/>
              <a:gd name="csY62" fmla="*/ 1014855 h 1651349"/>
              <a:gd name="csX63" fmla="*/ 2019439 w 2118051"/>
              <a:gd name="csY63" fmla="*/ 1050714 h 1651349"/>
              <a:gd name="csX64" fmla="*/ 2037369 w 2118051"/>
              <a:gd name="csY64" fmla="*/ 1077608 h 1651349"/>
              <a:gd name="csX65" fmla="*/ 2046334 w 2118051"/>
              <a:gd name="csY65" fmla="*/ 1104502 h 1651349"/>
              <a:gd name="csX66" fmla="*/ 2073228 w 2118051"/>
              <a:gd name="csY66" fmla="*/ 1122431 h 1651349"/>
              <a:gd name="csX67" fmla="*/ 2082192 w 2118051"/>
              <a:gd name="csY67" fmla="*/ 1149325 h 1651349"/>
              <a:gd name="csX68" fmla="*/ 2118051 w 2118051"/>
              <a:gd name="csY68" fmla="*/ 1158290 h 1651349"/>
              <a:gd name="csX69" fmla="*/ 2082192 w 2118051"/>
              <a:gd name="csY69" fmla="*/ 1167255 h 1651349"/>
              <a:gd name="csX70" fmla="*/ 1938757 w 2118051"/>
              <a:gd name="csY70" fmla="*/ 1185184 h 1651349"/>
              <a:gd name="csX71" fmla="*/ 1920828 w 2118051"/>
              <a:gd name="csY71" fmla="*/ 1203114 h 1651349"/>
              <a:gd name="csX72" fmla="*/ 1893934 w 2118051"/>
              <a:gd name="csY72" fmla="*/ 1167255 h 1651349"/>
              <a:gd name="csX73" fmla="*/ 1849110 w 2118051"/>
              <a:gd name="csY73" fmla="*/ 1113467 h 1651349"/>
              <a:gd name="csX74" fmla="*/ 1831181 w 2118051"/>
              <a:gd name="csY74" fmla="*/ 1086572 h 1651349"/>
              <a:gd name="csX75" fmla="*/ 1795322 w 2118051"/>
              <a:gd name="csY75" fmla="*/ 1077608 h 1651349"/>
              <a:gd name="csX76" fmla="*/ 1768428 w 2118051"/>
              <a:gd name="csY76" fmla="*/ 1068643 h 1651349"/>
              <a:gd name="csX77" fmla="*/ 1624992 w 2118051"/>
              <a:gd name="csY77" fmla="*/ 1077608 h 1651349"/>
              <a:gd name="csX78" fmla="*/ 1607063 w 2118051"/>
              <a:gd name="csY78" fmla="*/ 1122431 h 1651349"/>
              <a:gd name="csX79" fmla="*/ 1589134 w 2118051"/>
              <a:gd name="csY79" fmla="*/ 1158290 h 1651349"/>
              <a:gd name="csX80" fmla="*/ 1562239 w 2118051"/>
              <a:gd name="csY80" fmla="*/ 1185184 h 1651349"/>
              <a:gd name="csX81" fmla="*/ 1544310 w 2118051"/>
              <a:gd name="csY81" fmla="*/ 1212078 h 1651349"/>
              <a:gd name="csX82" fmla="*/ 1589134 w 2118051"/>
              <a:gd name="csY82" fmla="*/ 1238972 h 1651349"/>
              <a:gd name="csX83" fmla="*/ 1616028 w 2118051"/>
              <a:gd name="csY83" fmla="*/ 1247937 h 1651349"/>
              <a:gd name="csX84" fmla="*/ 1642922 w 2118051"/>
              <a:gd name="csY84" fmla="*/ 1221043 h 1651349"/>
              <a:gd name="csX85" fmla="*/ 1660851 w 2118051"/>
              <a:gd name="csY85" fmla="*/ 1265867 h 1651349"/>
              <a:gd name="csX86" fmla="*/ 1553275 w 2118051"/>
              <a:gd name="csY86" fmla="*/ 1328619 h 1651349"/>
              <a:gd name="csX87" fmla="*/ 1490522 w 2118051"/>
              <a:gd name="csY87" fmla="*/ 1283796 h 1651349"/>
              <a:gd name="csX88" fmla="*/ 1454663 w 2118051"/>
              <a:gd name="csY88" fmla="*/ 1230008 h 1651349"/>
              <a:gd name="csX89" fmla="*/ 1445698 w 2118051"/>
              <a:gd name="csY89" fmla="*/ 1176219 h 1651349"/>
              <a:gd name="csX0" fmla="*/ 1418804 w 2118051"/>
              <a:gd name="csY0" fmla="*/ 1167255 h 1651349"/>
              <a:gd name="csX1" fmla="*/ 540263 w 2118051"/>
              <a:gd name="csY1" fmla="*/ 1651349 h 1651349"/>
              <a:gd name="csX2" fmla="*/ 47204 w 2118051"/>
              <a:gd name="csY2" fmla="*/ 1140361 h 1651349"/>
              <a:gd name="csX3" fmla="*/ 74098 w 2118051"/>
              <a:gd name="csY3" fmla="*/ 1104502 h 1651349"/>
              <a:gd name="csX4" fmla="*/ 109957 w 2118051"/>
              <a:gd name="csY4" fmla="*/ 1041749 h 1651349"/>
              <a:gd name="csX5" fmla="*/ 127887 w 2118051"/>
              <a:gd name="csY5" fmla="*/ 1014855 h 1651349"/>
              <a:gd name="csX6" fmla="*/ 208569 w 2118051"/>
              <a:gd name="csY6" fmla="*/ 987961 h 1651349"/>
              <a:gd name="csX7" fmla="*/ 253392 w 2118051"/>
              <a:gd name="csY7" fmla="*/ 970031 h 1651349"/>
              <a:gd name="csX8" fmla="*/ 271322 w 2118051"/>
              <a:gd name="csY8" fmla="*/ 943137 h 1651349"/>
              <a:gd name="csX9" fmla="*/ 298216 w 2118051"/>
              <a:gd name="csY9" fmla="*/ 916243 h 1651349"/>
              <a:gd name="csX10" fmla="*/ 289251 w 2118051"/>
              <a:gd name="csY10" fmla="*/ 844525 h 1651349"/>
              <a:gd name="csX11" fmla="*/ 298216 w 2118051"/>
              <a:gd name="csY11" fmla="*/ 799702 h 1651349"/>
              <a:gd name="csX12" fmla="*/ 316145 w 2118051"/>
              <a:gd name="csY12" fmla="*/ 781772 h 1651349"/>
              <a:gd name="csX13" fmla="*/ 307181 w 2118051"/>
              <a:gd name="csY13" fmla="*/ 647302 h 1651349"/>
              <a:gd name="csX14" fmla="*/ 352004 w 2118051"/>
              <a:gd name="csY14" fmla="*/ 629372 h 1651349"/>
              <a:gd name="csX15" fmla="*/ 414757 w 2118051"/>
              <a:gd name="csY15" fmla="*/ 647302 h 1651349"/>
              <a:gd name="csX16" fmla="*/ 495439 w 2118051"/>
              <a:gd name="csY16" fmla="*/ 629372 h 1651349"/>
              <a:gd name="csX17" fmla="*/ 513369 w 2118051"/>
              <a:gd name="csY17" fmla="*/ 611443 h 1651349"/>
              <a:gd name="csX18" fmla="*/ 504404 w 2118051"/>
              <a:gd name="csY18" fmla="*/ 575584 h 1651349"/>
              <a:gd name="csX19" fmla="*/ 495439 w 2118051"/>
              <a:gd name="csY19" fmla="*/ 512831 h 1651349"/>
              <a:gd name="csX20" fmla="*/ 522334 w 2118051"/>
              <a:gd name="csY20" fmla="*/ 485937 h 1651349"/>
              <a:gd name="csX21" fmla="*/ 540263 w 2118051"/>
              <a:gd name="csY21" fmla="*/ 450078 h 1651349"/>
              <a:gd name="csX22" fmla="*/ 558192 w 2118051"/>
              <a:gd name="csY22" fmla="*/ 315608 h 1651349"/>
              <a:gd name="csX23" fmla="*/ 522334 w 2118051"/>
              <a:gd name="csY23" fmla="*/ 288714 h 1651349"/>
              <a:gd name="csX24" fmla="*/ 468545 w 2118051"/>
              <a:gd name="csY24" fmla="*/ 270784 h 1651349"/>
              <a:gd name="csX25" fmla="*/ 468545 w 2118051"/>
              <a:gd name="csY25" fmla="*/ 118384 h 1651349"/>
              <a:gd name="csX26" fmla="*/ 477510 w 2118051"/>
              <a:gd name="csY26" fmla="*/ 91490 h 1651349"/>
              <a:gd name="csX27" fmla="*/ 504404 w 2118051"/>
              <a:gd name="csY27" fmla="*/ 73561 h 1651349"/>
              <a:gd name="csX28" fmla="*/ 629910 w 2118051"/>
              <a:gd name="csY28" fmla="*/ 91490 h 1651349"/>
              <a:gd name="csX29" fmla="*/ 665769 w 2118051"/>
              <a:gd name="csY29" fmla="*/ 100455 h 1651349"/>
              <a:gd name="csX30" fmla="*/ 764381 w 2118051"/>
              <a:gd name="csY30" fmla="*/ 82525 h 1651349"/>
              <a:gd name="csX31" fmla="*/ 800239 w 2118051"/>
              <a:gd name="csY31" fmla="*/ 46667 h 1651349"/>
              <a:gd name="csX32" fmla="*/ 836098 w 2118051"/>
              <a:gd name="csY32" fmla="*/ 100455 h 1651349"/>
              <a:gd name="csX33" fmla="*/ 862992 w 2118051"/>
              <a:gd name="csY33" fmla="*/ 73561 h 1651349"/>
              <a:gd name="csX34" fmla="*/ 988498 w 2118051"/>
              <a:gd name="csY34" fmla="*/ 64596 h 1651349"/>
              <a:gd name="csX35" fmla="*/ 1131934 w 2118051"/>
              <a:gd name="csY35" fmla="*/ 55631 h 1651349"/>
              <a:gd name="csX36" fmla="*/ 1176757 w 2118051"/>
              <a:gd name="csY36" fmla="*/ 46667 h 1651349"/>
              <a:gd name="csX37" fmla="*/ 1320192 w 2118051"/>
              <a:gd name="csY37" fmla="*/ 64596 h 1651349"/>
              <a:gd name="csX38" fmla="*/ 1365016 w 2118051"/>
              <a:gd name="csY38" fmla="*/ 91490 h 1651349"/>
              <a:gd name="csX39" fmla="*/ 1400875 w 2118051"/>
              <a:gd name="csY39" fmla="*/ 100455 h 1651349"/>
              <a:gd name="csX40" fmla="*/ 1436734 w 2118051"/>
              <a:gd name="csY40" fmla="*/ 118384 h 1651349"/>
              <a:gd name="csX41" fmla="*/ 1454663 w 2118051"/>
              <a:gd name="csY41" fmla="*/ 136314 h 1651349"/>
              <a:gd name="csX42" fmla="*/ 1490522 w 2118051"/>
              <a:gd name="csY42" fmla="*/ 154243 h 1651349"/>
              <a:gd name="csX43" fmla="*/ 1517416 w 2118051"/>
              <a:gd name="csY43" fmla="*/ 172172 h 1651349"/>
              <a:gd name="csX44" fmla="*/ 1562239 w 2118051"/>
              <a:gd name="csY44" fmla="*/ 55631 h 1651349"/>
              <a:gd name="csX45" fmla="*/ 1598098 w 2118051"/>
              <a:gd name="csY45" fmla="*/ 46667 h 1651349"/>
              <a:gd name="csX46" fmla="*/ 1607063 w 2118051"/>
              <a:gd name="csY46" fmla="*/ 10808 h 1651349"/>
              <a:gd name="csX47" fmla="*/ 1651887 w 2118051"/>
              <a:gd name="csY47" fmla="*/ 1843 h 1651349"/>
              <a:gd name="csX48" fmla="*/ 1723604 w 2118051"/>
              <a:gd name="csY48" fmla="*/ 73561 h 1651349"/>
              <a:gd name="csX49" fmla="*/ 1750498 w 2118051"/>
              <a:gd name="csY49" fmla="*/ 208031 h 1651349"/>
              <a:gd name="csX50" fmla="*/ 1768428 w 2118051"/>
              <a:gd name="csY50" fmla="*/ 234925 h 1651349"/>
              <a:gd name="csX51" fmla="*/ 1795322 w 2118051"/>
              <a:gd name="csY51" fmla="*/ 306643 h 1651349"/>
              <a:gd name="csX52" fmla="*/ 1804287 w 2118051"/>
              <a:gd name="csY52" fmla="*/ 485937 h 1651349"/>
              <a:gd name="csX53" fmla="*/ 1813251 w 2118051"/>
              <a:gd name="csY53" fmla="*/ 539725 h 1651349"/>
              <a:gd name="csX54" fmla="*/ 1840145 w 2118051"/>
              <a:gd name="csY54" fmla="*/ 710055 h 1651349"/>
              <a:gd name="csX55" fmla="*/ 1867039 w 2118051"/>
              <a:gd name="csY55" fmla="*/ 736949 h 1651349"/>
              <a:gd name="csX56" fmla="*/ 1876004 w 2118051"/>
              <a:gd name="csY56" fmla="*/ 763843 h 1651349"/>
              <a:gd name="csX57" fmla="*/ 1884969 w 2118051"/>
              <a:gd name="csY57" fmla="*/ 799702 h 1651349"/>
              <a:gd name="csX58" fmla="*/ 1920828 w 2118051"/>
              <a:gd name="csY58" fmla="*/ 835561 h 1651349"/>
              <a:gd name="csX59" fmla="*/ 1929792 w 2118051"/>
              <a:gd name="csY59" fmla="*/ 862455 h 1651349"/>
              <a:gd name="csX60" fmla="*/ 1974616 w 2118051"/>
              <a:gd name="csY60" fmla="*/ 907278 h 1651349"/>
              <a:gd name="csX61" fmla="*/ 2001510 w 2118051"/>
              <a:gd name="csY61" fmla="*/ 987961 h 1651349"/>
              <a:gd name="csX62" fmla="*/ 2010475 w 2118051"/>
              <a:gd name="csY62" fmla="*/ 1014855 h 1651349"/>
              <a:gd name="csX63" fmla="*/ 2019439 w 2118051"/>
              <a:gd name="csY63" fmla="*/ 1050714 h 1651349"/>
              <a:gd name="csX64" fmla="*/ 2037369 w 2118051"/>
              <a:gd name="csY64" fmla="*/ 1077608 h 1651349"/>
              <a:gd name="csX65" fmla="*/ 2046334 w 2118051"/>
              <a:gd name="csY65" fmla="*/ 1104502 h 1651349"/>
              <a:gd name="csX66" fmla="*/ 2073228 w 2118051"/>
              <a:gd name="csY66" fmla="*/ 1122431 h 1651349"/>
              <a:gd name="csX67" fmla="*/ 2082192 w 2118051"/>
              <a:gd name="csY67" fmla="*/ 1149325 h 1651349"/>
              <a:gd name="csX68" fmla="*/ 2118051 w 2118051"/>
              <a:gd name="csY68" fmla="*/ 1158290 h 1651349"/>
              <a:gd name="csX69" fmla="*/ 2082192 w 2118051"/>
              <a:gd name="csY69" fmla="*/ 1167255 h 1651349"/>
              <a:gd name="csX70" fmla="*/ 1938757 w 2118051"/>
              <a:gd name="csY70" fmla="*/ 1185184 h 1651349"/>
              <a:gd name="csX71" fmla="*/ 1920828 w 2118051"/>
              <a:gd name="csY71" fmla="*/ 1203114 h 1651349"/>
              <a:gd name="csX72" fmla="*/ 1893934 w 2118051"/>
              <a:gd name="csY72" fmla="*/ 1167255 h 1651349"/>
              <a:gd name="csX73" fmla="*/ 1849110 w 2118051"/>
              <a:gd name="csY73" fmla="*/ 1113467 h 1651349"/>
              <a:gd name="csX74" fmla="*/ 1831181 w 2118051"/>
              <a:gd name="csY74" fmla="*/ 1086572 h 1651349"/>
              <a:gd name="csX75" fmla="*/ 1795322 w 2118051"/>
              <a:gd name="csY75" fmla="*/ 1077608 h 1651349"/>
              <a:gd name="csX76" fmla="*/ 1768428 w 2118051"/>
              <a:gd name="csY76" fmla="*/ 1068643 h 1651349"/>
              <a:gd name="csX77" fmla="*/ 1624992 w 2118051"/>
              <a:gd name="csY77" fmla="*/ 1077608 h 1651349"/>
              <a:gd name="csX78" fmla="*/ 1607063 w 2118051"/>
              <a:gd name="csY78" fmla="*/ 1122431 h 1651349"/>
              <a:gd name="csX79" fmla="*/ 1589134 w 2118051"/>
              <a:gd name="csY79" fmla="*/ 1158290 h 1651349"/>
              <a:gd name="csX80" fmla="*/ 1562239 w 2118051"/>
              <a:gd name="csY80" fmla="*/ 1185184 h 1651349"/>
              <a:gd name="csX81" fmla="*/ 1544310 w 2118051"/>
              <a:gd name="csY81" fmla="*/ 1212078 h 1651349"/>
              <a:gd name="csX82" fmla="*/ 1589134 w 2118051"/>
              <a:gd name="csY82" fmla="*/ 1238972 h 1651349"/>
              <a:gd name="csX83" fmla="*/ 1616028 w 2118051"/>
              <a:gd name="csY83" fmla="*/ 1247937 h 1651349"/>
              <a:gd name="csX84" fmla="*/ 1642922 w 2118051"/>
              <a:gd name="csY84" fmla="*/ 1221043 h 1651349"/>
              <a:gd name="csX85" fmla="*/ 1660851 w 2118051"/>
              <a:gd name="csY85" fmla="*/ 1265867 h 1651349"/>
              <a:gd name="csX86" fmla="*/ 1553275 w 2118051"/>
              <a:gd name="csY86" fmla="*/ 1328619 h 1651349"/>
              <a:gd name="csX87" fmla="*/ 1490522 w 2118051"/>
              <a:gd name="csY87" fmla="*/ 1283796 h 1651349"/>
              <a:gd name="csX88" fmla="*/ 1454663 w 2118051"/>
              <a:gd name="csY88" fmla="*/ 1230008 h 1651349"/>
              <a:gd name="csX89" fmla="*/ 1445698 w 2118051"/>
              <a:gd name="csY89" fmla="*/ 1176219 h 1651349"/>
              <a:gd name="csX0" fmla="*/ 1418804 w 2118051"/>
              <a:gd name="csY0" fmla="*/ 1167255 h 1651349"/>
              <a:gd name="csX1" fmla="*/ 728522 w 2118051"/>
              <a:gd name="csY1" fmla="*/ 1543772 h 1651349"/>
              <a:gd name="csX2" fmla="*/ 540263 w 2118051"/>
              <a:gd name="csY2" fmla="*/ 1651349 h 1651349"/>
              <a:gd name="csX3" fmla="*/ 47204 w 2118051"/>
              <a:gd name="csY3" fmla="*/ 1140361 h 1651349"/>
              <a:gd name="csX4" fmla="*/ 74098 w 2118051"/>
              <a:gd name="csY4" fmla="*/ 1104502 h 1651349"/>
              <a:gd name="csX5" fmla="*/ 109957 w 2118051"/>
              <a:gd name="csY5" fmla="*/ 1041749 h 1651349"/>
              <a:gd name="csX6" fmla="*/ 127887 w 2118051"/>
              <a:gd name="csY6" fmla="*/ 1014855 h 1651349"/>
              <a:gd name="csX7" fmla="*/ 208569 w 2118051"/>
              <a:gd name="csY7" fmla="*/ 987961 h 1651349"/>
              <a:gd name="csX8" fmla="*/ 253392 w 2118051"/>
              <a:gd name="csY8" fmla="*/ 970031 h 1651349"/>
              <a:gd name="csX9" fmla="*/ 271322 w 2118051"/>
              <a:gd name="csY9" fmla="*/ 943137 h 1651349"/>
              <a:gd name="csX10" fmla="*/ 298216 w 2118051"/>
              <a:gd name="csY10" fmla="*/ 916243 h 1651349"/>
              <a:gd name="csX11" fmla="*/ 289251 w 2118051"/>
              <a:gd name="csY11" fmla="*/ 844525 h 1651349"/>
              <a:gd name="csX12" fmla="*/ 298216 w 2118051"/>
              <a:gd name="csY12" fmla="*/ 799702 h 1651349"/>
              <a:gd name="csX13" fmla="*/ 316145 w 2118051"/>
              <a:gd name="csY13" fmla="*/ 781772 h 1651349"/>
              <a:gd name="csX14" fmla="*/ 307181 w 2118051"/>
              <a:gd name="csY14" fmla="*/ 647302 h 1651349"/>
              <a:gd name="csX15" fmla="*/ 352004 w 2118051"/>
              <a:gd name="csY15" fmla="*/ 629372 h 1651349"/>
              <a:gd name="csX16" fmla="*/ 414757 w 2118051"/>
              <a:gd name="csY16" fmla="*/ 647302 h 1651349"/>
              <a:gd name="csX17" fmla="*/ 495439 w 2118051"/>
              <a:gd name="csY17" fmla="*/ 629372 h 1651349"/>
              <a:gd name="csX18" fmla="*/ 513369 w 2118051"/>
              <a:gd name="csY18" fmla="*/ 611443 h 1651349"/>
              <a:gd name="csX19" fmla="*/ 504404 w 2118051"/>
              <a:gd name="csY19" fmla="*/ 575584 h 1651349"/>
              <a:gd name="csX20" fmla="*/ 495439 w 2118051"/>
              <a:gd name="csY20" fmla="*/ 512831 h 1651349"/>
              <a:gd name="csX21" fmla="*/ 522334 w 2118051"/>
              <a:gd name="csY21" fmla="*/ 485937 h 1651349"/>
              <a:gd name="csX22" fmla="*/ 540263 w 2118051"/>
              <a:gd name="csY22" fmla="*/ 450078 h 1651349"/>
              <a:gd name="csX23" fmla="*/ 558192 w 2118051"/>
              <a:gd name="csY23" fmla="*/ 315608 h 1651349"/>
              <a:gd name="csX24" fmla="*/ 522334 w 2118051"/>
              <a:gd name="csY24" fmla="*/ 288714 h 1651349"/>
              <a:gd name="csX25" fmla="*/ 468545 w 2118051"/>
              <a:gd name="csY25" fmla="*/ 270784 h 1651349"/>
              <a:gd name="csX26" fmla="*/ 468545 w 2118051"/>
              <a:gd name="csY26" fmla="*/ 118384 h 1651349"/>
              <a:gd name="csX27" fmla="*/ 477510 w 2118051"/>
              <a:gd name="csY27" fmla="*/ 91490 h 1651349"/>
              <a:gd name="csX28" fmla="*/ 504404 w 2118051"/>
              <a:gd name="csY28" fmla="*/ 73561 h 1651349"/>
              <a:gd name="csX29" fmla="*/ 629910 w 2118051"/>
              <a:gd name="csY29" fmla="*/ 91490 h 1651349"/>
              <a:gd name="csX30" fmla="*/ 665769 w 2118051"/>
              <a:gd name="csY30" fmla="*/ 100455 h 1651349"/>
              <a:gd name="csX31" fmla="*/ 764381 w 2118051"/>
              <a:gd name="csY31" fmla="*/ 82525 h 1651349"/>
              <a:gd name="csX32" fmla="*/ 800239 w 2118051"/>
              <a:gd name="csY32" fmla="*/ 46667 h 1651349"/>
              <a:gd name="csX33" fmla="*/ 836098 w 2118051"/>
              <a:gd name="csY33" fmla="*/ 100455 h 1651349"/>
              <a:gd name="csX34" fmla="*/ 862992 w 2118051"/>
              <a:gd name="csY34" fmla="*/ 73561 h 1651349"/>
              <a:gd name="csX35" fmla="*/ 988498 w 2118051"/>
              <a:gd name="csY35" fmla="*/ 64596 h 1651349"/>
              <a:gd name="csX36" fmla="*/ 1131934 w 2118051"/>
              <a:gd name="csY36" fmla="*/ 55631 h 1651349"/>
              <a:gd name="csX37" fmla="*/ 1176757 w 2118051"/>
              <a:gd name="csY37" fmla="*/ 46667 h 1651349"/>
              <a:gd name="csX38" fmla="*/ 1320192 w 2118051"/>
              <a:gd name="csY38" fmla="*/ 64596 h 1651349"/>
              <a:gd name="csX39" fmla="*/ 1365016 w 2118051"/>
              <a:gd name="csY39" fmla="*/ 91490 h 1651349"/>
              <a:gd name="csX40" fmla="*/ 1400875 w 2118051"/>
              <a:gd name="csY40" fmla="*/ 100455 h 1651349"/>
              <a:gd name="csX41" fmla="*/ 1436734 w 2118051"/>
              <a:gd name="csY41" fmla="*/ 118384 h 1651349"/>
              <a:gd name="csX42" fmla="*/ 1454663 w 2118051"/>
              <a:gd name="csY42" fmla="*/ 136314 h 1651349"/>
              <a:gd name="csX43" fmla="*/ 1490522 w 2118051"/>
              <a:gd name="csY43" fmla="*/ 154243 h 1651349"/>
              <a:gd name="csX44" fmla="*/ 1517416 w 2118051"/>
              <a:gd name="csY44" fmla="*/ 172172 h 1651349"/>
              <a:gd name="csX45" fmla="*/ 1562239 w 2118051"/>
              <a:gd name="csY45" fmla="*/ 55631 h 1651349"/>
              <a:gd name="csX46" fmla="*/ 1598098 w 2118051"/>
              <a:gd name="csY46" fmla="*/ 46667 h 1651349"/>
              <a:gd name="csX47" fmla="*/ 1607063 w 2118051"/>
              <a:gd name="csY47" fmla="*/ 10808 h 1651349"/>
              <a:gd name="csX48" fmla="*/ 1651887 w 2118051"/>
              <a:gd name="csY48" fmla="*/ 1843 h 1651349"/>
              <a:gd name="csX49" fmla="*/ 1723604 w 2118051"/>
              <a:gd name="csY49" fmla="*/ 73561 h 1651349"/>
              <a:gd name="csX50" fmla="*/ 1750498 w 2118051"/>
              <a:gd name="csY50" fmla="*/ 208031 h 1651349"/>
              <a:gd name="csX51" fmla="*/ 1768428 w 2118051"/>
              <a:gd name="csY51" fmla="*/ 234925 h 1651349"/>
              <a:gd name="csX52" fmla="*/ 1795322 w 2118051"/>
              <a:gd name="csY52" fmla="*/ 306643 h 1651349"/>
              <a:gd name="csX53" fmla="*/ 1804287 w 2118051"/>
              <a:gd name="csY53" fmla="*/ 485937 h 1651349"/>
              <a:gd name="csX54" fmla="*/ 1813251 w 2118051"/>
              <a:gd name="csY54" fmla="*/ 539725 h 1651349"/>
              <a:gd name="csX55" fmla="*/ 1840145 w 2118051"/>
              <a:gd name="csY55" fmla="*/ 710055 h 1651349"/>
              <a:gd name="csX56" fmla="*/ 1867039 w 2118051"/>
              <a:gd name="csY56" fmla="*/ 736949 h 1651349"/>
              <a:gd name="csX57" fmla="*/ 1876004 w 2118051"/>
              <a:gd name="csY57" fmla="*/ 763843 h 1651349"/>
              <a:gd name="csX58" fmla="*/ 1884969 w 2118051"/>
              <a:gd name="csY58" fmla="*/ 799702 h 1651349"/>
              <a:gd name="csX59" fmla="*/ 1920828 w 2118051"/>
              <a:gd name="csY59" fmla="*/ 835561 h 1651349"/>
              <a:gd name="csX60" fmla="*/ 1929792 w 2118051"/>
              <a:gd name="csY60" fmla="*/ 862455 h 1651349"/>
              <a:gd name="csX61" fmla="*/ 1974616 w 2118051"/>
              <a:gd name="csY61" fmla="*/ 907278 h 1651349"/>
              <a:gd name="csX62" fmla="*/ 2001510 w 2118051"/>
              <a:gd name="csY62" fmla="*/ 987961 h 1651349"/>
              <a:gd name="csX63" fmla="*/ 2010475 w 2118051"/>
              <a:gd name="csY63" fmla="*/ 1014855 h 1651349"/>
              <a:gd name="csX64" fmla="*/ 2019439 w 2118051"/>
              <a:gd name="csY64" fmla="*/ 1050714 h 1651349"/>
              <a:gd name="csX65" fmla="*/ 2037369 w 2118051"/>
              <a:gd name="csY65" fmla="*/ 1077608 h 1651349"/>
              <a:gd name="csX66" fmla="*/ 2046334 w 2118051"/>
              <a:gd name="csY66" fmla="*/ 1104502 h 1651349"/>
              <a:gd name="csX67" fmla="*/ 2073228 w 2118051"/>
              <a:gd name="csY67" fmla="*/ 1122431 h 1651349"/>
              <a:gd name="csX68" fmla="*/ 2082192 w 2118051"/>
              <a:gd name="csY68" fmla="*/ 1149325 h 1651349"/>
              <a:gd name="csX69" fmla="*/ 2118051 w 2118051"/>
              <a:gd name="csY69" fmla="*/ 1158290 h 1651349"/>
              <a:gd name="csX70" fmla="*/ 2082192 w 2118051"/>
              <a:gd name="csY70" fmla="*/ 1167255 h 1651349"/>
              <a:gd name="csX71" fmla="*/ 1938757 w 2118051"/>
              <a:gd name="csY71" fmla="*/ 1185184 h 1651349"/>
              <a:gd name="csX72" fmla="*/ 1920828 w 2118051"/>
              <a:gd name="csY72" fmla="*/ 1203114 h 1651349"/>
              <a:gd name="csX73" fmla="*/ 1893934 w 2118051"/>
              <a:gd name="csY73" fmla="*/ 1167255 h 1651349"/>
              <a:gd name="csX74" fmla="*/ 1849110 w 2118051"/>
              <a:gd name="csY74" fmla="*/ 1113467 h 1651349"/>
              <a:gd name="csX75" fmla="*/ 1831181 w 2118051"/>
              <a:gd name="csY75" fmla="*/ 1086572 h 1651349"/>
              <a:gd name="csX76" fmla="*/ 1795322 w 2118051"/>
              <a:gd name="csY76" fmla="*/ 1077608 h 1651349"/>
              <a:gd name="csX77" fmla="*/ 1768428 w 2118051"/>
              <a:gd name="csY77" fmla="*/ 1068643 h 1651349"/>
              <a:gd name="csX78" fmla="*/ 1624992 w 2118051"/>
              <a:gd name="csY78" fmla="*/ 1077608 h 1651349"/>
              <a:gd name="csX79" fmla="*/ 1607063 w 2118051"/>
              <a:gd name="csY79" fmla="*/ 1122431 h 1651349"/>
              <a:gd name="csX80" fmla="*/ 1589134 w 2118051"/>
              <a:gd name="csY80" fmla="*/ 1158290 h 1651349"/>
              <a:gd name="csX81" fmla="*/ 1562239 w 2118051"/>
              <a:gd name="csY81" fmla="*/ 1185184 h 1651349"/>
              <a:gd name="csX82" fmla="*/ 1544310 w 2118051"/>
              <a:gd name="csY82" fmla="*/ 1212078 h 1651349"/>
              <a:gd name="csX83" fmla="*/ 1589134 w 2118051"/>
              <a:gd name="csY83" fmla="*/ 1238972 h 1651349"/>
              <a:gd name="csX84" fmla="*/ 1616028 w 2118051"/>
              <a:gd name="csY84" fmla="*/ 1247937 h 1651349"/>
              <a:gd name="csX85" fmla="*/ 1642922 w 2118051"/>
              <a:gd name="csY85" fmla="*/ 1221043 h 1651349"/>
              <a:gd name="csX86" fmla="*/ 1660851 w 2118051"/>
              <a:gd name="csY86" fmla="*/ 1265867 h 1651349"/>
              <a:gd name="csX87" fmla="*/ 1553275 w 2118051"/>
              <a:gd name="csY87" fmla="*/ 1328619 h 1651349"/>
              <a:gd name="csX88" fmla="*/ 1490522 w 2118051"/>
              <a:gd name="csY88" fmla="*/ 1283796 h 1651349"/>
              <a:gd name="csX89" fmla="*/ 1454663 w 2118051"/>
              <a:gd name="csY89" fmla="*/ 1230008 h 1651349"/>
              <a:gd name="csX90" fmla="*/ 1445698 w 2118051"/>
              <a:gd name="csY90" fmla="*/ 1176219 h 1651349"/>
              <a:gd name="csX0" fmla="*/ 1418804 w 2118051"/>
              <a:gd name="csY0" fmla="*/ 1167255 h 1651349"/>
              <a:gd name="csX1" fmla="*/ 710593 w 2118051"/>
              <a:gd name="csY1" fmla="*/ 1651349 h 1651349"/>
              <a:gd name="csX2" fmla="*/ 540263 w 2118051"/>
              <a:gd name="csY2" fmla="*/ 1651349 h 1651349"/>
              <a:gd name="csX3" fmla="*/ 47204 w 2118051"/>
              <a:gd name="csY3" fmla="*/ 1140361 h 1651349"/>
              <a:gd name="csX4" fmla="*/ 74098 w 2118051"/>
              <a:gd name="csY4" fmla="*/ 1104502 h 1651349"/>
              <a:gd name="csX5" fmla="*/ 109957 w 2118051"/>
              <a:gd name="csY5" fmla="*/ 1041749 h 1651349"/>
              <a:gd name="csX6" fmla="*/ 127887 w 2118051"/>
              <a:gd name="csY6" fmla="*/ 1014855 h 1651349"/>
              <a:gd name="csX7" fmla="*/ 208569 w 2118051"/>
              <a:gd name="csY7" fmla="*/ 987961 h 1651349"/>
              <a:gd name="csX8" fmla="*/ 253392 w 2118051"/>
              <a:gd name="csY8" fmla="*/ 970031 h 1651349"/>
              <a:gd name="csX9" fmla="*/ 271322 w 2118051"/>
              <a:gd name="csY9" fmla="*/ 943137 h 1651349"/>
              <a:gd name="csX10" fmla="*/ 298216 w 2118051"/>
              <a:gd name="csY10" fmla="*/ 916243 h 1651349"/>
              <a:gd name="csX11" fmla="*/ 289251 w 2118051"/>
              <a:gd name="csY11" fmla="*/ 844525 h 1651349"/>
              <a:gd name="csX12" fmla="*/ 298216 w 2118051"/>
              <a:gd name="csY12" fmla="*/ 799702 h 1651349"/>
              <a:gd name="csX13" fmla="*/ 316145 w 2118051"/>
              <a:gd name="csY13" fmla="*/ 781772 h 1651349"/>
              <a:gd name="csX14" fmla="*/ 307181 w 2118051"/>
              <a:gd name="csY14" fmla="*/ 647302 h 1651349"/>
              <a:gd name="csX15" fmla="*/ 352004 w 2118051"/>
              <a:gd name="csY15" fmla="*/ 629372 h 1651349"/>
              <a:gd name="csX16" fmla="*/ 414757 w 2118051"/>
              <a:gd name="csY16" fmla="*/ 647302 h 1651349"/>
              <a:gd name="csX17" fmla="*/ 495439 w 2118051"/>
              <a:gd name="csY17" fmla="*/ 629372 h 1651349"/>
              <a:gd name="csX18" fmla="*/ 513369 w 2118051"/>
              <a:gd name="csY18" fmla="*/ 611443 h 1651349"/>
              <a:gd name="csX19" fmla="*/ 504404 w 2118051"/>
              <a:gd name="csY19" fmla="*/ 575584 h 1651349"/>
              <a:gd name="csX20" fmla="*/ 495439 w 2118051"/>
              <a:gd name="csY20" fmla="*/ 512831 h 1651349"/>
              <a:gd name="csX21" fmla="*/ 522334 w 2118051"/>
              <a:gd name="csY21" fmla="*/ 485937 h 1651349"/>
              <a:gd name="csX22" fmla="*/ 540263 w 2118051"/>
              <a:gd name="csY22" fmla="*/ 450078 h 1651349"/>
              <a:gd name="csX23" fmla="*/ 558192 w 2118051"/>
              <a:gd name="csY23" fmla="*/ 315608 h 1651349"/>
              <a:gd name="csX24" fmla="*/ 522334 w 2118051"/>
              <a:gd name="csY24" fmla="*/ 288714 h 1651349"/>
              <a:gd name="csX25" fmla="*/ 468545 w 2118051"/>
              <a:gd name="csY25" fmla="*/ 270784 h 1651349"/>
              <a:gd name="csX26" fmla="*/ 468545 w 2118051"/>
              <a:gd name="csY26" fmla="*/ 118384 h 1651349"/>
              <a:gd name="csX27" fmla="*/ 477510 w 2118051"/>
              <a:gd name="csY27" fmla="*/ 91490 h 1651349"/>
              <a:gd name="csX28" fmla="*/ 504404 w 2118051"/>
              <a:gd name="csY28" fmla="*/ 73561 h 1651349"/>
              <a:gd name="csX29" fmla="*/ 629910 w 2118051"/>
              <a:gd name="csY29" fmla="*/ 91490 h 1651349"/>
              <a:gd name="csX30" fmla="*/ 665769 w 2118051"/>
              <a:gd name="csY30" fmla="*/ 100455 h 1651349"/>
              <a:gd name="csX31" fmla="*/ 764381 w 2118051"/>
              <a:gd name="csY31" fmla="*/ 82525 h 1651349"/>
              <a:gd name="csX32" fmla="*/ 800239 w 2118051"/>
              <a:gd name="csY32" fmla="*/ 46667 h 1651349"/>
              <a:gd name="csX33" fmla="*/ 836098 w 2118051"/>
              <a:gd name="csY33" fmla="*/ 100455 h 1651349"/>
              <a:gd name="csX34" fmla="*/ 862992 w 2118051"/>
              <a:gd name="csY34" fmla="*/ 73561 h 1651349"/>
              <a:gd name="csX35" fmla="*/ 988498 w 2118051"/>
              <a:gd name="csY35" fmla="*/ 64596 h 1651349"/>
              <a:gd name="csX36" fmla="*/ 1131934 w 2118051"/>
              <a:gd name="csY36" fmla="*/ 55631 h 1651349"/>
              <a:gd name="csX37" fmla="*/ 1176757 w 2118051"/>
              <a:gd name="csY37" fmla="*/ 46667 h 1651349"/>
              <a:gd name="csX38" fmla="*/ 1320192 w 2118051"/>
              <a:gd name="csY38" fmla="*/ 64596 h 1651349"/>
              <a:gd name="csX39" fmla="*/ 1365016 w 2118051"/>
              <a:gd name="csY39" fmla="*/ 91490 h 1651349"/>
              <a:gd name="csX40" fmla="*/ 1400875 w 2118051"/>
              <a:gd name="csY40" fmla="*/ 100455 h 1651349"/>
              <a:gd name="csX41" fmla="*/ 1436734 w 2118051"/>
              <a:gd name="csY41" fmla="*/ 118384 h 1651349"/>
              <a:gd name="csX42" fmla="*/ 1454663 w 2118051"/>
              <a:gd name="csY42" fmla="*/ 136314 h 1651349"/>
              <a:gd name="csX43" fmla="*/ 1490522 w 2118051"/>
              <a:gd name="csY43" fmla="*/ 154243 h 1651349"/>
              <a:gd name="csX44" fmla="*/ 1517416 w 2118051"/>
              <a:gd name="csY44" fmla="*/ 172172 h 1651349"/>
              <a:gd name="csX45" fmla="*/ 1562239 w 2118051"/>
              <a:gd name="csY45" fmla="*/ 55631 h 1651349"/>
              <a:gd name="csX46" fmla="*/ 1598098 w 2118051"/>
              <a:gd name="csY46" fmla="*/ 46667 h 1651349"/>
              <a:gd name="csX47" fmla="*/ 1607063 w 2118051"/>
              <a:gd name="csY47" fmla="*/ 10808 h 1651349"/>
              <a:gd name="csX48" fmla="*/ 1651887 w 2118051"/>
              <a:gd name="csY48" fmla="*/ 1843 h 1651349"/>
              <a:gd name="csX49" fmla="*/ 1723604 w 2118051"/>
              <a:gd name="csY49" fmla="*/ 73561 h 1651349"/>
              <a:gd name="csX50" fmla="*/ 1750498 w 2118051"/>
              <a:gd name="csY50" fmla="*/ 208031 h 1651349"/>
              <a:gd name="csX51" fmla="*/ 1768428 w 2118051"/>
              <a:gd name="csY51" fmla="*/ 234925 h 1651349"/>
              <a:gd name="csX52" fmla="*/ 1795322 w 2118051"/>
              <a:gd name="csY52" fmla="*/ 306643 h 1651349"/>
              <a:gd name="csX53" fmla="*/ 1804287 w 2118051"/>
              <a:gd name="csY53" fmla="*/ 485937 h 1651349"/>
              <a:gd name="csX54" fmla="*/ 1813251 w 2118051"/>
              <a:gd name="csY54" fmla="*/ 539725 h 1651349"/>
              <a:gd name="csX55" fmla="*/ 1840145 w 2118051"/>
              <a:gd name="csY55" fmla="*/ 710055 h 1651349"/>
              <a:gd name="csX56" fmla="*/ 1867039 w 2118051"/>
              <a:gd name="csY56" fmla="*/ 736949 h 1651349"/>
              <a:gd name="csX57" fmla="*/ 1876004 w 2118051"/>
              <a:gd name="csY57" fmla="*/ 763843 h 1651349"/>
              <a:gd name="csX58" fmla="*/ 1884969 w 2118051"/>
              <a:gd name="csY58" fmla="*/ 799702 h 1651349"/>
              <a:gd name="csX59" fmla="*/ 1920828 w 2118051"/>
              <a:gd name="csY59" fmla="*/ 835561 h 1651349"/>
              <a:gd name="csX60" fmla="*/ 1929792 w 2118051"/>
              <a:gd name="csY60" fmla="*/ 862455 h 1651349"/>
              <a:gd name="csX61" fmla="*/ 1974616 w 2118051"/>
              <a:gd name="csY61" fmla="*/ 907278 h 1651349"/>
              <a:gd name="csX62" fmla="*/ 2001510 w 2118051"/>
              <a:gd name="csY62" fmla="*/ 987961 h 1651349"/>
              <a:gd name="csX63" fmla="*/ 2010475 w 2118051"/>
              <a:gd name="csY63" fmla="*/ 1014855 h 1651349"/>
              <a:gd name="csX64" fmla="*/ 2019439 w 2118051"/>
              <a:gd name="csY64" fmla="*/ 1050714 h 1651349"/>
              <a:gd name="csX65" fmla="*/ 2037369 w 2118051"/>
              <a:gd name="csY65" fmla="*/ 1077608 h 1651349"/>
              <a:gd name="csX66" fmla="*/ 2046334 w 2118051"/>
              <a:gd name="csY66" fmla="*/ 1104502 h 1651349"/>
              <a:gd name="csX67" fmla="*/ 2073228 w 2118051"/>
              <a:gd name="csY67" fmla="*/ 1122431 h 1651349"/>
              <a:gd name="csX68" fmla="*/ 2082192 w 2118051"/>
              <a:gd name="csY68" fmla="*/ 1149325 h 1651349"/>
              <a:gd name="csX69" fmla="*/ 2118051 w 2118051"/>
              <a:gd name="csY69" fmla="*/ 1158290 h 1651349"/>
              <a:gd name="csX70" fmla="*/ 2082192 w 2118051"/>
              <a:gd name="csY70" fmla="*/ 1167255 h 1651349"/>
              <a:gd name="csX71" fmla="*/ 1938757 w 2118051"/>
              <a:gd name="csY71" fmla="*/ 1185184 h 1651349"/>
              <a:gd name="csX72" fmla="*/ 1920828 w 2118051"/>
              <a:gd name="csY72" fmla="*/ 1203114 h 1651349"/>
              <a:gd name="csX73" fmla="*/ 1893934 w 2118051"/>
              <a:gd name="csY73" fmla="*/ 1167255 h 1651349"/>
              <a:gd name="csX74" fmla="*/ 1849110 w 2118051"/>
              <a:gd name="csY74" fmla="*/ 1113467 h 1651349"/>
              <a:gd name="csX75" fmla="*/ 1831181 w 2118051"/>
              <a:gd name="csY75" fmla="*/ 1086572 h 1651349"/>
              <a:gd name="csX76" fmla="*/ 1795322 w 2118051"/>
              <a:gd name="csY76" fmla="*/ 1077608 h 1651349"/>
              <a:gd name="csX77" fmla="*/ 1768428 w 2118051"/>
              <a:gd name="csY77" fmla="*/ 1068643 h 1651349"/>
              <a:gd name="csX78" fmla="*/ 1624992 w 2118051"/>
              <a:gd name="csY78" fmla="*/ 1077608 h 1651349"/>
              <a:gd name="csX79" fmla="*/ 1607063 w 2118051"/>
              <a:gd name="csY79" fmla="*/ 1122431 h 1651349"/>
              <a:gd name="csX80" fmla="*/ 1589134 w 2118051"/>
              <a:gd name="csY80" fmla="*/ 1158290 h 1651349"/>
              <a:gd name="csX81" fmla="*/ 1562239 w 2118051"/>
              <a:gd name="csY81" fmla="*/ 1185184 h 1651349"/>
              <a:gd name="csX82" fmla="*/ 1544310 w 2118051"/>
              <a:gd name="csY82" fmla="*/ 1212078 h 1651349"/>
              <a:gd name="csX83" fmla="*/ 1589134 w 2118051"/>
              <a:gd name="csY83" fmla="*/ 1238972 h 1651349"/>
              <a:gd name="csX84" fmla="*/ 1616028 w 2118051"/>
              <a:gd name="csY84" fmla="*/ 1247937 h 1651349"/>
              <a:gd name="csX85" fmla="*/ 1642922 w 2118051"/>
              <a:gd name="csY85" fmla="*/ 1221043 h 1651349"/>
              <a:gd name="csX86" fmla="*/ 1660851 w 2118051"/>
              <a:gd name="csY86" fmla="*/ 1265867 h 1651349"/>
              <a:gd name="csX87" fmla="*/ 1553275 w 2118051"/>
              <a:gd name="csY87" fmla="*/ 1328619 h 1651349"/>
              <a:gd name="csX88" fmla="*/ 1490522 w 2118051"/>
              <a:gd name="csY88" fmla="*/ 1283796 h 1651349"/>
              <a:gd name="csX89" fmla="*/ 1454663 w 2118051"/>
              <a:gd name="csY89" fmla="*/ 1230008 h 1651349"/>
              <a:gd name="csX90" fmla="*/ 1445698 w 2118051"/>
              <a:gd name="csY90" fmla="*/ 1176219 h 1651349"/>
              <a:gd name="csX0" fmla="*/ 1418804 w 2118051"/>
              <a:gd name="csY0" fmla="*/ 1167255 h 1651349"/>
              <a:gd name="csX1" fmla="*/ 1033322 w 2118051"/>
              <a:gd name="csY1" fmla="*/ 1427231 h 1651349"/>
              <a:gd name="csX2" fmla="*/ 710593 w 2118051"/>
              <a:gd name="csY2" fmla="*/ 1651349 h 1651349"/>
              <a:gd name="csX3" fmla="*/ 540263 w 2118051"/>
              <a:gd name="csY3" fmla="*/ 1651349 h 1651349"/>
              <a:gd name="csX4" fmla="*/ 47204 w 2118051"/>
              <a:gd name="csY4" fmla="*/ 1140361 h 1651349"/>
              <a:gd name="csX5" fmla="*/ 74098 w 2118051"/>
              <a:gd name="csY5" fmla="*/ 1104502 h 1651349"/>
              <a:gd name="csX6" fmla="*/ 109957 w 2118051"/>
              <a:gd name="csY6" fmla="*/ 1041749 h 1651349"/>
              <a:gd name="csX7" fmla="*/ 127887 w 2118051"/>
              <a:gd name="csY7" fmla="*/ 1014855 h 1651349"/>
              <a:gd name="csX8" fmla="*/ 208569 w 2118051"/>
              <a:gd name="csY8" fmla="*/ 987961 h 1651349"/>
              <a:gd name="csX9" fmla="*/ 253392 w 2118051"/>
              <a:gd name="csY9" fmla="*/ 970031 h 1651349"/>
              <a:gd name="csX10" fmla="*/ 271322 w 2118051"/>
              <a:gd name="csY10" fmla="*/ 943137 h 1651349"/>
              <a:gd name="csX11" fmla="*/ 298216 w 2118051"/>
              <a:gd name="csY11" fmla="*/ 916243 h 1651349"/>
              <a:gd name="csX12" fmla="*/ 289251 w 2118051"/>
              <a:gd name="csY12" fmla="*/ 844525 h 1651349"/>
              <a:gd name="csX13" fmla="*/ 298216 w 2118051"/>
              <a:gd name="csY13" fmla="*/ 799702 h 1651349"/>
              <a:gd name="csX14" fmla="*/ 316145 w 2118051"/>
              <a:gd name="csY14" fmla="*/ 781772 h 1651349"/>
              <a:gd name="csX15" fmla="*/ 307181 w 2118051"/>
              <a:gd name="csY15" fmla="*/ 647302 h 1651349"/>
              <a:gd name="csX16" fmla="*/ 352004 w 2118051"/>
              <a:gd name="csY16" fmla="*/ 629372 h 1651349"/>
              <a:gd name="csX17" fmla="*/ 414757 w 2118051"/>
              <a:gd name="csY17" fmla="*/ 647302 h 1651349"/>
              <a:gd name="csX18" fmla="*/ 495439 w 2118051"/>
              <a:gd name="csY18" fmla="*/ 629372 h 1651349"/>
              <a:gd name="csX19" fmla="*/ 513369 w 2118051"/>
              <a:gd name="csY19" fmla="*/ 611443 h 1651349"/>
              <a:gd name="csX20" fmla="*/ 504404 w 2118051"/>
              <a:gd name="csY20" fmla="*/ 575584 h 1651349"/>
              <a:gd name="csX21" fmla="*/ 495439 w 2118051"/>
              <a:gd name="csY21" fmla="*/ 512831 h 1651349"/>
              <a:gd name="csX22" fmla="*/ 522334 w 2118051"/>
              <a:gd name="csY22" fmla="*/ 485937 h 1651349"/>
              <a:gd name="csX23" fmla="*/ 540263 w 2118051"/>
              <a:gd name="csY23" fmla="*/ 450078 h 1651349"/>
              <a:gd name="csX24" fmla="*/ 558192 w 2118051"/>
              <a:gd name="csY24" fmla="*/ 315608 h 1651349"/>
              <a:gd name="csX25" fmla="*/ 522334 w 2118051"/>
              <a:gd name="csY25" fmla="*/ 288714 h 1651349"/>
              <a:gd name="csX26" fmla="*/ 468545 w 2118051"/>
              <a:gd name="csY26" fmla="*/ 270784 h 1651349"/>
              <a:gd name="csX27" fmla="*/ 468545 w 2118051"/>
              <a:gd name="csY27" fmla="*/ 118384 h 1651349"/>
              <a:gd name="csX28" fmla="*/ 477510 w 2118051"/>
              <a:gd name="csY28" fmla="*/ 91490 h 1651349"/>
              <a:gd name="csX29" fmla="*/ 504404 w 2118051"/>
              <a:gd name="csY29" fmla="*/ 73561 h 1651349"/>
              <a:gd name="csX30" fmla="*/ 629910 w 2118051"/>
              <a:gd name="csY30" fmla="*/ 91490 h 1651349"/>
              <a:gd name="csX31" fmla="*/ 665769 w 2118051"/>
              <a:gd name="csY31" fmla="*/ 100455 h 1651349"/>
              <a:gd name="csX32" fmla="*/ 764381 w 2118051"/>
              <a:gd name="csY32" fmla="*/ 82525 h 1651349"/>
              <a:gd name="csX33" fmla="*/ 800239 w 2118051"/>
              <a:gd name="csY33" fmla="*/ 46667 h 1651349"/>
              <a:gd name="csX34" fmla="*/ 836098 w 2118051"/>
              <a:gd name="csY34" fmla="*/ 100455 h 1651349"/>
              <a:gd name="csX35" fmla="*/ 862992 w 2118051"/>
              <a:gd name="csY35" fmla="*/ 73561 h 1651349"/>
              <a:gd name="csX36" fmla="*/ 988498 w 2118051"/>
              <a:gd name="csY36" fmla="*/ 64596 h 1651349"/>
              <a:gd name="csX37" fmla="*/ 1131934 w 2118051"/>
              <a:gd name="csY37" fmla="*/ 55631 h 1651349"/>
              <a:gd name="csX38" fmla="*/ 1176757 w 2118051"/>
              <a:gd name="csY38" fmla="*/ 46667 h 1651349"/>
              <a:gd name="csX39" fmla="*/ 1320192 w 2118051"/>
              <a:gd name="csY39" fmla="*/ 64596 h 1651349"/>
              <a:gd name="csX40" fmla="*/ 1365016 w 2118051"/>
              <a:gd name="csY40" fmla="*/ 91490 h 1651349"/>
              <a:gd name="csX41" fmla="*/ 1400875 w 2118051"/>
              <a:gd name="csY41" fmla="*/ 100455 h 1651349"/>
              <a:gd name="csX42" fmla="*/ 1436734 w 2118051"/>
              <a:gd name="csY42" fmla="*/ 118384 h 1651349"/>
              <a:gd name="csX43" fmla="*/ 1454663 w 2118051"/>
              <a:gd name="csY43" fmla="*/ 136314 h 1651349"/>
              <a:gd name="csX44" fmla="*/ 1490522 w 2118051"/>
              <a:gd name="csY44" fmla="*/ 154243 h 1651349"/>
              <a:gd name="csX45" fmla="*/ 1517416 w 2118051"/>
              <a:gd name="csY45" fmla="*/ 172172 h 1651349"/>
              <a:gd name="csX46" fmla="*/ 1562239 w 2118051"/>
              <a:gd name="csY46" fmla="*/ 55631 h 1651349"/>
              <a:gd name="csX47" fmla="*/ 1598098 w 2118051"/>
              <a:gd name="csY47" fmla="*/ 46667 h 1651349"/>
              <a:gd name="csX48" fmla="*/ 1607063 w 2118051"/>
              <a:gd name="csY48" fmla="*/ 10808 h 1651349"/>
              <a:gd name="csX49" fmla="*/ 1651887 w 2118051"/>
              <a:gd name="csY49" fmla="*/ 1843 h 1651349"/>
              <a:gd name="csX50" fmla="*/ 1723604 w 2118051"/>
              <a:gd name="csY50" fmla="*/ 73561 h 1651349"/>
              <a:gd name="csX51" fmla="*/ 1750498 w 2118051"/>
              <a:gd name="csY51" fmla="*/ 208031 h 1651349"/>
              <a:gd name="csX52" fmla="*/ 1768428 w 2118051"/>
              <a:gd name="csY52" fmla="*/ 234925 h 1651349"/>
              <a:gd name="csX53" fmla="*/ 1795322 w 2118051"/>
              <a:gd name="csY53" fmla="*/ 306643 h 1651349"/>
              <a:gd name="csX54" fmla="*/ 1804287 w 2118051"/>
              <a:gd name="csY54" fmla="*/ 485937 h 1651349"/>
              <a:gd name="csX55" fmla="*/ 1813251 w 2118051"/>
              <a:gd name="csY55" fmla="*/ 539725 h 1651349"/>
              <a:gd name="csX56" fmla="*/ 1840145 w 2118051"/>
              <a:gd name="csY56" fmla="*/ 710055 h 1651349"/>
              <a:gd name="csX57" fmla="*/ 1867039 w 2118051"/>
              <a:gd name="csY57" fmla="*/ 736949 h 1651349"/>
              <a:gd name="csX58" fmla="*/ 1876004 w 2118051"/>
              <a:gd name="csY58" fmla="*/ 763843 h 1651349"/>
              <a:gd name="csX59" fmla="*/ 1884969 w 2118051"/>
              <a:gd name="csY59" fmla="*/ 799702 h 1651349"/>
              <a:gd name="csX60" fmla="*/ 1920828 w 2118051"/>
              <a:gd name="csY60" fmla="*/ 835561 h 1651349"/>
              <a:gd name="csX61" fmla="*/ 1929792 w 2118051"/>
              <a:gd name="csY61" fmla="*/ 862455 h 1651349"/>
              <a:gd name="csX62" fmla="*/ 1974616 w 2118051"/>
              <a:gd name="csY62" fmla="*/ 907278 h 1651349"/>
              <a:gd name="csX63" fmla="*/ 2001510 w 2118051"/>
              <a:gd name="csY63" fmla="*/ 987961 h 1651349"/>
              <a:gd name="csX64" fmla="*/ 2010475 w 2118051"/>
              <a:gd name="csY64" fmla="*/ 1014855 h 1651349"/>
              <a:gd name="csX65" fmla="*/ 2019439 w 2118051"/>
              <a:gd name="csY65" fmla="*/ 1050714 h 1651349"/>
              <a:gd name="csX66" fmla="*/ 2037369 w 2118051"/>
              <a:gd name="csY66" fmla="*/ 1077608 h 1651349"/>
              <a:gd name="csX67" fmla="*/ 2046334 w 2118051"/>
              <a:gd name="csY67" fmla="*/ 1104502 h 1651349"/>
              <a:gd name="csX68" fmla="*/ 2073228 w 2118051"/>
              <a:gd name="csY68" fmla="*/ 1122431 h 1651349"/>
              <a:gd name="csX69" fmla="*/ 2082192 w 2118051"/>
              <a:gd name="csY69" fmla="*/ 1149325 h 1651349"/>
              <a:gd name="csX70" fmla="*/ 2118051 w 2118051"/>
              <a:gd name="csY70" fmla="*/ 1158290 h 1651349"/>
              <a:gd name="csX71" fmla="*/ 2082192 w 2118051"/>
              <a:gd name="csY71" fmla="*/ 1167255 h 1651349"/>
              <a:gd name="csX72" fmla="*/ 1938757 w 2118051"/>
              <a:gd name="csY72" fmla="*/ 1185184 h 1651349"/>
              <a:gd name="csX73" fmla="*/ 1920828 w 2118051"/>
              <a:gd name="csY73" fmla="*/ 1203114 h 1651349"/>
              <a:gd name="csX74" fmla="*/ 1893934 w 2118051"/>
              <a:gd name="csY74" fmla="*/ 1167255 h 1651349"/>
              <a:gd name="csX75" fmla="*/ 1849110 w 2118051"/>
              <a:gd name="csY75" fmla="*/ 1113467 h 1651349"/>
              <a:gd name="csX76" fmla="*/ 1831181 w 2118051"/>
              <a:gd name="csY76" fmla="*/ 1086572 h 1651349"/>
              <a:gd name="csX77" fmla="*/ 1795322 w 2118051"/>
              <a:gd name="csY77" fmla="*/ 1077608 h 1651349"/>
              <a:gd name="csX78" fmla="*/ 1768428 w 2118051"/>
              <a:gd name="csY78" fmla="*/ 1068643 h 1651349"/>
              <a:gd name="csX79" fmla="*/ 1624992 w 2118051"/>
              <a:gd name="csY79" fmla="*/ 1077608 h 1651349"/>
              <a:gd name="csX80" fmla="*/ 1607063 w 2118051"/>
              <a:gd name="csY80" fmla="*/ 1122431 h 1651349"/>
              <a:gd name="csX81" fmla="*/ 1589134 w 2118051"/>
              <a:gd name="csY81" fmla="*/ 1158290 h 1651349"/>
              <a:gd name="csX82" fmla="*/ 1562239 w 2118051"/>
              <a:gd name="csY82" fmla="*/ 1185184 h 1651349"/>
              <a:gd name="csX83" fmla="*/ 1544310 w 2118051"/>
              <a:gd name="csY83" fmla="*/ 1212078 h 1651349"/>
              <a:gd name="csX84" fmla="*/ 1589134 w 2118051"/>
              <a:gd name="csY84" fmla="*/ 1238972 h 1651349"/>
              <a:gd name="csX85" fmla="*/ 1616028 w 2118051"/>
              <a:gd name="csY85" fmla="*/ 1247937 h 1651349"/>
              <a:gd name="csX86" fmla="*/ 1642922 w 2118051"/>
              <a:gd name="csY86" fmla="*/ 1221043 h 1651349"/>
              <a:gd name="csX87" fmla="*/ 1660851 w 2118051"/>
              <a:gd name="csY87" fmla="*/ 1265867 h 1651349"/>
              <a:gd name="csX88" fmla="*/ 1553275 w 2118051"/>
              <a:gd name="csY88" fmla="*/ 1328619 h 1651349"/>
              <a:gd name="csX89" fmla="*/ 1490522 w 2118051"/>
              <a:gd name="csY89" fmla="*/ 1283796 h 1651349"/>
              <a:gd name="csX90" fmla="*/ 1454663 w 2118051"/>
              <a:gd name="csY90" fmla="*/ 1230008 h 1651349"/>
              <a:gd name="csX91" fmla="*/ 1445698 w 2118051"/>
              <a:gd name="csY91" fmla="*/ 1176219 h 1651349"/>
              <a:gd name="csX0" fmla="*/ 1418804 w 2118051"/>
              <a:gd name="csY0" fmla="*/ 1167255 h 1660314"/>
              <a:gd name="csX1" fmla="*/ 1006428 w 2118051"/>
              <a:gd name="csY1" fmla="*/ 1660314 h 1660314"/>
              <a:gd name="csX2" fmla="*/ 710593 w 2118051"/>
              <a:gd name="csY2" fmla="*/ 1651349 h 1660314"/>
              <a:gd name="csX3" fmla="*/ 540263 w 2118051"/>
              <a:gd name="csY3" fmla="*/ 1651349 h 1660314"/>
              <a:gd name="csX4" fmla="*/ 47204 w 2118051"/>
              <a:gd name="csY4" fmla="*/ 1140361 h 1660314"/>
              <a:gd name="csX5" fmla="*/ 74098 w 2118051"/>
              <a:gd name="csY5" fmla="*/ 1104502 h 1660314"/>
              <a:gd name="csX6" fmla="*/ 109957 w 2118051"/>
              <a:gd name="csY6" fmla="*/ 1041749 h 1660314"/>
              <a:gd name="csX7" fmla="*/ 127887 w 2118051"/>
              <a:gd name="csY7" fmla="*/ 1014855 h 1660314"/>
              <a:gd name="csX8" fmla="*/ 208569 w 2118051"/>
              <a:gd name="csY8" fmla="*/ 987961 h 1660314"/>
              <a:gd name="csX9" fmla="*/ 253392 w 2118051"/>
              <a:gd name="csY9" fmla="*/ 970031 h 1660314"/>
              <a:gd name="csX10" fmla="*/ 271322 w 2118051"/>
              <a:gd name="csY10" fmla="*/ 943137 h 1660314"/>
              <a:gd name="csX11" fmla="*/ 298216 w 2118051"/>
              <a:gd name="csY11" fmla="*/ 916243 h 1660314"/>
              <a:gd name="csX12" fmla="*/ 289251 w 2118051"/>
              <a:gd name="csY12" fmla="*/ 844525 h 1660314"/>
              <a:gd name="csX13" fmla="*/ 298216 w 2118051"/>
              <a:gd name="csY13" fmla="*/ 799702 h 1660314"/>
              <a:gd name="csX14" fmla="*/ 316145 w 2118051"/>
              <a:gd name="csY14" fmla="*/ 781772 h 1660314"/>
              <a:gd name="csX15" fmla="*/ 307181 w 2118051"/>
              <a:gd name="csY15" fmla="*/ 647302 h 1660314"/>
              <a:gd name="csX16" fmla="*/ 352004 w 2118051"/>
              <a:gd name="csY16" fmla="*/ 629372 h 1660314"/>
              <a:gd name="csX17" fmla="*/ 414757 w 2118051"/>
              <a:gd name="csY17" fmla="*/ 647302 h 1660314"/>
              <a:gd name="csX18" fmla="*/ 495439 w 2118051"/>
              <a:gd name="csY18" fmla="*/ 629372 h 1660314"/>
              <a:gd name="csX19" fmla="*/ 513369 w 2118051"/>
              <a:gd name="csY19" fmla="*/ 611443 h 1660314"/>
              <a:gd name="csX20" fmla="*/ 504404 w 2118051"/>
              <a:gd name="csY20" fmla="*/ 575584 h 1660314"/>
              <a:gd name="csX21" fmla="*/ 495439 w 2118051"/>
              <a:gd name="csY21" fmla="*/ 512831 h 1660314"/>
              <a:gd name="csX22" fmla="*/ 522334 w 2118051"/>
              <a:gd name="csY22" fmla="*/ 485937 h 1660314"/>
              <a:gd name="csX23" fmla="*/ 540263 w 2118051"/>
              <a:gd name="csY23" fmla="*/ 450078 h 1660314"/>
              <a:gd name="csX24" fmla="*/ 558192 w 2118051"/>
              <a:gd name="csY24" fmla="*/ 315608 h 1660314"/>
              <a:gd name="csX25" fmla="*/ 522334 w 2118051"/>
              <a:gd name="csY25" fmla="*/ 288714 h 1660314"/>
              <a:gd name="csX26" fmla="*/ 468545 w 2118051"/>
              <a:gd name="csY26" fmla="*/ 270784 h 1660314"/>
              <a:gd name="csX27" fmla="*/ 468545 w 2118051"/>
              <a:gd name="csY27" fmla="*/ 118384 h 1660314"/>
              <a:gd name="csX28" fmla="*/ 477510 w 2118051"/>
              <a:gd name="csY28" fmla="*/ 91490 h 1660314"/>
              <a:gd name="csX29" fmla="*/ 504404 w 2118051"/>
              <a:gd name="csY29" fmla="*/ 73561 h 1660314"/>
              <a:gd name="csX30" fmla="*/ 629910 w 2118051"/>
              <a:gd name="csY30" fmla="*/ 91490 h 1660314"/>
              <a:gd name="csX31" fmla="*/ 665769 w 2118051"/>
              <a:gd name="csY31" fmla="*/ 100455 h 1660314"/>
              <a:gd name="csX32" fmla="*/ 764381 w 2118051"/>
              <a:gd name="csY32" fmla="*/ 82525 h 1660314"/>
              <a:gd name="csX33" fmla="*/ 800239 w 2118051"/>
              <a:gd name="csY33" fmla="*/ 46667 h 1660314"/>
              <a:gd name="csX34" fmla="*/ 836098 w 2118051"/>
              <a:gd name="csY34" fmla="*/ 100455 h 1660314"/>
              <a:gd name="csX35" fmla="*/ 862992 w 2118051"/>
              <a:gd name="csY35" fmla="*/ 73561 h 1660314"/>
              <a:gd name="csX36" fmla="*/ 988498 w 2118051"/>
              <a:gd name="csY36" fmla="*/ 64596 h 1660314"/>
              <a:gd name="csX37" fmla="*/ 1131934 w 2118051"/>
              <a:gd name="csY37" fmla="*/ 55631 h 1660314"/>
              <a:gd name="csX38" fmla="*/ 1176757 w 2118051"/>
              <a:gd name="csY38" fmla="*/ 46667 h 1660314"/>
              <a:gd name="csX39" fmla="*/ 1320192 w 2118051"/>
              <a:gd name="csY39" fmla="*/ 64596 h 1660314"/>
              <a:gd name="csX40" fmla="*/ 1365016 w 2118051"/>
              <a:gd name="csY40" fmla="*/ 91490 h 1660314"/>
              <a:gd name="csX41" fmla="*/ 1400875 w 2118051"/>
              <a:gd name="csY41" fmla="*/ 100455 h 1660314"/>
              <a:gd name="csX42" fmla="*/ 1436734 w 2118051"/>
              <a:gd name="csY42" fmla="*/ 118384 h 1660314"/>
              <a:gd name="csX43" fmla="*/ 1454663 w 2118051"/>
              <a:gd name="csY43" fmla="*/ 136314 h 1660314"/>
              <a:gd name="csX44" fmla="*/ 1490522 w 2118051"/>
              <a:gd name="csY44" fmla="*/ 154243 h 1660314"/>
              <a:gd name="csX45" fmla="*/ 1517416 w 2118051"/>
              <a:gd name="csY45" fmla="*/ 172172 h 1660314"/>
              <a:gd name="csX46" fmla="*/ 1562239 w 2118051"/>
              <a:gd name="csY46" fmla="*/ 55631 h 1660314"/>
              <a:gd name="csX47" fmla="*/ 1598098 w 2118051"/>
              <a:gd name="csY47" fmla="*/ 46667 h 1660314"/>
              <a:gd name="csX48" fmla="*/ 1607063 w 2118051"/>
              <a:gd name="csY48" fmla="*/ 10808 h 1660314"/>
              <a:gd name="csX49" fmla="*/ 1651887 w 2118051"/>
              <a:gd name="csY49" fmla="*/ 1843 h 1660314"/>
              <a:gd name="csX50" fmla="*/ 1723604 w 2118051"/>
              <a:gd name="csY50" fmla="*/ 73561 h 1660314"/>
              <a:gd name="csX51" fmla="*/ 1750498 w 2118051"/>
              <a:gd name="csY51" fmla="*/ 208031 h 1660314"/>
              <a:gd name="csX52" fmla="*/ 1768428 w 2118051"/>
              <a:gd name="csY52" fmla="*/ 234925 h 1660314"/>
              <a:gd name="csX53" fmla="*/ 1795322 w 2118051"/>
              <a:gd name="csY53" fmla="*/ 306643 h 1660314"/>
              <a:gd name="csX54" fmla="*/ 1804287 w 2118051"/>
              <a:gd name="csY54" fmla="*/ 485937 h 1660314"/>
              <a:gd name="csX55" fmla="*/ 1813251 w 2118051"/>
              <a:gd name="csY55" fmla="*/ 539725 h 1660314"/>
              <a:gd name="csX56" fmla="*/ 1840145 w 2118051"/>
              <a:gd name="csY56" fmla="*/ 710055 h 1660314"/>
              <a:gd name="csX57" fmla="*/ 1867039 w 2118051"/>
              <a:gd name="csY57" fmla="*/ 736949 h 1660314"/>
              <a:gd name="csX58" fmla="*/ 1876004 w 2118051"/>
              <a:gd name="csY58" fmla="*/ 763843 h 1660314"/>
              <a:gd name="csX59" fmla="*/ 1884969 w 2118051"/>
              <a:gd name="csY59" fmla="*/ 799702 h 1660314"/>
              <a:gd name="csX60" fmla="*/ 1920828 w 2118051"/>
              <a:gd name="csY60" fmla="*/ 835561 h 1660314"/>
              <a:gd name="csX61" fmla="*/ 1929792 w 2118051"/>
              <a:gd name="csY61" fmla="*/ 862455 h 1660314"/>
              <a:gd name="csX62" fmla="*/ 1974616 w 2118051"/>
              <a:gd name="csY62" fmla="*/ 907278 h 1660314"/>
              <a:gd name="csX63" fmla="*/ 2001510 w 2118051"/>
              <a:gd name="csY63" fmla="*/ 987961 h 1660314"/>
              <a:gd name="csX64" fmla="*/ 2010475 w 2118051"/>
              <a:gd name="csY64" fmla="*/ 1014855 h 1660314"/>
              <a:gd name="csX65" fmla="*/ 2019439 w 2118051"/>
              <a:gd name="csY65" fmla="*/ 1050714 h 1660314"/>
              <a:gd name="csX66" fmla="*/ 2037369 w 2118051"/>
              <a:gd name="csY66" fmla="*/ 1077608 h 1660314"/>
              <a:gd name="csX67" fmla="*/ 2046334 w 2118051"/>
              <a:gd name="csY67" fmla="*/ 1104502 h 1660314"/>
              <a:gd name="csX68" fmla="*/ 2073228 w 2118051"/>
              <a:gd name="csY68" fmla="*/ 1122431 h 1660314"/>
              <a:gd name="csX69" fmla="*/ 2082192 w 2118051"/>
              <a:gd name="csY69" fmla="*/ 1149325 h 1660314"/>
              <a:gd name="csX70" fmla="*/ 2118051 w 2118051"/>
              <a:gd name="csY70" fmla="*/ 1158290 h 1660314"/>
              <a:gd name="csX71" fmla="*/ 2082192 w 2118051"/>
              <a:gd name="csY71" fmla="*/ 1167255 h 1660314"/>
              <a:gd name="csX72" fmla="*/ 1938757 w 2118051"/>
              <a:gd name="csY72" fmla="*/ 1185184 h 1660314"/>
              <a:gd name="csX73" fmla="*/ 1920828 w 2118051"/>
              <a:gd name="csY73" fmla="*/ 1203114 h 1660314"/>
              <a:gd name="csX74" fmla="*/ 1893934 w 2118051"/>
              <a:gd name="csY74" fmla="*/ 1167255 h 1660314"/>
              <a:gd name="csX75" fmla="*/ 1849110 w 2118051"/>
              <a:gd name="csY75" fmla="*/ 1113467 h 1660314"/>
              <a:gd name="csX76" fmla="*/ 1831181 w 2118051"/>
              <a:gd name="csY76" fmla="*/ 1086572 h 1660314"/>
              <a:gd name="csX77" fmla="*/ 1795322 w 2118051"/>
              <a:gd name="csY77" fmla="*/ 1077608 h 1660314"/>
              <a:gd name="csX78" fmla="*/ 1768428 w 2118051"/>
              <a:gd name="csY78" fmla="*/ 1068643 h 1660314"/>
              <a:gd name="csX79" fmla="*/ 1624992 w 2118051"/>
              <a:gd name="csY79" fmla="*/ 1077608 h 1660314"/>
              <a:gd name="csX80" fmla="*/ 1607063 w 2118051"/>
              <a:gd name="csY80" fmla="*/ 1122431 h 1660314"/>
              <a:gd name="csX81" fmla="*/ 1589134 w 2118051"/>
              <a:gd name="csY81" fmla="*/ 1158290 h 1660314"/>
              <a:gd name="csX82" fmla="*/ 1562239 w 2118051"/>
              <a:gd name="csY82" fmla="*/ 1185184 h 1660314"/>
              <a:gd name="csX83" fmla="*/ 1544310 w 2118051"/>
              <a:gd name="csY83" fmla="*/ 1212078 h 1660314"/>
              <a:gd name="csX84" fmla="*/ 1589134 w 2118051"/>
              <a:gd name="csY84" fmla="*/ 1238972 h 1660314"/>
              <a:gd name="csX85" fmla="*/ 1616028 w 2118051"/>
              <a:gd name="csY85" fmla="*/ 1247937 h 1660314"/>
              <a:gd name="csX86" fmla="*/ 1642922 w 2118051"/>
              <a:gd name="csY86" fmla="*/ 1221043 h 1660314"/>
              <a:gd name="csX87" fmla="*/ 1660851 w 2118051"/>
              <a:gd name="csY87" fmla="*/ 1265867 h 1660314"/>
              <a:gd name="csX88" fmla="*/ 1553275 w 2118051"/>
              <a:gd name="csY88" fmla="*/ 1328619 h 1660314"/>
              <a:gd name="csX89" fmla="*/ 1490522 w 2118051"/>
              <a:gd name="csY89" fmla="*/ 1283796 h 1660314"/>
              <a:gd name="csX90" fmla="*/ 1454663 w 2118051"/>
              <a:gd name="csY90" fmla="*/ 1230008 h 1660314"/>
              <a:gd name="csX91" fmla="*/ 1445698 w 2118051"/>
              <a:gd name="csY91" fmla="*/ 1176219 h 1660314"/>
              <a:gd name="csX0" fmla="*/ 1418804 w 2118051"/>
              <a:gd name="csY0" fmla="*/ 1167255 h 1660314"/>
              <a:gd name="csX1" fmla="*/ 1212616 w 2118051"/>
              <a:gd name="csY1" fmla="*/ 1391371 h 1660314"/>
              <a:gd name="csX2" fmla="*/ 1006428 w 2118051"/>
              <a:gd name="csY2" fmla="*/ 1660314 h 1660314"/>
              <a:gd name="csX3" fmla="*/ 710593 w 2118051"/>
              <a:gd name="csY3" fmla="*/ 1651349 h 1660314"/>
              <a:gd name="csX4" fmla="*/ 540263 w 2118051"/>
              <a:gd name="csY4" fmla="*/ 1651349 h 1660314"/>
              <a:gd name="csX5" fmla="*/ 47204 w 2118051"/>
              <a:gd name="csY5" fmla="*/ 1140361 h 1660314"/>
              <a:gd name="csX6" fmla="*/ 74098 w 2118051"/>
              <a:gd name="csY6" fmla="*/ 1104502 h 1660314"/>
              <a:gd name="csX7" fmla="*/ 109957 w 2118051"/>
              <a:gd name="csY7" fmla="*/ 1041749 h 1660314"/>
              <a:gd name="csX8" fmla="*/ 127887 w 2118051"/>
              <a:gd name="csY8" fmla="*/ 1014855 h 1660314"/>
              <a:gd name="csX9" fmla="*/ 208569 w 2118051"/>
              <a:gd name="csY9" fmla="*/ 987961 h 1660314"/>
              <a:gd name="csX10" fmla="*/ 253392 w 2118051"/>
              <a:gd name="csY10" fmla="*/ 970031 h 1660314"/>
              <a:gd name="csX11" fmla="*/ 271322 w 2118051"/>
              <a:gd name="csY11" fmla="*/ 943137 h 1660314"/>
              <a:gd name="csX12" fmla="*/ 298216 w 2118051"/>
              <a:gd name="csY12" fmla="*/ 916243 h 1660314"/>
              <a:gd name="csX13" fmla="*/ 289251 w 2118051"/>
              <a:gd name="csY13" fmla="*/ 844525 h 1660314"/>
              <a:gd name="csX14" fmla="*/ 298216 w 2118051"/>
              <a:gd name="csY14" fmla="*/ 799702 h 1660314"/>
              <a:gd name="csX15" fmla="*/ 316145 w 2118051"/>
              <a:gd name="csY15" fmla="*/ 781772 h 1660314"/>
              <a:gd name="csX16" fmla="*/ 307181 w 2118051"/>
              <a:gd name="csY16" fmla="*/ 647302 h 1660314"/>
              <a:gd name="csX17" fmla="*/ 352004 w 2118051"/>
              <a:gd name="csY17" fmla="*/ 629372 h 1660314"/>
              <a:gd name="csX18" fmla="*/ 414757 w 2118051"/>
              <a:gd name="csY18" fmla="*/ 647302 h 1660314"/>
              <a:gd name="csX19" fmla="*/ 495439 w 2118051"/>
              <a:gd name="csY19" fmla="*/ 629372 h 1660314"/>
              <a:gd name="csX20" fmla="*/ 513369 w 2118051"/>
              <a:gd name="csY20" fmla="*/ 611443 h 1660314"/>
              <a:gd name="csX21" fmla="*/ 504404 w 2118051"/>
              <a:gd name="csY21" fmla="*/ 575584 h 1660314"/>
              <a:gd name="csX22" fmla="*/ 495439 w 2118051"/>
              <a:gd name="csY22" fmla="*/ 512831 h 1660314"/>
              <a:gd name="csX23" fmla="*/ 522334 w 2118051"/>
              <a:gd name="csY23" fmla="*/ 485937 h 1660314"/>
              <a:gd name="csX24" fmla="*/ 540263 w 2118051"/>
              <a:gd name="csY24" fmla="*/ 450078 h 1660314"/>
              <a:gd name="csX25" fmla="*/ 558192 w 2118051"/>
              <a:gd name="csY25" fmla="*/ 315608 h 1660314"/>
              <a:gd name="csX26" fmla="*/ 522334 w 2118051"/>
              <a:gd name="csY26" fmla="*/ 288714 h 1660314"/>
              <a:gd name="csX27" fmla="*/ 468545 w 2118051"/>
              <a:gd name="csY27" fmla="*/ 270784 h 1660314"/>
              <a:gd name="csX28" fmla="*/ 468545 w 2118051"/>
              <a:gd name="csY28" fmla="*/ 118384 h 1660314"/>
              <a:gd name="csX29" fmla="*/ 477510 w 2118051"/>
              <a:gd name="csY29" fmla="*/ 91490 h 1660314"/>
              <a:gd name="csX30" fmla="*/ 504404 w 2118051"/>
              <a:gd name="csY30" fmla="*/ 73561 h 1660314"/>
              <a:gd name="csX31" fmla="*/ 629910 w 2118051"/>
              <a:gd name="csY31" fmla="*/ 91490 h 1660314"/>
              <a:gd name="csX32" fmla="*/ 665769 w 2118051"/>
              <a:gd name="csY32" fmla="*/ 100455 h 1660314"/>
              <a:gd name="csX33" fmla="*/ 764381 w 2118051"/>
              <a:gd name="csY33" fmla="*/ 82525 h 1660314"/>
              <a:gd name="csX34" fmla="*/ 800239 w 2118051"/>
              <a:gd name="csY34" fmla="*/ 46667 h 1660314"/>
              <a:gd name="csX35" fmla="*/ 836098 w 2118051"/>
              <a:gd name="csY35" fmla="*/ 100455 h 1660314"/>
              <a:gd name="csX36" fmla="*/ 862992 w 2118051"/>
              <a:gd name="csY36" fmla="*/ 73561 h 1660314"/>
              <a:gd name="csX37" fmla="*/ 988498 w 2118051"/>
              <a:gd name="csY37" fmla="*/ 64596 h 1660314"/>
              <a:gd name="csX38" fmla="*/ 1131934 w 2118051"/>
              <a:gd name="csY38" fmla="*/ 55631 h 1660314"/>
              <a:gd name="csX39" fmla="*/ 1176757 w 2118051"/>
              <a:gd name="csY39" fmla="*/ 46667 h 1660314"/>
              <a:gd name="csX40" fmla="*/ 1320192 w 2118051"/>
              <a:gd name="csY40" fmla="*/ 64596 h 1660314"/>
              <a:gd name="csX41" fmla="*/ 1365016 w 2118051"/>
              <a:gd name="csY41" fmla="*/ 91490 h 1660314"/>
              <a:gd name="csX42" fmla="*/ 1400875 w 2118051"/>
              <a:gd name="csY42" fmla="*/ 100455 h 1660314"/>
              <a:gd name="csX43" fmla="*/ 1436734 w 2118051"/>
              <a:gd name="csY43" fmla="*/ 118384 h 1660314"/>
              <a:gd name="csX44" fmla="*/ 1454663 w 2118051"/>
              <a:gd name="csY44" fmla="*/ 136314 h 1660314"/>
              <a:gd name="csX45" fmla="*/ 1490522 w 2118051"/>
              <a:gd name="csY45" fmla="*/ 154243 h 1660314"/>
              <a:gd name="csX46" fmla="*/ 1517416 w 2118051"/>
              <a:gd name="csY46" fmla="*/ 172172 h 1660314"/>
              <a:gd name="csX47" fmla="*/ 1562239 w 2118051"/>
              <a:gd name="csY47" fmla="*/ 55631 h 1660314"/>
              <a:gd name="csX48" fmla="*/ 1598098 w 2118051"/>
              <a:gd name="csY48" fmla="*/ 46667 h 1660314"/>
              <a:gd name="csX49" fmla="*/ 1607063 w 2118051"/>
              <a:gd name="csY49" fmla="*/ 10808 h 1660314"/>
              <a:gd name="csX50" fmla="*/ 1651887 w 2118051"/>
              <a:gd name="csY50" fmla="*/ 1843 h 1660314"/>
              <a:gd name="csX51" fmla="*/ 1723604 w 2118051"/>
              <a:gd name="csY51" fmla="*/ 73561 h 1660314"/>
              <a:gd name="csX52" fmla="*/ 1750498 w 2118051"/>
              <a:gd name="csY52" fmla="*/ 208031 h 1660314"/>
              <a:gd name="csX53" fmla="*/ 1768428 w 2118051"/>
              <a:gd name="csY53" fmla="*/ 234925 h 1660314"/>
              <a:gd name="csX54" fmla="*/ 1795322 w 2118051"/>
              <a:gd name="csY54" fmla="*/ 306643 h 1660314"/>
              <a:gd name="csX55" fmla="*/ 1804287 w 2118051"/>
              <a:gd name="csY55" fmla="*/ 485937 h 1660314"/>
              <a:gd name="csX56" fmla="*/ 1813251 w 2118051"/>
              <a:gd name="csY56" fmla="*/ 539725 h 1660314"/>
              <a:gd name="csX57" fmla="*/ 1840145 w 2118051"/>
              <a:gd name="csY57" fmla="*/ 710055 h 1660314"/>
              <a:gd name="csX58" fmla="*/ 1867039 w 2118051"/>
              <a:gd name="csY58" fmla="*/ 736949 h 1660314"/>
              <a:gd name="csX59" fmla="*/ 1876004 w 2118051"/>
              <a:gd name="csY59" fmla="*/ 763843 h 1660314"/>
              <a:gd name="csX60" fmla="*/ 1884969 w 2118051"/>
              <a:gd name="csY60" fmla="*/ 799702 h 1660314"/>
              <a:gd name="csX61" fmla="*/ 1920828 w 2118051"/>
              <a:gd name="csY61" fmla="*/ 835561 h 1660314"/>
              <a:gd name="csX62" fmla="*/ 1929792 w 2118051"/>
              <a:gd name="csY62" fmla="*/ 862455 h 1660314"/>
              <a:gd name="csX63" fmla="*/ 1974616 w 2118051"/>
              <a:gd name="csY63" fmla="*/ 907278 h 1660314"/>
              <a:gd name="csX64" fmla="*/ 2001510 w 2118051"/>
              <a:gd name="csY64" fmla="*/ 987961 h 1660314"/>
              <a:gd name="csX65" fmla="*/ 2010475 w 2118051"/>
              <a:gd name="csY65" fmla="*/ 1014855 h 1660314"/>
              <a:gd name="csX66" fmla="*/ 2019439 w 2118051"/>
              <a:gd name="csY66" fmla="*/ 1050714 h 1660314"/>
              <a:gd name="csX67" fmla="*/ 2037369 w 2118051"/>
              <a:gd name="csY67" fmla="*/ 1077608 h 1660314"/>
              <a:gd name="csX68" fmla="*/ 2046334 w 2118051"/>
              <a:gd name="csY68" fmla="*/ 1104502 h 1660314"/>
              <a:gd name="csX69" fmla="*/ 2073228 w 2118051"/>
              <a:gd name="csY69" fmla="*/ 1122431 h 1660314"/>
              <a:gd name="csX70" fmla="*/ 2082192 w 2118051"/>
              <a:gd name="csY70" fmla="*/ 1149325 h 1660314"/>
              <a:gd name="csX71" fmla="*/ 2118051 w 2118051"/>
              <a:gd name="csY71" fmla="*/ 1158290 h 1660314"/>
              <a:gd name="csX72" fmla="*/ 2082192 w 2118051"/>
              <a:gd name="csY72" fmla="*/ 1167255 h 1660314"/>
              <a:gd name="csX73" fmla="*/ 1938757 w 2118051"/>
              <a:gd name="csY73" fmla="*/ 1185184 h 1660314"/>
              <a:gd name="csX74" fmla="*/ 1920828 w 2118051"/>
              <a:gd name="csY74" fmla="*/ 1203114 h 1660314"/>
              <a:gd name="csX75" fmla="*/ 1893934 w 2118051"/>
              <a:gd name="csY75" fmla="*/ 1167255 h 1660314"/>
              <a:gd name="csX76" fmla="*/ 1849110 w 2118051"/>
              <a:gd name="csY76" fmla="*/ 1113467 h 1660314"/>
              <a:gd name="csX77" fmla="*/ 1831181 w 2118051"/>
              <a:gd name="csY77" fmla="*/ 1086572 h 1660314"/>
              <a:gd name="csX78" fmla="*/ 1795322 w 2118051"/>
              <a:gd name="csY78" fmla="*/ 1077608 h 1660314"/>
              <a:gd name="csX79" fmla="*/ 1768428 w 2118051"/>
              <a:gd name="csY79" fmla="*/ 1068643 h 1660314"/>
              <a:gd name="csX80" fmla="*/ 1624992 w 2118051"/>
              <a:gd name="csY80" fmla="*/ 1077608 h 1660314"/>
              <a:gd name="csX81" fmla="*/ 1607063 w 2118051"/>
              <a:gd name="csY81" fmla="*/ 1122431 h 1660314"/>
              <a:gd name="csX82" fmla="*/ 1589134 w 2118051"/>
              <a:gd name="csY82" fmla="*/ 1158290 h 1660314"/>
              <a:gd name="csX83" fmla="*/ 1562239 w 2118051"/>
              <a:gd name="csY83" fmla="*/ 1185184 h 1660314"/>
              <a:gd name="csX84" fmla="*/ 1544310 w 2118051"/>
              <a:gd name="csY84" fmla="*/ 1212078 h 1660314"/>
              <a:gd name="csX85" fmla="*/ 1589134 w 2118051"/>
              <a:gd name="csY85" fmla="*/ 1238972 h 1660314"/>
              <a:gd name="csX86" fmla="*/ 1616028 w 2118051"/>
              <a:gd name="csY86" fmla="*/ 1247937 h 1660314"/>
              <a:gd name="csX87" fmla="*/ 1642922 w 2118051"/>
              <a:gd name="csY87" fmla="*/ 1221043 h 1660314"/>
              <a:gd name="csX88" fmla="*/ 1660851 w 2118051"/>
              <a:gd name="csY88" fmla="*/ 1265867 h 1660314"/>
              <a:gd name="csX89" fmla="*/ 1553275 w 2118051"/>
              <a:gd name="csY89" fmla="*/ 1328619 h 1660314"/>
              <a:gd name="csX90" fmla="*/ 1490522 w 2118051"/>
              <a:gd name="csY90" fmla="*/ 1283796 h 1660314"/>
              <a:gd name="csX91" fmla="*/ 1454663 w 2118051"/>
              <a:gd name="csY91" fmla="*/ 1230008 h 1660314"/>
              <a:gd name="csX92" fmla="*/ 1445698 w 2118051"/>
              <a:gd name="csY92" fmla="*/ 1176219 h 1660314"/>
              <a:gd name="csX0" fmla="*/ 1418804 w 2118051"/>
              <a:gd name="csY0" fmla="*/ 1167255 h 1660314"/>
              <a:gd name="csX1" fmla="*/ 1167793 w 2118051"/>
              <a:gd name="csY1" fmla="*/ 1543771 h 1660314"/>
              <a:gd name="csX2" fmla="*/ 1006428 w 2118051"/>
              <a:gd name="csY2" fmla="*/ 1660314 h 1660314"/>
              <a:gd name="csX3" fmla="*/ 710593 w 2118051"/>
              <a:gd name="csY3" fmla="*/ 1651349 h 1660314"/>
              <a:gd name="csX4" fmla="*/ 540263 w 2118051"/>
              <a:gd name="csY4" fmla="*/ 1651349 h 1660314"/>
              <a:gd name="csX5" fmla="*/ 47204 w 2118051"/>
              <a:gd name="csY5" fmla="*/ 1140361 h 1660314"/>
              <a:gd name="csX6" fmla="*/ 74098 w 2118051"/>
              <a:gd name="csY6" fmla="*/ 1104502 h 1660314"/>
              <a:gd name="csX7" fmla="*/ 109957 w 2118051"/>
              <a:gd name="csY7" fmla="*/ 1041749 h 1660314"/>
              <a:gd name="csX8" fmla="*/ 127887 w 2118051"/>
              <a:gd name="csY8" fmla="*/ 1014855 h 1660314"/>
              <a:gd name="csX9" fmla="*/ 208569 w 2118051"/>
              <a:gd name="csY9" fmla="*/ 987961 h 1660314"/>
              <a:gd name="csX10" fmla="*/ 253392 w 2118051"/>
              <a:gd name="csY10" fmla="*/ 970031 h 1660314"/>
              <a:gd name="csX11" fmla="*/ 271322 w 2118051"/>
              <a:gd name="csY11" fmla="*/ 943137 h 1660314"/>
              <a:gd name="csX12" fmla="*/ 298216 w 2118051"/>
              <a:gd name="csY12" fmla="*/ 916243 h 1660314"/>
              <a:gd name="csX13" fmla="*/ 289251 w 2118051"/>
              <a:gd name="csY13" fmla="*/ 844525 h 1660314"/>
              <a:gd name="csX14" fmla="*/ 298216 w 2118051"/>
              <a:gd name="csY14" fmla="*/ 799702 h 1660314"/>
              <a:gd name="csX15" fmla="*/ 316145 w 2118051"/>
              <a:gd name="csY15" fmla="*/ 781772 h 1660314"/>
              <a:gd name="csX16" fmla="*/ 307181 w 2118051"/>
              <a:gd name="csY16" fmla="*/ 647302 h 1660314"/>
              <a:gd name="csX17" fmla="*/ 352004 w 2118051"/>
              <a:gd name="csY17" fmla="*/ 629372 h 1660314"/>
              <a:gd name="csX18" fmla="*/ 414757 w 2118051"/>
              <a:gd name="csY18" fmla="*/ 647302 h 1660314"/>
              <a:gd name="csX19" fmla="*/ 495439 w 2118051"/>
              <a:gd name="csY19" fmla="*/ 629372 h 1660314"/>
              <a:gd name="csX20" fmla="*/ 513369 w 2118051"/>
              <a:gd name="csY20" fmla="*/ 611443 h 1660314"/>
              <a:gd name="csX21" fmla="*/ 504404 w 2118051"/>
              <a:gd name="csY21" fmla="*/ 575584 h 1660314"/>
              <a:gd name="csX22" fmla="*/ 495439 w 2118051"/>
              <a:gd name="csY22" fmla="*/ 512831 h 1660314"/>
              <a:gd name="csX23" fmla="*/ 522334 w 2118051"/>
              <a:gd name="csY23" fmla="*/ 485937 h 1660314"/>
              <a:gd name="csX24" fmla="*/ 540263 w 2118051"/>
              <a:gd name="csY24" fmla="*/ 450078 h 1660314"/>
              <a:gd name="csX25" fmla="*/ 558192 w 2118051"/>
              <a:gd name="csY25" fmla="*/ 315608 h 1660314"/>
              <a:gd name="csX26" fmla="*/ 522334 w 2118051"/>
              <a:gd name="csY26" fmla="*/ 288714 h 1660314"/>
              <a:gd name="csX27" fmla="*/ 468545 w 2118051"/>
              <a:gd name="csY27" fmla="*/ 270784 h 1660314"/>
              <a:gd name="csX28" fmla="*/ 468545 w 2118051"/>
              <a:gd name="csY28" fmla="*/ 118384 h 1660314"/>
              <a:gd name="csX29" fmla="*/ 477510 w 2118051"/>
              <a:gd name="csY29" fmla="*/ 91490 h 1660314"/>
              <a:gd name="csX30" fmla="*/ 504404 w 2118051"/>
              <a:gd name="csY30" fmla="*/ 73561 h 1660314"/>
              <a:gd name="csX31" fmla="*/ 629910 w 2118051"/>
              <a:gd name="csY31" fmla="*/ 91490 h 1660314"/>
              <a:gd name="csX32" fmla="*/ 665769 w 2118051"/>
              <a:gd name="csY32" fmla="*/ 100455 h 1660314"/>
              <a:gd name="csX33" fmla="*/ 764381 w 2118051"/>
              <a:gd name="csY33" fmla="*/ 82525 h 1660314"/>
              <a:gd name="csX34" fmla="*/ 800239 w 2118051"/>
              <a:gd name="csY34" fmla="*/ 46667 h 1660314"/>
              <a:gd name="csX35" fmla="*/ 836098 w 2118051"/>
              <a:gd name="csY35" fmla="*/ 100455 h 1660314"/>
              <a:gd name="csX36" fmla="*/ 862992 w 2118051"/>
              <a:gd name="csY36" fmla="*/ 73561 h 1660314"/>
              <a:gd name="csX37" fmla="*/ 988498 w 2118051"/>
              <a:gd name="csY37" fmla="*/ 64596 h 1660314"/>
              <a:gd name="csX38" fmla="*/ 1131934 w 2118051"/>
              <a:gd name="csY38" fmla="*/ 55631 h 1660314"/>
              <a:gd name="csX39" fmla="*/ 1176757 w 2118051"/>
              <a:gd name="csY39" fmla="*/ 46667 h 1660314"/>
              <a:gd name="csX40" fmla="*/ 1320192 w 2118051"/>
              <a:gd name="csY40" fmla="*/ 64596 h 1660314"/>
              <a:gd name="csX41" fmla="*/ 1365016 w 2118051"/>
              <a:gd name="csY41" fmla="*/ 91490 h 1660314"/>
              <a:gd name="csX42" fmla="*/ 1400875 w 2118051"/>
              <a:gd name="csY42" fmla="*/ 100455 h 1660314"/>
              <a:gd name="csX43" fmla="*/ 1436734 w 2118051"/>
              <a:gd name="csY43" fmla="*/ 118384 h 1660314"/>
              <a:gd name="csX44" fmla="*/ 1454663 w 2118051"/>
              <a:gd name="csY44" fmla="*/ 136314 h 1660314"/>
              <a:gd name="csX45" fmla="*/ 1490522 w 2118051"/>
              <a:gd name="csY45" fmla="*/ 154243 h 1660314"/>
              <a:gd name="csX46" fmla="*/ 1517416 w 2118051"/>
              <a:gd name="csY46" fmla="*/ 172172 h 1660314"/>
              <a:gd name="csX47" fmla="*/ 1562239 w 2118051"/>
              <a:gd name="csY47" fmla="*/ 55631 h 1660314"/>
              <a:gd name="csX48" fmla="*/ 1598098 w 2118051"/>
              <a:gd name="csY48" fmla="*/ 46667 h 1660314"/>
              <a:gd name="csX49" fmla="*/ 1607063 w 2118051"/>
              <a:gd name="csY49" fmla="*/ 10808 h 1660314"/>
              <a:gd name="csX50" fmla="*/ 1651887 w 2118051"/>
              <a:gd name="csY50" fmla="*/ 1843 h 1660314"/>
              <a:gd name="csX51" fmla="*/ 1723604 w 2118051"/>
              <a:gd name="csY51" fmla="*/ 73561 h 1660314"/>
              <a:gd name="csX52" fmla="*/ 1750498 w 2118051"/>
              <a:gd name="csY52" fmla="*/ 208031 h 1660314"/>
              <a:gd name="csX53" fmla="*/ 1768428 w 2118051"/>
              <a:gd name="csY53" fmla="*/ 234925 h 1660314"/>
              <a:gd name="csX54" fmla="*/ 1795322 w 2118051"/>
              <a:gd name="csY54" fmla="*/ 306643 h 1660314"/>
              <a:gd name="csX55" fmla="*/ 1804287 w 2118051"/>
              <a:gd name="csY55" fmla="*/ 485937 h 1660314"/>
              <a:gd name="csX56" fmla="*/ 1813251 w 2118051"/>
              <a:gd name="csY56" fmla="*/ 539725 h 1660314"/>
              <a:gd name="csX57" fmla="*/ 1840145 w 2118051"/>
              <a:gd name="csY57" fmla="*/ 710055 h 1660314"/>
              <a:gd name="csX58" fmla="*/ 1867039 w 2118051"/>
              <a:gd name="csY58" fmla="*/ 736949 h 1660314"/>
              <a:gd name="csX59" fmla="*/ 1876004 w 2118051"/>
              <a:gd name="csY59" fmla="*/ 763843 h 1660314"/>
              <a:gd name="csX60" fmla="*/ 1884969 w 2118051"/>
              <a:gd name="csY60" fmla="*/ 799702 h 1660314"/>
              <a:gd name="csX61" fmla="*/ 1920828 w 2118051"/>
              <a:gd name="csY61" fmla="*/ 835561 h 1660314"/>
              <a:gd name="csX62" fmla="*/ 1929792 w 2118051"/>
              <a:gd name="csY62" fmla="*/ 862455 h 1660314"/>
              <a:gd name="csX63" fmla="*/ 1974616 w 2118051"/>
              <a:gd name="csY63" fmla="*/ 907278 h 1660314"/>
              <a:gd name="csX64" fmla="*/ 2001510 w 2118051"/>
              <a:gd name="csY64" fmla="*/ 987961 h 1660314"/>
              <a:gd name="csX65" fmla="*/ 2010475 w 2118051"/>
              <a:gd name="csY65" fmla="*/ 1014855 h 1660314"/>
              <a:gd name="csX66" fmla="*/ 2019439 w 2118051"/>
              <a:gd name="csY66" fmla="*/ 1050714 h 1660314"/>
              <a:gd name="csX67" fmla="*/ 2037369 w 2118051"/>
              <a:gd name="csY67" fmla="*/ 1077608 h 1660314"/>
              <a:gd name="csX68" fmla="*/ 2046334 w 2118051"/>
              <a:gd name="csY68" fmla="*/ 1104502 h 1660314"/>
              <a:gd name="csX69" fmla="*/ 2073228 w 2118051"/>
              <a:gd name="csY69" fmla="*/ 1122431 h 1660314"/>
              <a:gd name="csX70" fmla="*/ 2082192 w 2118051"/>
              <a:gd name="csY70" fmla="*/ 1149325 h 1660314"/>
              <a:gd name="csX71" fmla="*/ 2118051 w 2118051"/>
              <a:gd name="csY71" fmla="*/ 1158290 h 1660314"/>
              <a:gd name="csX72" fmla="*/ 2082192 w 2118051"/>
              <a:gd name="csY72" fmla="*/ 1167255 h 1660314"/>
              <a:gd name="csX73" fmla="*/ 1938757 w 2118051"/>
              <a:gd name="csY73" fmla="*/ 1185184 h 1660314"/>
              <a:gd name="csX74" fmla="*/ 1920828 w 2118051"/>
              <a:gd name="csY74" fmla="*/ 1203114 h 1660314"/>
              <a:gd name="csX75" fmla="*/ 1893934 w 2118051"/>
              <a:gd name="csY75" fmla="*/ 1167255 h 1660314"/>
              <a:gd name="csX76" fmla="*/ 1849110 w 2118051"/>
              <a:gd name="csY76" fmla="*/ 1113467 h 1660314"/>
              <a:gd name="csX77" fmla="*/ 1831181 w 2118051"/>
              <a:gd name="csY77" fmla="*/ 1086572 h 1660314"/>
              <a:gd name="csX78" fmla="*/ 1795322 w 2118051"/>
              <a:gd name="csY78" fmla="*/ 1077608 h 1660314"/>
              <a:gd name="csX79" fmla="*/ 1768428 w 2118051"/>
              <a:gd name="csY79" fmla="*/ 1068643 h 1660314"/>
              <a:gd name="csX80" fmla="*/ 1624992 w 2118051"/>
              <a:gd name="csY80" fmla="*/ 1077608 h 1660314"/>
              <a:gd name="csX81" fmla="*/ 1607063 w 2118051"/>
              <a:gd name="csY81" fmla="*/ 1122431 h 1660314"/>
              <a:gd name="csX82" fmla="*/ 1589134 w 2118051"/>
              <a:gd name="csY82" fmla="*/ 1158290 h 1660314"/>
              <a:gd name="csX83" fmla="*/ 1562239 w 2118051"/>
              <a:gd name="csY83" fmla="*/ 1185184 h 1660314"/>
              <a:gd name="csX84" fmla="*/ 1544310 w 2118051"/>
              <a:gd name="csY84" fmla="*/ 1212078 h 1660314"/>
              <a:gd name="csX85" fmla="*/ 1589134 w 2118051"/>
              <a:gd name="csY85" fmla="*/ 1238972 h 1660314"/>
              <a:gd name="csX86" fmla="*/ 1616028 w 2118051"/>
              <a:gd name="csY86" fmla="*/ 1247937 h 1660314"/>
              <a:gd name="csX87" fmla="*/ 1642922 w 2118051"/>
              <a:gd name="csY87" fmla="*/ 1221043 h 1660314"/>
              <a:gd name="csX88" fmla="*/ 1660851 w 2118051"/>
              <a:gd name="csY88" fmla="*/ 1265867 h 1660314"/>
              <a:gd name="csX89" fmla="*/ 1553275 w 2118051"/>
              <a:gd name="csY89" fmla="*/ 1328619 h 1660314"/>
              <a:gd name="csX90" fmla="*/ 1490522 w 2118051"/>
              <a:gd name="csY90" fmla="*/ 1283796 h 1660314"/>
              <a:gd name="csX91" fmla="*/ 1454663 w 2118051"/>
              <a:gd name="csY91" fmla="*/ 1230008 h 1660314"/>
              <a:gd name="csX92" fmla="*/ 1445698 w 2118051"/>
              <a:gd name="csY92" fmla="*/ 1176219 h 1660314"/>
              <a:gd name="csX0" fmla="*/ 1418804 w 2118051"/>
              <a:gd name="csY0" fmla="*/ 1167255 h 1660314"/>
              <a:gd name="csX1" fmla="*/ 1320192 w 2118051"/>
              <a:gd name="csY1" fmla="*/ 1283795 h 1660314"/>
              <a:gd name="csX2" fmla="*/ 1167793 w 2118051"/>
              <a:gd name="csY2" fmla="*/ 1543771 h 1660314"/>
              <a:gd name="csX3" fmla="*/ 1006428 w 2118051"/>
              <a:gd name="csY3" fmla="*/ 1660314 h 1660314"/>
              <a:gd name="csX4" fmla="*/ 710593 w 2118051"/>
              <a:gd name="csY4" fmla="*/ 1651349 h 1660314"/>
              <a:gd name="csX5" fmla="*/ 540263 w 2118051"/>
              <a:gd name="csY5" fmla="*/ 1651349 h 1660314"/>
              <a:gd name="csX6" fmla="*/ 47204 w 2118051"/>
              <a:gd name="csY6" fmla="*/ 1140361 h 1660314"/>
              <a:gd name="csX7" fmla="*/ 74098 w 2118051"/>
              <a:gd name="csY7" fmla="*/ 1104502 h 1660314"/>
              <a:gd name="csX8" fmla="*/ 109957 w 2118051"/>
              <a:gd name="csY8" fmla="*/ 1041749 h 1660314"/>
              <a:gd name="csX9" fmla="*/ 127887 w 2118051"/>
              <a:gd name="csY9" fmla="*/ 1014855 h 1660314"/>
              <a:gd name="csX10" fmla="*/ 208569 w 2118051"/>
              <a:gd name="csY10" fmla="*/ 987961 h 1660314"/>
              <a:gd name="csX11" fmla="*/ 253392 w 2118051"/>
              <a:gd name="csY11" fmla="*/ 970031 h 1660314"/>
              <a:gd name="csX12" fmla="*/ 271322 w 2118051"/>
              <a:gd name="csY12" fmla="*/ 943137 h 1660314"/>
              <a:gd name="csX13" fmla="*/ 298216 w 2118051"/>
              <a:gd name="csY13" fmla="*/ 916243 h 1660314"/>
              <a:gd name="csX14" fmla="*/ 289251 w 2118051"/>
              <a:gd name="csY14" fmla="*/ 844525 h 1660314"/>
              <a:gd name="csX15" fmla="*/ 298216 w 2118051"/>
              <a:gd name="csY15" fmla="*/ 799702 h 1660314"/>
              <a:gd name="csX16" fmla="*/ 316145 w 2118051"/>
              <a:gd name="csY16" fmla="*/ 781772 h 1660314"/>
              <a:gd name="csX17" fmla="*/ 307181 w 2118051"/>
              <a:gd name="csY17" fmla="*/ 647302 h 1660314"/>
              <a:gd name="csX18" fmla="*/ 352004 w 2118051"/>
              <a:gd name="csY18" fmla="*/ 629372 h 1660314"/>
              <a:gd name="csX19" fmla="*/ 414757 w 2118051"/>
              <a:gd name="csY19" fmla="*/ 647302 h 1660314"/>
              <a:gd name="csX20" fmla="*/ 495439 w 2118051"/>
              <a:gd name="csY20" fmla="*/ 629372 h 1660314"/>
              <a:gd name="csX21" fmla="*/ 513369 w 2118051"/>
              <a:gd name="csY21" fmla="*/ 611443 h 1660314"/>
              <a:gd name="csX22" fmla="*/ 504404 w 2118051"/>
              <a:gd name="csY22" fmla="*/ 575584 h 1660314"/>
              <a:gd name="csX23" fmla="*/ 495439 w 2118051"/>
              <a:gd name="csY23" fmla="*/ 512831 h 1660314"/>
              <a:gd name="csX24" fmla="*/ 522334 w 2118051"/>
              <a:gd name="csY24" fmla="*/ 485937 h 1660314"/>
              <a:gd name="csX25" fmla="*/ 540263 w 2118051"/>
              <a:gd name="csY25" fmla="*/ 450078 h 1660314"/>
              <a:gd name="csX26" fmla="*/ 558192 w 2118051"/>
              <a:gd name="csY26" fmla="*/ 315608 h 1660314"/>
              <a:gd name="csX27" fmla="*/ 522334 w 2118051"/>
              <a:gd name="csY27" fmla="*/ 288714 h 1660314"/>
              <a:gd name="csX28" fmla="*/ 468545 w 2118051"/>
              <a:gd name="csY28" fmla="*/ 270784 h 1660314"/>
              <a:gd name="csX29" fmla="*/ 468545 w 2118051"/>
              <a:gd name="csY29" fmla="*/ 118384 h 1660314"/>
              <a:gd name="csX30" fmla="*/ 477510 w 2118051"/>
              <a:gd name="csY30" fmla="*/ 91490 h 1660314"/>
              <a:gd name="csX31" fmla="*/ 504404 w 2118051"/>
              <a:gd name="csY31" fmla="*/ 73561 h 1660314"/>
              <a:gd name="csX32" fmla="*/ 629910 w 2118051"/>
              <a:gd name="csY32" fmla="*/ 91490 h 1660314"/>
              <a:gd name="csX33" fmla="*/ 665769 w 2118051"/>
              <a:gd name="csY33" fmla="*/ 100455 h 1660314"/>
              <a:gd name="csX34" fmla="*/ 764381 w 2118051"/>
              <a:gd name="csY34" fmla="*/ 82525 h 1660314"/>
              <a:gd name="csX35" fmla="*/ 800239 w 2118051"/>
              <a:gd name="csY35" fmla="*/ 46667 h 1660314"/>
              <a:gd name="csX36" fmla="*/ 836098 w 2118051"/>
              <a:gd name="csY36" fmla="*/ 100455 h 1660314"/>
              <a:gd name="csX37" fmla="*/ 862992 w 2118051"/>
              <a:gd name="csY37" fmla="*/ 73561 h 1660314"/>
              <a:gd name="csX38" fmla="*/ 988498 w 2118051"/>
              <a:gd name="csY38" fmla="*/ 64596 h 1660314"/>
              <a:gd name="csX39" fmla="*/ 1131934 w 2118051"/>
              <a:gd name="csY39" fmla="*/ 55631 h 1660314"/>
              <a:gd name="csX40" fmla="*/ 1176757 w 2118051"/>
              <a:gd name="csY40" fmla="*/ 46667 h 1660314"/>
              <a:gd name="csX41" fmla="*/ 1320192 w 2118051"/>
              <a:gd name="csY41" fmla="*/ 64596 h 1660314"/>
              <a:gd name="csX42" fmla="*/ 1365016 w 2118051"/>
              <a:gd name="csY42" fmla="*/ 91490 h 1660314"/>
              <a:gd name="csX43" fmla="*/ 1400875 w 2118051"/>
              <a:gd name="csY43" fmla="*/ 100455 h 1660314"/>
              <a:gd name="csX44" fmla="*/ 1436734 w 2118051"/>
              <a:gd name="csY44" fmla="*/ 118384 h 1660314"/>
              <a:gd name="csX45" fmla="*/ 1454663 w 2118051"/>
              <a:gd name="csY45" fmla="*/ 136314 h 1660314"/>
              <a:gd name="csX46" fmla="*/ 1490522 w 2118051"/>
              <a:gd name="csY46" fmla="*/ 154243 h 1660314"/>
              <a:gd name="csX47" fmla="*/ 1517416 w 2118051"/>
              <a:gd name="csY47" fmla="*/ 172172 h 1660314"/>
              <a:gd name="csX48" fmla="*/ 1562239 w 2118051"/>
              <a:gd name="csY48" fmla="*/ 55631 h 1660314"/>
              <a:gd name="csX49" fmla="*/ 1598098 w 2118051"/>
              <a:gd name="csY49" fmla="*/ 46667 h 1660314"/>
              <a:gd name="csX50" fmla="*/ 1607063 w 2118051"/>
              <a:gd name="csY50" fmla="*/ 10808 h 1660314"/>
              <a:gd name="csX51" fmla="*/ 1651887 w 2118051"/>
              <a:gd name="csY51" fmla="*/ 1843 h 1660314"/>
              <a:gd name="csX52" fmla="*/ 1723604 w 2118051"/>
              <a:gd name="csY52" fmla="*/ 73561 h 1660314"/>
              <a:gd name="csX53" fmla="*/ 1750498 w 2118051"/>
              <a:gd name="csY53" fmla="*/ 208031 h 1660314"/>
              <a:gd name="csX54" fmla="*/ 1768428 w 2118051"/>
              <a:gd name="csY54" fmla="*/ 234925 h 1660314"/>
              <a:gd name="csX55" fmla="*/ 1795322 w 2118051"/>
              <a:gd name="csY55" fmla="*/ 306643 h 1660314"/>
              <a:gd name="csX56" fmla="*/ 1804287 w 2118051"/>
              <a:gd name="csY56" fmla="*/ 485937 h 1660314"/>
              <a:gd name="csX57" fmla="*/ 1813251 w 2118051"/>
              <a:gd name="csY57" fmla="*/ 539725 h 1660314"/>
              <a:gd name="csX58" fmla="*/ 1840145 w 2118051"/>
              <a:gd name="csY58" fmla="*/ 710055 h 1660314"/>
              <a:gd name="csX59" fmla="*/ 1867039 w 2118051"/>
              <a:gd name="csY59" fmla="*/ 736949 h 1660314"/>
              <a:gd name="csX60" fmla="*/ 1876004 w 2118051"/>
              <a:gd name="csY60" fmla="*/ 763843 h 1660314"/>
              <a:gd name="csX61" fmla="*/ 1884969 w 2118051"/>
              <a:gd name="csY61" fmla="*/ 799702 h 1660314"/>
              <a:gd name="csX62" fmla="*/ 1920828 w 2118051"/>
              <a:gd name="csY62" fmla="*/ 835561 h 1660314"/>
              <a:gd name="csX63" fmla="*/ 1929792 w 2118051"/>
              <a:gd name="csY63" fmla="*/ 862455 h 1660314"/>
              <a:gd name="csX64" fmla="*/ 1974616 w 2118051"/>
              <a:gd name="csY64" fmla="*/ 907278 h 1660314"/>
              <a:gd name="csX65" fmla="*/ 2001510 w 2118051"/>
              <a:gd name="csY65" fmla="*/ 987961 h 1660314"/>
              <a:gd name="csX66" fmla="*/ 2010475 w 2118051"/>
              <a:gd name="csY66" fmla="*/ 1014855 h 1660314"/>
              <a:gd name="csX67" fmla="*/ 2019439 w 2118051"/>
              <a:gd name="csY67" fmla="*/ 1050714 h 1660314"/>
              <a:gd name="csX68" fmla="*/ 2037369 w 2118051"/>
              <a:gd name="csY68" fmla="*/ 1077608 h 1660314"/>
              <a:gd name="csX69" fmla="*/ 2046334 w 2118051"/>
              <a:gd name="csY69" fmla="*/ 1104502 h 1660314"/>
              <a:gd name="csX70" fmla="*/ 2073228 w 2118051"/>
              <a:gd name="csY70" fmla="*/ 1122431 h 1660314"/>
              <a:gd name="csX71" fmla="*/ 2082192 w 2118051"/>
              <a:gd name="csY71" fmla="*/ 1149325 h 1660314"/>
              <a:gd name="csX72" fmla="*/ 2118051 w 2118051"/>
              <a:gd name="csY72" fmla="*/ 1158290 h 1660314"/>
              <a:gd name="csX73" fmla="*/ 2082192 w 2118051"/>
              <a:gd name="csY73" fmla="*/ 1167255 h 1660314"/>
              <a:gd name="csX74" fmla="*/ 1938757 w 2118051"/>
              <a:gd name="csY74" fmla="*/ 1185184 h 1660314"/>
              <a:gd name="csX75" fmla="*/ 1920828 w 2118051"/>
              <a:gd name="csY75" fmla="*/ 1203114 h 1660314"/>
              <a:gd name="csX76" fmla="*/ 1893934 w 2118051"/>
              <a:gd name="csY76" fmla="*/ 1167255 h 1660314"/>
              <a:gd name="csX77" fmla="*/ 1849110 w 2118051"/>
              <a:gd name="csY77" fmla="*/ 1113467 h 1660314"/>
              <a:gd name="csX78" fmla="*/ 1831181 w 2118051"/>
              <a:gd name="csY78" fmla="*/ 1086572 h 1660314"/>
              <a:gd name="csX79" fmla="*/ 1795322 w 2118051"/>
              <a:gd name="csY79" fmla="*/ 1077608 h 1660314"/>
              <a:gd name="csX80" fmla="*/ 1768428 w 2118051"/>
              <a:gd name="csY80" fmla="*/ 1068643 h 1660314"/>
              <a:gd name="csX81" fmla="*/ 1624992 w 2118051"/>
              <a:gd name="csY81" fmla="*/ 1077608 h 1660314"/>
              <a:gd name="csX82" fmla="*/ 1607063 w 2118051"/>
              <a:gd name="csY82" fmla="*/ 1122431 h 1660314"/>
              <a:gd name="csX83" fmla="*/ 1589134 w 2118051"/>
              <a:gd name="csY83" fmla="*/ 1158290 h 1660314"/>
              <a:gd name="csX84" fmla="*/ 1562239 w 2118051"/>
              <a:gd name="csY84" fmla="*/ 1185184 h 1660314"/>
              <a:gd name="csX85" fmla="*/ 1544310 w 2118051"/>
              <a:gd name="csY85" fmla="*/ 1212078 h 1660314"/>
              <a:gd name="csX86" fmla="*/ 1589134 w 2118051"/>
              <a:gd name="csY86" fmla="*/ 1238972 h 1660314"/>
              <a:gd name="csX87" fmla="*/ 1616028 w 2118051"/>
              <a:gd name="csY87" fmla="*/ 1247937 h 1660314"/>
              <a:gd name="csX88" fmla="*/ 1642922 w 2118051"/>
              <a:gd name="csY88" fmla="*/ 1221043 h 1660314"/>
              <a:gd name="csX89" fmla="*/ 1660851 w 2118051"/>
              <a:gd name="csY89" fmla="*/ 1265867 h 1660314"/>
              <a:gd name="csX90" fmla="*/ 1553275 w 2118051"/>
              <a:gd name="csY90" fmla="*/ 1328619 h 1660314"/>
              <a:gd name="csX91" fmla="*/ 1490522 w 2118051"/>
              <a:gd name="csY91" fmla="*/ 1283796 h 1660314"/>
              <a:gd name="csX92" fmla="*/ 1454663 w 2118051"/>
              <a:gd name="csY92" fmla="*/ 1230008 h 1660314"/>
              <a:gd name="csX93" fmla="*/ 1445698 w 2118051"/>
              <a:gd name="csY93" fmla="*/ 1176219 h 1660314"/>
              <a:gd name="csX0" fmla="*/ 1418804 w 2118051"/>
              <a:gd name="csY0" fmla="*/ 1167255 h 1660314"/>
              <a:gd name="csX1" fmla="*/ 1149863 w 2118051"/>
              <a:gd name="csY1" fmla="*/ 1481019 h 1660314"/>
              <a:gd name="csX2" fmla="*/ 1167793 w 2118051"/>
              <a:gd name="csY2" fmla="*/ 1543771 h 1660314"/>
              <a:gd name="csX3" fmla="*/ 1006428 w 2118051"/>
              <a:gd name="csY3" fmla="*/ 1660314 h 1660314"/>
              <a:gd name="csX4" fmla="*/ 710593 w 2118051"/>
              <a:gd name="csY4" fmla="*/ 1651349 h 1660314"/>
              <a:gd name="csX5" fmla="*/ 540263 w 2118051"/>
              <a:gd name="csY5" fmla="*/ 1651349 h 1660314"/>
              <a:gd name="csX6" fmla="*/ 47204 w 2118051"/>
              <a:gd name="csY6" fmla="*/ 1140361 h 1660314"/>
              <a:gd name="csX7" fmla="*/ 74098 w 2118051"/>
              <a:gd name="csY7" fmla="*/ 1104502 h 1660314"/>
              <a:gd name="csX8" fmla="*/ 109957 w 2118051"/>
              <a:gd name="csY8" fmla="*/ 1041749 h 1660314"/>
              <a:gd name="csX9" fmla="*/ 127887 w 2118051"/>
              <a:gd name="csY9" fmla="*/ 1014855 h 1660314"/>
              <a:gd name="csX10" fmla="*/ 208569 w 2118051"/>
              <a:gd name="csY10" fmla="*/ 987961 h 1660314"/>
              <a:gd name="csX11" fmla="*/ 253392 w 2118051"/>
              <a:gd name="csY11" fmla="*/ 970031 h 1660314"/>
              <a:gd name="csX12" fmla="*/ 271322 w 2118051"/>
              <a:gd name="csY12" fmla="*/ 943137 h 1660314"/>
              <a:gd name="csX13" fmla="*/ 298216 w 2118051"/>
              <a:gd name="csY13" fmla="*/ 916243 h 1660314"/>
              <a:gd name="csX14" fmla="*/ 289251 w 2118051"/>
              <a:gd name="csY14" fmla="*/ 844525 h 1660314"/>
              <a:gd name="csX15" fmla="*/ 298216 w 2118051"/>
              <a:gd name="csY15" fmla="*/ 799702 h 1660314"/>
              <a:gd name="csX16" fmla="*/ 316145 w 2118051"/>
              <a:gd name="csY16" fmla="*/ 781772 h 1660314"/>
              <a:gd name="csX17" fmla="*/ 307181 w 2118051"/>
              <a:gd name="csY17" fmla="*/ 647302 h 1660314"/>
              <a:gd name="csX18" fmla="*/ 352004 w 2118051"/>
              <a:gd name="csY18" fmla="*/ 629372 h 1660314"/>
              <a:gd name="csX19" fmla="*/ 414757 w 2118051"/>
              <a:gd name="csY19" fmla="*/ 647302 h 1660314"/>
              <a:gd name="csX20" fmla="*/ 495439 w 2118051"/>
              <a:gd name="csY20" fmla="*/ 629372 h 1660314"/>
              <a:gd name="csX21" fmla="*/ 513369 w 2118051"/>
              <a:gd name="csY21" fmla="*/ 611443 h 1660314"/>
              <a:gd name="csX22" fmla="*/ 504404 w 2118051"/>
              <a:gd name="csY22" fmla="*/ 575584 h 1660314"/>
              <a:gd name="csX23" fmla="*/ 495439 w 2118051"/>
              <a:gd name="csY23" fmla="*/ 512831 h 1660314"/>
              <a:gd name="csX24" fmla="*/ 522334 w 2118051"/>
              <a:gd name="csY24" fmla="*/ 485937 h 1660314"/>
              <a:gd name="csX25" fmla="*/ 540263 w 2118051"/>
              <a:gd name="csY25" fmla="*/ 450078 h 1660314"/>
              <a:gd name="csX26" fmla="*/ 558192 w 2118051"/>
              <a:gd name="csY26" fmla="*/ 315608 h 1660314"/>
              <a:gd name="csX27" fmla="*/ 522334 w 2118051"/>
              <a:gd name="csY27" fmla="*/ 288714 h 1660314"/>
              <a:gd name="csX28" fmla="*/ 468545 w 2118051"/>
              <a:gd name="csY28" fmla="*/ 270784 h 1660314"/>
              <a:gd name="csX29" fmla="*/ 468545 w 2118051"/>
              <a:gd name="csY29" fmla="*/ 118384 h 1660314"/>
              <a:gd name="csX30" fmla="*/ 477510 w 2118051"/>
              <a:gd name="csY30" fmla="*/ 91490 h 1660314"/>
              <a:gd name="csX31" fmla="*/ 504404 w 2118051"/>
              <a:gd name="csY31" fmla="*/ 73561 h 1660314"/>
              <a:gd name="csX32" fmla="*/ 629910 w 2118051"/>
              <a:gd name="csY32" fmla="*/ 91490 h 1660314"/>
              <a:gd name="csX33" fmla="*/ 665769 w 2118051"/>
              <a:gd name="csY33" fmla="*/ 100455 h 1660314"/>
              <a:gd name="csX34" fmla="*/ 764381 w 2118051"/>
              <a:gd name="csY34" fmla="*/ 82525 h 1660314"/>
              <a:gd name="csX35" fmla="*/ 800239 w 2118051"/>
              <a:gd name="csY35" fmla="*/ 46667 h 1660314"/>
              <a:gd name="csX36" fmla="*/ 836098 w 2118051"/>
              <a:gd name="csY36" fmla="*/ 100455 h 1660314"/>
              <a:gd name="csX37" fmla="*/ 862992 w 2118051"/>
              <a:gd name="csY37" fmla="*/ 73561 h 1660314"/>
              <a:gd name="csX38" fmla="*/ 988498 w 2118051"/>
              <a:gd name="csY38" fmla="*/ 64596 h 1660314"/>
              <a:gd name="csX39" fmla="*/ 1131934 w 2118051"/>
              <a:gd name="csY39" fmla="*/ 55631 h 1660314"/>
              <a:gd name="csX40" fmla="*/ 1176757 w 2118051"/>
              <a:gd name="csY40" fmla="*/ 46667 h 1660314"/>
              <a:gd name="csX41" fmla="*/ 1320192 w 2118051"/>
              <a:gd name="csY41" fmla="*/ 64596 h 1660314"/>
              <a:gd name="csX42" fmla="*/ 1365016 w 2118051"/>
              <a:gd name="csY42" fmla="*/ 91490 h 1660314"/>
              <a:gd name="csX43" fmla="*/ 1400875 w 2118051"/>
              <a:gd name="csY43" fmla="*/ 100455 h 1660314"/>
              <a:gd name="csX44" fmla="*/ 1436734 w 2118051"/>
              <a:gd name="csY44" fmla="*/ 118384 h 1660314"/>
              <a:gd name="csX45" fmla="*/ 1454663 w 2118051"/>
              <a:gd name="csY45" fmla="*/ 136314 h 1660314"/>
              <a:gd name="csX46" fmla="*/ 1490522 w 2118051"/>
              <a:gd name="csY46" fmla="*/ 154243 h 1660314"/>
              <a:gd name="csX47" fmla="*/ 1517416 w 2118051"/>
              <a:gd name="csY47" fmla="*/ 172172 h 1660314"/>
              <a:gd name="csX48" fmla="*/ 1562239 w 2118051"/>
              <a:gd name="csY48" fmla="*/ 55631 h 1660314"/>
              <a:gd name="csX49" fmla="*/ 1598098 w 2118051"/>
              <a:gd name="csY49" fmla="*/ 46667 h 1660314"/>
              <a:gd name="csX50" fmla="*/ 1607063 w 2118051"/>
              <a:gd name="csY50" fmla="*/ 10808 h 1660314"/>
              <a:gd name="csX51" fmla="*/ 1651887 w 2118051"/>
              <a:gd name="csY51" fmla="*/ 1843 h 1660314"/>
              <a:gd name="csX52" fmla="*/ 1723604 w 2118051"/>
              <a:gd name="csY52" fmla="*/ 73561 h 1660314"/>
              <a:gd name="csX53" fmla="*/ 1750498 w 2118051"/>
              <a:gd name="csY53" fmla="*/ 208031 h 1660314"/>
              <a:gd name="csX54" fmla="*/ 1768428 w 2118051"/>
              <a:gd name="csY54" fmla="*/ 234925 h 1660314"/>
              <a:gd name="csX55" fmla="*/ 1795322 w 2118051"/>
              <a:gd name="csY55" fmla="*/ 306643 h 1660314"/>
              <a:gd name="csX56" fmla="*/ 1804287 w 2118051"/>
              <a:gd name="csY56" fmla="*/ 485937 h 1660314"/>
              <a:gd name="csX57" fmla="*/ 1813251 w 2118051"/>
              <a:gd name="csY57" fmla="*/ 539725 h 1660314"/>
              <a:gd name="csX58" fmla="*/ 1840145 w 2118051"/>
              <a:gd name="csY58" fmla="*/ 710055 h 1660314"/>
              <a:gd name="csX59" fmla="*/ 1867039 w 2118051"/>
              <a:gd name="csY59" fmla="*/ 736949 h 1660314"/>
              <a:gd name="csX60" fmla="*/ 1876004 w 2118051"/>
              <a:gd name="csY60" fmla="*/ 763843 h 1660314"/>
              <a:gd name="csX61" fmla="*/ 1884969 w 2118051"/>
              <a:gd name="csY61" fmla="*/ 799702 h 1660314"/>
              <a:gd name="csX62" fmla="*/ 1920828 w 2118051"/>
              <a:gd name="csY62" fmla="*/ 835561 h 1660314"/>
              <a:gd name="csX63" fmla="*/ 1929792 w 2118051"/>
              <a:gd name="csY63" fmla="*/ 862455 h 1660314"/>
              <a:gd name="csX64" fmla="*/ 1974616 w 2118051"/>
              <a:gd name="csY64" fmla="*/ 907278 h 1660314"/>
              <a:gd name="csX65" fmla="*/ 2001510 w 2118051"/>
              <a:gd name="csY65" fmla="*/ 987961 h 1660314"/>
              <a:gd name="csX66" fmla="*/ 2010475 w 2118051"/>
              <a:gd name="csY66" fmla="*/ 1014855 h 1660314"/>
              <a:gd name="csX67" fmla="*/ 2019439 w 2118051"/>
              <a:gd name="csY67" fmla="*/ 1050714 h 1660314"/>
              <a:gd name="csX68" fmla="*/ 2037369 w 2118051"/>
              <a:gd name="csY68" fmla="*/ 1077608 h 1660314"/>
              <a:gd name="csX69" fmla="*/ 2046334 w 2118051"/>
              <a:gd name="csY69" fmla="*/ 1104502 h 1660314"/>
              <a:gd name="csX70" fmla="*/ 2073228 w 2118051"/>
              <a:gd name="csY70" fmla="*/ 1122431 h 1660314"/>
              <a:gd name="csX71" fmla="*/ 2082192 w 2118051"/>
              <a:gd name="csY71" fmla="*/ 1149325 h 1660314"/>
              <a:gd name="csX72" fmla="*/ 2118051 w 2118051"/>
              <a:gd name="csY72" fmla="*/ 1158290 h 1660314"/>
              <a:gd name="csX73" fmla="*/ 2082192 w 2118051"/>
              <a:gd name="csY73" fmla="*/ 1167255 h 1660314"/>
              <a:gd name="csX74" fmla="*/ 1938757 w 2118051"/>
              <a:gd name="csY74" fmla="*/ 1185184 h 1660314"/>
              <a:gd name="csX75" fmla="*/ 1920828 w 2118051"/>
              <a:gd name="csY75" fmla="*/ 1203114 h 1660314"/>
              <a:gd name="csX76" fmla="*/ 1893934 w 2118051"/>
              <a:gd name="csY76" fmla="*/ 1167255 h 1660314"/>
              <a:gd name="csX77" fmla="*/ 1849110 w 2118051"/>
              <a:gd name="csY77" fmla="*/ 1113467 h 1660314"/>
              <a:gd name="csX78" fmla="*/ 1831181 w 2118051"/>
              <a:gd name="csY78" fmla="*/ 1086572 h 1660314"/>
              <a:gd name="csX79" fmla="*/ 1795322 w 2118051"/>
              <a:gd name="csY79" fmla="*/ 1077608 h 1660314"/>
              <a:gd name="csX80" fmla="*/ 1768428 w 2118051"/>
              <a:gd name="csY80" fmla="*/ 1068643 h 1660314"/>
              <a:gd name="csX81" fmla="*/ 1624992 w 2118051"/>
              <a:gd name="csY81" fmla="*/ 1077608 h 1660314"/>
              <a:gd name="csX82" fmla="*/ 1607063 w 2118051"/>
              <a:gd name="csY82" fmla="*/ 1122431 h 1660314"/>
              <a:gd name="csX83" fmla="*/ 1589134 w 2118051"/>
              <a:gd name="csY83" fmla="*/ 1158290 h 1660314"/>
              <a:gd name="csX84" fmla="*/ 1562239 w 2118051"/>
              <a:gd name="csY84" fmla="*/ 1185184 h 1660314"/>
              <a:gd name="csX85" fmla="*/ 1544310 w 2118051"/>
              <a:gd name="csY85" fmla="*/ 1212078 h 1660314"/>
              <a:gd name="csX86" fmla="*/ 1589134 w 2118051"/>
              <a:gd name="csY86" fmla="*/ 1238972 h 1660314"/>
              <a:gd name="csX87" fmla="*/ 1616028 w 2118051"/>
              <a:gd name="csY87" fmla="*/ 1247937 h 1660314"/>
              <a:gd name="csX88" fmla="*/ 1642922 w 2118051"/>
              <a:gd name="csY88" fmla="*/ 1221043 h 1660314"/>
              <a:gd name="csX89" fmla="*/ 1660851 w 2118051"/>
              <a:gd name="csY89" fmla="*/ 1265867 h 1660314"/>
              <a:gd name="csX90" fmla="*/ 1553275 w 2118051"/>
              <a:gd name="csY90" fmla="*/ 1328619 h 1660314"/>
              <a:gd name="csX91" fmla="*/ 1490522 w 2118051"/>
              <a:gd name="csY91" fmla="*/ 1283796 h 1660314"/>
              <a:gd name="csX92" fmla="*/ 1454663 w 2118051"/>
              <a:gd name="csY92" fmla="*/ 1230008 h 1660314"/>
              <a:gd name="csX93" fmla="*/ 1445698 w 2118051"/>
              <a:gd name="csY93" fmla="*/ 1176219 h 1660314"/>
              <a:gd name="csX0" fmla="*/ 1418804 w 2118051"/>
              <a:gd name="csY0" fmla="*/ 1167255 h 1660314"/>
              <a:gd name="csX1" fmla="*/ 1311228 w 2118051"/>
              <a:gd name="csY1" fmla="*/ 1283795 h 1660314"/>
              <a:gd name="csX2" fmla="*/ 1149863 w 2118051"/>
              <a:gd name="csY2" fmla="*/ 1481019 h 1660314"/>
              <a:gd name="csX3" fmla="*/ 1167793 w 2118051"/>
              <a:gd name="csY3" fmla="*/ 1543771 h 1660314"/>
              <a:gd name="csX4" fmla="*/ 1006428 w 2118051"/>
              <a:gd name="csY4" fmla="*/ 1660314 h 1660314"/>
              <a:gd name="csX5" fmla="*/ 710593 w 2118051"/>
              <a:gd name="csY5" fmla="*/ 1651349 h 1660314"/>
              <a:gd name="csX6" fmla="*/ 540263 w 2118051"/>
              <a:gd name="csY6" fmla="*/ 1651349 h 1660314"/>
              <a:gd name="csX7" fmla="*/ 47204 w 2118051"/>
              <a:gd name="csY7" fmla="*/ 1140361 h 1660314"/>
              <a:gd name="csX8" fmla="*/ 74098 w 2118051"/>
              <a:gd name="csY8" fmla="*/ 1104502 h 1660314"/>
              <a:gd name="csX9" fmla="*/ 109957 w 2118051"/>
              <a:gd name="csY9" fmla="*/ 1041749 h 1660314"/>
              <a:gd name="csX10" fmla="*/ 127887 w 2118051"/>
              <a:gd name="csY10" fmla="*/ 1014855 h 1660314"/>
              <a:gd name="csX11" fmla="*/ 208569 w 2118051"/>
              <a:gd name="csY11" fmla="*/ 987961 h 1660314"/>
              <a:gd name="csX12" fmla="*/ 253392 w 2118051"/>
              <a:gd name="csY12" fmla="*/ 970031 h 1660314"/>
              <a:gd name="csX13" fmla="*/ 271322 w 2118051"/>
              <a:gd name="csY13" fmla="*/ 943137 h 1660314"/>
              <a:gd name="csX14" fmla="*/ 298216 w 2118051"/>
              <a:gd name="csY14" fmla="*/ 916243 h 1660314"/>
              <a:gd name="csX15" fmla="*/ 289251 w 2118051"/>
              <a:gd name="csY15" fmla="*/ 844525 h 1660314"/>
              <a:gd name="csX16" fmla="*/ 298216 w 2118051"/>
              <a:gd name="csY16" fmla="*/ 799702 h 1660314"/>
              <a:gd name="csX17" fmla="*/ 316145 w 2118051"/>
              <a:gd name="csY17" fmla="*/ 781772 h 1660314"/>
              <a:gd name="csX18" fmla="*/ 307181 w 2118051"/>
              <a:gd name="csY18" fmla="*/ 647302 h 1660314"/>
              <a:gd name="csX19" fmla="*/ 352004 w 2118051"/>
              <a:gd name="csY19" fmla="*/ 629372 h 1660314"/>
              <a:gd name="csX20" fmla="*/ 414757 w 2118051"/>
              <a:gd name="csY20" fmla="*/ 647302 h 1660314"/>
              <a:gd name="csX21" fmla="*/ 495439 w 2118051"/>
              <a:gd name="csY21" fmla="*/ 629372 h 1660314"/>
              <a:gd name="csX22" fmla="*/ 513369 w 2118051"/>
              <a:gd name="csY22" fmla="*/ 611443 h 1660314"/>
              <a:gd name="csX23" fmla="*/ 504404 w 2118051"/>
              <a:gd name="csY23" fmla="*/ 575584 h 1660314"/>
              <a:gd name="csX24" fmla="*/ 495439 w 2118051"/>
              <a:gd name="csY24" fmla="*/ 512831 h 1660314"/>
              <a:gd name="csX25" fmla="*/ 522334 w 2118051"/>
              <a:gd name="csY25" fmla="*/ 485937 h 1660314"/>
              <a:gd name="csX26" fmla="*/ 540263 w 2118051"/>
              <a:gd name="csY26" fmla="*/ 450078 h 1660314"/>
              <a:gd name="csX27" fmla="*/ 558192 w 2118051"/>
              <a:gd name="csY27" fmla="*/ 315608 h 1660314"/>
              <a:gd name="csX28" fmla="*/ 522334 w 2118051"/>
              <a:gd name="csY28" fmla="*/ 288714 h 1660314"/>
              <a:gd name="csX29" fmla="*/ 468545 w 2118051"/>
              <a:gd name="csY29" fmla="*/ 270784 h 1660314"/>
              <a:gd name="csX30" fmla="*/ 468545 w 2118051"/>
              <a:gd name="csY30" fmla="*/ 118384 h 1660314"/>
              <a:gd name="csX31" fmla="*/ 477510 w 2118051"/>
              <a:gd name="csY31" fmla="*/ 91490 h 1660314"/>
              <a:gd name="csX32" fmla="*/ 504404 w 2118051"/>
              <a:gd name="csY32" fmla="*/ 73561 h 1660314"/>
              <a:gd name="csX33" fmla="*/ 629910 w 2118051"/>
              <a:gd name="csY33" fmla="*/ 91490 h 1660314"/>
              <a:gd name="csX34" fmla="*/ 665769 w 2118051"/>
              <a:gd name="csY34" fmla="*/ 100455 h 1660314"/>
              <a:gd name="csX35" fmla="*/ 764381 w 2118051"/>
              <a:gd name="csY35" fmla="*/ 82525 h 1660314"/>
              <a:gd name="csX36" fmla="*/ 800239 w 2118051"/>
              <a:gd name="csY36" fmla="*/ 46667 h 1660314"/>
              <a:gd name="csX37" fmla="*/ 836098 w 2118051"/>
              <a:gd name="csY37" fmla="*/ 100455 h 1660314"/>
              <a:gd name="csX38" fmla="*/ 862992 w 2118051"/>
              <a:gd name="csY38" fmla="*/ 73561 h 1660314"/>
              <a:gd name="csX39" fmla="*/ 988498 w 2118051"/>
              <a:gd name="csY39" fmla="*/ 64596 h 1660314"/>
              <a:gd name="csX40" fmla="*/ 1131934 w 2118051"/>
              <a:gd name="csY40" fmla="*/ 55631 h 1660314"/>
              <a:gd name="csX41" fmla="*/ 1176757 w 2118051"/>
              <a:gd name="csY41" fmla="*/ 46667 h 1660314"/>
              <a:gd name="csX42" fmla="*/ 1320192 w 2118051"/>
              <a:gd name="csY42" fmla="*/ 64596 h 1660314"/>
              <a:gd name="csX43" fmla="*/ 1365016 w 2118051"/>
              <a:gd name="csY43" fmla="*/ 91490 h 1660314"/>
              <a:gd name="csX44" fmla="*/ 1400875 w 2118051"/>
              <a:gd name="csY44" fmla="*/ 100455 h 1660314"/>
              <a:gd name="csX45" fmla="*/ 1436734 w 2118051"/>
              <a:gd name="csY45" fmla="*/ 118384 h 1660314"/>
              <a:gd name="csX46" fmla="*/ 1454663 w 2118051"/>
              <a:gd name="csY46" fmla="*/ 136314 h 1660314"/>
              <a:gd name="csX47" fmla="*/ 1490522 w 2118051"/>
              <a:gd name="csY47" fmla="*/ 154243 h 1660314"/>
              <a:gd name="csX48" fmla="*/ 1517416 w 2118051"/>
              <a:gd name="csY48" fmla="*/ 172172 h 1660314"/>
              <a:gd name="csX49" fmla="*/ 1562239 w 2118051"/>
              <a:gd name="csY49" fmla="*/ 55631 h 1660314"/>
              <a:gd name="csX50" fmla="*/ 1598098 w 2118051"/>
              <a:gd name="csY50" fmla="*/ 46667 h 1660314"/>
              <a:gd name="csX51" fmla="*/ 1607063 w 2118051"/>
              <a:gd name="csY51" fmla="*/ 10808 h 1660314"/>
              <a:gd name="csX52" fmla="*/ 1651887 w 2118051"/>
              <a:gd name="csY52" fmla="*/ 1843 h 1660314"/>
              <a:gd name="csX53" fmla="*/ 1723604 w 2118051"/>
              <a:gd name="csY53" fmla="*/ 73561 h 1660314"/>
              <a:gd name="csX54" fmla="*/ 1750498 w 2118051"/>
              <a:gd name="csY54" fmla="*/ 208031 h 1660314"/>
              <a:gd name="csX55" fmla="*/ 1768428 w 2118051"/>
              <a:gd name="csY55" fmla="*/ 234925 h 1660314"/>
              <a:gd name="csX56" fmla="*/ 1795322 w 2118051"/>
              <a:gd name="csY56" fmla="*/ 306643 h 1660314"/>
              <a:gd name="csX57" fmla="*/ 1804287 w 2118051"/>
              <a:gd name="csY57" fmla="*/ 485937 h 1660314"/>
              <a:gd name="csX58" fmla="*/ 1813251 w 2118051"/>
              <a:gd name="csY58" fmla="*/ 539725 h 1660314"/>
              <a:gd name="csX59" fmla="*/ 1840145 w 2118051"/>
              <a:gd name="csY59" fmla="*/ 710055 h 1660314"/>
              <a:gd name="csX60" fmla="*/ 1867039 w 2118051"/>
              <a:gd name="csY60" fmla="*/ 736949 h 1660314"/>
              <a:gd name="csX61" fmla="*/ 1876004 w 2118051"/>
              <a:gd name="csY61" fmla="*/ 763843 h 1660314"/>
              <a:gd name="csX62" fmla="*/ 1884969 w 2118051"/>
              <a:gd name="csY62" fmla="*/ 799702 h 1660314"/>
              <a:gd name="csX63" fmla="*/ 1920828 w 2118051"/>
              <a:gd name="csY63" fmla="*/ 835561 h 1660314"/>
              <a:gd name="csX64" fmla="*/ 1929792 w 2118051"/>
              <a:gd name="csY64" fmla="*/ 862455 h 1660314"/>
              <a:gd name="csX65" fmla="*/ 1974616 w 2118051"/>
              <a:gd name="csY65" fmla="*/ 907278 h 1660314"/>
              <a:gd name="csX66" fmla="*/ 2001510 w 2118051"/>
              <a:gd name="csY66" fmla="*/ 987961 h 1660314"/>
              <a:gd name="csX67" fmla="*/ 2010475 w 2118051"/>
              <a:gd name="csY67" fmla="*/ 1014855 h 1660314"/>
              <a:gd name="csX68" fmla="*/ 2019439 w 2118051"/>
              <a:gd name="csY68" fmla="*/ 1050714 h 1660314"/>
              <a:gd name="csX69" fmla="*/ 2037369 w 2118051"/>
              <a:gd name="csY69" fmla="*/ 1077608 h 1660314"/>
              <a:gd name="csX70" fmla="*/ 2046334 w 2118051"/>
              <a:gd name="csY70" fmla="*/ 1104502 h 1660314"/>
              <a:gd name="csX71" fmla="*/ 2073228 w 2118051"/>
              <a:gd name="csY71" fmla="*/ 1122431 h 1660314"/>
              <a:gd name="csX72" fmla="*/ 2082192 w 2118051"/>
              <a:gd name="csY72" fmla="*/ 1149325 h 1660314"/>
              <a:gd name="csX73" fmla="*/ 2118051 w 2118051"/>
              <a:gd name="csY73" fmla="*/ 1158290 h 1660314"/>
              <a:gd name="csX74" fmla="*/ 2082192 w 2118051"/>
              <a:gd name="csY74" fmla="*/ 1167255 h 1660314"/>
              <a:gd name="csX75" fmla="*/ 1938757 w 2118051"/>
              <a:gd name="csY75" fmla="*/ 1185184 h 1660314"/>
              <a:gd name="csX76" fmla="*/ 1920828 w 2118051"/>
              <a:gd name="csY76" fmla="*/ 1203114 h 1660314"/>
              <a:gd name="csX77" fmla="*/ 1893934 w 2118051"/>
              <a:gd name="csY77" fmla="*/ 1167255 h 1660314"/>
              <a:gd name="csX78" fmla="*/ 1849110 w 2118051"/>
              <a:gd name="csY78" fmla="*/ 1113467 h 1660314"/>
              <a:gd name="csX79" fmla="*/ 1831181 w 2118051"/>
              <a:gd name="csY79" fmla="*/ 1086572 h 1660314"/>
              <a:gd name="csX80" fmla="*/ 1795322 w 2118051"/>
              <a:gd name="csY80" fmla="*/ 1077608 h 1660314"/>
              <a:gd name="csX81" fmla="*/ 1768428 w 2118051"/>
              <a:gd name="csY81" fmla="*/ 1068643 h 1660314"/>
              <a:gd name="csX82" fmla="*/ 1624992 w 2118051"/>
              <a:gd name="csY82" fmla="*/ 1077608 h 1660314"/>
              <a:gd name="csX83" fmla="*/ 1607063 w 2118051"/>
              <a:gd name="csY83" fmla="*/ 1122431 h 1660314"/>
              <a:gd name="csX84" fmla="*/ 1589134 w 2118051"/>
              <a:gd name="csY84" fmla="*/ 1158290 h 1660314"/>
              <a:gd name="csX85" fmla="*/ 1562239 w 2118051"/>
              <a:gd name="csY85" fmla="*/ 1185184 h 1660314"/>
              <a:gd name="csX86" fmla="*/ 1544310 w 2118051"/>
              <a:gd name="csY86" fmla="*/ 1212078 h 1660314"/>
              <a:gd name="csX87" fmla="*/ 1589134 w 2118051"/>
              <a:gd name="csY87" fmla="*/ 1238972 h 1660314"/>
              <a:gd name="csX88" fmla="*/ 1616028 w 2118051"/>
              <a:gd name="csY88" fmla="*/ 1247937 h 1660314"/>
              <a:gd name="csX89" fmla="*/ 1642922 w 2118051"/>
              <a:gd name="csY89" fmla="*/ 1221043 h 1660314"/>
              <a:gd name="csX90" fmla="*/ 1660851 w 2118051"/>
              <a:gd name="csY90" fmla="*/ 1265867 h 1660314"/>
              <a:gd name="csX91" fmla="*/ 1553275 w 2118051"/>
              <a:gd name="csY91" fmla="*/ 1328619 h 1660314"/>
              <a:gd name="csX92" fmla="*/ 1490522 w 2118051"/>
              <a:gd name="csY92" fmla="*/ 1283796 h 1660314"/>
              <a:gd name="csX93" fmla="*/ 1454663 w 2118051"/>
              <a:gd name="csY93" fmla="*/ 1230008 h 1660314"/>
              <a:gd name="csX94" fmla="*/ 1445698 w 2118051"/>
              <a:gd name="csY94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149863 w 2118051"/>
              <a:gd name="csY2" fmla="*/ 1481019 h 1660314"/>
              <a:gd name="csX3" fmla="*/ 1167793 w 2118051"/>
              <a:gd name="csY3" fmla="*/ 1543771 h 1660314"/>
              <a:gd name="csX4" fmla="*/ 1006428 w 2118051"/>
              <a:gd name="csY4" fmla="*/ 1660314 h 1660314"/>
              <a:gd name="csX5" fmla="*/ 710593 w 2118051"/>
              <a:gd name="csY5" fmla="*/ 1651349 h 1660314"/>
              <a:gd name="csX6" fmla="*/ 540263 w 2118051"/>
              <a:gd name="csY6" fmla="*/ 1651349 h 1660314"/>
              <a:gd name="csX7" fmla="*/ 47204 w 2118051"/>
              <a:gd name="csY7" fmla="*/ 1140361 h 1660314"/>
              <a:gd name="csX8" fmla="*/ 74098 w 2118051"/>
              <a:gd name="csY8" fmla="*/ 1104502 h 1660314"/>
              <a:gd name="csX9" fmla="*/ 109957 w 2118051"/>
              <a:gd name="csY9" fmla="*/ 1041749 h 1660314"/>
              <a:gd name="csX10" fmla="*/ 127887 w 2118051"/>
              <a:gd name="csY10" fmla="*/ 1014855 h 1660314"/>
              <a:gd name="csX11" fmla="*/ 208569 w 2118051"/>
              <a:gd name="csY11" fmla="*/ 987961 h 1660314"/>
              <a:gd name="csX12" fmla="*/ 253392 w 2118051"/>
              <a:gd name="csY12" fmla="*/ 970031 h 1660314"/>
              <a:gd name="csX13" fmla="*/ 271322 w 2118051"/>
              <a:gd name="csY13" fmla="*/ 943137 h 1660314"/>
              <a:gd name="csX14" fmla="*/ 298216 w 2118051"/>
              <a:gd name="csY14" fmla="*/ 916243 h 1660314"/>
              <a:gd name="csX15" fmla="*/ 289251 w 2118051"/>
              <a:gd name="csY15" fmla="*/ 844525 h 1660314"/>
              <a:gd name="csX16" fmla="*/ 298216 w 2118051"/>
              <a:gd name="csY16" fmla="*/ 799702 h 1660314"/>
              <a:gd name="csX17" fmla="*/ 316145 w 2118051"/>
              <a:gd name="csY17" fmla="*/ 781772 h 1660314"/>
              <a:gd name="csX18" fmla="*/ 307181 w 2118051"/>
              <a:gd name="csY18" fmla="*/ 647302 h 1660314"/>
              <a:gd name="csX19" fmla="*/ 352004 w 2118051"/>
              <a:gd name="csY19" fmla="*/ 629372 h 1660314"/>
              <a:gd name="csX20" fmla="*/ 414757 w 2118051"/>
              <a:gd name="csY20" fmla="*/ 647302 h 1660314"/>
              <a:gd name="csX21" fmla="*/ 495439 w 2118051"/>
              <a:gd name="csY21" fmla="*/ 629372 h 1660314"/>
              <a:gd name="csX22" fmla="*/ 513369 w 2118051"/>
              <a:gd name="csY22" fmla="*/ 611443 h 1660314"/>
              <a:gd name="csX23" fmla="*/ 504404 w 2118051"/>
              <a:gd name="csY23" fmla="*/ 575584 h 1660314"/>
              <a:gd name="csX24" fmla="*/ 495439 w 2118051"/>
              <a:gd name="csY24" fmla="*/ 512831 h 1660314"/>
              <a:gd name="csX25" fmla="*/ 522334 w 2118051"/>
              <a:gd name="csY25" fmla="*/ 485937 h 1660314"/>
              <a:gd name="csX26" fmla="*/ 540263 w 2118051"/>
              <a:gd name="csY26" fmla="*/ 450078 h 1660314"/>
              <a:gd name="csX27" fmla="*/ 558192 w 2118051"/>
              <a:gd name="csY27" fmla="*/ 315608 h 1660314"/>
              <a:gd name="csX28" fmla="*/ 522334 w 2118051"/>
              <a:gd name="csY28" fmla="*/ 288714 h 1660314"/>
              <a:gd name="csX29" fmla="*/ 468545 w 2118051"/>
              <a:gd name="csY29" fmla="*/ 270784 h 1660314"/>
              <a:gd name="csX30" fmla="*/ 468545 w 2118051"/>
              <a:gd name="csY30" fmla="*/ 118384 h 1660314"/>
              <a:gd name="csX31" fmla="*/ 477510 w 2118051"/>
              <a:gd name="csY31" fmla="*/ 91490 h 1660314"/>
              <a:gd name="csX32" fmla="*/ 504404 w 2118051"/>
              <a:gd name="csY32" fmla="*/ 73561 h 1660314"/>
              <a:gd name="csX33" fmla="*/ 629910 w 2118051"/>
              <a:gd name="csY33" fmla="*/ 91490 h 1660314"/>
              <a:gd name="csX34" fmla="*/ 665769 w 2118051"/>
              <a:gd name="csY34" fmla="*/ 100455 h 1660314"/>
              <a:gd name="csX35" fmla="*/ 764381 w 2118051"/>
              <a:gd name="csY35" fmla="*/ 82525 h 1660314"/>
              <a:gd name="csX36" fmla="*/ 800239 w 2118051"/>
              <a:gd name="csY36" fmla="*/ 46667 h 1660314"/>
              <a:gd name="csX37" fmla="*/ 836098 w 2118051"/>
              <a:gd name="csY37" fmla="*/ 100455 h 1660314"/>
              <a:gd name="csX38" fmla="*/ 862992 w 2118051"/>
              <a:gd name="csY38" fmla="*/ 73561 h 1660314"/>
              <a:gd name="csX39" fmla="*/ 988498 w 2118051"/>
              <a:gd name="csY39" fmla="*/ 64596 h 1660314"/>
              <a:gd name="csX40" fmla="*/ 1131934 w 2118051"/>
              <a:gd name="csY40" fmla="*/ 55631 h 1660314"/>
              <a:gd name="csX41" fmla="*/ 1176757 w 2118051"/>
              <a:gd name="csY41" fmla="*/ 46667 h 1660314"/>
              <a:gd name="csX42" fmla="*/ 1320192 w 2118051"/>
              <a:gd name="csY42" fmla="*/ 64596 h 1660314"/>
              <a:gd name="csX43" fmla="*/ 1365016 w 2118051"/>
              <a:gd name="csY43" fmla="*/ 91490 h 1660314"/>
              <a:gd name="csX44" fmla="*/ 1400875 w 2118051"/>
              <a:gd name="csY44" fmla="*/ 100455 h 1660314"/>
              <a:gd name="csX45" fmla="*/ 1436734 w 2118051"/>
              <a:gd name="csY45" fmla="*/ 118384 h 1660314"/>
              <a:gd name="csX46" fmla="*/ 1454663 w 2118051"/>
              <a:gd name="csY46" fmla="*/ 136314 h 1660314"/>
              <a:gd name="csX47" fmla="*/ 1490522 w 2118051"/>
              <a:gd name="csY47" fmla="*/ 154243 h 1660314"/>
              <a:gd name="csX48" fmla="*/ 1517416 w 2118051"/>
              <a:gd name="csY48" fmla="*/ 172172 h 1660314"/>
              <a:gd name="csX49" fmla="*/ 1562239 w 2118051"/>
              <a:gd name="csY49" fmla="*/ 55631 h 1660314"/>
              <a:gd name="csX50" fmla="*/ 1598098 w 2118051"/>
              <a:gd name="csY50" fmla="*/ 46667 h 1660314"/>
              <a:gd name="csX51" fmla="*/ 1607063 w 2118051"/>
              <a:gd name="csY51" fmla="*/ 10808 h 1660314"/>
              <a:gd name="csX52" fmla="*/ 1651887 w 2118051"/>
              <a:gd name="csY52" fmla="*/ 1843 h 1660314"/>
              <a:gd name="csX53" fmla="*/ 1723604 w 2118051"/>
              <a:gd name="csY53" fmla="*/ 73561 h 1660314"/>
              <a:gd name="csX54" fmla="*/ 1750498 w 2118051"/>
              <a:gd name="csY54" fmla="*/ 208031 h 1660314"/>
              <a:gd name="csX55" fmla="*/ 1768428 w 2118051"/>
              <a:gd name="csY55" fmla="*/ 234925 h 1660314"/>
              <a:gd name="csX56" fmla="*/ 1795322 w 2118051"/>
              <a:gd name="csY56" fmla="*/ 306643 h 1660314"/>
              <a:gd name="csX57" fmla="*/ 1804287 w 2118051"/>
              <a:gd name="csY57" fmla="*/ 485937 h 1660314"/>
              <a:gd name="csX58" fmla="*/ 1813251 w 2118051"/>
              <a:gd name="csY58" fmla="*/ 539725 h 1660314"/>
              <a:gd name="csX59" fmla="*/ 1840145 w 2118051"/>
              <a:gd name="csY59" fmla="*/ 710055 h 1660314"/>
              <a:gd name="csX60" fmla="*/ 1867039 w 2118051"/>
              <a:gd name="csY60" fmla="*/ 736949 h 1660314"/>
              <a:gd name="csX61" fmla="*/ 1876004 w 2118051"/>
              <a:gd name="csY61" fmla="*/ 763843 h 1660314"/>
              <a:gd name="csX62" fmla="*/ 1884969 w 2118051"/>
              <a:gd name="csY62" fmla="*/ 799702 h 1660314"/>
              <a:gd name="csX63" fmla="*/ 1920828 w 2118051"/>
              <a:gd name="csY63" fmla="*/ 835561 h 1660314"/>
              <a:gd name="csX64" fmla="*/ 1929792 w 2118051"/>
              <a:gd name="csY64" fmla="*/ 862455 h 1660314"/>
              <a:gd name="csX65" fmla="*/ 1974616 w 2118051"/>
              <a:gd name="csY65" fmla="*/ 907278 h 1660314"/>
              <a:gd name="csX66" fmla="*/ 2001510 w 2118051"/>
              <a:gd name="csY66" fmla="*/ 987961 h 1660314"/>
              <a:gd name="csX67" fmla="*/ 2010475 w 2118051"/>
              <a:gd name="csY67" fmla="*/ 1014855 h 1660314"/>
              <a:gd name="csX68" fmla="*/ 2019439 w 2118051"/>
              <a:gd name="csY68" fmla="*/ 1050714 h 1660314"/>
              <a:gd name="csX69" fmla="*/ 2037369 w 2118051"/>
              <a:gd name="csY69" fmla="*/ 1077608 h 1660314"/>
              <a:gd name="csX70" fmla="*/ 2046334 w 2118051"/>
              <a:gd name="csY70" fmla="*/ 1104502 h 1660314"/>
              <a:gd name="csX71" fmla="*/ 2073228 w 2118051"/>
              <a:gd name="csY71" fmla="*/ 1122431 h 1660314"/>
              <a:gd name="csX72" fmla="*/ 2082192 w 2118051"/>
              <a:gd name="csY72" fmla="*/ 1149325 h 1660314"/>
              <a:gd name="csX73" fmla="*/ 2118051 w 2118051"/>
              <a:gd name="csY73" fmla="*/ 1158290 h 1660314"/>
              <a:gd name="csX74" fmla="*/ 2082192 w 2118051"/>
              <a:gd name="csY74" fmla="*/ 1167255 h 1660314"/>
              <a:gd name="csX75" fmla="*/ 1938757 w 2118051"/>
              <a:gd name="csY75" fmla="*/ 1185184 h 1660314"/>
              <a:gd name="csX76" fmla="*/ 1920828 w 2118051"/>
              <a:gd name="csY76" fmla="*/ 1203114 h 1660314"/>
              <a:gd name="csX77" fmla="*/ 1893934 w 2118051"/>
              <a:gd name="csY77" fmla="*/ 1167255 h 1660314"/>
              <a:gd name="csX78" fmla="*/ 1849110 w 2118051"/>
              <a:gd name="csY78" fmla="*/ 1113467 h 1660314"/>
              <a:gd name="csX79" fmla="*/ 1831181 w 2118051"/>
              <a:gd name="csY79" fmla="*/ 1086572 h 1660314"/>
              <a:gd name="csX80" fmla="*/ 1795322 w 2118051"/>
              <a:gd name="csY80" fmla="*/ 1077608 h 1660314"/>
              <a:gd name="csX81" fmla="*/ 1768428 w 2118051"/>
              <a:gd name="csY81" fmla="*/ 1068643 h 1660314"/>
              <a:gd name="csX82" fmla="*/ 1624992 w 2118051"/>
              <a:gd name="csY82" fmla="*/ 1077608 h 1660314"/>
              <a:gd name="csX83" fmla="*/ 1607063 w 2118051"/>
              <a:gd name="csY83" fmla="*/ 1122431 h 1660314"/>
              <a:gd name="csX84" fmla="*/ 1589134 w 2118051"/>
              <a:gd name="csY84" fmla="*/ 1158290 h 1660314"/>
              <a:gd name="csX85" fmla="*/ 1562239 w 2118051"/>
              <a:gd name="csY85" fmla="*/ 1185184 h 1660314"/>
              <a:gd name="csX86" fmla="*/ 1544310 w 2118051"/>
              <a:gd name="csY86" fmla="*/ 1212078 h 1660314"/>
              <a:gd name="csX87" fmla="*/ 1589134 w 2118051"/>
              <a:gd name="csY87" fmla="*/ 1238972 h 1660314"/>
              <a:gd name="csX88" fmla="*/ 1616028 w 2118051"/>
              <a:gd name="csY88" fmla="*/ 1247937 h 1660314"/>
              <a:gd name="csX89" fmla="*/ 1642922 w 2118051"/>
              <a:gd name="csY89" fmla="*/ 1221043 h 1660314"/>
              <a:gd name="csX90" fmla="*/ 1660851 w 2118051"/>
              <a:gd name="csY90" fmla="*/ 1265867 h 1660314"/>
              <a:gd name="csX91" fmla="*/ 1553275 w 2118051"/>
              <a:gd name="csY91" fmla="*/ 1328619 h 1660314"/>
              <a:gd name="csX92" fmla="*/ 1490522 w 2118051"/>
              <a:gd name="csY92" fmla="*/ 1283796 h 1660314"/>
              <a:gd name="csX93" fmla="*/ 1454663 w 2118051"/>
              <a:gd name="csY93" fmla="*/ 1230008 h 1660314"/>
              <a:gd name="csX94" fmla="*/ 1445698 w 2118051"/>
              <a:gd name="csY94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149863 w 2118051"/>
              <a:gd name="csY2" fmla="*/ 1481019 h 1660314"/>
              <a:gd name="csX3" fmla="*/ 1176757 w 2118051"/>
              <a:gd name="csY3" fmla="*/ 1346548 h 1660314"/>
              <a:gd name="csX4" fmla="*/ 1167793 w 2118051"/>
              <a:gd name="csY4" fmla="*/ 1543771 h 1660314"/>
              <a:gd name="csX5" fmla="*/ 1006428 w 2118051"/>
              <a:gd name="csY5" fmla="*/ 1660314 h 1660314"/>
              <a:gd name="csX6" fmla="*/ 710593 w 2118051"/>
              <a:gd name="csY6" fmla="*/ 1651349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665769 w 2118051"/>
              <a:gd name="csY35" fmla="*/ 100455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36098 w 2118051"/>
              <a:gd name="csY38" fmla="*/ 100455 h 1660314"/>
              <a:gd name="csX39" fmla="*/ 862992 w 2118051"/>
              <a:gd name="csY39" fmla="*/ 73561 h 1660314"/>
              <a:gd name="csX40" fmla="*/ 988498 w 2118051"/>
              <a:gd name="csY40" fmla="*/ 64596 h 1660314"/>
              <a:gd name="csX41" fmla="*/ 1131934 w 2118051"/>
              <a:gd name="csY41" fmla="*/ 55631 h 1660314"/>
              <a:gd name="csX42" fmla="*/ 1176757 w 2118051"/>
              <a:gd name="csY42" fmla="*/ 46667 h 1660314"/>
              <a:gd name="csX43" fmla="*/ 1320192 w 2118051"/>
              <a:gd name="csY43" fmla="*/ 64596 h 1660314"/>
              <a:gd name="csX44" fmla="*/ 1365016 w 2118051"/>
              <a:gd name="csY44" fmla="*/ 91490 h 1660314"/>
              <a:gd name="csX45" fmla="*/ 1400875 w 2118051"/>
              <a:gd name="csY45" fmla="*/ 100455 h 1660314"/>
              <a:gd name="csX46" fmla="*/ 1436734 w 2118051"/>
              <a:gd name="csY46" fmla="*/ 118384 h 1660314"/>
              <a:gd name="csX47" fmla="*/ 1454663 w 2118051"/>
              <a:gd name="csY47" fmla="*/ 136314 h 1660314"/>
              <a:gd name="csX48" fmla="*/ 1490522 w 2118051"/>
              <a:gd name="csY48" fmla="*/ 154243 h 1660314"/>
              <a:gd name="csX49" fmla="*/ 1517416 w 2118051"/>
              <a:gd name="csY49" fmla="*/ 172172 h 1660314"/>
              <a:gd name="csX50" fmla="*/ 1562239 w 2118051"/>
              <a:gd name="csY50" fmla="*/ 55631 h 1660314"/>
              <a:gd name="csX51" fmla="*/ 1598098 w 2118051"/>
              <a:gd name="csY51" fmla="*/ 46667 h 1660314"/>
              <a:gd name="csX52" fmla="*/ 1607063 w 2118051"/>
              <a:gd name="csY52" fmla="*/ 10808 h 1660314"/>
              <a:gd name="csX53" fmla="*/ 1651887 w 2118051"/>
              <a:gd name="csY53" fmla="*/ 1843 h 1660314"/>
              <a:gd name="csX54" fmla="*/ 1723604 w 2118051"/>
              <a:gd name="csY54" fmla="*/ 73561 h 1660314"/>
              <a:gd name="csX55" fmla="*/ 1750498 w 2118051"/>
              <a:gd name="csY55" fmla="*/ 208031 h 1660314"/>
              <a:gd name="csX56" fmla="*/ 1768428 w 2118051"/>
              <a:gd name="csY56" fmla="*/ 234925 h 1660314"/>
              <a:gd name="csX57" fmla="*/ 1795322 w 2118051"/>
              <a:gd name="csY57" fmla="*/ 306643 h 1660314"/>
              <a:gd name="csX58" fmla="*/ 1804287 w 2118051"/>
              <a:gd name="csY58" fmla="*/ 485937 h 1660314"/>
              <a:gd name="csX59" fmla="*/ 1813251 w 2118051"/>
              <a:gd name="csY59" fmla="*/ 539725 h 1660314"/>
              <a:gd name="csX60" fmla="*/ 1840145 w 2118051"/>
              <a:gd name="csY60" fmla="*/ 710055 h 1660314"/>
              <a:gd name="csX61" fmla="*/ 1867039 w 2118051"/>
              <a:gd name="csY61" fmla="*/ 736949 h 1660314"/>
              <a:gd name="csX62" fmla="*/ 1876004 w 2118051"/>
              <a:gd name="csY62" fmla="*/ 763843 h 1660314"/>
              <a:gd name="csX63" fmla="*/ 1884969 w 2118051"/>
              <a:gd name="csY63" fmla="*/ 799702 h 1660314"/>
              <a:gd name="csX64" fmla="*/ 1920828 w 2118051"/>
              <a:gd name="csY64" fmla="*/ 835561 h 1660314"/>
              <a:gd name="csX65" fmla="*/ 1929792 w 2118051"/>
              <a:gd name="csY65" fmla="*/ 862455 h 1660314"/>
              <a:gd name="csX66" fmla="*/ 1974616 w 2118051"/>
              <a:gd name="csY66" fmla="*/ 907278 h 1660314"/>
              <a:gd name="csX67" fmla="*/ 2001510 w 2118051"/>
              <a:gd name="csY67" fmla="*/ 987961 h 1660314"/>
              <a:gd name="csX68" fmla="*/ 2010475 w 2118051"/>
              <a:gd name="csY68" fmla="*/ 1014855 h 1660314"/>
              <a:gd name="csX69" fmla="*/ 2019439 w 2118051"/>
              <a:gd name="csY69" fmla="*/ 1050714 h 1660314"/>
              <a:gd name="csX70" fmla="*/ 2037369 w 2118051"/>
              <a:gd name="csY70" fmla="*/ 1077608 h 1660314"/>
              <a:gd name="csX71" fmla="*/ 2046334 w 2118051"/>
              <a:gd name="csY71" fmla="*/ 1104502 h 1660314"/>
              <a:gd name="csX72" fmla="*/ 2073228 w 2118051"/>
              <a:gd name="csY72" fmla="*/ 1122431 h 1660314"/>
              <a:gd name="csX73" fmla="*/ 2082192 w 2118051"/>
              <a:gd name="csY73" fmla="*/ 1149325 h 1660314"/>
              <a:gd name="csX74" fmla="*/ 2118051 w 2118051"/>
              <a:gd name="csY74" fmla="*/ 1158290 h 1660314"/>
              <a:gd name="csX75" fmla="*/ 2082192 w 2118051"/>
              <a:gd name="csY75" fmla="*/ 1167255 h 1660314"/>
              <a:gd name="csX76" fmla="*/ 1938757 w 2118051"/>
              <a:gd name="csY76" fmla="*/ 1185184 h 1660314"/>
              <a:gd name="csX77" fmla="*/ 1920828 w 2118051"/>
              <a:gd name="csY77" fmla="*/ 1203114 h 1660314"/>
              <a:gd name="csX78" fmla="*/ 1893934 w 2118051"/>
              <a:gd name="csY78" fmla="*/ 1167255 h 1660314"/>
              <a:gd name="csX79" fmla="*/ 1849110 w 2118051"/>
              <a:gd name="csY79" fmla="*/ 1113467 h 1660314"/>
              <a:gd name="csX80" fmla="*/ 1831181 w 2118051"/>
              <a:gd name="csY80" fmla="*/ 1086572 h 1660314"/>
              <a:gd name="csX81" fmla="*/ 1795322 w 2118051"/>
              <a:gd name="csY81" fmla="*/ 1077608 h 1660314"/>
              <a:gd name="csX82" fmla="*/ 1768428 w 2118051"/>
              <a:gd name="csY82" fmla="*/ 1068643 h 1660314"/>
              <a:gd name="csX83" fmla="*/ 1624992 w 2118051"/>
              <a:gd name="csY83" fmla="*/ 1077608 h 1660314"/>
              <a:gd name="csX84" fmla="*/ 1607063 w 2118051"/>
              <a:gd name="csY84" fmla="*/ 1122431 h 1660314"/>
              <a:gd name="csX85" fmla="*/ 1589134 w 2118051"/>
              <a:gd name="csY85" fmla="*/ 1158290 h 1660314"/>
              <a:gd name="csX86" fmla="*/ 1562239 w 2118051"/>
              <a:gd name="csY86" fmla="*/ 1185184 h 1660314"/>
              <a:gd name="csX87" fmla="*/ 1544310 w 2118051"/>
              <a:gd name="csY87" fmla="*/ 1212078 h 1660314"/>
              <a:gd name="csX88" fmla="*/ 1589134 w 2118051"/>
              <a:gd name="csY88" fmla="*/ 1238972 h 1660314"/>
              <a:gd name="csX89" fmla="*/ 1616028 w 2118051"/>
              <a:gd name="csY89" fmla="*/ 1247937 h 1660314"/>
              <a:gd name="csX90" fmla="*/ 1642922 w 2118051"/>
              <a:gd name="csY90" fmla="*/ 1221043 h 1660314"/>
              <a:gd name="csX91" fmla="*/ 1660851 w 2118051"/>
              <a:gd name="csY91" fmla="*/ 1265867 h 1660314"/>
              <a:gd name="csX92" fmla="*/ 1553275 w 2118051"/>
              <a:gd name="csY92" fmla="*/ 1328619 h 1660314"/>
              <a:gd name="csX93" fmla="*/ 1490522 w 2118051"/>
              <a:gd name="csY93" fmla="*/ 1283796 h 1660314"/>
              <a:gd name="csX94" fmla="*/ 1454663 w 2118051"/>
              <a:gd name="csY94" fmla="*/ 1230008 h 1660314"/>
              <a:gd name="csX95" fmla="*/ 1445698 w 2118051"/>
              <a:gd name="csY95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149863 w 2118051"/>
              <a:gd name="csY2" fmla="*/ 1481019 h 1660314"/>
              <a:gd name="csX3" fmla="*/ 1320192 w 2118051"/>
              <a:gd name="csY3" fmla="*/ 1391372 h 1660314"/>
              <a:gd name="csX4" fmla="*/ 1167793 w 2118051"/>
              <a:gd name="csY4" fmla="*/ 1543771 h 1660314"/>
              <a:gd name="csX5" fmla="*/ 1006428 w 2118051"/>
              <a:gd name="csY5" fmla="*/ 1660314 h 1660314"/>
              <a:gd name="csX6" fmla="*/ 710593 w 2118051"/>
              <a:gd name="csY6" fmla="*/ 1651349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665769 w 2118051"/>
              <a:gd name="csY35" fmla="*/ 100455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36098 w 2118051"/>
              <a:gd name="csY38" fmla="*/ 100455 h 1660314"/>
              <a:gd name="csX39" fmla="*/ 862992 w 2118051"/>
              <a:gd name="csY39" fmla="*/ 73561 h 1660314"/>
              <a:gd name="csX40" fmla="*/ 988498 w 2118051"/>
              <a:gd name="csY40" fmla="*/ 64596 h 1660314"/>
              <a:gd name="csX41" fmla="*/ 1131934 w 2118051"/>
              <a:gd name="csY41" fmla="*/ 55631 h 1660314"/>
              <a:gd name="csX42" fmla="*/ 1176757 w 2118051"/>
              <a:gd name="csY42" fmla="*/ 46667 h 1660314"/>
              <a:gd name="csX43" fmla="*/ 1320192 w 2118051"/>
              <a:gd name="csY43" fmla="*/ 64596 h 1660314"/>
              <a:gd name="csX44" fmla="*/ 1365016 w 2118051"/>
              <a:gd name="csY44" fmla="*/ 91490 h 1660314"/>
              <a:gd name="csX45" fmla="*/ 1400875 w 2118051"/>
              <a:gd name="csY45" fmla="*/ 100455 h 1660314"/>
              <a:gd name="csX46" fmla="*/ 1436734 w 2118051"/>
              <a:gd name="csY46" fmla="*/ 118384 h 1660314"/>
              <a:gd name="csX47" fmla="*/ 1454663 w 2118051"/>
              <a:gd name="csY47" fmla="*/ 136314 h 1660314"/>
              <a:gd name="csX48" fmla="*/ 1490522 w 2118051"/>
              <a:gd name="csY48" fmla="*/ 154243 h 1660314"/>
              <a:gd name="csX49" fmla="*/ 1517416 w 2118051"/>
              <a:gd name="csY49" fmla="*/ 172172 h 1660314"/>
              <a:gd name="csX50" fmla="*/ 1562239 w 2118051"/>
              <a:gd name="csY50" fmla="*/ 55631 h 1660314"/>
              <a:gd name="csX51" fmla="*/ 1598098 w 2118051"/>
              <a:gd name="csY51" fmla="*/ 46667 h 1660314"/>
              <a:gd name="csX52" fmla="*/ 1607063 w 2118051"/>
              <a:gd name="csY52" fmla="*/ 10808 h 1660314"/>
              <a:gd name="csX53" fmla="*/ 1651887 w 2118051"/>
              <a:gd name="csY53" fmla="*/ 1843 h 1660314"/>
              <a:gd name="csX54" fmla="*/ 1723604 w 2118051"/>
              <a:gd name="csY54" fmla="*/ 73561 h 1660314"/>
              <a:gd name="csX55" fmla="*/ 1750498 w 2118051"/>
              <a:gd name="csY55" fmla="*/ 208031 h 1660314"/>
              <a:gd name="csX56" fmla="*/ 1768428 w 2118051"/>
              <a:gd name="csY56" fmla="*/ 234925 h 1660314"/>
              <a:gd name="csX57" fmla="*/ 1795322 w 2118051"/>
              <a:gd name="csY57" fmla="*/ 306643 h 1660314"/>
              <a:gd name="csX58" fmla="*/ 1804287 w 2118051"/>
              <a:gd name="csY58" fmla="*/ 485937 h 1660314"/>
              <a:gd name="csX59" fmla="*/ 1813251 w 2118051"/>
              <a:gd name="csY59" fmla="*/ 539725 h 1660314"/>
              <a:gd name="csX60" fmla="*/ 1840145 w 2118051"/>
              <a:gd name="csY60" fmla="*/ 710055 h 1660314"/>
              <a:gd name="csX61" fmla="*/ 1867039 w 2118051"/>
              <a:gd name="csY61" fmla="*/ 736949 h 1660314"/>
              <a:gd name="csX62" fmla="*/ 1876004 w 2118051"/>
              <a:gd name="csY62" fmla="*/ 763843 h 1660314"/>
              <a:gd name="csX63" fmla="*/ 1884969 w 2118051"/>
              <a:gd name="csY63" fmla="*/ 799702 h 1660314"/>
              <a:gd name="csX64" fmla="*/ 1920828 w 2118051"/>
              <a:gd name="csY64" fmla="*/ 835561 h 1660314"/>
              <a:gd name="csX65" fmla="*/ 1929792 w 2118051"/>
              <a:gd name="csY65" fmla="*/ 862455 h 1660314"/>
              <a:gd name="csX66" fmla="*/ 1974616 w 2118051"/>
              <a:gd name="csY66" fmla="*/ 907278 h 1660314"/>
              <a:gd name="csX67" fmla="*/ 2001510 w 2118051"/>
              <a:gd name="csY67" fmla="*/ 987961 h 1660314"/>
              <a:gd name="csX68" fmla="*/ 2010475 w 2118051"/>
              <a:gd name="csY68" fmla="*/ 1014855 h 1660314"/>
              <a:gd name="csX69" fmla="*/ 2019439 w 2118051"/>
              <a:gd name="csY69" fmla="*/ 1050714 h 1660314"/>
              <a:gd name="csX70" fmla="*/ 2037369 w 2118051"/>
              <a:gd name="csY70" fmla="*/ 1077608 h 1660314"/>
              <a:gd name="csX71" fmla="*/ 2046334 w 2118051"/>
              <a:gd name="csY71" fmla="*/ 1104502 h 1660314"/>
              <a:gd name="csX72" fmla="*/ 2073228 w 2118051"/>
              <a:gd name="csY72" fmla="*/ 1122431 h 1660314"/>
              <a:gd name="csX73" fmla="*/ 2082192 w 2118051"/>
              <a:gd name="csY73" fmla="*/ 1149325 h 1660314"/>
              <a:gd name="csX74" fmla="*/ 2118051 w 2118051"/>
              <a:gd name="csY74" fmla="*/ 1158290 h 1660314"/>
              <a:gd name="csX75" fmla="*/ 2082192 w 2118051"/>
              <a:gd name="csY75" fmla="*/ 1167255 h 1660314"/>
              <a:gd name="csX76" fmla="*/ 1938757 w 2118051"/>
              <a:gd name="csY76" fmla="*/ 1185184 h 1660314"/>
              <a:gd name="csX77" fmla="*/ 1920828 w 2118051"/>
              <a:gd name="csY77" fmla="*/ 1203114 h 1660314"/>
              <a:gd name="csX78" fmla="*/ 1893934 w 2118051"/>
              <a:gd name="csY78" fmla="*/ 1167255 h 1660314"/>
              <a:gd name="csX79" fmla="*/ 1849110 w 2118051"/>
              <a:gd name="csY79" fmla="*/ 1113467 h 1660314"/>
              <a:gd name="csX80" fmla="*/ 1831181 w 2118051"/>
              <a:gd name="csY80" fmla="*/ 1086572 h 1660314"/>
              <a:gd name="csX81" fmla="*/ 1795322 w 2118051"/>
              <a:gd name="csY81" fmla="*/ 1077608 h 1660314"/>
              <a:gd name="csX82" fmla="*/ 1768428 w 2118051"/>
              <a:gd name="csY82" fmla="*/ 1068643 h 1660314"/>
              <a:gd name="csX83" fmla="*/ 1624992 w 2118051"/>
              <a:gd name="csY83" fmla="*/ 1077608 h 1660314"/>
              <a:gd name="csX84" fmla="*/ 1607063 w 2118051"/>
              <a:gd name="csY84" fmla="*/ 1122431 h 1660314"/>
              <a:gd name="csX85" fmla="*/ 1589134 w 2118051"/>
              <a:gd name="csY85" fmla="*/ 1158290 h 1660314"/>
              <a:gd name="csX86" fmla="*/ 1562239 w 2118051"/>
              <a:gd name="csY86" fmla="*/ 1185184 h 1660314"/>
              <a:gd name="csX87" fmla="*/ 1544310 w 2118051"/>
              <a:gd name="csY87" fmla="*/ 1212078 h 1660314"/>
              <a:gd name="csX88" fmla="*/ 1589134 w 2118051"/>
              <a:gd name="csY88" fmla="*/ 1238972 h 1660314"/>
              <a:gd name="csX89" fmla="*/ 1616028 w 2118051"/>
              <a:gd name="csY89" fmla="*/ 1247937 h 1660314"/>
              <a:gd name="csX90" fmla="*/ 1642922 w 2118051"/>
              <a:gd name="csY90" fmla="*/ 1221043 h 1660314"/>
              <a:gd name="csX91" fmla="*/ 1660851 w 2118051"/>
              <a:gd name="csY91" fmla="*/ 1265867 h 1660314"/>
              <a:gd name="csX92" fmla="*/ 1553275 w 2118051"/>
              <a:gd name="csY92" fmla="*/ 1328619 h 1660314"/>
              <a:gd name="csX93" fmla="*/ 1490522 w 2118051"/>
              <a:gd name="csY93" fmla="*/ 1283796 h 1660314"/>
              <a:gd name="csX94" fmla="*/ 1454663 w 2118051"/>
              <a:gd name="csY94" fmla="*/ 1230008 h 1660314"/>
              <a:gd name="csX95" fmla="*/ 1445698 w 2118051"/>
              <a:gd name="csY95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149863 w 2118051"/>
              <a:gd name="csY2" fmla="*/ 1481019 h 1660314"/>
              <a:gd name="csX3" fmla="*/ 1320192 w 2118051"/>
              <a:gd name="csY3" fmla="*/ 1391372 h 1660314"/>
              <a:gd name="csX4" fmla="*/ 1194687 w 2118051"/>
              <a:gd name="csY4" fmla="*/ 1355513 h 1660314"/>
              <a:gd name="csX5" fmla="*/ 1167793 w 2118051"/>
              <a:gd name="csY5" fmla="*/ 1543771 h 1660314"/>
              <a:gd name="csX6" fmla="*/ 1006428 w 2118051"/>
              <a:gd name="csY6" fmla="*/ 1660314 h 1660314"/>
              <a:gd name="csX7" fmla="*/ 710593 w 2118051"/>
              <a:gd name="csY7" fmla="*/ 1651349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307181 w 2118051"/>
              <a:gd name="csY20" fmla="*/ 647302 h 1660314"/>
              <a:gd name="csX21" fmla="*/ 352004 w 2118051"/>
              <a:gd name="csY21" fmla="*/ 629372 h 1660314"/>
              <a:gd name="csX22" fmla="*/ 414757 w 2118051"/>
              <a:gd name="csY22" fmla="*/ 647302 h 1660314"/>
              <a:gd name="csX23" fmla="*/ 495439 w 2118051"/>
              <a:gd name="csY23" fmla="*/ 629372 h 1660314"/>
              <a:gd name="csX24" fmla="*/ 513369 w 2118051"/>
              <a:gd name="csY24" fmla="*/ 611443 h 1660314"/>
              <a:gd name="csX25" fmla="*/ 504404 w 2118051"/>
              <a:gd name="csY25" fmla="*/ 575584 h 1660314"/>
              <a:gd name="csX26" fmla="*/ 495439 w 2118051"/>
              <a:gd name="csY26" fmla="*/ 512831 h 1660314"/>
              <a:gd name="csX27" fmla="*/ 522334 w 2118051"/>
              <a:gd name="csY27" fmla="*/ 485937 h 1660314"/>
              <a:gd name="csX28" fmla="*/ 540263 w 2118051"/>
              <a:gd name="csY28" fmla="*/ 450078 h 1660314"/>
              <a:gd name="csX29" fmla="*/ 558192 w 2118051"/>
              <a:gd name="csY29" fmla="*/ 315608 h 1660314"/>
              <a:gd name="csX30" fmla="*/ 522334 w 2118051"/>
              <a:gd name="csY30" fmla="*/ 288714 h 1660314"/>
              <a:gd name="csX31" fmla="*/ 468545 w 2118051"/>
              <a:gd name="csY31" fmla="*/ 270784 h 1660314"/>
              <a:gd name="csX32" fmla="*/ 468545 w 2118051"/>
              <a:gd name="csY32" fmla="*/ 118384 h 1660314"/>
              <a:gd name="csX33" fmla="*/ 477510 w 2118051"/>
              <a:gd name="csY33" fmla="*/ 91490 h 1660314"/>
              <a:gd name="csX34" fmla="*/ 504404 w 2118051"/>
              <a:gd name="csY34" fmla="*/ 73561 h 1660314"/>
              <a:gd name="csX35" fmla="*/ 629910 w 2118051"/>
              <a:gd name="csY35" fmla="*/ 91490 h 1660314"/>
              <a:gd name="csX36" fmla="*/ 665769 w 2118051"/>
              <a:gd name="csY36" fmla="*/ 100455 h 1660314"/>
              <a:gd name="csX37" fmla="*/ 764381 w 2118051"/>
              <a:gd name="csY37" fmla="*/ 82525 h 1660314"/>
              <a:gd name="csX38" fmla="*/ 800239 w 2118051"/>
              <a:gd name="csY38" fmla="*/ 46667 h 1660314"/>
              <a:gd name="csX39" fmla="*/ 836098 w 2118051"/>
              <a:gd name="csY39" fmla="*/ 100455 h 1660314"/>
              <a:gd name="csX40" fmla="*/ 862992 w 2118051"/>
              <a:gd name="csY40" fmla="*/ 73561 h 1660314"/>
              <a:gd name="csX41" fmla="*/ 988498 w 2118051"/>
              <a:gd name="csY41" fmla="*/ 64596 h 1660314"/>
              <a:gd name="csX42" fmla="*/ 1131934 w 2118051"/>
              <a:gd name="csY42" fmla="*/ 55631 h 1660314"/>
              <a:gd name="csX43" fmla="*/ 1176757 w 2118051"/>
              <a:gd name="csY43" fmla="*/ 46667 h 1660314"/>
              <a:gd name="csX44" fmla="*/ 1320192 w 2118051"/>
              <a:gd name="csY44" fmla="*/ 64596 h 1660314"/>
              <a:gd name="csX45" fmla="*/ 1365016 w 2118051"/>
              <a:gd name="csY45" fmla="*/ 91490 h 1660314"/>
              <a:gd name="csX46" fmla="*/ 1400875 w 2118051"/>
              <a:gd name="csY46" fmla="*/ 100455 h 1660314"/>
              <a:gd name="csX47" fmla="*/ 1436734 w 2118051"/>
              <a:gd name="csY47" fmla="*/ 118384 h 1660314"/>
              <a:gd name="csX48" fmla="*/ 1454663 w 2118051"/>
              <a:gd name="csY48" fmla="*/ 136314 h 1660314"/>
              <a:gd name="csX49" fmla="*/ 1490522 w 2118051"/>
              <a:gd name="csY49" fmla="*/ 154243 h 1660314"/>
              <a:gd name="csX50" fmla="*/ 1517416 w 2118051"/>
              <a:gd name="csY50" fmla="*/ 172172 h 1660314"/>
              <a:gd name="csX51" fmla="*/ 1562239 w 2118051"/>
              <a:gd name="csY51" fmla="*/ 55631 h 1660314"/>
              <a:gd name="csX52" fmla="*/ 1598098 w 2118051"/>
              <a:gd name="csY52" fmla="*/ 46667 h 1660314"/>
              <a:gd name="csX53" fmla="*/ 1607063 w 2118051"/>
              <a:gd name="csY53" fmla="*/ 10808 h 1660314"/>
              <a:gd name="csX54" fmla="*/ 1651887 w 2118051"/>
              <a:gd name="csY54" fmla="*/ 1843 h 1660314"/>
              <a:gd name="csX55" fmla="*/ 1723604 w 2118051"/>
              <a:gd name="csY55" fmla="*/ 73561 h 1660314"/>
              <a:gd name="csX56" fmla="*/ 1750498 w 2118051"/>
              <a:gd name="csY56" fmla="*/ 208031 h 1660314"/>
              <a:gd name="csX57" fmla="*/ 1768428 w 2118051"/>
              <a:gd name="csY57" fmla="*/ 234925 h 1660314"/>
              <a:gd name="csX58" fmla="*/ 1795322 w 2118051"/>
              <a:gd name="csY58" fmla="*/ 306643 h 1660314"/>
              <a:gd name="csX59" fmla="*/ 1804287 w 2118051"/>
              <a:gd name="csY59" fmla="*/ 485937 h 1660314"/>
              <a:gd name="csX60" fmla="*/ 1813251 w 2118051"/>
              <a:gd name="csY60" fmla="*/ 539725 h 1660314"/>
              <a:gd name="csX61" fmla="*/ 1840145 w 2118051"/>
              <a:gd name="csY61" fmla="*/ 710055 h 1660314"/>
              <a:gd name="csX62" fmla="*/ 1867039 w 2118051"/>
              <a:gd name="csY62" fmla="*/ 736949 h 1660314"/>
              <a:gd name="csX63" fmla="*/ 1876004 w 2118051"/>
              <a:gd name="csY63" fmla="*/ 763843 h 1660314"/>
              <a:gd name="csX64" fmla="*/ 1884969 w 2118051"/>
              <a:gd name="csY64" fmla="*/ 799702 h 1660314"/>
              <a:gd name="csX65" fmla="*/ 1920828 w 2118051"/>
              <a:gd name="csY65" fmla="*/ 835561 h 1660314"/>
              <a:gd name="csX66" fmla="*/ 1929792 w 2118051"/>
              <a:gd name="csY66" fmla="*/ 862455 h 1660314"/>
              <a:gd name="csX67" fmla="*/ 1974616 w 2118051"/>
              <a:gd name="csY67" fmla="*/ 907278 h 1660314"/>
              <a:gd name="csX68" fmla="*/ 2001510 w 2118051"/>
              <a:gd name="csY68" fmla="*/ 987961 h 1660314"/>
              <a:gd name="csX69" fmla="*/ 2010475 w 2118051"/>
              <a:gd name="csY69" fmla="*/ 1014855 h 1660314"/>
              <a:gd name="csX70" fmla="*/ 2019439 w 2118051"/>
              <a:gd name="csY70" fmla="*/ 1050714 h 1660314"/>
              <a:gd name="csX71" fmla="*/ 2037369 w 2118051"/>
              <a:gd name="csY71" fmla="*/ 1077608 h 1660314"/>
              <a:gd name="csX72" fmla="*/ 2046334 w 2118051"/>
              <a:gd name="csY72" fmla="*/ 1104502 h 1660314"/>
              <a:gd name="csX73" fmla="*/ 2073228 w 2118051"/>
              <a:gd name="csY73" fmla="*/ 1122431 h 1660314"/>
              <a:gd name="csX74" fmla="*/ 2082192 w 2118051"/>
              <a:gd name="csY74" fmla="*/ 1149325 h 1660314"/>
              <a:gd name="csX75" fmla="*/ 2118051 w 2118051"/>
              <a:gd name="csY75" fmla="*/ 1158290 h 1660314"/>
              <a:gd name="csX76" fmla="*/ 2082192 w 2118051"/>
              <a:gd name="csY76" fmla="*/ 1167255 h 1660314"/>
              <a:gd name="csX77" fmla="*/ 1938757 w 2118051"/>
              <a:gd name="csY77" fmla="*/ 1185184 h 1660314"/>
              <a:gd name="csX78" fmla="*/ 1920828 w 2118051"/>
              <a:gd name="csY78" fmla="*/ 1203114 h 1660314"/>
              <a:gd name="csX79" fmla="*/ 1893934 w 2118051"/>
              <a:gd name="csY79" fmla="*/ 1167255 h 1660314"/>
              <a:gd name="csX80" fmla="*/ 1849110 w 2118051"/>
              <a:gd name="csY80" fmla="*/ 1113467 h 1660314"/>
              <a:gd name="csX81" fmla="*/ 1831181 w 2118051"/>
              <a:gd name="csY81" fmla="*/ 1086572 h 1660314"/>
              <a:gd name="csX82" fmla="*/ 1795322 w 2118051"/>
              <a:gd name="csY82" fmla="*/ 1077608 h 1660314"/>
              <a:gd name="csX83" fmla="*/ 1768428 w 2118051"/>
              <a:gd name="csY83" fmla="*/ 1068643 h 1660314"/>
              <a:gd name="csX84" fmla="*/ 1624992 w 2118051"/>
              <a:gd name="csY84" fmla="*/ 1077608 h 1660314"/>
              <a:gd name="csX85" fmla="*/ 1607063 w 2118051"/>
              <a:gd name="csY85" fmla="*/ 1122431 h 1660314"/>
              <a:gd name="csX86" fmla="*/ 1589134 w 2118051"/>
              <a:gd name="csY86" fmla="*/ 1158290 h 1660314"/>
              <a:gd name="csX87" fmla="*/ 1562239 w 2118051"/>
              <a:gd name="csY87" fmla="*/ 1185184 h 1660314"/>
              <a:gd name="csX88" fmla="*/ 1544310 w 2118051"/>
              <a:gd name="csY88" fmla="*/ 1212078 h 1660314"/>
              <a:gd name="csX89" fmla="*/ 1589134 w 2118051"/>
              <a:gd name="csY89" fmla="*/ 1238972 h 1660314"/>
              <a:gd name="csX90" fmla="*/ 1616028 w 2118051"/>
              <a:gd name="csY90" fmla="*/ 1247937 h 1660314"/>
              <a:gd name="csX91" fmla="*/ 1642922 w 2118051"/>
              <a:gd name="csY91" fmla="*/ 1221043 h 1660314"/>
              <a:gd name="csX92" fmla="*/ 1660851 w 2118051"/>
              <a:gd name="csY92" fmla="*/ 1265867 h 1660314"/>
              <a:gd name="csX93" fmla="*/ 1553275 w 2118051"/>
              <a:gd name="csY93" fmla="*/ 1328619 h 1660314"/>
              <a:gd name="csX94" fmla="*/ 1490522 w 2118051"/>
              <a:gd name="csY94" fmla="*/ 1283796 h 1660314"/>
              <a:gd name="csX95" fmla="*/ 1454663 w 2118051"/>
              <a:gd name="csY95" fmla="*/ 1230008 h 1660314"/>
              <a:gd name="csX96" fmla="*/ 1445698 w 2118051"/>
              <a:gd name="csY96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149863 w 2118051"/>
              <a:gd name="csY2" fmla="*/ 1481019 h 1660314"/>
              <a:gd name="csX3" fmla="*/ 1320192 w 2118051"/>
              <a:gd name="csY3" fmla="*/ 1391372 h 1660314"/>
              <a:gd name="csX4" fmla="*/ 1347087 w 2118051"/>
              <a:gd name="csY4" fmla="*/ 1418266 h 1660314"/>
              <a:gd name="csX5" fmla="*/ 1167793 w 2118051"/>
              <a:gd name="csY5" fmla="*/ 1543771 h 1660314"/>
              <a:gd name="csX6" fmla="*/ 1006428 w 2118051"/>
              <a:gd name="csY6" fmla="*/ 1660314 h 1660314"/>
              <a:gd name="csX7" fmla="*/ 710593 w 2118051"/>
              <a:gd name="csY7" fmla="*/ 1651349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307181 w 2118051"/>
              <a:gd name="csY20" fmla="*/ 647302 h 1660314"/>
              <a:gd name="csX21" fmla="*/ 352004 w 2118051"/>
              <a:gd name="csY21" fmla="*/ 629372 h 1660314"/>
              <a:gd name="csX22" fmla="*/ 414757 w 2118051"/>
              <a:gd name="csY22" fmla="*/ 647302 h 1660314"/>
              <a:gd name="csX23" fmla="*/ 495439 w 2118051"/>
              <a:gd name="csY23" fmla="*/ 629372 h 1660314"/>
              <a:gd name="csX24" fmla="*/ 513369 w 2118051"/>
              <a:gd name="csY24" fmla="*/ 611443 h 1660314"/>
              <a:gd name="csX25" fmla="*/ 504404 w 2118051"/>
              <a:gd name="csY25" fmla="*/ 575584 h 1660314"/>
              <a:gd name="csX26" fmla="*/ 495439 w 2118051"/>
              <a:gd name="csY26" fmla="*/ 512831 h 1660314"/>
              <a:gd name="csX27" fmla="*/ 522334 w 2118051"/>
              <a:gd name="csY27" fmla="*/ 485937 h 1660314"/>
              <a:gd name="csX28" fmla="*/ 540263 w 2118051"/>
              <a:gd name="csY28" fmla="*/ 450078 h 1660314"/>
              <a:gd name="csX29" fmla="*/ 558192 w 2118051"/>
              <a:gd name="csY29" fmla="*/ 315608 h 1660314"/>
              <a:gd name="csX30" fmla="*/ 522334 w 2118051"/>
              <a:gd name="csY30" fmla="*/ 288714 h 1660314"/>
              <a:gd name="csX31" fmla="*/ 468545 w 2118051"/>
              <a:gd name="csY31" fmla="*/ 270784 h 1660314"/>
              <a:gd name="csX32" fmla="*/ 468545 w 2118051"/>
              <a:gd name="csY32" fmla="*/ 118384 h 1660314"/>
              <a:gd name="csX33" fmla="*/ 477510 w 2118051"/>
              <a:gd name="csY33" fmla="*/ 91490 h 1660314"/>
              <a:gd name="csX34" fmla="*/ 504404 w 2118051"/>
              <a:gd name="csY34" fmla="*/ 73561 h 1660314"/>
              <a:gd name="csX35" fmla="*/ 629910 w 2118051"/>
              <a:gd name="csY35" fmla="*/ 91490 h 1660314"/>
              <a:gd name="csX36" fmla="*/ 665769 w 2118051"/>
              <a:gd name="csY36" fmla="*/ 100455 h 1660314"/>
              <a:gd name="csX37" fmla="*/ 764381 w 2118051"/>
              <a:gd name="csY37" fmla="*/ 82525 h 1660314"/>
              <a:gd name="csX38" fmla="*/ 800239 w 2118051"/>
              <a:gd name="csY38" fmla="*/ 46667 h 1660314"/>
              <a:gd name="csX39" fmla="*/ 836098 w 2118051"/>
              <a:gd name="csY39" fmla="*/ 100455 h 1660314"/>
              <a:gd name="csX40" fmla="*/ 862992 w 2118051"/>
              <a:gd name="csY40" fmla="*/ 73561 h 1660314"/>
              <a:gd name="csX41" fmla="*/ 988498 w 2118051"/>
              <a:gd name="csY41" fmla="*/ 64596 h 1660314"/>
              <a:gd name="csX42" fmla="*/ 1131934 w 2118051"/>
              <a:gd name="csY42" fmla="*/ 55631 h 1660314"/>
              <a:gd name="csX43" fmla="*/ 1176757 w 2118051"/>
              <a:gd name="csY43" fmla="*/ 46667 h 1660314"/>
              <a:gd name="csX44" fmla="*/ 1320192 w 2118051"/>
              <a:gd name="csY44" fmla="*/ 64596 h 1660314"/>
              <a:gd name="csX45" fmla="*/ 1365016 w 2118051"/>
              <a:gd name="csY45" fmla="*/ 91490 h 1660314"/>
              <a:gd name="csX46" fmla="*/ 1400875 w 2118051"/>
              <a:gd name="csY46" fmla="*/ 100455 h 1660314"/>
              <a:gd name="csX47" fmla="*/ 1436734 w 2118051"/>
              <a:gd name="csY47" fmla="*/ 118384 h 1660314"/>
              <a:gd name="csX48" fmla="*/ 1454663 w 2118051"/>
              <a:gd name="csY48" fmla="*/ 136314 h 1660314"/>
              <a:gd name="csX49" fmla="*/ 1490522 w 2118051"/>
              <a:gd name="csY49" fmla="*/ 154243 h 1660314"/>
              <a:gd name="csX50" fmla="*/ 1517416 w 2118051"/>
              <a:gd name="csY50" fmla="*/ 172172 h 1660314"/>
              <a:gd name="csX51" fmla="*/ 1562239 w 2118051"/>
              <a:gd name="csY51" fmla="*/ 55631 h 1660314"/>
              <a:gd name="csX52" fmla="*/ 1598098 w 2118051"/>
              <a:gd name="csY52" fmla="*/ 46667 h 1660314"/>
              <a:gd name="csX53" fmla="*/ 1607063 w 2118051"/>
              <a:gd name="csY53" fmla="*/ 10808 h 1660314"/>
              <a:gd name="csX54" fmla="*/ 1651887 w 2118051"/>
              <a:gd name="csY54" fmla="*/ 1843 h 1660314"/>
              <a:gd name="csX55" fmla="*/ 1723604 w 2118051"/>
              <a:gd name="csY55" fmla="*/ 73561 h 1660314"/>
              <a:gd name="csX56" fmla="*/ 1750498 w 2118051"/>
              <a:gd name="csY56" fmla="*/ 208031 h 1660314"/>
              <a:gd name="csX57" fmla="*/ 1768428 w 2118051"/>
              <a:gd name="csY57" fmla="*/ 234925 h 1660314"/>
              <a:gd name="csX58" fmla="*/ 1795322 w 2118051"/>
              <a:gd name="csY58" fmla="*/ 306643 h 1660314"/>
              <a:gd name="csX59" fmla="*/ 1804287 w 2118051"/>
              <a:gd name="csY59" fmla="*/ 485937 h 1660314"/>
              <a:gd name="csX60" fmla="*/ 1813251 w 2118051"/>
              <a:gd name="csY60" fmla="*/ 539725 h 1660314"/>
              <a:gd name="csX61" fmla="*/ 1840145 w 2118051"/>
              <a:gd name="csY61" fmla="*/ 710055 h 1660314"/>
              <a:gd name="csX62" fmla="*/ 1867039 w 2118051"/>
              <a:gd name="csY62" fmla="*/ 736949 h 1660314"/>
              <a:gd name="csX63" fmla="*/ 1876004 w 2118051"/>
              <a:gd name="csY63" fmla="*/ 763843 h 1660314"/>
              <a:gd name="csX64" fmla="*/ 1884969 w 2118051"/>
              <a:gd name="csY64" fmla="*/ 799702 h 1660314"/>
              <a:gd name="csX65" fmla="*/ 1920828 w 2118051"/>
              <a:gd name="csY65" fmla="*/ 835561 h 1660314"/>
              <a:gd name="csX66" fmla="*/ 1929792 w 2118051"/>
              <a:gd name="csY66" fmla="*/ 862455 h 1660314"/>
              <a:gd name="csX67" fmla="*/ 1974616 w 2118051"/>
              <a:gd name="csY67" fmla="*/ 907278 h 1660314"/>
              <a:gd name="csX68" fmla="*/ 2001510 w 2118051"/>
              <a:gd name="csY68" fmla="*/ 987961 h 1660314"/>
              <a:gd name="csX69" fmla="*/ 2010475 w 2118051"/>
              <a:gd name="csY69" fmla="*/ 1014855 h 1660314"/>
              <a:gd name="csX70" fmla="*/ 2019439 w 2118051"/>
              <a:gd name="csY70" fmla="*/ 1050714 h 1660314"/>
              <a:gd name="csX71" fmla="*/ 2037369 w 2118051"/>
              <a:gd name="csY71" fmla="*/ 1077608 h 1660314"/>
              <a:gd name="csX72" fmla="*/ 2046334 w 2118051"/>
              <a:gd name="csY72" fmla="*/ 1104502 h 1660314"/>
              <a:gd name="csX73" fmla="*/ 2073228 w 2118051"/>
              <a:gd name="csY73" fmla="*/ 1122431 h 1660314"/>
              <a:gd name="csX74" fmla="*/ 2082192 w 2118051"/>
              <a:gd name="csY74" fmla="*/ 1149325 h 1660314"/>
              <a:gd name="csX75" fmla="*/ 2118051 w 2118051"/>
              <a:gd name="csY75" fmla="*/ 1158290 h 1660314"/>
              <a:gd name="csX76" fmla="*/ 2082192 w 2118051"/>
              <a:gd name="csY76" fmla="*/ 1167255 h 1660314"/>
              <a:gd name="csX77" fmla="*/ 1938757 w 2118051"/>
              <a:gd name="csY77" fmla="*/ 1185184 h 1660314"/>
              <a:gd name="csX78" fmla="*/ 1920828 w 2118051"/>
              <a:gd name="csY78" fmla="*/ 1203114 h 1660314"/>
              <a:gd name="csX79" fmla="*/ 1893934 w 2118051"/>
              <a:gd name="csY79" fmla="*/ 1167255 h 1660314"/>
              <a:gd name="csX80" fmla="*/ 1849110 w 2118051"/>
              <a:gd name="csY80" fmla="*/ 1113467 h 1660314"/>
              <a:gd name="csX81" fmla="*/ 1831181 w 2118051"/>
              <a:gd name="csY81" fmla="*/ 1086572 h 1660314"/>
              <a:gd name="csX82" fmla="*/ 1795322 w 2118051"/>
              <a:gd name="csY82" fmla="*/ 1077608 h 1660314"/>
              <a:gd name="csX83" fmla="*/ 1768428 w 2118051"/>
              <a:gd name="csY83" fmla="*/ 1068643 h 1660314"/>
              <a:gd name="csX84" fmla="*/ 1624992 w 2118051"/>
              <a:gd name="csY84" fmla="*/ 1077608 h 1660314"/>
              <a:gd name="csX85" fmla="*/ 1607063 w 2118051"/>
              <a:gd name="csY85" fmla="*/ 1122431 h 1660314"/>
              <a:gd name="csX86" fmla="*/ 1589134 w 2118051"/>
              <a:gd name="csY86" fmla="*/ 1158290 h 1660314"/>
              <a:gd name="csX87" fmla="*/ 1562239 w 2118051"/>
              <a:gd name="csY87" fmla="*/ 1185184 h 1660314"/>
              <a:gd name="csX88" fmla="*/ 1544310 w 2118051"/>
              <a:gd name="csY88" fmla="*/ 1212078 h 1660314"/>
              <a:gd name="csX89" fmla="*/ 1589134 w 2118051"/>
              <a:gd name="csY89" fmla="*/ 1238972 h 1660314"/>
              <a:gd name="csX90" fmla="*/ 1616028 w 2118051"/>
              <a:gd name="csY90" fmla="*/ 1247937 h 1660314"/>
              <a:gd name="csX91" fmla="*/ 1642922 w 2118051"/>
              <a:gd name="csY91" fmla="*/ 1221043 h 1660314"/>
              <a:gd name="csX92" fmla="*/ 1660851 w 2118051"/>
              <a:gd name="csY92" fmla="*/ 1265867 h 1660314"/>
              <a:gd name="csX93" fmla="*/ 1553275 w 2118051"/>
              <a:gd name="csY93" fmla="*/ 1328619 h 1660314"/>
              <a:gd name="csX94" fmla="*/ 1490522 w 2118051"/>
              <a:gd name="csY94" fmla="*/ 1283796 h 1660314"/>
              <a:gd name="csX95" fmla="*/ 1454663 w 2118051"/>
              <a:gd name="csY95" fmla="*/ 1230008 h 1660314"/>
              <a:gd name="csX96" fmla="*/ 1445698 w 2118051"/>
              <a:gd name="csY96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320192 w 2118051"/>
              <a:gd name="csY2" fmla="*/ 1391372 h 1660314"/>
              <a:gd name="csX3" fmla="*/ 1347087 w 2118051"/>
              <a:gd name="csY3" fmla="*/ 1418266 h 1660314"/>
              <a:gd name="csX4" fmla="*/ 1167793 w 2118051"/>
              <a:gd name="csY4" fmla="*/ 1543771 h 1660314"/>
              <a:gd name="csX5" fmla="*/ 1006428 w 2118051"/>
              <a:gd name="csY5" fmla="*/ 1660314 h 1660314"/>
              <a:gd name="csX6" fmla="*/ 710593 w 2118051"/>
              <a:gd name="csY6" fmla="*/ 1651349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665769 w 2118051"/>
              <a:gd name="csY35" fmla="*/ 100455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36098 w 2118051"/>
              <a:gd name="csY38" fmla="*/ 100455 h 1660314"/>
              <a:gd name="csX39" fmla="*/ 862992 w 2118051"/>
              <a:gd name="csY39" fmla="*/ 73561 h 1660314"/>
              <a:gd name="csX40" fmla="*/ 988498 w 2118051"/>
              <a:gd name="csY40" fmla="*/ 64596 h 1660314"/>
              <a:gd name="csX41" fmla="*/ 1131934 w 2118051"/>
              <a:gd name="csY41" fmla="*/ 55631 h 1660314"/>
              <a:gd name="csX42" fmla="*/ 1176757 w 2118051"/>
              <a:gd name="csY42" fmla="*/ 46667 h 1660314"/>
              <a:gd name="csX43" fmla="*/ 1320192 w 2118051"/>
              <a:gd name="csY43" fmla="*/ 64596 h 1660314"/>
              <a:gd name="csX44" fmla="*/ 1365016 w 2118051"/>
              <a:gd name="csY44" fmla="*/ 91490 h 1660314"/>
              <a:gd name="csX45" fmla="*/ 1400875 w 2118051"/>
              <a:gd name="csY45" fmla="*/ 100455 h 1660314"/>
              <a:gd name="csX46" fmla="*/ 1436734 w 2118051"/>
              <a:gd name="csY46" fmla="*/ 118384 h 1660314"/>
              <a:gd name="csX47" fmla="*/ 1454663 w 2118051"/>
              <a:gd name="csY47" fmla="*/ 136314 h 1660314"/>
              <a:gd name="csX48" fmla="*/ 1490522 w 2118051"/>
              <a:gd name="csY48" fmla="*/ 154243 h 1660314"/>
              <a:gd name="csX49" fmla="*/ 1517416 w 2118051"/>
              <a:gd name="csY49" fmla="*/ 172172 h 1660314"/>
              <a:gd name="csX50" fmla="*/ 1562239 w 2118051"/>
              <a:gd name="csY50" fmla="*/ 55631 h 1660314"/>
              <a:gd name="csX51" fmla="*/ 1598098 w 2118051"/>
              <a:gd name="csY51" fmla="*/ 46667 h 1660314"/>
              <a:gd name="csX52" fmla="*/ 1607063 w 2118051"/>
              <a:gd name="csY52" fmla="*/ 10808 h 1660314"/>
              <a:gd name="csX53" fmla="*/ 1651887 w 2118051"/>
              <a:gd name="csY53" fmla="*/ 1843 h 1660314"/>
              <a:gd name="csX54" fmla="*/ 1723604 w 2118051"/>
              <a:gd name="csY54" fmla="*/ 73561 h 1660314"/>
              <a:gd name="csX55" fmla="*/ 1750498 w 2118051"/>
              <a:gd name="csY55" fmla="*/ 208031 h 1660314"/>
              <a:gd name="csX56" fmla="*/ 1768428 w 2118051"/>
              <a:gd name="csY56" fmla="*/ 234925 h 1660314"/>
              <a:gd name="csX57" fmla="*/ 1795322 w 2118051"/>
              <a:gd name="csY57" fmla="*/ 306643 h 1660314"/>
              <a:gd name="csX58" fmla="*/ 1804287 w 2118051"/>
              <a:gd name="csY58" fmla="*/ 485937 h 1660314"/>
              <a:gd name="csX59" fmla="*/ 1813251 w 2118051"/>
              <a:gd name="csY59" fmla="*/ 539725 h 1660314"/>
              <a:gd name="csX60" fmla="*/ 1840145 w 2118051"/>
              <a:gd name="csY60" fmla="*/ 710055 h 1660314"/>
              <a:gd name="csX61" fmla="*/ 1867039 w 2118051"/>
              <a:gd name="csY61" fmla="*/ 736949 h 1660314"/>
              <a:gd name="csX62" fmla="*/ 1876004 w 2118051"/>
              <a:gd name="csY62" fmla="*/ 763843 h 1660314"/>
              <a:gd name="csX63" fmla="*/ 1884969 w 2118051"/>
              <a:gd name="csY63" fmla="*/ 799702 h 1660314"/>
              <a:gd name="csX64" fmla="*/ 1920828 w 2118051"/>
              <a:gd name="csY64" fmla="*/ 835561 h 1660314"/>
              <a:gd name="csX65" fmla="*/ 1929792 w 2118051"/>
              <a:gd name="csY65" fmla="*/ 862455 h 1660314"/>
              <a:gd name="csX66" fmla="*/ 1974616 w 2118051"/>
              <a:gd name="csY66" fmla="*/ 907278 h 1660314"/>
              <a:gd name="csX67" fmla="*/ 2001510 w 2118051"/>
              <a:gd name="csY67" fmla="*/ 987961 h 1660314"/>
              <a:gd name="csX68" fmla="*/ 2010475 w 2118051"/>
              <a:gd name="csY68" fmla="*/ 1014855 h 1660314"/>
              <a:gd name="csX69" fmla="*/ 2019439 w 2118051"/>
              <a:gd name="csY69" fmla="*/ 1050714 h 1660314"/>
              <a:gd name="csX70" fmla="*/ 2037369 w 2118051"/>
              <a:gd name="csY70" fmla="*/ 1077608 h 1660314"/>
              <a:gd name="csX71" fmla="*/ 2046334 w 2118051"/>
              <a:gd name="csY71" fmla="*/ 1104502 h 1660314"/>
              <a:gd name="csX72" fmla="*/ 2073228 w 2118051"/>
              <a:gd name="csY72" fmla="*/ 1122431 h 1660314"/>
              <a:gd name="csX73" fmla="*/ 2082192 w 2118051"/>
              <a:gd name="csY73" fmla="*/ 1149325 h 1660314"/>
              <a:gd name="csX74" fmla="*/ 2118051 w 2118051"/>
              <a:gd name="csY74" fmla="*/ 1158290 h 1660314"/>
              <a:gd name="csX75" fmla="*/ 2082192 w 2118051"/>
              <a:gd name="csY75" fmla="*/ 1167255 h 1660314"/>
              <a:gd name="csX76" fmla="*/ 1938757 w 2118051"/>
              <a:gd name="csY76" fmla="*/ 1185184 h 1660314"/>
              <a:gd name="csX77" fmla="*/ 1920828 w 2118051"/>
              <a:gd name="csY77" fmla="*/ 1203114 h 1660314"/>
              <a:gd name="csX78" fmla="*/ 1893934 w 2118051"/>
              <a:gd name="csY78" fmla="*/ 1167255 h 1660314"/>
              <a:gd name="csX79" fmla="*/ 1849110 w 2118051"/>
              <a:gd name="csY79" fmla="*/ 1113467 h 1660314"/>
              <a:gd name="csX80" fmla="*/ 1831181 w 2118051"/>
              <a:gd name="csY80" fmla="*/ 1086572 h 1660314"/>
              <a:gd name="csX81" fmla="*/ 1795322 w 2118051"/>
              <a:gd name="csY81" fmla="*/ 1077608 h 1660314"/>
              <a:gd name="csX82" fmla="*/ 1768428 w 2118051"/>
              <a:gd name="csY82" fmla="*/ 1068643 h 1660314"/>
              <a:gd name="csX83" fmla="*/ 1624992 w 2118051"/>
              <a:gd name="csY83" fmla="*/ 1077608 h 1660314"/>
              <a:gd name="csX84" fmla="*/ 1607063 w 2118051"/>
              <a:gd name="csY84" fmla="*/ 1122431 h 1660314"/>
              <a:gd name="csX85" fmla="*/ 1589134 w 2118051"/>
              <a:gd name="csY85" fmla="*/ 1158290 h 1660314"/>
              <a:gd name="csX86" fmla="*/ 1562239 w 2118051"/>
              <a:gd name="csY86" fmla="*/ 1185184 h 1660314"/>
              <a:gd name="csX87" fmla="*/ 1544310 w 2118051"/>
              <a:gd name="csY87" fmla="*/ 1212078 h 1660314"/>
              <a:gd name="csX88" fmla="*/ 1589134 w 2118051"/>
              <a:gd name="csY88" fmla="*/ 1238972 h 1660314"/>
              <a:gd name="csX89" fmla="*/ 1616028 w 2118051"/>
              <a:gd name="csY89" fmla="*/ 1247937 h 1660314"/>
              <a:gd name="csX90" fmla="*/ 1642922 w 2118051"/>
              <a:gd name="csY90" fmla="*/ 1221043 h 1660314"/>
              <a:gd name="csX91" fmla="*/ 1660851 w 2118051"/>
              <a:gd name="csY91" fmla="*/ 1265867 h 1660314"/>
              <a:gd name="csX92" fmla="*/ 1553275 w 2118051"/>
              <a:gd name="csY92" fmla="*/ 1328619 h 1660314"/>
              <a:gd name="csX93" fmla="*/ 1490522 w 2118051"/>
              <a:gd name="csY93" fmla="*/ 1283796 h 1660314"/>
              <a:gd name="csX94" fmla="*/ 1454663 w 2118051"/>
              <a:gd name="csY94" fmla="*/ 1230008 h 1660314"/>
              <a:gd name="csX95" fmla="*/ 1445698 w 2118051"/>
              <a:gd name="csY95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320192 w 2118051"/>
              <a:gd name="csY2" fmla="*/ 1391372 h 1660314"/>
              <a:gd name="csX3" fmla="*/ 1140899 w 2118051"/>
              <a:gd name="csY3" fmla="*/ 1382407 h 1660314"/>
              <a:gd name="csX4" fmla="*/ 1167793 w 2118051"/>
              <a:gd name="csY4" fmla="*/ 1543771 h 1660314"/>
              <a:gd name="csX5" fmla="*/ 1006428 w 2118051"/>
              <a:gd name="csY5" fmla="*/ 1660314 h 1660314"/>
              <a:gd name="csX6" fmla="*/ 710593 w 2118051"/>
              <a:gd name="csY6" fmla="*/ 1651349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665769 w 2118051"/>
              <a:gd name="csY35" fmla="*/ 100455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36098 w 2118051"/>
              <a:gd name="csY38" fmla="*/ 100455 h 1660314"/>
              <a:gd name="csX39" fmla="*/ 862992 w 2118051"/>
              <a:gd name="csY39" fmla="*/ 73561 h 1660314"/>
              <a:gd name="csX40" fmla="*/ 988498 w 2118051"/>
              <a:gd name="csY40" fmla="*/ 64596 h 1660314"/>
              <a:gd name="csX41" fmla="*/ 1131934 w 2118051"/>
              <a:gd name="csY41" fmla="*/ 55631 h 1660314"/>
              <a:gd name="csX42" fmla="*/ 1176757 w 2118051"/>
              <a:gd name="csY42" fmla="*/ 46667 h 1660314"/>
              <a:gd name="csX43" fmla="*/ 1320192 w 2118051"/>
              <a:gd name="csY43" fmla="*/ 64596 h 1660314"/>
              <a:gd name="csX44" fmla="*/ 1365016 w 2118051"/>
              <a:gd name="csY44" fmla="*/ 91490 h 1660314"/>
              <a:gd name="csX45" fmla="*/ 1400875 w 2118051"/>
              <a:gd name="csY45" fmla="*/ 100455 h 1660314"/>
              <a:gd name="csX46" fmla="*/ 1436734 w 2118051"/>
              <a:gd name="csY46" fmla="*/ 118384 h 1660314"/>
              <a:gd name="csX47" fmla="*/ 1454663 w 2118051"/>
              <a:gd name="csY47" fmla="*/ 136314 h 1660314"/>
              <a:gd name="csX48" fmla="*/ 1490522 w 2118051"/>
              <a:gd name="csY48" fmla="*/ 154243 h 1660314"/>
              <a:gd name="csX49" fmla="*/ 1517416 w 2118051"/>
              <a:gd name="csY49" fmla="*/ 172172 h 1660314"/>
              <a:gd name="csX50" fmla="*/ 1562239 w 2118051"/>
              <a:gd name="csY50" fmla="*/ 55631 h 1660314"/>
              <a:gd name="csX51" fmla="*/ 1598098 w 2118051"/>
              <a:gd name="csY51" fmla="*/ 46667 h 1660314"/>
              <a:gd name="csX52" fmla="*/ 1607063 w 2118051"/>
              <a:gd name="csY52" fmla="*/ 10808 h 1660314"/>
              <a:gd name="csX53" fmla="*/ 1651887 w 2118051"/>
              <a:gd name="csY53" fmla="*/ 1843 h 1660314"/>
              <a:gd name="csX54" fmla="*/ 1723604 w 2118051"/>
              <a:gd name="csY54" fmla="*/ 73561 h 1660314"/>
              <a:gd name="csX55" fmla="*/ 1750498 w 2118051"/>
              <a:gd name="csY55" fmla="*/ 208031 h 1660314"/>
              <a:gd name="csX56" fmla="*/ 1768428 w 2118051"/>
              <a:gd name="csY56" fmla="*/ 234925 h 1660314"/>
              <a:gd name="csX57" fmla="*/ 1795322 w 2118051"/>
              <a:gd name="csY57" fmla="*/ 306643 h 1660314"/>
              <a:gd name="csX58" fmla="*/ 1804287 w 2118051"/>
              <a:gd name="csY58" fmla="*/ 485937 h 1660314"/>
              <a:gd name="csX59" fmla="*/ 1813251 w 2118051"/>
              <a:gd name="csY59" fmla="*/ 539725 h 1660314"/>
              <a:gd name="csX60" fmla="*/ 1840145 w 2118051"/>
              <a:gd name="csY60" fmla="*/ 710055 h 1660314"/>
              <a:gd name="csX61" fmla="*/ 1867039 w 2118051"/>
              <a:gd name="csY61" fmla="*/ 736949 h 1660314"/>
              <a:gd name="csX62" fmla="*/ 1876004 w 2118051"/>
              <a:gd name="csY62" fmla="*/ 763843 h 1660314"/>
              <a:gd name="csX63" fmla="*/ 1884969 w 2118051"/>
              <a:gd name="csY63" fmla="*/ 799702 h 1660314"/>
              <a:gd name="csX64" fmla="*/ 1920828 w 2118051"/>
              <a:gd name="csY64" fmla="*/ 835561 h 1660314"/>
              <a:gd name="csX65" fmla="*/ 1929792 w 2118051"/>
              <a:gd name="csY65" fmla="*/ 862455 h 1660314"/>
              <a:gd name="csX66" fmla="*/ 1974616 w 2118051"/>
              <a:gd name="csY66" fmla="*/ 907278 h 1660314"/>
              <a:gd name="csX67" fmla="*/ 2001510 w 2118051"/>
              <a:gd name="csY67" fmla="*/ 987961 h 1660314"/>
              <a:gd name="csX68" fmla="*/ 2010475 w 2118051"/>
              <a:gd name="csY68" fmla="*/ 1014855 h 1660314"/>
              <a:gd name="csX69" fmla="*/ 2019439 w 2118051"/>
              <a:gd name="csY69" fmla="*/ 1050714 h 1660314"/>
              <a:gd name="csX70" fmla="*/ 2037369 w 2118051"/>
              <a:gd name="csY70" fmla="*/ 1077608 h 1660314"/>
              <a:gd name="csX71" fmla="*/ 2046334 w 2118051"/>
              <a:gd name="csY71" fmla="*/ 1104502 h 1660314"/>
              <a:gd name="csX72" fmla="*/ 2073228 w 2118051"/>
              <a:gd name="csY72" fmla="*/ 1122431 h 1660314"/>
              <a:gd name="csX73" fmla="*/ 2082192 w 2118051"/>
              <a:gd name="csY73" fmla="*/ 1149325 h 1660314"/>
              <a:gd name="csX74" fmla="*/ 2118051 w 2118051"/>
              <a:gd name="csY74" fmla="*/ 1158290 h 1660314"/>
              <a:gd name="csX75" fmla="*/ 2082192 w 2118051"/>
              <a:gd name="csY75" fmla="*/ 1167255 h 1660314"/>
              <a:gd name="csX76" fmla="*/ 1938757 w 2118051"/>
              <a:gd name="csY76" fmla="*/ 1185184 h 1660314"/>
              <a:gd name="csX77" fmla="*/ 1920828 w 2118051"/>
              <a:gd name="csY77" fmla="*/ 1203114 h 1660314"/>
              <a:gd name="csX78" fmla="*/ 1893934 w 2118051"/>
              <a:gd name="csY78" fmla="*/ 1167255 h 1660314"/>
              <a:gd name="csX79" fmla="*/ 1849110 w 2118051"/>
              <a:gd name="csY79" fmla="*/ 1113467 h 1660314"/>
              <a:gd name="csX80" fmla="*/ 1831181 w 2118051"/>
              <a:gd name="csY80" fmla="*/ 1086572 h 1660314"/>
              <a:gd name="csX81" fmla="*/ 1795322 w 2118051"/>
              <a:gd name="csY81" fmla="*/ 1077608 h 1660314"/>
              <a:gd name="csX82" fmla="*/ 1768428 w 2118051"/>
              <a:gd name="csY82" fmla="*/ 1068643 h 1660314"/>
              <a:gd name="csX83" fmla="*/ 1624992 w 2118051"/>
              <a:gd name="csY83" fmla="*/ 1077608 h 1660314"/>
              <a:gd name="csX84" fmla="*/ 1607063 w 2118051"/>
              <a:gd name="csY84" fmla="*/ 1122431 h 1660314"/>
              <a:gd name="csX85" fmla="*/ 1589134 w 2118051"/>
              <a:gd name="csY85" fmla="*/ 1158290 h 1660314"/>
              <a:gd name="csX86" fmla="*/ 1562239 w 2118051"/>
              <a:gd name="csY86" fmla="*/ 1185184 h 1660314"/>
              <a:gd name="csX87" fmla="*/ 1544310 w 2118051"/>
              <a:gd name="csY87" fmla="*/ 1212078 h 1660314"/>
              <a:gd name="csX88" fmla="*/ 1589134 w 2118051"/>
              <a:gd name="csY88" fmla="*/ 1238972 h 1660314"/>
              <a:gd name="csX89" fmla="*/ 1616028 w 2118051"/>
              <a:gd name="csY89" fmla="*/ 1247937 h 1660314"/>
              <a:gd name="csX90" fmla="*/ 1642922 w 2118051"/>
              <a:gd name="csY90" fmla="*/ 1221043 h 1660314"/>
              <a:gd name="csX91" fmla="*/ 1660851 w 2118051"/>
              <a:gd name="csY91" fmla="*/ 1265867 h 1660314"/>
              <a:gd name="csX92" fmla="*/ 1553275 w 2118051"/>
              <a:gd name="csY92" fmla="*/ 1328619 h 1660314"/>
              <a:gd name="csX93" fmla="*/ 1490522 w 2118051"/>
              <a:gd name="csY93" fmla="*/ 1283796 h 1660314"/>
              <a:gd name="csX94" fmla="*/ 1454663 w 2118051"/>
              <a:gd name="csY94" fmla="*/ 1230008 h 1660314"/>
              <a:gd name="csX95" fmla="*/ 1445698 w 2118051"/>
              <a:gd name="csY95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167793 w 2118051"/>
              <a:gd name="csY4" fmla="*/ 1543771 h 1660314"/>
              <a:gd name="csX5" fmla="*/ 1006428 w 2118051"/>
              <a:gd name="csY5" fmla="*/ 1660314 h 1660314"/>
              <a:gd name="csX6" fmla="*/ 710593 w 2118051"/>
              <a:gd name="csY6" fmla="*/ 1651349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665769 w 2118051"/>
              <a:gd name="csY35" fmla="*/ 100455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36098 w 2118051"/>
              <a:gd name="csY38" fmla="*/ 100455 h 1660314"/>
              <a:gd name="csX39" fmla="*/ 862992 w 2118051"/>
              <a:gd name="csY39" fmla="*/ 73561 h 1660314"/>
              <a:gd name="csX40" fmla="*/ 988498 w 2118051"/>
              <a:gd name="csY40" fmla="*/ 64596 h 1660314"/>
              <a:gd name="csX41" fmla="*/ 1131934 w 2118051"/>
              <a:gd name="csY41" fmla="*/ 55631 h 1660314"/>
              <a:gd name="csX42" fmla="*/ 1176757 w 2118051"/>
              <a:gd name="csY42" fmla="*/ 46667 h 1660314"/>
              <a:gd name="csX43" fmla="*/ 1320192 w 2118051"/>
              <a:gd name="csY43" fmla="*/ 64596 h 1660314"/>
              <a:gd name="csX44" fmla="*/ 1365016 w 2118051"/>
              <a:gd name="csY44" fmla="*/ 91490 h 1660314"/>
              <a:gd name="csX45" fmla="*/ 1400875 w 2118051"/>
              <a:gd name="csY45" fmla="*/ 100455 h 1660314"/>
              <a:gd name="csX46" fmla="*/ 1436734 w 2118051"/>
              <a:gd name="csY46" fmla="*/ 118384 h 1660314"/>
              <a:gd name="csX47" fmla="*/ 1454663 w 2118051"/>
              <a:gd name="csY47" fmla="*/ 136314 h 1660314"/>
              <a:gd name="csX48" fmla="*/ 1490522 w 2118051"/>
              <a:gd name="csY48" fmla="*/ 154243 h 1660314"/>
              <a:gd name="csX49" fmla="*/ 1517416 w 2118051"/>
              <a:gd name="csY49" fmla="*/ 172172 h 1660314"/>
              <a:gd name="csX50" fmla="*/ 1562239 w 2118051"/>
              <a:gd name="csY50" fmla="*/ 55631 h 1660314"/>
              <a:gd name="csX51" fmla="*/ 1598098 w 2118051"/>
              <a:gd name="csY51" fmla="*/ 46667 h 1660314"/>
              <a:gd name="csX52" fmla="*/ 1607063 w 2118051"/>
              <a:gd name="csY52" fmla="*/ 10808 h 1660314"/>
              <a:gd name="csX53" fmla="*/ 1651887 w 2118051"/>
              <a:gd name="csY53" fmla="*/ 1843 h 1660314"/>
              <a:gd name="csX54" fmla="*/ 1723604 w 2118051"/>
              <a:gd name="csY54" fmla="*/ 73561 h 1660314"/>
              <a:gd name="csX55" fmla="*/ 1750498 w 2118051"/>
              <a:gd name="csY55" fmla="*/ 208031 h 1660314"/>
              <a:gd name="csX56" fmla="*/ 1768428 w 2118051"/>
              <a:gd name="csY56" fmla="*/ 234925 h 1660314"/>
              <a:gd name="csX57" fmla="*/ 1795322 w 2118051"/>
              <a:gd name="csY57" fmla="*/ 306643 h 1660314"/>
              <a:gd name="csX58" fmla="*/ 1804287 w 2118051"/>
              <a:gd name="csY58" fmla="*/ 485937 h 1660314"/>
              <a:gd name="csX59" fmla="*/ 1813251 w 2118051"/>
              <a:gd name="csY59" fmla="*/ 539725 h 1660314"/>
              <a:gd name="csX60" fmla="*/ 1840145 w 2118051"/>
              <a:gd name="csY60" fmla="*/ 710055 h 1660314"/>
              <a:gd name="csX61" fmla="*/ 1867039 w 2118051"/>
              <a:gd name="csY61" fmla="*/ 736949 h 1660314"/>
              <a:gd name="csX62" fmla="*/ 1876004 w 2118051"/>
              <a:gd name="csY62" fmla="*/ 763843 h 1660314"/>
              <a:gd name="csX63" fmla="*/ 1884969 w 2118051"/>
              <a:gd name="csY63" fmla="*/ 799702 h 1660314"/>
              <a:gd name="csX64" fmla="*/ 1920828 w 2118051"/>
              <a:gd name="csY64" fmla="*/ 835561 h 1660314"/>
              <a:gd name="csX65" fmla="*/ 1929792 w 2118051"/>
              <a:gd name="csY65" fmla="*/ 862455 h 1660314"/>
              <a:gd name="csX66" fmla="*/ 1974616 w 2118051"/>
              <a:gd name="csY66" fmla="*/ 907278 h 1660314"/>
              <a:gd name="csX67" fmla="*/ 2001510 w 2118051"/>
              <a:gd name="csY67" fmla="*/ 987961 h 1660314"/>
              <a:gd name="csX68" fmla="*/ 2010475 w 2118051"/>
              <a:gd name="csY68" fmla="*/ 1014855 h 1660314"/>
              <a:gd name="csX69" fmla="*/ 2019439 w 2118051"/>
              <a:gd name="csY69" fmla="*/ 1050714 h 1660314"/>
              <a:gd name="csX70" fmla="*/ 2037369 w 2118051"/>
              <a:gd name="csY70" fmla="*/ 1077608 h 1660314"/>
              <a:gd name="csX71" fmla="*/ 2046334 w 2118051"/>
              <a:gd name="csY71" fmla="*/ 1104502 h 1660314"/>
              <a:gd name="csX72" fmla="*/ 2073228 w 2118051"/>
              <a:gd name="csY72" fmla="*/ 1122431 h 1660314"/>
              <a:gd name="csX73" fmla="*/ 2082192 w 2118051"/>
              <a:gd name="csY73" fmla="*/ 1149325 h 1660314"/>
              <a:gd name="csX74" fmla="*/ 2118051 w 2118051"/>
              <a:gd name="csY74" fmla="*/ 1158290 h 1660314"/>
              <a:gd name="csX75" fmla="*/ 2082192 w 2118051"/>
              <a:gd name="csY75" fmla="*/ 1167255 h 1660314"/>
              <a:gd name="csX76" fmla="*/ 1938757 w 2118051"/>
              <a:gd name="csY76" fmla="*/ 1185184 h 1660314"/>
              <a:gd name="csX77" fmla="*/ 1920828 w 2118051"/>
              <a:gd name="csY77" fmla="*/ 1203114 h 1660314"/>
              <a:gd name="csX78" fmla="*/ 1893934 w 2118051"/>
              <a:gd name="csY78" fmla="*/ 1167255 h 1660314"/>
              <a:gd name="csX79" fmla="*/ 1849110 w 2118051"/>
              <a:gd name="csY79" fmla="*/ 1113467 h 1660314"/>
              <a:gd name="csX80" fmla="*/ 1831181 w 2118051"/>
              <a:gd name="csY80" fmla="*/ 1086572 h 1660314"/>
              <a:gd name="csX81" fmla="*/ 1795322 w 2118051"/>
              <a:gd name="csY81" fmla="*/ 1077608 h 1660314"/>
              <a:gd name="csX82" fmla="*/ 1768428 w 2118051"/>
              <a:gd name="csY82" fmla="*/ 1068643 h 1660314"/>
              <a:gd name="csX83" fmla="*/ 1624992 w 2118051"/>
              <a:gd name="csY83" fmla="*/ 1077608 h 1660314"/>
              <a:gd name="csX84" fmla="*/ 1607063 w 2118051"/>
              <a:gd name="csY84" fmla="*/ 1122431 h 1660314"/>
              <a:gd name="csX85" fmla="*/ 1589134 w 2118051"/>
              <a:gd name="csY85" fmla="*/ 1158290 h 1660314"/>
              <a:gd name="csX86" fmla="*/ 1562239 w 2118051"/>
              <a:gd name="csY86" fmla="*/ 1185184 h 1660314"/>
              <a:gd name="csX87" fmla="*/ 1544310 w 2118051"/>
              <a:gd name="csY87" fmla="*/ 1212078 h 1660314"/>
              <a:gd name="csX88" fmla="*/ 1589134 w 2118051"/>
              <a:gd name="csY88" fmla="*/ 1238972 h 1660314"/>
              <a:gd name="csX89" fmla="*/ 1616028 w 2118051"/>
              <a:gd name="csY89" fmla="*/ 1247937 h 1660314"/>
              <a:gd name="csX90" fmla="*/ 1642922 w 2118051"/>
              <a:gd name="csY90" fmla="*/ 1221043 h 1660314"/>
              <a:gd name="csX91" fmla="*/ 1660851 w 2118051"/>
              <a:gd name="csY91" fmla="*/ 1265867 h 1660314"/>
              <a:gd name="csX92" fmla="*/ 1553275 w 2118051"/>
              <a:gd name="csY92" fmla="*/ 1328619 h 1660314"/>
              <a:gd name="csX93" fmla="*/ 1490522 w 2118051"/>
              <a:gd name="csY93" fmla="*/ 1283796 h 1660314"/>
              <a:gd name="csX94" fmla="*/ 1454663 w 2118051"/>
              <a:gd name="csY94" fmla="*/ 1230008 h 1660314"/>
              <a:gd name="csX95" fmla="*/ 1445698 w 2118051"/>
              <a:gd name="csY95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0593 w 2118051"/>
              <a:gd name="csY6" fmla="*/ 1651349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665769 w 2118051"/>
              <a:gd name="csY35" fmla="*/ 100455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36098 w 2118051"/>
              <a:gd name="csY38" fmla="*/ 100455 h 1660314"/>
              <a:gd name="csX39" fmla="*/ 862992 w 2118051"/>
              <a:gd name="csY39" fmla="*/ 73561 h 1660314"/>
              <a:gd name="csX40" fmla="*/ 988498 w 2118051"/>
              <a:gd name="csY40" fmla="*/ 64596 h 1660314"/>
              <a:gd name="csX41" fmla="*/ 1131934 w 2118051"/>
              <a:gd name="csY41" fmla="*/ 55631 h 1660314"/>
              <a:gd name="csX42" fmla="*/ 1176757 w 2118051"/>
              <a:gd name="csY42" fmla="*/ 46667 h 1660314"/>
              <a:gd name="csX43" fmla="*/ 1320192 w 2118051"/>
              <a:gd name="csY43" fmla="*/ 64596 h 1660314"/>
              <a:gd name="csX44" fmla="*/ 1365016 w 2118051"/>
              <a:gd name="csY44" fmla="*/ 91490 h 1660314"/>
              <a:gd name="csX45" fmla="*/ 1400875 w 2118051"/>
              <a:gd name="csY45" fmla="*/ 100455 h 1660314"/>
              <a:gd name="csX46" fmla="*/ 1436734 w 2118051"/>
              <a:gd name="csY46" fmla="*/ 118384 h 1660314"/>
              <a:gd name="csX47" fmla="*/ 1454663 w 2118051"/>
              <a:gd name="csY47" fmla="*/ 136314 h 1660314"/>
              <a:gd name="csX48" fmla="*/ 1490522 w 2118051"/>
              <a:gd name="csY48" fmla="*/ 154243 h 1660314"/>
              <a:gd name="csX49" fmla="*/ 1517416 w 2118051"/>
              <a:gd name="csY49" fmla="*/ 172172 h 1660314"/>
              <a:gd name="csX50" fmla="*/ 1562239 w 2118051"/>
              <a:gd name="csY50" fmla="*/ 55631 h 1660314"/>
              <a:gd name="csX51" fmla="*/ 1598098 w 2118051"/>
              <a:gd name="csY51" fmla="*/ 46667 h 1660314"/>
              <a:gd name="csX52" fmla="*/ 1607063 w 2118051"/>
              <a:gd name="csY52" fmla="*/ 10808 h 1660314"/>
              <a:gd name="csX53" fmla="*/ 1651887 w 2118051"/>
              <a:gd name="csY53" fmla="*/ 1843 h 1660314"/>
              <a:gd name="csX54" fmla="*/ 1723604 w 2118051"/>
              <a:gd name="csY54" fmla="*/ 73561 h 1660314"/>
              <a:gd name="csX55" fmla="*/ 1750498 w 2118051"/>
              <a:gd name="csY55" fmla="*/ 208031 h 1660314"/>
              <a:gd name="csX56" fmla="*/ 1768428 w 2118051"/>
              <a:gd name="csY56" fmla="*/ 234925 h 1660314"/>
              <a:gd name="csX57" fmla="*/ 1795322 w 2118051"/>
              <a:gd name="csY57" fmla="*/ 306643 h 1660314"/>
              <a:gd name="csX58" fmla="*/ 1804287 w 2118051"/>
              <a:gd name="csY58" fmla="*/ 485937 h 1660314"/>
              <a:gd name="csX59" fmla="*/ 1813251 w 2118051"/>
              <a:gd name="csY59" fmla="*/ 539725 h 1660314"/>
              <a:gd name="csX60" fmla="*/ 1840145 w 2118051"/>
              <a:gd name="csY60" fmla="*/ 710055 h 1660314"/>
              <a:gd name="csX61" fmla="*/ 1867039 w 2118051"/>
              <a:gd name="csY61" fmla="*/ 736949 h 1660314"/>
              <a:gd name="csX62" fmla="*/ 1876004 w 2118051"/>
              <a:gd name="csY62" fmla="*/ 763843 h 1660314"/>
              <a:gd name="csX63" fmla="*/ 1884969 w 2118051"/>
              <a:gd name="csY63" fmla="*/ 799702 h 1660314"/>
              <a:gd name="csX64" fmla="*/ 1920828 w 2118051"/>
              <a:gd name="csY64" fmla="*/ 835561 h 1660314"/>
              <a:gd name="csX65" fmla="*/ 1929792 w 2118051"/>
              <a:gd name="csY65" fmla="*/ 862455 h 1660314"/>
              <a:gd name="csX66" fmla="*/ 1974616 w 2118051"/>
              <a:gd name="csY66" fmla="*/ 907278 h 1660314"/>
              <a:gd name="csX67" fmla="*/ 2001510 w 2118051"/>
              <a:gd name="csY67" fmla="*/ 987961 h 1660314"/>
              <a:gd name="csX68" fmla="*/ 2010475 w 2118051"/>
              <a:gd name="csY68" fmla="*/ 1014855 h 1660314"/>
              <a:gd name="csX69" fmla="*/ 2019439 w 2118051"/>
              <a:gd name="csY69" fmla="*/ 1050714 h 1660314"/>
              <a:gd name="csX70" fmla="*/ 2037369 w 2118051"/>
              <a:gd name="csY70" fmla="*/ 1077608 h 1660314"/>
              <a:gd name="csX71" fmla="*/ 2046334 w 2118051"/>
              <a:gd name="csY71" fmla="*/ 1104502 h 1660314"/>
              <a:gd name="csX72" fmla="*/ 2073228 w 2118051"/>
              <a:gd name="csY72" fmla="*/ 1122431 h 1660314"/>
              <a:gd name="csX73" fmla="*/ 2082192 w 2118051"/>
              <a:gd name="csY73" fmla="*/ 1149325 h 1660314"/>
              <a:gd name="csX74" fmla="*/ 2118051 w 2118051"/>
              <a:gd name="csY74" fmla="*/ 1158290 h 1660314"/>
              <a:gd name="csX75" fmla="*/ 2082192 w 2118051"/>
              <a:gd name="csY75" fmla="*/ 1167255 h 1660314"/>
              <a:gd name="csX76" fmla="*/ 1938757 w 2118051"/>
              <a:gd name="csY76" fmla="*/ 1185184 h 1660314"/>
              <a:gd name="csX77" fmla="*/ 1920828 w 2118051"/>
              <a:gd name="csY77" fmla="*/ 1203114 h 1660314"/>
              <a:gd name="csX78" fmla="*/ 1893934 w 2118051"/>
              <a:gd name="csY78" fmla="*/ 1167255 h 1660314"/>
              <a:gd name="csX79" fmla="*/ 1849110 w 2118051"/>
              <a:gd name="csY79" fmla="*/ 1113467 h 1660314"/>
              <a:gd name="csX80" fmla="*/ 1831181 w 2118051"/>
              <a:gd name="csY80" fmla="*/ 1086572 h 1660314"/>
              <a:gd name="csX81" fmla="*/ 1795322 w 2118051"/>
              <a:gd name="csY81" fmla="*/ 1077608 h 1660314"/>
              <a:gd name="csX82" fmla="*/ 1768428 w 2118051"/>
              <a:gd name="csY82" fmla="*/ 1068643 h 1660314"/>
              <a:gd name="csX83" fmla="*/ 1624992 w 2118051"/>
              <a:gd name="csY83" fmla="*/ 1077608 h 1660314"/>
              <a:gd name="csX84" fmla="*/ 1607063 w 2118051"/>
              <a:gd name="csY84" fmla="*/ 1122431 h 1660314"/>
              <a:gd name="csX85" fmla="*/ 1589134 w 2118051"/>
              <a:gd name="csY85" fmla="*/ 1158290 h 1660314"/>
              <a:gd name="csX86" fmla="*/ 1562239 w 2118051"/>
              <a:gd name="csY86" fmla="*/ 1185184 h 1660314"/>
              <a:gd name="csX87" fmla="*/ 1544310 w 2118051"/>
              <a:gd name="csY87" fmla="*/ 1212078 h 1660314"/>
              <a:gd name="csX88" fmla="*/ 1589134 w 2118051"/>
              <a:gd name="csY88" fmla="*/ 1238972 h 1660314"/>
              <a:gd name="csX89" fmla="*/ 1616028 w 2118051"/>
              <a:gd name="csY89" fmla="*/ 1247937 h 1660314"/>
              <a:gd name="csX90" fmla="*/ 1642922 w 2118051"/>
              <a:gd name="csY90" fmla="*/ 1221043 h 1660314"/>
              <a:gd name="csX91" fmla="*/ 1660851 w 2118051"/>
              <a:gd name="csY91" fmla="*/ 1265867 h 1660314"/>
              <a:gd name="csX92" fmla="*/ 1553275 w 2118051"/>
              <a:gd name="csY92" fmla="*/ 1328619 h 1660314"/>
              <a:gd name="csX93" fmla="*/ 1490522 w 2118051"/>
              <a:gd name="csY93" fmla="*/ 1283796 h 1660314"/>
              <a:gd name="csX94" fmla="*/ 1454663 w 2118051"/>
              <a:gd name="csY94" fmla="*/ 1230008 h 1660314"/>
              <a:gd name="csX95" fmla="*/ 1445698 w 2118051"/>
              <a:gd name="csY95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0593 w 2118051"/>
              <a:gd name="csY6" fmla="*/ 1651349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665769 w 2118051"/>
              <a:gd name="csY35" fmla="*/ 100455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36098 w 2118051"/>
              <a:gd name="csY38" fmla="*/ 100455 h 1660314"/>
              <a:gd name="csX39" fmla="*/ 862992 w 2118051"/>
              <a:gd name="csY39" fmla="*/ 73561 h 1660314"/>
              <a:gd name="csX40" fmla="*/ 988498 w 2118051"/>
              <a:gd name="csY40" fmla="*/ 64596 h 1660314"/>
              <a:gd name="csX41" fmla="*/ 1131934 w 2118051"/>
              <a:gd name="csY41" fmla="*/ 55631 h 1660314"/>
              <a:gd name="csX42" fmla="*/ 1176757 w 2118051"/>
              <a:gd name="csY42" fmla="*/ 46667 h 1660314"/>
              <a:gd name="csX43" fmla="*/ 1320192 w 2118051"/>
              <a:gd name="csY43" fmla="*/ 64596 h 1660314"/>
              <a:gd name="csX44" fmla="*/ 1365016 w 2118051"/>
              <a:gd name="csY44" fmla="*/ 91490 h 1660314"/>
              <a:gd name="csX45" fmla="*/ 1400875 w 2118051"/>
              <a:gd name="csY45" fmla="*/ 100455 h 1660314"/>
              <a:gd name="csX46" fmla="*/ 1436734 w 2118051"/>
              <a:gd name="csY46" fmla="*/ 118384 h 1660314"/>
              <a:gd name="csX47" fmla="*/ 1454663 w 2118051"/>
              <a:gd name="csY47" fmla="*/ 136314 h 1660314"/>
              <a:gd name="csX48" fmla="*/ 1490522 w 2118051"/>
              <a:gd name="csY48" fmla="*/ 154243 h 1660314"/>
              <a:gd name="csX49" fmla="*/ 1517416 w 2118051"/>
              <a:gd name="csY49" fmla="*/ 172172 h 1660314"/>
              <a:gd name="csX50" fmla="*/ 1562239 w 2118051"/>
              <a:gd name="csY50" fmla="*/ 55631 h 1660314"/>
              <a:gd name="csX51" fmla="*/ 1598098 w 2118051"/>
              <a:gd name="csY51" fmla="*/ 46667 h 1660314"/>
              <a:gd name="csX52" fmla="*/ 1607063 w 2118051"/>
              <a:gd name="csY52" fmla="*/ 10808 h 1660314"/>
              <a:gd name="csX53" fmla="*/ 1651887 w 2118051"/>
              <a:gd name="csY53" fmla="*/ 1843 h 1660314"/>
              <a:gd name="csX54" fmla="*/ 1723604 w 2118051"/>
              <a:gd name="csY54" fmla="*/ 73561 h 1660314"/>
              <a:gd name="csX55" fmla="*/ 1750498 w 2118051"/>
              <a:gd name="csY55" fmla="*/ 208031 h 1660314"/>
              <a:gd name="csX56" fmla="*/ 1768428 w 2118051"/>
              <a:gd name="csY56" fmla="*/ 234925 h 1660314"/>
              <a:gd name="csX57" fmla="*/ 1795322 w 2118051"/>
              <a:gd name="csY57" fmla="*/ 306643 h 1660314"/>
              <a:gd name="csX58" fmla="*/ 1804287 w 2118051"/>
              <a:gd name="csY58" fmla="*/ 485937 h 1660314"/>
              <a:gd name="csX59" fmla="*/ 1813251 w 2118051"/>
              <a:gd name="csY59" fmla="*/ 539725 h 1660314"/>
              <a:gd name="csX60" fmla="*/ 1840145 w 2118051"/>
              <a:gd name="csY60" fmla="*/ 710055 h 1660314"/>
              <a:gd name="csX61" fmla="*/ 1867039 w 2118051"/>
              <a:gd name="csY61" fmla="*/ 736949 h 1660314"/>
              <a:gd name="csX62" fmla="*/ 1876004 w 2118051"/>
              <a:gd name="csY62" fmla="*/ 763843 h 1660314"/>
              <a:gd name="csX63" fmla="*/ 1884969 w 2118051"/>
              <a:gd name="csY63" fmla="*/ 799702 h 1660314"/>
              <a:gd name="csX64" fmla="*/ 1920828 w 2118051"/>
              <a:gd name="csY64" fmla="*/ 835561 h 1660314"/>
              <a:gd name="csX65" fmla="*/ 1929792 w 2118051"/>
              <a:gd name="csY65" fmla="*/ 862455 h 1660314"/>
              <a:gd name="csX66" fmla="*/ 1974616 w 2118051"/>
              <a:gd name="csY66" fmla="*/ 907278 h 1660314"/>
              <a:gd name="csX67" fmla="*/ 2001510 w 2118051"/>
              <a:gd name="csY67" fmla="*/ 987961 h 1660314"/>
              <a:gd name="csX68" fmla="*/ 2010475 w 2118051"/>
              <a:gd name="csY68" fmla="*/ 1014855 h 1660314"/>
              <a:gd name="csX69" fmla="*/ 2019439 w 2118051"/>
              <a:gd name="csY69" fmla="*/ 1050714 h 1660314"/>
              <a:gd name="csX70" fmla="*/ 2037369 w 2118051"/>
              <a:gd name="csY70" fmla="*/ 1077608 h 1660314"/>
              <a:gd name="csX71" fmla="*/ 2046334 w 2118051"/>
              <a:gd name="csY71" fmla="*/ 1104502 h 1660314"/>
              <a:gd name="csX72" fmla="*/ 2073228 w 2118051"/>
              <a:gd name="csY72" fmla="*/ 1122431 h 1660314"/>
              <a:gd name="csX73" fmla="*/ 2082192 w 2118051"/>
              <a:gd name="csY73" fmla="*/ 1149325 h 1660314"/>
              <a:gd name="csX74" fmla="*/ 2118051 w 2118051"/>
              <a:gd name="csY74" fmla="*/ 1158290 h 1660314"/>
              <a:gd name="csX75" fmla="*/ 2082192 w 2118051"/>
              <a:gd name="csY75" fmla="*/ 1167255 h 1660314"/>
              <a:gd name="csX76" fmla="*/ 1938757 w 2118051"/>
              <a:gd name="csY76" fmla="*/ 1185184 h 1660314"/>
              <a:gd name="csX77" fmla="*/ 1920828 w 2118051"/>
              <a:gd name="csY77" fmla="*/ 1203114 h 1660314"/>
              <a:gd name="csX78" fmla="*/ 1893934 w 2118051"/>
              <a:gd name="csY78" fmla="*/ 1167255 h 1660314"/>
              <a:gd name="csX79" fmla="*/ 1849110 w 2118051"/>
              <a:gd name="csY79" fmla="*/ 1113467 h 1660314"/>
              <a:gd name="csX80" fmla="*/ 1831181 w 2118051"/>
              <a:gd name="csY80" fmla="*/ 1086572 h 1660314"/>
              <a:gd name="csX81" fmla="*/ 1795322 w 2118051"/>
              <a:gd name="csY81" fmla="*/ 1077608 h 1660314"/>
              <a:gd name="csX82" fmla="*/ 1768428 w 2118051"/>
              <a:gd name="csY82" fmla="*/ 1068643 h 1660314"/>
              <a:gd name="csX83" fmla="*/ 1624992 w 2118051"/>
              <a:gd name="csY83" fmla="*/ 1077608 h 1660314"/>
              <a:gd name="csX84" fmla="*/ 1607063 w 2118051"/>
              <a:gd name="csY84" fmla="*/ 1122431 h 1660314"/>
              <a:gd name="csX85" fmla="*/ 1589134 w 2118051"/>
              <a:gd name="csY85" fmla="*/ 1158290 h 1660314"/>
              <a:gd name="csX86" fmla="*/ 1562239 w 2118051"/>
              <a:gd name="csY86" fmla="*/ 1185184 h 1660314"/>
              <a:gd name="csX87" fmla="*/ 1544310 w 2118051"/>
              <a:gd name="csY87" fmla="*/ 1212078 h 1660314"/>
              <a:gd name="csX88" fmla="*/ 1589134 w 2118051"/>
              <a:gd name="csY88" fmla="*/ 1238972 h 1660314"/>
              <a:gd name="csX89" fmla="*/ 1616028 w 2118051"/>
              <a:gd name="csY89" fmla="*/ 1247937 h 1660314"/>
              <a:gd name="csX90" fmla="*/ 1642922 w 2118051"/>
              <a:gd name="csY90" fmla="*/ 1221043 h 1660314"/>
              <a:gd name="csX91" fmla="*/ 1660851 w 2118051"/>
              <a:gd name="csY91" fmla="*/ 1265867 h 1660314"/>
              <a:gd name="csX92" fmla="*/ 1553275 w 2118051"/>
              <a:gd name="csY92" fmla="*/ 1328619 h 1660314"/>
              <a:gd name="csX93" fmla="*/ 1481557 w 2118051"/>
              <a:gd name="csY93" fmla="*/ 1247937 h 1660314"/>
              <a:gd name="csX94" fmla="*/ 1454663 w 2118051"/>
              <a:gd name="csY94" fmla="*/ 1230008 h 1660314"/>
              <a:gd name="csX95" fmla="*/ 1445698 w 2118051"/>
              <a:gd name="csY95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0593 w 2118051"/>
              <a:gd name="csY6" fmla="*/ 1651349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665769 w 2118051"/>
              <a:gd name="csY35" fmla="*/ 100455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36098 w 2118051"/>
              <a:gd name="csY38" fmla="*/ 100455 h 1660314"/>
              <a:gd name="csX39" fmla="*/ 862992 w 2118051"/>
              <a:gd name="csY39" fmla="*/ 73561 h 1660314"/>
              <a:gd name="csX40" fmla="*/ 988498 w 2118051"/>
              <a:gd name="csY40" fmla="*/ 64596 h 1660314"/>
              <a:gd name="csX41" fmla="*/ 1131934 w 2118051"/>
              <a:gd name="csY41" fmla="*/ 55631 h 1660314"/>
              <a:gd name="csX42" fmla="*/ 1176757 w 2118051"/>
              <a:gd name="csY42" fmla="*/ 46667 h 1660314"/>
              <a:gd name="csX43" fmla="*/ 1320192 w 2118051"/>
              <a:gd name="csY43" fmla="*/ 64596 h 1660314"/>
              <a:gd name="csX44" fmla="*/ 1365016 w 2118051"/>
              <a:gd name="csY44" fmla="*/ 91490 h 1660314"/>
              <a:gd name="csX45" fmla="*/ 1400875 w 2118051"/>
              <a:gd name="csY45" fmla="*/ 100455 h 1660314"/>
              <a:gd name="csX46" fmla="*/ 1436734 w 2118051"/>
              <a:gd name="csY46" fmla="*/ 118384 h 1660314"/>
              <a:gd name="csX47" fmla="*/ 1454663 w 2118051"/>
              <a:gd name="csY47" fmla="*/ 136314 h 1660314"/>
              <a:gd name="csX48" fmla="*/ 1490522 w 2118051"/>
              <a:gd name="csY48" fmla="*/ 154243 h 1660314"/>
              <a:gd name="csX49" fmla="*/ 1517416 w 2118051"/>
              <a:gd name="csY49" fmla="*/ 172172 h 1660314"/>
              <a:gd name="csX50" fmla="*/ 1562239 w 2118051"/>
              <a:gd name="csY50" fmla="*/ 55631 h 1660314"/>
              <a:gd name="csX51" fmla="*/ 1598098 w 2118051"/>
              <a:gd name="csY51" fmla="*/ 46667 h 1660314"/>
              <a:gd name="csX52" fmla="*/ 1607063 w 2118051"/>
              <a:gd name="csY52" fmla="*/ 10808 h 1660314"/>
              <a:gd name="csX53" fmla="*/ 1651887 w 2118051"/>
              <a:gd name="csY53" fmla="*/ 1843 h 1660314"/>
              <a:gd name="csX54" fmla="*/ 1723604 w 2118051"/>
              <a:gd name="csY54" fmla="*/ 73561 h 1660314"/>
              <a:gd name="csX55" fmla="*/ 1750498 w 2118051"/>
              <a:gd name="csY55" fmla="*/ 208031 h 1660314"/>
              <a:gd name="csX56" fmla="*/ 1768428 w 2118051"/>
              <a:gd name="csY56" fmla="*/ 234925 h 1660314"/>
              <a:gd name="csX57" fmla="*/ 1795322 w 2118051"/>
              <a:gd name="csY57" fmla="*/ 306643 h 1660314"/>
              <a:gd name="csX58" fmla="*/ 1804287 w 2118051"/>
              <a:gd name="csY58" fmla="*/ 485937 h 1660314"/>
              <a:gd name="csX59" fmla="*/ 1813251 w 2118051"/>
              <a:gd name="csY59" fmla="*/ 539725 h 1660314"/>
              <a:gd name="csX60" fmla="*/ 1840145 w 2118051"/>
              <a:gd name="csY60" fmla="*/ 710055 h 1660314"/>
              <a:gd name="csX61" fmla="*/ 1867039 w 2118051"/>
              <a:gd name="csY61" fmla="*/ 736949 h 1660314"/>
              <a:gd name="csX62" fmla="*/ 1876004 w 2118051"/>
              <a:gd name="csY62" fmla="*/ 763843 h 1660314"/>
              <a:gd name="csX63" fmla="*/ 1884969 w 2118051"/>
              <a:gd name="csY63" fmla="*/ 799702 h 1660314"/>
              <a:gd name="csX64" fmla="*/ 1920828 w 2118051"/>
              <a:gd name="csY64" fmla="*/ 835561 h 1660314"/>
              <a:gd name="csX65" fmla="*/ 1929792 w 2118051"/>
              <a:gd name="csY65" fmla="*/ 862455 h 1660314"/>
              <a:gd name="csX66" fmla="*/ 1974616 w 2118051"/>
              <a:gd name="csY66" fmla="*/ 907278 h 1660314"/>
              <a:gd name="csX67" fmla="*/ 2001510 w 2118051"/>
              <a:gd name="csY67" fmla="*/ 987961 h 1660314"/>
              <a:gd name="csX68" fmla="*/ 2010475 w 2118051"/>
              <a:gd name="csY68" fmla="*/ 1014855 h 1660314"/>
              <a:gd name="csX69" fmla="*/ 2019439 w 2118051"/>
              <a:gd name="csY69" fmla="*/ 1050714 h 1660314"/>
              <a:gd name="csX70" fmla="*/ 2037369 w 2118051"/>
              <a:gd name="csY70" fmla="*/ 1077608 h 1660314"/>
              <a:gd name="csX71" fmla="*/ 2046334 w 2118051"/>
              <a:gd name="csY71" fmla="*/ 1104502 h 1660314"/>
              <a:gd name="csX72" fmla="*/ 2073228 w 2118051"/>
              <a:gd name="csY72" fmla="*/ 1122431 h 1660314"/>
              <a:gd name="csX73" fmla="*/ 2082192 w 2118051"/>
              <a:gd name="csY73" fmla="*/ 1149325 h 1660314"/>
              <a:gd name="csX74" fmla="*/ 2118051 w 2118051"/>
              <a:gd name="csY74" fmla="*/ 1158290 h 1660314"/>
              <a:gd name="csX75" fmla="*/ 2082192 w 2118051"/>
              <a:gd name="csY75" fmla="*/ 1167255 h 1660314"/>
              <a:gd name="csX76" fmla="*/ 1938757 w 2118051"/>
              <a:gd name="csY76" fmla="*/ 1185184 h 1660314"/>
              <a:gd name="csX77" fmla="*/ 1920828 w 2118051"/>
              <a:gd name="csY77" fmla="*/ 1203114 h 1660314"/>
              <a:gd name="csX78" fmla="*/ 1893934 w 2118051"/>
              <a:gd name="csY78" fmla="*/ 1167255 h 1660314"/>
              <a:gd name="csX79" fmla="*/ 1849110 w 2118051"/>
              <a:gd name="csY79" fmla="*/ 1113467 h 1660314"/>
              <a:gd name="csX80" fmla="*/ 1831181 w 2118051"/>
              <a:gd name="csY80" fmla="*/ 1086572 h 1660314"/>
              <a:gd name="csX81" fmla="*/ 1795322 w 2118051"/>
              <a:gd name="csY81" fmla="*/ 1077608 h 1660314"/>
              <a:gd name="csX82" fmla="*/ 1768428 w 2118051"/>
              <a:gd name="csY82" fmla="*/ 1068643 h 1660314"/>
              <a:gd name="csX83" fmla="*/ 1624992 w 2118051"/>
              <a:gd name="csY83" fmla="*/ 1077608 h 1660314"/>
              <a:gd name="csX84" fmla="*/ 1607063 w 2118051"/>
              <a:gd name="csY84" fmla="*/ 1122431 h 1660314"/>
              <a:gd name="csX85" fmla="*/ 1589134 w 2118051"/>
              <a:gd name="csY85" fmla="*/ 1158290 h 1660314"/>
              <a:gd name="csX86" fmla="*/ 1562239 w 2118051"/>
              <a:gd name="csY86" fmla="*/ 1185184 h 1660314"/>
              <a:gd name="csX87" fmla="*/ 1544310 w 2118051"/>
              <a:gd name="csY87" fmla="*/ 1212078 h 1660314"/>
              <a:gd name="csX88" fmla="*/ 1589134 w 2118051"/>
              <a:gd name="csY88" fmla="*/ 1238972 h 1660314"/>
              <a:gd name="csX89" fmla="*/ 1616028 w 2118051"/>
              <a:gd name="csY89" fmla="*/ 1247937 h 1660314"/>
              <a:gd name="csX90" fmla="*/ 1642922 w 2118051"/>
              <a:gd name="csY90" fmla="*/ 1221043 h 1660314"/>
              <a:gd name="csX91" fmla="*/ 1660851 w 2118051"/>
              <a:gd name="csY91" fmla="*/ 1265867 h 1660314"/>
              <a:gd name="csX92" fmla="*/ 1535346 w 2118051"/>
              <a:gd name="csY92" fmla="*/ 1301725 h 1660314"/>
              <a:gd name="csX93" fmla="*/ 1481557 w 2118051"/>
              <a:gd name="csY93" fmla="*/ 1247937 h 1660314"/>
              <a:gd name="csX94" fmla="*/ 1454663 w 2118051"/>
              <a:gd name="csY94" fmla="*/ 1230008 h 1660314"/>
              <a:gd name="csX95" fmla="*/ 1445698 w 2118051"/>
              <a:gd name="csY95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0593 w 2118051"/>
              <a:gd name="csY6" fmla="*/ 1651349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764381 w 2118051"/>
              <a:gd name="csY35" fmla="*/ 82525 h 1660314"/>
              <a:gd name="csX36" fmla="*/ 800239 w 2118051"/>
              <a:gd name="csY36" fmla="*/ 46667 h 1660314"/>
              <a:gd name="csX37" fmla="*/ 836098 w 2118051"/>
              <a:gd name="csY37" fmla="*/ 100455 h 1660314"/>
              <a:gd name="csX38" fmla="*/ 862992 w 2118051"/>
              <a:gd name="csY38" fmla="*/ 73561 h 1660314"/>
              <a:gd name="csX39" fmla="*/ 988498 w 2118051"/>
              <a:gd name="csY39" fmla="*/ 64596 h 1660314"/>
              <a:gd name="csX40" fmla="*/ 1131934 w 2118051"/>
              <a:gd name="csY40" fmla="*/ 55631 h 1660314"/>
              <a:gd name="csX41" fmla="*/ 1176757 w 2118051"/>
              <a:gd name="csY41" fmla="*/ 46667 h 1660314"/>
              <a:gd name="csX42" fmla="*/ 1320192 w 2118051"/>
              <a:gd name="csY42" fmla="*/ 64596 h 1660314"/>
              <a:gd name="csX43" fmla="*/ 1365016 w 2118051"/>
              <a:gd name="csY43" fmla="*/ 91490 h 1660314"/>
              <a:gd name="csX44" fmla="*/ 1400875 w 2118051"/>
              <a:gd name="csY44" fmla="*/ 100455 h 1660314"/>
              <a:gd name="csX45" fmla="*/ 1436734 w 2118051"/>
              <a:gd name="csY45" fmla="*/ 118384 h 1660314"/>
              <a:gd name="csX46" fmla="*/ 1454663 w 2118051"/>
              <a:gd name="csY46" fmla="*/ 136314 h 1660314"/>
              <a:gd name="csX47" fmla="*/ 1490522 w 2118051"/>
              <a:gd name="csY47" fmla="*/ 154243 h 1660314"/>
              <a:gd name="csX48" fmla="*/ 1517416 w 2118051"/>
              <a:gd name="csY48" fmla="*/ 172172 h 1660314"/>
              <a:gd name="csX49" fmla="*/ 1562239 w 2118051"/>
              <a:gd name="csY49" fmla="*/ 55631 h 1660314"/>
              <a:gd name="csX50" fmla="*/ 1598098 w 2118051"/>
              <a:gd name="csY50" fmla="*/ 46667 h 1660314"/>
              <a:gd name="csX51" fmla="*/ 1607063 w 2118051"/>
              <a:gd name="csY51" fmla="*/ 10808 h 1660314"/>
              <a:gd name="csX52" fmla="*/ 1651887 w 2118051"/>
              <a:gd name="csY52" fmla="*/ 1843 h 1660314"/>
              <a:gd name="csX53" fmla="*/ 1723604 w 2118051"/>
              <a:gd name="csY53" fmla="*/ 73561 h 1660314"/>
              <a:gd name="csX54" fmla="*/ 1750498 w 2118051"/>
              <a:gd name="csY54" fmla="*/ 208031 h 1660314"/>
              <a:gd name="csX55" fmla="*/ 1768428 w 2118051"/>
              <a:gd name="csY55" fmla="*/ 234925 h 1660314"/>
              <a:gd name="csX56" fmla="*/ 1795322 w 2118051"/>
              <a:gd name="csY56" fmla="*/ 306643 h 1660314"/>
              <a:gd name="csX57" fmla="*/ 1804287 w 2118051"/>
              <a:gd name="csY57" fmla="*/ 485937 h 1660314"/>
              <a:gd name="csX58" fmla="*/ 1813251 w 2118051"/>
              <a:gd name="csY58" fmla="*/ 539725 h 1660314"/>
              <a:gd name="csX59" fmla="*/ 1840145 w 2118051"/>
              <a:gd name="csY59" fmla="*/ 710055 h 1660314"/>
              <a:gd name="csX60" fmla="*/ 1867039 w 2118051"/>
              <a:gd name="csY60" fmla="*/ 736949 h 1660314"/>
              <a:gd name="csX61" fmla="*/ 1876004 w 2118051"/>
              <a:gd name="csY61" fmla="*/ 763843 h 1660314"/>
              <a:gd name="csX62" fmla="*/ 1884969 w 2118051"/>
              <a:gd name="csY62" fmla="*/ 799702 h 1660314"/>
              <a:gd name="csX63" fmla="*/ 1920828 w 2118051"/>
              <a:gd name="csY63" fmla="*/ 835561 h 1660314"/>
              <a:gd name="csX64" fmla="*/ 1929792 w 2118051"/>
              <a:gd name="csY64" fmla="*/ 862455 h 1660314"/>
              <a:gd name="csX65" fmla="*/ 1974616 w 2118051"/>
              <a:gd name="csY65" fmla="*/ 907278 h 1660314"/>
              <a:gd name="csX66" fmla="*/ 2001510 w 2118051"/>
              <a:gd name="csY66" fmla="*/ 987961 h 1660314"/>
              <a:gd name="csX67" fmla="*/ 2010475 w 2118051"/>
              <a:gd name="csY67" fmla="*/ 1014855 h 1660314"/>
              <a:gd name="csX68" fmla="*/ 2019439 w 2118051"/>
              <a:gd name="csY68" fmla="*/ 1050714 h 1660314"/>
              <a:gd name="csX69" fmla="*/ 2037369 w 2118051"/>
              <a:gd name="csY69" fmla="*/ 1077608 h 1660314"/>
              <a:gd name="csX70" fmla="*/ 2046334 w 2118051"/>
              <a:gd name="csY70" fmla="*/ 1104502 h 1660314"/>
              <a:gd name="csX71" fmla="*/ 2073228 w 2118051"/>
              <a:gd name="csY71" fmla="*/ 1122431 h 1660314"/>
              <a:gd name="csX72" fmla="*/ 2082192 w 2118051"/>
              <a:gd name="csY72" fmla="*/ 1149325 h 1660314"/>
              <a:gd name="csX73" fmla="*/ 2118051 w 2118051"/>
              <a:gd name="csY73" fmla="*/ 1158290 h 1660314"/>
              <a:gd name="csX74" fmla="*/ 2082192 w 2118051"/>
              <a:gd name="csY74" fmla="*/ 1167255 h 1660314"/>
              <a:gd name="csX75" fmla="*/ 1938757 w 2118051"/>
              <a:gd name="csY75" fmla="*/ 1185184 h 1660314"/>
              <a:gd name="csX76" fmla="*/ 1920828 w 2118051"/>
              <a:gd name="csY76" fmla="*/ 1203114 h 1660314"/>
              <a:gd name="csX77" fmla="*/ 1893934 w 2118051"/>
              <a:gd name="csY77" fmla="*/ 1167255 h 1660314"/>
              <a:gd name="csX78" fmla="*/ 1849110 w 2118051"/>
              <a:gd name="csY78" fmla="*/ 1113467 h 1660314"/>
              <a:gd name="csX79" fmla="*/ 1831181 w 2118051"/>
              <a:gd name="csY79" fmla="*/ 1086572 h 1660314"/>
              <a:gd name="csX80" fmla="*/ 1795322 w 2118051"/>
              <a:gd name="csY80" fmla="*/ 1077608 h 1660314"/>
              <a:gd name="csX81" fmla="*/ 1768428 w 2118051"/>
              <a:gd name="csY81" fmla="*/ 1068643 h 1660314"/>
              <a:gd name="csX82" fmla="*/ 1624992 w 2118051"/>
              <a:gd name="csY82" fmla="*/ 1077608 h 1660314"/>
              <a:gd name="csX83" fmla="*/ 1607063 w 2118051"/>
              <a:gd name="csY83" fmla="*/ 1122431 h 1660314"/>
              <a:gd name="csX84" fmla="*/ 1589134 w 2118051"/>
              <a:gd name="csY84" fmla="*/ 1158290 h 1660314"/>
              <a:gd name="csX85" fmla="*/ 1562239 w 2118051"/>
              <a:gd name="csY85" fmla="*/ 1185184 h 1660314"/>
              <a:gd name="csX86" fmla="*/ 1544310 w 2118051"/>
              <a:gd name="csY86" fmla="*/ 1212078 h 1660314"/>
              <a:gd name="csX87" fmla="*/ 1589134 w 2118051"/>
              <a:gd name="csY87" fmla="*/ 1238972 h 1660314"/>
              <a:gd name="csX88" fmla="*/ 1616028 w 2118051"/>
              <a:gd name="csY88" fmla="*/ 1247937 h 1660314"/>
              <a:gd name="csX89" fmla="*/ 1642922 w 2118051"/>
              <a:gd name="csY89" fmla="*/ 1221043 h 1660314"/>
              <a:gd name="csX90" fmla="*/ 1660851 w 2118051"/>
              <a:gd name="csY90" fmla="*/ 1265867 h 1660314"/>
              <a:gd name="csX91" fmla="*/ 1535346 w 2118051"/>
              <a:gd name="csY91" fmla="*/ 1301725 h 1660314"/>
              <a:gd name="csX92" fmla="*/ 1481557 w 2118051"/>
              <a:gd name="csY92" fmla="*/ 1247937 h 1660314"/>
              <a:gd name="csX93" fmla="*/ 1454663 w 2118051"/>
              <a:gd name="csY93" fmla="*/ 1230008 h 1660314"/>
              <a:gd name="csX94" fmla="*/ 1445698 w 2118051"/>
              <a:gd name="csY94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0593 w 2118051"/>
              <a:gd name="csY6" fmla="*/ 1651349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764381 w 2118051"/>
              <a:gd name="csY35" fmla="*/ 82525 h 1660314"/>
              <a:gd name="csX36" fmla="*/ 800239 w 2118051"/>
              <a:gd name="csY36" fmla="*/ 46667 h 1660314"/>
              <a:gd name="csX37" fmla="*/ 862992 w 2118051"/>
              <a:gd name="csY37" fmla="*/ 73561 h 1660314"/>
              <a:gd name="csX38" fmla="*/ 988498 w 2118051"/>
              <a:gd name="csY38" fmla="*/ 64596 h 1660314"/>
              <a:gd name="csX39" fmla="*/ 1131934 w 2118051"/>
              <a:gd name="csY39" fmla="*/ 55631 h 1660314"/>
              <a:gd name="csX40" fmla="*/ 1176757 w 2118051"/>
              <a:gd name="csY40" fmla="*/ 46667 h 1660314"/>
              <a:gd name="csX41" fmla="*/ 1320192 w 2118051"/>
              <a:gd name="csY41" fmla="*/ 64596 h 1660314"/>
              <a:gd name="csX42" fmla="*/ 1365016 w 2118051"/>
              <a:gd name="csY42" fmla="*/ 91490 h 1660314"/>
              <a:gd name="csX43" fmla="*/ 1400875 w 2118051"/>
              <a:gd name="csY43" fmla="*/ 100455 h 1660314"/>
              <a:gd name="csX44" fmla="*/ 1436734 w 2118051"/>
              <a:gd name="csY44" fmla="*/ 118384 h 1660314"/>
              <a:gd name="csX45" fmla="*/ 1454663 w 2118051"/>
              <a:gd name="csY45" fmla="*/ 136314 h 1660314"/>
              <a:gd name="csX46" fmla="*/ 1490522 w 2118051"/>
              <a:gd name="csY46" fmla="*/ 154243 h 1660314"/>
              <a:gd name="csX47" fmla="*/ 1517416 w 2118051"/>
              <a:gd name="csY47" fmla="*/ 172172 h 1660314"/>
              <a:gd name="csX48" fmla="*/ 1562239 w 2118051"/>
              <a:gd name="csY48" fmla="*/ 55631 h 1660314"/>
              <a:gd name="csX49" fmla="*/ 1598098 w 2118051"/>
              <a:gd name="csY49" fmla="*/ 46667 h 1660314"/>
              <a:gd name="csX50" fmla="*/ 1607063 w 2118051"/>
              <a:gd name="csY50" fmla="*/ 10808 h 1660314"/>
              <a:gd name="csX51" fmla="*/ 1651887 w 2118051"/>
              <a:gd name="csY51" fmla="*/ 1843 h 1660314"/>
              <a:gd name="csX52" fmla="*/ 1723604 w 2118051"/>
              <a:gd name="csY52" fmla="*/ 73561 h 1660314"/>
              <a:gd name="csX53" fmla="*/ 1750498 w 2118051"/>
              <a:gd name="csY53" fmla="*/ 208031 h 1660314"/>
              <a:gd name="csX54" fmla="*/ 1768428 w 2118051"/>
              <a:gd name="csY54" fmla="*/ 234925 h 1660314"/>
              <a:gd name="csX55" fmla="*/ 1795322 w 2118051"/>
              <a:gd name="csY55" fmla="*/ 306643 h 1660314"/>
              <a:gd name="csX56" fmla="*/ 1804287 w 2118051"/>
              <a:gd name="csY56" fmla="*/ 485937 h 1660314"/>
              <a:gd name="csX57" fmla="*/ 1813251 w 2118051"/>
              <a:gd name="csY57" fmla="*/ 539725 h 1660314"/>
              <a:gd name="csX58" fmla="*/ 1840145 w 2118051"/>
              <a:gd name="csY58" fmla="*/ 710055 h 1660314"/>
              <a:gd name="csX59" fmla="*/ 1867039 w 2118051"/>
              <a:gd name="csY59" fmla="*/ 736949 h 1660314"/>
              <a:gd name="csX60" fmla="*/ 1876004 w 2118051"/>
              <a:gd name="csY60" fmla="*/ 763843 h 1660314"/>
              <a:gd name="csX61" fmla="*/ 1884969 w 2118051"/>
              <a:gd name="csY61" fmla="*/ 799702 h 1660314"/>
              <a:gd name="csX62" fmla="*/ 1920828 w 2118051"/>
              <a:gd name="csY62" fmla="*/ 835561 h 1660314"/>
              <a:gd name="csX63" fmla="*/ 1929792 w 2118051"/>
              <a:gd name="csY63" fmla="*/ 862455 h 1660314"/>
              <a:gd name="csX64" fmla="*/ 1974616 w 2118051"/>
              <a:gd name="csY64" fmla="*/ 907278 h 1660314"/>
              <a:gd name="csX65" fmla="*/ 2001510 w 2118051"/>
              <a:gd name="csY65" fmla="*/ 987961 h 1660314"/>
              <a:gd name="csX66" fmla="*/ 2010475 w 2118051"/>
              <a:gd name="csY66" fmla="*/ 1014855 h 1660314"/>
              <a:gd name="csX67" fmla="*/ 2019439 w 2118051"/>
              <a:gd name="csY67" fmla="*/ 1050714 h 1660314"/>
              <a:gd name="csX68" fmla="*/ 2037369 w 2118051"/>
              <a:gd name="csY68" fmla="*/ 1077608 h 1660314"/>
              <a:gd name="csX69" fmla="*/ 2046334 w 2118051"/>
              <a:gd name="csY69" fmla="*/ 1104502 h 1660314"/>
              <a:gd name="csX70" fmla="*/ 2073228 w 2118051"/>
              <a:gd name="csY70" fmla="*/ 1122431 h 1660314"/>
              <a:gd name="csX71" fmla="*/ 2082192 w 2118051"/>
              <a:gd name="csY71" fmla="*/ 1149325 h 1660314"/>
              <a:gd name="csX72" fmla="*/ 2118051 w 2118051"/>
              <a:gd name="csY72" fmla="*/ 1158290 h 1660314"/>
              <a:gd name="csX73" fmla="*/ 2082192 w 2118051"/>
              <a:gd name="csY73" fmla="*/ 1167255 h 1660314"/>
              <a:gd name="csX74" fmla="*/ 1938757 w 2118051"/>
              <a:gd name="csY74" fmla="*/ 1185184 h 1660314"/>
              <a:gd name="csX75" fmla="*/ 1920828 w 2118051"/>
              <a:gd name="csY75" fmla="*/ 1203114 h 1660314"/>
              <a:gd name="csX76" fmla="*/ 1893934 w 2118051"/>
              <a:gd name="csY76" fmla="*/ 1167255 h 1660314"/>
              <a:gd name="csX77" fmla="*/ 1849110 w 2118051"/>
              <a:gd name="csY77" fmla="*/ 1113467 h 1660314"/>
              <a:gd name="csX78" fmla="*/ 1831181 w 2118051"/>
              <a:gd name="csY78" fmla="*/ 1086572 h 1660314"/>
              <a:gd name="csX79" fmla="*/ 1795322 w 2118051"/>
              <a:gd name="csY79" fmla="*/ 1077608 h 1660314"/>
              <a:gd name="csX80" fmla="*/ 1768428 w 2118051"/>
              <a:gd name="csY80" fmla="*/ 1068643 h 1660314"/>
              <a:gd name="csX81" fmla="*/ 1624992 w 2118051"/>
              <a:gd name="csY81" fmla="*/ 1077608 h 1660314"/>
              <a:gd name="csX82" fmla="*/ 1607063 w 2118051"/>
              <a:gd name="csY82" fmla="*/ 1122431 h 1660314"/>
              <a:gd name="csX83" fmla="*/ 1589134 w 2118051"/>
              <a:gd name="csY83" fmla="*/ 1158290 h 1660314"/>
              <a:gd name="csX84" fmla="*/ 1562239 w 2118051"/>
              <a:gd name="csY84" fmla="*/ 1185184 h 1660314"/>
              <a:gd name="csX85" fmla="*/ 1544310 w 2118051"/>
              <a:gd name="csY85" fmla="*/ 1212078 h 1660314"/>
              <a:gd name="csX86" fmla="*/ 1589134 w 2118051"/>
              <a:gd name="csY86" fmla="*/ 1238972 h 1660314"/>
              <a:gd name="csX87" fmla="*/ 1616028 w 2118051"/>
              <a:gd name="csY87" fmla="*/ 1247937 h 1660314"/>
              <a:gd name="csX88" fmla="*/ 1642922 w 2118051"/>
              <a:gd name="csY88" fmla="*/ 1221043 h 1660314"/>
              <a:gd name="csX89" fmla="*/ 1660851 w 2118051"/>
              <a:gd name="csY89" fmla="*/ 1265867 h 1660314"/>
              <a:gd name="csX90" fmla="*/ 1535346 w 2118051"/>
              <a:gd name="csY90" fmla="*/ 1301725 h 1660314"/>
              <a:gd name="csX91" fmla="*/ 1481557 w 2118051"/>
              <a:gd name="csY91" fmla="*/ 1247937 h 1660314"/>
              <a:gd name="csX92" fmla="*/ 1454663 w 2118051"/>
              <a:gd name="csY92" fmla="*/ 1230008 h 1660314"/>
              <a:gd name="csX93" fmla="*/ 1445698 w 2118051"/>
              <a:gd name="csY93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540263 w 2118051"/>
              <a:gd name="csY7" fmla="*/ 1651349 h 1660314"/>
              <a:gd name="csX8" fmla="*/ 47204 w 2118051"/>
              <a:gd name="csY8" fmla="*/ 1140361 h 1660314"/>
              <a:gd name="csX9" fmla="*/ 74098 w 2118051"/>
              <a:gd name="csY9" fmla="*/ 1104502 h 1660314"/>
              <a:gd name="csX10" fmla="*/ 109957 w 2118051"/>
              <a:gd name="csY10" fmla="*/ 1041749 h 1660314"/>
              <a:gd name="csX11" fmla="*/ 127887 w 2118051"/>
              <a:gd name="csY11" fmla="*/ 1014855 h 1660314"/>
              <a:gd name="csX12" fmla="*/ 208569 w 2118051"/>
              <a:gd name="csY12" fmla="*/ 987961 h 1660314"/>
              <a:gd name="csX13" fmla="*/ 253392 w 2118051"/>
              <a:gd name="csY13" fmla="*/ 970031 h 1660314"/>
              <a:gd name="csX14" fmla="*/ 271322 w 2118051"/>
              <a:gd name="csY14" fmla="*/ 943137 h 1660314"/>
              <a:gd name="csX15" fmla="*/ 298216 w 2118051"/>
              <a:gd name="csY15" fmla="*/ 916243 h 1660314"/>
              <a:gd name="csX16" fmla="*/ 289251 w 2118051"/>
              <a:gd name="csY16" fmla="*/ 844525 h 1660314"/>
              <a:gd name="csX17" fmla="*/ 298216 w 2118051"/>
              <a:gd name="csY17" fmla="*/ 799702 h 1660314"/>
              <a:gd name="csX18" fmla="*/ 316145 w 2118051"/>
              <a:gd name="csY18" fmla="*/ 781772 h 1660314"/>
              <a:gd name="csX19" fmla="*/ 307181 w 2118051"/>
              <a:gd name="csY19" fmla="*/ 647302 h 1660314"/>
              <a:gd name="csX20" fmla="*/ 352004 w 2118051"/>
              <a:gd name="csY20" fmla="*/ 629372 h 1660314"/>
              <a:gd name="csX21" fmla="*/ 414757 w 2118051"/>
              <a:gd name="csY21" fmla="*/ 647302 h 1660314"/>
              <a:gd name="csX22" fmla="*/ 495439 w 2118051"/>
              <a:gd name="csY22" fmla="*/ 629372 h 1660314"/>
              <a:gd name="csX23" fmla="*/ 513369 w 2118051"/>
              <a:gd name="csY23" fmla="*/ 611443 h 1660314"/>
              <a:gd name="csX24" fmla="*/ 504404 w 2118051"/>
              <a:gd name="csY24" fmla="*/ 575584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764381 w 2118051"/>
              <a:gd name="csY35" fmla="*/ 82525 h 1660314"/>
              <a:gd name="csX36" fmla="*/ 800239 w 2118051"/>
              <a:gd name="csY36" fmla="*/ 46667 h 1660314"/>
              <a:gd name="csX37" fmla="*/ 862992 w 2118051"/>
              <a:gd name="csY37" fmla="*/ 73561 h 1660314"/>
              <a:gd name="csX38" fmla="*/ 988498 w 2118051"/>
              <a:gd name="csY38" fmla="*/ 64596 h 1660314"/>
              <a:gd name="csX39" fmla="*/ 1131934 w 2118051"/>
              <a:gd name="csY39" fmla="*/ 55631 h 1660314"/>
              <a:gd name="csX40" fmla="*/ 1176757 w 2118051"/>
              <a:gd name="csY40" fmla="*/ 46667 h 1660314"/>
              <a:gd name="csX41" fmla="*/ 1320192 w 2118051"/>
              <a:gd name="csY41" fmla="*/ 64596 h 1660314"/>
              <a:gd name="csX42" fmla="*/ 1365016 w 2118051"/>
              <a:gd name="csY42" fmla="*/ 91490 h 1660314"/>
              <a:gd name="csX43" fmla="*/ 1400875 w 2118051"/>
              <a:gd name="csY43" fmla="*/ 100455 h 1660314"/>
              <a:gd name="csX44" fmla="*/ 1436734 w 2118051"/>
              <a:gd name="csY44" fmla="*/ 118384 h 1660314"/>
              <a:gd name="csX45" fmla="*/ 1454663 w 2118051"/>
              <a:gd name="csY45" fmla="*/ 136314 h 1660314"/>
              <a:gd name="csX46" fmla="*/ 1490522 w 2118051"/>
              <a:gd name="csY46" fmla="*/ 154243 h 1660314"/>
              <a:gd name="csX47" fmla="*/ 1517416 w 2118051"/>
              <a:gd name="csY47" fmla="*/ 172172 h 1660314"/>
              <a:gd name="csX48" fmla="*/ 1562239 w 2118051"/>
              <a:gd name="csY48" fmla="*/ 55631 h 1660314"/>
              <a:gd name="csX49" fmla="*/ 1598098 w 2118051"/>
              <a:gd name="csY49" fmla="*/ 46667 h 1660314"/>
              <a:gd name="csX50" fmla="*/ 1607063 w 2118051"/>
              <a:gd name="csY50" fmla="*/ 10808 h 1660314"/>
              <a:gd name="csX51" fmla="*/ 1651887 w 2118051"/>
              <a:gd name="csY51" fmla="*/ 1843 h 1660314"/>
              <a:gd name="csX52" fmla="*/ 1723604 w 2118051"/>
              <a:gd name="csY52" fmla="*/ 73561 h 1660314"/>
              <a:gd name="csX53" fmla="*/ 1750498 w 2118051"/>
              <a:gd name="csY53" fmla="*/ 208031 h 1660314"/>
              <a:gd name="csX54" fmla="*/ 1768428 w 2118051"/>
              <a:gd name="csY54" fmla="*/ 234925 h 1660314"/>
              <a:gd name="csX55" fmla="*/ 1795322 w 2118051"/>
              <a:gd name="csY55" fmla="*/ 306643 h 1660314"/>
              <a:gd name="csX56" fmla="*/ 1804287 w 2118051"/>
              <a:gd name="csY56" fmla="*/ 485937 h 1660314"/>
              <a:gd name="csX57" fmla="*/ 1813251 w 2118051"/>
              <a:gd name="csY57" fmla="*/ 539725 h 1660314"/>
              <a:gd name="csX58" fmla="*/ 1840145 w 2118051"/>
              <a:gd name="csY58" fmla="*/ 710055 h 1660314"/>
              <a:gd name="csX59" fmla="*/ 1867039 w 2118051"/>
              <a:gd name="csY59" fmla="*/ 736949 h 1660314"/>
              <a:gd name="csX60" fmla="*/ 1876004 w 2118051"/>
              <a:gd name="csY60" fmla="*/ 763843 h 1660314"/>
              <a:gd name="csX61" fmla="*/ 1884969 w 2118051"/>
              <a:gd name="csY61" fmla="*/ 799702 h 1660314"/>
              <a:gd name="csX62" fmla="*/ 1920828 w 2118051"/>
              <a:gd name="csY62" fmla="*/ 835561 h 1660314"/>
              <a:gd name="csX63" fmla="*/ 1929792 w 2118051"/>
              <a:gd name="csY63" fmla="*/ 862455 h 1660314"/>
              <a:gd name="csX64" fmla="*/ 1974616 w 2118051"/>
              <a:gd name="csY64" fmla="*/ 907278 h 1660314"/>
              <a:gd name="csX65" fmla="*/ 2001510 w 2118051"/>
              <a:gd name="csY65" fmla="*/ 987961 h 1660314"/>
              <a:gd name="csX66" fmla="*/ 2010475 w 2118051"/>
              <a:gd name="csY66" fmla="*/ 1014855 h 1660314"/>
              <a:gd name="csX67" fmla="*/ 2019439 w 2118051"/>
              <a:gd name="csY67" fmla="*/ 1050714 h 1660314"/>
              <a:gd name="csX68" fmla="*/ 2037369 w 2118051"/>
              <a:gd name="csY68" fmla="*/ 1077608 h 1660314"/>
              <a:gd name="csX69" fmla="*/ 2046334 w 2118051"/>
              <a:gd name="csY69" fmla="*/ 1104502 h 1660314"/>
              <a:gd name="csX70" fmla="*/ 2073228 w 2118051"/>
              <a:gd name="csY70" fmla="*/ 1122431 h 1660314"/>
              <a:gd name="csX71" fmla="*/ 2082192 w 2118051"/>
              <a:gd name="csY71" fmla="*/ 1149325 h 1660314"/>
              <a:gd name="csX72" fmla="*/ 2118051 w 2118051"/>
              <a:gd name="csY72" fmla="*/ 1158290 h 1660314"/>
              <a:gd name="csX73" fmla="*/ 2082192 w 2118051"/>
              <a:gd name="csY73" fmla="*/ 1167255 h 1660314"/>
              <a:gd name="csX74" fmla="*/ 1938757 w 2118051"/>
              <a:gd name="csY74" fmla="*/ 1185184 h 1660314"/>
              <a:gd name="csX75" fmla="*/ 1920828 w 2118051"/>
              <a:gd name="csY75" fmla="*/ 1203114 h 1660314"/>
              <a:gd name="csX76" fmla="*/ 1893934 w 2118051"/>
              <a:gd name="csY76" fmla="*/ 1167255 h 1660314"/>
              <a:gd name="csX77" fmla="*/ 1849110 w 2118051"/>
              <a:gd name="csY77" fmla="*/ 1113467 h 1660314"/>
              <a:gd name="csX78" fmla="*/ 1831181 w 2118051"/>
              <a:gd name="csY78" fmla="*/ 1086572 h 1660314"/>
              <a:gd name="csX79" fmla="*/ 1795322 w 2118051"/>
              <a:gd name="csY79" fmla="*/ 1077608 h 1660314"/>
              <a:gd name="csX80" fmla="*/ 1768428 w 2118051"/>
              <a:gd name="csY80" fmla="*/ 1068643 h 1660314"/>
              <a:gd name="csX81" fmla="*/ 1624992 w 2118051"/>
              <a:gd name="csY81" fmla="*/ 1077608 h 1660314"/>
              <a:gd name="csX82" fmla="*/ 1607063 w 2118051"/>
              <a:gd name="csY82" fmla="*/ 1122431 h 1660314"/>
              <a:gd name="csX83" fmla="*/ 1589134 w 2118051"/>
              <a:gd name="csY83" fmla="*/ 1158290 h 1660314"/>
              <a:gd name="csX84" fmla="*/ 1562239 w 2118051"/>
              <a:gd name="csY84" fmla="*/ 1185184 h 1660314"/>
              <a:gd name="csX85" fmla="*/ 1544310 w 2118051"/>
              <a:gd name="csY85" fmla="*/ 1212078 h 1660314"/>
              <a:gd name="csX86" fmla="*/ 1589134 w 2118051"/>
              <a:gd name="csY86" fmla="*/ 1238972 h 1660314"/>
              <a:gd name="csX87" fmla="*/ 1616028 w 2118051"/>
              <a:gd name="csY87" fmla="*/ 1247937 h 1660314"/>
              <a:gd name="csX88" fmla="*/ 1642922 w 2118051"/>
              <a:gd name="csY88" fmla="*/ 1221043 h 1660314"/>
              <a:gd name="csX89" fmla="*/ 1660851 w 2118051"/>
              <a:gd name="csY89" fmla="*/ 1265867 h 1660314"/>
              <a:gd name="csX90" fmla="*/ 1535346 w 2118051"/>
              <a:gd name="csY90" fmla="*/ 1301725 h 1660314"/>
              <a:gd name="csX91" fmla="*/ 1481557 w 2118051"/>
              <a:gd name="csY91" fmla="*/ 1247937 h 1660314"/>
              <a:gd name="csX92" fmla="*/ 1454663 w 2118051"/>
              <a:gd name="csY92" fmla="*/ 1230008 h 1660314"/>
              <a:gd name="csX93" fmla="*/ 1445698 w 2118051"/>
              <a:gd name="csY93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871957 w 2118051"/>
              <a:gd name="csY7" fmla="*/ 1624454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307181 w 2118051"/>
              <a:gd name="csY20" fmla="*/ 647302 h 1660314"/>
              <a:gd name="csX21" fmla="*/ 352004 w 2118051"/>
              <a:gd name="csY21" fmla="*/ 629372 h 1660314"/>
              <a:gd name="csX22" fmla="*/ 414757 w 2118051"/>
              <a:gd name="csY22" fmla="*/ 647302 h 1660314"/>
              <a:gd name="csX23" fmla="*/ 495439 w 2118051"/>
              <a:gd name="csY23" fmla="*/ 629372 h 1660314"/>
              <a:gd name="csX24" fmla="*/ 513369 w 2118051"/>
              <a:gd name="csY24" fmla="*/ 611443 h 1660314"/>
              <a:gd name="csX25" fmla="*/ 504404 w 2118051"/>
              <a:gd name="csY25" fmla="*/ 575584 h 1660314"/>
              <a:gd name="csX26" fmla="*/ 495439 w 2118051"/>
              <a:gd name="csY26" fmla="*/ 512831 h 1660314"/>
              <a:gd name="csX27" fmla="*/ 522334 w 2118051"/>
              <a:gd name="csY27" fmla="*/ 485937 h 1660314"/>
              <a:gd name="csX28" fmla="*/ 540263 w 2118051"/>
              <a:gd name="csY28" fmla="*/ 450078 h 1660314"/>
              <a:gd name="csX29" fmla="*/ 558192 w 2118051"/>
              <a:gd name="csY29" fmla="*/ 315608 h 1660314"/>
              <a:gd name="csX30" fmla="*/ 522334 w 2118051"/>
              <a:gd name="csY30" fmla="*/ 288714 h 1660314"/>
              <a:gd name="csX31" fmla="*/ 468545 w 2118051"/>
              <a:gd name="csY31" fmla="*/ 270784 h 1660314"/>
              <a:gd name="csX32" fmla="*/ 468545 w 2118051"/>
              <a:gd name="csY32" fmla="*/ 118384 h 1660314"/>
              <a:gd name="csX33" fmla="*/ 477510 w 2118051"/>
              <a:gd name="csY33" fmla="*/ 91490 h 1660314"/>
              <a:gd name="csX34" fmla="*/ 504404 w 2118051"/>
              <a:gd name="csY34" fmla="*/ 73561 h 1660314"/>
              <a:gd name="csX35" fmla="*/ 629910 w 2118051"/>
              <a:gd name="csY35" fmla="*/ 91490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62992 w 2118051"/>
              <a:gd name="csY38" fmla="*/ 73561 h 1660314"/>
              <a:gd name="csX39" fmla="*/ 988498 w 2118051"/>
              <a:gd name="csY39" fmla="*/ 64596 h 1660314"/>
              <a:gd name="csX40" fmla="*/ 1131934 w 2118051"/>
              <a:gd name="csY40" fmla="*/ 55631 h 1660314"/>
              <a:gd name="csX41" fmla="*/ 1176757 w 2118051"/>
              <a:gd name="csY41" fmla="*/ 46667 h 1660314"/>
              <a:gd name="csX42" fmla="*/ 1320192 w 2118051"/>
              <a:gd name="csY42" fmla="*/ 64596 h 1660314"/>
              <a:gd name="csX43" fmla="*/ 1365016 w 2118051"/>
              <a:gd name="csY43" fmla="*/ 91490 h 1660314"/>
              <a:gd name="csX44" fmla="*/ 1400875 w 2118051"/>
              <a:gd name="csY44" fmla="*/ 100455 h 1660314"/>
              <a:gd name="csX45" fmla="*/ 1436734 w 2118051"/>
              <a:gd name="csY45" fmla="*/ 118384 h 1660314"/>
              <a:gd name="csX46" fmla="*/ 1454663 w 2118051"/>
              <a:gd name="csY46" fmla="*/ 136314 h 1660314"/>
              <a:gd name="csX47" fmla="*/ 1490522 w 2118051"/>
              <a:gd name="csY47" fmla="*/ 154243 h 1660314"/>
              <a:gd name="csX48" fmla="*/ 1517416 w 2118051"/>
              <a:gd name="csY48" fmla="*/ 172172 h 1660314"/>
              <a:gd name="csX49" fmla="*/ 1562239 w 2118051"/>
              <a:gd name="csY49" fmla="*/ 55631 h 1660314"/>
              <a:gd name="csX50" fmla="*/ 1598098 w 2118051"/>
              <a:gd name="csY50" fmla="*/ 46667 h 1660314"/>
              <a:gd name="csX51" fmla="*/ 1607063 w 2118051"/>
              <a:gd name="csY51" fmla="*/ 10808 h 1660314"/>
              <a:gd name="csX52" fmla="*/ 1651887 w 2118051"/>
              <a:gd name="csY52" fmla="*/ 1843 h 1660314"/>
              <a:gd name="csX53" fmla="*/ 1723604 w 2118051"/>
              <a:gd name="csY53" fmla="*/ 73561 h 1660314"/>
              <a:gd name="csX54" fmla="*/ 1750498 w 2118051"/>
              <a:gd name="csY54" fmla="*/ 208031 h 1660314"/>
              <a:gd name="csX55" fmla="*/ 1768428 w 2118051"/>
              <a:gd name="csY55" fmla="*/ 234925 h 1660314"/>
              <a:gd name="csX56" fmla="*/ 1795322 w 2118051"/>
              <a:gd name="csY56" fmla="*/ 306643 h 1660314"/>
              <a:gd name="csX57" fmla="*/ 1804287 w 2118051"/>
              <a:gd name="csY57" fmla="*/ 485937 h 1660314"/>
              <a:gd name="csX58" fmla="*/ 1813251 w 2118051"/>
              <a:gd name="csY58" fmla="*/ 539725 h 1660314"/>
              <a:gd name="csX59" fmla="*/ 1840145 w 2118051"/>
              <a:gd name="csY59" fmla="*/ 710055 h 1660314"/>
              <a:gd name="csX60" fmla="*/ 1867039 w 2118051"/>
              <a:gd name="csY60" fmla="*/ 736949 h 1660314"/>
              <a:gd name="csX61" fmla="*/ 1876004 w 2118051"/>
              <a:gd name="csY61" fmla="*/ 763843 h 1660314"/>
              <a:gd name="csX62" fmla="*/ 1884969 w 2118051"/>
              <a:gd name="csY62" fmla="*/ 799702 h 1660314"/>
              <a:gd name="csX63" fmla="*/ 1920828 w 2118051"/>
              <a:gd name="csY63" fmla="*/ 835561 h 1660314"/>
              <a:gd name="csX64" fmla="*/ 1929792 w 2118051"/>
              <a:gd name="csY64" fmla="*/ 862455 h 1660314"/>
              <a:gd name="csX65" fmla="*/ 1974616 w 2118051"/>
              <a:gd name="csY65" fmla="*/ 907278 h 1660314"/>
              <a:gd name="csX66" fmla="*/ 2001510 w 2118051"/>
              <a:gd name="csY66" fmla="*/ 987961 h 1660314"/>
              <a:gd name="csX67" fmla="*/ 2010475 w 2118051"/>
              <a:gd name="csY67" fmla="*/ 1014855 h 1660314"/>
              <a:gd name="csX68" fmla="*/ 2019439 w 2118051"/>
              <a:gd name="csY68" fmla="*/ 1050714 h 1660314"/>
              <a:gd name="csX69" fmla="*/ 2037369 w 2118051"/>
              <a:gd name="csY69" fmla="*/ 1077608 h 1660314"/>
              <a:gd name="csX70" fmla="*/ 2046334 w 2118051"/>
              <a:gd name="csY70" fmla="*/ 1104502 h 1660314"/>
              <a:gd name="csX71" fmla="*/ 2073228 w 2118051"/>
              <a:gd name="csY71" fmla="*/ 1122431 h 1660314"/>
              <a:gd name="csX72" fmla="*/ 2082192 w 2118051"/>
              <a:gd name="csY72" fmla="*/ 1149325 h 1660314"/>
              <a:gd name="csX73" fmla="*/ 2118051 w 2118051"/>
              <a:gd name="csY73" fmla="*/ 1158290 h 1660314"/>
              <a:gd name="csX74" fmla="*/ 2082192 w 2118051"/>
              <a:gd name="csY74" fmla="*/ 1167255 h 1660314"/>
              <a:gd name="csX75" fmla="*/ 1938757 w 2118051"/>
              <a:gd name="csY75" fmla="*/ 1185184 h 1660314"/>
              <a:gd name="csX76" fmla="*/ 1920828 w 2118051"/>
              <a:gd name="csY76" fmla="*/ 1203114 h 1660314"/>
              <a:gd name="csX77" fmla="*/ 1893934 w 2118051"/>
              <a:gd name="csY77" fmla="*/ 1167255 h 1660314"/>
              <a:gd name="csX78" fmla="*/ 1849110 w 2118051"/>
              <a:gd name="csY78" fmla="*/ 1113467 h 1660314"/>
              <a:gd name="csX79" fmla="*/ 1831181 w 2118051"/>
              <a:gd name="csY79" fmla="*/ 1086572 h 1660314"/>
              <a:gd name="csX80" fmla="*/ 1795322 w 2118051"/>
              <a:gd name="csY80" fmla="*/ 1077608 h 1660314"/>
              <a:gd name="csX81" fmla="*/ 1768428 w 2118051"/>
              <a:gd name="csY81" fmla="*/ 1068643 h 1660314"/>
              <a:gd name="csX82" fmla="*/ 1624992 w 2118051"/>
              <a:gd name="csY82" fmla="*/ 1077608 h 1660314"/>
              <a:gd name="csX83" fmla="*/ 1607063 w 2118051"/>
              <a:gd name="csY83" fmla="*/ 1122431 h 1660314"/>
              <a:gd name="csX84" fmla="*/ 1589134 w 2118051"/>
              <a:gd name="csY84" fmla="*/ 1158290 h 1660314"/>
              <a:gd name="csX85" fmla="*/ 1562239 w 2118051"/>
              <a:gd name="csY85" fmla="*/ 1185184 h 1660314"/>
              <a:gd name="csX86" fmla="*/ 1544310 w 2118051"/>
              <a:gd name="csY86" fmla="*/ 1212078 h 1660314"/>
              <a:gd name="csX87" fmla="*/ 1589134 w 2118051"/>
              <a:gd name="csY87" fmla="*/ 1238972 h 1660314"/>
              <a:gd name="csX88" fmla="*/ 1616028 w 2118051"/>
              <a:gd name="csY88" fmla="*/ 1247937 h 1660314"/>
              <a:gd name="csX89" fmla="*/ 1642922 w 2118051"/>
              <a:gd name="csY89" fmla="*/ 1221043 h 1660314"/>
              <a:gd name="csX90" fmla="*/ 1660851 w 2118051"/>
              <a:gd name="csY90" fmla="*/ 1265867 h 1660314"/>
              <a:gd name="csX91" fmla="*/ 1535346 w 2118051"/>
              <a:gd name="csY91" fmla="*/ 1301725 h 1660314"/>
              <a:gd name="csX92" fmla="*/ 1481557 w 2118051"/>
              <a:gd name="csY92" fmla="*/ 1247937 h 1660314"/>
              <a:gd name="csX93" fmla="*/ 1454663 w 2118051"/>
              <a:gd name="csY93" fmla="*/ 1230008 h 1660314"/>
              <a:gd name="csX94" fmla="*/ 1445698 w 2118051"/>
              <a:gd name="csY94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809204 w 2118051"/>
              <a:gd name="csY7" fmla="*/ 1660313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307181 w 2118051"/>
              <a:gd name="csY20" fmla="*/ 647302 h 1660314"/>
              <a:gd name="csX21" fmla="*/ 352004 w 2118051"/>
              <a:gd name="csY21" fmla="*/ 629372 h 1660314"/>
              <a:gd name="csX22" fmla="*/ 414757 w 2118051"/>
              <a:gd name="csY22" fmla="*/ 647302 h 1660314"/>
              <a:gd name="csX23" fmla="*/ 495439 w 2118051"/>
              <a:gd name="csY23" fmla="*/ 629372 h 1660314"/>
              <a:gd name="csX24" fmla="*/ 513369 w 2118051"/>
              <a:gd name="csY24" fmla="*/ 611443 h 1660314"/>
              <a:gd name="csX25" fmla="*/ 504404 w 2118051"/>
              <a:gd name="csY25" fmla="*/ 575584 h 1660314"/>
              <a:gd name="csX26" fmla="*/ 495439 w 2118051"/>
              <a:gd name="csY26" fmla="*/ 512831 h 1660314"/>
              <a:gd name="csX27" fmla="*/ 522334 w 2118051"/>
              <a:gd name="csY27" fmla="*/ 485937 h 1660314"/>
              <a:gd name="csX28" fmla="*/ 540263 w 2118051"/>
              <a:gd name="csY28" fmla="*/ 450078 h 1660314"/>
              <a:gd name="csX29" fmla="*/ 558192 w 2118051"/>
              <a:gd name="csY29" fmla="*/ 315608 h 1660314"/>
              <a:gd name="csX30" fmla="*/ 522334 w 2118051"/>
              <a:gd name="csY30" fmla="*/ 288714 h 1660314"/>
              <a:gd name="csX31" fmla="*/ 468545 w 2118051"/>
              <a:gd name="csY31" fmla="*/ 270784 h 1660314"/>
              <a:gd name="csX32" fmla="*/ 468545 w 2118051"/>
              <a:gd name="csY32" fmla="*/ 118384 h 1660314"/>
              <a:gd name="csX33" fmla="*/ 477510 w 2118051"/>
              <a:gd name="csY33" fmla="*/ 91490 h 1660314"/>
              <a:gd name="csX34" fmla="*/ 504404 w 2118051"/>
              <a:gd name="csY34" fmla="*/ 73561 h 1660314"/>
              <a:gd name="csX35" fmla="*/ 629910 w 2118051"/>
              <a:gd name="csY35" fmla="*/ 91490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62992 w 2118051"/>
              <a:gd name="csY38" fmla="*/ 73561 h 1660314"/>
              <a:gd name="csX39" fmla="*/ 988498 w 2118051"/>
              <a:gd name="csY39" fmla="*/ 64596 h 1660314"/>
              <a:gd name="csX40" fmla="*/ 1131934 w 2118051"/>
              <a:gd name="csY40" fmla="*/ 55631 h 1660314"/>
              <a:gd name="csX41" fmla="*/ 1176757 w 2118051"/>
              <a:gd name="csY41" fmla="*/ 46667 h 1660314"/>
              <a:gd name="csX42" fmla="*/ 1320192 w 2118051"/>
              <a:gd name="csY42" fmla="*/ 64596 h 1660314"/>
              <a:gd name="csX43" fmla="*/ 1365016 w 2118051"/>
              <a:gd name="csY43" fmla="*/ 91490 h 1660314"/>
              <a:gd name="csX44" fmla="*/ 1400875 w 2118051"/>
              <a:gd name="csY44" fmla="*/ 100455 h 1660314"/>
              <a:gd name="csX45" fmla="*/ 1436734 w 2118051"/>
              <a:gd name="csY45" fmla="*/ 118384 h 1660314"/>
              <a:gd name="csX46" fmla="*/ 1454663 w 2118051"/>
              <a:gd name="csY46" fmla="*/ 136314 h 1660314"/>
              <a:gd name="csX47" fmla="*/ 1490522 w 2118051"/>
              <a:gd name="csY47" fmla="*/ 154243 h 1660314"/>
              <a:gd name="csX48" fmla="*/ 1517416 w 2118051"/>
              <a:gd name="csY48" fmla="*/ 172172 h 1660314"/>
              <a:gd name="csX49" fmla="*/ 1562239 w 2118051"/>
              <a:gd name="csY49" fmla="*/ 55631 h 1660314"/>
              <a:gd name="csX50" fmla="*/ 1598098 w 2118051"/>
              <a:gd name="csY50" fmla="*/ 46667 h 1660314"/>
              <a:gd name="csX51" fmla="*/ 1607063 w 2118051"/>
              <a:gd name="csY51" fmla="*/ 10808 h 1660314"/>
              <a:gd name="csX52" fmla="*/ 1651887 w 2118051"/>
              <a:gd name="csY52" fmla="*/ 1843 h 1660314"/>
              <a:gd name="csX53" fmla="*/ 1723604 w 2118051"/>
              <a:gd name="csY53" fmla="*/ 73561 h 1660314"/>
              <a:gd name="csX54" fmla="*/ 1750498 w 2118051"/>
              <a:gd name="csY54" fmla="*/ 208031 h 1660314"/>
              <a:gd name="csX55" fmla="*/ 1768428 w 2118051"/>
              <a:gd name="csY55" fmla="*/ 234925 h 1660314"/>
              <a:gd name="csX56" fmla="*/ 1795322 w 2118051"/>
              <a:gd name="csY56" fmla="*/ 306643 h 1660314"/>
              <a:gd name="csX57" fmla="*/ 1804287 w 2118051"/>
              <a:gd name="csY57" fmla="*/ 485937 h 1660314"/>
              <a:gd name="csX58" fmla="*/ 1813251 w 2118051"/>
              <a:gd name="csY58" fmla="*/ 539725 h 1660314"/>
              <a:gd name="csX59" fmla="*/ 1840145 w 2118051"/>
              <a:gd name="csY59" fmla="*/ 710055 h 1660314"/>
              <a:gd name="csX60" fmla="*/ 1867039 w 2118051"/>
              <a:gd name="csY60" fmla="*/ 736949 h 1660314"/>
              <a:gd name="csX61" fmla="*/ 1876004 w 2118051"/>
              <a:gd name="csY61" fmla="*/ 763843 h 1660314"/>
              <a:gd name="csX62" fmla="*/ 1884969 w 2118051"/>
              <a:gd name="csY62" fmla="*/ 799702 h 1660314"/>
              <a:gd name="csX63" fmla="*/ 1920828 w 2118051"/>
              <a:gd name="csY63" fmla="*/ 835561 h 1660314"/>
              <a:gd name="csX64" fmla="*/ 1929792 w 2118051"/>
              <a:gd name="csY64" fmla="*/ 862455 h 1660314"/>
              <a:gd name="csX65" fmla="*/ 1974616 w 2118051"/>
              <a:gd name="csY65" fmla="*/ 907278 h 1660314"/>
              <a:gd name="csX66" fmla="*/ 2001510 w 2118051"/>
              <a:gd name="csY66" fmla="*/ 987961 h 1660314"/>
              <a:gd name="csX67" fmla="*/ 2010475 w 2118051"/>
              <a:gd name="csY67" fmla="*/ 1014855 h 1660314"/>
              <a:gd name="csX68" fmla="*/ 2019439 w 2118051"/>
              <a:gd name="csY68" fmla="*/ 1050714 h 1660314"/>
              <a:gd name="csX69" fmla="*/ 2037369 w 2118051"/>
              <a:gd name="csY69" fmla="*/ 1077608 h 1660314"/>
              <a:gd name="csX70" fmla="*/ 2046334 w 2118051"/>
              <a:gd name="csY70" fmla="*/ 1104502 h 1660314"/>
              <a:gd name="csX71" fmla="*/ 2073228 w 2118051"/>
              <a:gd name="csY71" fmla="*/ 1122431 h 1660314"/>
              <a:gd name="csX72" fmla="*/ 2082192 w 2118051"/>
              <a:gd name="csY72" fmla="*/ 1149325 h 1660314"/>
              <a:gd name="csX73" fmla="*/ 2118051 w 2118051"/>
              <a:gd name="csY73" fmla="*/ 1158290 h 1660314"/>
              <a:gd name="csX74" fmla="*/ 2082192 w 2118051"/>
              <a:gd name="csY74" fmla="*/ 1167255 h 1660314"/>
              <a:gd name="csX75" fmla="*/ 1938757 w 2118051"/>
              <a:gd name="csY75" fmla="*/ 1185184 h 1660314"/>
              <a:gd name="csX76" fmla="*/ 1920828 w 2118051"/>
              <a:gd name="csY76" fmla="*/ 1203114 h 1660314"/>
              <a:gd name="csX77" fmla="*/ 1893934 w 2118051"/>
              <a:gd name="csY77" fmla="*/ 1167255 h 1660314"/>
              <a:gd name="csX78" fmla="*/ 1849110 w 2118051"/>
              <a:gd name="csY78" fmla="*/ 1113467 h 1660314"/>
              <a:gd name="csX79" fmla="*/ 1831181 w 2118051"/>
              <a:gd name="csY79" fmla="*/ 1086572 h 1660314"/>
              <a:gd name="csX80" fmla="*/ 1795322 w 2118051"/>
              <a:gd name="csY80" fmla="*/ 1077608 h 1660314"/>
              <a:gd name="csX81" fmla="*/ 1768428 w 2118051"/>
              <a:gd name="csY81" fmla="*/ 1068643 h 1660314"/>
              <a:gd name="csX82" fmla="*/ 1624992 w 2118051"/>
              <a:gd name="csY82" fmla="*/ 1077608 h 1660314"/>
              <a:gd name="csX83" fmla="*/ 1607063 w 2118051"/>
              <a:gd name="csY83" fmla="*/ 1122431 h 1660314"/>
              <a:gd name="csX84" fmla="*/ 1589134 w 2118051"/>
              <a:gd name="csY84" fmla="*/ 1158290 h 1660314"/>
              <a:gd name="csX85" fmla="*/ 1562239 w 2118051"/>
              <a:gd name="csY85" fmla="*/ 1185184 h 1660314"/>
              <a:gd name="csX86" fmla="*/ 1544310 w 2118051"/>
              <a:gd name="csY86" fmla="*/ 1212078 h 1660314"/>
              <a:gd name="csX87" fmla="*/ 1589134 w 2118051"/>
              <a:gd name="csY87" fmla="*/ 1238972 h 1660314"/>
              <a:gd name="csX88" fmla="*/ 1616028 w 2118051"/>
              <a:gd name="csY88" fmla="*/ 1247937 h 1660314"/>
              <a:gd name="csX89" fmla="*/ 1642922 w 2118051"/>
              <a:gd name="csY89" fmla="*/ 1221043 h 1660314"/>
              <a:gd name="csX90" fmla="*/ 1660851 w 2118051"/>
              <a:gd name="csY90" fmla="*/ 1265867 h 1660314"/>
              <a:gd name="csX91" fmla="*/ 1535346 w 2118051"/>
              <a:gd name="csY91" fmla="*/ 1301725 h 1660314"/>
              <a:gd name="csX92" fmla="*/ 1481557 w 2118051"/>
              <a:gd name="csY92" fmla="*/ 1247937 h 1660314"/>
              <a:gd name="csX93" fmla="*/ 1454663 w 2118051"/>
              <a:gd name="csY93" fmla="*/ 1230008 h 1660314"/>
              <a:gd name="csX94" fmla="*/ 1445698 w 2118051"/>
              <a:gd name="csY94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307181 w 2118051"/>
              <a:gd name="csY20" fmla="*/ 647302 h 1660314"/>
              <a:gd name="csX21" fmla="*/ 352004 w 2118051"/>
              <a:gd name="csY21" fmla="*/ 629372 h 1660314"/>
              <a:gd name="csX22" fmla="*/ 414757 w 2118051"/>
              <a:gd name="csY22" fmla="*/ 647302 h 1660314"/>
              <a:gd name="csX23" fmla="*/ 495439 w 2118051"/>
              <a:gd name="csY23" fmla="*/ 629372 h 1660314"/>
              <a:gd name="csX24" fmla="*/ 513369 w 2118051"/>
              <a:gd name="csY24" fmla="*/ 611443 h 1660314"/>
              <a:gd name="csX25" fmla="*/ 504404 w 2118051"/>
              <a:gd name="csY25" fmla="*/ 575584 h 1660314"/>
              <a:gd name="csX26" fmla="*/ 495439 w 2118051"/>
              <a:gd name="csY26" fmla="*/ 512831 h 1660314"/>
              <a:gd name="csX27" fmla="*/ 522334 w 2118051"/>
              <a:gd name="csY27" fmla="*/ 485937 h 1660314"/>
              <a:gd name="csX28" fmla="*/ 540263 w 2118051"/>
              <a:gd name="csY28" fmla="*/ 450078 h 1660314"/>
              <a:gd name="csX29" fmla="*/ 558192 w 2118051"/>
              <a:gd name="csY29" fmla="*/ 315608 h 1660314"/>
              <a:gd name="csX30" fmla="*/ 522334 w 2118051"/>
              <a:gd name="csY30" fmla="*/ 288714 h 1660314"/>
              <a:gd name="csX31" fmla="*/ 468545 w 2118051"/>
              <a:gd name="csY31" fmla="*/ 270784 h 1660314"/>
              <a:gd name="csX32" fmla="*/ 468545 w 2118051"/>
              <a:gd name="csY32" fmla="*/ 118384 h 1660314"/>
              <a:gd name="csX33" fmla="*/ 477510 w 2118051"/>
              <a:gd name="csY33" fmla="*/ 91490 h 1660314"/>
              <a:gd name="csX34" fmla="*/ 504404 w 2118051"/>
              <a:gd name="csY34" fmla="*/ 73561 h 1660314"/>
              <a:gd name="csX35" fmla="*/ 629910 w 2118051"/>
              <a:gd name="csY35" fmla="*/ 91490 h 1660314"/>
              <a:gd name="csX36" fmla="*/ 764381 w 2118051"/>
              <a:gd name="csY36" fmla="*/ 82525 h 1660314"/>
              <a:gd name="csX37" fmla="*/ 800239 w 2118051"/>
              <a:gd name="csY37" fmla="*/ 46667 h 1660314"/>
              <a:gd name="csX38" fmla="*/ 862992 w 2118051"/>
              <a:gd name="csY38" fmla="*/ 73561 h 1660314"/>
              <a:gd name="csX39" fmla="*/ 988498 w 2118051"/>
              <a:gd name="csY39" fmla="*/ 64596 h 1660314"/>
              <a:gd name="csX40" fmla="*/ 1131934 w 2118051"/>
              <a:gd name="csY40" fmla="*/ 55631 h 1660314"/>
              <a:gd name="csX41" fmla="*/ 1176757 w 2118051"/>
              <a:gd name="csY41" fmla="*/ 46667 h 1660314"/>
              <a:gd name="csX42" fmla="*/ 1320192 w 2118051"/>
              <a:gd name="csY42" fmla="*/ 64596 h 1660314"/>
              <a:gd name="csX43" fmla="*/ 1365016 w 2118051"/>
              <a:gd name="csY43" fmla="*/ 91490 h 1660314"/>
              <a:gd name="csX44" fmla="*/ 1400875 w 2118051"/>
              <a:gd name="csY44" fmla="*/ 100455 h 1660314"/>
              <a:gd name="csX45" fmla="*/ 1436734 w 2118051"/>
              <a:gd name="csY45" fmla="*/ 118384 h 1660314"/>
              <a:gd name="csX46" fmla="*/ 1454663 w 2118051"/>
              <a:gd name="csY46" fmla="*/ 136314 h 1660314"/>
              <a:gd name="csX47" fmla="*/ 1490522 w 2118051"/>
              <a:gd name="csY47" fmla="*/ 154243 h 1660314"/>
              <a:gd name="csX48" fmla="*/ 1517416 w 2118051"/>
              <a:gd name="csY48" fmla="*/ 172172 h 1660314"/>
              <a:gd name="csX49" fmla="*/ 1562239 w 2118051"/>
              <a:gd name="csY49" fmla="*/ 55631 h 1660314"/>
              <a:gd name="csX50" fmla="*/ 1598098 w 2118051"/>
              <a:gd name="csY50" fmla="*/ 46667 h 1660314"/>
              <a:gd name="csX51" fmla="*/ 1607063 w 2118051"/>
              <a:gd name="csY51" fmla="*/ 10808 h 1660314"/>
              <a:gd name="csX52" fmla="*/ 1651887 w 2118051"/>
              <a:gd name="csY52" fmla="*/ 1843 h 1660314"/>
              <a:gd name="csX53" fmla="*/ 1723604 w 2118051"/>
              <a:gd name="csY53" fmla="*/ 73561 h 1660314"/>
              <a:gd name="csX54" fmla="*/ 1750498 w 2118051"/>
              <a:gd name="csY54" fmla="*/ 208031 h 1660314"/>
              <a:gd name="csX55" fmla="*/ 1768428 w 2118051"/>
              <a:gd name="csY55" fmla="*/ 234925 h 1660314"/>
              <a:gd name="csX56" fmla="*/ 1795322 w 2118051"/>
              <a:gd name="csY56" fmla="*/ 306643 h 1660314"/>
              <a:gd name="csX57" fmla="*/ 1804287 w 2118051"/>
              <a:gd name="csY57" fmla="*/ 485937 h 1660314"/>
              <a:gd name="csX58" fmla="*/ 1813251 w 2118051"/>
              <a:gd name="csY58" fmla="*/ 539725 h 1660314"/>
              <a:gd name="csX59" fmla="*/ 1840145 w 2118051"/>
              <a:gd name="csY59" fmla="*/ 710055 h 1660314"/>
              <a:gd name="csX60" fmla="*/ 1867039 w 2118051"/>
              <a:gd name="csY60" fmla="*/ 736949 h 1660314"/>
              <a:gd name="csX61" fmla="*/ 1876004 w 2118051"/>
              <a:gd name="csY61" fmla="*/ 763843 h 1660314"/>
              <a:gd name="csX62" fmla="*/ 1884969 w 2118051"/>
              <a:gd name="csY62" fmla="*/ 799702 h 1660314"/>
              <a:gd name="csX63" fmla="*/ 1920828 w 2118051"/>
              <a:gd name="csY63" fmla="*/ 835561 h 1660314"/>
              <a:gd name="csX64" fmla="*/ 1929792 w 2118051"/>
              <a:gd name="csY64" fmla="*/ 862455 h 1660314"/>
              <a:gd name="csX65" fmla="*/ 1974616 w 2118051"/>
              <a:gd name="csY65" fmla="*/ 907278 h 1660314"/>
              <a:gd name="csX66" fmla="*/ 2001510 w 2118051"/>
              <a:gd name="csY66" fmla="*/ 987961 h 1660314"/>
              <a:gd name="csX67" fmla="*/ 2010475 w 2118051"/>
              <a:gd name="csY67" fmla="*/ 1014855 h 1660314"/>
              <a:gd name="csX68" fmla="*/ 2019439 w 2118051"/>
              <a:gd name="csY68" fmla="*/ 1050714 h 1660314"/>
              <a:gd name="csX69" fmla="*/ 2037369 w 2118051"/>
              <a:gd name="csY69" fmla="*/ 1077608 h 1660314"/>
              <a:gd name="csX70" fmla="*/ 2046334 w 2118051"/>
              <a:gd name="csY70" fmla="*/ 1104502 h 1660314"/>
              <a:gd name="csX71" fmla="*/ 2073228 w 2118051"/>
              <a:gd name="csY71" fmla="*/ 1122431 h 1660314"/>
              <a:gd name="csX72" fmla="*/ 2082192 w 2118051"/>
              <a:gd name="csY72" fmla="*/ 1149325 h 1660314"/>
              <a:gd name="csX73" fmla="*/ 2118051 w 2118051"/>
              <a:gd name="csY73" fmla="*/ 1158290 h 1660314"/>
              <a:gd name="csX74" fmla="*/ 2082192 w 2118051"/>
              <a:gd name="csY74" fmla="*/ 1167255 h 1660314"/>
              <a:gd name="csX75" fmla="*/ 1938757 w 2118051"/>
              <a:gd name="csY75" fmla="*/ 1185184 h 1660314"/>
              <a:gd name="csX76" fmla="*/ 1920828 w 2118051"/>
              <a:gd name="csY76" fmla="*/ 1203114 h 1660314"/>
              <a:gd name="csX77" fmla="*/ 1893934 w 2118051"/>
              <a:gd name="csY77" fmla="*/ 1167255 h 1660314"/>
              <a:gd name="csX78" fmla="*/ 1849110 w 2118051"/>
              <a:gd name="csY78" fmla="*/ 1113467 h 1660314"/>
              <a:gd name="csX79" fmla="*/ 1831181 w 2118051"/>
              <a:gd name="csY79" fmla="*/ 1086572 h 1660314"/>
              <a:gd name="csX80" fmla="*/ 1795322 w 2118051"/>
              <a:gd name="csY80" fmla="*/ 1077608 h 1660314"/>
              <a:gd name="csX81" fmla="*/ 1768428 w 2118051"/>
              <a:gd name="csY81" fmla="*/ 1068643 h 1660314"/>
              <a:gd name="csX82" fmla="*/ 1624992 w 2118051"/>
              <a:gd name="csY82" fmla="*/ 1077608 h 1660314"/>
              <a:gd name="csX83" fmla="*/ 1607063 w 2118051"/>
              <a:gd name="csY83" fmla="*/ 1122431 h 1660314"/>
              <a:gd name="csX84" fmla="*/ 1589134 w 2118051"/>
              <a:gd name="csY84" fmla="*/ 1158290 h 1660314"/>
              <a:gd name="csX85" fmla="*/ 1562239 w 2118051"/>
              <a:gd name="csY85" fmla="*/ 1185184 h 1660314"/>
              <a:gd name="csX86" fmla="*/ 1544310 w 2118051"/>
              <a:gd name="csY86" fmla="*/ 1212078 h 1660314"/>
              <a:gd name="csX87" fmla="*/ 1589134 w 2118051"/>
              <a:gd name="csY87" fmla="*/ 1238972 h 1660314"/>
              <a:gd name="csX88" fmla="*/ 1616028 w 2118051"/>
              <a:gd name="csY88" fmla="*/ 1247937 h 1660314"/>
              <a:gd name="csX89" fmla="*/ 1642922 w 2118051"/>
              <a:gd name="csY89" fmla="*/ 1221043 h 1660314"/>
              <a:gd name="csX90" fmla="*/ 1660851 w 2118051"/>
              <a:gd name="csY90" fmla="*/ 1265867 h 1660314"/>
              <a:gd name="csX91" fmla="*/ 1535346 w 2118051"/>
              <a:gd name="csY91" fmla="*/ 1301725 h 1660314"/>
              <a:gd name="csX92" fmla="*/ 1481557 w 2118051"/>
              <a:gd name="csY92" fmla="*/ 1247937 h 1660314"/>
              <a:gd name="csX93" fmla="*/ 1454663 w 2118051"/>
              <a:gd name="csY93" fmla="*/ 1230008 h 1660314"/>
              <a:gd name="csX94" fmla="*/ 1445698 w 2118051"/>
              <a:gd name="csY94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307181 w 2118051"/>
              <a:gd name="csY20" fmla="*/ 647302 h 1660314"/>
              <a:gd name="csX21" fmla="*/ 352004 w 2118051"/>
              <a:gd name="csY21" fmla="*/ 629372 h 1660314"/>
              <a:gd name="csX22" fmla="*/ 414757 w 2118051"/>
              <a:gd name="csY22" fmla="*/ 647302 h 1660314"/>
              <a:gd name="csX23" fmla="*/ 495439 w 2118051"/>
              <a:gd name="csY23" fmla="*/ 629372 h 1660314"/>
              <a:gd name="csX24" fmla="*/ 513369 w 2118051"/>
              <a:gd name="csY24" fmla="*/ 611443 h 1660314"/>
              <a:gd name="csX25" fmla="*/ 495439 w 2118051"/>
              <a:gd name="csY25" fmla="*/ 512831 h 1660314"/>
              <a:gd name="csX26" fmla="*/ 522334 w 2118051"/>
              <a:gd name="csY26" fmla="*/ 485937 h 1660314"/>
              <a:gd name="csX27" fmla="*/ 540263 w 2118051"/>
              <a:gd name="csY27" fmla="*/ 450078 h 1660314"/>
              <a:gd name="csX28" fmla="*/ 558192 w 2118051"/>
              <a:gd name="csY28" fmla="*/ 315608 h 1660314"/>
              <a:gd name="csX29" fmla="*/ 522334 w 2118051"/>
              <a:gd name="csY29" fmla="*/ 288714 h 1660314"/>
              <a:gd name="csX30" fmla="*/ 468545 w 2118051"/>
              <a:gd name="csY30" fmla="*/ 270784 h 1660314"/>
              <a:gd name="csX31" fmla="*/ 468545 w 2118051"/>
              <a:gd name="csY31" fmla="*/ 118384 h 1660314"/>
              <a:gd name="csX32" fmla="*/ 477510 w 2118051"/>
              <a:gd name="csY32" fmla="*/ 91490 h 1660314"/>
              <a:gd name="csX33" fmla="*/ 504404 w 2118051"/>
              <a:gd name="csY33" fmla="*/ 73561 h 1660314"/>
              <a:gd name="csX34" fmla="*/ 629910 w 2118051"/>
              <a:gd name="csY34" fmla="*/ 91490 h 1660314"/>
              <a:gd name="csX35" fmla="*/ 764381 w 2118051"/>
              <a:gd name="csY35" fmla="*/ 82525 h 1660314"/>
              <a:gd name="csX36" fmla="*/ 800239 w 2118051"/>
              <a:gd name="csY36" fmla="*/ 46667 h 1660314"/>
              <a:gd name="csX37" fmla="*/ 862992 w 2118051"/>
              <a:gd name="csY37" fmla="*/ 73561 h 1660314"/>
              <a:gd name="csX38" fmla="*/ 988498 w 2118051"/>
              <a:gd name="csY38" fmla="*/ 64596 h 1660314"/>
              <a:gd name="csX39" fmla="*/ 1131934 w 2118051"/>
              <a:gd name="csY39" fmla="*/ 55631 h 1660314"/>
              <a:gd name="csX40" fmla="*/ 1176757 w 2118051"/>
              <a:gd name="csY40" fmla="*/ 46667 h 1660314"/>
              <a:gd name="csX41" fmla="*/ 1320192 w 2118051"/>
              <a:gd name="csY41" fmla="*/ 64596 h 1660314"/>
              <a:gd name="csX42" fmla="*/ 1365016 w 2118051"/>
              <a:gd name="csY42" fmla="*/ 91490 h 1660314"/>
              <a:gd name="csX43" fmla="*/ 1400875 w 2118051"/>
              <a:gd name="csY43" fmla="*/ 100455 h 1660314"/>
              <a:gd name="csX44" fmla="*/ 1436734 w 2118051"/>
              <a:gd name="csY44" fmla="*/ 118384 h 1660314"/>
              <a:gd name="csX45" fmla="*/ 1454663 w 2118051"/>
              <a:gd name="csY45" fmla="*/ 136314 h 1660314"/>
              <a:gd name="csX46" fmla="*/ 1490522 w 2118051"/>
              <a:gd name="csY46" fmla="*/ 154243 h 1660314"/>
              <a:gd name="csX47" fmla="*/ 1517416 w 2118051"/>
              <a:gd name="csY47" fmla="*/ 172172 h 1660314"/>
              <a:gd name="csX48" fmla="*/ 1562239 w 2118051"/>
              <a:gd name="csY48" fmla="*/ 55631 h 1660314"/>
              <a:gd name="csX49" fmla="*/ 1598098 w 2118051"/>
              <a:gd name="csY49" fmla="*/ 46667 h 1660314"/>
              <a:gd name="csX50" fmla="*/ 1607063 w 2118051"/>
              <a:gd name="csY50" fmla="*/ 10808 h 1660314"/>
              <a:gd name="csX51" fmla="*/ 1651887 w 2118051"/>
              <a:gd name="csY51" fmla="*/ 1843 h 1660314"/>
              <a:gd name="csX52" fmla="*/ 1723604 w 2118051"/>
              <a:gd name="csY52" fmla="*/ 73561 h 1660314"/>
              <a:gd name="csX53" fmla="*/ 1750498 w 2118051"/>
              <a:gd name="csY53" fmla="*/ 208031 h 1660314"/>
              <a:gd name="csX54" fmla="*/ 1768428 w 2118051"/>
              <a:gd name="csY54" fmla="*/ 234925 h 1660314"/>
              <a:gd name="csX55" fmla="*/ 1795322 w 2118051"/>
              <a:gd name="csY55" fmla="*/ 306643 h 1660314"/>
              <a:gd name="csX56" fmla="*/ 1804287 w 2118051"/>
              <a:gd name="csY56" fmla="*/ 485937 h 1660314"/>
              <a:gd name="csX57" fmla="*/ 1813251 w 2118051"/>
              <a:gd name="csY57" fmla="*/ 539725 h 1660314"/>
              <a:gd name="csX58" fmla="*/ 1840145 w 2118051"/>
              <a:gd name="csY58" fmla="*/ 710055 h 1660314"/>
              <a:gd name="csX59" fmla="*/ 1867039 w 2118051"/>
              <a:gd name="csY59" fmla="*/ 736949 h 1660314"/>
              <a:gd name="csX60" fmla="*/ 1876004 w 2118051"/>
              <a:gd name="csY60" fmla="*/ 763843 h 1660314"/>
              <a:gd name="csX61" fmla="*/ 1884969 w 2118051"/>
              <a:gd name="csY61" fmla="*/ 799702 h 1660314"/>
              <a:gd name="csX62" fmla="*/ 1920828 w 2118051"/>
              <a:gd name="csY62" fmla="*/ 835561 h 1660314"/>
              <a:gd name="csX63" fmla="*/ 1929792 w 2118051"/>
              <a:gd name="csY63" fmla="*/ 862455 h 1660314"/>
              <a:gd name="csX64" fmla="*/ 1974616 w 2118051"/>
              <a:gd name="csY64" fmla="*/ 907278 h 1660314"/>
              <a:gd name="csX65" fmla="*/ 2001510 w 2118051"/>
              <a:gd name="csY65" fmla="*/ 987961 h 1660314"/>
              <a:gd name="csX66" fmla="*/ 2010475 w 2118051"/>
              <a:gd name="csY66" fmla="*/ 1014855 h 1660314"/>
              <a:gd name="csX67" fmla="*/ 2019439 w 2118051"/>
              <a:gd name="csY67" fmla="*/ 1050714 h 1660314"/>
              <a:gd name="csX68" fmla="*/ 2037369 w 2118051"/>
              <a:gd name="csY68" fmla="*/ 1077608 h 1660314"/>
              <a:gd name="csX69" fmla="*/ 2046334 w 2118051"/>
              <a:gd name="csY69" fmla="*/ 1104502 h 1660314"/>
              <a:gd name="csX70" fmla="*/ 2073228 w 2118051"/>
              <a:gd name="csY70" fmla="*/ 1122431 h 1660314"/>
              <a:gd name="csX71" fmla="*/ 2082192 w 2118051"/>
              <a:gd name="csY71" fmla="*/ 1149325 h 1660314"/>
              <a:gd name="csX72" fmla="*/ 2118051 w 2118051"/>
              <a:gd name="csY72" fmla="*/ 1158290 h 1660314"/>
              <a:gd name="csX73" fmla="*/ 2082192 w 2118051"/>
              <a:gd name="csY73" fmla="*/ 1167255 h 1660314"/>
              <a:gd name="csX74" fmla="*/ 1938757 w 2118051"/>
              <a:gd name="csY74" fmla="*/ 1185184 h 1660314"/>
              <a:gd name="csX75" fmla="*/ 1920828 w 2118051"/>
              <a:gd name="csY75" fmla="*/ 1203114 h 1660314"/>
              <a:gd name="csX76" fmla="*/ 1893934 w 2118051"/>
              <a:gd name="csY76" fmla="*/ 1167255 h 1660314"/>
              <a:gd name="csX77" fmla="*/ 1849110 w 2118051"/>
              <a:gd name="csY77" fmla="*/ 1113467 h 1660314"/>
              <a:gd name="csX78" fmla="*/ 1831181 w 2118051"/>
              <a:gd name="csY78" fmla="*/ 1086572 h 1660314"/>
              <a:gd name="csX79" fmla="*/ 1795322 w 2118051"/>
              <a:gd name="csY79" fmla="*/ 1077608 h 1660314"/>
              <a:gd name="csX80" fmla="*/ 1768428 w 2118051"/>
              <a:gd name="csY80" fmla="*/ 1068643 h 1660314"/>
              <a:gd name="csX81" fmla="*/ 1624992 w 2118051"/>
              <a:gd name="csY81" fmla="*/ 1077608 h 1660314"/>
              <a:gd name="csX82" fmla="*/ 1607063 w 2118051"/>
              <a:gd name="csY82" fmla="*/ 1122431 h 1660314"/>
              <a:gd name="csX83" fmla="*/ 1589134 w 2118051"/>
              <a:gd name="csY83" fmla="*/ 1158290 h 1660314"/>
              <a:gd name="csX84" fmla="*/ 1562239 w 2118051"/>
              <a:gd name="csY84" fmla="*/ 1185184 h 1660314"/>
              <a:gd name="csX85" fmla="*/ 1544310 w 2118051"/>
              <a:gd name="csY85" fmla="*/ 1212078 h 1660314"/>
              <a:gd name="csX86" fmla="*/ 1589134 w 2118051"/>
              <a:gd name="csY86" fmla="*/ 1238972 h 1660314"/>
              <a:gd name="csX87" fmla="*/ 1616028 w 2118051"/>
              <a:gd name="csY87" fmla="*/ 1247937 h 1660314"/>
              <a:gd name="csX88" fmla="*/ 1642922 w 2118051"/>
              <a:gd name="csY88" fmla="*/ 1221043 h 1660314"/>
              <a:gd name="csX89" fmla="*/ 1660851 w 2118051"/>
              <a:gd name="csY89" fmla="*/ 1265867 h 1660314"/>
              <a:gd name="csX90" fmla="*/ 1535346 w 2118051"/>
              <a:gd name="csY90" fmla="*/ 1301725 h 1660314"/>
              <a:gd name="csX91" fmla="*/ 1481557 w 2118051"/>
              <a:gd name="csY91" fmla="*/ 1247937 h 1660314"/>
              <a:gd name="csX92" fmla="*/ 1454663 w 2118051"/>
              <a:gd name="csY92" fmla="*/ 1230008 h 1660314"/>
              <a:gd name="csX93" fmla="*/ 1445698 w 2118051"/>
              <a:gd name="csY93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307181 w 2118051"/>
              <a:gd name="csY20" fmla="*/ 647302 h 1660314"/>
              <a:gd name="csX21" fmla="*/ 352004 w 2118051"/>
              <a:gd name="csY21" fmla="*/ 629372 h 1660314"/>
              <a:gd name="csX22" fmla="*/ 414757 w 2118051"/>
              <a:gd name="csY22" fmla="*/ 647302 h 1660314"/>
              <a:gd name="csX23" fmla="*/ 495439 w 2118051"/>
              <a:gd name="csY23" fmla="*/ 629372 h 1660314"/>
              <a:gd name="csX24" fmla="*/ 495439 w 2118051"/>
              <a:gd name="csY24" fmla="*/ 512831 h 1660314"/>
              <a:gd name="csX25" fmla="*/ 522334 w 2118051"/>
              <a:gd name="csY25" fmla="*/ 485937 h 1660314"/>
              <a:gd name="csX26" fmla="*/ 540263 w 2118051"/>
              <a:gd name="csY26" fmla="*/ 450078 h 1660314"/>
              <a:gd name="csX27" fmla="*/ 558192 w 2118051"/>
              <a:gd name="csY27" fmla="*/ 315608 h 1660314"/>
              <a:gd name="csX28" fmla="*/ 522334 w 2118051"/>
              <a:gd name="csY28" fmla="*/ 288714 h 1660314"/>
              <a:gd name="csX29" fmla="*/ 468545 w 2118051"/>
              <a:gd name="csY29" fmla="*/ 270784 h 1660314"/>
              <a:gd name="csX30" fmla="*/ 468545 w 2118051"/>
              <a:gd name="csY30" fmla="*/ 118384 h 1660314"/>
              <a:gd name="csX31" fmla="*/ 477510 w 2118051"/>
              <a:gd name="csY31" fmla="*/ 91490 h 1660314"/>
              <a:gd name="csX32" fmla="*/ 504404 w 2118051"/>
              <a:gd name="csY32" fmla="*/ 73561 h 1660314"/>
              <a:gd name="csX33" fmla="*/ 629910 w 2118051"/>
              <a:gd name="csY33" fmla="*/ 91490 h 1660314"/>
              <a:gd name="csX34" fmla="*/ 764381 w 2118051"/>
              <a:gd name="csY34" fmla="*/ 82525 h 1660314"/>
              <a:gd name="csX35" fmla="*/ 800239 w 2118051"/>
              <a:gd name="csY35" fmla="*/ 46667 h 1660314"/>
              <a:gd name="csX36" fmla="*/ 862992 w 2118051"/>
              <a:gd name="csY36" fmla="*/ 73561 h 1660314"/>
              <a:gd name="csX37" fmla="*/ 988498 w 2118051"/>
              <a:gd name="csY37" fmla="*/ 64596 h 1660314"/>
              <a:gd name="csX38" fmla="*/ 1131934 w 2118051"/>
              <a:gd name="csY38" fmla="*/ 55631 h 1660314"/>
              <a:gd name="csX39" fmla="*/ 1176757 w 2118051"/>
              <a:gd name="csY39" fmla="*/ 46667 h 1660314"/>
              <a:gd name="csX40" fmla="*/ 1320192 w 2118051"/>
              <a:gd name="csY40" fmla="*/ 64596 h 1660314"/>
              <a:gd name="csX41" fmla="*/ 1365016 w 2118051"/>
              <a:gd name="csY41" fmla="*/ 91490 h 1660314"/>
              <a:gd name="csX42" fmla="*/ 1400875 w 2118051"/>
              <a:gd name="csY42" fmla="*/ 100455 h 1660314"/>
              <a:gd name="csX43" fmla="*/ 1436734 w 2118051"/>
              <a:gd name="csY43" fmla="*/ 118384 h 1660314"/>
              <a:gd name="csX44" fmla="*/ 1454663 w 2118051"/>
              <a:gd name="csY44" fmla="*/ 136314 h 1660314"/>
              <a:gd name="csX45" fmla="*/ 1490522 w 2118051"/>
              <a:gd name="csY45" fmla="*/ 154243 h 1660314"/>
              <a:gd name="csX46" fmla="*/ 1517416 w 2118051"/>
              <a:gd name="csY46" fmla="*/ 172172 h 1660314"/>
              <a:gd name="csX47" fmla="*/ 1562239 w 2118051"/>
              <a:gd name="csY47" fmla="*/ 55631 h 1660314"/>
              <a:gd name="csX48" fmla="*/ 1598098 w 2118051"/>
              <a:gd name="csY48" fmla="*/ 46667 h 1660314"/>
              <a:gd name="csX49" fmla="*/ 1607063 w 2118051"/>
              <a:gd name="csY49" fmla="*/ 10808 h 1660314"/>
              <a:gd name="csX50" fmla="*/ 1651887 w 2118051"/>
              <a:gd name="csY50" fmla="*/ 1843 h 1660314"/>
              <a:gd name="csX51" fmla="*/ 1723604 w 2118051"/>
              <a:gd name="csY51" fmla="*/ 73561 h 1660314"/>
              <a:gd name="csX52" fmla="*/ 1750498 w 2118051"/>
              <a:gd name="csY52" fmla="*/ 208031 h 1660314"/>
              <a:gd name="csX53" fmla="*/ 1768428 w 2118051"/>
              <a:gd name="csY53" fmla="*/ 234925 h 1660314"/>
              <a:gd name="csX54" fmla="*/ 1795322 w 2118051"/>
              <a:gd name="csY54" fmla="*/ 306643 h 1660314"/>
              <a:gd name="csX55" fmla="*/ 1804287 w 2118051"/>
              <a:gd name="csY55" fmla="*/ 485937 h 1660314"/>
              <a:gd name="csX56" fmla="*/ 1813251 w 2118051"/>
              <a:gd name="csY56" fmla="*/ 539725 h 1660314"/>
              <a:gd name="csX57" fmla="*/ 1840145 w 2118051"/>
              <a:gd name="csY57" fmla="*/ 710055 h 1660314"/>
              <a:gd name="csX58" fmla="*/ 1867039 w 2118051"/>
              <a:gd name="csY58" fmla="*/ 736949 h 1660314"/>
              <a:gd name="csX59" fmla="*/ 1876004 w 2118051"/>
              <a:gd name="csY59" fmla="*/ 763843 h 1660314"/>
              <a:gd name="csX60" fmla="*/ 1884969 w 2118051"/>
              <a:gd name="csY60" fmla="*/ 799702 h 1660314"/>
              <a:gd name="csX61" fmla="*/ 1920828 w 2118051"/>
              <a:gd name="csY61" fmla="*/ 835561 h 1660314"/>
              <a:gd name="csX62" fmla="*/ 1929792 w 2118051"/>
              <a:gd name="csY62" fmla="*/ 862455 h 1660314"/>
              <a:gd name="csX63" fmla="*/ 1974616 w 2118051"/>
              <a:gd name="csY63" fmla="*/ 907278 h 1660314"/>
              <a:gd name="csX64" fmla="*/ 2001510 w 2118051"/>
              <a:gd name="csY64" fmla="*/ 987961 h 1660314"/>
              <a:gd name="csX65" fmla="*/ 2010475 w 2118051"/>
              <a:gd name="csY65" fmla="*/ 1014855 h 1660314"/>
              <a:gd name="csX66" fmla="*/ 2019439 w 2118051"/>
              <a:gd name="csY66" fmla="*/ 1050714 h 1660314"/>
              <a:gd name="csX67" fmla="*/ 2037369 w 2118051"/>
              <a:gd name="csY67" fmla="*/ 1077608 h 1660314"/>
              <a:gd name="csX68" fmla="*/ 2046334 w 2118051"/>
              <a:gd name="csY68" fmla="*/ 1104502 h 1660314"/>
              <a:gd name="csX69" fmla="*/ 2073228 w 2118051"/>
              <a:gd name="csY69" fmla="*/ 1122431 h 1660314"/>
              <a:gd name="csX70" fmla="*/ 2082192 w 2118051"/>
              <a:gd name="csY70" fmla="*/ 1149325 h 1660314"/>
              <a:gd name="csX71" fmla="*/ 2118051 w 2118051"/>
              <a:gd name="csY71" fmla="*/ 1158290 h 1660314"/>
              <a:gd name="csX72" fmla="*/ 2082192 w 2118051"/>
              <a:gd name="csY72" fmla="*/ 1167255 h 1660314"/>
              <a:gd name="csX73" fmla="*/ 1938757 w 2118051"/>
              <a:gd name="csY73" fmla="*/ 1185184 h 1660314"/>
              <a:gd name="csX74" fmla="*/ 1920828 w 2118051"/>
              <a:gd name="csY74" fmla="*/ 1203114 h 1660314"/>
              <a:gd name="csX75" fmla="*/ 1893934 w 2118051"/>
              <a:gd name="csY75" fmla="*/ 1167255 h 1660314"/>
              <a:gd name="csX76" fmla="*/ 1849110 w 2118051"/>
              <a:gd name="csY76" fmla="*/ 1113467 h 1660314"/>
              <a:gd name="csX77" fmla="*/ 1831181 w 2118051"/>
              <a:gd name="csY77" fmla="*/ 1086572 h 1660314"/>
              <a:gd name="csX78" fmla="*/ 1795322 w 2118051"/>
              <a:gd name="csY78" fmla="*/ 1077608 h 1660314"/>
              <a:gd name="csX79" fmla="*/ 1768428 w 2118051"/>
              <a:gd name="csY79" fmla="*/ 1068643 h 1660314"/>
              <a:gd name="csX80" fmla="*/ 1624992 w 2118051"/>
              <a:gd name="csY80" fmla="*/ 1077608 h 1660314"/>
              <a:gd name="csX81" fmla="*/ 1607063 w 2118051"/>
              <a:gd name="csY81" fmla="*/ 1122431 h 1660314"/>
              <a:gd name="csX82" fmla="*/ 1589134 w 2118051"/>
              <a:gd name="csY82" fmla="*/ 1158290 h 1660314"/>
              <a:gd name="csX83" fmla="*/ 1562239 w 2118051"/>
              <a:gd name="csY83" fmla="*/ 1185184 h 1660314"/>
              <a:gd name="csX84" fmla="*/ 1544310 w 2118051"/>
              <a:gd name="csY84" fmla="*/ 1212078 h 1660314"/>
              <a:gd name="csX85" fmla="*/ 1589134 w 2118051"/>
              <a:gd name="csY85" fmla="*/ 1238972 h 1660314"/>
              <a:gd name="csX86" fmla="*/ 1616028 w 2118051"/>
              <a:gd name="csY86" fmla="*/ 1247937 h 1660314"/>
              <a:gd name="csX87" fmla="*/ 1642922 w 2118051"/>
              <a:gd name="csY87" fmla="*/ 1221043 h 1660314"/>
              <a:gd name="csX88" fmla="*/ 1660851 w 2118051"/>
              <a:gd name="csY88" fmla="*/ 1265867 h 1660314"/>
              <a:gd name="csX89" fmla="*/ 1535346 w 2118051"/>
              <a:gd name="csY89" fmla="*/ 1301725 h 1660314"/>
              <a:gd name="csX90" fmla="*/ 1481557 w 2118051"/>
              <a:gd name="csY90" fmla="*/ 1247937 h 1660314"/>
              <a:gd name="csX91" fmla="*/ 1454663 w 2118051"/>
              <a:gd name="csY91" fmla="*/ 1230008 h 1660314"/>
              <a:gd name="csX92" fmla="*/ 1445698 w 2118051"/>
              <a:gd name="csY92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307181 w 2118051"/>
              <a:gd name="csY20" fmla="*/ 647302 h 1660314"/>
              <a:gd name="csX21" fmla="*/ 352004 w 2118051"/>
              <a:gd name="csY21" fmla="*/ 629372 h 1660314"/>
              <a:gd name="csX22" fmla="*/ 414757 w 2118051"/>
              <a:gd name="csY22" fmla="*/ 647302 h 1660314"/>
              <a:gd name="csX23" fmla="*/ 495439 w 2118051"/>
              <a:gd name="csY23" fmla="*/ 512831 h 1660314"/>
              <a:gd name="csX24" fmla="*/ 522334 w 2118051"/>
              <a:gd name="csY24" fmla="*/ 485937 h 1660314"/>
              <a:gd name="csX25" fmla="*/ 540263 w 2118051"/>
              <a:gd name="csY25" fmla="*/ 450078 h 1660314"/>
              <a:gd name="csX26" fmla="*/ 558192 w 2118051"/>
              <a:gd name="csY26" fmla="*/ 315608 h 1660314"/>
              <a:gd name="csX27" fmla="*/ 522334 w 2118051"/>
              <a:gd name="csY27" fmla="*/ 288714 h 1660314"/>
              <a:gd name="csX28" fmla="*/ 468545 w 2118051"/>
              <a:gd name="csY28" fmla="*/ 270784 h 1660314"/>
              <a:gd name="csX29" fmla="*/ 468545 w 2118051"/>
              <a:gd name="csY29" fmla="*/ 118384 h 1660314"/>
              <a:gd name="csX30" fmla="*/ 477510 w 2118051"/>
              <a:gd name="csY30" fmla="*/ 91490 h 1660314"/>
              <a:gd name="csX31" fmla="*/ 504404 w 2118051"/>
              <a:gd name="csY31" fmla="*/ 73561 h 1660314"/>
              <a:gd name="csX32" fmla="*/ 629910 w 2118051"/>
              <a:gd name="csY32" fmla="*/ 91490 h 1660314"/>
              <a:gd name="csX33" fmla="*/ 764381 w 2118051"/>
              <a:gd name="csY33" fmla="*/ 82525 h 1660314"/>
              <a:gd name="csX34" fmla="*/ 800239 w 2118051"/>
              <a:gd name="csY34" fmla="*/ 46667 h 1660314"/>
              <a:gd name="csX35" fmla="*/ 862992 w 2118051"/>
              <a:gd name="csY35" fmla="*/ 73561 h 1660314"/>
              <a:gd name="csX36" fmla="*/ 988498 w 2118051"/>
              <a:gd name="csY36" fmla="*/ 64596 h 1660314"/>
              <a:gd name="csX37" fmla="*/ 1131934 w 2118051"/>
              <a:gd name="csY37" fmla="*/ 55631 h 1660314"/>
              <a:gd name="csX38" fmla="*/ 1176757 w 2118051"/>
              <a:gd name="csY38" fmla="*/ 46667 h 1660314"/>
              <a:gd name="csX39" fmla="*/ 1320192 w 2118051"/>
              <a:gd name="csY39" fmla="*/ 64596 h 1660314"/>
              <a:gd name="csX40" fmla="*/ 1365016 w 2118051"/>
              <a:gd name="csY40" fmla="*/ 91490 h 1660314"/>
              <a:gd name="csX41" fmla="*/ 1400875 w 2118051"/>
              <a:gd name="csY41" fmla="*/ 100455 h 1660314"/>
              <a:gd name="csX42" fmla="*/ 1436734 w 2118051"/>
              <a:gd name="csY42" fmla="*/ 118384 h 1660314"/>
              <a:gd name="csX43" fmla="*/ 1454663 w 2118051"/>
              <a:gd name="csY43" fmla="*/ 136314 h 1660314"/>
              <a:gd name="csX44" fmla="*/ 1490522 w 2118051"/>
              <a:gd name="csY44" fmla="*/ 154243 h 1660314"/>
              <a:gd name="csX45" fmla="*/ 1517416 w 2118051"/>
              <a:gd name="csY45" fmla="*/ 172172 h 1660314"/>
              <a:gd name="csX46" fmla="*/ 1562239 w 2118051"/>
              <a:gd name="csY46" fmla="*/ 55631 h 1660314"/>
              <a:gd name="csX47" fmla="*/ 1598098 w 2118051"/>
              <a:gd name="csY47" fmla="*/ 46667 h 1660314"/>
              <a:gd name="csX48" fmla="*/ 1607063 w 2118051"/>
              <a:gd name="csY48" fmla="*/ 10808 h 1660314"/>
              <a:gd name="csX49" fmla="*/ 1651887 w 2118051"/>
              <a:gd name="csY49" fmla="*/ 1843 h 1660314"/>
              <a:gd name="csX50" fmla="*/ 1723604 w 2118051"/>
              <a:gd name="csY50" fmla="*/ 73561 h 1660314"/>
              <a:gd name="csX51" fmla="*/ 1750498 w 2118051"/>
              <a:gd name="csY51" fmla="*/ 208031 h 1660314"/>
              <a:gd name="csX52" fmla="*/ 1768428 w 2118051"/>
              <a:gd name="csY52" fmla="*/ 234925 h 1660314"/>
              <a:gd name="csX53" fmla="*/ 1795322 w 2118051"/>
              <a:gd name="csY53" fmla="*/ 306643 h 1660314"/>
              <a:gd name="csX54" fmla="*/ 1804287 w 2118051"/>
              <a:gd name="csY54" fmla="*/ 485937 h 1660314"/>
              <a:gd name="csX55" fmla="*/ 1813251 w 2118051"/>
              <a:gd name="csY55" fmla="*/ 539725 h 1660314"/>
              <a:gd name="csX56" fmla="*/ 1840145 w 2118051"/>
              <a:gd name="csY56" fmla="*/ 710055 h 1660314"/>
              <a:gd name="csX57" fmla="*/ 1867039 w 2118051"/>
              <a:gd name="csY57" fmla="*/ 736949 h 1660314"/>
              <a:gd name="csX58" fmla="*/ 1876004 w 2118051"/>
              <a:gd name="csY58" fmla="*/ 763843 h 1660314"/>
              <a:gd name="csX59" fmla="*/ 1884969 w 2118051"/>
              <a:gd name="csY59" fmla="*/ 799702 h 1660314"/>
              <a:gd name="csX60" fmla="*/ 1920828 w 2118051"/>
              <a:gd name="csY60" fmla="*/ 835561 h 1660314"/>
              <a:gd name="csX61" fmla="*/ 1929792 w 2118051"/>
              <a:gd name="csY61" fmla="*/ 862455 h 1660314"/>
              <a:gd name="csX62" fmla="*/ 1974616 w 2118051"/>
              <a:gd name="csY62" fmla="*/ 907278 h 1660314"/>
              <a:gd name="csX63" fmla="*/ 2001510 w 2118051"/>
              <a:gd name="csY63" fmla="*/ 987961 h 1660314"/>
              <a:gd name="csX64" fmla="*/ 2010475 w 2118051"/>
              <a:gd name="csY64" fmla="*/ 1014855 h 1660314"/>
              <a:gd name="csX65" fmla="*/ 2019439 w 2118051"/>
              <a:gd name="csY65" fmla="*/ 1050714 h 1660314"/>
              <a:gd name="csX66" fmla="*/ 2037369 w 2118051"/>
              <a:gd name="csY66" fmla="*/ 1077608 h 1660314"/>
              <a:gd name="csX67" fmla="*/ 2046334 w 2118051"/>
              <a:gd name="csY67" fmla="*/ 1104502 h 1660314"/>
              <a:gd name="csX68" fmla="*/ 2073228 w 2118051"/>
              <a:gd name="csY68" fmla="*/ 1122431 h 1660314"/>
              <a:gd name="csX69" fmla="*/ 2082192 w 2118051"/>
              <a:gd name="csY69" fmla="*/ 1149325 h 1660314"/>
              <a:gd name="csX70" fmla="*/ 2118051 w 2118051"/>
              <a:gd name="csY70" fmla="*/ 1158290 h 1660314"/>
              <a:gd name="csX71" fmla="*/ 2082192 w 2118051"/>
              <a:gd name="csY71" fmla="*/ 1167255 h 1660314"/>
              <a:gd name="csX72" fmla="*/ 1938757 w 2118051"/>
              <a:gd name="csY72" fmla="*/ 1185184 h 1660314"/>
              <a:gd name="csX73" fmla="*/ 1920828 w 2118051"/>
              <a:gd name="csY73" fmla="*/ 1203114 h 1660314"/>
              <a:gd name="csX74" fmla="*/ 1893934 w 2118051"/>
              <a:gd name="csY74" fmla="*/ 1167255 h 1660314"/>
              <a:gd name="csX75" fmla="*/ 1849110 w 2118051"/>
              <a:gd name="csY75" fmla="*/ 1113467 h 1660314"/>
              <a:gd name="csX76" fmla="*/ 1831181 w 2118051"/>
              <a:gd name="csY76" fmla="*/ 1086572 h 1660314"/>
              <a:gd name="csX77" fmla="*/ 1795322 w 2118051"/>
              <a:gd name="csY77" fmla="*/ 1077608 h 1660314"/>
              <a:gd name="csX78" fmla="*/ 1768428 w 2118051"/>
              <a:gd name="csY78" fmla="*/ 1068643 h 1660314"/>
              <a:gd name="csX79" fmla="*/ 1624992 w 2118051"/>
              <a:gd name="csY79" fmla="*/ 1077608 h 1660314"/>
              <a:gd name="csX80" fmla="*/ 1607063 w 2118051"/>
              <a:gd name="csY80" fmla="*/ 1122431 h 1660314"/>
              <a:gd name="csX81" fmla="*/ 1589134 w 2118051"/>
              <a:gd name="csY81" fmla="*/ 1158290 h 1660314"/>
              <a:gd name="csX82" fmla="*/ 1562239 w 2118051"/>
              <a:gd name="csY82" fmla="*/ 1185184 h 1660314"/>
              <a:gd name="csX83" fmla="*/ 1544310 w 2118051"/>
              <a:gd name="csY83" fmla="*/ 1212078 h 1660314"/>
              <a:gd name="csX84" fmla="*/ 1589134 w 2118051"/>
              <a:gd name="csY84" fmla="*/ 1238972 h 1660314"/>
              <a:gd name="csX85" fmla="*/ 1616028 w 2118051"/>
              <a:gd name="csY85" fmla="*/ 1247937 h 1660314"/>
              <a:gd name="csX86" fmla="*/ 1642922 w 2118051"/>
              <a:gd name="csY86" fmla="*/ 1221043 h 1660314"/>
              <a:gd name="csX87" fmla="*/ 1660851 w 2118051"/>
              <a:gd name="csY87" fmla="*/ 1265867 h 1660314"/>
              <a:gd name="csX88" fmla="*/ 1535346 w 2118051"/>
              <a:gd name="csY88" fmla="*/ 1301725 h 1660314"/>
              <a:gd name="csX89" fmla="*/ 1481557 w 2118051"/>
              <a:gd name="csY89" fmla="*/ 1247937 h 1660314"/>
              <a:gd name="csX90" fmla="*/ 1454663 w 2118051"/>
              <a:gd name="csY90" fmla="*/ 1230008 h 1660314"/>
              <a:gd name="csX91" fmla="*/ 1445698 w 2118051"/>
              <a:gd name="csY91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307181 w 2118051"/>
              <a:gd name="csY20" fmla="*/ 647302 h 1660314"/>
              <a:gd name="csX21" fmla="*/ 352004 w 2118051"/>
              <a:gd name="csY21" fmla="*/ 629372 h 1660314"/>
              <a:gd name="csX22" fmla="*/ 495439 w 2118051"/>
              <a:gd name="csY22" fmla="*/ 512831 h 1660314"/>
              <a:gd name="csX23" fmla="*/ 522334 w 2118051"/>
              <a:gd name="csY23" fmla="*/ 485937 h 1660314"/>
              <a:gd name="csX24" fmla="*/ 540263 w 2118051"/>
              <a:gd name="csY24" fmla="*/ 450078 h 1660314"/>
              <a:gd name="csX25" fmla="*/ 558192 w 2118051"/>
              <a:gd name="csY25" fmla="*/ 315608 h 1660314"/>
              <a:gd name="csX26" fmla="*/ 522334 w 2118051"/>
              <a:gd name="csY26" fmla="*/ 288714 h 1660314"/>
              <a:gd name="csX27" fmla="*/ 468545 w 2118051"/>
              <a:gd name="csY27" fmla="*/ 270784 h 1660314"/>
              <a:gd name="csX28" fmla="*/ 468545 w 2118051"/>
              <a:gd name="csY28" fmla="*/ 118384 h 1660314"/>
              <a:gd name="csX29" fmla="*/ 477510 w 2118051"/>
              <a:gd name="csY29" fmla="*/ 91490 h 1660314"/>
              <a:gd name="csX30" fmla="*/ 504404 w 2118051"/>
              <a:gd name="csY30" fmla="*/ 73561 h 1660314"/>
              <a:gd name="csX31" fmla="*/ 629910 w 2118051"/>
              <a:gd name="csY31" fmla="*/ 91490 h 1660314"/>
              <a:gd name="csX32" fmla="*/ 764381 w 2118051"/>
              <a:gd name="csY32" fmla="*/ 82525 h 1660314"/>
              <a:gd name="csX33" fmla="*/ 800239 w 2118051"/>
              <a:gd name="csY33" fmla="*/ 46667 h 1660314"/>
              <a:gd name="csX34" fmla="*/ 862992 w 2118051"/>
              <a:gd name="csY34" fmla="*/ 73561 h 1660314"/>
              <a:gd name="csX35" fmla="*/ 988498 w 2118051"/>
              <a:gd name="csY35" fmla="*/ 64596 h 1660314"/>
              <a:gd name="csX36" fmla="*/ 1131934 w 2118051"/>
              <a:gd name="csY36" fmla="*/ 55631 h 1660314"/>
              <a:gd name="csX37" fmla="*/ 1176757 w 2118051"/>
              <a:gd name="csY37" fmla="*/ 46667 h 1660314"/>
              <a:gd name="csX38" fmla="*/ 1320192 w 2118051"/>
              <a:gd name="csY38" fmla="*/ 64596 h 1660314"/>
              <a:gd name="csX39" fmla="*/ 1365016 w 2118051"/>
              <a:gd name="csY39" fmla="*/ 91490 h 1660314"/>
              <a:gd name="csX40" fmla="*/ 1400875 w 2118051"/>
              <a:gd name="csY40" fmla="*/ 100455 h 1660314"/>
              <a:gd name="csX41" fmla="*/ 1436734 w 2118051"/>
              <a:gd name="csY41" fmla="*/ 118384 h 1660314"/>
              <a:gd name="csX42" fmla="*/ 1454663 w 2118051"/>
              <a:gd name="csY42" fmla="*/ 136314 h 1660314"/>
              <a:gd name="csX43" fmla="*/ 1490522 w 2118051"/>
              <a:gd name="csY43" fmla="*/ 154243 h 1660314"/>
              <a:gd name="csX44" fmla="*/ 1517416 w 2118051"/>
              <a:gd name="csY44" fmla="*/ 172172 h 1660314"/>
              <a:gd name="csX45" fmla="*/ 1562239 w 2118051"/>
              <a:gd name="csY45" fmla="*/ 55631 h 1660314"/>
              <a:gd name="csX46" fmla="*/ 1598098 w 2118051"/>
              <a:gd name="csY46" fmla="*/ 46667 h 1660314"/>
              <a:gd name="csX47" fmla="*/ 1607063 w 2118051"/>
              <a:gd name="csY47" fmla="*/ 10808 h 1660314"/>
              <a:gd name="csX48" fmla="*/ 1651887 w 2118051"/>
              <a:gd name="csY48" fmla="*/ 1843 h 1660314"/>
              <a:gd name="csX49" fmla="*/ 1723604 w 2118051"/>
              <a:gd name="csY49" fmla="*/ 73561 h 1660314"/>
              <a:gd name="csX50" fmla="*/ 1750498 w 2118051"/>
              <a:gd name="csY50" fmla="*/ 208031 h 1660314"/>
              <a:gd name="csX51" fmla="*/ 1768428 w 2118051"/>
              <a:gd name="csY51" fmla="*/ 234925 h 1660314"/>
              <a:gd name="csX52" fmla="*/ 1795322 w 2118051"/>
              <a:gd name="csY52" fmla="*/ 306643 h 1660314"/>
              <a:gd name="csX53" fmla="*/ 1804287 w 2118051"/>
              <a:gd name="csY53" fmla="*/ 485937 h 1660314"/>
              <a:gd name="csX54" fmla="*/ 1813251 w 2118051"/>
              <a:gd name="csY54" fmla="*/ 539725 h 1660314"/>
              <a:gd name="csX55" fmla="*/ 1840145 w 2118051"/>
              <a:gd name="csY55" fmla="*/ 710055 h 1660314"/>
              <a:gd name="csX56" fmla="*/ 1867039 w 2118051"/>
              <a:gd name="csY56" fmla="*/ 736949 h 1660314"/>
              <a:gd name="csX57" fmla="*/ 1876004 w 2118051"/>
              <a:gd name="csY57" fmla="*/ 763843 h 1660314"/>
              <a:gd name="csX58" fmla="*/ 1884969 w 2118051"/>
              <a:gd name="csY58" fmla="*/ 799702 h 1660314"/>
              <a:gd name="csX59" fmla="*/ 1920828 w 2118051"/>
              <a:gd name="csY59" fmla="*/ 835561 h 1660314"/>
              <a:gd name="csX60" fmla="*/ 1929792 w 2118051"/>
              <a:gd name="csY60" fmla="*/ 862455 h 1660314"/>
              <a:gd name="csX61" fmla="*/ 1974616 w 2118051"/>
              <a:gd name="csY61" fmla="*/ 907278 h 1660314"/>
              <a:gd name="csX62" fmla="*/ 2001510 w 2118051"/>
              <a:gd name="csY62" fmla="*/ 987961 h 1660314"/>
              <a:gd name="csX63" fmla="*/ 2010475 w 2118051"/>
              <a:gd name="csY63" fmla="*/ 1014855 h 1660314"/>
              <a:gd name="csX64" fmla="*/ 2019439 w 2118051"/>
              <a:gd name="csY64" fmla="*/ 1050714 h 1660314"/>
              <a:gd name="csX65" fmla="*/ 2037369 w 2118051"/>
              <a:gd name="csY65" fmla="*/ 1077608 h 1660314"/>
              <a:gd name="csX66" fmla="*/ 2046334 w 2118051"/>
              <a:gd name="csY66" fmla="*/ 1104502 h 1660314"/>
              <a:gd name="csX67" fmla="*/ 2073228 w 2118051"/>
              <a:gd name="csY67" fmla="*/ 1122431 h 1660314"/>
              <a:gd name="csX68" fmla="*/ 2082192 w 2118051"/>
              <a:gd name="csY68" fmla="*/ 1149325 h 1660314"/>
              <a:gd name="csX69" fmla="*/ 2118051 w 2118051"/>
              <a:gd name="csY69" fmla="*/ 1158290 h 1660314"/>
              <a:gd name="csX70" fmla="*/ 2082192 w 2118051"/>
              <a:gd name="csY70" fmla="*/ 1167255 h 1660314"/>
              <a:gd name="csX71" fmla="*/ 1938757 w 2118051"/>
              <a:gd name="csY71" fmla="*/ 1185184 h 1660314"/>
              <a:gd name="csX72" fmla="*/ 1920828 w 2118051"/>
              <a:gd name="csY72" fmla="*/ 1203114 h 1660314"/>
              <a:gd name="csX73" fmla="*/ 1893934 w 2118051"/>
              <a:gd name="csY73" fmla="*/ 1167255 h 1660314"/>
              <a:gd name="csX74" fmla="*/ 1849110 w 2118051"/>
              <a:gd name="csY74" fmla="*/ 1113467 h 1660314"/>
              <a:gd name="csX75" fmla="*/ 1831181 w 2118051"/>
              <a:gd name="csY75" fmla="*/ 1086572 h 1660314"/>
              <a:gd name="csX76" fmla="*/ 1795322 w 2118051"/>
              <a:gd name="csY76" fmla="*/ 1077608 h 1660314"/>
              <a:gd name="csX77" fmla="*/ 1768428 w 2118051"/>
              <a:gd name="csY77" fmla="*/ 1068643 h 1660314"/>
              <a:gd name="csX78" fmla="*/ 1624992 w 2118051"/>
              <a:gd name="csY78" fmla="*/ 1077608 h 1660314"/>
              <a:gd name="csX79" fmla="*/ 1607063 w 2118051"/>
              <a:gd name="csY79" fmla="*/ 1122431 h 1660314"/>
              <a:gd name="csX80" fmla="*/ 1589134 w 2118051"/>
              <a:gd name="csY80" fmla="*/ 1158290 h 1660314"/>
              <a:gd name="csX81" fmla="*/ 1562239 w 2118051"/>
              <a:gd name="csY81" fmla="*/ 1185184 h 1660314"/>
              <a:gd name="csX82" fmla="*/ 1544310 w 2118051"/>
              <a:gd name="csY82" fmla="*/ 1212078 h 1660314"/>
              <a:gd name="csX83" fmla="*/ 1589134 w 2118051"/>
              <a:gd name="csY83" fmla="*/ 1238972 h 1660314"/>
              <a:gd name="csX84" fmla="*/ 1616028 w 2118051"/>
              <a:gd name="csY84" fmla="*/ 1247937 h 1660314"/>
              <a:gd name="csX85" fmla="*/ 1642922 w 2118051"/>
              <a:gd name="csY85" fmla="*/ 1221043 h 1660314"/>
              <a:gd name="csX86" fmla="*/ 1660851 w 2118051"/>
              <a:gd name="csY86" fmla="*/ 1265867 h 1660314"/>
              <a:gd name="csX87" fmla="*/ 1535346 w 2118051"/>
              <a:gd name="csY87" fmla="*/ 1301725 h 1660314"/>
              <a:gd name="csX88" fmla="*/ 1481557 w 2118051"/>
              <a:gd name="csY88" fmla="*/ 1247937 h 1660314"/>
              <a:gd name="csX89" fmla="*/ 1454663 w 2118051"/>
              <a:gd name="csY89" fmla="*/ 1230008 h 1660314"/>
              <a:gd name="csX90" fmla="*/ 1445698 w 2118051"/>
              <a:gd name="csY90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307181 w 2118051"/>
              <a:gd name="csY20" fmla="*/ 647302 h 1660314"/>
              <a:gd name="csX21" fmla="*/ 495439 w 2118051"/>
              <a:gd name="csY21" fmla="*/ 512831 h 1660314"/>
              <a:gd name="csX22" fmla="*/ 522334 w 2118051"/>
              <a:gd name="csY22" fmla="*/ 485937 h 1660314"/>
              <a:gd name="csX23" fmla="*/ 540263 w 2118051"/>
              <a:gd name="csY23" fmla="*/ 450078 h 1660314"/>
              <a:gd name="csX24" fmla="*/ 558192 w 2118051"/>
              <a:gd name="csY24" fmla="*/ 315608 h 1660314"/>
              <a:gd name="csX25" fmla="*/ 522334 w 2118051"/>
              <a:gd name="csY25" fmla="*/ 288714 h 1660314"/>
              <a:gd name="csX26" fmla="*/ 468545 w 2118051"/>
              <a:gd name="csY26" fmla="*/ 270784 h 1660314"/>
              <a:gd name="csX27" fmla="*/ 468545 w 2118051"/>
              <a:gd name="csY27" fmla="*/ 118384 h 1660314"/>
              <a:gd name="csX28" fmla="*/ 477510 w 2118051"/>
              <a:gd name="csY28" fmla="*/ 91490 h 1660314"/>
              <a:gd name="csX29" fmla="*/ 504404 w 2118051"/>
              <a:gd name="csY29" fmla="*/ 73561 h 1660314"/>
              <a:gd name="csX30" fmla="*/ 629910 w 2118051"/>
              <a:gd name="csY30" fmla="*/ 91490 h 1660314"/>
              <a:gd name="csX31" fmla="*/ 764381 w 2118051"/>
              <a:gd name="csY31" fmla="*/ 82525 h 1660314"/>
              <a:gd name="csX32" fmla="*/ 800239 w 2118051"/>
              <a:gd name="csY32" fmla="*/ 46667 h 1660314"/>
              <a:gd name="csX33" fmla="*/ 862992 w 2118051"/>
              <a:gd name="csY33" fmla="*/ 73561 h 1660314"/>
              <a:gd name="csX34" fmla="*/ 988498 w 2118051"/>
              <a:gd name="csY34" fmla="*/ 64596 h 1660314"/>
              <a:gd name="csX35" fmla="*/ 1131934 w 2118051"/>
              <a:gd name="csY35" fmla="*/ 55631 h 1660314"/>
              <a:gd name="csX36" fmla="*/ 1176757 w 2118051"/>
              <a:gd name="csY36" fmla="*/ 46667 h 1660314"/>
              <a:gd name="csX37" fmla="*/ 1320192 w 2118051"/>
              <a:gd name="csY37" fmla="*/ 64596 h 1660314"/>
              <a:gd name="csX38" fmla="*/ 1365016 w 2118051"/>
              <a:gd name="csY38" fmla="*/ 91490 h 1660314"/>
              <a:gd name="csX39" fmla="*/ 1400875 w 2118051"/>
              <a:gd name="csY39" fmla="*/ 100455 h 1660314"/>
              <a:gd name="csX40" fmla="*/ 1436734 w 2118051"/>
              <a:gd name="csY40" fmla="*/ 118384 h 1660314"/>
              <a:gd name="csX41" fmla="*/ 1454663 w 2118051"/>
              <a:gd name="csY41" fmla="*/ 136314 h 1660314"/>
              <a:gd name="csX42" fmla="*/ 1490522 w 2118051"/>
              <a:gd name="csY42" fmla="*/ 154243 h 1660314"/>
              <a:gd name="csX43" fmla="*/ 1517416 w 2118051"/>
              <a:gd name="csY43" fmla="*/ 172172 h 1660314"/>
              <a:gd name="csX44" fmla="*/ 1562239 w 2118051"/>
              <a:gd name="csY44" fmla="*/ 55631 h 1660314"/>
              <a:gd name="csX45" fmla="*/ 1598098 w 2118051"/>
              <a:gd name="csY45" fmla="*/ 46667 h 1660314"/>
              <a:gd name="csX46" fmla="*/ 1607063 w 2118051"/>
              <a:gd name="csY46" fmla="*/ 10808 h 1660314"/>
              <a:gd name="csX47" fmla="*/ 1651887 w 2118051"/>
              <a:gd name="csY47" fmla="*/ 1843 h 1660314"/>
              <a:gd name="csX48" fmla="*/ 1723604 w 2118051"/>
              <a:gd name="csY48" fmla="*/ 73561 h 1660314"/>
              <a:gd name="csX49" fmla="*/ 1750498 w 2118051"/>
              <a:gd name="csY49" fmla="*/ 208031 h 1660314"/>
              <a:gd name="csX50" fmla="*/ 1768428 w 2118051"/>
              <a:gd name="csY50" fmla="*/ 234925 h 1660314"/>
              <a:gd name="csX51" fmla="*/ 1795322 w 2118051"/>
              <a:gd name="csY51" fmla="*/ 306643 h 1660314"/>
              <a:gd name="csX52" fmla="*/ 1804287 w 2118051"/>
              <a:gd name="csY52" fmla="*/ 485937 h 1660314"/>
              <a:gd name="csX53" fmla="*/ 1813251 w 2118051"/>
              <a:gd name="csY53" fmla="*/ 539725 h 1660314"/>
              <a:gd name="csX54" fmla="*/ 1840145 w 2118051"/>
              <a:gd name="csY54" fmla="*/ 710055 h 1660314"/>
              <a:gd name="csX55" fmla="*/ 1867039 w 2118051"/>
              <a:gd name="csY55" fmla="*/ 736949 h 1660314"/>
              <a:gd name="csX56" fmla="*/ 1876004 w 2118051"/>
              <a:gd name="csY56" fmla="*/ 763843 h 1660314"/>
              <a:gd name="csX57" fmla="*/ 1884969 w 2118051"/>
              <a:gd name="csY57" fmla="*/ 799702 h 1660314"/>
              <a:gd name="csX58" fmla="*/ 1920828 w 2118051"/>
              <a:gd name="csY58" fmla="*/ 835561 h 1660314"/>
              <a:gd name="csX59" fmla="*/ 1929792 w 2118051"/>
              <a:gd name="csY59" fmla="*/ 862455 h 1660314"/>
              <a:gd name="csX60" fmla="*/ 1974616 w 2118051"/>
              <a:gd name="csY60" fmla="*/ 907278 h 1660314"/>
              <a:gd name="csX61" fmla="*/ 2001510 w 2118051"/>
              <a:gd name="csY61" fmla="*/ 987961 h 1660314"/>
              <a:gd name="csX62" fmla="*/ 2010475 w 2118051"/>
              <a:gd name="csY62" fmla="*/ 1014855 h 1660314"/>
              <a:gd name="csX63" fmla="*/ 2019439 w 2118051"/>
              <a:gd name="csY63" fmla="*/ 1050714 h 1660314"/>
              <a:gd name="csX64" fmla="*/ 2037369 w 2118051"/>
              <a:gd name="csY64" fmla="*/ 1077608 h 1660314"/>
              <a:gd name="csX65" fmla="*/ 2046334 w 2118051"/>
              <a:gd name="csY65" fmla="*/ 1104502 h 1660314"/>
              <a:gd name="csX66" fmla="*/ 2073228 w 2118051"/>
              <a:gd name="csY66" fmla="*/ 1122431 h 1660314"/>
              <a:gd name="csX67" fmla="*/ 2082192 w 2118051"/>
              <a:gd name="csY67" fmla="*/ 1149325 h 1660314"/>
              <a:gd name="csX68" fmla="*/ 2118051 w 2118051"/>
              <a:gd name="csY68" fmla="*/ 1158290 h 1660314"/>
              <a:gd name="csX69" fmla="*/ 2082192 w 2118051"/>
              <a:gd name="csY69" fmla="*/ 1167255 h 1660314"/>
              <a:gd name="csX70" fmla="*/ 1938757 w 2118051"/>
              <a:gd name="csY70" fmla="*/ 1185184 h 1660314"/>
              <a:gd name="csX71" fmla="*/ 1920828 w 2118051"/>
              <a:gd name="csY71" fmla="*/ 1203114 h 1660314"/>
              <a:gd name="csX72" fmla="*/ 1893934 w 2118051"/>
              <a:gd name="csY72" fmla="*/ 1167255 h 1660314"/>
              <a:gd name="csX73" fmla="*/ 1849110 w 2118051"/>
              <a:gd name="csY73" fmla="*/ 1113467 h 1660314"/>
              <a:gd name="csX74" fmla="*/ 1831181 w 2118051"/>
              <a:gd name="csY74" fmla="*/ 1086572 h 1660314"/>
              <a:gd name="csX75" fmla="*/ 1795322 w 2118051"/>
              <a:gd name="csY75" fmla="*/ 1077608 h 1660314"/>
              <a:gd name="csX76" fmla="*/ 1768428 w 2118051"/>
              <a:gd name="csY76" fmla="*/ 1068643 h 1660314"/>
              <a:gd name="csX77" fmla="*/ 1624992 w 2118051"/>
              <a:gd name="csY77" fmla="*/ 1077608 h 1660314"/>
              <a:gd name="csX78" fmla="*/ 1607063 w 2118051"/>
              <a:gd name="csY78" fmla="*/ 1122431 h 1660314"/>
              <a:gd name="csX79" fmla="*/ 1589134 w 2118051"/>
              <a:gd name="csY79" fmla="*/ 1158290 h 1660314"/>
              <a:gd name="csX80" fmla="*/ 1562239 w 2118051"/>
              <a:gd name="csY80" fmla="*/ 1185184 h 1660314"/>
              <a:gd name="csX81" fmla="*/ 1544310 w 2118051"/>
              <a:gd name="csY81" fmla="*/ 1212078 h 1660314"/>
              <a:gd name="csX82" fmla="*/ 1589134 w 2118051"/>
              <a:gd name="csY82" fmla="*/ 1238972 h 1660314"/>
              <a:gd name="csX83" fmla="*/ 1616028 w 2118051"/>
              <a:gd name="csY83" fmla="*/ 1247937 h 1660314"/>
              <a:gd name="csX84" fmla="*/ 1642922 w 2118051"/>
              <a:gd name="csY84" fmla="*/ 1221043 h 1660314"/>
              <a:gd name="csX85" fmla="*/ 1660851 w 2118051"/>
              <a:gd name="csY85" fmla="*/ 1265867 h 1660314"/>
              <a:gd name="csX86" fmla="*/ 1535346 w 2118051"/>
              <a:gd name="csY86" fmla="*/ 1301725 h 1660314"/>
              <a:gd name="csX87" fmla="*/ 1481557 w 2118051"/>
              <a:gd name="csY87" fmla="*/ 1247937 h 1660314"/>
              <a:gd name="csX88" fmla="*/ 1454663 w 2118051"/>
              <a:gd name="csY88" fmla="*/ 1230008 h 1660314"/>
              <a:gd name="csX89" fmla="*/ 1445698 w 2118051"/>
              <a:gd name="csY89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316145 w 2118051"/>
              <a:gd name="csY19" fmla="*/ 781772 h 1660314"/>
              <a:gd name="csX20" fmla="*/ 495439 w 2118051"/>
              <a:gd name="csY20" fmla="*/ 512831 h 1660314"/>
              <a:gd name="csX21" fmla="*/ 522334 w 2118051"/>
              <a:gd name="csY21" fmla="*/ 485937 h 1660314"/>
              <a:gd name="csX22" fmla="*/ 540263 w 2118051"/>
              <a:gd name="csY22" fmla="*/ 450078 h 1660314"/>
              <a:gd name="csX23" fmla="*/ 558192 w 2118051"/>
              <a:gd name="csY23" fmla="*/ 315608 h 1660314"/>
              <a:gd name="csX24" fmla="*/ 522334 w 2118051"/>
              <a:gd name="csY24" fmla="*/ 288714 h 1660314"/>
              <a:gd name="csX25" fmla="*/ 468545 w 2118051"/>
              <a:gd name="csY25" fmla="*/ 270784 h 1660314"/>
              <a:gd name="csX26" fmla="*/ 468545 w 2118051"/>
              <a:gd name="csY26" fmla="*/ 118384 h 1660314"/>
              <a:gd name="csX27" fmla="*/ 477510 w 2118051"/>
              <a:gd name="csY27" fmla="*/ 91490 h 1660314"/>
              <a:gd name="csX28" fmla="*/ 504404 w 2118051"/>
              <a:gd name="csY28" fmla="*/ 73561 h 1660314"/>
              <a:gd name="csX29" fmla="*/ 629910 w 2118051"/>
              <a:gd name="csY29" fmla="*/ 91490 h 1660314"/>
              <a:gd name="csX30" fmla="*/ 764381 w 2118051"/>
              <a:gd name="csY30" fmla="*/ 82525 h 1660314"/>
              <a:gd name="csX31" fmla="*/ 800239 w 2118051"/>
              <a:gd name="csY31" fmla="*/ 46667 h 1660314"/>
              <a:gd name="csX32" fmla="*/ 862992 w 2118051"/>
              <a:gd name="csY32" fmla="*/ 73561 h 1660314"/>
              <a:gd name="csX33" fmla="*/ 988498 w 2118051"/>
              <a:gd name="csY33" fmla="*/ 64596 h 1660314"/>
              <a:gd name="csX34" fmla="*/ 1131934 w 2118051"/>
              <a:gd name="csY34" fmla="*/ 55631 h 1660314"/>
              <a:gd name="csX35" fmla="*/ 1176757 w 2118051"/>
              <a:gd name="csY35" fmla="*/ 46667 h 1660314"/>
              <a:gd name="csX36" fmla="*/ 1320192 w 2118051"/>
              <a:gd name="csY36" fmla="*/ 64596 h 1660314"/>
              <a:gd name="csX37" fmla="*/ 1365016 w 2118051"/>
              <a:gd name="csY37" fmla="*/ 91490 h 1660314"/>
              <a:gd name="csX38" fmla="*/ 1400875 w 2118051"/>
              <a:gd name="csY38" fmla="*/ 100455 h 1660314"/>
              <a:gd name="csX39" fmla="*/ 1436734 w 2118051"/>
              <a:gd name="csY39" fmla="*/ 118384 h 1660314"/>
              <a:gd name="csX40" fmla="*/ 1454663 w 2118051"/>
              <a:gd name="csY40" fmla="*/ 136314 h 1660314"/>
              <a:gd name="csX41" fmla="*/ 1490522 w 2118051"/>
              <a:gd name="csY41" fmla="*/ 154243 h 1660314"/>
              <a:gd name="csX42" fmla="*/ 1517416 w 2118051"/>
              <a:gd name="csY42" fmla="*/ 172172 h 1660314"/>
              <a:gd name="csX43" fmla="*/ 1562239 w 2118051"/>
              <a:gd name="csY43" fmla="*/ 55631 h 1660314"/>
              <a:gd name="csX44" fmla="*/ 1598098 w 2118051"/>
              <a:gd name="csY44" fmla="*/ 46667 h 1660314"/>
              <a:gd name="csX45" fmla="*/ 1607063 w 2118051"/>
              <a:gd name="csY45" fmla="*/ 10808 h 1660314"/>
              <a:gd name="csX46" fmla="*/ 1651887 w 2118051"/>
              <a:gd name="csY46" fmla="*/ 1843 h 1660314"/>
              <a:gd name="csX47" fmla="*/ 1723604 w 2118051"/>
              <a:gd name="csY47" fmla="*/ 73561 h 1660314"/>
              <a:gd name="csX48" fmla="*/ 1750498 w 2118051"/>
              <a:gd name="csY48" fmla="*/ 208031 h 1660314"/>
              <a:gd name="csX49" fmla="*/ 1768428 w 2118051"/>
              <a:gd name="csY49" fmla="*/ 234925 h 1660314"/>
              <a:gd name="csX50" fmla="*/ 1795322 w 2118051"/>
              <a:gd name="csY50" fmla="*/ 306643 h 1660314"/>
              <a:gd name="csX51" fmla="*/ 1804287 w 2118051"/>
              <a:gd name="csY51" fmla="*/ 485937 h 1660314"/>
              <a:gd name="csX52" fmla="*/ 1813251 w 2118051"/>
              <a:gd name="csY52" fmla="*/ 539725 h 1660314"/>
              <a:gd name="csX53" fmla="*/ 1840145 w 2118051"/>
              <a:gd name="csY53" fmla="*/ 710055 h 1660314"/>
              <a:gd name="csX54" fmla="*/ 1867039 w 2118051"/>
              <a:gd name="csY54" fmla="*/ 736949 h 1660314"/>
              <a:gd name="csX55" fmla="*/ 1876004 w 2118051"/>
              <a:gd name="csY55" fmla="*/ 763843 h 1660314"/>
              <a:gd name="csX56" fmla="*/ 1884969 w 2118051"/>
              <a:gd name="csY56" fmla="*/ 799702 h 1660314"/>
              <a:gd name="csX57" fmla="*/ 1920828 w 2118051"/>
              <a:gd name="csY57" fmla="*/ 835561 h 1660314"/>
              <a:gd name="csX58" fmla="*/ 1929792 w 2118051"/>
              <a:gd name="csY58" fmla="*/ 862455 h 1660314"/>
              <a:gd name="csX59" fmla="*/ 1974616 w 2118051"/>
              <a:gd name="csY59" fmla="*/ 907278 h 1660314"/>
              <a:gd name="csX60" fmla="*/ 2001510 w 2118051"/>
              <a:gd name="csY60" fmla="*/ 987961 h 1660314"/>
              <a:gd name="csX61" fmla="*/ 2010475 w 2118051"/>
              <a:gd name="csY61" fmla="*/ 1014855 h 1660314"/>
              <a:gd name="csX62" fmla="*/ 2019439 w 2118051"/>
              <a:gd name="csY62" fmla="*/ 1050714 h 1660314"/>
              <a:gd name="csX63" fmla="*/ 2037369 w 2118051"/>
              <a:gd name="csY63" fmla="*/ 1077608 h 1660314"/>
              <a:gd name="csX64" fmla="*/ 2046334 w 2118051"/>
              <a:gd name="csY64" fmla="*/ 1104502 h 1660314"/>
              <a:gd name="csX65" fmla="*/ 2073228 w 2118051"/>
              <a:gd name="csY65" fmla="*/ 1122431 h 1660314"/>
              <a:gd name="csX66" fmla="*/ 2082192 w 2118051"/>
              <a:gd name="csY66" fmla="*/ 1149325 h 1660314"/>
              <a:gd name="csX67" fmla="*/ 2118051 w 2118051"/>
              <a:gd name="csY67" fmla="*/ 1158290 h 1660314"/>
              <a:gd name="csX68" fmla="*/ 2082192 w 2118051"/>
              <a:gd name="csY68" fmla="*/ 1167255 h 1660314"/>
              <a:gd name="csX69" fmla="*/ 1938757 w 2118051"/>
              <a:gd name="csY69" fmla="*/ 1185184 h 1660314"/>
              <a:gd name="csX70" fmla="*/ 1920828 w 2118051"/>
              <a:gd name="csY70" fmla="*/ 1203114 h 1660314"/>
              <a:gd name="csX71" fmla="*/ 1893934 w 2118051"/>
              <a:gd name="csY71" fmla="*/ 1167255 h 1660314"/>
              <a:gd name="csX72" fmla="*/ 1849110 w 2118051"/>
              <a:gd name="csY72" fmla="*/ 1113467 h 1660314"/>
              <a:gd name="csX73" fmla="*/ 1831181 w 2118051"/>
              <a:gd name="csY73" fmla="*/ 1086572 h 1660314"/>
              <a:gd name="csX74" fmla="*/ 1795322 w 2118051"/>
              <a:gd name="csY74" fmla="*/ 1077608 h 1660314"/>
              <a:gd name="csX75" fmla="*/ 1768428 w 2118051"/>
              <a:gd name="csY75" fmla="*/ 1068643 h 1660314"/>
              <a:gd name="csX76" fmla="*/ 1624992 w 2118051"/>
              <a:gd name="csY76" fmla="*/ 1077608 h 1660314"/>
              <a:gd name="csX77" fmla="*/ 1607063 w 2118051"/>
              <a:gd name="csY77" fmla="*/ 1122431 h 1660314"/>
              <a:gd name="csX78" fmla="*/ 1589134 w 2118051"/>
              <a:gd name="csY78" fmla="*/ 1158290 h 1660314"/>
              <a:gd name="csX79" fmla="*/ 1562239 w 2118051"/>
              <a:gd name="csY79" fmla="*/ 1185184 h 1660314"/>
              <a:gd name="csX80" fmla="*/ 1544310 w 2118051"/>
              <a:gd name="csY80" fmla="*/ 1212078 h 1660314"/>
              <a:gd name="csX81" fmla="*/ 1589134 w 2118051"/>
              <a:gd name="csY81" fmla="*/ 1238972 h 1660314"/>
              <a:gd name="csX82" fmla="*/ 1616028 w 2118051"/>
              <a:gd name="csY82" fmla="*/ 1247937 h 1660314"/>
              <a:gd name="csX83" fmla="*/ 1642922 w 2118051"/>
              <a:gd name="csY83" fmla="*/ 1221043 h 1660314"/>
              <a:gd name="csX84" fmla="*/ 1660851 w 2118051"/>
              <a:gd name="csY84" fmla="*/ 1265867 h 1660314"/>
              <a:gd name="csX85" fmla="*/ 1535346 w 2118051"/>
              <a:gd name="csY85" fmla="*/ 1301725 h 1660314"/>
              <a:gd name="csX86" fmla="*/ 1481557 w 2118051"/>
              <a:gd name="csY86" fmla="*/ 1247937 h 1660314"/>
              <a:gd name="csX87" fmla="*/ 1454663 w 2118051"/>
              <a:gd name="csY87" fmla="*/ 1230008 h 1660314"/>
              <a:gd name="csX88" fmla="*/ 1445698 w 2118051"/>
              <a:gd name="csY88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298216 w 2118051"/>
              <a:gd name="csY18" fmla="*/ 799702 h 1660314"/>
              <a:gd name="csX19" fmla="*/ 495439 w 2118051"/>
              <a:gd name="csY19" fmla="*/ 512831 h 1660314"/>
              <a:gd name="csX20" fmla="*/ 522334 w 2118051"/>
              <a:gd name="csY20" fmla="*/ 485937 h 1660314"/>
              <a:gd name="csX21" fmla="*/ 540263 w 2118051"/>
              <a:gd name="csY21" fmla="*/ 450078 h 1660314"/>
              <a:gd name="csX22" fmla="*/ 558192 w 2118051"/>
              <a:gd name="csY22" fmla="*/ 315608 h 1660314"/>
              <a:gd name="csX23" fmla="*/ 522334 w 2118051"/>
              <a:gd name="csY23" fmla="*/ 288714 h 1660314"/>
              <a:gd name="csX24" fmla="*/ 468545 w 2118051"/>
              <a:gd name="csY24" fmla="*/ 270784 h 1660314"/>
              <a:gd name="csX25" fmla="*/ 468545 w 2118051"/>
              <a:gd name="csY25" fmla="*/ 118384 h 1660314"/>
              <a:gd name="csX26" fmla="*/ 477510 w 2118051"/>
              <a:gd name="csY26" fmla="*/ 91490 h 1660314"/>
              <a:gd name="csX27" fmla="*/ 504404 w 2118051"/>
              <a:gd name="csY27" fmla="*/ 73561 h 1660314"/>
              <a:gd name="csX28" fmla="*/ 629910 w 2118051"/>
              <a:gd name="csY28" fmla="*/ 91490 h 1660314"/>
              <a:gd name="csX29" fmla="*/ 764381 w 2118051"/>
              <a:gd name="csY29" fmla="*/ 82525 h 1660314"/>
              <a:gd name="csX30" fmla="*/ 800239 w 2118051"/>
              <a:gd name="csY30" fmla="*/ 46667 h 1660314"/>
              <a:gd name="csX31" fmla="*/ 862992 w 2118051"/>
              <a:gd name="csY31" fmla="*/ 73561 h 1660314"/>
              <a:gd name="csX32" fmla="*/ 988498 w 2118051"/>
              <a:gd name="csY32" fmla="*/ 64596 h 1660314"/>
              <a:gd name="csX33" fmla="*/ 1131934 w 2118051"/>
              <a:gd name="csY33" fmla="*/ 55631 h 1660314"/>
              <a:gd name="csX34" fmla="*/ 1176757 w 2118051"/>
              <a:gd name="csY34" fmla="*/ 46667 h 1660314"/>
              <a:gd name="csX35" fmla="*/ 1320192 w 2118051"/>
              <a:gd name="csY35" fmla="*/ 64596 h 1660314"/>
              <a:gd name="csX36" fmla="*/ 1365016 w 2118051"/>
              <a:gd name="csY36" fmla="*/ 91490 h 1660314"/>
              <a:gd name="csX37" fmla="*/ 1400875 w 2118051"/>
              <a:gd name="csY37" fmla="*/ 100455 h 1660314"/>
              <a:gd name="csX38" fmla="*/ 1436734 w 2118051"/>
              <a:gd name="csY38" fmla="*/ 118384 h 1660314"/>
              <a:gd name="csX39" fmla="*/ 1454663 w 2118051"/>
              <a:gd name="csY39" fmla="*/ 136314 h 1660314"/>
              <a:gd name="csX40" fmla="*/ 1490522 w 2118051"/>
              <a:gd name="csY40" fmla="*/ 154243 h 1660314"/>
              <a:gd name="csX41" fmla="*/ 1517416 w 2118051"/>
              <a:gd name="csY41" fmla="*/ 172172 h 1660314"/>
              <a:gd name="csX42" fmla="*/ 1562239 w 2118051"/>
              <a:gd name="csY42" fmla="*/ 55631 h 1660314"/>
              <a:gd name="csX43" fmla="*/ 1598098 w 2118051"/>
              <a:gd name="csY43" fmla="*/ 46667 h 1660314"/>
              <a:gd name="csX44" fmla="*/ 1607063 w 2118051"/>
              <a:gd name="csY44" fmla="*/ 10808 h 1660314"/>
              <a:gd name="csX45" fmla="*/ 1651887 w 2118051"/>
              <a:gd name="csY45" fmla="*/ 1843 h 1660314"/>
              <a:gd name="csX46" fmla="*/ 1723604 w 2118051"/>
              <a:gd name="csY46" fmla="*/ 73561 h 1660314"/>
              <a:gd name="csX47" fmla="*/ 1750498 w 2118051"/>
              <a:gd name="csY47" fmla="*/ 208031 h 1660314"/>
              <a:gd name="csX48" fmla="*/ 1768428 w 2118051"/>
              <a:gd name="csY48" fmla="*/ 234925 h 1660314"/>
              <a:gd name="csX49" fmla="*/ 1795322 w 2118051"/>
              <a:gd name="csY49" fmla="*/ 306643 h 1660314"/>
              <a:gd name="csX50" fmla="*/ 1804287 w 2118051"/>
              <a:gd name="csY50" fmla="*/ 485937 h 1660314"/>
              <a:gd name="csX51" fmla="*/ 1813251 w 2118051"/>
              <a:gd name="csY51" fmla="*/ 539725 h 1660314"/>
              <a:gd name="csX52" fmla="*/ 1840145 w 2118051"/>
              <a:gd name="csY52" fmla="*/ 710055 h 1660314"/>
              <a:gd name="csX53" fmla="*/ 1867039 w 2118051"/>
              <a:gd name="csY53" fmla="*/ 736949 h 1660314"/>
              <a:gd name="csX54" fmla="*/ 1876004 w 2118051"/>
              <a:gd name="csY54" fmla="*/ 763843 h 1660314"/>
              <a:gd name="csX55" fmla="*/ 1884969 w 2118051"/>
              <a:gd name="csY55" fmla="*/ 799702 h 1660314"/>
              <a:gd name="csX56" fmla="*/ 1920828 w 2118051"/>
              <a:gd name="csY56" fmla="*/ 835561 h 1660314"/>
              <a:gd name="csX57" fmla="*/ 1929792 w 2118051"/>
              <a:gd name="csY57" fmla="*/ 862455 h 1660314"/>
              <a:gd name="csX58" fmla="*/ 1974616 w 2118051"/>
              <a:gd name="csY58" fmla="*/ 907278 h 1660314"/>
              <a:gd name="csX59" fmla="*/ 2001510 w 2118051"/>
              <a:gd name="csY59" fmla="*/ 987961 h 1660314"/>
              <a:gd name="csX60" fmla="*/ 2010475 w 2118051"/>
              <a:gd name="csY60" fmla="*/ 1014855 h 1660314"/>
              <a:gd name="csX61" fmla="*/ 2019439 w 2118051"/>
              <a:gd name="csY61" fmla="*/ 1050714 h 1660314"/>
              <a:gd name="csX62" fmla="*/ 2037369 w 2118051"/>
              <a:gd name="csY62" fmla="*/ 1077608 h 1660314"/>
              <a:gd name="csX63" fmla="*/ 2046334 w 2118051"/>
              <a:gd name="csY63" fmla="*/ 1104502 h 1660314"/>
              <a:gd name="csX64" fmla="*/ 2073228 w 2118051"/>
              <a:gd name="csY64" fmla="*/ 1122431 h 1660314"/>
              <a:gd name="csX65" fmla="*/ 2082192 w 2118051"/>
              <a:gd name="csY65" fmla="*/ 1149325 h 1660314"/>
              <a:gd name="csX66" fmla="*/ 2118051 w 2118051"/>
              <a:gd name="csY66" fmla="*/ 1158290 h 1660314"/>
              <a:gd name="csX67" fmla="*/ 2082192 w 2118051"/>
              <a:gd name="csY67" fmla="*/ 1167255 h 1660314"/>
              <a:gd name="csX68" fmla="*/ 1938757 w 2118051"/>
              <a:gd name="csY68" fmla="*/ 1185184 h 1660314"/>
              <a:gd name="csX69" fmla="*/ 1920828 w 2118051"/>
              <a:gd name="csY69" fmla="*/ 1203114 h 1660314"/>
              <a:gd name="csX70" fmla="*/ 1893934 w 2118051"/>
              <a:gd name="csY70" fmla="*/ 1167255 h 1660314"/>
              <a:gd name="csX71" fmla="*/ 1849110 w 2118051"/>
              <a:gd name="csY71" fmla="*/ 1113467 h 1660314"/>
              <a:gd name="csX72" fmla="*/ 1831181 w 2118051"/>
              <a:gd name="csY72" fmla="*/ 1086572 h 1660314"/>
              <a:gd name="csX73" fmla="*/ 1795322 w 2118051"/>
              <a:gd name="csY73" fmla="*/ 1077608 h 1660314"/>
              <a:gd name="csX74" fmla="*/ 1768428 w 2118051"/>
              <a:gd name="csY74" fmla="*/ 1068643 h 1660314"/>
              <a:gd name="csX75" fmla="*/ 1624992 w 2118051"/>
              <a:gd name="csY75" fmla="*/ 1077608 h 1660314"/>
              <a:gd name="csX76" fmla="*/ 1607063 w 2118051"/>
              <a:gd name="csY76" fmla="*/ 1122431 h 1660314"/>
              <a:gd name="csX77" fmla="*/ 1589134 w 2118051"/>
              <a:gd name="csY77" fmla="*/ 1158290 h 1660314"/>
              <a:gd name="csX78" fmla="*/ 1562239 w 2118051"/>
              <a:gd name="csY78" fmla="*/ 1185184 h 1660314"/>
              <a:gd name="csX79" fmla="*/ 1544310 w 2118051"/>
              <a:gd name="csY79" fmla="*/ 1212078 h 1660314"/>
              <a:gd name="csX80" fmla="*/ 1589134 w 2118051"/>
              <a:gd name="csY80" fmla="*/ 1238972 h 1660314"/>
              <a:gd name="csX81" fmla="*/ 1616028 w 2118051"/>
              <a:gd name="csY81" fmla="*/ 1247937 h 1660314"/>
              <a:gd name="csX82" fmla="*/ 1642922 w 2118051"/>
              <a:gd name="csY82" fmla="*/ 1221043 h 1660314"/>
              <a:gd name="csX83" fmla="*/ 1660851 w 2118051"/>
              <a:gd name="csY83" fmla="*/ 1265867 h 1660314"/>
              <a:gd name="csX84" fmla="*/ 1535346 w 2118051"/>
              <a:gd name="csY84" fmla="*/ 1301725 h 1660314"/>
              <a:gd name="csX85" fmla="*/ 1481557 w 2118051"/>
              <a:gd name="csY85" fmla="*/ 1247937 h 1660314"/>
              <a:gd name="csX86" fmla="*/ 1454663 w 2118051"/>
              <a:gd name="csY86" fmla="*/ 1230008 h 1660314"/>
              <a:gd name="csX87" fmla="*/ 1445698 w 2118051"/>
              <a:gd name="csY87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289251 w 2118051"/>
              <a:gd name="csY17" fmla="*/ 844525 h 1660314"/>
              <a:gd name="csX18" fmla="*/ 495439 w 2118051"/>
              <a:gd name="csY18" fmla="*/ 512831 h 1660314"/>
              <a:gd name="csX19" fmla="*/ 522334 w 2118051"/>
              <a:gd name="csY19" fmla="*/ 485937 h 1660314"/>
              <a:gd name="csX20" fmla="*/ 540263 w 2118051"/>
              <a:gd name="csY20" fmla="*/ 450078 h 1660314"/>
              <a:gd name="csX21" fmla="*/ 558192 w 2118051"/>
              <a:gd name="csY21" fmla="*/ 315608 h 1660314"/>
              <a:gd name="csX22" fmla="*/ 522334 w 2118051"/>
              <a:gd name="csY22" fmla="*/ 288714 h 1660314"/>
              <a:gd name="csX23" fmla="*/ 468545 w 2118051"/>
              <a:gd name="csY23" fmla="*/ 270784 h 1660314"/>
              <a:gd name="csX24" fmla="*/ 468545 w 2118051"/>
              <a:gd name="csY24" fmla="*/ 118384 h 1660314"/>
              <a:gd name="csX25" fmla="*/ 477510 w 2118051"/>
              <a:gd name="csY25" fmla="*/ 91490 h 1660314"/>
              <a:gd name="csX26" fmla="*/ 504404 w 2118051"/>
              <a:gd name="csY26" fmla="*/ 73561 h 1660314"/>
              <a:gd name="csX27" fmla="*/ 629910 w 2118051"/>
              <a:gd name="csY27" fmla="*/ 91490 h 1660314"/>
              <a:gd name="csX28" fmla="*/ 764381 w 2118051"/>
              <a:gd name="csY28" fmla="*/ 82525 h 1660314"/>
              <a:gd name="csX29" fmla="*/ 800239 w 2118051"/>
              <a:gd name="csY29" fmla="*/ 46667 h 1660314"/>
              <a:gd name="csX30" fmla="*/ 862992 w 2118051"/>
              <a:gd name="csY30" fmla="*/ 73561 h 1660314"/>
              <a:gd name="csX31" fmla="*/ 988498 w 2118051"/>
              <a:gd name="csY31" fmla="*/ 64596 h 1660314"/>
              <a:gd name="csX32" fmla="*/ 1131934 w 2118051"/>
              <a:gd name="csY32" fmla="*/ 55631 h 1660314"/>
              <a:gd name="csX33" fmla="*/ 1176757 w 2118051"/>
              <a:gd name="csY33" fmla="*/ 46667 h 1660314"/>
              <a:gd name="csX34" fmla="*/ 1320192 w 2118051"/>
              <a:gd name="csY34" fmla="*/ 64596 h 1660314"/>
              <a:gd name="csX35" fmla="*/ 1365016 w 2118051"/>
              <a:gd name="csY35" fmla="*/ 91490 h 1660314"/>
              <a:gd name="csX36" fmla="*/ 1400875 w 2118051"/>
              <a:gd name="csY36" fmla="*/ 100455 h 1660314"/>
              <a:gd name="csX37" fmla="*/ 1436734 w 2118051"/>
              <a:gd name="csY37" fmla="*/ 118384 h 1660314"/>
              <a:gd name="csX38" fmla="*/ 1454663 w 2118051"/>
              <a:gd name="csY38" fmla="*/ 136314 h 1660314"/>
              <a:gd name="csX39" fmla="*/ 1490522 w 2118051"/>
              <a:gd name="csY39" fmla="*/ 154243 h 1660314"/>
              <a:gd name="csX40" fmla="*/ 1517416 w 2118051"/>
              <a:gd name="csY40" fmla="*/ 172172 h 1660314"/>
              <a:gd name="csX41" fmla="*/ 1562239 w 2118051"/>
              <a:gd name="csY41" fmla="*/ 55631 h 1660314"/>
              <a:gd name="csX42" fmla="*/ 1598098 w 2118051"/>
              <a:gd name="csY42" fmla="*/ 46667 h 1660314"/>
              <a:gd name="csX43" fmla="*/ 1607063 w 2118051"/>
              <a:gd name="csY43" fmla="*/ 10808 h 1660314"/>
              <a:gd name="csX44" fmla="*/ 1651887 w 2118051"/>
              <a:gd name="csY44" fmla="*/ 1843 h 1660314"/>
              <a:gd name="csX45" fmla="*/ 1723604 w 2118051"/>
              <a:gd name="csY45" fmla="*/ 73561 h 1660314"/>
              <a:gd name="csX46" fmla="*/ 1750498 w 2118051"/>
              <a:gd name="csY46" fmla="*/ 208031 h 1660314"/>
              <a:gd name="csX47" fmla="*/ 1768428 w 2118051"/>
              <a:gd name="csY47" fmla="*/ 234925 h 1660314"/>
              <a:gd name="csX48" fmla="*/ 1795322 w 2118051"/>
              <a:gd name="csY48" fmla="*/ 306643 h 1660314"/>
              <a:gd name="csX49" fmla="*/ 1804287 w 2118051"/>
              <a:gd name="csY49" fmla="*/ 485937 h 1660314"/>
              <a:gd name="csX50" fmla="*/ 1813251 w 2118051"/>
              <a:gd name="csY50" fmla="*/ 539725 h 1660314"/>
              <a:gd name="csX51" fmla="*/ 1840145 w 2118051"/>
              <a:gd name="csY51" fmla="*/ 710055 h 1660314"/>
              <a:gd name="csX52" fmla="*/ 1867039 w 2118051"/>
              <a:gd name="csY52" fmla="*/ 736949 h 1660314"/>
              <a:gd name="csX53" fmla="*/ 1876004 w 2118051"/>
              <a:gd name="csY53" fmla="*/ 763843 h 1660314"/>
              <a:gd name="csX54" fmla="*/ 1884969 w 2118051"/>
              <a:gd name="csY54" fmla="*/ 799702 h 1660314"/>
              <a:gd name="csX55" fmla="*/ 1920828 w 2118051"/>
              <a:gd name="csY55" fmla="*/ 835561 h 1660314"/>
              <a:gd name="csX56" fmla="*/ 1929792 w 2118051"/>
              <a:gd name="csY56" fmla="*/ 862455 h 1660314"/>
              <a:gd name="csX57" fmla="*/ 1974616 w 2118051"/>
              <a:gd name="csY57" fmla="*/ 907278 h 1660314"/>
              <a:gd name="csX58" fmla="*/ 2001510 w 2118051"/>
              <a:gd name="csY58" fmla="*/ 987961 h 1660314"/>
              <a:gd name="csX59" fmla="*/ 2010475 w 2118051"/>
              <a:gd name="csY59" fmla="*/ 1014855 h 1660314"/>
              <a:gd name="csX60" fmla="*/ 2019439 w 2118051"/>
              <a:gd name="csY60" fmla="*/ 1050714 h 1660314"/>
              <a:gd name="csX61" fmla="*/ 2037369 w 2118051"/>
              <a:gd name="csY61" fmla="*/ 1077608 h 1660314"/>
              <a:gd name="csX62" fmla="*/ 2046334 w 2118051"/>
              <a:gd name="csY62" fmla="*/ 1104502 h 1660314"/>
              <a:gd name="csX63" fmla="*/ 2073228 w 2118051"/>
              <a:gd name="csY63" fmla="*/ 1122431 h 1660314"/>
              <a:gd name="csX64" fmla="*/ 2082192 w 2118051"/>
              <a:gd name="csY64" fmla="*/ 1149325 h 1660314"/>
              <a:gd name="csX65" fmla="*/ 2118051 w 2118051"/>
              <a:gd name="csY65" fmla="*/ 1158290 h 1660314"/>
              <a:gd name="csX66" fmla="*/ 2082192 w 2118051"/>
              <a:gd name="csY66" fmla="*/ 1167255 h 1660314"/>
              <a:gd name="csX67" fmla="*/ 1938757 w 2118051"/>
              <a:gd name="csY67" fmla="*/ 1185184 h 1660314"/>
              <a:gd name="csX68" fmla="*/ 1920828 w 2118051"/>
              <a:gd name="csY68" fmla="*/ 1203114 h 1660314"/>
              <a:gd name="csX69" fmla="*/ 1893934 w 2118051"/>
              <a:gd name="csY69" fmla="*/ 1167255 h 1660314"/>
              <a:gd name="csX70" fmla="*/ 1849110 w 2118051"/>
              <a:gd name="csY70" fmla="*/ 1113467 h 1660314"/>
              <a:gd name="csX71" fmla="*/ 1831181 w 2118051"/>
              <a:gd name="csY71" fmla="*/ 1086572 h 1660314"/>
              <a:gd name="csX72" fmla="*/ 1795322 w 2118051"/>
              <a:gd name="csY72" fmla="*/ 1077608 h 1660314"/>
              <a:gd name="csX73" fmla="*/ 1768428 w 2118051"/>
              <a:gd name="csY73" fmla="*/ 1068643 h 1660314"/>
              <a:gd name="csX74" fmla="*/ 1624992 w 2118051"/>
              <a:gd name="csY74" fmla="*/ 1077608 h 1660314"/>
              <a:gd name="csX75" fmla="*/ 1607063 w 2118051"/>
              <a:gd name="csY75" fmla="*/ 1122431 h 1660314"/>
              <a:gd name="csX76" fmla="*/ 1589134 w 2118051"/>
              <a:gd name="csY76" fmla="*/ 1158290 h 1660314"/>
              <a:gd name="csX77" fmla="*/ 1562239 w 2118051"/>
              <a:gd name="csY77" fmla="*/ 1185184 h 1660314"/>
              <a:gd name="csX78" fmla="*/ 1544310 w 2118051"/>
              <a:gd name="csY78" fmla="*/ 1212078 h 1660314"/>
              <a:gd name="csX79" fmla="*/ 1589134 w 2118051"/>
              <a:gd name="csY79" fmla="*/ 1238972 h 1660314"/>
              <a:gd name="csX80" fmla="*/ 1616028 w 2118051"/>
              <a:gd name="csY80" fmla="*/ 1247937 h 1660314"/>
              <a:gd name="csX81" fmla="*/ 1642922 w 2118051"/>
              <a:gd name="csY81" fmla="*/ 1221043 h 1660314"/>
              <a:gd name="csX82" fmla="*/ 1660851 w 2118051"/>
              <a:gd name="csY82" fmla="*/ 1265867 h 1660314"/>
              <a:gd name="csX83" fmla="*/ 1535346 w 2118051"/>
              <a:gd name="csY83" fmla="*/ 1301725 h 1660314"/>
              <a:gd name="csX84" fmla="*/ 1481557 w 2118051"/>
              <a:gd name="csY84" fmla="*/ 1247937 h 1660314"/>
              <a:gd name="csX85" fmla="*/ 1454663 w 2118051"/>
              <a:gd name="csY85" fmla="*/ 1230008 h 1660314"/>
              <a:gd name="csX86" fmla="*/ 1445698 w 2118051"/>
              <a:gd name="csY86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298216 w 2118051"/>
              <a:gd name="csY16" fmla="*/ 916243 h 1660314"/>
              <a:gd name="csX17" fmla="*/ 495439 w 2118051"/>
              <a:gd name="csY17" fmla="*/ 512831 h 1660314"/>
              <a:gd name="csX18" fmla="*/ 522334 w 2118051"/>
              <a:gd name="csY18" fmla="*/ 485937 h 1660314"/>
              <a:gd name="csX19" fmla="*/ 540263 w 2118051"/>
              <a:gd name="csY19" fmla="*/ 450078 h 1660314"/>
              <a:gd name="csX20" fmla="*/ 558192 w 2118051"/>
              <a:gd name="csY20" fmla="*/ 315608 h 1660314"/>
              <a:gd name="csX21" fmla="*/ 522334 w 2118051"/>
              <a:gd name="csY21" fmla="*/ 288714 h 1660314"/>
              <a:gd name="csX22" fmla="*/ 468545 w 2118051"/>
              <a:gd name="csY22" fmla="*/ 270784 h 1660314"/>
              <a:gd name="csX23" fmla="*/ 468545 w 2118051"/>
              <a:gd name="csY23" fmla="*/ 118384 h 1660314"/>
              <a:gd name="csX24" fmla="*/ 477510 w 2118051"/>
              <a:gd name="csY24" fmla="*/ 91490 h 1660314"/>
              <a:gd name="csX25" fmla="*/ 504404 w 2118051"/>
              <a:gd name="csY25" fmla="*/ 73561 h 1660314"/>
              <a:gd name="csX26" fmla="*/ 629910 w 2118051"/>
              <a:gd name="csY26" fmla="*/ 91490 h 1660314"/>
              <a:gd name="csX27" fmla="*/ 764381 w 2118051"/>
              <a:gd name="csY27" fmla="*/ 82525 h 1660314"/>
              <a:gd name="csX28" fmla="*/ 800239 w 2118051"/>
              <a:gd name="csY28" fmla="*/ 46667 h 1660314"/>
              <a:gd name="csX29" fmla="*/ 862992 w 2118051"/>
              <a:gd name="csY29" fmla="*/ 73561 h 1660314"/>
              <a:gd name="csX30" fmla="*/ 988498 w 2118051"/>
              <a:gd name="csY30" fmla="*/ 64596 h 1660314"/>
              <a:gd name="csX31" fmla="*/ 1131934 w 2118051"/>
              <a:gd name="csY31" fmla="*/ 55631 h 1660314"/>
              <a:gd name="csX32" fmla="*/ 1176757 w 2118051"/>
              <a:gd name="csY32" fmla="*/ 46667 h 1660314"/>
              <a:gd name="csX33" fmla="*/ 1320192 w 2118051"/>
              <a:gd name="csY33" fmla="*/ 64596 h 1660314"/>
              <a:gd name="csX34" fmla="*/ 1365016 w 2118051"/>
              <a:gd name="csY34" fmla="*/ 91490 h 1660314"/>
              <a:gd name="csX35" fmla="*/ 1400875 w 2118051"/>
              <a:gd name="csY35" fmla="*/ 100455 h 1660314"/>
              <a:gd name="csX36" fmla="*/ 1436734 w 2118051"/>
              <a:gd name="csY36" fmla="*/ 118384 h 1660314"/>
              <a:gd name="csX37" fmla="*/ 1454663 w 2118051"/>
              <a:gd name="csY37" fmla="*/ 136314 h 1660314"/>
              <a:gd name="csX38" fmla="*/ 1490522 w 2118051"/>
              <a:gd name="csY38" fmla="*/ 154243 h 1660314"/>
              <a:gd name="csX39" fmla="*/ 1517416 w 2118051"/>
              <a:gd name="csY39" fmla="*/ 172172 h 1660314"/>
              <a:gd name="csX40" fmla="*/ 1562239 w 2118051"/>
              <a:gd name="csY40" fmla="*/ 55631 h 1660314"/>
              <a:gd name="csX41" fmla="*/ 1598098 w 2118051"/>
              <a:gd name="csY41" fmla="*/ 46667 h 1660314"/>
              <a:gd name="csX42" fmla="*/ 1607063 w 2118051"/>
              <a:gd name="csY42" fmla="*/ 10808 h 1660314"/>
              <a:gd name="csX43" fmla="*/ 1651887 w 2118051"/>
              <a:gd name="csY43" fmla="*/ 1843 h 1660314"/>
              <a:gd name="csX44" fmla="*/ 1723604 w 2118051"/>
              <a:gd name="csY44" fmla="*/ 73561 h 1660314"/>
              <a:gd name="csX45" fmla="*/ 1750498 w 2118051"/>
              <a:gd name="csY45" fmla="*/ 208031 h 1660314"/>
              <a:gd name="csX46" fmla="*/ 1768428 w 2118051"/>
              <a:gd name="csY46" fmla="*/ 234925 h 1660314"/>
              <a:gd name="csX47" fmla="*/ 1795322 w 2118051"/>
              <a:gd name="csY47" fmla="*/ 306643 h 1660314"/>
              <a:gd name="csX48" fmla="*/ 1804287 w 2118051"/>
              <a:gd name="csY48" fmla="*/ 485937 h 1660314"/>
              <a:gd name="csX49" fmla="*/ 1813251 w 2118051"/>
              <a:gd name="csY49" fmla="*/ 539725 h 1660314"/>
              <a:gd name="csX50" fmla="*/ 1840145 w 2118051"/>
              <a:gd name="csY50" fmla="*/ 710055 h 1660314"/>
              <a:gd name="csX51" fmla="*/ 1867039 w 2118051"/>
              <a:gd name="csY51" fmla="*/ 736949 h 1660314"/>
              <a:gd name="csX52" fmla="*/ 1876004 w 2118051"/>
              <a:gd name="csY52" fmla="*/ 763843 h 1660314"/>
              <a:gd name="csX53" fmla="*/ 1884969 w 2118051"/>
              <a:gd name="csY53" fmla="*/ 799702 h 1660314"/>
              <a:gd name="csX54" fmla="*/ 1920828 w 2118051"/>
              <a:gd name="csY54" fmla="*/ 835561 h 1660314"/>
              <a:gd name="csX55" fmla="*/ 1929792 w 2118051"/>
              <a:gd name="csY55" fmla="*/ 862455 h 1660314"/>
              <a:gd name="csX56" fmla="*/ 1974616 w 2118051"/>
              <a:gd name="csY56" fmla="*/ 907278 h 1660314"/>
              <a:gd name="csX57" fmla="*/ 2001510 w 2118051"/>
              <a:gd name="csY57" fmla="*/ 987961 h 1660314"/>
              <a:gd name="csX58" fmla="*/ 2010475 w 2118051"/>
              <a:gd name="csY58" fmla="*/ 1014855 h 1660314"/>
              <a:gd name="csX59" fmla="*/ 2019439 w 2118051"/>
              <a:gd name="csY59" fmla="*/ 1050714 h 1660314"/>
              <a:gd name="csX60" fmla="*/ 2037369 w 2118051"/>
              <a:gd name="csY60" fmla="*/ 1077608 h 1660314"/>
              <a:gd name="csX61" fmla="*/ 2046334 w 2118051"/>
              <a:gd name="csY61" fmla="*/ 1104502 h 1660314"/>
              <a:gd name="csX62" fmla="*/ 2073228 w 2118051"/>
              <a:gd name="csY62" fmla="*/ 1122431 h 1660314"/>
              <a:gd name="csX63" fmla="*/ 2082192 w 2118051"/>
              <a:gd name="csY63" fmla="*/ 1149325 h 1660314"/>
              <a:gd name="csX64" fmla="*/ 2118051 w 2118051"/>
              <a:gd name="csY64" fmla="*/ 1158290 h 1660314"/>
              <a:gd name="csX65" fmla="*/ 2082192 w 2118051"/>
              <a:gd name="csY65" fmla="*/ 1167255 h 1660314"/>
              <a:gd name="csX66" fmla="*/ 1938757 w 2118051"/>
              <a:gd name="csY66" fmla="*/ 1185184 h 1660314"/>
              <a:gd name="csX67" fmla="*/ 1920828 w 2118051"/>
              <a:gd name="csY67" fmla="*/ 1203114 h 1660314"/>
              <a:gd name="csX68" fmla="*/ 1893934 w 2118051"/>
              <a:gd name="csY68" fmla="*/ 1167255 h 1660314"/>
              <a:gd name="csX69" fmla="*/ 1849110 w 2118051"/>
              <a:gd name="csY69" fmla="*/ 1113467 h 1660314"/>
              <a:gd name="csX70" fmla="*/ 1831181 w 2118051"/>
              <a:gd name="csY70" fmla="*/ 1086572 h 1660314"/>
              <a:gd name="csX71" fmla="*/ 1795322 w 2118051"/>
              <a:gd name="csY71" fmla="*/ 1077608 h 1660314"/>
              <a:gd name="csX72" fmla="*/ 1768428 w 2118051"/>
              <a:gd name="csY72" fmla="*/ 1068643 h 1660314"/>
              <a:gd name="csX73" fmla="*/ 1624992 w 2118051"/>
              <a:gd name="csY73" fmla="*/ 1077608 h 1660314"/>
              <a:gd name="csX74" fmla="*/ 1607063 w 2118051"/>
              <a:gd name="csY74" fmla="*/ 1122431 h 1660314"/>
              <a:gd name="csX75" fmla="*/ 1589134 w 2118051"/>
              <a:gd name="csY75" fmla="*/ 1158290 h 1660314"/>
              <a:gd name="csX76" fmla="*/ 1562239 w 2118051"/>
              <a:gd name="csY76" fmla="*/ 1185184 h 1660314"/>
              <a:gd name="csX77" fmla="*/ 1544310 w 2118051"/>
              <a:gd name="csY77" fmla="*/ 1212078 h 1660314"/>
              <a:gd name="csX78" fmla="*/ 1589134 w 2118051"/>
              <a:gd name="csY78" fmla="*/ 1238972 h 1660314"/>
              <a:gd name="csX79" fmla="*/ 1616028 w 2118051"/>
              <a:gd name="csY79" fmla="*/ 1247937 h 1660314"/>
              <a:gd name="csX80" fmla="*/ 1642922 w 2118051"/>
              <a:gd name="csY80" fmla="*/ 1221043 h 1660314"/>
              <a:gd name="csX81" fmla="*/ 1660851 w 2118051"/>
              <a:gd name="csY81" fmla="*/ 1265867 h 1660314"/>
              <a:gd name="csX82" fmla="*/ 1535346 w 2118051"/>
              <a:gd name="csY82" fmla="*/ 1301725 h 1660314"/>
              <a:gd name="csX83" fmla="*/ 1481557 w 2118051"/>
              <a:gd name="csY83" fmla="*/ 1247937 h 1660314"/>
              <a:gd name="csX84" fmla="*/ 1454663 w 2118051"/>
              <a:gd name="csY84" fmla="*/ 1230008 h 1660314"/>
              <a:gd name="csX85" fmla="*/ 1445698 w 2118051"/>
              <a:gd name="csY85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271322 w 2118051"/>
              <a:gd name="csY15" fmla="*/ 943137 h 1660314"/>
              <a:gd name="csX16" fmla="*/ 495439 w 2118051"/>
              <a:gd name="csY16" fmla="*/ 512831 h 1660314"/>
              <a:gd name="csX17" fmla="*/ 522334 w 2118051"/>
              <a:gd name="csY17" fmla="*/ 485937 h 1660314"/>
              <a:gd name="csX18" fmla="*/ 540263 w 2118051"/>
              <a:gd name="csY18" fmla="*/ 450078 h 1660314"/>
              <a:gd name="csX19" fmla="*/ 558192 w 2118051"/>
              <a:gd name="csY19" fmla="*/ 315608 h 1660314"/>
              <a:gd name="csX20" fmla="*/ 522334 w 2118051"/>
              <a:gd name="csY20" fmla="*/ 288714 h 1660314"/>
              <a:gd name="csX21" fmla="*/ 468545 w 2118051"/>
              <a:gd name="csY21" fmla="*/ 270784 h 1660314"/>
              <a:gd name="csX22" fmla="*/ 468545 w 2118051"/>
              <a:gd name="csY22" fmla="*/ 118384 h 1660314"/>
              <a:gd name="csX23" fmla="*/ 477510 w 2118051"/>
              <a:gd name="csY23" fmla="*/ 91490 h 1660314"/>
              <a:gd name="csX24" fmla="*/ 504404 w 2118051"/>
              <a:gd name="csY24" fmla="*/ 73561 h 1660314"/>
              <a:gd name="csX25" fmla="*/ 629910 w 2118051"/>
              <a:gd name="csY25" fmla="*/ 91490 h 1660314"/>
              <a:gd name="csX26" fmla="*/ 764381 w 2118051"/>
              <a:gd name="csY26" fmla="*/ 82525 h 1660314"/>
              <a:gd name="csX27" fmla="*/ 800239 w 2118051"/>
              <a:gd name="csY27" fmla="*/ 46667 h 1660314"/>
              <a:gd name="csX28" fmla="*/ 862992 w 2118051"/>
              <a:gd name="csY28" fmla="*/ 73561 h 1660314"/>
              <a:gd name="csX29" fmla="*/ 988498 w 2118051"/>
              <a:gd name="csY29" fmla="*/ 64596 h 1660314"/>
              <a:gd name="csX30" fmla="*/ 1131934 w 2118051"/>
              <a:gd name="csY30" fmla="*/ 55631 h 1660314"/>
              <a:gd name="csX31" fmla="*/ 1176757 w 2118051"/>
              <a:gd name="csY31" fmla="*/ 46667 h 1660314"/>
              <a:gd name="csX32" fmla="*/ 1320192 w 2118051"/>
              <a:gd name="csY32" fmla="*/ 64596 h 1660314"/>
              <a:gd name="csX33" fmla="*/ 1365016 w 2118051"/>
              <a:gd name="csY33" fmla="*/ 91490 h 1660314"/>
              <a:gd name="csX34" fmla="*/ 1400875 w 2118051"/>
              <a:gd name="csY34" fmla="*/ 100455 h 1660314"/>
              <a:gd name="csX35" fmla="*/ 1436734 w 2118051"/>
              <a:gd name="csY35" fmla="*/ 118384 h 1660314"/>
              <a:gd name="csX36" fmla="*/ 1454663 w 2118051"/>
              <a:gd name="csY36" fmla="*/ 136314 h 1660314"/>
              <a:gd name="csX37" fmla="*/ 1490522 w 2118051"/>
              <a:gd name="csY37" fmla="*/ 154243 h 1660314"/>
              <a:gd name="csX38" fmla="*/ 1517416 w 2118051"/>
              <a:gd name="csY38" fmla="*/ 172172 h 1660314"/>
              <a:gd name="csX39" fmla="*/ 1562239 w 2118051"/>
              <a:gd name="csY39" fmla="*/ 55631 h 1660314"/>
              <a:gd name="csX40" fmla="*/ 1598098 w 2118051"/>
              <a:gd name="csY40" fmla="*/ 46667 h 1660314"/>
              <a:gd name="csX41" fmla="*/ 1607063 w 2118051"/>
              <a:gd name="csY41" fmla="*/ 10808 h 1660314"/>
              <a:gd name="csX42" fmla="*/ 1651887 w 2118051"/>
              <a:gd name="csY42" fmla="*/ 1843 h 1660314"/>
              <a:gd name="csX43" fmla="*/ 1723604 w 2118051"/>
              <a:gd name="csY43" fmla="*/ 73561 h 1660314"/>
              <a:gd name="csX44" fmla="*/ 1750498 w 2118051"/>
              <a:gd name="csY44" fmla="*/ 208031 h 1660314"/>
              <a:gd name="csX45" fmla="*/ 1768428 w 2118051"/>
              <a:gd name="csY45" fmla="*/ 234925 h 1660314"/>
              <a:gd name="csX46" fmla="*/ 1795322 w 2118051"/>
              <a:gd name="csY46" fmla="*/ 306643 h 1660314"/>
              <a:gd name="csX47" fmla="*/ 1804287 w 2118051"/>
              <a:gd name="csY47" fmla="*/ 485937 h 1660314"/>
              <a:gd name="csX48" fmla="*/ 1813251 w 2118051"/>
              <a:gd name="csY48" fmla="*/ 539725 h 1660314"/>
              <a:gd name="csX49" fmla="*/ 1840145 w 2118051"/>
              <a:gd name="csY49" fmla="*/ 710055 h 1660314"/>
              <a:gd name="csX50" fmla="*/ 1867039 w 2118051"/>
              <a:gd name="csY50" fmla="*/ 736949 h 1660314"/>
              <a:gd name="csX51" fmla="*/ 1876004 w 2118051"/>
              <a:gd name="csY51" fmla="*/ 763843 h 1660314"/>
              <a:gd name="csX52" fmla="*/ 1884969 w 2118051"/>
              <a:gd name="csY52" fmla="*/ 799702 h 1660314"/>
              <a:gd name="csX53" fmla="*/ 1920828 w 2118051"/>
              <a:gd name="csY53" fmla="*/ 835561 h 1660314"/>
              <a:gd name="csX54" fmla="*/ 1929792 w 2118051"/>
              <a:gd name="csY54" fmla="*/ 862455 h 1660314"/>
              <a:gd name="csX55" fmla="*/ 1974616 w 2118051"/>
              <a:gd name="csY55" fmla="*/ 907278 h 1660314"/>
              <a:gd name="csX56" fmla="*/ 2001510 w 2118051"/>
              <a:gd name="csY56" fmla="*/ 987961 h 1660314"/>
              <a:gd name="csX57" fmla="*/ 2010475 w 2118051"/>
              <a:gd name="csY57" fmla="*/ 1014855 h 1660314"/>
              <a:gd name="csX58" fmla="*/ 2019439 w 2118051"/>
              <a:gd name="csY58" fmla="*/ 1050714 h 1660314"/>
              <a:gd name="csX59" fmla="*/ 2037369 w 2118051"/>
              <a:gd name="csY59" fmla="*/ 1077608 h 1660314"/>
              <a:gd name="csX60" fmla="*/ 2046334 w 2118051"/>
              <a:gd name="csY60" fmla="*/ 1104502 h 1660314"/>
              <a:gd name="csX61" fmla="*/ 2073228 w 2118051"/>
              <a:gd name="csY61" fmla="*/ 1122431 h 1660314"/>
              <a:gd name="csX62" fmla="*/ 2082192 w 2118051"/>
              <a:gd name="csY62" fmla="*/ 1149325 h 1660314"/>
              <a:gd name="csX63" fmla="*/ 2118051 w 2118051"/>
              <a:gd name="csY63" fmla="*/ 1158290 h 1660314"/>
              <a:gd name="csX64" fmla="*/ 2082192 w 2118051"/>
              <a:gd name="csY64" fmla="*/ 1167255 h 1660314"/>
              <a:gd name="csX65" fmla="*/ 1938757 w 2118051"/>
              <a:gd name="csY65" fmla="*/ 1185184 h 1660314"/>
              <a:gd name="csX66" fmla="*/ 1920828 w 2118051"/>
              <a:gd name="csY66" fmla="*/ 1203114 h 1660314"/>
              <a:gd name="csX67" fmla="*/ 1893934 w 2118051"/>
              <a:gd name="csY67" fmla="*/ 1167255 h 1660314"/>
              <a:gd name="csX68" fmla="*/ 1849110 w 2118051"/>
              <a:gd name="csY68" fmla="*/ 1113467 h 1660314"/>
              <a:gd name="csX69" fmla="*/ 1831181 w 2118051"/>
              <a:gd name="csY69" fmla="*/ 1086572 h 1660314"/>
              <a:gd name="csX70" fmla="*/ 1795322 w 2118051"/>
              <a:gd name="csY70" fmla="*/ 1077608 h 1660314"/>
              <a:gd name="csX71" fmla="*/ 1768428 w 2118051"/>
              <a:gd name="csY71" fmla="*/ 1068643 h 1660314"/>
              <a:gd name="csX72" fmla="*/ 1624992 w 2118051"/>
              <a:gd name="csY72" fmla="*/ 1077608 h 1660314"/>
              <a:gd name="csX73" fmla="*/ 1607063 w 2118051"/>
              <a:gd name="csY73" fmla="*/ 1122431 h 1660314"/>
              <a:gd name="csX74" fmla="*/ 1589134 w 2118051"/>
              <a:gd name="csY74" fmla="*/ 1158290 h 1660314"/>
              <a:gd name="csX75" fmla="*/ 1562239 w 2118051"/>
              <a:gd name="csY75" fmla="*/ 1185184 h 1660314"/>
              <a:gd name="csX76" fmla="*/ 1544310 w 2118051"/>
              <a:gd name="csY76" fmla="*/ 1212078 h 1660314"/>
              <a:gd name="csX77" fmla="*/ 1589134 w 2118051"/>
              <a:gd name="csY77" fmla="*/ 1238972 h 1660314"/>
              <a:gd name="csX78" fmla="*/ 1616028 w 2118051"/>
              <a:gd name="csY78" fmla="*/ 1247937 h 1660314"/>
              <a:gd name="csX79" fmla="*/ 1642922 w 2118051"/>
              <a:gd name="csY79" fmla="*/ 1221043 h 1660314"/>
              <a:gd name="csX80" fmla="*/ 1660851 w 2118051"/>
              <a:gd name="csY80" fmla="*/ 1265867 h 1660314"/>
              <a:gd name="csX81" fmla="*/ 1535346 w 2118051"/>
              <a:gd name="csY81" fmla="*/ 1301725 h 1660314"/>
              <a:gd name="csX82" fmla="*/ 1481557 w 2118051"/>
              <a:gd name="csY82" fmla="*/ 1247937 h 1660314"/>
              <a:gd name="csX83" fmla="*/ 1454663 w 2118051"/>
              <a:gd name="csY83" fmla="*/ 1230008 h 1660314"/>
              <a:gd name="csX84" fmla="*/ 1445698 w 2118051"/>
              <a:gd name="csY84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253392 w 2118051"/>
              <a:gd name="csY14" fmla="*/ 970031 h 1660314"/>
              <a:gd name="csX15" fmla="*/ 495439 w 2118051"/>
              <a:gd name="csY15" fmla="*/ 512831 h 1660314"/>
              <a:gd name="csX16" fmla="*/ 522334 w 2118051"/>
              <a:gd name="csY16" fmla="*/ 485937 h 1660314"/>
              <a:gd name="csX17" fmla="*/ 540263 w 2118051"/>
              <a:gd name="csY17" fmla="*/ 450078 h 1660314"/>
              <a:gd name="csX18" fmla="*/ 558192 w 2118051"/>
              <a:gd name="csY18" fmla="*/ 315608 h 1660314"/>
              <a:gd name="csX19" fmla="*/ 522334 w 2118051"/>
              <a:gd name="csY19" fmla="*/ 288714 h 1660314"/>
              <a:gd name="csX20" fmla="*/ 468545 w 2118051"/>
              <a:gd name="csY20" fmla="*/ 270784 h 1660314"/>
              <a:gd name="csX21" fmla="*/ 468545 w 2118051"/>
              <a:gd name="csY21" fmla="*/ 118384 h 1660314"/>
              <a:gd name="csX22" fmla="*/ 477510 w 2118051"/>
              <a:gd name="csY22" fmla="*/ 91490 h 1660314"/>
              <a:gd name="csX23" fmla="*/ 504404 w 2118051"/>
              <a:gd name="csY23" fmla="*/ 73561 h 1660314"/>
              <a:gd name="csX24" fmla="*/ 629910 w 2118051"/>
              <a:gd name="csY24" fmla="*/ 91490 h 1660314"/>
              <a:gd name="csX25" fmla="*/ 764381 w 2118051"/>
              <a:gd name="csY25" fmla="*/ 82525 h 1660314"/>
              <a:gd name="csX26" fmla="*/ 800239 w 2118051"/>
              <a:gd name="csY26" fmla="*/ 46667 h 1660314"/>
              <a:gd name="csX27" fmla="*/ 862992 w 2118051"/>
              <a:gd name="csY27" fmla="*/ 73561 h 1660314"/>
              <a:gd name="csX28" fmla="*/ 988498 w 2118051"/>
              <a:gd name="csY28" fmla="*/ 64596 h 1660314"/>
              <a:gd name="csX29" fmla="*/ 1131934 w 2118051"/>
              <a:gd name="csY29" fmla="*/ 55631 h 1660314"/>
              <a:gd name="csX30" fmla="*/ 1176757 w 2118051"/>
              <a:gd name="csY30" fmla="*/ 46667 h 1660314"/>
              <a:gd name="csX31" fmla="*/ 1320192 w 2118051"/>
              <a:gd name="csY31" fmla="*/ 64596 h 1660314"/>
              <a:gd name="csX32" fmla="*/ 1365016 w 2118051"/>
              <a:gd name="csY32" fmla="*/ 91490 h 1660314"/>
              <a:gd name="csX33" fmla="*/ 1400875 w 2118051"/>
              <a:gd name="csY33" fmla="*/ 100455 h 1660314"/>
              <a:gd name="csX34" fmla="*/ 1436734 w 2118051"/>
              <a:gd name="csY34" fmla="*/ 118384 h 1660314"/>
              <a:gd name="csX35" fmla="*/ 1454663 w 2118051"/>
              <a:gd name="csY35" fmla="*/ 136314 h 1660314"/>
              <a:gd name="csX36" fmla="*/ 1490522 w 2118051"/>
              <a:gd name="csY36" fmla="*/ 154243 h 1660314"/>
              <a:gd name="csX37" fmla="*/ 1517416 w 2118051"/>
              <a:gd name="csY37" fmla="*/ 172172 h 1660314"/>
              <a:gd name="csX38" fmla="*/ 1562239 w 2118051"/>
              <a:gd name="csY38" fmla="*/ 55631 h 1660314"/>
              <a:gd name="csX39" fmla="*/ 1598098 w 2118051"/>
              <a:gd name="csY39" fmla="*/ 46667 h 1660314"/>
              <a:gd name="csX40" fmla="*/ 1607063 w 2118051"/>
              <a:gd name="csY40" fmla="*/ 10808 h 1660314"/>
              <a:gd name="csX41" fmla="*/ 1651887 w 2118051"/>
              <a:gd name="csY41" fmla="*/ 1843 h 1660314"/>
              <a:gd name="csX42" fmla="*/ 1723604 w 2118051"/>
              <a:gd name="csY42" fmla="*/ 73561 h 1660314"/>
              <a:gd name="csX43" fmla="*/ 1750498 w 2118051"/>
              <a:gd name="csY43" fmla="*/ 208031 h 1660314"/>
              <a:gd name="csX44" fmla="*/ 1768428 w 2118051"/>
              <a:gd name="csY44" fmla="*/ 234925 h 1660314"/>
              <a:gd name="csX45" fmla="*/ 1795322 w 2118051"/>
              <a:gd name="csY45" fmla="*/ 306643 h 1660314"/>
              <a:gd name="csX46" fmla="*/ 1804287 w 2118051"/>
              <a:gd name="csY46" fmla="*/ 485937 h 1660314"/>
              <a:gd name="csX47" fmla="*/ 1813251 w 2118051"/>
              <a:gd name="csY47" fmla="*/ 539725 h 1660314"/>
              <a:gd name="csX48" fmla="*/ 1840145 w 2118051"/>
              <a:gd name="csY48" fmla="*/ 710055 h 1660314"/>
              <a:gd name="csX49" fmla="*/ 1867039 w 2118051"/>
              <a:gd name="csY49" fmla="*/ 736949 h 1660314"/>
              <a:gd name="csX50" fmla="*/ 1876004 w 2118051"/>
              <a:gd name="csY50" fmla="*/ 763843 h 1660314"/>
              <a:gd name="csX51" fmla="*/ 1884969 w 2118051"/>
              <a:gd name="csY51" fmla="*/ 799702 h 1660314"/>
              <a:gd name="csX52" fmla="*/ 1920828 w 2118051"/>
              <a:gd name="csY52" fmla="*/ 835561 h 1660314"/>
              <a:gd name="csX53" fmla="*/ 1929792 w 2118051"/>
              <a:gd name="csY53" fmla="*/ 862455 h 1660314"/>
              <a:gd name="csX54" fmla="*/ 1974616 w 2118051"/>
              <a:gd name="csY54" fmla="*/ 907278 h 1660314"/>
              <a:gd name="csX55" fmla="*/ 2001510 w 2118051"/>
              <a:gd name="csY55" fmla="*/ 987961 h 1660314"/>
              <a:gd name="csX56" fmla="*/ 2010475 w 2118051"/>
              <a:gd name="csY56" fmla="*/ 1014855 h 1660314"/>
              <a:gd name="csX57" fmla="*/ 2019439 w 2118051"/>
              <a:gd name="csY57" fmla="*/ 1050714 h 1660314"/>
              <a:gd name="csX58" fmla="*/ 2037369 w 2118051"/>
              <a:gd name="csY58" fmla="*/ 1077608 h 1660314"/>
              <a:gd name="csX59" fmla="*/ 2046334 w 2118051"/>
              <a:gd name="csY59" fmla="*/ 1104502 h 1660314"/>
              <a:gd name="csX60" fmla="*/ 2073228 w 2118051"/>
              <a:gd name="csY60" fmla="*/ 1122431 h 1660314"/>
              <a:gd name="csX61" fmla="*/ 2082192 w 2118051"/>
              <a:gd name="csY61" fmla="*/ 1149325 h 1660314"/>
              <a:gd name="csX62" fmla="*/ 2118051 w 2118051"/>
              <a:gd name="csY62" fmla="*/ 1158290 h 1660314"/>
              <a:gd name="csX63" fmla="*/ 2082192 w 2118051"/>
              <a:gd name="csY63" fmla="*/ 1167255 h 1660314"/>
              <a:gd name="csX64" fmla="*/ 1938757 w 2118051"/>
              <a:gd name="csY64" fmla="*/ 1185184 h 1660314"/>
              <a:gd name="csX65" fmla="*/ 1920828 w 2118051"/>
              <a:gd name="csY65" fmla="*/ 1203114 h 1660314"/>
              <a:gd name="csX66" fmla="*/ 1893934 w 2118051"/>
              <a:gd name="csY66" fmla="*/ 1167255 h 1660314"/>
              <a:gd name="csX67" fmla="*/ 1849110 w 2118051"/>
              <a:gd name="csY67" fmla="*/ 1113467 h 1660314"/>
              <a:gd name="csX68" fmla="*/ 1831181 w 2118051"/>
              <a:gd name="csY68" fmla="*/ 1086572 h 1660314"/>
              <a:gd name="csX69" fmla="*/ 1795322 w 2118051"/>
              <a:gd name="csY69" fmla="*/ 1077608 h 1660314"/>
              <a:gd name="csX70" fmla="*/ 1768428 w 2118051"/>
              <a:gd name="csY70" fmla="*/ 1068643 h 1660314"/>
              <a:gd name="csX71" fmla="*/ 1624992 w 2118051"/>
              <a:gd name="csY71" fmla="*/ 1077608 h 1660314"/>
              <a:gd name="csX72" fmla="*/ 1607063 w 2118051"/>
              <a:gd name="csY72" fmla="*/ 1122431 h 1660314"/>
              <a:gd name="csX73" fmla="*/ 1589134 w 2118051"/>
              <a:gd name="csY73" fmla="*/ 1158290 h 1660314"/>
              <a:gd name="csX74" fmla="*/ 1562239 w 2118051"/>
              <a:gd name="csY74" fmla="*/ 1185184 h 1660314"/>
              <a:gd name="csX75" fmla="*/ 1544310 w 2118051"/>
              <a:gd name="csY75" fmla="*/ 1212078 h 1660314"/>
              <a:gd name="csX76" fmla="*/ 1589134 w 2118051"/>
              <a:gd name="csY76" fmla="*/ 1238972 h 1660314"/>
              <a:gd name="csX77" fmla="*/ 1616028 w 2118051"/>
              <a:gd name="csY77" fmla="*/ 1247937 h 1660314"/>
              <a:gd name="csX78" fmla="*/ 1642922 w 2118051"/>
              <a:gd name="csY78" fmla="*/ 1221043 h 1660314"/>
              <a:gd name="csX79" fmla="*/ 1660851 w 2118051"/>
              <a:gd name="csY79" fmla="*/ 1265867 h 1660314"/>
              <a:gd name="csX80" fmla="*/ 1535346 w 2118051"/>
              <a:gd name="csY80" fmla="*/ 1301725 h 1660314"/>
              <a:gd name="csX81" fmla="*/ 1481557 w 2118051"/>
              <a:gd name="csY81" fmla="*/ 1247937 h 1660314"/>
              <a:gd name="csX82" fmla="*/ 1454663 w 2118051"/>
              <a:gd name="csY82" fmla="*/ 1230008 h 1660314"/>
              <a:gd name="csX83" fmla="*/ 1445698 w 2118051"/>
              <a:gd name="csY83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208569 w 2118051"/>
              <a:gd name="csY13" fmla="*/ 987961 h 1660314"/>
              <a:gd name="csX14" fmla="*/ 495439 w 2118051"/>
              <a:gd name="csY14" fmla="*/ 512831 h 1660314"/>
              <a:gd name="csX15" fmla="*/ 522334 w 2118051"/>
              <a:gd name="csY15" fmla="*/ 485937 h 1660314"/>
              <a:gd name="csX16" fmla="*/ 540263 w 2118051"/>
              <a:gd name="csY16" fmla="*/ 450078 h 1660314"/>
              <a:gd name="csX17" fmla="*/ 558192 w 2118051"/>
              <a:gd name="csY17" fmla="*/ 315608 h 1660314"/>
              <a:gd name="csX18" fmla="*/ 522334 w 2118051"/>
              <a:gd name="csY18" fmla="*/ 288714 h 1660314"/>
              <a:gd name="csX19" fmla="*/ 468545 w 2118051"/>
              <a:gd name="csY19" fmla="*/ 270784 h 1660314"/>
              <a:gd name="csX20" fmla="*/ 468545 w 2118051"/>
              <a:gd name="csY20" fmla="*/ 118384 h 1660314"/>
              <a:gd name="csX21" fmla="*/ 477510 w 2118051"/>
              <a:gd name="csY21" fmla="*/ 91490 h 1660314"/>
              <a:gd name="csX22" fmla="*/ 504404 w 2118051"/>
              <a:gd name="csY22" fmla="*/ 73561 h 1660314"/>
              <a:gd name="csX23" fmla="*/ 629910 w 2118051"/>
              <a:gd name="csY23" fmla="*/ 91490 h 1660314"/>
              <a:gd name="csX24" fmla="*/ 764381 w 2118051"/>
              <a:gd name="csY24" fmla="*/ 82525 h 1660314"/>
              <a:gd name="csX25" fmla="*/ 800239 w 2118051"/>
              <a:gd name="csY25" fmla="*/ 46667 h 1660314"/>
              <a:gd name="csX26" fmla="*/ 862992 w 2118051"/>
              <a:gd name="csY26" fmla="*/ 73561 h 1660314"/>
              <a:gd name="csX27" fmla="*/ 988498 w 2118051"/>
              <a:gd name="csY27" fmla="*/ 64596 h 1660314"/>
              <a:gd name="csX28" fmla="*/ 1131934 w 2118051"/>
              <a:gd name="csY28" fmla="*/ 55631 h 1660314"/>
              <a:gd name="csX29" fmla="*/ 1176757 w 2118051"/>
              <a:gd name="csY29" fmla="*/ 46667 h 1660314"/>
              <a:gd name="csX30" fmla="*/ 1320192 w 2118051"/>
              <a:gd name="csY30" fmla="*/ 64596 h 1660314"/>
              <a:gd name="csX31" fmla="*/ 1365016 w 2118051"/>
              <a:gd name="csY31" fmla="*/ 91490 h 1660314"/>
              <a:gd name="csX32" fmla="*/ 1400875 w 2118051"/>
              <a:gd name="csY32" fmla="*/ 100455 h 1660314"/>
              <a:gd name="csX33" fmla="*/ 1436734 w 2118051"/>
              <a:gd name="csY33" fmla="*/ 118384 h 1660314"/>
              <a:gd name="csX34" fmla="*/ 1454663 w 2118051"/>
              <a:gd name="csY34" fmla="*/ 136314 h 1660314"/>
              <a:gd name="csX35" fmla="*/ 1490522 w 2118051"/>
              <a:gd name="csY35" fmla="*/ 154243 h 1660314"/>
              <a:gd name="csX36" fmla="*/ 1517416 w 2118051"/>
              <a:gd name="csY36" fmla="*/ 172172 h 1660314"/>
              <a:gd name="csX37" fmla="*/ 1562239 w 2118051"/>
              <a:gd name="csY37" fmla="*/ 55631 h 1660314"/>
              <a:gd name="csX38" fmla="*/ 1598098 w 2118051"/>
              <a:gd name="csY38" fmla="*/ 46667 h 1660314"/>
              <a:gd name="csX39" fmla="*/ 1607063 w 2118051"/>
              <a:gd name="csY39" fmla="*/ 10808 h 1660314"/>
              <a:gd name="csX40" fmla="*/ 1651887 w 2118051"/>
              <a:gd name="csY40" fmla="*/ 1843 h 1660314"/>
              <a:gd name="csX41" fmla="*/ 1723604 w 2118051"/>
              <a:gd name="csY41" fmla="*/ 73561 h 1660314"/>
              <a:gd name="csX42" fmla="*/ 1750498 w 2118051"/>
              <a:gd name="csY42" fmla="*/ 208031 h 1660314"/>
              <a:gd name="csX43" fmla="*/ 1768428 w 2118051"/>
              <a:gd name="csY43" fmla="*/ 234925 h 1660314"/>
              <a:gd name="csX44" fmla="*/ 1795322 w 2118051"/>
              <a:gd name="csY44" fmla="*/ 306643 h 1660314"/>
              <a:gd name="csX45" fmla="*/ 1804287 w 2118051"/>
              <a:gd name="csY45" fmla="*/ 485937 h 1660314"/>
              <a:gd name="csX46" fmla="*/ 1813251 w 2118051"/>
              <a:gd name="csY46" fmla="*/ 539725 h 1660314"/>
              <a:gd name="csX47" fmla="*/ 1840145 w 2118051"/>
              <a:gd name="csY47" fmla="*/ 710055 h 1660314"/>
              <a:gd name="csX48" fmla="*/ 1867039 w 2118051"/>
              <a:gd name="csY48" fmla="*/ 736949 h 1660314"/>
              <a:gd name="csX49" fmla="*/ 1876004 w 2118051"/>
              <a:gd name="csY49" fmla="*/ 763843 h 1660314"/>
              <a:gd name="csX50" fmla="*/ 1884969 w 2118051"/>
              <a:gd name="csY50" fmla="*/ 799702 h 1660314"/>
              <a:gd name="csX51" fmla="*/ 1920828 w 2118051"/>
              <a:gd name="csY51" fmla="*/ 835561 h 1660314"/>
              <a:gd name="csX52" fmla="*/ 1929792 w 2118051"/>
              <a:gd name="csY52" fmla="*/ 862455 h 1660314"/>
              <a:gd name="csX53" fmla="*/ 1974616 w 2118051"/>
              <a:gd name="csY53" fmla="*/ 907278 h 1660314"/>
              <a:gd name="csX54" fmla="*/ 2001510 w 2118051"/>
              <a:gd name="csY54" fmla="*/ 987961 h 1660314"/>
              <a:gd name="csX55" fmla="*/ 2010475 w 2118051"/>
              <a:gd name="csY55" fmla="*/ 1014855 h 1660314"/>
              <a:gd name="csX56" fmla="*/ 2019439 w 2118051"/>
              <a:gd name="csY56" fmla="*/ 1050714 h 1660314"/>
              <a:gd name="csX57" fmla="*/ 2037369 w 2118051"/>
              <a:gd name="csY57" fmla="*/ 1077608 h 1660314"/>
              <a:gd name="csX58" fmla="*/ 2046334 w 2118051"/>
              <a:gd name="csY58" fmla="*/ 1104502 h 1660314"/>
              <a:gd name="csX59" fmla="*/ 2073228 w 2118051"/>
              <a:gd name="csY59" fmla="*/ 1122431 h 1660314"/>
              <a:gd name="csX60" fmla="*/ 2082192 w 2118051"/>
              <a:gd name="csY60" fmla="*/ 1149325 h 1660314"/>
              <a:gd name="csX61" fmla="*/ 2118051 w 2118051"/>
              <a:gd name="csY61" fmla="*/ 1158290 h 1660314"/>
              <a:gd name="csX62" fmla="*/ 2082192 w 2118051"/>
              <a:gd name="csY62" fmla="*/ 1167255 h 1660314"/>
              <a:gd name="csX63" fmla="*/ 1938757 w 2118051"/>
              <a:gd name="csY63" fmla="*/ 1185184 h 1660314"/>
              <a:gd name="csX64" fmla="*/ 1920828 w 2118051"/>
              <a:gd name="csY64" fmla="*/ 1203114 h 1660314"/>
              <a:gd name="csX65" fmla="*/ 1893934 w 2118051"/>
              <a:gd name="csY65" fmla="*/ 1167255 h 1660314"/>
              <a:gd name="csX66" fmla="*/ 1849110 w 2118051"/>
              <a:gd name="csY66" fmla="*/ 1113467 h 1660314"/>
              <a:gd name="csX67" fmla="*/ 1831181 w 2118051"/>
              <a:gd name="csY67" fmla="*/ 1086572 h 1660314"/>
              <a:gd name="csX68" fmla="*/ 1795322 w 2118051"/>
              <a:gd name="csY68" fmla="*/ 1077608 h 1660314"/>
              <a:gd name="csX69" fmla="*/ 1768428 w 2118051"/>
              <a:gd name="csY69" fmla="*/ 1068643 h 1660314"/>
              <a:gd name="csX70" fmla="*/ 1624992 w 2118051"/>
              <a:gd name="csY70" fmla="*/ 1077608 h 1660314"/>
              <a:gd name="csX71" fmla="*/ 1607063 w 2118051"/>
              <a:gd name="csY71" fmla="*/ 1122431 h 1660314"/>
              <a:gd name="csX72" fmla="*/ 1589134 w 2118051"/>
              <a:gd name="csY72" fmla="*/ 1158290 h 1660314"/>
              <a:gd name="csX73" fmla="*/ 1562239 w 2118051"/>
              <a:gd name="csY73" fmla="*/ 1185184 h 1660314"/>
              <a:gd name="csX74" fmla="*/ 1544310 w 2118051"/>
              <a:gd name="csY74" fmla="*/ 1212078 h 1660314"/>
              <a:gd name="csX75" fmla="*/ 1589134 w 2118051"/>
              <a:gd name="csY75" fmla="*/ 1238972 h 1660314"/>
              <a:gd name="csX76" fmla="*/ 1616028 w 2118051"/>
              <a:gd name="csY76" fmla="*/ 1247937 h 1660314"/>
              <a:gd name="csX77" fmla="*/ 1642922 w 2118051"/>
              <a:gd name="csY77" fmla="*/ 1221043 h 1660314"/>
              <a:gd name="csX78" fmla="*/ 1660851 w 2118051"/>
              <a:gd name="csY78" fmla="*/ 1265867 h 1660314"/>
              <a:gd name="csX79" fmla="*/ 1535346 w 2118051"/>
              <a:gd name="csY79" fmla="*/ 1301725 h 1660314"/>
              <a:gd name="csX80" fmla="*/ 1481557 w 2118051"/>
              <a:gd name="csY80" fmla="*/ 1247937 h 1660314"/>
              <a:gd name="csX81" fmla="*/ 1454663 w 2118051"/>
              <a:gd name="csY81" fmla="*/ 1230008 h 1660314"/>
              <a:gd name="csX82" fmla="*/ 1445698 w 2118051"/>
              <a:gd name="csY82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127887 w 2118051"/>
              <a:gd name="csY12" fmla="*/ 1014855 h 1660314"/>
              <a:gd name="csX13" fmla="*/ 495439 w 2118051"/>
              <a:gd name="csY13" fmla="*/ 512831 h 1660314"/>
              <a:gd name="csX14" fmla="*/ 522334 w 2118051"/>
              <a:gd name="csY14" fmla="*/ 485937 h 1660314"/>
              <a:gd name="csX15" fmla="*/ 540263 w 2118051"/>
              <a:gd name="csY15" fmla="*/ 450078 h 1660314"/>
              <a:gd name="csX16" fmla="*/ 558192 w 2118051"/>
              <a:gd name="csY16" fmla="*/ 315608 h 1660314"/>
              <a:gd name="csX17" fmla="*/ 522334 w 2118051"/>
              <a:gd name="csY17" fmla="*/ 288714 h 1660314"/>
              <a:gd name="csX18" fmla="*/ 468545 w 2118051"/>
              <a:gd name="csY18" fmla="*/ 270784 h 1660314"/>
              <a:gd name="csX19" fmla="*/ 468545 w 2118051"/>
              <a:gd name="csY19" fmla="*/ 118384 h 1660314"/>
              <a:gd name="csX20" fmla="*/ 477510 w 2118051"/>
              <a:gd name="csY20" fmla="*/ 91490 h 1660314"/>
              <a:gd name="csX21" fmla="*/ 504404 w 2118051"/>
              <a:gd name="csY21" fmla="*/ 73561 h 1660314"/>
              <a:gd name="csX22" fmla="*/ 629910 w 2118051"/>
              <a:gd name="csY22" fmla="*/ 91490 h 1660314"/>
              <a:gd name="csX23" fmla="*/ 764381 w 2118051"/>
              <a:gd name="csY23" fmla="*/ 82525 h 1660314"/>
              <a:gd name="csX24" fmla="*/ 800239 w 2118051"/>
              <a:gd name="csY24" fmla="*/ 46667 h 1660314"/>
              <a:gd name="csX25" fmla="*/ 862992 w 2118051"/>
              <a:gd name="csY25" fmla="*/ 73561 h 1660314"/>
              <a:gd name="csX26" fmla="*/ 988498 w 2118051"/>
              <a:gd name="csY26" fmla="*/ 64596 h 1660314"/>
              <a:gd name="csX27" fmla="*/ 1131934 w 2118051"/>
              <a:gd name="csY27" fmla="*/ 55631 h 1660314"/>
              <a:gd name="csX28" fmla="*/ 1176757 w 2118051"/>
              <a:gd name="csY28" fmla="*/ 46667 h 1660314"/>
              <a:gd name="csX29" fmla="*/ 1320192 w 2118051"/>
              <a:gd name="csY29" fmla="*/ 64596 h 1660314"/>
              <a:gd name="csX30" fmla="*/ 1365016 w 2118051"/>
              <a:gd name="csY30" fmla="*/ 91490 h 1660314"/>
              <a:gd name="csX31" fmla="*/ 1400875 w 2118051"/>
              <a:gd name="csY31" fmla="*/ 100455 h 1660314"/>
              <a:gd name="csX32" fmla="*/ 1436734 w 2118051"/>
              <a:gd name="csY32" fmla="*/ 118384 h 1660314"/>
              <a:gd name="csX33" fmla="*/ 1454663 w 2118051"/>
              <a:gd name="csY33" fmla="*/ 136314 h 1660314"/>
              <a:gd name="csX34" fmla="*/ 1490522 w 2118051"/>
              <a:gd name="csY34" fmla="*/ 154243 h 1660314"/>
              <a:gd name="csX35" fmla="*/ 1517416 w 2118051"/>
              <a:gd name="csY35" fmla="*/ 172172 h 1660314"/>
              <a:gd name="csX36" fmla="*/ 1562239 w 2118051"/>
              <a:gd name="csY36" fmla="*/ 55631 h 1660314"/>
              <a:gd name="csX37" fmla="*/ 1598098 w 2118051"/>
              <a:gd name="csY37" fmla="*/ 46667 h 1660314"/>
              <a:gd name="csX38" fmla="*/ 1607063 w 2118051"/>
              <a:gd name="csY38" fmla="*/ 10808 h 1660314"/>
              <a:gd name="csX39" fmla="*/ 1651887 w 2118051"/>
              <a:gd name="csY39" fmla="*/ 1843 h 1660314"/>
              <a:gd name="csX40" fmla="*/ 1723604 w 2118051"/>
              <a:gd name="csY40" fmla="*/ 73561 h 1660314"/>
              <a:gd name="csX41" fmla="*/ 1750498 w 2118051"/>
              <a:gd name="csY41" fmla="*/ 208031 h 1660314"/>
              <a:gd name="csX42" fmla="*/ 1768428 w 2118051"/>
              <a:gd name="csY42" fmla="*/ 234925 h 1660314"/>
              <a:gd name="csX43" fmla="*/ 1795322 w 2118051"/>
              <a:gd name="csY43" fmla="*/ 306643 h 1660314"/>
              <a:gd name="csX44" fmla="*/ 1804287 w 2118051"/>
              <a:gd name="csY44" fmla="*/ 485937 h 1660314"/>
              <a:gd name="csX45" fmla="*/ 1813251 w 2118051"/>
              <a:gd name="csY45" fmla="*/ 539725 h 1660314"/>
              <a:gd name="csX46" fmla="*/ 1840145 w 2118051"/>
              <a:gd name="csY46" fmla="*/ 710055 h 1660314"/>
              <a:gd name="csX47" fmla="*/ 1867039 w 2118051"/>
              <a:gd name="csY47" fmla="*/ 736949 h 1660314"/>
              <a:gd name="csX48" fmla="*/ 1876004 w 2118051"/>
              <a:gd name="csY48" fmla="*/ 763843 h 1660314"/>
              <a:gd name="csX49" fmla="*/ 1884969 w 2118051"/>
              <a:gd name="csY49" fmla="*/ 799702 h 1660314"/>
              <a:gd name="csX50" fmla="*/ 1920828 w 2118051"/>
              <a:gd name="csY50" fmla="*/ 835561 h 1660314"/>
              <a:gd name="csX51" fmla="*/ 1929792 w 2118051"/>
              <a:gd name="csY51" fmla="*/ 862455 h 1660314"/>
              <a:gd name="csX52" fmla="*/ 1974616 w 2118051"/>
              <a:gd name="csY52" fmla="*/ 907278 h 1660314"/>
              <a:gd name="csX53" fmla="*/ 2001510 w 2118051"/>
              <a:gd name="csY53" fmla="*/ 987961 h 1660314"/>
              <a:gd name="csX54" fmla="*/ 2010475 w 2118051"/>
              <a:gd name="csY54" fmla="*/ 1014855 h 1660314"/>
              <a:gd name="csX55" fmla="*/ 2019439 w 2118051"/>
              <a:gd name="csY55" fmla="*/ 1050714 h 1660314"/>
              <a:gd name="csX56" fmla="*/ 2037369 w 2118051"/>
              <a:gd name="csY56" fmla="*/ 1077608 h 1660314"/>
              <a:gd name="csX57" fmla="*/ 2046334 w 2118051"/>
              <a:gd name="csY57" fmla="*/ 1104502 h 1660314"/>
              <a:gd name="csX58" fmla="*/ 2073228 w 2118051"/>
              <a:gd name="csY58" fmla="*/ 1122431 h 1660314"/>
              <a:gd name="csX59" fmla="*/ 2082192 w 2118051"/>
              <a:gd name="csY59" fmla="*/ 1149325 h 1660314"/>
              <a:gd name="csX60" fmla="*/ 2118051 w 2118051"/>
              <a:gd name="csY60" fmla="*/ 1158290 h 1660314"/>
              <a:gd name="csX61" fmla="*/ 2082192 w 2118051"/>
              <a:gd name="csY61" fmla="*/ 1167255 h 1660314"/>
              <a:gd name="csX62" fmla="*/ 1938757 w 2118051"/>
              <a:gd name="csY62" fmla="*/ 1185184 h 1660314"/>
              <a:gd name="csX63" fmla="*/ 1920828 w 2118051"/>
              <a:gd name="csY63" fmla="*/ 1203114 h 1660314"/>
              <a:gd name="csX64" fmla="*/ 1893934 w 2118051"/>
              <a:gd name="csY64" fmla="*/ 1167255 h 1660314"/>
              <a:gd name="csX65" fmla="*/ 1849110 w 2118051"/>
              <a:gd name="csY65" fmla="*/ 1113467 h 1660314"/>
              <a:gd name="csX66" fmla="*/ 1831181 w 2118051"/>
              <a:gd name="csY66" fmla="*/ 1086572 h 1660314"/>
              <a:gd name="csX67" fmla="*/ 1795322 w 2118051"/>
              <a:gd name="csY67" fmla="*/ 1077608 h 1660314"/>
              <a:gd name="csX68" fmla="*/ 1768428 w 2118051"/>
              <a:gd name="csY68" fmla="*/ 1068643 h 1660314"/>
              <a:gd name="csX69" fmla="*/ 1624992 w 2118051"/>
              <a:gd name="csY69" fmla="*/ 1077608 h 1660314"/>
              <a:gd name="csX70" fmla="*/ 1607063 w 2118051"/>
              <a:gd name="csY70" fmla="*/ 1122431 h 1660314"/>
              <a:gd name="csX71" fmla="*/ 1589134 w 2118051"/>
              <a:gd name="csY71" fmla="*/ 1158290 h 1660314"/>
              <a:gd name="csX72" fmla="*/ 1562239 w 2118051"/>
              <a:gd name="csY72" fmla="*/ 1185184 h 1660314"/>
              <a:gd name="csX73" fmla="*/ 1544310 w 2118051"/>
              <a:gd name="csY73" fmla="*/ 1212078 h 1660314"/>
              <a:gd name="csX74" fmla="*/ 1589134 w 2118051"/>
              <a:gd name="csY74" fmla="*/ 1238972 h 1660314"/>
              <a:gd name="csX75" fmla="*/ 1616028 w 2118051"/>
              <a:gd name="csY75" fmla="*/ 1247937 h 1660314"/>
              <a:gd name="csX76" fmla="*/ 1642922 w 2118051"/>
              <a:gd name="csY76" fmla="*/ 1221043 h 1660314"/>
              <a:gd name="csX77" fmla="*/ 1660851 w 2118051"/>
              <a:gd name="csY77" fmla="*/ 1265867 h 1660314"/>
              <a:gd name="csX78" fmla="*/ 1535346 w 2118051"/>
              <a:gd name="csY78" fmla="*/ 1301725 h 1660314"/>
              <a:gd name="csX79" fmla="*/ 1481557 w 2118051"/>
              <a:gd name="csY79" fmla="*/ 1247937 h 1660314"/>
              <a:gd name="csX80" fmla="*/ 1454663 w 2118051"/>
              <a:gd name="csY80" fmla="*/ 1230008 h 1660314"/>
              <a:gd name="csX81" fmla="*/ 1445698 w 2118051"/>
              <a:gd name="csY81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109957 w 2118051"/>
              <a:gd name="csY11" fmla="*/ 1041749 h 1660314"/>
              <a:gd name="csX12" fmla="*/ 495439 w 2118051"/>
              <a:gd name="csY12" fmla="*/ 512831 h 1660314"/>
              <a:gd name="csX13" fmla="*/ 522334 w 2118051"/>
              <a:gd name="csY13" fmla="*/ 485937 h 1660314"/>
              <a:gd name="csX14" fmla="*/ 540263 w 2118051"/>
              <a:gd name="csY14" fmla="*/ 450078 h 1660314"/>
              <a:gd name="csX15" fmla="*/ 558192 w 2118051"/>
              <a:gd name="csY15" fmla="*/ 315608 h 1660314"/>
              <a:gd name="csX16" fmla="*/ 522334 w 2118051"/>
              <a:gd name="csY16" fmla="*/ 288714 h 1660314"/>
              <a:gd name="csX17" fmla="*/ 468545 w 2118051"/>
              <a:gd name="csY17" fmla="*/ 270784 h 1660314"/>
              <a:gd name="csX18" fmla="*/ 468545 w 2118051"/>
              <a:gd name="csY18" fmla="*/ 118384 h 1660314"/>
              <a:gd name="csX19" fmla="*/ 477510 w 2118051"/>
              <a:gd name="csY19" fmla="*/ 91490 h 1660314"/>
              <a:gd name="csX20" fmla="*/ 504404 w 2118051"/>
              <a:gd name="csY20" fmla="*/ 73561 h 1660314"/>
              <a:gd name="csX21" fmla="*/ 629910 w 2118051"/>
              <a:gd name="csY21" fmla="*/ 91490 h 1660314"/>
              <a:gd name="csX22" fmla="*/ 764381 w 2118051"/>
              <a:gd name="csY22" fmla="*/ 82525 h 1660314"/>
              <a:gd name="csX23" fmla="*/ 800239 w 2118051"/>
              <a:gd name="csY23" fmla="*/ 46667 h 1660314"/>
              <a:gd name="csX24" fmla="*/ 862992 w 2118051"/>
              <a:gd name="csY24" fmla="*/ 73561 h 1660314"/>
              <a:gd name="csX25" fmla="*/ 988498 w 2118051"/>
              <a:gd name="csY25" fmla="*/ 64596 h 1660314"/>
              <a:gd name="csX26" fmla="*/ 1131934 w 2118051"/>
              <a:gd name="csY26" fmla="*/ 55631 h 1660314"/>
              <a:gd name="csX27" fmla="*/ 1176757 w 2118051"/>
              <a:gd name="csY27" fmla="*/ 46667 h 1660314"/>
              <a:gd name="csX28" fmla="*/ 1320192 w 2118051"/>
              <a:gd name="csY28" fmla="*/ 64596 h 1660314"/>
              <a:gd name="csX29" fmla="*/ 1365016 w 2118051"/>
              <a:gd name="csY29" fmla="*/ 91490 h 1660314"/>
              <a:gd name="csX30" fmla="*/ 1400875 w 2118051"/>
              <a:gd name="csY30" fmla="*/ 100455 h 1660314"/>
              <a:gd name="csX31" fmla="*/ 1436734 w 2118051"/>
              <a:gd name="csY31" fmla="*/ 118384 h 1660314"/>
              <a:gd name="csX32" fmla="*/ 1454663 w 2118051"/>
              <a:gd name="csY32" fmla="*/ 136314 h 1660314"/>
              <a:gd name="csX33" fmla="*/ 1490522 w 2118051"/>
              <a:gd name="csY33" fmla="*/ 154243 h 1660314"/>
              <a:gd name="csX34" fmla="*/ 1517416 w 2118051"/>
              <a:gd name="csY34" fmla="*/ 172172 h 1660314"/>
              <a:gd name="csX35" fmla="*/ 1562239 w 2118051"/>
              <a:gd name="csY35" fmla="*/ 55631 h 1660314"/>
              <a:gd name="csX36" fmla="*/ 1598098 w 2118051"/>
              <a:gd name="csY36" fmla="*/ 46667 h 1660314"/>
              <a:gd name="csX37" fmla="*/ 1607063 w 2118051"/>
              <a:gd name="csY37" fmla="*/ 10808 h 1660314"/>
              <a:gd name="csX38" fmla="*/ 1651887 w 2118051"/>
              <a:gd name="csY38" fmla="*/ 1843 h 1660314"/>
              <a:gd name="csX39" fmla="*/ 1723604 w 2118051"/>
              <a:gd name="csY39" fmla="*/ 73561 h 1660314"/>
              <a:gd name="csX40" fmla="*/ 1750498 w 2118051"/>
              <a:gd name="csY40" fmla="*/ 208031 h 1660314"/>
              <a:gd name="csX41" fmla="*/ 1768428 w 2118051"/>
              <a:gd name="csY41" fmla="*/ 234925 h 1660314"/>
              <a:gd name="csX42" fmla="*/ 1795322 w 2118051"/>
              <a:gd name="csY42" fmla="*/ 306643 h 1660314"/>
              <a:gd name="csX43" fmla="*/ 1804287 w 2118051"/>
              <a:gd name="csY43" fmla="*/ 485937 h 1660314"/>
              <a:gd name="csX44" fmla="*/ 1813251 w 2118051"/>
              <a:gd name="csY44" fmla="*/ 539725 h 1660314"/>
              <a:gd name="csX45" fmla="*/ 1840145 w 2118051"/>
              <a:gd name="csY45" fmla="*/ 710055 h 1660314"/>
              <a:gd name="csX46" fmla="*/ 1867039 w 2118051"/>
              <a:gd name="csY46" fmla="*/ 736949 h 1660314"/>
              <a:gd name="csX47" fmla="*/ 1876004 w 2118051"/>
              <a:gd name="csY47" fmla="*/ 763843 h 1660314"/>
              <a:gd name="csX48" fmla="*/ 1884969 w 2118051"/>
              <a:gd name="csY48" fmla="*/ 799702 h 1660314"/>
              <a:gd name="csX49" fmla="*/ 1920828 w 2118051"/>
              <a:gd name="csY49" fmla="*/ 835561 h 1660314"/>
              <a:gd name="csX50" fmla="*/ 1929792 w 2118051"/>
              <a:gd name="csY50" fmla="*/ 862455 h 1660314"/>
              <a:gd name="csX51" fmla="*/ 1974616 w 2118051"/>
              <a:gd name="csY51" fmla="*/ 907278 h 1660314"/>
              <a:gd name="csX52" fmla="*/ 2001510 w 2118051"/>
              <a:gd name="csY52" fmla="*/ 987961 h 1660314"/>
              <a:gd name="csX53" fmla="*/ 2010475 w 2118051"/>
              <a:gd name="csY53" fmla="*/ 1014855 h 1660314"/>
              <a:gd name="csX54" fmla="*/ 2019439 w 2118051"/>
              <a:gd name="csY54" fmla="*/ 1050714 h 1660314"/>
              <a:gd name="csX55" fmla="*/ 2037369 w 2118051"/>
              <a:gd name="csY55" fmla="*/ 1077608 h 1660314"/>
              <a:gd name="csX56" fmla="*/ 2046334 w 2118051"/>
              <a:gd name="csY56" fmla="*/ 1104502 h 1660314"/>
              <a:gd name="csX57" fmla="*/ 2073228 w 2118051"/>
              <a:gd name="csY57" fmla="*/ 1122431 h 1660314"/>
              <a:gd name="csX58" fmla="*/ 2082192 w 2118051"/>
              <a:gd name="csY58" fmla="*/ 1149325 h 1660314"/>
              <a:gd name="csX59" fmla="*/ 2118051 w 2118051"/>
              <a:gd name="csY59" fmla="*/ 1158290 h 1660314"/>
              <a:gd name="csX60" fmla="*/ 2082192 w 2118051"/>
              <a:gd name="csY60" fmla="*/ 1167255 h 1660314"/>
              <a:gd name="csX61" fmla="*/ 1938757 w 2118051"/>
              <a:gd name="csY61" fmla="*/ 1185184 h 1660314"/>
              <a:gd name="csX62" fmla="*/ 1920828 w 2118051"/>
              <a:gd name="csY62" fmla="*/ 1203114 h 1660314"/>
              <a:gd name="csX63" fmla="*/ 1893934 w 2118051"/>
              <a:gd name="csY63" fmla="*/ 1167255 h 1660314"/>
              <a:gd name="csX64" fmla="*/ 1849110 w 2118051"/>
              <a:gd name="csY64" fmla="*/ 1113467 h 1660314"/>
              <a:gd name="csX65" fmla="*/ 1831181 w 2118051"/>
              <a:gd name="csY65" fmla="*/ 1086572 h 1660314"/>
              <a:gd name="csX66" fmla="*/ 1795322 w 2118051"/>
              <a:gd name="csY66" fmla="*/ 1077608 h 1660314"/>
              <a:gd name="csX67" fmla="*/ 1768428 w 2118051"/>
              <a:gd name="csY67" fmla="*/ 1068643 h 1660314"/>
              <a:gd name="csX68" fmla="*/ 1624992 w 2118051"/>
              <a:gd name="csY68" fmla="*/ 1077608 h 1660314"/>
              <a:gd name="csX69" fmla="*/ 1607063 w 2118051"/>
              <a:gd name="csY69" fmla="*/ 1122431 h 1660314"/>
              <a:gd name="csX70" fmla="*/ 1589134 w 2118051"/>
              <a:gd name="csY70" fmla="*/ 1158290 h 1660314"/>
              <a:gd name="csX71" fmla="*/ 1562239 w 2118051"/>
              <a:gd name="csY71" fmla="*/ 1185184 h 1660314"/>
              <a:gd name="csX72" fmla="*/ 1544310 w 2118051"/>
              <a:gd name="csY72" fmla="*/ 1212078 h 1660314"/>
              <a:gd name="csX73" fmla="*/ 1589134 w 2118051"/>
              <a:gd name="csY73" fmla="*/ 1238972 h 1660314"/>
              <a:gd name="csX74" fmla="*/ 1616028 w 2118051"/>
              <a:gd name="csY74" fmla="*/ 1247937 h 1660314"/>
              <a:gd name="csX75" fmla="*/ 1642922 w 2118051"/>
              <a:gd name="csY75" fmla="*/ 1221043 h 1660314"/>
              <a:gd name="csX76" fmla="*/ 1660851 w 2118051"/>
              <a:gd name="csY76" fmla="*/ 1265867 h 1660314"/>
              <a:gd name="csX77" fmla="*/ 1535346 w 2118051"/>
              <a:gd name="csY77" fmla="*/ 1301725 h 1660314"/>
              <a:gd name="csX78" fmla="*/ 1481557 w 2118051"/>
              <a:gd name="csY78" fmla="*/ 1247937 h 1660314"/>
              <a:gd name="csX79" fmla="*/ 1454663 w 2118051"/>
              <a:gd name="csY79" fmla="*/ 1230008 h 1660314"/>
              <a:gd name="csX80" fmla="*/ 1445698 w 2118051"/>
              <a:gd name="csY80" fmla="*/ 1176219 h 1660314"/>
              <a:gd name="csX0" fmla="*/ 1418804 w 2118051"/>
              <a:gd name="csY0" fmla="*/ 1167255 h 1660314"/>
              <a:gd name="csX1" fmla="*/ 1230545 w 2118051"/>
              <a:gd name="csY1" fmla="*/ 1203112 h 1660314"/>
              <a:gd name="csX2" fmla="*/ 1239510 w 2118051"/>
              <a:gd name="csY2" fmla="*/ 1382407 h 1660314"/>
              <a:gd name="csX3" fmla="*/ 1140899 w 2118051"/>
              <a:gd name="csY3" fmla="*/ 1382407 h 1660314"/>
              <a:gd name="csX4" fmla="*/ 1266405 w 2118051"/>
              <a:gd name="csY4" fmla="*/ 1498948 h 1660314"/>
              <a:gd name="csX5" fmla="*/ 1006428 w 2118051"/>
              <a:gd name="csY5" fmla="*/ 1660314 h 1660314"/>
              <a:gd name="csX6" fmla="*/ 719558 w 2118051"/>
              <a:gd name="csY6" fmla="*/ 1579632 h 1660314"/>
              <a:gd name="csX7" fmla="*/ 665769 w 2118051"/>
              <a:gd name="csY7" fmla="*/ 1606525 h 1660314"/>
              <a:gd name="csX8" fmla="*/ 540263 w 2118051"/>
              <a:gd name="csY8" fmla="*/ 1651349 h 1660314"/>
              <a:gd name="csX9" fmla="*/ 47204 w 2118051"/>
              <a:gd name="csY9" fmla="*/ 1140361 h 1660314"/>
              <a:gd name="csX10" fmla="*/ 74098 w 2118051"/>
              <a:gd name="csY10" fmla="*/ 1104502 h 1660314"/>
              <a:gd name="csX11" fmla="*/ 495439 w 2118051"/>
              <a:gd name="csY11" fmla="*/ 512831 h 1660314"/>
              <a:gd name="csX12" fmla="*/ 522334 w 2118051"/>
              <a:gd name="csY12" fmla="*/ 485937 h 1660314"/>
              <a:gd name="csX13" fmla="*/ 540263 w 2118051"/>
              <a:gd name="csY13" fmla="*/ 450078 h 1660314"/>
              <a:gd name="csX14" fmla="*/ 558192 w 2118051"/>
              <a:gd name="csY14" fmla="*/ 315608 h 1660314"/>
              <a:gd name="csX15" fmla="*/ 522334 w 2118051"/>
              <a:gd name="csY15" fmla="*/ 288714 h 1660314"/>
              <a:gd name="csX16" fmla="*/ 468545 w 2118051"/>
              <a:gd name="csY16" fmla="*/ 270784 h 1660314"/>
              <a:gd name="csX17" fmla="*/ 468545 w 2118051"/>
              <a:gd name="csY17" fmla="*/ 118384 h 1660314"/>
              <a:gd name="csX18" fmla="*/ 477510 w 2118051"/>
              <a:gd name="csY18" fmla="*/ 91490 h 1660314"/>
              <a:gd name="csX19" fmla="*/ 504404 w 2118051"/>
              <a:gd name="csY19" fmla="*/ 73561 h 1660314"/>
              <a:gd name="csX20" fmla="*/ 629910 w 2118051"/>
              <a:gd name="csY20" fmla="*/ 91490 h 1660314"/>
              <a:gd name="csX21" fmla="*/ 764381 w 2118051"/>
              <a:gd name="csY21" fmla="*/ 82525 h 1660314"/>
              <a:gd name="csX22" fmla="*/ 800239 w 2118051"/>
              <a:gd name="csY22" fmla="*/ 46667 h 1660314"/>
              <a:gd name="csX23" fmla="*/ 862992 w 2118051"/>
              <a:gd name="csY23" fmla="*/ 73561 h 1660314"/>
              <a:gd name="csX24" fmla="*/ 988498 w 2118051"/>
              <a:gd name="csY24" fmla="*/ 64596 h 1660314"/>
              <a:gd name="csX25" fmla="*/ 1131934 w 2118051"/>
              <a:gd name="csY25" fmla="*/ 55631 h 1660314"/>
              <a:gd name="csX26" fmla="*/ 1176757 w 2118051"/>
              <a:gd name="csY26" fmla="*/ 46667 h 1660314"/>
              <a:gd name="csX27" fmla="*/ 1320192 w 2118051"/>
              <a:gd name="csY27" fmla="*/ 64596 h 1660314"/>
              <a:gd name="csX28" fmla="*/ 1365016 w 2118051"/>
              <a:gd name="csY28" fmla="*/ 91490 h 1660314"/>
              <a:gd name="csX29" fmla="*/ 1400875 w 2118051"/>
              <a:gd name="csY29" fmla="*/ 100455 h 1660314"/>
              <a:gd name="csX30" fmla="*/ 1436734 w 2118051"/>
              <a:gd name="csY30" fmla="*/ 118384 h 1660314"/>
              <a:gd name="csX31" fmla="*/ 1454663 w 2118051"/>
              <a:gd name="csY31" fmla="*/ 136314 h 1660314"/>
              <a:gd name="csX32" fmla="*/ 1490522 w 2118051"/>
              <a:gd name="csY32" fmla="*/ 154243 h 1660314"/>
              <a:gd name="csX33" fmla="*/ 1517416 w 2118051"/>
              <a:gd name="csY33" fmla="*/ 172172 h 1660314"/>
              <a:gd name="csX34" fmla="*/ 1562239 w 2118051"/>
              <a:gd name="csY34" fmla="*/ 55631 h 1660314"/>
              <a:gd name="csX35" fmla="*/ 1598098 w 2118051"/>
              <a:gd name="csY35" fmla="*/ 46667 h 1660314"/>
              <a:gd name="csX36" fmla="*/ 1607063 w 2118051"/>
              <a:gd name="csY36" fmla="*/ 10808 h 1660314"/>
              <a:gd name="csX37" fmla="*/ 1651887 w 2118051"/>
              <a:gd name="csY37" fmla="*/ 1843 h 1660314"/>
              <a:gd name="csX38" fmla="*/ 1723604 w 2118051"/>
              <a:gd name="csY38" fmla="*/ 73561 h 1660314"/>
              <a:gd name="csX39" fmla="*/ 1750498 w 2118051"/>
              <a:gd name="csY39" fmla="*/ 208031 h 1660314"/>
              <a:gd name="csX40" fmla="*/ 1768428 w 2118051"/>
              <a:gd name="csY40" fmla="*/ 234925 h 1660314"/>
              <a:gd name="csX41" fmla="*/ 1795322 w 2118051"/>
              <a:gd name="csY41" fmla="*/ 306643 h 1660314"/>
              <a:gd name="csX42" fmla="*/ 1804287 w 2118051"/>
              <a:gd name="csY42" fmla="*/ 485937 h 1660314"/>
              <a:gd name="csX43" fmla="*/ 1813251 w 2118051"/>
              <a:gd name="csY43" fmla="*/ 539725 h 1660314"/>
              <a:gd name="csX44" fmla="*/ 1840145 w 2118051"/>
              <a:gd name="csY44" fmla="*/ 710055 h 1660314"/>
              <a:gd name="csX45" fmla="*/ 1867039 w 2118051"/>
              <a:gd name="csY45" fmla="*/ 736949 h 1660314"/>
              <a:gd name="csX46" fmla="*/ 1876004 w 2118051"/>
              <a:gd name="csY46" fmla="*/ 763843 h 1660314"/>
              <a:gd name="csX47" fmla="*/ 1884969 w 2118051"/>
              <a:gd name="csY47" fmla="*/ 799702 h 1660314"/>
              <a:gd name="csX48" fmla="*/ 1920828 w 2118051"/>
              <a:gd name="csY48" fmla="*/ 835561 h 1660314"/>
              <a:gd name="csX49" fmla="*/ 1929792 w 2118051"/>
              <a:gd name="csY49" fmla="*/ 862455 h 1660314"/>
              <a:gd name="csX50" fmla="*/ 1974616 w 2118051"/>
              <a:gd name="csY50" fmla="*/ 907278 h 1660314"/>
              <a:gd name="csX51" fmla="*/ 2001510 w 2118051"/>
              <a:gd name="csY51" fmla="*/ 987961 h 1660314"/>
              <a:gd name="csX52" fmla="*/ 2010475 w 2118051"/>
              <a:gd name="csY52" fmla="*/ 1014855 h 1660314"/>
              <a:gd name="csX53" fmla="*/ 2019439 w 2118051"/>
              <a:gd name="csY53" fmla="*/ 1050714 h 1660314"/>
              <a:gd name="csX54" fmla="*/ 2037369 w 2118051"/>
              <a:gd name="csY54" fmla="*/ 1077608 h 1660314"/>
              <a:gd name="csX55" fmla="*/ 2046334 w 2118051"/>
              <a:gd name="csY55" fmla="*/ 1104502 h 1660314"/>
              <a:gd name="csX56" fmla="*/ 2073228 w 2118051"/>
              <a:gd name="csY56" fmla="*/ 1122431 h 1660314"/>
              <a:gd name="csX57" fmla="*/ 2082192 w 2118051"/>
              <a:gd name="csY57" fmla="*/ 1149325 h 1660314"/>
              <a:gd name="csX58" fmla="*/ 2118051 w 2118051"/>
              <a:gd name="csY58" fmla="*/ 1158290 h 1660314"/>
              <a:gd name="csX59" fmla="*/ 2082192 w 2118051"/>
              <a:gd name="csY59" fmla="*/ 1167255 h 1660314"/>
              <a:gd name="csX60" fmla="*/ 1938757 w 2118051"/>
              <a:gd name="csY60" fmla="*/ 1185184 h 1660314"/>
              <a:gd name="csX61" fmla="*/ 1920828 w 2118051"/>
              <a:gd name="csY61" fmla="*/ 1203114 h 1660314"/>
              <a:gd name="csX62" fmla="*/ 1893934 w 2118051"/>
              <a:gd name="csY62" fmla="*/ 1167255 h 1660314"/>
              <a:gd name="csX63" fmla="*/ 1849110 w 2118051"/>
              <a:gd name="csY63" fmla="*/ 1113467 h 1660314"/>
              <a:gd name="csX64" fmla="*/ 1831181 w 2118051"/>
              <a:gd name="csY64" fmla="*/ 1086572 h 1660314"/>
              <a:gd name="csX65" fmla="*/ 1795322 w 2118051"/>
              <a:gd name="csY65" fmla="*/ 1077608 h 1660314"/>
              <a:gd name="csX66" fmla="*/ 1768428 w 2118051"/>
              <a:gd name="csY66" fmla="*/ 1068643 h 1660314"/>
              <a:gd name="csX67" fmla="*/ 1624992 w 2118051"/>
              <a:gd name="csY67" fmla="*/ 1077608 h 1660314"/>
              <a:gd name="csX68" fmla="*/ 1607063 w 2118051"/>
              <a:gd name="csY68" fmla="*/ 1122431 h 1660314"/>
              <a:gd name="csX69" fmla="*/ 1589134 w 2118051"/>
              <a:gd name="csY69" fmla="*/ 1158290 h 1660314"/>
              <a:gd name="csX70" fmla="*/ 1562239 w 2118051"/>
              <a:gd name="csY70" fmla="*/ 1185184 h 1660314"/>
              <a:gd name="csX71" fmla="*/ 1544310 w 2118051"/>
              <a:gd name="csY71" fmla="*/ 1212078 h 1660314"/>
              <a:gd name="csX72" fmla="*/ 1589134 w 2118051"/>
              <a:gd name="csY72" fmla="*/ 1238972 h 1660314"/>
              <a:gd name="csX73" fmla="*/ 1616028 w 2118051"/>
              <a:gd name="csY73" fmla="*/ 1247937 h 1660314"/>
              <a:gd name="csX74" fmla="*/ 1642922 w 2118051"/>
              <a:gd name="csY74" fmla="*/ 1221043 h 1660314"/>
              <a:gd name="csX75" fmla="*/ 1660851 w 2118051"/>
              <a:gd name="csY75" fmla="*/ 1265867 h 1660314"/>
              <a:gd name="csX76" fmla="*/ 1535346 w 2118051"/>
              <a:gd name="csY76" fmla="*/ 1301725 h 1660314"/>
              <a:gd name="csX77" fmla="*/ 1481557 w 2118051"/>
              <a:gd name="csY77" fmla="*/ 1247937 h 1660314"/>
              <a:gd name="csX78" fmla="*/ 1454663 w 2118051"/>
              <a:gd name="csY78" fmla="*/ 1230008 h 1660314"/>
              <a:gd name="csX79" fmla="*/ 1445698 w 2118051"/>
              <a:gd name="csY79" fmla="*/ 1176219 h 1660314"/>
              <a:gd name="csX0" fmla="*/ 1371710 w 2070957"/>
              <a:gd name="csY0" fmla="*/ 1167255 h 1660314"/>
              <a:gd name="csX1" fmla="*/ 1183451 w 2070957"/>
              <a:gd name="csY1" fmla="*/ 1203112 h 1660314"/>
              <a:gd name="csX2" fmla="*/ 1192416 w 2070957"/>
              <a:gd name="csY2" fmla="*/ 1382407 h 1660314"/>
              <a:gd name="csX3" fmla="*/ 1093805 w 2070957"/>
              <a:gd name="csY3" fmla="*/ 1382407 h 1660314"/>
              <a:gd name="csX4" fmla="*/ 1219311 w 2070957"/>
              <a:gd name="csY4" fmla="*/ 1498948 h 1660314"/>
              <a:gd name="csX5" fmla="*/ 959334 w 2070957"/>
              <a:gd name="csY5" fmla="*/ 1660314 h 1660314"/>
              <a:gd name="csX6" fmla="*/ 672464 w 2070957"/>
              <a:gd name="csY6" fmla="*/ 1579632 h 1660314"/>
              <a:gd name="csX7" fmla="*/ 618675 w 2070957"/>
              <a:gd name="csY7" fmla="*/ 1606525 h 1660314"/>
              <a:gd name="csX8" fmla="*/ 493169 w 2070957"/>
              <a:gd name="csY8" fmla="*/ 1651349 h 1660314"/>
              <a:gd name="csX9" fmla="*/ 110 w 2070957"/>
              <a:gd name="csY9" fmla="*/ 1140361 h 1660314"/>
              <a:gd name="csX10" fmla="*/ 448345 w 2070957"/>
              <a:gd name="csY10" fmla="*/ 512831 h 1660314"/>
              <a:gd name="csX11" fmla="*/ 475240 w 2070957"/>
              <a:gd name="csY11" fmla="*/ 485937 h 1660314"/>
              <a:gd name="csX12" fmla="*/ 493169 w 2070957"/>
              <a:gd name="csY12" fmla="*/ 450078 h 1660314"/>
              <a:gd name="csX13" fmla="*/ 511098 w 2070957"/>
              <a:gd name="csY13" fmla="*/ 315608 h 1660314"/>
              <a:gd name="csX14" fmla="*/ 475240 w 2070957"/>
              <a:gd name="csY14" fmla="*/ 288714 h 1660314"/>
              <a:gd name="csX15" fmla="*/ 421451 w 2070957"/>
              <a:gd name="csY15" fmla="*/ 270784 h 1660314"/>
              <a:gd name="csX16" fmla="*/ 421451 w 2070957"/>
              <a:gd name="csY16" fmla="*/ 118384 h 1660314"/>
              <a:gd name="csX17" fmla="*/ 430416 w 2070957"/>
              <a:gd name="csY17" fmla="*/ 91490 h 1660314"/>
              <a:gd name="csX18" fmla="*/ 457310 w 2070957"/>
              <a:gd name="csY18" fmla="*/ 73561 h 1660314"/>
              <a:gd name="csX19" fmla="*/ 582816 w 2070957"/>
              <a:gd name="csY19" fmla="*/ 91490 h 1660314"/>
              <a:gd name="csX20" fmla="*/ 717287 w 2070957"/>
              <a:gd name="csY20" fmla="*/ 82525 h 1660314"/>
              <a:gd name="csX21" fmla="*/ 753145 w 2070957"/>
              <a:gd name="csY21" fmla="*/ 46667 h 1660314"/>
              <a:gd name="csX22" fmla="*/ 815898 w 2070957"/>
              <a:gd name="csY22" fmla="*/ 73561 h 1660314"/>
              <a:gd name="csX23" fmla="*/ 941404 w 2070957"/>
              <a:gd name="csY23" fmla="*/ 64596 h 1660314"/>
              <a:gd name="csX24" fmla="*/ 1084840 w 2070957"/>
              <a:gd name="csY24" fmla="*/ 55631 h 1660314"/>
              <a:gd name="csX25" fmla="*/ 1129663 w 2070957"/>
              <a:gd name="csY25" fmla="*/ 46667 h 1660314"/>
              <a:gd name="csX26" fmla="*/ 1273098 w 2070957"/>
              <a:gd name="csY26" fmla="*/ 64596 h 1660314"/>
              <a:gd name="csX27" fmla="*/ 1317922 w 2070957"/>
              <a:gd name="csY27" fmla="*/ 91490 h 1660314"/>
              <a:gd name="csX28" fmla="*/ 1353781 w 2070957"/>
              <a:gd name="csY28" fmla="*/ 100455 h 1660314"/>
              <a:gd name="csX29" fmla="*/ 1389640 w 2070957"/>
              <a:gd name="csY29" fmla="*/ 118384 h 1660314"/>
              <a:gd name="csX30" fmla="*/ 1407569 w 2070957"/>
              <a:gd name="csY30" fmla="*/ 136314 h 1660314"/>
              <a:gd name="csX31" fmla="*/ 1443428 w 2070957"/>
              <a:gd name="csY31" fmla="*/ 154243 h 1660314"/>
              <a:gd name="csX32" fmla="*/ 1470322 w 2070957"/>
              <a:gd name="csY32" fmla="*/ 172172 h 1660314"/>
              <a:gd name="csX33" fmla="*/ 1515145 w 2070957"/>
              <a:gd name="csY33" fmla="*/ 55631 h 1660314"/>
              <a:gd name="csX34" fmla="*/ 1551004 w 2070957"/>
              <a:gd name="csY34" fmla="*/ 46667 h 1660314"/>
              <a:gd name="csX35" fmla="*/ 1559969 w 2070957"/>
              <a:gd name="csY35" fmla="*/ 10808 h 1660314"/>
              <a:gd name="csX36" fmla="*/ 1604793 w 2070957"/>
              <a:gd name="csY36" fmla="*/ 1843 h 1660314"/>
              <a:gd name="csX37" fmla="*/ 1676510 w 2070957"/>
              <a:gd name="csY37" fmla="*/ 73561 h 1660314"/>
              <a:gd name="csX38" fmla="*/ 1703404 w 2070957"/>
              <a:gd name="csY38" fmla="*/ 208031 h 1660314"/>
              <a:gd name="csX39" fmla="*/ 1721334 w 2070957"/>
              <a:gd name="csY39" fmla="*/ 234925 h 1660314"/>
              <a:gd name="csX40" fmla="*/ 1748228 w 2070957"/>
              <a:gd name="csY40" fmla="*/ 306643 h 1660314"/>
              <a:gd name="csX41" fmla="*/ 1757193 w 2070957"/>
              <a:gd name="csY41" fmla="*/ 485937 h 1660314"/>
              <a:gd name="csX42" fmla="*/ 1766157 w 2070957"/>
              <a:gd name="csY42" fmla="*/ 539725 h 1660314"/>
              <a:gd name="csX43" fmla="*/ 1793051 w 2070957"/>
              <a:gd name="csY43" fmla="*/ 710055 h 1660314"/>
              <a:gd name="csX44" fmla="*/ 1819945 w 2070957"/>
              <a:gd name="csY44" fmla="*/ 736949 h 1660314"/>
              <a:gd name="csX45" fmla="*/ 1828910 w 2070957"/>
              <a:gd name="csY45" fmla="*/ 763843 h 1660314"/>
              <a:gd name="csX46" fmla="*/ 1837875 w 2070957"/>
              <a:gd name="csY46" fmla="*/ 799702 h 1660314"/>
              <a:gd name="csX47" fmla="*/ 1873734 w 2070957"/>
              <a:gd name="csY47" fmla="*/ 835561 h 1660314"/>
              <a:gd name="csX48" fmla="*/ 1882698 w 2070957"/>
              <a:gd name="csY48" fmla="*/ 862455 h 1660314"/>
              <a:gd name="csX49" fmla="*/ 1927522 w 2070957"/>
              <a:gd name="csY49" fmla="*/ 907278 h 1660314"/>
              <a:gd name="csX50" fmla="*/ 1954416 w 2070957"/>
              <a:gd name="csY50" fmla="*/ 987961 h 1660314"/>
              <a:gd name="csX51" fmla="*/ 1963381 w 2070957"/>
              <a:gd name="csY51" fmla="*/ 1014855 h 1660314"/>
              <a:gd name="csX52" fmla="*/ 1972345 w 2070957"/>
              <a:gd name="csY52" fmla="*/ 1050714 h 1660314"/>
              <a:gd name="csX53" fmla="*/ 1990275 w 2070957"/>
              <a:gd name="csY53" fmla="*/ 1077608 h 1660314"/>
              <a:gd name="csX54" fmla="*/ 1999240 w 2070957"/>
              <a:gd name="csY54" fmla="*/ 1104502 h 1660314"/>
              <a:gd name="csX55" fmla="*/ 2026134 w 2070957"/>
              <a:gd name="csY55" fmla="*/ 1122431 h 1660314"/>
              <a:gd name="csX56" fmla="*/ 2035098 w 2070957"/>
              <a:gd name="csY56" fmla="*/ 1149325 h 1660314"/>
              <a:gd name="csX57" fmla="*/ 2070957 w 2070957"/>
              <a:gd name="csY57" fmla="*/ 1158290 h 1660314"/>
              <a:gd name="csX58" fmla="*/ 2035098 w 2070957"/>
              <a:gd name="csY58" fmla="*/ 1167255 h 1660314"/>
              <a:gd name="csX59" fmla="*/ 1891663 w 2070957"/>
              <a:gd name="csY59" fmla="*/ 1185184 h 1660314"/>
              <a:gd name="csX60" fmla="*/ 1873734 w 2070957"/>
              <a:gd name="csY60" fmla="*/ 1203114 h 1660314"/>
              <a:gd name="csX61" fmla="*/ 1846840 w 2070957"/>
              <a:gd name="csY61" fmla="*/ 1167255 h 1660314"/>
              <a:gd name="csX62" fmla="*/ 1802016 w 2070957"/>
              <a:gd name="csY62" fmla="*/ 1113467 h 1660314"/>
              <a:gd name="csX63" fmla="*/ 1784087 w 2070957"/>
              <a:gd name="csY63" fmla="*/ 1086572 h 1660314"/>
              <a:gd name="csX64" fmla="*/ 1748228 w 2070957"/>
              <a:gd name="csY64" fmla="*/ 1077608 h 1660314"/>
              <a:gd name="csX65" fmla="*/ 1721334 w 2070957"/>
              <a:gd name="csY65" fmla="*/ 1068643 h 1660314"/>
              <a:gd name="csX66" fmla="*/ 1577898 w 2070957"/>
              <a:gd name="csY66" fmla="*/ 1077608 h 1660314"/>
              <a:gd name="csX67" fmla="*/ 1559969 w 2070957"/>
              <a:gd name="csY67" fmla="*/ 1122431 h 1660314"/>
              <a:gd name="csX68" fmla="*/ 1542040 w 2070957"/>
              <a:gd name="csY68" fmla="*/ 1158290 h 1660314"/>
              <a:gd name="csX69" fmla="*/ 1515145 w 2070957"/>
              <a:gd name="csY69" fmla="*/ 1185184 h 1660314"/>
              <a:gd name="csX70" fmla="*/ 1497216 w 2070957"/>
              <a:gd name="csY70" fmla="*/ 1212078 h 1660314"/>
              <a:gd name="csX71" fmla="*/ 1542040 w 2070957"/>
              <a:gd name="csY71" fmla="*/ 1238972 h 1660314"/>
              <a:gd name="csX72" fmla="*/ 1568934 w 2070957"/>
              <a:gd name="csY72" fmla="*/ 1247937 h 1660314"/>
              <a:gd name="csX73" fmla="*/ 1595828 w 2070957"/>
              <a:gd name="csY73" fmla="*/ 1221043 h 1660314"/>
              <a:gd name="csX74" fmla="*/ 1613757 w 2070957"/>
              <a:gd name="csY74" fmla="*/ 1265867 h 1660314"/>
              <a:gd name="csX75" fmla="*/ 1488252 w 2070957"/>
              <a:gd name="csY75" fmla="*/ 1301725 h 1660314"/>
              <a:gd name="csX76" fmla="*/ 1434463 w 2070957"/>
              <a:gd name="csY76" fmla="*/ 1247937 h 1660314"/>
              <a:gd name="csX77" fmla="*/ 1407569 w 2070957"/>
              <a:gd name="csY77" fmla="*/ 1230008 h 1660314"/>
              <a:gd name="csX78" fmla="*/ 1398604 w 2070957"/>
              <a:gd name="csY78" fmla="*/ 1176219 h 1660314"/>
              <a:gd name="csX0" fmla="*/ 961967 w 1661214"/>
              <a:gd name="csY0" fmla="*/ 1167255 h 1660314"/>
              <a:gd name="csX1" fmla="*/ 773708 w 1661214"/>
              <a:gd name="csY1" fmla="*/ 1203112 h 1660314"/>
              <a:gd name="csX2" fmla="*/ 782673 w 1661214"/>
              <a:gd name="csY2" fmla="*/ 1382407 h 1660314"/>
              <a:gd name="csX3" fmla="*/ 684062 w 1661214"/>
              <a:gd name="csY3" fmla="*/ 1382407 h 1660314"/>
              <a:gd name="csX4" fmla="*/ 809568 w 1661214"/>
              <a:gd name="csY4" fmla="*/ 1498948 h 1660314"/>
              <a:gd name="csX5" fmla="*/ 549591 w 1661214"/>
              <a:gd name="csY5" fmla="*/ 1660314 h 1660314"/>
              <a:gd name="csX6" fmla="*/ 262721 w 1661214"/>
              <a:gd name="csY6" fmla="*/ 1579632 h 1660314"/>
              <a:gd name="csX7" fmla="*/ 208932 w 1661214"/>
              <a:gd name="csY7" fmla="*/ 1606525 h 1660314"/>
              <a:gd name="csX8" fmla="*/ 83426 w 1661214"/>
              <a:gd name="csY8" fmla="*/ 1651349 h 1660314"/>
              <a:gd name="csX9" fmla="*/ 38602 w 1661214"/>
              <a:gd name="csY9" fmla="*/ 512831 h 1660314"/>
              <a:gd name="csX10" fmla="*/ 65497 w 1661214"/>
              <a:gd name="csY10" fmla="*/ 485937 h 1660314"/>
              <a:gd name="csX11" fmla="*/ 83426 w 1661214"/>
              <a:gd name="csY11" fmla="*/ 450078 h 1660314"/>
              <a:gd name="csX12" fmla="*/ 101355 w 1661214"/>
              <a:gd name="csY12" fmla="*/ 315608 h 1660314"/>
              <a:gd name="csX13" fmla="*/ 65497 w 1661214"/>
              <a:gd name="csY13" fmla="*/ 288714 h 1660314"/>
              <a:gd name="csX14" fmla="*/ 11708 w 1661214"/>
              <a:gd name="csY14" fmla="*/ 270784 h 1660314"/>
              <a:gd name="csX15" fmla="*/ 11708 w 1661214"/>
              <a:gd name="csY15" fmla="*/ 118384 h 1660314"/>
              <a:gd name="csX16" fmla="*/ 20673 w 1661214"/>
              <a:gd name="csY16" fmla="*/ 91490 h 1660314"/>
              <a:gd name="csX17" fmla="*/ 47567 w 1661214"/>
              <a:gd name="csY17" fmla="*/ 73561 h 1660314"/>
              <a:gd name="csX18" fmla="*/ 173073 w 1661214"/>
              <a:gd name="csY18" fmla="*/ 91490 h 1660314"/>
              <a:gd name="csX19" fmla="*/ 307544 w 1661214"/>
              <a:gd name="csY19" fmla="*/ 82525 h 1660314"/>
              <a:gd name="csX20" fmla="*/ 343402 w 1661214"/>
              <a:gd name="csY20" fmla="*/ 46667 h 1660314"/>
              <a:gd name="csX21" fmla="*/ 406155 w 1661214"/>
              <a:gd name="csY21" fmla="*/ 73561 h 1660314"/>
              <a:gd name="csX22" fmla="*/ 531661 w 1661214"/>
              <a:gd name="csY22" fmla="*/ 64596 h 1660314"/>
              <a:gd name="csX23" fmla="*/ 675097 w 1661214"/>
              <a:gd name="csY23" fmla="*/ 55631 h 1660314"/>
              <a:gd name="csX24" fmla="*/ 719920 w 1661214"/>
              <a:gd name="csY24" fmla="*/ 46667 h 1660314"/>
              <a:gd name="csX25" fmla="*/ 863355 w 1661214"/>
              <a:gd name="csY25" fmla="*/ 64596 h 1660314"/>
              <a:gd name="csX26" fmla="*/ 908179 w 1661214"/>
              <a:gd name="csY26" fmla="*/ 91490 h 1660314"/>
              <a:gd name="csX27" fmla="*/ 944038 w 1661214"/>
              <a:gd name="csY27" fmla="*/ 100455 h 1660314"/>
              <a:gd name="csX28" fmla="*/ 979897 w 1661214"/>
              <a:gd name="csY28" fmla="*/ 118384 h 1660314"/>
              <a:gd name="csX29" fmla="*/ 997826 w 1661214"/>
              <a:gd name="csY29" fmla="*/ 136314 h 1660314"/>
              <a:gd name="csX30" fmla="*/ 1033685 w 1661214"/>
              <a:gd name="csY30" fmla="*/ 154243 h 1660314"/>
              <a:gd name="csX31" fmla="*/ 1060579 w 1661214"/>
              <a:gd name="csY31" fmla="*/ 172172 h 1660314"/>
              <a:gd name="csX32" fmla="*/ 1105402 w 1661214"/>
              <a:gd name="csY32" fmla="*/ 55631 h 1660314"/>
              <a:gd name="csX33" fmla="*/ 1141261 w 1661214"/>
              <a:gd name="csY33" fmla="*/ 46667 h 1660314"/>
              <a:gd name="csX34" fmla="*/ 1150226 w 1661214"/>
              <a:gd name="csY34" fmla="*/ 10808 h 1660314"/>
              <a:gd name="csX35" fmla="*/ 1195050 w 1661214"/>
              <a:gd name="csY35" fmla="*/ 1843 h 1660314"/>
              <a:gd name="csX36" fmla="*/ 1266767 w 1661214"/>
              <a:gd name="csY36" fmla="*/ 73561 h 1660314"/>
              <a:gd name="csX37" fmla="*/ 1293661 w 1661214"/>
              <a:gd name="csY37" fmla="*/ 208031 h 1660314"/>
              <a:gd name="csX38" fmla="*/ 1311591 w 1661214"/>
              <a:gd name="csY38" fmla="*/ 234925 h 1660314"/>
              <a:gd name="csX39" fmla="*/ 1338485 w 1661214"/>
              <a:gd name="csY39" fmla="*/ 306643 h 1660314"/>
              <a:gd name="csX40" fmla="*/ 1347450 w 1661214"/>
              <a:gd name="csY40" fmla="*/ 485937 h 1660314"/>
              <a:gd name="csX41" fmla="*/ 1356414 w 1661214"/>
              <a:gd name="csY41" fmla="*/ 539725 h 1660314"/>
              <a:gd name="csX42" fmla="*/ 1383308 w 1661214"/>
              <a:gd name="csY42" fmla="*/ 710055 h 1660314"/>
              <a:gd name="csX43" fmla="*/ 1410202 w 1661214"/>
              <a:gd name="csY43" fmla="*/ 736949 h 1660314"/>
              <a:gd name="csX44" fmla="*/ 1419167 w 1661214"/>
              <a:gd name="csY44" fmla="*/ 763843 h 1660314"/>
              <a:gd name="csX45" fmla="*/ 1428132 w 1661214"/>
              <a:gd name="csY45" fmla="*/ 799702 h 1660314"/>
              <a:gd name="csX46" fmla="*/ 1463991 w 1661214"/>
              <a:gd name="csY46" fmla="*/ 835561 h 1660314"/>
              <a:gd name="csX47" fmla="*/ 1472955 w 1661214"/>
              <a:gd name="csY47" fmla="*/ 862455 h 1660314"/>
              <a:gd name="csX48" fmla="*/ 1517779 w 1661214"/>
              <a:gd name="csY48" fmla="*/ 907278 h 1660314"/>
              <a:gd name="csX49" fmla="*/ 1544673 w 1661214"/>
              <a:gd name="csY49" fmla="*/ 987961 h 1660314"/>
              <a:gd name="csX50" fmla="*/ 1553638 w 1661214"/>
              <a:gd name="csY50" fmla="*/ 1014855 h 1660314"/>
              <a:gd name="csX51" fmla="*/ 1562602 w 1661214"/>
              <a:gd name="csY51" fmla="*/ 1050714 h 1660314"/>
              <a:gd name="csX52" fmla="*/ 1580532 w 1661214"/>
              <a:gd name="csY52" fmla="*/ 1077608 h 1660314"/>
              <a:gd name="csX53" fmla="*/ 1589497 w 1661214"/>
              <a:gd name="csY53" fmla="*/ 1104502 h 1660314"/>
              <a:gd name="csX54" fmla="*/ 1616391 w 1661214"/>
              <a:gd name="csY54" fmla="*/ 1122431 h 1660314"/>
              <a:gd name="csX55" fmla="*/ 1625355 w 1661214"/>
              <a:gd name="csY55" fmla="*/ 1149325 h 1660314"/>
              <a:gd name="csX56" fmla="*/ 1661214 w 1661214"/>
              <a:gd name="csY56" fmla="*/ 1158290 h 1660314"/>
              <a:gd name="csX57" fmla="*/ 1625355 w 1661214"/>
              <a:gd name="csY57" fmla="*/ 1167255 h 1660314"/>
              <a:gd name="csX58" fmla="*/ 1481920 w 1661214"/>
              <a:gd name="csY58" fmla="*/ 1185184 h 1660314"/>
              <a:gd name="csX59" fmla="*/ 1463991 w 1661214"/>
              <a:gd name="csY59" fmla="*/ 1203114 h 1660314"/>
              <a:gd name="csX60" fmla="*/ 1437097 w 1661214"/>
              <a:gd name="csY60" fmla="*/ 1167255 h 1660314"/>
              <a:gd name="csX61" fmla="*/ 1392273 w 1661214"/>
              <a:gd name="csY61" fmla="*/ 1113467 h 1660314"/>
              <a:gd name="csX62" fmla="*/ 1374344 w 1661214"/>
              <a:gd name="csY62" fmla="*/ 1086572 h 1660314"/>
              <a:gd name="csX63" fmla="*/ 1338485 w 1661214"/>
              <a:gd name="csY63" fmla="*/ 1077608 h 1660314"/>
              <a:gd name="csX64" fmla="*/ 1311591 w 1661214"/>
              <a:gd name="csY64" fmla="*/ 1068643 h 1660314"/>
              <a:gd name="csX65" fmla="*/ 1168155 w 1661214"/>
              <a:gd name="csY65" fmla="*/ 1077608 h 1660314"/>
              <a:gd name="csX66" fmla="*/ 1150226 w 1661214"/>
              <a:gd name="csY66" fmla="*/ 1122431 h 1660314"/>
              <a:gd name="csX67" fmla="*/ 1132297 w 1661214"/>
              <a:gd name="csY67" fmla="*/ 1158290 h 1660314"/>
              <a:gd name="csX68" fmla="*/ 1105402 w 1661214"/>
              <a:gd name="csY68" fmla="*/ 1185184 h 1660314"/>
              <a:gd name="csX69" fmla="*/ 1087473 w 1661214"/>
              <a:gd name="csY69" fmla="*/ 1212078 h 1660314"/>
              <a:gd name="csX70" fmla="*/ 1132297 w 1661214"/>
              <a:gd name="csY70" fmla="*/ 1238972 h 1660314"/>
              <a:gd name="csX71" fmla="*/ 1159191 w 1661214"/>
              <a:gd name="csY71" fmla="*/ 1247937 h 1660314"/>
              <a:gd name="csX72" fmla="*/ 1186085 w 1661214"/>
              <a:gd name="csY72" fmla="*/ 1221043 h 1660314"/>
              <a:gd name="csX73" fmla="*/ 1204014 w 1661214"/>
              <a:gd name="csY73" fmla="*/ 1265867 h 1660314"/>
              <a:gd name="csX74" fmla="*/ 1078509 w 1661214"/>
              <a:gd name="csY74" fmla="*/ 1301725 h 1660314"/>
              <a:gd name="csX75" fmla="*/ 1024720 w 1661214"/>
              <a:gd name="csY75" fmla="*/ 1247937 h 1660314"/>
              <a:gd name="csX76" fmla="*/ 997826 w 1661214"/>
              <a:gd name="csY76" fmla="*/ 1230008 h 1660314"/>
              <a:gd name="csX77" fmla="*/ 988861 w 1661214"/>
              <a:gd name="csY77" fmla="*/ 1176219 h 1660314"/>
              <a:gd name="csX0" fmla="*/ 961967 w 1661214"/>
              <a:gd name="csY0" fmla="*/ 1167255 h 1660314"/>
              <a:gd name="csX1" fmla="*/ 773708 w 1661214"/>
              <a:gd name="csY1" fmla="*/ 1203112 h 1660314"/>
              <a:gd name="csX2" fmla="*/ 782673 w 1661214"/>
              <a:gd name="csY2" fmla="*/ 1382407 h 1660314"/>
              <a:gd name="csX3" fmla="*/ 684062 w 1661214"/>
              <a:gd name="csY3" fmla="*/ 1382407 h 1660314"/>
              <a:gd name="csX4" fmla="*/ 809568 w 1661214"/>
              <a:gd name="csY4" fmla="*/ 1498948 h 1660314"/>
              <a:gd name="csX5" fmla="*/ 549591 w 1661214"/>
              <a:gd name="csY5" fmla="*/ 1660314 h 1660314"/>
              <a:gd name="csX6" fmla="*/ 262721 w 1661214"/>
              <a:gd name="csY6" fmla="*/ 1579632 h 1660314"/>
              <a:gd name="csX7" fmla="*/ 208932 w 1661214"/>
              <a:gd name="csY7" fmla="*/ 1606525 h 1660314"/>
              <a:gd name="csX8" fmla="*/ 38602 w 1661214"/>
              <a:gd name="csY8" fmla="*/ 512831 h 1660314"/>
              <a:gd name="csX9" fmla="*/ 65497 w 1661214"/>
              <a:gd name="csY9" fmla="*/ 485937 h 1660314"/>
              <a:gd name="csX10" fmla="*/ 83426 w 1661214"/>
              <a:gd name="csY10" fmla="*/ 450078 h 1660314"/>
              <a:gd name="csX11" fmla="*/ 101355 w 1661214"/>
              <a:gd name="csY11" fmla="*/ 315608 h 1660314"/>
              <a:gd name="csX12" fmla="*/ 65497 w 1661214"/>
              <a:gd name="csY12" fmla="*/ 288714 h 1660314"/>
              <a:gd name="csX13" fmla="*/ 11708 w 1661214"/>
              <a:gd name="csY13" fmla="*/ 270784 h 1660314"/>
              <a:gd name="csX14" fmla="*/ 11708 w 1661214"/>
              <a:gd name="csY14" fmla="*/ 118384 h 1660314"/>
              <a:gd name="csX15" fmla="*/ 20673 w 1661214"/>
              <a:gd name="csY15" fmla="*/ 91490 h 1660314"/>
              <a:gd name="csX16" fmla="*/ 47567 w 1661214"/>
              <a:gd name="csY16" fmla="*/ 73561 h 1660314"/>
              <a:gd name="csX17" fmla="*/ 173073 w 1661214"/>
              <a:gd name="csY17" fmla="*/ 91490 h 1660314"/>
              <a:gd name="csX18" fmla="*/ 307544 w 1661214"/>
              <a:gd name="csY18" fmla="*/ 82525 h 1660314"/>
              <a:gd name="csX19" fmla="*/ 343402 w 1661214"/>
              <a:gd name="csY19" fmla="*/ 46667 h 1660314"/>
              <a:gd name="csX20" fmla="*/ 406155 w 1661214"/>
              <a:gd name="csY20" fmla="*/ 73561 h 1660314"/>
              <a:gd name="csX21" fmla="*/ 531661 w 1661214"/>
              <a:gd name="csY21" fmla="*/ 64596 h 1660314"/>
              <a:gd name="csX22" fmla="*/ 675097 w 1661214"/>
              <a:gd name="csY22" fmla="*/ 55631 h 1660314"/>
              <a:gd name="csX23" fmla="*/ 719920 w 1661214"/>
              <a:gd name="csY23" fmla="*/ 46667 h 1660314"/>
              <a:gd name="csX24" fmla="*/ 863355 w 1661214"/>
              <a:gd name="csY24" fmla="*/ 64596 h 1660314"/>
              <a:gd name="csX25" fmla="*/ 908179 w 1661214"/>
              <a:gd name="csY25" fmla="*/ 91490 h 1660314"/>
              <a:gd name="csX26" fmla="*/ 944038 w 1661214"/>
              <a:gd name="csY26" fmla="*/ 100455 h 1660314"/>
              <a:gd name="csX27" fmla="*/ 979897 w 1661214"/>
              <a:gd name="csY27" fmla="*/ 118384 h 1660314"/>
              <a:gd name="csX28" fmla="*/ 997826 w 1661214"/>
              <a:gd name="csY28" fmla="*/ 136314 h 1660314"/>
              <a:gd name="csX29" fmla="*/ 1033685 w 1661214"/>
              <a:gd name="csY29" fmla="*/ 154243 h 1660314"/>
              <a:gd name="csX30" fmla="*/ 1060579 w 1661214"/>
              <a:gd name="csY30" fmla="*/ 172172 h 1660314"/>
              <a:gd name="csX31" fmla="*/ 1105402 w 1661214"/>
              <a:gd name="csY31" fmla="*/ 55631 h 1660314"/>
              <a:gd name="csX32" fmla="*/ 1141261 w 1661214"/>
              <a:gd name="csY32" fmla="*/ 46667 h 1660314"/>
              <a:gd name="csX33" fmla="*/ 1150226 w 1661214"/>
              <a:gd name="csY33" fmla="*/ 10808 h 1660314"/>
              <a:gd name="csX34" fmla="*/ 1195050 w 1661214"/>
              <a:gd name="csY34" fmla="*/ 1843 h 1660314"/>
              <a:gd name="csX35" fmla="*/ 1266767 w 1661214"/>
              <a:gd name="csY35" fmla="*/ 73561 h 1660314"/>
              <a:gd name="csX36" fmla="*/ 1293661 w 1661214"/>
              <a:gd name="csY36" fmla="*/ 208031 h 1660314"/>
              <a:gd name="csX37" fmla="*/ 1311591 w 1661214"/>
              <a:gd name="csY37" fmla="*/ 234925 h 1660314"/>
              <a:gd name="csX38" fmla="*/ 1338485 w 1661214"/>
              <a:gd name="csY38" fmla="*/ 306643 h 1660314"/>
              <a:gd name="csX39" fmla="*/ 1347450 w 1661214"/>
              <a:gd name="csY39" fmla="*/ 485937 h 1660314"/>
              <a:gd name="csX40" fmla="*/ 1356414 w 1661214"/>
              <a:gd name="csY40" fmla="*/ 539725 h 1660314"/>
              <a:gd name="csX41" fmla="*/ 1383308 w 1661214"/>
              <a:gd name="csY41" fmla="*/ 710055 h 1660314"/>
              <a:gd name="csX42" fmla="*/ 1410202 w 1661214"/>
              <a:gd name="csY42" fmla="*/ 736949 h 1660314"/>
              <a:gd name="csX43" fmla="*/ 1419167 w 1661214"/>
              <a:gd name="csY43" fmla="*/ 763843 h 1660314"/>
              <a:gd name="csX44" fmla="*/ 1428132 w 1661214"/>
              <a:gd name="csY44" fmla="*/ 799702 h 1660314"/>
              <a:gd name="csX45" fmla="*/ 1463991 w 1661214"/>
              <a:gd name="csY45" fmla="*/ 835561 h 1660314"/>
              <a:gd name="csX46" fmla="*/ 1472955 w 1661214"/>
              <a:gd name="csY46" fmla="*/ 862455 h 1660314"/>
              <a:gd name="csX47" fmla="*/ 1517779 w 1661214"/>
              <a:gd name="csY47" fmla="*/ 907278 h 1660314"/>
              <a:gd name="csX48" fmla="*/ 1544673 w 1661214"/>
              <a:gd name="csY48" fmla="*/ 987961 h 1660314"/>
              <a:gd name="csX49" fmla="*/ 1553638 w 1661214"/>
              <a:gd name="csY49" fmla="*/ 1014855 h 1660314"/>
              <a:gd name="csX50" fmla="*/ 1562602 w 1661214"/>
              <a:gd name="csY50" fmla="*/ 1050714 h 1660314"/>
              <a:gd name="csX51" fmla="*/ 1580532 w 1661214"/>
              <a:gd name="csY51" fmla="*/ 1077608 h 1660314"/>
              <a:gd name="csX52" fmla="*/ 1589497 w 1661214"/>
              <a:gd name="csY52" fmla="*/ 1104502 h 1660314"/>
              <a:gd name="csX53" fmla="*/ 1616391 w 1661214"/>
              <a:gd name="csY53" fmla="*/ 1122431 h 1660314"/>
              <a:gd name="csX54" fmla="*/ 1625355 w 1661214"/>
              <a:gd name="csY54" fmla="*/ 1149325 h 1660314"/>
              <a:gd name="csX55" fmla="*/ 1661214 w 1661214"/>
              <a:gd name="csY55" fmla="*/ 1158290 h 1660314"/>
              <a:gd name="csX56" fmla="*/ 1625355 w 1661214"/>
              <a:gd name="csY56" fmla="*/ 1167255 h 1660314"/>
              <a:gd name="csX57" fmla="*/ 1481920 w 1661214"/>
              <a:gd name="csY57" fmla="*/ 1185184 h 1660314"/>
              <a:gd name="csX58" fmla="*/ 1463991 w 1661214"/>
              <a:gd name="csY58" fmla="*/ 1203114 h 1660314"/>
              <a:gd name="csX59" fmla="*/ 1437097 w 1661214"/>
              <a:gd name="csY59" fmla="*/ 1167255 h 1660314"/>
              <a:gd name="csX60" fmla="*/ 1392273 w 1661214"/>
              <a:gd name="csY60" fmla="*/ 1113467 h 1660314"/>
              <a:gd name="csX61" fmla="*/ 1374344 w 1661214"/>
              <a:gd name="csY61" fmla="*/ 1086572 h 1660314"/>
              <a:gd name="csX62" fmla="*/ 1338485 w 1661214"/>
              <a:gd name="csY62" fmla="*/ 1077608 h 1660314"/>
              <a:gd name="csX63" fmla="*/ 1311591 w 1661214"/>
              <a:gd name="csY63" fmla="*/ 1068643 h 1660314"/>
              <a:gd name="csX64" fmla="*/ 1168155 w 1661214"/>
              <a:gd name="csY64" fmla="*/ 1077608 h 1660314"/>
              <a:gd name="csX65" fmla="*/ 1150226 w 1661214"/>
              <a:gd name="csY65" fmla="*/ 1122431 h 1660314"/>
              <a:gd name="csX66" fmla="*/ 1132297 w 1661214"/>
              <a:gd name="csY66" fmla="*/ 1158290 h 1660314"/>
              <a:gd name="csX67" fmla="*/ 1105402 w 1661214"/>
              <a:gd name="csY67" fmla="*/ 1185184 h 1660314"/>
              <a:gd name="csX68" fmla="*/ 1087473 w 1661214"/>
              <a:gd name="csY68" fmla="*/ 1212078 h 1660314"/>
              <a:gd name="csX69" fmla="*/ 1132297 w 1661214"/>
              <a:gd name="csY69" fmla="*/ 1238972 h 1660314"/>
              <a:gd name="csX70" fmla="*/ 1159191 w 1661214"/>
              <a:gd name="csY70" fmla="*/ 1247937 h 1660314"/>
              <a:gd name="csX71" fmla="*/ 1186085 w 1661214"/>
              <a:gd name="csY71" fmla="*/ 1221043 h 1660314"/>
              <a:gd name="csX72" fmla="*/ 1204014 w 1661214"/>
              <a:gd name="csY72" fmla="*/ 1265867 h 1660314"/>
              <a:gd name="csX73" fmla="*/ 1078509 w 1661214"/>
              <a:gd name="csY73" fmla="*/ 1301725 h 1660314"/>
              <a:gd name="csX74" fmla="*/ 1024720 w 1661214"/>
              <a:gd name="csY74" fmla="*/ 1247937 h 1660314"/>
              <a:gd name="csX75" fmla="*/ 997826 w 1661214"/>
              <a:gd name="csY75" fmla="*/ 1230008 h 1660314"/>
              <a:gd name="csX76" fmla="*/ 988861 w 1661214"/>
              <a:gd name="csY76" fmla="*/ 1176219 h 1660314"/>
              <a:gd name="csX0" fmla="*/ 961967 w 1661214"/>
              <a:gd name="csY0" fmla="*/ 1167255 h 1660314"/>
              <a:gd name="csX1" fmla="*/ 773708 w 1661214"/>
              <a:gd name="csY1" fmla="*/ 1203112 h 1660314"/>
              <a:gd name="csX2" fmla="*/ 782673 w 1661214"/>
              <a:gd name="csY2" fmla="*/ 1382407 h 1660314"/>
              <a:gd name="csX3" fmla="*/ 684062 w 1661214"/>
              <a:gd name="csY3" fmla="*/ 1382407 h 1660314"/>
              <a:gd name="csX4" fmla="*/ 809568 w 1661214"/>
              <a:gd name="csY4" fmla="*/ 1498948 h 1660314"/>
              <a:gd name="csX5" fmla="*/ 549591 w 1661214"/>
              <a:gd name="csY5" fmla="*/ 1660314 h 1660314"/>
              <a:gd name="csX6" fmla="*/ 262721 w 1661214"/>
              <a:gd name="csY6" fmla="*/ 1579632 h 1660314"/>
              <a:gd name="csX7" fmla="*/ 38602 w 1661214"/>
              <a:gd name="csY7" fmla="*/ 512831 h 1660314"/>
              <a:gd name="csX8" fmla="*/ 65497 w 1661214"/>
              <a:gd name="csY8" fmla="*/ 485937 h 1660314"/>
              <a:gd name="csX9" fmla="*/ 83426 w 1661214"/>
              <a:gd name="csY9" fmla="*/ 450078 h 1660314"/>
              <a:gd name="csX10" fmla="*/ 101355 w 1661214"/>
              <a:gd name="csY10" fmla="*/ 315608 h 1660314"/>
              <a:gd name="csX11" fmla="*/ 65497 w 1661214"/>
              <a:gd name="csY11" fmla="*/ 288714 h 1660314"/>
              <a:gd name="csX12" fmla="*/ 11708 w 1661214"/>
              <a:gd name="csY12" fmla="*/ 270784 h 1660314"/>
              <a:gd name="csX13" fmla="*/ 11708 w 1661214"/>
              <a:gd name="csY13" fmla="*/ 118384 h 1660314"/>
              <a:gd name="csX14" fmla="*/ 20673 w 1661214"/>
              <a:gd name="csY14" fmla="*/ 91490 h 1660314"/>
              <a:gd name="csX15" fmla="*/ 47567 w 1661214"/>
              <a:gd name="csY15" fmla="*/ 73561 h 1660314"/>
              <a:gd name="csX16" fmla="*/ 173073 w 1661214"/>
              <a:gd name="csY16" fmla="*/ 91490 h 1660314"/>
              <a:gd name="csX17" fmla="*/ 307544 w 1661214"/>
              <a:gd name="csY17" fmla="*/ 82525 h 1660314"/>
              <a:gd name="csX18" fmla="*/ 343402 w 1661214"/>
              <a:gd name="csY18" fmla="*/ 46667 h 1660314"/>
              <a:gd name="csX19" fmla="*/ 406155 w 1661214"/>
              <a:gd name="csY19" fmla="*/ 73561 h 1660314"/>
              <a:gd name="csX20" fmla="*/ 531661 w 1661214"/>
              <a:gd name="csY20" fmla="*/ 64596 h 1660314"/>
              <a:gd name="csX21" fmla="*/ 675097 w 1661214"/>
              <a:gd name="csY21" fmla="*/ 55631 h 1660314"/>
              <a:gd name="csX22" fmla="*/ 719920 w 1661214"/>
              <a:gd name="csY22" fmla="*/ 46667 h 1660314"/>
              <a:gd name="csX23" fmla="*/ 863355 w 1661214"/>
              <a:gd name="csY23" fmla="*/ 64596 h 1660314"/>
              <a:gd name="csX24" fmla="*/ 908179 w 1661214"/>
              <a:gd name="csY24" fmla="*/ 91490 h 1660314"/>
              <a:gd name="csX25" fmla="*/ 944038 w 1661214"/>
              <a:gd name="csY25" fmla="*/ 100455 h 1660314"/>
              <a:gd name="csX26" fmla="*/ 979897 w 1661214"/>
              <a:gd name="csY26" fmla="*/ 118384 h 1660314"/>
              <a:gd name="csX27" fmla="*/ 997826 w 1661214"/>
              <a:gd name="csY27" fmla="*/ 136314 h 1660314"/>
              <a:gd name="csX28" fmla="*/ 1033685 w 1661214"/>
              <a:gd name="csY28" fmla="*/ 154243 h 1660314"/>
              <a:gd name="csX29" fmla="*/ 1060579 w 1661214"/>
              <a:gd name="csY29" fmla="*/ 172172 h 1660314"/>
              <a:gd name="csX30" fmla="*/ 1105402 w 1661214"/>
              <a:gd name="csY30" fmla="*/ 55631 h 1660314"/>
              <a:gd name="csX31" fmla="*/ 1141261 w 1661214"/>
              <a:gd name="csY31" fmla="*/ 46667 h 1660314"/>
              <a:gd name="csX32" fmla="*/ 1150226 w 1661214"/>
              <a:gd name="csY32" fmla="*/ 10808 h 1660314"/>
              <a:gd name="csX33" fmla="*/ 1195050 w 1661214"/>
              <a:gd name="csY33" fmla="*/ 1843 h 1660314"/>
              <a:gd name="csX34" fmla="*/ 1266767 w 1661214"/>
              <a:gd name="csY34" fmla="*/ 73561 h 1660314"/>
              <a:gd name="csX35" fmla="*/ 1293661 w 1661214"/>
              <a:gd name="csY35" fmla="*/ 208031 h 1660314"/>
              <a:gd name="csX36" fmla="*/ 1311591 w 1661214"/>
              <a:gd name="csY36" fmla="*/ 234925 h 1660314"/>
              <a:gd name="csX37" fmla="*/ 1338485 w 1661214"/>
              <a:gd name="csY37" fmla="*/ 306643 h 1660314"/>
              <a:gd name="csX38" fmla="*/ 1347450 w 1661214"/>
              <a:gd name="csY38" fmla="*/ 485937 h 1660314"/>
              <a:gd name="csX39" fmla="*/ 1356414 w 1661214"/>
              <a:gd name="csY39" fmla="*/ 539725 h 1660314"/>
              <a:gd name="csX40" fmla="*/ 1383308 w 1661214"/>
              <a:gd name="csY40" fmla="*/ 710055 h 1660314"/>
              <a:gd name="csX41" fmla="*/ 1410202 w 1661214"/>
              <a:gd name="csY41" fmla="*/ 736949 h 1660314"/>
              <a:gd name="csX42" fmla="*/ 1419167 w 1661214"/>
              <a:gd name="csY42" fmla="*/ 763843 h 1660314"/>
              <a:gd name="csX43" fmla="*/ 1428132 w 1661214"/>
              <a:gd name="csY43" fmla="*/ 799702 h 1660314"/>
              <a:gd name="csX44" fmla="*/ 1463991 w 1661214"/>
              <a:gd name="csY44" fmla="*/ 835561 h 1660314"/>
              <a:gd name="csX45" fmla="*/ 1472955 w 1661214"/>
              <a:gd name="csY45" fmla="*/ 862455 h 1660314"/>
              <a:gd name="csX46" fmla="*/ 1517779 w 1661214"/>
              <a:gd name="csY46" fmla="*/ 907278 h 1660314"/>
              <a:gd name="csX47" fmla="*/ 1544673 w 1661214"/>
              <a:gd name="csY47" fmla="*/ 987961 h 1660314"/>
              <a:gd name="csX48" fmla="*/ 1553638 w 1661214"/>
              <a:gd name="csY48" fmla="*/ 1014855 h 1660314"/>
              <a:gd name="csX49" fmla="*/ 1562602 w 1661214"/>
              <a:gd name="csY49" fmla="*/ 1050714 h 1660314"/>
              <a:gd name="csX50" fmla="*/ 1580532 w 1661214"/>
              <a:gd name="csY50" fmla="*/ 1077608 h 1660314"/>
              <a:gd name="csX51" fmla="*/ 1589497 w 1661214"/>
              <a:gd name="csY51" fmla="*/ 1104502 h 1660314"/>
              <a:gd name="csX52" fmla="*/ 1616391 w 1661214"/>
              <a:gd name="csY52" fmla="*/ 1122431 h 1660314"/>
              <a:gd name="csX53" fmla="*/ 1625355 w 1661214"/>
              <a:gd name="csY53" fmla="*/ 1149325 h 1660314"/>
              <a:gd name="csX54" fmla="*/ 1661214 w 1661214"/>
              <a:gd name="csY54" fmla="*/ 1158290 h 1660314"/>
              <a:gd name="csX55" fmla="*/ 1625355 w 1661214"/>
              <a:gd name="csY55" fmla="*/ 1167255 h 1660314"/>
              <a:gd name="csX56" fmla="*/ 1481920 w 1661214"/>
              <a:gd name="csY56" fmla="*/ 1185184 h 1660314"/>
              <a:gd name="csX57" fmla="*/ 1463991 w 1661214"/>
              <a:gd name="csY57" fmla="*/ 1203114 h 1660314"/>
              <a:gd name="csX58" fmla="*/ 1437097 w 1661214"/>
              <a:gd name="csY58" fmla="*/ 1167255 h 1660314"/>
              <a:gd name="csX59" fmla="*/ 1392273 w 1661214"/>
              <a:gd name="csY59" fmla="*/ 1113467 h 1660314"/>
              <a:gd name="csX60" fmla="*/ 1374344 w 1661214"/>
              <a:gd name="csY60" fmla="*/ 1086572 h 1660314"/>
              <a:gd name="csX61" fmla="*/ 1338485 w 1661214"/>
              <a:gd name="csY61" fmla="*/ 1077608 h 1660314"/>
              <a:gd name="csX62" fmla="*/ 1311591 w 1661214"/>
              <a:gd name="csY62" fmla="*/ 1068643 h 1660314"/>
              <a:gd name="csX63" fmla="*/ 1168155 w 1661214"/>
              <a:gd name="csY63" fmla="*/ 1077608 h 1660314"/>
              <a:gd name="csX64" fmla="*/ 1150226 w 1661214"/>
              <a:gd name="csY64" fmla="*/ 1122431 h 1660314"/>
              <a:gd name="csX65" fmla="*/ 1132297 w 1661214"/>
              <a:gd name="csY65" fmla="*/ 1158290 h 1660314"/>
              <a:gd name="csX66" fmla="*/ 1105402 w 1661214"/>
              <a:gd name="csY66" fmla="*/ 1185184 h 1660314"/>
              <a:gd name="csX67" fmla="*/ 1087473 w 1661214"/>
              <a:gd name="csY67" fmla="*/ 1212078 h 1660314"/>
              <a:gd name="csX68" fmla="*/ 1132297 w 1661214"/>
              <a:gd name="csY68" fmla="*/ 1238972 h 1660314"/>
              <a:gd name="csX69" fmla="*/ 1159191 w 1661214"/>
              <a:gd name="csY69" fmla="*/ 1247937 h 1660314"/>
              <a:gd name="csX70" fmla="*/ 1186085 w 1661214"/>
              <a:gd name="csY70" fmla="*/ 1221043 h 1660314"/>
              <a:gd name="csX71" fmla="*/ 1204014 w 1661214"/>
              <a:gd name="csY71" fmla="*/ 1265867 h 1660314"/>
              <a:gd name="csX72" fmla="*/ 1078509 w 1661214"/>
              <a:gd name="csY72" fmla="*/ 1301725 h 1660314"/>
              <a:gd name="csX73" fmla="*/ 1024720 w 1661214"/>
              <a:gd name="csY73" fmla="*/ 1247937 h 1660314"/>
              <a:gd name="csX74" fmla="*/ 997826 w 1661214"/>
              <a:gd name="csY74" fmla="*/ 1230008 h 1660314"/>
              <a:gd name="csX75" fmla="*/ 988861 w 1661214"/>
              <a:gd name="csY75" fmla="*/ 1176219 h 1660314"/>
              <a:gd name="csX0" fmla="*/ 961967 w 1661214"/>
              <a:gd name="csY0" fmla="*/ 1167255 h 1660314"/>
              <a:gd name="csX1" fmla="*/ 773708 w 1661214"/>
              <a:gd name="csY1" fmla="*/ 1203112 h 1660314"/>
              <a:gd name="csX2" fmla="*/ 782673 w 1661214"/>
              <a:gd name="csY2" fmla="*/ 1382407 h 1660314"/>
              <a:gd name="csX3" fmla="*/ 684062 w 1661214"/>
              <a:gd name="csY3" fmla="*/ 1382407 h 1660314"/>
              <a:gd name="csX4" fmla="*/ 809568 w 1661214"/>
              <a:gd name="csY4" fmla="*/ 1498948 h 1660314"/>
              <a:gd name="csX5" fmla="*/ 549591 w 1661214"/>
              <a:gd name="csY5" fmla="*/ 1660314 h 1660314"/>
              <a:gd name="csX6" fmla="*/ 38602 w 1661214"/>
              <a:gd name="csY6" fmla="*/ 512831 h 1660314"/>
              <a:gd name="csX7" fmla="*/ 65497 w 1661214"/>
              <a:gd name="csY7" fmla="*/ 485937 h 1660314"/>
              <a:gd name="csX8" fmla="*/ 83426 w 1661214"/>
              <a:gd name="csY8" fmla="*/ 450078 h 1660314"/>
              <a:gd name="csX9" fmla="*/ 101355 w 1661214"/>
              <a:gd name="csY9" fmla="*/ 315608 h 1660314"/>
              <a:gd name="csX10" fmla="*/ 65497 w 1661214"/>
              <a:gd name="csY10" fmla="*/ 288714 h 1660314"/>
              <a:gd name="csX11" fmla="*/ 11708 w 1661214"/>
              <a:gd name="csY11" fmla="*/ 270784 h 1660314"/>
              <a:gd name="csX12" fmla="*/ 11708 w 1661214"/>
              <a:gd name="csY12" fmla="*/ 118384 h 1660314"/>
              <a:gd name="csX13" fmla="*/ 20673 w 1661214"/>
              <a:gd name="csY13" fmla="*/ 91490 h 1660314"/>
              <a:gd name="csX14" fmla="*/ 47567 w 1661214"/>
              <a:gd name="csY14" fmla="*/ 73561 h 1660314"/>
              <a:gd name="csX15" fmla="*/ 173073 w 1661214"/>
              <a:gd name="csY15" fmla="*/ 91490 h 1660314"/>
              <a:gd name="csX16" fmla="*/ 307544 w 1661214"/>
              <a:gd name="csY16" fmla="*/ 82525 h 1660314"/>
              <a:gd name="csX17" fmla="*/ 343402 w 1661214"/>
              <a:gd name="csY17" fmla="*/ 46667 h 1660314"/>
              <a:gd name="csX18" fmla="*/ 406155 w 1661214"/>
              <a:gd name="csY18" fmla="*/ 73561 h 1660314"/>
              <a:gd name="csX19" fmla="*/ 531661 w 1661214"/>
              <a:gd name="csY19" fmla="*/ 64596 h 1660314"/>
              <a:gd name="csX20" fmla="*/ 675097 w 1661214"/>
              <a:gd name="csY20" fmla="*/ 55631 h 1660314"/>
              <a:gd name="csX21" fmla="*/ 719920 w 1661214"/>
              <a:gd name="csY21" fmla="*/ 46667 h 1660314"/>
              <a:gd name="csX22" fmla="*/ 863355 w 1661214"/>
              <a:gd name="csY22" fmla="*/ 64596 h 1660314"/>
              <a:gd name="csX23" fmla="*/ 908179 w 1661214"/>
              <a:gd name="csY23" fmla="*/ 91490 h 1660314"/>
              <a:gd name="csX24" fmla="*/ 944038 w 1661214"/>
              <a:gd name="csY24" fmla="*/ 100455 h 1660314"/>
              <a:gd name="csX25" fmla="*/ 979897 w 1661214"/>
              <a:gd name="csY25" fmla="*/ 118384 h 1660314"/>
              <a:gd name="csX26" fmla="*/ 997826 w 1661214"/>
              <a:gd name="csY26" fmla="*/ 136314 h 1660314"/>
              <a:gd name="csX27" fmla="*/ 1033685 w 1661214"/>
              <a:gd name="csY27" fmla="*/ 154243 h 1660314"/>
              <a:gd name="csX28" fmla="*/ 1060579 w 1661214"/>
              <a:gd name="csY28" fmla="*/ 172172 h 1660314"/>
              <a:gd name="csX29" fmla="*/ 1105402 w 1661214"/>
              <a:gd name="csY29" fmla="*/ 55631 h 1660314"/>
              <a:gd name="csX30" fmla="*/ 1141261 w 1661214"/>
              <a:gd name="csY30" fmla="*/ 46667 h 1660314"/>
              <a:gd name="csX31" fmla="*/ 1150226 w 1661214"/>
              <a:gd name="csY31" fmla="*/ 10808 h 1660314"/>
              <a:gd name="csX32" fmla="*/ 1195050 w 1661214"/>
              <a:gd name="csY32" fmla="*/ 1843 h 1660314"/>
              <a:gd name="csX33" fmla="*/ 1266767 w 1661214"/>
              <a:gd name="csY33" fmla="*/ 73561 h 1660314"/>
              <a:gd name="csX34" fmla="*/ 1293661 w 1661214"/>
              <a:gd name="csY34" fmla="*/ 208031 h 1660314"/>
              <a:gd name="csX35" fmla="*/ 1311591 w 1661214"/>
              <a:gd name="csY35" fmla="*/ 234925 h 1660314"/>
              <a:gd name="csX36" fmla="*/ 1338485 w 1661214"/>
              <a:gd name="csY36" fmla="*/ 306643 h 1660314"/>
              <a:gd name="csX37" fmla="*/ 1347450 w 1661214"/>
              <a:gd name="csY37" fmla="*/ 485937 h 1660314"/>
              <a:gd name="csX38" fmla="*/ 1356414 w 1661214"/>
              <a:gd name="csY38" fmla="*/ 539725 h 1660314"/>
              <a:gd name="csX39" fmla="*/ 1383308 w 1661214"/>
              <a:gd name="csY39" fmla="*/ 710055 h 1660314"/>
              <a:gd name="csX40" fmla="*/ 1410202 w 1661214"/>
              <a:gd name="csY40" fmla="*/ 736949 h 1660314"/>
              <a:gd name="csX41" fmla="*/ 1419167 w 1661214"/>
              <a:gd name="csY41" fmla="*/ 763843 h 1660314"/>
              <a:gd name="csX42" fmla="*/ 1428132 w 1661214"/>
              <a:gd name="csY42" fmla="*/ 799702 h 1660314"/>
              <a:gd name="csX43" fmla="*/ 1463991 w 1661214"/>
              <a:gd name="csY43" fmla="*/ 835561 h 1660314"/>
              <a:gd name="csX44" fmla="*/ 1472955 w 1661214"/>
              <a:gd name="csY44" fmla="*/ 862455 h 1660314"/>
              <a:gd name="csX45" fmla="*/ 1517779 w 1661214"/>
              <a:gd name="csY45" fmla="*/ 907278 h 1660314"/>
              <a:gd name="csX46" fmla="*/ 1544673 w 1661214"/>
              <a:gd name="csY46" fmla="*/ 987961 h 1660314"/>
              <a:gd name="csX47" fmla="*/ 1553638 w 1661214"/>
              <a:gd name="csY47" fmla="*/ 1014855 h 1660314"/>
              <a:gd name="csX48" fmla="*/ 1562602 w 1661214"/>
              <a:gd name="csY48" fmla="*/ 1050714 h 1660314"/>
              <a:gd name="csX49" fmla="*/ 1580532 w 1661214"/>
              <a:gd name="csY49" fmla="*/ 1077608 h 1660314"/>
              <a:gd name="csX50" fmla="*/ 1589497 w 1661214"/>
              <a:gd name="csY50" fmla="*/ 1104502 h 1660314"/>
              <a:gd name="csX51" fmla="*/ 1616391 w 1661214"/>
              <a:gd name="csY51" fmla="*/ 1122431 h 1660314"/>
              <a:gd name="csX52" fmla="*/ 1625355 w 1661214"/>
              <a:gd name="csY52" fmla="*/ 1149325 h 1660314"/>
              <a:gd name="csX53" fmla="*/ 1661214 w 1661214"/>
              <a:gd name="csY53" fmla="*/ 1158290 h 1660314"/>
              <a:gd name="csX54" fmla="*/ 1625355 w 1661214"/>
              <a:gd name="csY54" fmla="*/ 1167255 h 1660314"/>
              <a:gd name="csX55" fmla="*/ 1481920 w 1661214"/>
              <a:gd name="csY55" fmla="*/ 1185184 h 1660314"/>
              <a:gd name="csX56" fmla="*/ 1463991 w 1661214"/>
              <a:gd name="csY56" fmla="*/ 1203114 h 1660314"/>
              <a:gd name="csX57" fmla="*/ 1437097 w 1661214"/>
              <a:gd name="csY57" fmla="*/ 1167255 h 1660314"/>
              <a:gd name="csX58" fmla="*/ 1392273 w 1661214"/>
              <a:gd name="csY58" fmla="*/ 1113467 h 1660314"/>
              <a:gd name="csX59" fmla="*/ 1374344 w 1661214"/>
              <a:gd name="csY59" fmla="*/ 1086572 h 1660314"/>
              <a:gd name="csX60" fmla="*/ 1338485 w 1661214"/>
              <a:gd name="csY60" fmla="*/ 1077608 h 1660314"/>
              <a:gd name="csX61" fmla="*/ 1311591 w 1661214"/>
              <a:gd name="csY61" fmla="*/ 1068643 h 1660314"/>
              <a:gd name="csX62" fmla="*/ 1168155 w 1661214"/>
              <a:gd name="csY62" fmla="*/ 1077608 h 1660314"/>
              <a:gd name="csX63" fmla="*/ 1150226 w 1661214"/>
              <a:gd name="csY63" fmla="*/ 1122431 h 1660314"/>
              <a:gd name="csX64" fmla="*/ 1132297 w 1661214"/>
              <a:gd name="csY64" fmla="*/ 1158290 h 1660314"/>
              <a:gd name="csX65" fmla="*/ 1105402 w 1661214"/>
              <a:gd name="csY65" fmla="*/ 1185184 h 1660314"/>
              <a:gd name="csX66" fmla="*/ 1087473 w 1661214"/>
              <a:gd name="csY66" fmla="*/ 1212078 h 1660314"/>
              <a:gd name="csX67" fmla="*/ 1132297 w 1661214"/>
              <a:gd name="csY67" fmla="*/ 1238972 h 1660314"/>
              <a:gd name="csX68" fmla="*/ 1159191 w 1661214"/>
              <a:gd name="csY68" fmla="*/ 1247937 h 1660314"/>
              <a:gd name="csX69" fmla="*/ 1186085 w 1661214"/>
              <a:gd name="csY69" fmla="*/ 1221043 h 1660314"/>
              <a:gd name="csX70" fmla="*/ 1204014 w 1661214"/>
              <a:gd name="csY70" fmla="*/ 1265867 h 1660314"/>
              <a:gd name="csX71" fmla="*/ 1078509 w 1661214"/>
              <a:gd name="csY71" fmla="*/ 1301725 h 1660314"/>
              <a:gd name="csX72" fmla="*/ 1024720 w 1661214"/>
              <a:gd name="csY72" fmla="*/ 1247937 h 1660314"/>
              <a:gd name="csX73" fmla="*/ 997826 w 1661214"/>
              <a:gd name="csY73" fmla="*/ 1230008 h 1660314"/>
              <a:gd name="csX74" fmla="*/ 988861 w 1661214"/>
              <a:gd name="csY74" fmla="*/ 1176219 h 1660314"/>
              <a:gd name="csX0" fmla="*/ 961967 w 1661214"/>
              <a:gd name="csY0" fmla="*/ 1167255 h 1660314"/>
              <a:gd name="csX1" fmla="*/ 773708 w 1661214"/>
              <a:gd name="csY1" fmla="*/ 1203112 h 1660314"/>
              <a:gd name="csX2" fmla="*/ 782673 w 1661214"/>
              <a:gd name="csY2" fmla="*/ 1382407 h 1660314"/>
              <a:gd name="csX3" fmla="*/ 684062 w 1661214"/>
              <a:gd name="csY3" fmla="*/ 1382407 h 1660314"/>
              <a:gd name="csX4" fmla="*/ 809568 w 1661214"/>
              <a:gd name="csY4" fmla="*/ 1498948 h 1660314"/>
              <a:gd name="csX5" fmla="*/ 549591 w 1661214"/>
              <a:gd name="csY5" fmla="*/ 1660314 h 1660314"/>
              <a:gd name="csX6" fmla="*/ 531660 w 1661214"/>
              <a:gd name="csY6" fmla="*/ 1653141 h 1660314"/>
              <a:gd name="csX7" fmla="*/ 38602 w 1661214"/>
              <a:gd name="csY7" fmla="*/ 512831 h 1660314"/>
              <a:gd name="csX8" fmla="*/ 65497 w 1661214"/>
              <a:gd name="csY8" fmla="*/ 485937 h 1660314"/>
              <a:gd name="csX9" fmla="*/ 83426 w 1661214"/>
              <a:gd name="csY9" fmla="*/ 450078 h 1660314"/>
              <a:gd name="csX10" fmla="*/ 101355 w 1661214"/>
              <a:gd name="csY10" fmla="*/ 315608 h 1660314"/>
              <a:gd name="csX11" fmla="*/ 65497 w 1661214"/>
              <a:gd name="csY11" fmla="*/ 288714 h 1660314"/>
              <a:gd name="csX12" fmla="*/ 11708 w 1661214"/>
              <a:gd name="csY12" fmla="*/ 270784 h 1660314"/>
              <a:gd name="csX13" fmla="*/ 11708 w 1661214"/>
              <a:gd name="csY13" fmla="*/ 118384 h 1660314"/>
              <a:gd name="csX14" fmla="*/ 20673 w 1661214"/>
              <a:gd name="csY14" fmla="*/ 91490 h 1660314"/>
              <a:gd name="csX15" fmla="*/ 47567 w 1661214"/>
              <a:gd name="csY15" fmla="*/ 73561 h 1660314"/>
              <a:gd name="csX16" fmla="*/ 173073 w 1661214"/>
              <a:gd name="csY16" fmla="*/ 91490 h 1660314"/>
              <a:gd name="csX17" fmla="*/ 307544 w 1661214"/>
              <a:gd name="csY17" fmla="*/ 82525 h 1660314"/>
              <a:gd name="csX18" fmla="*/ 343402 w 1661214"/>
              <a:gd name="csY18" fmla="*/ 46667 h 1660314"/>
              <a:gd name="csX19" fmla="*/ 406155 w 1661214"/>
              <a:gd name="csY19" fmla="*/ 73561 h 1660314"/>
              <a:gd name="csX20" fmla="*/ 531661 w 1661214"/>
              <a:gd name="csY20" fmla="*/ 64596 h 1660314"/>
              <a:gd name="csX21" fmla="*/ 675097 w 1661214"/>
              <a:gd name="csY21" fmla="*/ 55631 h 1660314"/>
              <a:gd name="csX22" fmla="*/ 719920 w 1661214"/>
              <a:gd name="csY22" fmla="*/ 46667 h 1660314"/>
              <a:gd name="csX23" fmla="*/ 863355 w 1661214"/>
              <a:gd name="csY23" fmla="*/ 64596 h 1660314"/>
              <a:gd name="csX24" fmla="*/ 908179 w 1661214"/>
              <a:gd name="csY24" fmla="*/ 91490 h 1660314"/>
              <a:gd name="csX25" fmla="*/ 944038 w 1661214"/>
              <a:gd name="csY25" fmla="*/ 100455 h 1660314"/>
              <a:gd name="csX26" fmla="*/ 979897 w 1661214"/>
              <a:gd name="csY26" fmla="*/ 118384 h 1660314"/>
              <a:gd name="csX27" fmla="*/ 997826 w 1661214"/>
              <a:gd name="csY27" fmla="*/ 136314 h 1660314"/>
              <a:gd name="csX28" fmla="*/ 1033685 w 1661214"/>
              <a:gd name="csY28" fmla="*/ 154243 h 1660314"/>
              <a:gd name="csX29" fmla="*/ 1060579 w 1661214"/>
              <a:gd name="csY29" fmla="*/ 172172 h 1660314"/>
              <a:gd name="csX30" fmla="*/ 1105402 w 1661214"/>
              <a:gd name="csY30" fmla="*/ 55631 h 1660314"/>
              <a:gd name="csX31" fmla="*/ 1141261 w 1661214"/>
              <a:gd name="csY31" fmla="*/ 46667 h 1660314"/>
              <a:gd name="csX32" fmla="*/ 1150226 w 1661214"/>
              <a:gd name="csY32" fmla="*/ 10808 h 1660314"/>
              <a:gd name="csX33" fmla="*/ 1195050 w 1661214"/>
              <a:gd name="csY33" fmla="*/ 1843 h 1660314"/>
              <a:gd name="csX34" fmla="*/ 1266767 w 1661214"/>
              <a:gd name="csY34" fmla="*/ 73561 h 1660314"/>
              <a:gd name="csX35" fmla="*/ 1293661 w 1661214"/>
              <a:gd name="csY35" fmla="*/ 208031 h 1660314"/>
              <a:gd name="csX36" fmla="*/ 1311591 w 1661214"/>
              <a:gd name="csY36" fmla="*/ 234925 h 1660314"/>
              <a:gd name="csX37" fmla="*/ 1338485 w 1661214"/>
              <a:gd name="csY37" fmla="*/ 306643 h 1660314"/>
              <a:gd name="csX38" fmla="*/ 1347450 w 1661214"/>
              <a:gd name="csY38" fmla="*/ 485937 h 1660314"/>
              <a:gd name="csX39" fmla="*/ 1356414 w 1661214"/>
              <a:gd name="csY39" fmla="*/ 539725 h 1660314"/>
              <a:gd name="csX40" fmla="*/ 1383308 w 1661214"/>
              <a:gd name="csY40" fmla="*/ 710055 h 1660314"/>
              <a:gd name="csX41" fmla="*/ 1410202 w 1661214"/>
              <a:gd name="csY41" fmla="*/ 736949 h 1660314"/>
              <a:gd name="csX42" fmla="*/ 1419167 w 1661214"/>
              <a:gd name="csY42" fmla="*/ 763843 h 1660314"/>
              <a:gd name="csX43" fmla="*/ 1428132 w 1661214"/>
              <a:gd name="csY43" fmla="*/ 799702 h 1660314"/>
              <a:gd name="csX44" fmla="*/ 1463991 w 1661214"/>
              <a:gd name="csY44" fmla="*/ 835561 h 1660314"/>
              <a:gd name="csX45" fmla="*/ 1472955 w 1661214"/>
              <a:gd name="csY45" fmla="*/ 862455 h 1660314"/>
              <a:gd name="csX46" fmla="*/ 1517779 w 1661214"/>
              <a:gd name="csY46" fmla="*/ 907278 h 1660314"/>
              <a:gd name="csX47" fmla="*/ 1544673 w 1661214"/>
              <a:gd name="csY47" fmla="*/ 987961 h 1660314"/>
              <a:gd name="csX48" fmla="*/ 1553638 w 1661214"/>
              <a:gd name="csY48" fmla="*/ 1014855 h 1660314"/>
              <a:gd name="csX49" fmla="*/ 1562602 w 1661214"/>
              <a:gd name="csY49" fmla="*/ 1050714 h 1660314"/>
              <a:gd name="csX50" fmla="*/ 1580532 w 1661214"/>
              <a:gd name="csY50" fmla="*/ 1077608 h 1660314"/>
              <a:gd name="csX51" fmla="*/ 1589497 w 1661214"/>
              <a:gd name="csY51" fmla="*/ 1104502 h 1660314"/>
              <a:gd name="csX52" fmla="*/ 1616391 w 1661214"/>
              <a:gd name="csY52" fmla="*/ 1122431 h 1660314"/>
              <a:gd name="csX53" fmla="*/ 1625355 w 1661214"/>
              <a:gd name="csY53" fmla="*/ 1149325 h 1660314"/>
              <a:gd name="csX54" fmla="*/ 1661214 w 1661214"/>
              <a:gd name="csY54" fmla="*/ 1158290 h 1660314"/>
              <a:gd name="csX55" fmla="*/ 1625355 w 1661214"/>
              <a:gd name="csY55" fmla="*/ 1167255 h 1660314"/>
              <a:gd name="csX56" fmla="*/ 1481920 w 1661214"/>
              <a:gd name="csY56" fmla="*/ 1185184 h 1660314"/>
              <a:gd name="csX57" fmla="*/ 1463991 w 1661214"/>
              <a:gd name="csY57" fmla="*/ 1203114 h 1660314"/>
              <a:gd name="csX58" fmla="*/ 1437097 w 1661214"/>
              <a:gd name="csY58" fmla="*/ 1167255 h 1660314"/>
              <a:gd name="csX59" fmla="*/ 1392273 w 1661214"/>
              <a:gd name="csY59" fmla="*/ 1113467 h 1660314"/>
              <a:gd name="csX60" fmla="*/ 1374344 w 1661214"/>
              <a:gd name="csY60" fmla="*/ 1086572 h 1660314"/>
              <a:gd name="csX61" fmla="*/ 1338485 w 1661214"/>
              <a:gd name="csY61" fmla="*/ 1077608 h 1660314"/>
              <a:gd name="csX62" fmla="*/ 1311591 w 1661214"/>
              <a:gd name="csY62" fmla="*/ 1068643 h 1660314"/>
              <a:gd name="csX63" fmla="*/ 1168155 w 1661214"/>
              <a:gd name="csY63" fmla="*/ 1077608 h 1660314"/>
              <a:gd name="csX64" fmla="*/ 1150226 w 1661214"/>
              <a:gd name="csY64" fmla="*/ 1122431 h 1660314"/>
              <a:gd name="csX65" fmla="*/ 1132297 w 1661214"/>
              <a:gd name="csY65" fmla="*/ 1158290 h 1660314"/>
              <a:gd name="csX66" fmla="*/ 1105402 w 1661214"/>
              <a:gd name="csY66" fmla="*/ 1185184 h 1660314"/>
              <a:gd name="csX67" fmla="*/ 1087473 w 1661214"/>
              <a:gd name="csY67" fmla="*/ 1212078 h 1660314"/>
              <a:gd name="csX68" fmla="*/ 1132297 w 1661214"/>
              <a:gd name="csY68" fmla="*/ 1238972 h 1660314"/>
              <a:gd name="csX69" fmla="*/ 1159191 w 1661214"/>
              <a:gd name="csY69" fmla="*/ 1247937 h 1660314"/>
              <a:gd name="csX70" fmla="*/ 1186085 w 1661214"/>
              <a:gd name="csY70" fmla="*/ 1221043 h 1660314"/>
              <a:gd name="csX71" fmla="*/ 1204014 w 1661214"/>
              <a:gd name="csY71" fmla="*/ 1265867 h 1660314"/>
              <a:gd name="csX72" fmla="*/ 1078509 w 1661214"/>
              <a:gd name="csY72" fmla="*/ 1301725 h 1660314"/>
              <a:gd name="csX73" fmla="*/ 1024720 w 1661214"/>
              <a:gd name="csY73" fmla="*/ 1247937 h 1660314"/>
              <a:gd name="csX74" fmla="*/ 997826 w 1661214"/>
              <a:gd name="csY74" fmla="*/ 1230008 h 1660314"/>
              <a:gd name="csX75" fmla="*/ 988861 w 1661214"/>
              <a:gd name="csY75" fmla="*/ 1176219 h 1660314"/>
              <a:gd name="csX0" fmla="*/ 961967 w 1661214"/>
              <a:gd name="csY0" fmla="*/ 1167255 h 1660314"/>
              <a:gd name="csX1" fmla="*/ 773708 w 1661214"/>
              <a:gd name="csY1" fmla="*/ 1203112 h 1660314"/>
              <a:gd name="csX2" fmla="*/ 782673 w 1661214"/>
              <a:gd name="csY2" fmla="*/ 1382407 h 1660314"/>
              <a:gd name="csX3" fmla="*/ 684062 w 1661214"/>
              <a:gd name="csY3" fmla="*/ 1382407 h 1660314"/>
              <a:gd name="csX4" fmla="*/ 809568 w 1661214"/>
              <a:gd name="csY4" fmla="*/ 1498948 h 1660314"/>
              <a:gd name="csX5" fmla="*/ 549591 w 1661214"/>
              <a:gd name="csY5" fmla="*/ 1660314 h 1660314"/>
              <a:gd name="csX6" fmla="*/ 38602 w 1661214"/>
              <a:gd name="csY6" fmla="*/ 512831 h 1660314"/>
              <a:gd name="csX7" fmla="*/ 65497 w 1661214"/>
              <a:gd name="csY7" fmla="*/ 485937 h 1660314"/>
              <a:gd name="csX8" fmla="*/ 83426 w 1661214"/>
              <a:gd name="csY8" fmla="*/ 450078 h 1660314"/>
              <a:gd name="csX9" fmla="*/ 101355 w 1661214"/>
              <a:gd name="csY9" fmla="*/ 315608 h 1660314"/>
              <a:gd name="csX10" fmla="*/ 65497 w 1661214"/>
              <a:gd name="csY10" fmla="*/ 288714 h 1660314"/>
              <a:gd name="csX11" fmla="*/ 11708 w 1661214"/>
              <a:gd name="csY11" fmla="*/ 270784 h 1660314"/>
              <a:gd name="csX12" fmla="*/ 11708 w 1661214"/>
              <a:gd name="csY12" fmla="*/ 118384 h 1660314"/>
              <a:gd name="csX13" fmla="*/ 20673 w 1661214"/>
              <a:gd name="csY13" fmla="*/ 91490 h 1660314"/>
              <a:gd name="csX14" fmla="*/ 47567 w 1661214"/>
              <a:gd name="csY14" fmla="*/ 73561 h 1660314"/>
              <a:gd name="csX15" fmla="*/ 173073 w 1661214"/>
              <a:gd name="csY15" fmla="*/ 91490 h 1660314"/>
              <a:gd name="csX16" fmla="*/ 307544 w 1661214"/>
              <a:gd name="csY16" fmla="*/ 82525 h 1660314"/>
              <a:gd name="csX17" fmla="*/ 343402 w 1661214"/>
              <a:gd name="csY17" fmla="*/ 46667 h 1660314"/>
              <a:gd name="csX18" fmla="*/ 406155 w 1661214"/>
              <a:gd name="csY18" fmla="*/ 73561 h 1660314"/>
              <a:gd name="csX19" fmla="*/ 531661 w 1661214"/>
              <a:gd name="csY19" fmla="*/ 64596 h 1660314"/>
              <a:gd name="csX20" fmla="*/ 675097 w 1661214"/>
              <a:gd name="csY20" fmla="*/ 55631 h 1660314"/>
              <a:gd name="csX21" fmla="*/ 719920 w 1661214"/>
              <a:gd name="csY21" fmla="*/ 46667 h 1660314"/>
              <a:gd name="csX22" fmla="*/ 863355 w 1661214"/>
              <a:gd name="csY22" fmla="*/ 64596 h 1660314"/>
              <a:gd name="csX23" fmla="*/ 908179 w 1661214"/>
              <a:gd name="csY23" fmla="*/ 91490 h 1660314"/>
              <a:gd name="csX24" fmla="*/ 944038 w 1661214"/>
              <a:gd name="csY24" fmla="*/ 100455 h 1660314"/>
              <a:gd name="csX25" fmla="*/ 979897 w 1661214"/>
              <a:gd name="csY25" fmla="*/ 118384 h 1660314"/>
              <a:gd name="csX26" fmla="*/ 997826 w 1661214"/>
              <a:gd name="csY26" fmla="*/ 136314 h 1660314"/>
              <a:gd name="csX27" fmla="*/ 1033685 w 1661214"/>
              <a:gd name="csY27" fmla="*/ 154243 h 1660314"/>
              <a:gd name="csX28" fmla="*/ 1060579 w 1661214"/>
              <a:gd name="csY28" fmla="*/ 172172 h 1660314"/>
              <a:gd name="csX29" fmla="*/ 1105402 w 1661214"/>
              <a:gd name="csY29" fmla="*/ 55631 h 1660314"/>
              <a:gd name="csX30" fmla="*/ 1141261 w 1661214"/>
              <a:gd name="csY30" fmla="*/ 46667 h 1660314"/>
              <a:gd name="csX31" fmla="*/ 1150226 w 1661214"/>
              <a:gd name="csY31" fmla="*/ 10808 h 1660314"/>
              <a:gd name="csX32" fmla="*/ 1195050 w 1661214"/>
              <a:gd name="csY32" fmla="*/ 1843 h 1660314"/>
              <a:gd name="csX33" fmla="*/ 1266767 w 1661214"/>
              <a:gd name="csY33" fmla="*/ 73561 h 1660314"/>
              <a:gd name="csX34" fmla="*/ 1293661 w 1661214"/>
              <a:gd name="csY34" fmla="*/ 208031 h 1660314"/>
              <a:gd name="csX35" fmla="*/ 1311591 w 1661214"/>
              <a:gd name="csY35" fmla="*/ 234925 h 1660314"/>
              <a:gd name="csX36" fmla="*/ 1338485 w 1661214"/>
              <a:gd name="csY36" fmla="*/ 306643 h 1660314"/>
              <a:gd name="csX37" fmla="*/ 1347450 w 1661214"/>
              <a:gd name="csY37" fmla="*/ 485937 h 1660314"/>
              <a:gd name="csX38" fmla="*/ 1356414 w 1661214"/>
              <a:gd name="csY38" fmla="*/ 539725 h 1660314"/>
              <a:gd name="csX39" fmla="*/ 1383308 w 1661214"/>
              <a:gd name="csY39" fmla="*/ 710055 h 1660314"/>
              <a:gd name="csX40" fmla="*/ 1410202 w 1661214"/>
              <a:gd name="csY40" fmla="*/ 736949 h 1660314"/>
              <a:gd name="csX41" fmla="*/ 1419167 w 1661214"/>
              <a:gd name="csY41" fmla="*/ 763843 h 1660314"/>
              <a:gd name="csX42" fmla="*/ 1428132 w 1661214"/>
              <a:gd name="csY42" fmla="*/ 799702 h 1660314"/>
              <a:gd name="csX43" fmla="*/ 1463991 w 1661214"/>
              <a:gd name="csY43" fmla="*/ 835561 h 1660314"/>
              <a:gd name="csX44" fmla="*/ 1472955 w 1661214"/>
              <a:gd name="csY44" fmla="*/ 862455 h 1660314"/>
              <a:gd name="csX45" fmla="*/ 1517779 w 1661214"/>
              <a:gd name="csY45" fmla="*/ 907278 h 1660314"/>
              <a:gd name="csX46" fmla="*/ 1544673 w 1661214"/>
              <a:gd name="csY46" fmla="*/ 987961 h 1660314"/>
              <a:gd name="csX47" fmla="*/ 1553638 w 1661214"/>
              <a:gd name="csY47" fmla="*/ 1014855 h 1660314"/>
              <a:gd name="csX48" fmla="*/ 1562602 w 1661214"/>
              <a:gd name="csY48" fmla="*/ 1050714 h 1660314"/>
              <a:gd name="csX49" fmla="*/ 1580532 w 1661214"/>
              <a:gd name="csY49" fmla="*/ 1077608 h 1660314"/>
              <a:gd name="csX50" fmla="*/ 1589497 w 1661214"/>
              <a:gd name="csY50" fmla="*/ 1104502 h 1660314"/>
              <a:gd name="csX51" fmla="*/ 1616391 w 1661214"/>
              <a:gd name="csY51" fmla="*/ 1122431 h 1660314"/>
              <a:gd name="csX52" fmla="*/ 1625355 w 1661214"/>
              <a:gd name="csY52" fmla="*/ 1149325 h 1660314"/>
              <a:gd name="csX53" fmla="*/ 1661214 w 1661214"/>
              <a:gd name="csY53" fmla="*/ 1158290 h 1660314"/>
              <a:gd name="csX54" fmla="*/ 1625355 w 1661214"/>
              <a:gd name="csY54" fmla="*/ 1167255 h 1660314"/>
              <a:gd name="csX55" fmla="*/ 1481920 w 1661214"/>
              <a:gd name="csY55" fmla="*/ 1185184 h 1660314"/>
              <a:gd name="csX56" fmla="*/ 1463991 w 1661214"/>
              <a:gd name="csY56" fmla="*/ 1203114 h 1660314"/>
              <a:gd name="csX57" fmla="*/ 1437097 w 1661214"/>
              <a:gd name="csY57" fmla="*/ 1167255 h 1660314"/>
              <a:gd name="csX58" fmla="*/ 1392273 w 1661214"/>
              <a:gd name="csY58" fmla="*/ 1113467 h 1660314"/>
              <a:gd name="csX59" fmla="*/ 1374344 w 1661214"/>
              <a:gd name="csY59" fmla="*/ 1086572 h 1660314"/>
              <a:gd name="csX60" fmla="*/ 1338485 w 1661214"/>
              <a:gd name="csY60" fmla="*/ 1077608 h 1660314"/>
              <a:gd name="csX61" fmla="*/ 1311591 w 1661214"/>
              <a:gd name="csY61" fmla="*/ 1068643 h 1660314"/>
              <a:gd name="csX62" fmla="*/ 1168155 w 1661214"/>
              <a:gd name="csY62" fmla="*/ 1077608 h 1660314"/>
              <a:gd name="csX63" fmla="*/ 1150226 w 1661214"/>
              <a:gd name="csY63" fmla="*/ 1122431 h 1660314"/>
              <a:gd name="csX64" fmla="*/ 1132297 w 1661214"/>
              <a:gd name="csY64" fmla="*/ 1158290 h 1660314"/>
              <a:gd name="csX65" fmla="*/ 1105402 w 1661214"/>
              <a:gd name="csY65" fmla="*/ 1185184 h 1660314"/>
              <a:gd name="csX66" fmla="*/ 1087473 w 1661214"/>
              <a:gd name="csY66" fmla="*/ 1212078 h 1660314"/>
              <a:gd name="csX67" fmla="*/ 1132297 w 1661214"/>
              <a:gd name="csY67" fmla="*/ 1238972 h 1660314"/>
              <a:gd name="csX68" fmla="*/ 1159191 w 1661214"/>
              <a:gd name="csY68" fmla="*/ 1247937 h 1660314"/>
              <a:gd name="csX69" fmla="*/ 1186085 w 1661214"/>
              <a:gd name="csY69" fmla="*/ 1221043 h 1660314"/>
              <a:gd name="csX70" fmla="*/ 1204014 w 1661214"/>
              <a:gd name="csY70" fmla="*/ 1265867 h 1660314"/>
              <a:gd name="csX71" fmla="*/ 1078509 w 1661214"/>
              <a:gd name="csY71" fmla="*/ 1301725 h 1660314"/>
              <a:gd name="csX72" fmla="*/ 1024720 w 1661214"/>
              <a:gd name="csY72" fmla="*/ 1247937 h 1660314"/>
              <a:gd name="csX73" fmla="*/ 997826 w 1661214"/>
              <a:gd name="csY73" fmla="*/ 1230008 h 1660314"/>
              <a:gd name="csX74" fmla="*/ 988861 w 1661214"/>
              <a:gd name="csY74" fmla="*/ 1176219 h 1660314"/>
              <a:gd name="csX0" fmla="*/ 961967 w 1661214"/>
              <a:gd name="csY0" fmla="*/ 1167255 h 1660314"/>
              <a:gd name="csX1" fmla="*/ 773708 w 1661214"/>
              <a:gd name="csY1" fmla="*/ 1203112 h 1660314"/>
              <a:gd name="csX2" fmla="*/ 782673 w 1661214"/>
              <a:gd name="csY2" fmla="*/ 1382407 h 1660314"/>
              <a:gd name="csX3" fmla="*/ 684062 w 1661214"/>
              <a:gd name="csY3" fmla="*/ 1382407 h 1660314"/>
              <a:gd name="csX4" fmla="*/ 549591 w 1661214"/>
              <a:gd name="csY4" fmla="*/ 1660314 h 1660314"/>
              <a:gd name="csX5" fmla="*/ 38602 w 1661214"/>
              <a:gd name="csY5" fmla="*/ 512831 h 1660314"/>
              <a:gd name="csX6" fmla="*/ 65497 w 1661214"/>
              <a:gd name="csY6" fmla="*/ 485937 h 1660314"/>
              <a:gd name="csX7" fmla="*/ 83426 w 1661214"/>
              <a:gd name="csY7" fmla="*/ 450078 h 1660314"/>
              <a:gd name="csX8" fmla="*/ 101355 w 1661214"/>
              <a:gd name="csY8" fmla="*/ 315608 h 1660314"/>
              <a:gd name="csX9" fmla="*/ 65497 w 1661214"/>
              <a:gd name="csY9" fmla="*/ 288714 h 1660314"/>
              <a:gd name="csX10" fmla="*/ 11708 w 1661214"/>
              <a:gd name="csY10" fmla="*/ 270784 h 1660314"/>
              <a:gd name="csX11" fmla="*/ 11708 w 1661214"/>
              <a:gd name="csY11" fmla="*/ 118384 h 1660314"/>
              <a:gd name="csX12" fmla="*/ 20673 w 1661214"/>
              <a:gd name="csY12" fmla="*/ 91490 h 1660314"/>
              <a:gd name="csX13" fmla="*/ 47567 w 1661214"/>
              <a:gd name="csY13" fmla="*/ 73561 h 1660314"/>
              <a:gd name="csX14" fmla="*/ 173073 w 1661214"/>
              <a:gd name="csY14" fmla="*/ 91490 h 1660314"/>
              <a:gd name="csX15" fmla="*/ 307544 w 1661214"/>
              <a:gd name="csY15" fmla="*/ 82525 h 1660314"/>
              <a:gd name="csX16" fmla="*/ 343402 w 1661214"/>
              <a:gd name="csY16" fmla="*/ 46667 h 1660314"/>
              <a:gd name="csX17" fmla="*/ 406155 w 1661214"/>
              <a:gd name="csY17" fmla="*/ 73561 h 1660314"/>
              <a:gd name="csX18" fmla="*/ 531661 w 1661214"/>
              <a:gd name="csY18" fmla="*/ 64596 h 1660314"/>
              <a:gd name="csX19" fmla="*/ 675097 w 1661214"/>
              <a:gd name="csY19" fmla="*/ 55631 h 1660314"/>
              <a:gd name="csX20" fmla="*/ 719920 w 1661214"/>
              <a:gd name="csY20" fmla="*/ 46667 h 1660314"/>
              <a:gd name="csX21" fmla="*/ 863355 w 1661214"/>
              <a:gd name="csY21" fmla="*/ 64596 h 1660314"/>
              <a:gd name="csX22" fmla="*/ 908179 w 1661214"/>
              <a:gd name="csY22" fmla="*/ 91490 h 1660314"/>
              <a:gd name="csX23" fmla="*/ 944038 w 1661214"/>
              <a:gd name="csY23" fmla="*/ 100455 h 1660314"/>
              <a:gd name="csX24" fmla="*/ 979897 w 1661214"/>
              <a:gd name="csY24" fmla="*/ 118384 h 1660314"/>
              <a:gd name="csX25" fmla="*/ 997826 w 1661214"/>
              <a:gd name="csY25" fmla="*/ 136314 h 1660314"/>
              <a:gd name="csX26" fmla="*/ 1033685 w 1661214"/>
              <a:gd name="csY26" fmla="*/ 154243 h 1660314"/>
              <a:gd name="csX27" fmla="*/ 1060579 w 1661214"/>
              <a:gd name="csY27" fmla="*/ 172172 h 1660314"/>
              <a:gd name="csX28" fmla="*/ 1105402 w 1661214"/>
              <a:gd name="csY28" fmla="*/ 55631 h 1660314"/>
              <a:gd name="csX29" fmla="*/ 1141261 w 1661214"/>
              <a:gd name="csY29" fmla="*/ 46667 h 1660314"/>
              <a:gd name="csX30" fmla="*/ 1150226 w 1661214"/>
              <a:gd name="csY30" fmla="*/ 10808 h 1660314"/>
              <a:gd name="csX31" fmla="*/ 1195050 w 1661214"/>
              <a:gd name="csY31" fmla="*/ 1843 h 1660314"/>
              <a:gd name="csX32" fmla="*/ 1266767 w 1661214"/>
              <a:gd name="csY32" fmla="*/ 73561 h 1660314"/>
              <a:gd name="csX33" fmla="*/ 1293661 w 1661214"/>
              <a:gd name="csY33" fmla="*/ 208031 h 1660314"/>
              <a:gd name="csX34" fmla="*/ 1311591 w 1661214"/>
              <a:gd name="csY34" fmla="*/ 234925 h 1660314"/>
              <a:gd name="csX35" fmla="*/ 1338485 w 1661214"/>
              <a:gd name="csY35" fmla="*/ 306643 h 1660314"/>
              <a:gd name="csX36" fmla="*/ 1347450 w 1661214"/>
              <a:gd name="csY36" fmla="*/ 485937 h 1660314"/>
              <a:gd name="csX37" fmla="*/ 1356414 w 1661214"/>
              <a:gd name="csY37" fmla="*/ 539725 h 1660314"/>
              <a:gd name="csX38" fmla="*/ 1383308 w 1661214"/>
              <a:gd name="csY38" fmla="*/ 710055 h 1660314"/>
              <a:gd name="csX39" fmla="*/ 1410202 w 1661214"/>
              <a:gd name="csY39" fmla="*/ 736949 h 1660314"/>
              <a:gd name="csX40" fmla="*/ 1419167 w 1661214"/>
              <a:gd name="csY40" fmla="*/ 763843 h 1660314"/>
              <a:gd name="csX41" fmla="*/ 1428132 w 1661214"/>
              <a:gd name="csY41" fmla="*/ 799702 h 1660314"/>
              <a:gd name="csX42" fmla="*/ 1463991 w 1661214"/>
              <a:gd name="csY42" fmla="*/ 835561 h 1660314"/>
              <a:gd name="csX43" fmla="*/ 1472955 w 1661214"/>
              <a:gd name="csY43" fmla="*/ 862455 h 1660314"/>
              <a:gd name="csX44" fmla="*/ 1517779 w 1661214"/>
              <a:gd name="csY44" fmla="*/ 907278 h 1660314"/>
              <a:gd name="csX45" fmla="*/ 1544673 w 1661214"/>
              <a:gd name="csY45" fmla="*/ 987961 h 1660314"/>
              <a:gd name="csX46" fmla="*/ 1553638 w 1661214"/>
              <a:gd name="csY46" fmla="*/ 1014855 h 1660314"/>
              <a:gd name="csX47" fmla="*/ 1562602 w 1661214"/>
              <a:gd name="csY47" fmla="*/ 1050714 h 1660314"/>
              <a:gd name="csX48" fmla="*/ 1580532 w 1661214"/>
              <a:gd name="csY48" fmla="*/ 1077608 h 1660314"/>
              <a:gd name="csX49" fmla="*/ 1589497 w 1661214"/>
              <a:gd name="csY49" fmla="*/ 1104502 h 1660314"/>
              <a:gd name="csX50" fmla="*/ 1616391 w 1661214"/>
              <a:gd name="csY50" fmla="*/ 1122431 h 1660314"/>
              <a:gd name="csX51" fmla="*/ 1625355 w 1661214"/>
              <a:gd name="csY51" fmla="*/ 1149325 h 1660314"/>
              <a:gd name="csX52" fmla="*/ 1661214 w 1661214"/>
              <a:gd name="csY52" fmla="*/ 1158290 h 1660314"/>
              <a:gd name="csX53" fmla="*/ 1625355 w 1661214"/>
              <a:gd name="csY53" fmla="*/ 1167255 h 1660314"/>
              <a:gd name="csX54" fmla="*/ 1481920 w 1661214"/>
              <a:gd name="csY54" fmla="*/ 1185184 h 1660314"/>
              <a:gd name="csX55" fmla="*/ 1463991 w 1661214"/>
              <a:gd name="csY55" fmla="*/ 1203114 h 1660314"/>
              <a:gd name="csX56" fmla="*/ 1437097 w 1661214"/>
              <a:gd name="csY56" fmla="*/ 1167255 h 1660314"/>
              <a:gd name="csX57" fmla="*/ 1392273 w 1661214"/>
              <a:gd name="csY57" fmla="*/ 1113467 h 1660314"/>
              <a:gd name="csX58" fmla="*/ 1374344 w 1661214"/>
              <a:gd name="csY58" fmla="*/ 1086572 h 1660314"/>
              <a:gd name="csX59" fmla="*/ 1338485 w 1661214"/>
              <a:gd name="csY59" fmla="*/ 1077608 h 1660314"/>
              <a:gd name="csX60" fmla="*/ 1311591 w 1661214"/>
              <a:gd name="csY60" fmla="*/ 1068643 h 1660314"/>
              <a:gd name="csX61" fmla="*/ 1168155 w 1661214"/>
              <a:gd name="csY61" fmla="*/ 1077608 h 1660314"/>
              <a:gd name="csX62" fmla="*/ 1150226 w 1661214"/>
              <a:gd name="csY62" fmla="*/ 1122431 h 1660314"/>
              <a:gd name="csX63" fmla="*/ 1132297 w 1661214"/>
              <a:gd name="csY63" fmla="*/ 1158290 h 1660314"/>
              <a:gd name="csX64" fmla="*/ 1105402 w 1661214"/>
              <a:gd name="csY64" fmla="*/ 1185184 h 1660314"/>
              <a:gd name="csX65" fmla="*/ 1087473 w 1661214"/>
              <a:gd name="csY65" fmla="*/ 1212078 h 1660314"/>
              <a:gd name="csX66" fmla="*/ 1132297 w 1661214"/>
              <a:gd name="csY66" fmla="*/ 1238972 h 1660314"/>
              <a:gd name="csX67" fmla="*/ 1159191 w 1661214"/>
              <a:gd name="csY67" fmla="*/ 1247937 h 1660314"/>
              <a:gd name="csX68" fmla="*/ 1186085 w 1661214"/>
              <a:gd name="csY68" fmla="*/ 1221043 h 1660314"/>
              <a:gd name="csX69" fmla="*/ 1204014 w 1661214"/>
              <a:gd name="csY69" fmla="*/ 1265867 h 1660314"/>
              <a:gd name="csX70" fmla="*/ 1078509 w 1661214"/>
              <a:gd name="csY70" fmla="*/ 1301725 h 1660314"/>
              <a:gd name="csX71" fmla="*/ 1024720 w 1661214"/>
              <a:gd name="csY71" fmla="*/ 1247937 h 1660314"/>
              <a:gd name="csX72" fmla="*/ 997826 w 1661214"/>
              <a:gd name="csY72" fmla="*/ 1230008 h 1660314"/>
              <a:gd name="csX73" fmla="*/ 988861 w 1661214"/>
              <a:gd name="csY73" fmla="*/ 1176219 h 1660314"/>
              <a:gd name="csX0" fmla="*/ 961967 w 1661214"/>
              <a:gd name="csY0" fmla="*/ 1167255 h 1382407"/>
              <a:gd name="csX1" fmla="*/ 773708 w 1661214"/>
              <a:gd name="csY1" fmla="*/ 1203112 h 1382407"/>
              <a:gd name="csX2" fmla="*/ 782673 w 1661214"/>
              <a:gd name="csY2" fmla="*/ 1382407 h 1382407"/>
              <a:gd name="csX3" fmla="*/ 684062 w 1661214"/>
              <a:gd name="csY3" fmla="*/ 1382407 h 1382407"/>
              <a:gd name="csX4" fmla="*/ 38602 w 1661214"/>
              <a:gd name="csY4" fmla="*/ 512831 h 1382407"/>
              <a:gd name="csX5" fmla="*/ 65497 w 1661214"/>
              <a:gd name="csY5" fmla="*/ 485937 h 1382407"/>
              <a:gd name="csX6" fmla="*/ 83426 w 1661214"/>
              <a:gd name="csY6" fmla="*/ 450078 h 1382407"/>
              <a:gd name="csX7" fmla="*/ 101355 w 1661214"/>
              <a:gd name="csY7" fmla="*/ 315608 h 1382407"/>
              <a:gd name="csX8" fmla="*/ 65497 w 1661214"/>
              <a:gd name="csY8" fmla="*/ 288714 h 1382407"/>
              <a:gd name="csX9" fmla="*/ 11708 w 1661214"/>
              <a:gd name="csY9" fmla="*/ 270784 h 1382407"/>
              <a:gd name="csX10" fmla="*/ 11708 w 1661214"/>
              <a:gd name="csY10" fmla="*/ 118384 h 1382407"/>
              <a:gd name="csX11" fmla="*/ 20673 w 1661214"/>
              <a:gd name="csY11" fmla="*/ 91490 h 1382407"/>
              <a:gd name="csX12" fmla="*/ 47567 w 1661214"/>
              <a:gd name="csY12" fmla="*/ 73561 h 1382407"/>
              <a:gd name="csX13" fmla="*/ 173073 w 1661214"/>
              <a:gd name="csY13" fmla="*/ 91490 h 1382407"/>
              <a:gd name="csX14" fmla="*/ 307544 w 1661214"/>
              <a:gd name="csY14" fmla="*/ 82525 h 1382407"/>
              <a:gd name="csX15" fmla="*/ 343402 w 1661214"/>
              <a:gd name="csY15" fmla="*/ 46667 h 1382407"/>
              <a:gd name="csX16" fmla="*/ 406155 w 1661214"/>
              <a:gd name="csY16" fmla="*/ 73561 h 1382407"/>
              <a:gd name="csX17" fmla="*/ 531661 w 1661214"/>
              <a:gd name="csY17" fmla="*/ 64596 h 1382407"/>
              <a:gd name="csX18" fmla="*/ 675097 w 1661214"/>
              <a:gd name="csY18" fmla="*/ 55631 h 1382407"/>
              <a:gd name="csX19" fmla="*/ 719920 w 1661214"/>
              <a:gd name="csY19" fmla="*/ 46667 h 1382407"/>
              <a:gd name="csX20" fmla="*/ 863355 w 1661214"/>
              <a:gd name="csY20" fmla="*/ 64596 h 1382407"/>
              <a:gd name="csX21" fmla="*/ 908179 w 1661214"/>
              <a:gd name="csY21" fmla="*/ 91490 h 1382407"/>
              <a:gd name="csX22" fmla="*/ 944038 w 1661214"/>
              <a:gd name="csY22" fmla="*/ 100455 h 1382407"/>
              <a:gd name="csX23" fmla="*/ 979897 w 1661214"/>
              <a:gd name="csY23" fmla="*/ 118384 h 1382407"/>
              <a:gd name="csX24" fmla="*/ 997826 w 1661214"/>
              <a:gd name="csY24" fmla="*/ 136314 h 1382407"/>
              <a:gd name="csX25" fmla="*/ 1033685 w 1661214"/>
              <a:gd name="csY25" fmla="*/ 154243 h 1382407"/>
              <a:gd name="csX26" fmla="*/ 1060579 w 1661214"/>
              <a:gd name="csY26" fmla="*/ 172172 h 1382407"/>
              <a:gd name="csX27" fmla="*/ 1105402 w 1661214"/>
              <a:gd name="csY27" fmla="*/ 55631 h 1382407"/>
              <a:gd name="csX28" fmla="*/ 1141261 w 1661214"/>
              <a:gd name="csY28" fmla="*/ 46667 h 1382407"/>
              <a:gd name="csX29" fmla="*/ 1150226 w 1661214"/>
              <a:gd name="csY29" fmla="*/ 10808 h 1382407"/>
              <a:gd name="csX30" fmla="*/ 1195050 w 1661214"/>
              <a:gd name="csY30" fmla="*/ 1843 h 1382407"/>
              <a:gd name="csX31" fmla="*/ 1266767 w 1661214"/>
              <a:gd name="csY31" fmla="*/ 73561 h 1382407"/>
              <a:gd name="csX32" fmla="*/ 1293661 w 1661214"/>
              <a:gd name="csY32" fmla="*/ 208031 h 1382407"/>
              <a:gd name="csX33" fmla="*/ 1311591 w 1661214"/>
              <a:gd name="csY33" fmla="*/ 234925 h 1382407"/>
              <a:gd name="csX34" fmla="*/ 1338485 w 1661214"/>
              <a:gd name="csY34" fmla="*/ 306643 h 1382407"/>
              <a:gd name="csX35" fmla="*/ 1347450 w 1661214"/>
              <a:gd name="csY35" fmla="*/ 485937 h 1382407"/>
              <a:gd name="csX36" fmla="*/ 1356414 w 1661214"/>
              <a:gd name="csY36" fmla="*/ 539725 h 1382407"/>
              <a:gd name="csX37" fmla="*/ 1383308 w 1661214"/>
              <a:gd name="csY37" fmla="*/ 710055 h 1382407"/>
              <a:gd name="csX38" fmla="*/ 1410202 w 1661214"/>
              <a:gd name="csY38" fmla="*/ 736949 h 1382407"/>
              <a:gd name="csX39" fmla="*/ 1419167 w 1661214"/>
              <a:gd name="csY39" fmla="*/ 763843 h 1382407"/>
              <a:gd name="csX40" fmla="*/ 1428132 w 1661214"/>
              <a:gd name="csY40" fmla="*/ 799702 h 1382407"/>
              <a:gd name="csX41" fmla="*/ 1463991 w 1661214"/>
              <a:gd name="csY41" fmla="*/ 835561 h 1382407"/>
              <a:gd name="csX42" fmla="*/ 1472955 w 1661214"/>
              <a:gd name="csY42" fmla="*/ 862455 h 1382407"/>
              <a:gd name="csX43" fmla="*/ 1517779 w 1661214"/>
              <a:gd name="csY43" fmla="*/ 907278 h 1382407"/>
              <a:gd name="csX44" fmla="*/ 1544673 w 1661214"/>
              <a:gd name="csY44" fmla="*/ 987961 h 1382407"/>
              <a:gd name="csX45" fmla="*/ 1553638 w 1661214"/>
              <a:gd name="csY45" fmla="*/ 1014855 h 1382407"/>
              <a:gd name="csX46" fmla="*/ 1562602 w 1661214"/>
              <a:gd name="csY46" fmla="*/ 1050714 h 1382407"/>
              <a:gd name="csX47" fmla="*/ 1580532 w 1661214"/>
              <a:gd name="csY47" fmla="*/ 1077608 h 1382407"/>
              <a:gd name="csX48" fmla="*/ 1589497 w 1661214"/>
              <a:gd name="csY48" fmla="*/ 1104502 h 1382407"/>
              <a:gd name="csX49" fmla="*/ 1616391 w 1661214"/>
              <a:gd name="csY49" fmla="*/ 1122431 h 1382407"/>
              <a:gd name="csX50" fmla="*/ 1625355 w 1661214"/>
              <a:gd name="csY50" fmla="*/ 1149325 h 1382407"/>
              <a:gd name="csX51" fmla="*/ 1661214 w 1661214"/>
              <a:gd name="csY51" fmla="*/ 1158290 h 1382407"/>
              <a:gd name="csX52" fmla="*/ 1625355 w 1661214"/>
              <a:gd name="csY52" fmla="*/ 1167255 h 1382407"/>
              <a:gd name="csX53" fmla="*/ 1481920 w 1661214"/>
              <a:gd name="csY53" fmla="*/ 1185184 h 1382407"/>
              <a:gd name="csX54" fmla="*/ 1463991 w 1661214"/>
              <a:gd name="csY54" fmla="*/ 1203114 h 1382407"/>
              <a:gd name="csX55" fmla="*/ 1437097 w 1661214"/>
              <a:gd name="csY55" fmla="*/ 1167255 h 1382407"/>
              <a:gd name="csX56" fmla="*/ 1392273 w 1661214"/>
              <a:gd name="csY56" fmla="*/ 1113467 h 1382407"/>
              <a:gd name="csX57" fmla="*/ 1374344 w 1661214"/>
              <a:gd name="csY57" fmla="*/ 1086572 h 1382407"/>
              <a:gd name="csX58" fmla="*/ 1338485 w 1661214"/>
              <a:gd name="csY58" fmla="*/ 1077608 h 1382407"/>
              <a:gd name="csX59" fmla="*/ 1311591 w 1661214"/>
              <a:gd name="csY59" fmla="*/ 1068643 h 1382407"/>
              <a:gd name="csX60" fmla="*/ 1168155 w 1661214"/>
              <a:gd name="csY60" fmla="*/ 1077608 h 1382407"/>
              <a:gd name="csX61" fmla="*/ 1150226 w 1661214"/>
              <a:gd name="csY61" fmla="*/ 1122431 h 1382407"/>
              <a:gd name="csX62" fmla="*/ 1132297 w 1661214"/>
              <a:gd name="csY62" fmla="*/ 1158290 h 1382407"/>
              <a:gd name="csX63" fmla="*/ 1105402 w 1661214"/>
              <a:gd name="csY63" fmla="*/ 1185184 h 1382407"/>
              <a:gd name="csX64" fmla="*/ 1087473 w 1661214"/>
              <a:gd name="csY64" fmla="*/ 1212078 h 1382407"/>
              <a:gd name="csX65" fmla="*/ 1132297 w 1661214"/>
              <a:gd name="csY65" fmla="*/ 1238972 h 1382407"/>
              <a:gd name="csX66" fmla="*/ 1159191 w 1661214"/>
              <a:gd name="csY66" fmla="*/ 1247937 h 1382407"/>
              <a:gd name="csX67" fmla="*/ 1186085 w 1661214"/>
              <a:gd name="csY67" fmla="*/ 1221043 h 1382407"/>
              <a:gd name="csX68" fmla="*/ 1204014 w 1661214"/>
              <a:gd name="csY68" fmla="*/ 1265867 h 1382407"/>
              <a:gd name="csX69" fmla="*/ 1078509 w 1661214"/>
              <a:gd name="csY69" fmla="*/ 1301725 h 1382407"/>
              <a:gd name="csX70" fmla="*/ 1024720 w 1661214"/>
              <a:gd name="csY70" fmla="*/ 1247937 h 1382407"/>
              <a:gd name="csX71" fmla="*/ 997826 w 1661214"/>
              <a:gd name="csY71" fmla="*/ 1230008 h 1382407"/>
              <a:gd name="csX72" fmla="*/ 988861 w 1661214"/>
              <a:gd name="csY72" fmla="*/ 1176219 h 1382407"/>
              <a:gd name="csX0" fmla="*/ 961967 w 1661214"/>
              <a:gd name="csY0" fmla="*/ 1167255 h 1382407"/>
              <a:gd name="csX1" fmla="*/ 773708 w 1661214"/>
              <a:gd name="csY1" fmla="*/ 1203112 h 1382407"/>
              <a:gd name="csX2" fmla="*/ 782673 w 1661214"/>
              <a:gd name="csY2" fmla="*/ 1382407 h 1382407"/>
              <a:gd name="csX3" fmla="*/ 38602 w 1661214"/>
              <a:gd name="csY3" fmla="*/ 512831 h 1382407"/>
              <a:gd name="csX4" fmla="*/ 65497 w 1661214"/>
              <a:gd name="csY4" fmla="*/ 485937 h 1382407"/>
              <a:gd name="csX5" fmla="*/ 83426 w 1661214"/>
              <a:gd name="csY5" fmla="*/ 450078 h 1382407"/>
              <a:gd name="csX6" fmla="*/ 101355 w 1661214"/>
              <a:gd name="csY6" fmla="*/ 315608 h 1382407"/>
              <a:gd name="csX7" fmla="*/ 65497 w 1661214"/>
              <a:gd name="csY7" fmla="*/ 288714 h 1382407"/>
              <a:gd name="csX8" fmla="*/ 11708 w 1661214"/>
              <a:gd name="csY8" fmla="*/ 270784 h 1382407"/>
              <a:gd name="csX9" fmla="*/ 11708 w 1661214"/>
              <a:gd name="csY9" fmla="*/ 118384 h 1382407"/>
              <a:gd name="csX10" fmla="*/ 20673 w 1661214"/>
              <a:gd name="csY10" fmla="*/ 91490 h 1382407"/>
              <a:gd name="csX11" fmla="*/ 47567 w 1661214"/>
              <a:gd name="csY11" fmla="*/ 73561 h 1382407"/>
              <a:gd name="csX12" fmla="*/ 173073 w 1661214"/>
              <a:gd name="csY12" fmla="*/ 91490 h 1382407"/>
              <a:gd name="csX13" fmla="*/ 307544 w 1661214"/>
              <a:gd name="csY13" fmla="*/ 82525 h 1382407"/>
              <a:gd name="csX14" fmla="*/ 343402 w 1661214"/>
              <a:gd name="csY14" fmla="*/ 46667 h 1382407"/>
              <a:gd name="csX15" fmla="*/ 406155 w 1661214"/>
              <a:gd name="csY15" fmla="*/ 73561 h 1382407"/>
              <a:gd name="csX16" fmla="*/ 531661 w 1661214"/>
              <a:gd name="csY16" fmla="*/ 64596 h 1382407"/>
              <a:gd name="csX17" fmla="*/ 675097 w 1661214"/>
              <a:gd name="csY17" fmla="*/ 55631 h 1382407"/>
              <a:gd name="csX18" fmla="*/ 719920 w 1661214"/>
              <a:gd name="csY18" fmla="*/ 46667 h 1382407"/>
              <a:gd name="csX19" fmla="*/ 863355 w 1661214"/>
              <a:gd name="csY19" fmla="*/ 64596 h 1382407"/>
              <a:gd name="csX20" fmla="*/ 908179 w 1661214"/>
              <a:gd name="csY20" fmla="*/ 91490 h 1382407"/>
              <a:gd name="csX21" fmla="*/ 944038 w 1661214"/>
              <a:gd name="csY21" fmla="*/ 100455 h 1382407"/>
              <a:gd name="csX22" fmla="*/ 979897 w 1661214"/>
              <a:gd name="csY22" fmla="*/ 118384 h 1382407"/>
              <a:gd name="csX23" fmla="*/ 997826 w 1661214"/>
              <a:gd name="csY23" fmla="*/ 136314 h 1382407"/>
              <a:gd name="csX24" fmla="*/ 1033685 w 1661214"/>
              <a:gd name="csY24" fmla="*/ 154243 h 1382407"/>
              <a:gd name="csX25" fmla="*/ 1060579 w 1661214"/>
              <a:gd name="csY25" fmla="*/ 172172 h 1382407"/>
              <a:gd name="csX26" fmla="*/ 1105402 w 1661214"/>
              <a:gd name="csY26" fmla="*/ 55631 h 1382407"/>
              <a:gd name="csX27" fmla="*/ 1141261 w 1661214"/>
              <a:gd name="csY27" fmla="*/ 46667 h 1382407"/>
              <a:gd name="csX28" fmla="*/ 1150226 w 1661214"/>
              <a:gd name="csY28" fmla="*/ 10808 h 1382407"/>
              <a:gd name="csX29" fmla="*/ 1195050 w 1661214"/>
              <a:gd name="csY29" fmla="*/ 1843 h 1382407"/>
              <a:gd name="csX30" fmla="*/ 1266767 w 1661214"/>
              <a:gd name="csY30" fmla="*/ 73561 h 1382407"/>
              <a:gd name="csX31" fmla="*/ 1293661 w 1661214"/>
              <a:gd name="csY31" fmla="*/ 208031 h 1382407"/>
              <a:gd name="csX32" fmla="*/ 1311591 w 1661214"/>
              <a:gd name="csY32" fmla="*/ 234925 h 1382407"/>
              <a:gd name="csX33" fmla="*/ 1338485 w 1661214"/>
              <a:gd name="csY33" fmla="*/ 306643 h 1382407"/>
              <a:gd name="csX34" fmla="*/ 1347450 w 1661214"/>
              <a:gd name="csY34" fmla="*/ 485937 h 1382407"/>
              <a:gd name="csX35" fmla="*/ 1356414 w 1661214"/>
              <a:gd name="csY35" fmla="*/ 539725 h 1382407"/>
              <a:gd name="csX36" fmla="*/ 1383308 w 1661214"/>
              <a:gd name="csY36" fmla="*/ 710055 h 1382407"/>
              <a:gd name="csX37" fmla="*/ 1410202 w 1661214"/>
              <a:gd name="csY37" fmla="*/ 736949 h 1382407"/>
              <a:gd name="csX38" fmla="*/ 1419167 w 1661214"/>
              <a:gd name="csY38" fmla="*/ 763843 h 1382407"/>
              <a:gd name="csX39" fmla="*/ 1428132 w 1661214"/>
              <a:gd name="csY39" fmla="*/ 799702 h 1382407"/>
              <a:gd name="csX40" fmla="*/ 1463991 w 1661214"/>
              <a:gd name="csY40" fmla="*/ 835561 h 1382407"/>
              <a:gd name="csX41" fmla="*/ 1472955 w 1661214"/>
              <a:gd name="csY41" fmla="*/ 862455 h 1382407"/>
              <a:gd name="csX42" fmla="*/ 1517779 w 1661214"/>
              <a:gd name="csY42" fmla="*/ 907278 h 1382407"/>
              <a:gd name="csX43" fmla="*/ 1544673 w 1661214"/>
              <a:gd name="csY43" fmla="*/ 987961 h 1382407"/>
              <a:gd name="csX44" fmla="*/ 1553638 w 1661214"/>
              <a:gd name="csY44" fmla="*/ 1014855 h 1382407"/>
              <a:gd name="csX45" fmla="*/ 1562602 w 1661214"/>
              <a:gd name="csY45" fmla="*/ 1050714 h 1382407"/>
              <a:gd name="csX46" fmla="*/ 1580532 w 1661214"/>
              <a:gd name="csY46" fmla="*/ 1077608 h 1382407"/>
              <a:gd name="csX47" fmla="*/ 1589497 w 1661214"/>
              <a:gd name="csY47" fmla="*/ 1104502 h 1382407"/>
              <a:gd name="csX48" fmla="*/ 1616391 w 1661214"/>
              <a:gd name="csY48" fmla="*/ 1122431 h 1382407"/>
              <a:gd name="csX49" fmla="*/ 1625355 w 1661214"/>
              <a:gd name="csY49" fmla="*/ 1149325 h 1382407"/>
              <a:gd name="csX50" fmla="*/ 1661214 w 1661214"/>
              <a:gd name="csY50" fmla="*/ 1158290 h 1382407"/>
              <a:gd name="csX51" fmla="*/ 1625355 w 1661214"/>
              <a:gd name="csY51" fmla="*/ 1167255 h 1382407"/>
              <a:gd name="csX52" fmla="*/ 1481920 w 1661214"/>
              <a:gd name="csY52" fmla="*/ 1185184 h 1382407"/>
              <a:gd name="csX53" fmla="*/ 1463991 w 1661214"/>
              <a:gd name="csY53" fmla="*/ 1203114 h 1382407"/>
              <a:gd name="csX54" fmla="*/ 1437097 w 1661214"/>
              <a:gd name="csY54" fmla="*/ 1167255 h 1382407"/>
              <a:gd name="csX55" fmla="*/ 1392273 w 1661214"/>
              <a:gd name="csY55" fmla="*/ 1113467 h 1382407"/>
              <a:gd name="csX56" fmla="*/ 1374344 w 1661214"/>
              <a:gd name="csY56" fmla="*/ 1086572 h 1382407"/>
              <a:gd name="csX57" fmla="*/ 1338485 w 1661214"/>
              <a:gd name="csY57" fmla="*/ 1077608 h 1382407"/>
              <a:gd name="csX58" fmla="*/ 1311591 w 1661214"/>
              <a:gd name="csY58" fmla="*/ 1068643 h 1382407"/>
              <a:gd name="csX59" fmla="*/ 1168155 w 1661214"/>
              <a:gd name="csY59" fmla="*/ 1077608 h 1382407"/>
              <a:gd name="csX60" fmla="*/ 1150226 w 1661214"/>
              <a:gd name="csY60" fmla="*/ 1122431 h 1382407"/>
              <a:gd name="csX61" fmla="*/ 1132297 w 1661214"/>
              <a:gd name="csY61" fmla="*/ 1158290 h 1382407"/>
              <a:gd name="csX62" fmla="*/ 1105402 w 1661214"/>
              <a:gd name="csY62" fmla="*/ 1185184 h 1382407"/>
              <a:gd name="csX63" fmla="*/ 1087473 w 1661214"/>
              <a:gd name="csY63" fmla="*/ 1212078 h 1382407"/>
              <a:gd name="csX64" fmla="*/ 1132297 w 1661214"/>
              <a:gd name="csY64" fmla="*/ 1238972 h 1382407"/>
              <a:gd name="csX65" fmla="*/ 1159191 w 1661214"/>
              <a:gd name="csY65" fmla="*/ 1247937 h 1382407"/>
              <a:gd name="csX66" fmla="*/ 1186085 w 1661214"/>
              <a:gd name="csY66" fmla="*/ 1221043 h 1382407"/>
              <a:gd name="csX67" fmla="*/ 1204014 w 1661214"/>
              <a:gd name="csY67" fmla="*/ 1265867 h 1382407"/>
              <a:gd name="csX68" fmla="*/ 1078509 w 1661214"/>
              <a:gd name="csY68" fmla="*/ 1301725 h 1382407"/>
              <a:gd name="csX69" fmla="*/ 1024720 w 1661214"/>
              <a:gd name="csY69" fmla="*/ 1247937 h 1382407"/>
              <a:gd name="csX70" fmla="*/ 997826 w 1661214"/>
              <a:gd name="csY70" fmla="*/ 1230008 h 1382407"/>
              <a:gd name="csX71" fmla="*/ 988861 w 1661214"/>
              <a:gd name="csY71" fmla="*/ 1176219 h 1382407"/>
              <a:gd name="csX0" fmla="*/ 961967 w 1661214"/>
              <a:gd name="csY0" fmla="*/ 1167255 h 1301967"/>
              <a:gd name="csX1" fmla="*/ 773708 w 1661214"/>
              <a:gd name="csY1" fmla="*/ 1203112 h 1301967"/>
              <a:gd name="csX2" fmla="*/ 38602 w 1661214"/>
              <a:gd name="csY2" fmla="*/ 512831 h 1301967"/>
              <a:gd name="csX3" fmla="*/ 65497 w 1661214"/>
              <a:gd name="csY3" fmla="*/ 485937 h 1301967"/>
              <a:gd name="csX4" fmla="*/ 83426 w 1661214"/>
              <a:gd name="csY4" fmla="*/ 450078 h 1301967"/>
              <a:gd name="csX5" fmla="*/ 101355 w 1661214"/>
              <a:gd name="csY5" fmla="*/ 315608 h 1301967"/>
              <a:gd name="csX6" fmla="*/ 65497 w 1661214"/>
              <a:gd name="csY6" fmla="*/ 288714 h 1301967"/>
              <a:gd name="csX7" fmla="*/ 11708 w 1661214"/>
              <a:gd name="csY7" fmla="*/ 270784 h 1301967"/>
              <a:gd name="csX8" fmla="*/ 11708 w 1661214"/>
              <a:gd name="csY8" fmla="*/ 118384 h 1301967"/>
              <a:gd name="csX9" fmla="*/ 20673 w 1661214"/>
              <a:gd name="csY9" fmla="*/ 91490 h 1301967"/>
              <a:gd name="csX10" fmla="*/ 47567 w 1661214"/>
              <a:gd name="csY10" fmla="*/ 73561 h 1301967"/>
              <a:gd name="csX11" fmla="*/ 173073 w 1661214"/>
              <a:gd name="csY11" fmla="*/ 91490 h 1301967"/>
              <a:gd name="csX12" fmla="*/ 307544 w 1661214"/>
              <a:gd name="csY12" fmla="*/ 82525 h 1301967"/>
              <a:gd name="csX13" fmla="*/ 343402 w 1661214"/>
              <a:gd name="csY13" fmla="*/ 46667 h 1301967"/>
              <a:gd name="csX14" fmla="*/ 406155 w 1661214"/>
              <a:gd name="csY14" fmla="*/ 73561 h 1301967"/>
              <a:gd name="csX15" fmla="*/ 531661 w 1661214"/>
              <a:gd name="csY15" fmla="*/ 64596 h 1301967"/>
              <a:gd name="csX16" fmla="*/ 675097 w 1661214"/>
              <a:gd name="csY16" fmla="*/ 55631 h 1301967"/>
              <a:gd name="csX17" fmla="*/ 719920 w 1661214"/>
              <a:gd name="csY17" fmla="*/ 46667 h 1301967"/>
              <a:gd name="csX18" fmla="*/ 863355 w 1661214"/>
              <a:gd name="csY18" fmla="*/ 64596 h 1301967"/>
              <a:gd name="csX19" fmla="*/ 908179 w 1661214"/>
              <a:gd name="csY19" fmla="*/ 91490 h 1301967"/>
              <a:gd name="csX20" fmla="*/ 944038 w 1661214"/>
              <a:gd name="csY20" fmla="*/ 100455 h 1301967"/>
              <a:gd name="csX21" fmla="*/ 979897 w 1661214"/>
              <a:gd name="csY21" fmla="*/ 118384 h 1301967"/>
              <a:gd name="csX22" fmla="*/ 997826 w 1661214"/>
              <a:gd name="csY22" fmla="*/ 136314 h 1301967"/>
              <a:gd name="csX23" fmla="*/ 1033685 w 1661214"/>
              <a:gd name="csY23" fmla="*/ 154243 h 1301967"/>
              <a:gd name="csX24" fmla="*/ 1060579 w 1661214"/>
              <a:gd name="csY24" fmla="*/ 172172 h 1301967"/>
              <a:gd name="csX25" fmla="*/ 1105402 w 1661214"/>
              <a:gd name="csY25" fmla="*/ 55631 h 1301967"/>
              <a:gd name="csX26" fmla="*/ 1141261 w 1661214"/>
              <a:gd name="csY26" fmla="*/ 46667 h 1301967"/>
              <a:gd name="csX27" fmla="*/ 1150226 w 1661214"/>
              <a:gd name="csY27" fmla="*/ 10808 h 1301967"/>
              <a:gd name="csX28" fmla="*/ 1195050 w 1661214"/>
              <a:gd name="csY28" fmla="*/ 1843 h 1301967"/>
              <a:gd name="csX29" fmla="*/ 1266767 w 1661214"/>
              <a:gd name="csY29" fmla="*/ 73561 h 1301967"/>
              <a:gd name="csX30" fmla="*/ 1293661 w 1661214"/>
              <a:gd name="csY30" fmla="*/ 208031 h 1301967"/>
              <a:gd name="csX31" fmla="*/ 1311591 w 1661214"/>
              <a:gd name="csY31" fmla="*/ 234925 h 1301967"/>
              <a:gd name="csX32" fmla="*/ 1338485 w 1661214"/>
              <a:gd name="csY32" fmla="*/ 306643 h 1301967"/>
              <a:gd name="csX33" fmla="*/ 1347450 w 1661214"/>
              <a:gd name="csY33" fmla="*/ 485937 h 1301967"/>
              <a:gd name="csX34" fmla="*/ 1356414 w 1661214"/>
              <a:gd name="csY34" fmla="*/ 539725 h 1301967"/>
              <a:gd name="csX35" fmla="*/ 1383308 w 1661214"/>
              <a:gd name="csY35" fmla="*/ 710055 h 1301967"/>
              <a:gd name="csX36" fmla="*/ 1410202 w 1661214"/>
              <a:gd name="csY36" fmla="*/ 736949 h 1301967"/>
              <a:gd name="csX37" fmla="*/ 1419167 w 1661214"/>
              <a:gd name="csY37" fmla="*/ 763843 h 1301967"/>
              <a:gd name="csX38" fmla="*/ 1428132 w 1661214"/>
              <a:gd name="csY38" fmla="*/ 799702 h 1301967"/>
              <a:gd name="csX39" fmla="*/ 1463991 w 1661214"/>
              <a:gd name="csY39" fmla="*/ 835561 h 1301967"/>
              <a:gd name="csX40" fmla="*/ 1472955 w 1661214"/>
              <a:gd name="csY40" fmla="*/ 862455 h 1301967"/>
              <a:gd name="csX41" fmla="*/ 1517779 w 1661214"/>
              <a:gd name="csY41" fmla="*/ 907278 h 1301967"/>
              <a:gd name="csX42" fmla="*/ 1544673 w 1661214"/>
              <a:gd name="csY42" fmla="*/ 987961 h 1301967"/>
              <a:gd name="csX43" fmla="*/ 1553638 w 1661214"/>
              <a:gd name="csY43" fmla="*/ 1014855 h 1301967"/>
              <a:gd name="csX44" fmla="*/ 1562602 w 1661214"/>
              <a:gd name="csY44" fmla="*/ 1050714 h 1301967"/>
              <a:gd name="csX45" fmla="*/ 1580532 w 1661214"/>
              <a:gd name="csY45" fmla="*/ 1077608 h 1301967"/>
              <a:gd name="csX46" fmla="*/ 1589497 w 1661214"/>
              <a:gd name="csY46" fmla="*/ 1104502 h 1301967"/>
              <a:gd name="csX47" fmla="*/ 1616391 w 1661214"/>
              <a:gd name="csY47" fmla="*/ 1122431 h 1301967"/>
              <a:gd name="csX48" fmla="*/ 1625355 w 1661214"/>
              <a:gd name="csY48" fmla="*/ 1149325 h 1301967"/>
              <a:gd name="csX49" fmla="*/ 1661214 w 1661214"/>
              <a:gd name="csY49" fmla="*/ 1158290 h 1301967"/>
              <a:gd name="csX50" fmla="*/ 1625355 w 1661214"/>
              <a:gd name="csY50" fmla="*/ 1167255 h 1301967"/>
              <a:gd name="csX51" fmla="*/ 1481920 w 1661214"/>
              <a:gd name="csY51" fmla="*/ 1185184 h 1301967"/>
              <a:gd name="csX52" fmla="*/ 1463991 w 1661214"/>
              <a:gd name="csY52" fmla="*/ 1203114 h 1301967"/>
              <a:gd name="csX53" fmla="*/ 1437097 w 1661214"/>
              <a:gd name="csY53" fmla="*/ 1167255 h 1301967"/>
              <a:gd name="csX54" fmla="*/ 1392273 w 1661214"/>
              <a:gd name="csY54" fmla="*/ 1113467 h 1301967"/>
              <a:gd name="csX55" fmla="*/ 1374344 w 1661214"/>
              <a:gd name="csY55" fmla="*/ 1086572 h 1301967"/>
              <a:gd name="csX56" fmla="*/ 1338485 w 1661214"/>
              <a:gd name="csY56" fmla="*/ 1077608 h 1301967"/>
              <a:gd name="csX57" fmla="*/ 1311591 w 1661214"/>
              <a:gd name="csY57" fmla="*/ 1068643 h 1301967"/>
              <a:gd name="csX58" fmla="*/ 1168155 w 1661214"/>
              <a:gd name="csY58" fmla="*/ 1077608 h 1301967"/>
              <a:gd name="csX59" fmla="*/ 1150226 w 1661214"/>
              <a:gd name="csY59" fmla="*/ 1122431 h 1301967"/>
              <a:gd name="csX60" fmla="*/ 1132297 w 1661214"/>
              <a:gd name="csY60" fmla="*/ 1158290 h 1301967"/>
              <a:gd name="csX61" fmla="*/ 1105402 w 1661214"/>
              <a:gd name="csY61" fmla="*/ 1185184 h 1301967"/>
              <a:gd name="csX62" fmla="*/ 1087473 w 1661214"/>
              <a:gd name="csY62" fmla="*/ 1212078 h 1301967"/>
              <a:gd name="csX63" fmla="*/ 1132297 w 1661214"/>
              <a:gd name="csY63" fmla="*/ 1238972 h 1301967"/>
              <a:gd name="csX64" fmla="*/ 1159191 w 1661214"/>
              <a:gd name="csY64" fmla="*/ 1247937 h 1301967"/>
              <a:gd name="csX65" fmla="*/ 1186085 w 1661214"/>
              <a:gd name="csY65" fmla="*/ 1221043 h 1301967"/>
              <a:gd name="csX66" fmla="*/ 1204014 w 1661214"/>
              <a:gd name="csY66" fmla="*/ 1265867 h 1301967"/>
              <a:gd name="csX67" fmla="*/ 1078509 w 1661214"/>
              <a:gd name="csY67" fmla="*/ 1301725 h 1301967"/>
              <a:gd name="csX68" fmla="*/ 1024720 w 1661214"/>
              <a:gd name="csY68" fmla="*/ 1247937 h 1301967"/>
              <a:gd name="csX69" fmla="*/ 997826 w 1661214"/>
              <a:gd name="csY69" fmla="*/ 1230008 h 1301967"/>
              <a:gd name="csX70" fmla="*/ 988861 w 1661214"/>
              <a:gd name="csY70" fmla="*/ 1176219 h 1301967"/>
              <a:gd name="csX0" fmla="*/ 961967 w 1661214"/>
              <a:gd name="csY0" fmla="*/ 1167255 h 1301967"/>
              <a:gd name="csX1" fmla="*/ 38602 w 1661214"/>
              <a:gd name="csY1" fmla="*/ 512831 h 1301967"/>
              <a:gd name="csX2" fmla="*/ 65497 w 1661214"/>
              <a:gd name="csY2" fmla="*/ 485937 h 1301967"/>
              <a:gd name="csX3" fmla="*/ 83426 w 1661214"/>
              <a:gd name="csY3" fmla="*/ 450078 h 1301967"/>
              <a:gd name="csX4" fmla="*/ 101355 w 1661214"/>
              <a:gd name="csY4" fmla="*/ 315608 h 1301967"/>
              <a:gd name="csX5" fmla="*/ 65497 w 1661214"/>
              <a:gd name="csY5" fmla="*/ 288714 h 1301967"/>
              <a:gd name="csX6" fmla="*/ 11708 w 1661214"/>
              <a:gd name="csY6" fmla="*/ 270784 h 1301967"/>
              <a:gd name="csX7" fmla="*/ 11708 w 1661214"/>
              <a:gd name="csY7" fmla="*/ 118384 h 1301967"/>
              <a:gd name="csX8" fmla="*/ 20673 w 1661214"/>
              <a:gd name="csY8" fmla="*/ 91490 h 1301967"/>
              <a:gd name="csX9" fmla="*/ 47567 w 1661214"/>
              <a:gd name="csY9" fmla="*/ 73561 h 1301967"/>
              <a:gd name="csX10" fmla="*/ 173073 w 1661214"/>
              <a:gd name="csY10" fmla="*/ 91490 h 1301967"/>
              <a:gd name="csX11" fmla="*/ 307544 w 1661214"/>
              <a:gd name="csY11" fmla="*/ 82525 h 1301967"/>
              <a:gd name="csX12" fmla="*/ 343402 w 1661214"/>
              <a:gd name="csY12" fmla="*/ 46667 h 1301967"/>
              <a:gd name="csX13" fmla="*/ 406155 w 1661214"/>
              <a:gd name="csY13" fmla="*/ 73561 h 1301967"/>
              <a:gd name="csX14" fmla="*/ 531661 w 1661214"/>
              <a:gd name="csY14" fmla="*/ 64596 h 1301967"/>
              <a:gd name="csX15" fmla="*/ 675097 w 1661214"/>
              <a:gd name="csY15" fmla="*/ 55631 h 1301967"/>
              <a:gd name="csX16" fmla="*/ 719920 w 1661214"/>
              <a:gd name="csY16" fmla="*/ 46667 h 1301967"/>
              <a:gd name="csX17" fmla="*/ 863355 w 1661214"/>
              <a:gd name="csY17" fmla="*/ 64596 h 1301967"/>
              <a:gd name="csX18" fmla="*/ 908179 w 1661214"/>
              <a:gd name="csY18" fmla="*/ 91490 h 1301967"/>
              <a:gd name="csX19" fmla="*/ 944038 w 1661214"/>
              <a:gd name="csY19" fmla="*/ 100455 h 1301967"/>
              <a:gd name="csX20" fmla="*/ 979897 w 1661214"/>
              <a:gd name="csY20" fmla="*/ 118384 h 1301967"/>
              <a:gd name="csX21" fmla="*/ 997826 w 1661214"/>
              <a:gd name="csY21" fmla="*/ 136314 h 1301967"/>
              <a:gd name="csX22" fmla="*/ 1033685 w 1661214"/>
              <a:gd name="csY22" fmla="*/ 154243 h 1301967"/>
              <a:gd name="csX23" fmla="*/ 1060579 w 1661214"/>
              <a:gd name="csY23" fmla="*/ 172172 h 1301967"/>
              <a:gd name="csX24" fmla="*/ 1105402 w 1661214"/>
              <a:gd name="csY24" fmla="*/ 55631 h 1301967"/>
              <a:gd name="csX25" fmla="*/ 1141261 w 1661214"/>
              <a:gd name="csY25" fmla="*/ 46667 h 1301967"/>
              <a:gd name="csX26" fmla="*/ 1150226 w 1661214"/>
              <a:gd name="csY26" fmla="*/ 10808 h 1301967"/>
              <a:gd name="csX27" fmla="*/ 1195050 w 1661214"/>
              <a:gd name="csY27" fmla="*/ 1843 h 1301967"/>
              <a:gd name="csX28" fmla="*/ 1266767 w 1661214"/>
              <a:gd name="csY28" fmla="*/ 73561 h 1301967"/>
              <a:gd name="csX29" fmla="*/ 1293661 w 1661214"/>
              <a:gd name="csY29" fmla="*/ 208031 h 1301967"/>
              <a:gd name="csX30" fmla="*/ 1311591 w 1661214"/>
              <a:gd name="csY30" fmla="*/ 234925 h 1301967"/>
              <a:gd name="csX31" fmla="*/ 1338485 w 1661214"/>
              <a:gd name="csY31" fmla="*/ 306643 h 1301967"/>
              <a:gd name="csX32" fmla="*/ 1347450 w 1661214"/>
              <a:gd name="csY32" fmla="*/ 485937 h 1301967"/>
              <a:gd name="csX33" fmla="*/ 1356414 w 1661214"/>
              <a:gd name="csY33" fmla="*/ 539725 h 1301967"/>
              <a:gd name="csX34" fmla="*/ 1383308 w 1661214"/>
              <a:gd name="csY34" fmla="*/ 710055 h 1301967"/>
              <a:gd name="csX35" fmla="*/ 1410202 w 1661214"/>
              <a:gd name="csY35" fmla="*/ 736949 h 1301967"/>
              <a:gd name="csX36" fmla="*/ 1419167 w 1661214"/>
              <a:gd name="csY36" fmla="*/ 763843 h 1301967"/>
              <a:gd name="csX37" fmla="*/ 1428132 w 1661214"/>
              <a:gd name="csY37" fmla="*/ 799702 h 1301967"/>
              <a:gd name="csX38" fmla="*/ 1463991 w 1661214"/>
              <a:gd name="csY38" fmla="*/ 835561 h 1301967"/>
              <a:gd name="csX39" fmla="*/ 1472955 w 1661214"/>
              <a:gd name="csY39" fmla="*/ 862455 h 1301967"/>
              <a:gd name="csX40" fmla="*/ 1517779 w 1661214"/>
              <a:gd name="csY40" fmla="*/ 907278 h 1301967"/>
              <a:gd name="csX41" fmla="*/ 1544673 w 1661214"/>
              <a:gd name="csY41" fmla="*/ 987961 h 1301967"/>
              <a:gd name="csX42" fmla="*/ 1553638 w 1661214"/>
              <a:gd name="csY42" fmla="*/ 1014855 h 1301967"/>
              <a:gd name="csX43" fmla="*/ 1562602 w 1661214"/>
              <a:gd name="csY43" fmla="*/ 1050714 h 1301967"/>
              <a:gd name="csX44" fmla="*/ 1580532 w 1661214"/>
              <a:gd name="csY44" fmla="*/ 1077608 h 1301967"/>
              <a:gd name="csX45" fmla="*/ 1589497 w 1661214"/>
              <a:gd name="csY45" fmla="*/ 1104502 h 1301967"/>
              <a:gd name="csX46" fmla="*/ 1616391 w 1661214"/>
              <a:gd name="csY46" fmla="*/ 1122431 h 1301967"/>
              <a:gd name="csX47" fmla="*/ 1625355 w 1661214"/>
              <a:gd name="csY47" fmla="*/ 1149325 h 1301967"/>
              <a:gd name="csX48" fmla="*/ 1661214 w 1661214"/>
              <a:gd name="csY48" fmla="*/ 1158290 h 1301967"/>
              <a:gd name="csX49" fmla="*/ 1625355 w 1661214"/>
              <a:gd name="csY49" fmla="*/ 1167255 h 1301967"/>
              <a:gd name="csX50" fmla="*/ 1481920 w 1661214"/>
              <a:gd name="csY50" fmla="*/ 1185184 h 1301967"/>
              <a:gd name="csX51" fmla="*/ 1463991 w 1661214"/>
              <a:gd name="csY51" fmla="*/ 1203114 h 1301967"/>
              <a:gd name="csX52" fmla="*/ 1437097 w 1661214"/>
              <a:gd name="csY52" fmla="*/ 1167255 h 1301967"/>
              <a:gd name="csX53" fmla="*/ 1392273 w 1661214"/>
              <a:gd name="csY53" fmla="*/ 1113467 h 1301967"/>
              <a:gd name="csX54" fmla="*/ 1374344 w 1661214"/>
              <a:gd name="csY54" fmla="*/ 1086572 h 1301967"/>
              <a:gd name="csX55" fmla="*/ 1338485 w 1661214"/>
              <a:gd name="csY55" fmla="*/ 1077608 h 1301967"/>
              <a:gd name="csX56" fmla="*/ 1311591 w 1661214"/>
              <a:gd name="csY56" fmla="*/ 1068643 h 1301967"/>
              <a:gd name="csX57" fmla="*/ 1168155 w 1661214"/>
              <a:gd name="csY57" fmla="*/ 1077608 h 1301967"/>
              <a:gd name="csX58" fmla="*/ 1150226 w 1661214"/>
              <a:gd name="csY58" fmla="*/ 1122431 h 1301967"/>
              <a:gd name="csX59" fmla="*/ 1132297 w 1661214"/>
              <a:gd name="csY59" fmla="*/ 1158290 h 1301967"/>
              <a:gd name="csX60" fmla="*/ 1105402 w 1661214"/>
              <a:gd name="csY60" fmla="*/ 1185184 h 1301967"/>
              <a:gd name="csX61" fmla="*/ 1087473 w 1661214"/>
              <a:gd name="csY61" fmla="*/ 1212078 h 1301967"/>
              <a:gd name="csX62" fmla="*/ 1132297 w 1661214"/>
              <a:gd name="csY62" fmla="*/ 1238972 h 1301967"/>
              <a:gd name="csX63" fmla="*/ 1159191 w 1661214"/>
              <a:gd name="csY63" fmla="*/ 1247937 h 1301967"/>
              <a:gd name="csX64" fmla="*/ 1186085 w 1661214"/>
              <a:gd name="csY64" fmla="*/ 1221043 h 1301967"/>
              <a:gd name="csX65" fmla="*/ 1204014 w 1661214"/>
              <a:gd name="csY65" fmla="*/ 1265867 h 1301967"/>
              <a:gd name="csX66" fmla="*/ 1078509 w 1661214"/>
              <a:gd name="csY66" fmla="*/ 1301725 h 1301967"/>
              <a:gd name="csX67" fmla="*/ 1024720 w 1661214"/>
              <a:gd name="csY67" fmla="*/ 1247937 h 1301967"/>
              <a:gd name="csX68" fmla="*/ 997826 w 1661214"/>
              <a:gd name="csY68" fmla="*/ 1230008 h 1301967"/>
              <a:gd name="csX69" fmla="*/ 988861 w 1661214"/>
              <a:gd name="csY69" fmla="*/ 1176219 h 1301967"/>
              <a:gd name="csX0" fmla="*/ 961967 w 1661214"/>
              <a:gd name="csY0" fmla="*/ 1167255 h 1301967"/>
              <a:gd name="csX1" fmla="*/ 38602 w 1661214"/>
              <a:gd name="csY1" fmla="*/ 512831 h 1301967"/>
              <a:gd name="csX2" fmla="*/ 65497 w 1661214"/>
              <a:gd name="csY2" fmla="*/ 485937 h 1301967"/>
              <a:gd name="csX3" fmla="*/ 101355 w 1661214"/>
              <a:gd name="csY3" fmla="*/ 315608 h 1301967"/>
              <a:gd name="csX4" fmla="*/ 65497 w 1661214"/>
              <a:gd name="csY4" fmla="*/ 288714 h 1301967"/>
              <a:gd name="csX5" fmla="*/ 11708 w 1661214"/>
              <a:gd name="csY5" fmla="*/ 270784 h 1301967"/>
              <a:gd name="csX6" fmla="*/ 11708 w 1661214"/>
              <a:gd name="csY6" fmla="*/ 118384 h 1301967"/>
              <a:gd name="csX7" fmla="*/ 20673 w 1661214"/>
              <a:gd name="csY7" fmla="*/ 91490 h 1301967"/>
              <a:gd name="csX8" fmla="*/ 47567 w 1661214"/>
              <a:gd name="csY8" fmla="*/ 73561 h 1301967"/>
              <a:gd name="csX9" fmla="*/ 173073 w 1661214"/>
              <a:gd name="csY9" fmla="*/ 91490 h 1301967"/>
              <a:gd name="csX10" fmla="*/ 307544 w 1661214"/>
              <a:gd name="csY10" fmla="*/ 82525 h 1301967"/>
              <a:gd name="csX11" fmla="*/ 343402 w 1661214"/>
              <a:gd name="csY11" fmla="*/ 46667 h 1301967"/>
              <a:gd name="csX12" fmla="*/ 406155 w 1661214"/>
              <a:gd name="csY12" fmla="*/ 73561 h 1301967"/>
              <a:gd name="csX13" fmla="*/ 531661 w 1661214"/>
              <a:gd name="csY13" fmla="*/ 64596 h 1301967"/>
              <a:gd name="csX14" fmla="*/ 675097 w 1661214"/>
              <a:gd name="csY14" fmla="*/ 55631 h 1301967"/>
              <a:gd name="csX15" fmla="*/ 719920 w 1661214"/>
              <a:gd name="csY15" fmla="*/ 46667 h 1301967"/>
              <a:gd name="csX16" fmla="*/ 863355 w 1661214"/>
              <a:gd name="csY16" fmla="*/ 64596 h 1301967"/>
              <a:gd name="csX17" fmla="*/ 908179 w 1661214"/>
              <a:gd name="csY17" fmla="*/ 91490 h 1301967"/>
              <a:gd name="csX18" fmla="*/ 944038 w 1661214"/>
              <a:gd name="csY18" fmla="*/ 100455 h 1301967"/>
              <a:gd name="csX19" fmla="*/ 979897 w 1661214"/>
              <a:gd name="csY19" fmla="*/ 118384 h 1301967"/>
              <a:gd name="csX20" fmla="*/ 997826 w 1661214"/>
              <a:gd name="csY20" fmla="*/ 136314 h 1301967"/>
              <a:gd name="csX21" fmla="*/ 1033685 w 1661214"/>
              <a:gd name="csY21" fmla="*/ 154243 h 1301967"/>
              <a:gd name="csX22" fmla="*/ 1060579 w 1661214"/>
              <a:gd name="csY22" fmla="*/ 172172 h 1301967"/>
              <a:gd name="csX23" fmla="*/ 1105402 w 1661214"/>
              <a:gd name="csY23" fmla="*/ 55631 h 1301967"/>
              <a:gd name="csX24" fmla="*/ 1141261 w 1661214"/>
              <a:gd name="csY24" fmla="*/ 46667 h 1301967"/>
              <a:gd name="csX25" fmla="*/ 1150226 w 1661214"/>
              <a:gd name="csY25" fmla="*/ 10808 h 1301967"/>
              <a:gd name="csX26" fmla="*/ 1195050 w 1661214"/>
              <a:gd name="csY26" fmla="*/ 1843 h 1301967"/>
              <a:gd name="csX27" fmla="*/ 1266767 w 1661214"/>
              <a:gd name="csY27" fmla="*/ 73561 h 1301967"/>
              <a:gd name="csX28" fmla="*/ 1293661 w 1661214"/>
              <a:gd name="csY28" fmla="*/ 208031 h 1301967"/>
              <a:gd name="csX29" fmla="*/ 1311591 w 1661214"/>
              <a:gd name="csY29" fmla="*/ 234925 h 1301967"/>
              <a:gd name="csX30" fmla="*/ 1338485 w 1661214"/>
              <a:gd name="csY30" fmla="*/ 306643 h 1301967"/>
              <a:gd name="csX31" fmla="*/ 1347450 w 1661214"/>
              <a:gd name="csY31" fmla="*/ 485937 h 1301967"/>
              <a:gd name="csX32" fmla="*/ 1356414 w 1661214"/>
              <a:gd name="csY32" fmla="*/ 539725 h 1301967"/>
              <a:gd name="csX33" fmla="*/ 1383308 w 1661214"/>
              <a:gd name="csY33" fmla="*/ 710055 h 1301967"/>
              <a:gd name="csX34" fmla="*/ 1410202 w 1661214"/>
              <a:gd name="csY34" fmla="*/ 736949 h 1301967"/>
              <a:gd name="csX35" fmla="*/ 1419167 w 1661214"/>
              <a:gd name="csY35" fmla="*/ 763843 h 1301967"/>
              <a:gd name="csX36" fmla="*/ 1428132 w 1661214"/>
              <a:gd name="csY36" fmla="*/ 799702 h 1301967"/>
              <a:gd name="csX37" fmla="*/ 1463991 w 1661214"/>
              <a:gd name="csY37" fmla="*/ 835561 h 1301967"/>
              <a:gd name="csX38" fmla="*/ 1472955 w 1661214"/>
              <a:gd name="csY38" fmla="*/ 862455 h 1301967"/>
              <a:gd name="csX39" fmla="*/ 1517779 w 1661214"/>
              <a:gd name="csY39" fmla="*/ 907278 h 1301967"/>
              <a:gd name="csX40" fmla="*/ 1544673 w 1661214"/>
              <a:gd name="csY40" fmla="*/ 987961 h 1301967"/>
              <a:gd name="csX41" fmla="*/ 1553638 w 1661214"/>
              <a:gd name="csY41" fmla="*/ 1014855 h 1301967"/>
              <a:gd name="csX42" fmla="*/ 1562602 w 1661214"/>
              <a:gd name="csY42" fmla="*/ 1050714 h 1301967"/>
              <a:gd name="csX43" fmla="*/ 1580532 w 1661214"/>
              <a:gd name="csY43" fmla="*/ 1077608 h 1301967"/>
              <a:gd name="csX44" fmla="*/ 1589497 w 1661214"/>
              <a:gd name="csY44" fmla="*/ 1104502 h 1301967"/>
              <a:gd name="csX45" fmla="*/ 1616391 w 1661214"/>
              <a:gd name="csY45" fmla="*/ 1122431 h 1301967"/>
              <a:gd name="csX46" fmla="*/ 1625355 w 1661214"/>
              <a:gd name="csY46" fmla="*/ 1149325 h 1301967"/>
              <a:gd name="csX47" fmla="*/ 1661214 w 1661214"/>
              <a:gd name="csY47" fmla="*/ 1158290 h 1301967"/>
              <a:gd name="csX48" fmla="*/ 1625355 w 1661214"/>
              <a:gd name="csY48" fmla="*/ 1167255 h 1301967"/>
              <a:gd name="csX49" fmla="*/ 1481920 w 1661214"/>
              <a:gd name="csY49" fmla="*/ 1185184 h 1301967"/>
              <a:gd name="csX50" fmla="*/ 1463991 w 1661214"/>
              <a:gd name="csY50" fmla="*/ 1203114 h 1301967"/>
              <a:gd name="csX51" fmla="*/ 1437097 w 1661214"/>
              <a:gd name="csY51" fmla="*/ 1167255 h 1301967"/>
              <a:gd name="csX52" fmla="*/ 1392273 w 1661214"/>
              <a:gd name="csY52" fmla="*/ 1113467 h 1301967"/>
              <a:gd name="csX53" fmla="*/ 1374344 w 1661214"/>
              <a:gd name="csY53" fmla="*/ 1086572 h 1301967"/>
              <a:gd name="csX54" fmla="*/ 1338485 w 1661214"/>
              <a:gd name="csY54" fmla="*/ 1077608 h 1301967"/>
              <a:gd name="csX55" fmla="*/ 1311591 w 1661214"/>
              <a:gd name="csY55" fmla="*/ 1068643 h 1301967"/>
              <a:gd name="csX56" fmla="*/ 1168155 w 1661214"/>
              <a:gd name="csY56" fmla="*/ 1077608 h 1301967"/>
              <a:gd name="csX57" fmla="*/ 1150226 w 1661214"/>
              <a:gd name="csY57" fmla="*/ 1122431 h 1301967"/>
              <a:gd name="csX58" fmla="*/ 1132297 w 1661214"/>
              <a:gd name="csY58" fmla="*/ 1158290 h 1301967"/>
              <a:gd name="csX59" fmla="*/ 1105402 w 1661214"/>
              <a:gd name="csY59" fmla="*/ 1185184 h 1301967"/>
              <a:gd name="csX60" fmla="*/ 1087473 w 1661214"/>
              <a:gd name="csY60" fmla="*/ 1212078 h 1301967"/>
              <a:gd name="csX61" fmla="*/ 1132297 w 1661214"/>
              <a:gd name="csY61" fmla="*/ 1238972 h 1301967"/>
              <a:gd name="csX62" fmla="*/ 1159191 w 1661214"/>
              <a:gd name="csY62" fmla="*/ 1247937 h 1301967"/>
              <a:gd name="csX63" fmla="*/ 1186085 w 1661214"/>
              <a:gd name="csY63" fmla="*/ 1221043 h 1301967"/>
              <a:gd name="csX64" fmla="*/ 1204014 w 1661214"/>
              <a:gd name="csY64" fmla="*/ 1265867 h 1301967"/>
              <a:gd name="csX65" fmla="*/ 1078509 w 1661214"/>
              <a:gd name="csY65" fmla="*/ 1301725 h 1301967"/>
              <a:gd name="csX66" fmla="*/ 1024720 w 1661214"/>
              <a:gd name="csY66" fmla="*/ 1247937 h 1301967"/>
              <a:gd name="csX67" fmla="*/ 997826 w 1661214"/>
              <a:gd name="csY67" fmla="*/ 1230008 h 1301967"/>
              <a:gd name="csX68" fmla="*/ 988861 w 1661214"/>
              <a:gd name="csY68" fmla="*/ 1176219 h 1301967"/>
              <a:gd name="csX0" fmla="*/ 974783 w 1674030"/>
              <a:gd name="csY0" fmla="*/ 1167255 h 1301967"/>
              <a:gd name="csX1" fmla="*/ 51418 w 1674030"/>
              <a:gd name="csY1" fmla="*/ 512831 h 1301967"/>
              <a:gd name="csX2" fmla="*/ 114171 w 1674030"/>
              <a:gd name="csY2" fmla="*/ 315608 h 1301967"/>
              <a:gd name="csX3" fmla="*/ 78313 w 1674030"/>
              <a:gd name="csY3" fmla="*/ 288714 h 1301967"/>
              <a:gd name="csX4" fmla="*/ 24524 w 1674030"/>
              <a:gd name="csY4" fmla="*/ 270784 h 1301967"/>
              <a:gd name="csX5" fmla="*/ 24524 w 1674030"/>
              <a:gd name="csY5" fmla="*/ 118384 h 1301967"/>
              <a:gd name="csX6" fmla="*/ 33489 w 1674030"/>
              <a:gd name="csY6" fmla="*/ 91490 h 1301967"/>
              <a:gd name="csX7" fmla="*/ 60383 w 1674030"/>
              <a:gd name="csY7" fmla="*/ 73561 h 1301967"/>
              <a:gd name="csX8" fmla="*/ 185889 w 1674030"/>
              <a:gd name="csY8" fmla="*/ 91490 h 1301967"/>
              <a:gd name="csX9" fmla="*/ 320360 w 1674030"/>
              <a:gd name="csY9" fmla="*/ 82525 h 1301967"/>
              <a:gd name="csX10" fmla="*/ 356218 w 1674030"/>
              <a:gd name="csY10" fmla="*/ 46667 h 1301967"/>
              <a:gd name="csX11" fmla="*/ 418971 w 1674030"/>
              <a:gd name="csY11" fmla="*/ 73561 h 1301967"/>
              <a:gd name="csX12" fmla="*/ 544477 w 1674030"/>
              <a:gd name="csY12" fmla="*/ 64596 h 1301967"/>
              <a:gd name="csX13" fmla="*/ 687913 w 1674030"/>
              <a:gd name="csY13" fmla="*/ 55631 h 1301967"/>
              <a:gd name="csX14" fmla="*/ 732736 w 1674030"/>
              <a:gd name="csY14" fmla="*/ 46667 h 1301967"/>
              <a:gd name="csX15" fmla="*/ 876171 w 1674030"/>
              <a:gd name="csY15" fmla="*/ 64596 h 1301967"/>
              <a:gd name="csX16" fmla="*/ 920995 w 1674030"/>
              <a:gd name="csY16" fmla="*/ 91490 h 1301967"/>
              <a:gd name="csX17" fmla="*/ 956854 w 1674030"/>
              <a:gd name="csY17" fmla="*/ 100455 h 1301967"/>
              <a:gd name="csX18" fmla="*/ 992713 w 1674030"/>
              <a:gd name="csY18" fmla="*/ 118384 h 1301967"/>
              <a:gd name="csX19" fmla="*/ 1010642 w 1674030"/>
              <a:gd name="csY19" fmla="*/ 136314 h 1301967"/>
              <a:gd name="csX20" fmla="*/ 1046501 w 1674030"/>
              <a:gd name="csY20" fmla="*/ 154243 h 1301967"/>
              <a:gd name="csX21" fmla="*/ 1073395 w 1674030"/>
              <a:gd name="csY21" fmla="*/ 172172 h 1301967"/>
              <a:gd name="csX22" fmla="*/ 1118218 w 1674030"/>
              <a:gd name="csY22" fmla="*/ 55631 h 1301967"/>
              <a:gd name="csX23" fmla="*/ 1154077 w 1674030"/>
              <a:gd name="csY23" fmla="*/ 46667 h 1301967"/>
              <a:gd name="csX24" fmla="*/ 1163042 w 1674030"/>
              <a:gd name="csY24" fmla="*/ 10808 h 1301967"/>
              <a:gd name="csX25" fmla="*/ 1207866 w 1674030"/>
              <a:gd name="csY25" fmla="*/ 1843 h 1301967"/>
              <a:gd name="csX26" fmla="*/ 1279583 w 1674030"/>
              <a:gd name="csY26" fmla="*/ 73561 h 1301967"/>
              <a:gd name="csX27" fmla="*/ 1306477 w 1674030"/>
              <a:gd name="csY27" fmla="*/ 208031 h 1301967"/>
              <a:gd name="csX28" fmla="*/ 1324407 w 1674030"/>
              <a:gd name="csY28" fmla="*/ 234925 h 1301967"/>
              <a:gd name="csX29" fmla="*/ 1351301 w 1674030"/>
              <a:gd name="csY29" fmla="*/ 306643 h 1301967"/>
              <a:gd name="csX30" fmla="*/ 1360266 w 1674030"/>
              <a:gd name="csY30" fmla="*/ 485937 h 1301967"/>
              <a:gd name="csX31" fmla="*/ 1369230 w 1674030"/>
              <a:gd name="csY31" fmla="*/ 539725 h 1301967"/>
              <a:gd name="csX32" fmla="*/ 1396124 w 1674030"/>
              <a:gd name="csY32" fmla="*/ 710055 h 1301967"/>
              <a:gd name="csX33" fmla="*/ 1423018 w 1674030"/>
              <a:gd name="csY33" fmla="*/ 736949 h 1301967"/>
              <a:gd name="csX34" fmla="*/ 1431983 w 1674030"/>
              <a:gd name="csY34" fmla="*/ 763843 h 1301967"/>
              <a:gd name="csX35" fmla="*/ 1440948 w 1674030"/>
              <a:gd name="csY35" fmla="*/ 799702 h 1301967"/>
              <a:gd name="csX36" fmla="*/ 1476807 w 1674030"/>
              <a:gd name="csY36" fmla="*/ 835561 h 1301967"/>
              <a:gd name="csX37" fmla="*/ 1485771 w 1674030"/>
              <a:gd name="csY37" fmla="*/ 862455 h 1301967"/>
              <a:gd name="csX38" fmla="*/ 1530595 w 1674030"/>
              <a:gd name="csY38" fmla="*/ 907278 h 1301967"/>
              <a:gd name="csX39" fmla="*/ 1557489 w 1674030"/>
              <a:gd name="csY39" fmla="*/ 987961 h 1301967"/>
              <a:gd name="csX40" fmla="*/ 1566454 w 1674030"/>
              <a:gd name="csY40" fmla="*/ 1014855 h 1301967"/>
              <a:gd name="csX41" fmla="*/ 1575418 w 1674030"/>
              <a:gd name="csY41" fmla="*/ 1050714 h 1301967"/>
              <a:gd name="csX42" fmla="*/ 1593348 w 1674030"/>
              <a:gd name="csY42" fmla="*/ 1077608 h 1301967"/>
              <a:gd name="csX43" fmla="*/ 1602313 w 1674030"/>
              <a:gd name="csY43" fmla="*/ 1104502 h 1301967"/>
              <a:gd name="csX44" fmla="*/ 1629207 w 1674030"/>
              <a:gd name="csY44" fmla="*/ 1122431 h 1301967"/>
              <a:gd name="csX45" fmla="*/ 1638171 w 1674030"/>
              <a:gd name="csY45" fmla="*/ 1149325 h 1301967"/>
              <a:gd name="csX46" fmla="*/ 1674030 w 1674030"/>
              <a:gd name="csY46" fmla="*/ 1158290 h 1301967"/>
              <a:gd name="csX47" fmla="*/ 1638171 w 1674030"/>
              <a:gd name="csY47" fmla="*/ 1167255 h 1301967"/>
              <a:gd name="csX48" fmla="*/ 1494736 w 1674030"/>
              <a:gd name="csY48" fmla="*/ 1185184 h 1301967"/>
              <a:gd name="csX49" fmla="*/ 1476807 w 1674030"/>
              <a:gd name="csY49" fmla="*/ 1203114 h 1301967"/>
              <a:gd name="csX50" fmla="*/ 1449913 w 1674030"/>
              <a:gd name="csY50" fmla="*/ 1167255 h 1301967"/>
              <a:gd name="csX51" fmla="*/ 1405089 w 1674030"/>
              <a:gd name="csY51" fmla="*/ 1113467 h 1301967"/>
              <a:gd name="csX52" fmla="*/ 1387160 w 1674030"/>
              <a:gd name="csY52" fmla="*/ 1086572 h 1301967"/>
              <a:gd name="csX53" fmla="*/ 1351301 w 1674030"/>
              <a:gd name="csY53" fmla="*/ 1077608 h 1301967"/>
              <a:gd name="csX54" fmla="*/ 1324407 w 1674030"/>
              <a:gd name="csY54" fmla="*/ 1068643 h 1301967"/>
              <a:gd name="csX55" fmla="*/ 1180971 w 1674030"/>
              <a:gd name="csY55" fmla="*/ 1077608 h 1301967"/>
              <a:gd name="csX56" fmla="*/ 1163042 w 1674030"/>
              <a:gd name="csY56" fmla="*/ 1122431 h 1301967"/>
              <a:gd name="csX57" fmla="*/ 1145113 w 1674030"/>
              <a:gd name="csY57" fmla="*/ 1158290 h 1301967"/>
              <a:gd name="csX58" fmla="*/ 1118218 w 1674030"/>
              <a:gd name="csY58" fmla="*/ 1185184 h 1301967"/>
              <a:gd name="csX59" fmla="*/ 1100289 w 1674030"/>
              <a:gd name="csY59" fmla="*/ 1212078 h 1301967"/>
              <a:gd name="csX60" fmla="*/ 1145113 w 1674030"/>
              <a:gd name="csY60" fmla="*/ 1238972 h 1301967"/>
              <a:gd name="csX61" fmla="*/ 1172007 w 1674030"/>
              <a:gd name="csY61" fmla="*/ 1247937 h 1301967"/>
              <a:gd name="csX62" fmla="*/ 1198901 w 1674030"/>
              <a:gd name="csY62" fmla="*/ 1221043 h 1301967"/>
              <a:gd name="csX63" fmla="*/ 1216830 w 1674030"/>
              <a:gd name="csY63" fmla="*/ 1265867 h 1301967"/>
              <a:gd name="csX64" fmla="*/ 1091325 w 1674030"/>
              <a:gd name="csY64" fmla="*/ 1301725 h 1301967"/>
              <a:gd name="csX65" fmla="*/ 1037536 w 1674030"/>
              <a:gd name="csY65" fmla="*/ 1247937 h 1301967"/>
              <a:gd name="csX66" fmla="*/ 1010642 w 1674030"/>
              <a:gd name="csY66" fmla="*/ 1230008 h 1301967"/>
              <a:gd name="csX67" fmla="*/ 1001677 w 1674030"/>
              <a:gd name="csY67" fmla="*/ 1176219 h 1301967"/>
              <a:gd name="csX0" fmla="*/ 961967 w 1661214"/>
              <a:gd name="csY0" fmla="*/ 1167255 h 1301967"/>
              <a:gd name="csX1" fmla="*/ 101355 w 1661214"/>
              <a:gd name="csY1" fmla="*/ 315608 h 1301967"/>
              <a:gd name="csX2" fmla="*/ 65497 w 1661214"/>
              <a:gd name="csY2" fmla="*/ 288714 h 1301967"/>
              <a:gd name="csX3" fmla="*/ 11708 w 1661214"/>
              <a:gd name="csY3" fmla="*/ 270784 h 1301967"/>
              <a:gd name="csX4" fmla="*/ 11708 w 1661214"/>
              <a:gd name="csY4" fmla="*/ 118384 h 1301967"/>
              <a:gd name="csX5" fmla="*/ 20673 w 1661214"/>
              <a:gd name="csY5" fmla="*/ 91490 h 1301967"/>
              <a:gd name="csX6" fmla="*/ 47567 w 1661214"/>
              <a:gd name="csY6" fmla="*/ 73561 h 1301967"/>
              <a:gd name="csX7" fmla="*/ 173073 w 1661214"/>
              <a:gd name="csY7" fmla="*/ 91490 h 1301967"/>
              <a:gd name="csX8" fmla="*/ 307544 w 1661214"/>
              <a:gd name="csY8" fmla="*/ 82525 h 1301967"/>
              <a:gd name="csX9" fmla="*/ 343402 w 1661214"/>
              <a:gd name="csY9" fmla="*/ 46667 h 1301967"/>
              <a:gd name="csX10" fmla="*/ 406155 w 1661214"/>
              <a:gd name="csY10" fmla="*/ 73561 h 1301967"/>
              <a:gd name="csX11" fmla="*/ 531661 w 1661214"/>
              <a:gd name="csY11" fmla="*/ 64596 h 1301967"/>
              <a:gd name="csX12" fmla="*/ 675097 w 1661214"/>
              <a:gd name="csY12" fmla="*/ 55631 h 1301967"/>
              <a:gd name="csX13" fmla="*/ 719920 w 1661214"/>
              <a:gd name="csY13" fmla="*/ 46667 h 1301967"/>
              <a:gd name="csX14" fmla="*/ 863355 w 1661214"/>
              <a:gd name="csY14" fmla="*/ 64596 h 1301967"/>
              <a:gd name="csX15" fmla="*/ 908179 w 1661214"/>
              <a:gd name="csY15" fmla="*/ 91490 h 1301967"/>
              <a:gd name="csX16" fmla="*/ 944038 w 1661214"/>
              <a:gd name="csY16" fmla="*/ 100455 h 1301967"/>
              <a:gd name="csX17" fmla="*/ 979897 w 1661214"/>
              <a:gd name="csY17" fmla="*/ 118384 h 1301967"/>
              <a:gd name="csX18" fmla="*/ 997826 w 1661214"/>
              <a:gd name="csY18" fmla="*/ 136314 h 1301967"/>
              <a:gd name="csX19" fmla="*/ 1033685 w 1661214"/>
              <a:gd name="csY19" fmla="*/ 154243 h 1301967"/>
              <a:gd name="csX20" fmla="*/ 1060579 w 1661214"/>
              <a:gd name="csY20" fmla="*/ 172172 h 1301967"/>
              <a:gd name="csX21" fmla="*/ 1105402 w 1661214"/>
              <a:gd name="csY21" fmla="*/ 55631 h 1301967"/>
              <a:gd name="csX22" fmla="*/ 1141261 w 1661214"/>
              <a:gd name="csY22" fmla="*/ 46667 h 1301967"/>
              <a:gd name="csX23" fmla="*/ 1150226 w 1661214"/>
              <a:gd name="csY23" fmla="*/ 10808 h 1301967"/>
              <a:gd name="csX24" fmla="*/ 1195050 w 1661214"/>
              <a:gd name="csY24" fmla="*/ 1843 h 1301967"/>
              <a:gd name="csX25" fmla="*/ 1266767 w 1661214"/>
              <a:gd name="csY25" fmla="*/ 73561 h 1301967"/>
              <a:gd name="csX26" fmla="*/ 1293661 w 1661214"/>
              <a:gd name="csY26" fmla="*/ 208031 h 1301967"/>
              <a:gd name="csX27" fmla="*/ 1311591 w 1661214"/>
              <a:gd name="csY27" fmla="*/ 234925 h 1301967"/>
              <a:gd name="csX28" fmla="*/ 1338485 w 1661214"/>
              <a:gd name="csY28" fmla="*/ 306643 h 1301967"/>
              <a:gd name="csX29" fmla="*/ 1347450 w 1661214"/>
              <a:gd name="csY29" fmla="*/ 485937 h 1301967"/>
              <a:gd name="csX30" fmla="*/ 1356414 w 1661214"/>
              <a:gd name="csY30" fmla="*/ 539725 h 1301967"/>
              <a:gd name="csX31" fmla="*/ 1383308 w 1661214"/>
              <a:gd name="csY31" fmla="*/ 710055 h 1301967"/>
              <a:gd name="csX32" fmla="*/ 1410202 w 1661214"/>
              <a:gd name="csY32" fmla="*/ 736949 h 1301967"/>
              <a:gd name="csX33" fmla="*/ 1419167 w 1661214"/>
              <a:gd name="csY33" fmla="*/ 763843 h 1301967"/>
              <a:gd name="csX34" fmla="*/ 1428132 w 1661214"/>
              <a:gd name="csY34" fmla="*/ 799702 h 1301967"/>
              <a:gd name="csX35" fmla="*/ 1463991 w 1661214"/>
              <a:gd name="csY35" fmla="*/ 835561 h 1301967"/>
              <a:gd name="csX36" fmla="*/ 1472955 w 1661214"/>
              <a:gd name="csY36" fmla="*/ 862455 h 1301967"/>
              <a:gd name="csX37" fmla="*/ 1517779 w 1661214"/>
              <a:gd name="csY37" fmla="*/ 907278 h 1301967"/>
              <a:gd name="csX38" fmla="*/ 1544673 w 1661214"/>
              <a:gd name="csY38" fmla="*/ 987961 h 1301967"/>
              <a:gd name="csX39" fmla="*/ 1553638 w 1661214"/>
              <a:gd name="csY39" fmla="*/ 1014855 h 1301967"/>
              <a:gd name="csX40" fmla="*/ 1562602 w 1661214"/>
              <a:gd name="csY40" fmla="*/ 1050714 h 1301967"/>
              <a:gd name="csX41" fmla="*/ 1580532 w 1661214"/>
              <a:gd name="csY41" fmla="*/ 1077608 h 1301967"/>
              <a:gd name="csX42" fmla="*/ 1589497 w 1661214"/>
              <a:gd name="csY42" fmla="*/ 1104502 h 1301967"/>
              <a:gd name="csX43" fmla="*/ 1616391 w 1661214"/>
              <a:gd name="csY43" fmla="*/ 1122431 h 1301967"/>
              <a:gd name="csX44" fmla="*/ 1625355 w 1661214"/>
              <a:gd name="csY44" fmla="*/ 1149325 h 1301967"/>
              <a:gd name="csX45" fmla="*/ 1661214 w 1661214"/>
              <a:gd name="csY45" fmla="*/ 1158290 h 1301967"/>
              <a:gd name="csX46" fmla="*/ 1625355 w 1661214"/>
              <a:gd name="csY46" fmla="*/ 1167255 h 1301967"/>
              <a:gd name="csX47" fmla="*/ 1481920 w 1661214"/>
              <a:gd name="csY47" fmla="*/ 1185184 h 1301967"/>
              <a:gd name="csX48" fmla="*/ 1463991 w 1661214"/>
              <a:gd name="csY48" fmla="*/ 1203114 h 1301967"/>
              <a:gd name="csX49" fmla="*/ 1437097 w 1661214"/>
              <a:gd name="csY49" fmla="*/ 1167255 h 1301967"/>
              <a:gd name="csX50" fmla="*/ 1392273 w 1661214"/>
              <a:gd name="csY50" fmla="*/ 1113467 h 1301967"/>
              <a:gd name="csX51" fmla="*/ 1374344 w 1661214"/>
              <a:gd name="csY51" fmla="*/ 1086572 h 1301967"/>
              <a:gd name="csX52" fmla="*/ 1338485 w 1661214"/>
              <a:gd name="csY52" fmla="*/ 1077608 h 1301967"/>
              <a:gd name="csX53" fmla="*/ 1311591 w 1661214"/>
              <a:gd name="csY53" fmla="*/ 1068643 h 1301967"/>
              <a:gd name="csX54" fmla="*/ 1168155 w 1661214"/>
              <a:gd name="csY54" fmla="*/ 1077608 h 1301967"/>
              <a:gd name="csX55" fmla="*/ 1150226 w 1661214"/>
              <a:gd name="csY55" fmla="*/ 1122431 h 1301967"/>
              <a:gd name="csX56" fmla="*/ 1132297 w 1661214"/>
              <a:gd name="csY56" fmla="*/ 1158290 h 1301967"/>
              <a:gd name="csX57" fmla="*/ 1105402 w 1661214"/>
              <a:gd name="csY57" fmla="*/ 1185184 h 1301967"/>
              <a:gd name="csX58" fmla="*/ 1087473 w 1661214"/>
              <a:gd name="csY58" fmla="*/ 1212078 h 1301967"/>
              <a:gd name="csX59" fmla="*/ 1132297 w 1661214"/>
              <a:gd name="csY59" fmla="*/ 1238972 h 1301967"/>
              <a:gd name="csX60" fmla="*/ 1159191 w 1661214"/>
              <a:gd name="csY60" fmla="*/ 1247937 h 1301967"/>
              <a:gd name="csX61" fmla="*/ 1186085 w 1661214"/>
              <a:gd name="csY61" fmla="*/ 1221043 h 1301967"/>
              <a:gd name="csX62" fmla="*/ 1204014 w 1661214"/>
              <a:gd name="csY62" fmla="*/ 1265867 h 1301967"/>
              <a:gd name="csX63" fmla="*/ 1078509 w 1661214"/>
              <a:gd name="csY63" fmla="*/ 1301725 h 1301967"/>
              <a:gd name="csX64" fmla="*/ 1024720 w 1661214"/>
              <a:gd name="csY64" fmla="*/ 1247937 h 1301967"/>
              <a:gd name="csX65" fmla="*/ 997826 w 1661214"/>
              <a:gd name="csY65" fmla="*/ 1230008 h 1301967"/>
              <a:gd name="csX66" fmla="*/ 988861 w 1661214"/>
              <a:gd name="csY66" fmla="*/ 1176219 h 1301967"/>
              <a:gd name="csX0" fmla="*/ 952841 w 1652088"/>
              <a:gd name="csY0" fmla="*/ 1167255 h 1301967"/>
              <a:gd name="csX1" fmla="*/ 92229 w 1652088"/>
              <a:gd name="csY1" fmla="*/ 315608 h 1301967"/>
              <a:gd name="csX2" fmla="*/ 56371 w 1652088"/>
              <a:gd name="csY2" fmla="*/ 288714 h 1301967"/>
              <a:gd name="csX3" fmla="*/ 2582 w 1652088"/>
              <a:gd name="csY3" fmla="*/ 118384 h 1301967"/>
              <a:gd name="csX4" fmla="*/ 11547 w 1652088"/>
              <a:gd name="csY4" fmla="*/ 91490 h 1301967"/>
              <a:gd name="csX5" fmla="*/ 38441 w 1652088"/>
              <a:gd name="csY5" fmla="*/ 73561 h 1301967"/>
              <a:gd name="csX6" fmla="*/ 163947 w 1652088"/>
              <a:gd name="csY6" fmla="*/ 91490 h 1301967"/>
              <a:gd name="csX7" fmla="*/ 298418 w 1652088"/>
              <a:gd name="csY7" fmla="*/ 82525 h 1301967"/>
              <a:gd name="csX8" fmla="*/ 334276 w 1652088"/>
              <a:gd name="csY8" fmla="*/ 46667 h 1301967"/>
              <a:gd name="csX9" fmla="*/ 397029 w 1652088"/>
              <a:gd name="csY9" fmla="*/ 73561 h 1301967"/>
              <a:gd name="csX10" fmla="*/ 522535 w 1652088"/>
              <a:gd name="csY10" fmla="*/ 64596 h 1301967"/>
              <a:gd name="csX11" fmla="*/ 665971 w 1652088"/>
              <a:gd name="csY11" fmla="*/ 55631 h 1301967"/>
              <a:gd name="csX12" fmla="*/ 710794 w 1652088"/>
              <a:gd name="csY12" fmla="*/ 46667 h 1301967"/>
              <a:gd name="csX13" fmla="*/ 854229 w 1652088"/>
              <a:gd name="csY13" fmla="*/ 64596 h 1301967"/>
              <a:gd name="csX14" fmla="*/ 899053 w 1652088"/>
              <a:gd name="csY14" fmla="*/ 91490 h 1301967"/>
              <a:gd name="csX15" fmla="*/ 934912 w 1652088"/>
              <a:gd name="csY15" fmla="*/ 100455 h 1301967"/>
              <a:gd name="csX16" fmla="*/ 970771 w 1652088"/>
              <a:gd name="csY16" fmla="*/ 118384 h 1301967"/>
              <a:gd name="csX17" fmla="*/ 988700 w 1652088"/>
              <a:gd name="csY17" fmla="*/ 136314 h 1301967"/>
              <a:gd name="csX18" fmla="*/ 1024559 w 1652088"/>
              <a:gd name="csY18" fmla="*/ 154243 h 1301967"/>
              <a:gd name="csX19" fmla="*/ 1051453 w 1652088"/>
              <a:gd name="csY19" fmla="*/ 172172 h 1301967"/>
              <a:gd name="csX20" fmla="*/ 1096276 w 1652088"/>
              <a:gd name="csY20" fmla="*/ 55631 h 1301967"/>
              <a:gd name="csX21" fmla="*/ 1132135 w 1652088"/>
              <a:gd name="csY21" fmla="*/ 46667 h 1301967"/>
              <a:gd name="csX22" fmla="*/ 1141100 w 1652088"/>
              <a:gd name="csY22" fmla="*/ 10808 h 1301967"/>
              <a:gd name="csX23" fmla="*/ 1185924 w 1652088"/>
              <a:gd name="csY23" fmla="*/ 1843 h 1301967"/>
              <a:gd name="csX24" fmla="*/ 1257641 w 1652088"/>
              <a:gd name="csY24" fmla="*/ 73561 h 1301967"/>
              <a:gd name="csX25" fmla="*/ 1284535 w 1652088"/>
              <a:gd name="csY25" fmla="*/ 208031 h 1301967"/>
              <a:gd name="csX26" fmla="*/ 1302465 w 1652088"/>
              <a:gd name="csY26" fmla="*/ 234925 h 1301967"/>
              <a:gd name="csX27" fmla="*/ 1329359 w 1652088"/>
              <a:gd name="csY27" fmla="*/ 306643 h 1301967"/>
              <a:gd name="csX28" fmla="*/ 1338324 w 1652088"/>
              <a:gd name="csY28" fmla="*/ 485937 h 1301967"/>
              <a:gd name="csX29" fmla="*/ 1347288 w 1652088"/>
              <a:gd name="csY29" fmla="*/ 539725 h 1301967"/>
              <a:gd name="csX30" fmla="*/ 1374182 w 1652088"/>
              <a:gd name="csY30" fmla="*/ 710055 h 1301967"/>
              <a:gd name="csX31" fmla="*/ 1401076 w 1652088"/>
              <a:gd name="csY31" fmla="*/ 736949 h 1301967"/>
              <a:gd name="csX32" fmla="*/ 1410041 w 1652088"/>
              <a:gd name="csY32" fmla="*/ 763843 h 1301967"/>
              <a:gd name="csX33" fmla="*/ 1419006 w 1652088"/>
              <a:gd name="csY33" fmla="*/ 799702 h 1301967"/>
              <a:gd name="csX34" fmla="*/ 1454865 w 1652088"/>
              <a:gd name="csY34" fmla="*/ 835561 h 1301967"/>
              <a:gd name="csX35" fmla="*/ 1463829 w 1652088"/>
              <a:gd name="csY35" fmla="*/ 862455 h 1301967"/>
              <a:gd name="csX36" fmla="*/ 1508653 w 1652088"/>
              <a:gd name="csY36" fmla="*/ 907278 h 1301967"/>
              <a:gd name="csX37" fmla="*/ 1535547 w 1652088"/>
              <a:gd name="csY37" fmla="*/ 987961 h 1301967"/>
              <a:gd name="csX38" fmla="*/ 1544512 w 1652088"/>
              <a:gd name="csY38" fmla="*/ 1014855 h 1301967"/>
              <a:gd name="csX39" fmla="*/ 1553476 w 1652088"/>
              <a:gd name="csY39" fmla="*/ 1050714 h 1301967"/>
              <a:gd name="csX40" fmla="*/ 1571406 w 1652088"/>
              <a:gd name="csY40" fmla="*/ 1077608 h 1301967"/>
              <a:gd name="csX41" fmla="*/ 1580371 w 1652088"/>
              <a:gd name="csY41" fmla="*/ 1104502 h 1301967"/>
              <a:gd name="csX42" fmla="*/ 1607265 w 1652088"/>
              <a:gd name="csY42" fmla="*/ 1122431 h 1301967"/>
              <a:gd name="csX43" fmla="*/ 1616229 w 1652088"/>
              <a:gd name="csY43" fmla="*/ 1149325 h 1301967"/>
              <a:gd name="csX44" fmla="*/ 1652088 w 1652088"/>
              <a:gd name="csY44" fmla="*/ 1158290 h 1301967"/>
              <a:gd name="csX45" fmla="*/ 1616229 w 1652088"/>
              <a:gd name="csY45" fmla="*/ 1167255 h 1301967"/>
              <a:gd name="csX46" fmla="*/ 1472794 w 1652088"/>
              <a:gd name="csY46" fmla="*/ 1185184 h 1301967"/>
              <a:gd name="csX47" fmla="*/ 1454865 w 1652088"/>
              <a:gd name="csY47" fmla="*/ 1203114 h 1301967"/>
              <a:gd name="csX48" fmla="*/ 1427971 w 1652088"/>
              <a:gd name="csY48" fmla="*/ 1167255 h 1301967"/>
              <a:gd name="csX49" fmla="*/ 1383147 w 1652088"/>
              <a:gd name="csY49" fmla="*/ 1113467 h 1301967"/>
              <a:gd name="csX50" fmla="*/ 1365218 w 1652088"/>
              <a:gd name="csY50" fmla="*/ 1086572 h 1301967"/>
              <a:gd name="csX51" fmla="*/ 1329359 w 1652088"/>
              <a:gd name="csY51" fmla="*/ 1077608 h 1301967"/>
              <a:gd name="csX52" fmla="*/ 1302465 w 1652088"/>
              <a:gd name="csY52" fmla="*/ 1068643 h 1301967"/>
              <a:gd name="csX53" fmla="*/ 1159029 w 1652088"/>
              <a:gd name="csY53" fmla="*/ 1077608 h 1301967"/>
              <a:gd name="csX54" fmla="*/ 1141100 w 1652088"/>
              <a:gd name="csY54" fmla="*/ 1122431 h 1301967"/>
              <a:gd name="csX55" fmla="*/ 1123171 w 1652088"/>
              <a:gd name="csY55" fmla="*/ 1158290 h 1301967"/>
              <a:gd name="csX56" fmla="*/ 1096276 w 1652088"/>
              <a:gd name="csY56" fmla="*/ 1185184 h 1301967"/>
              <a:gd name="csX57" fmla="*/ 1078347 w 1652088"/>
              <a:gd name="csY57" fmla="*/ 1212078 h 1301967"/>
              <a:gd name="csX58" fmla="*/ 1123171 w 1652088"/>
              <a:gd name="csY58" fmla="*/ 1238972 h 1301967"/>
              <a:gd name="csX59" fmla="*/ 1150065 w 1652088"/>
              <a:gd name="csY59" fmla="*/ 1247937 h 1301967"/>
              <a:gd name="csX60" fmla="*/ 1176959 w 1652088"/>
              <a:gd name="csY60" fmla="*/ 1221043 h 1301967"/>
              <a:gd name="csX61" fmla="*/ 1194888 w 1652088"/>
              <a:gd name="csY61" fmla="*/ 1265867 h 1301967"/>
              <a:gd name="csX62" fmla="*/ 1069383 w 1652088"/>
              <a:gd name="csY62" fmla="*/ 1301725 h 1301967"/>
              <a:gd name="csX63" fmla="*/ 1015594 w 1652088"/>
              <a:gd name="csY63" fmla="*/ 1247937 h 1301967"/>
              <a:gd name="csX64" fmla="*/ 988700 w 1652088"/>
              <a:gd name="csY64" fmla="*/ 1230008 h 1301967"/>
              <a:gd name="csX65" fmla="*/ 979735 w 1652088"/>
              <a:gd name="csY65" fmla="*/ 1176219 h 1301967"/>
              <a:gd name="csX0" fmla="*/ 959820 w 1659067"/>
              <a:gd name="csY0" fmla="*/ 1167255 h 1301967"/>
              <a:gd name="csX1" fmla="*/ 99208 w 1659067"/>
              <a:gd name="csY1" fmla="*/ 315608 h 1301967"/>
              <a:gd name="csX2" fmla="*/ 9561 w 1659067"/>
              <a:gd name="csY2" fmla="*/ 118384 h 1301967"/>
              <a:gd name="csX3" fmla="*/ 18526 w 1659067"/>
              <a:gd name="csY3" fmla="*/ 91490 h 1301967"/>
              <a:gd name="csX4" fmla="*/ 45420 w 1659067"/>
              <a:gd name="csY4" fmla="*/ 73561 h 1301967"/>
              <a:gd name="csX5" fmla="*/ 170926 w 1659067"/>
              <a:gd name="csY5" fmla="*/ 91490 h 1301967"/>
              <a:gd name="csX6" fmla="*/ 305397 w 1659067"/>
              <a:gd name="csY6" fmla="*/ 82525 h 1301967"/>
              <a:gd name="csX7" fmla="*/ 341255 w 1659067"/>
              <a:gd name="csY7" fmla="*/ 46667 h 1301967"/>
              <a:gd name="csX8" fmla="*/ 404008 w 1659067"/>
              <a:gd name="csY8" fmla="*/ 73561 h 1301967"/>
              <a:gd name="csX9" fmla="*/ 529514 w 1659067"/>
              <a:gd name="csY9" fmla="*/ 64596 h 1301967"/>
              <a:gd name="csX10" fmla="*/ 672950 w 1659067"/>
              <a:gd name="csY10" fmla="*/ 55631 h 1301967"/>
              <a:gd name="csX11" fmla="*/ 717773 w 1659067"/>
              <a:gd name="csY11" fmla="*/ 46667 h 1301967"/>
              <a:gd name="csX12" fmla="*/ 861208 w 1659067"/>
              <a:gd name="csY12" fmla="*/ 64596 h 1301967"/>
              <a:gd name="csX13" fmla="*/ 906032 w 1659067"/>
              <a:gd name="csY13" fmla="*/ 91490 h 1301967"/>
              <a:gd name="csX14" fmla="*/ 941891 w 1659067"/>
              <a:gd name="csY14" fmla="*/ 100455 h 1301967"/>
              <a:gd name="csX15" fmla="*/ 977750 w 1659067"/>
              <a:gd name="csY15" fmla="*/ 118384 h 1301967"/>
              <a:gd name="csX16" fmla="*/ 995679 w 1659067"/>
              <a:gd name="csY16" fmla="*/ 136314 h 1301967"/>
              <a:gd name="csX17" fmla="*/ 1031538 w 1659067"/>
              <a:gd name="csY17" fmla="*/ 154243 h 1301967"/>
              <a:gd name="csX18" fmla="*/ 1058432 w 1659067"/>
              <a:gd name="csY18" fmla="*/ 172172 h 1301967"/>
              <a:gd name="csX19" fmla="*/ 1103255 w 1659067"/>
              <a:gd name="csY19" fmla="*/ 55631 h 1301967"/>
              <a:gd name="csX20" fmla="*/ 1139114 w 1659067"/>
              <a:gd name="csY20" fmla="*/ 46667 h 1301967"/>
              <a:gd name="csX21" fmla="*/ 1148079 w 1659067"/>
              <a:gd name="csY21" fmla="*/ 10808 h 1301967"/>
              <a:gd name="csX22" fmla="*/ 1192903 w 1659067"/>
              <a:gd name="csY22" fmla="*/ 1843 h 1301967"/>
              <a:gd name="csX23" fmla="*/ 1264620 w 1659067"/>
              <a:gd name="csY23" fmla="*/ 73561 h 1301967"/>
              <a:gd name="csX24" fmla="*/ 1291514 w 1659067"/>
              <a:gd name="csY24" fmla="*/ 208031 h 1301967"/>
              <a:gd name="csX25" fmla="*/ 1309444 w 1659067"/>
              <a:gd name="csY25" fmla="*/ 234925 h 1301967"/>
              <a:gd name="csX26" fmla="*/ 1336338 w 1659067"/>
              <a:gd name="csY26" fmla="*/ 306643 h 1301967"/>
              <a:gd name="csX27" fmla="*/ 1345303 w 1659067"/>
              <a:gd name="csY27" fmla="*/ 485937 h 1301967"/>
              <a:gd name="csX28" fmla="*/ 1354267 w 1659067"/>
              <a:gd name="csY28" fmla="*/ 539725 h 1301967"/>
              <a:gd name="csX29" fmla="*/ 1381161 w 1659067"/>
              <a:gd name="csY29" fmla="*/ 710055 h 1301967"/>
              <a:gd name="csX30" fmla="*/ 1408055 w 1659067"/>
              <a:gd name="csY30" fmla="*/ 736949 h 1301967"/>
              <a:gd name="csX31" fmla="*/ 1417020 w 1659067"/>
              <a:gd name="csY31" fmla="*/ 763843 h 1301967"/>
              <a:gd name="csX32" fmla="*/ 1425985 w 1659067"/>
              <a:gd name="csY32" fmla="*/ 799702 h 1301967"/>
              <a:gd name="csX33" fmla="*/ 1461844 w 1659067"/>
              <a:gd name="csY33" fmla="*/ 835561 h 1301967"/>
              <a:gd name="csX34" fmla="*/ 1470808 w 1659067"/>
              <a:gd name="csY34" fmla="*/ 862455 h 1301967"/>
              <a:gd name="csX35" fmla="*/ 1515632 w 1659067"/>
              <a:gd name="csY35" fmla="*/ 907278 h 1301967"/>
              <a:gd name="csX36" fmla="*/ 1542526 w 1659067"/>
              <a:gd name="csY36" fmla="*/ 987961 h 1301967"/>
              <a:gd name="csX37" fmla="*/ 1551491 w 1659067"/>
              <a:gd name="csY37" fmla="*/ 1014855 h 1301967"/>
              <a:gd name="csX38" fmla="*/ 1560455 w 1659067"/>
              <a:gd name="csY38" fmla="*/ 1050714 h 1301967"/>
              <a:gd name="csX39" fmla="*/ 1578385 w 1659067"/>
              <a:gd name="csY39" fmla="*/ 1077608 h 1301967"/>
              <a:gd name="csX40" fmla="*/ 1587350 w 1659067"/>
              <a:gd name="csY40" fmla="*/ 1104502 h 1301967"/>
              <a:gd name="csX41" fmla="*/ 1614244 w 1659067"/>
              <a:gd name="csY41" fmla="*/ 1122431 h 1301967"/>
              <a:gd name="csX42" fmla="*/ 1623208 w 1659067"/>
              <a:gd name="csY42" fmla="*/ 1149325 h 1301967"/>
              <a:gd name="csX43" fmla="*/ 1659067 w 1659067"/>
              <a:gd name="csY43" fmla="*/ 1158290 h 1301967"/>
              <a:gd name="csX44" fmla="*/ 1623208 w 1659067"/>
              <a:gd name="csY44" fmla="*/ 1167255 h 1301967"/>
              <a:gd name="csX45" fmla="*/ 1479773 w 1659067"/>
              <a:gd name="csY45" fmla="*/ 1185184 h 1301967"/>
              <a:gd name="csX46" fmla="*/ 1461844 w 1659067"/>
              <a:gd name="csY46" fmla="*/ 1203114 h 1301967"/>
              <a:gd name="csX47" fmla="*/ 1434950 w 1659067"/>
              <a:gd name="csY47" fmla="*/ 1167255 h 1301967"/>
              <a:gd name="csX48" fmla="*/ 1390126 w 1659067"/>
              <a:gd name="csY48" fmla="*/ 1113467 h 1301967"/>
              <a:gd name="csX49" fmla="*/ 1372197 w 1659067"/>
              <a:gd name="csY49" fmla="*/ 1086572 h 1301967"/>
              <a:gd name="csX50" fmla="*/ 1336338 w 1659067"/>
              <a:gd name="csY50" fmla="*/ 1077608 h 1301967"/>
              <a:gd name="csX51" fmla="*/ 1309444 w 1659067"/>
              <a:gd name="csY51" fmla="*/ 1068643 h 1301967"/>
              <a:gd name="csX52" fmla="*/ 1166008 w 1659067"/>
              <a:gd name="csY52" fmla="*/ 1077608 h 1301967"/>
              <a:gd name="csX53" fmla="*/ 1148079 w 1659067"/>
              <a:gd name="csY53" fmla="*/ 1122431 h 1301967"/>
              <a:gd name="csX54" fmla="*/ 1130150 w 1659067"/>
              <a:gd name="csY54" fmla="*/ 1158290 h 1301967"/>
              <a:gd name="csX55" fmla="*/ 1103255 w 1659067"/>
              <a:gd name="csY55" fmla="*/ 1185184 h 1301967"/>
              <a:gd name="csX56" fmla="*/ 1085326 w 1659067"/>
              <a:gd name="csY56" fmla="*/ 1212078 h 1301967"/>
              <a:gd name="csX57" fmla="*/ 1130150 w 1659067"/>
              <a:gd name="csY57" fmla="*/ 1238972 h 1301967"/>
              <a:gd name="csX58" fmla="*/ 1157044 w 1659067"/>
              <a:gd name="csY58" fmla="*/ 1247937 h 1301967"/>
              <a:gd name="csX59" fmla="*/ 1183938 w 1659067"/>
              <a:gd name="csY59" fmla="*/ 1221043 h 1301967"/>
              <a:gd name="csX60" fmla="*/ 1201867 w 1659067"/>
              <a:gd name="csY60" fmla="*/ 1265867 h 1301967"/>
              <a:gd name="csX61" fmla="*/ 1076362 w 1659067"/>
              <a:gd name="csY61" fmla="*/ 1301725 h 1301967"/>
              <a:gd name="csX62" fmla="*/ 1022573 w 1659067"/>
              <a:gd name="csY62" fmla="*/ 1247937 h 1301967"/>
              <a:gd name="csX63" fmla="*/ 995679 w 1659067"/>
              <a:gd name="csY63" fmla="*/ 1230008 h 1301967"/>
              <a:gd name="csX64" fmla="*/ 986714 w 1659067"/>
              <a:gd name="csY64" fmla="*/ 1176219 h 1301967"/>
              <a:gd name="csX0" fmla="*/ 960951 w 1660198"/>
              <a:gd name="csY0" fmla="*/ 1167255 h 1301967"/>
              <a:gd name="csX1" fmla="*/ 100339 w 1660198"/>
              <a:gd name="csY1" fmla="*/ 315608 h 1301967"/>
              <a:gd name="csX2" fmla="*/ 10692 w 1660198"/>
              <a:gd name="csY2" fmla="*/ 118384 h 1301967"/>
              <a:gd name="csX3" fmla="*/ 19657 w 1660198"/>
              <a:gd name="csY3" fmla="*/ 91490 h 1301967"/>
              <a:gd name="csX4" fmla="*/ 172057 w 1660198"/>
              <a:gd name="csY4" fmla="*/ 91490 h 1301967"/>
              <a:gd name="csX5" fmla="*/ 306528 w 1660198"/>
              <a:gd name="csY5" fmla="*/ 82525 h 1301967"/>
              <a:gd name="csX6" fmla="*/ 342386 w 1660198"/>
              <a:gd name="csY6" fmla="*/ 46667 h 1301967"/>
              <a:gd name="csX7" fmla="*/ 405139 w 1660198"/>
              <a:gd name="csY7" fmla="*/ 73561 h 1301967"/>
              <a:gd name="csX8" fmla="*/ 530645 w 1660198"/>
              <a:gd name="csY8" fmla="*/ 64596 h 1301967"/>
              <a:gd name="csX9" fmla="*/ 674081 w 1660198"/>
              <a:gd name="csY9" fmla="*/ 55631 h 1301967"/>
              <a:gd name="csX10" fmla="*/ 718904 w 1660198"/>
              <a:gd name="csY10" fmla="*/ 46667 h 1301967"/>
              <a:gd name="csX11" fmla="*/ 862339 w 1660198"/>
              <a:gd name="csY11" fmla="*/ 64596 h 1301967"/>
              <a:gd name="csX12" fmla="*/ 907163 w 1660198"/>
              <a:gd name="csY12" fmla="*/ 91490 h 1301967"/>
              <a:gd name="csX13" fmla="*/ 943022 w 1660198"/>
              <a:gd name="csY13" fmla="*/ 100455 h 1301967"/>
              <a:gd name="csX14" fmla="*/ 978881 w 1660198"/>
              <a:gd name="csY14" fmla="*/ 118384 h 1301967"/>
              <a:gd name="csX15" fmla="*/ 996810 w 1660198"/>
              <a:gd name="csY15" fmla="*/ 136314 h 1301967"/>
              <a:gd name="csX16" fmla="*/ 1032669 w 1660198"/>
              <a:gd name="csY16" fmla="*/ 154243 h 1301967"/>
              <a:gd name="csX17" fmla="*/ 1059563 w 1660198"/>
              <a:gd name="csY17" fmla="*/ 172172 h 1301967"/>
              <a:gd name="csX18" fmla="*/ 1104386 w 1660198"/>
              <a:gd name="csY18" fmla="*/ 55631 h 1301967"/>
              <a:gd name="csX19" fmla="*/ 1140245 w 1660198"/>
              <a:gd name="csY19" fmla="*/ 46667 h 1301967"/>
              <a:gd name="csX20" fmla="*/ 1149210 w 1660198"/>
              <a:gd name="csY20" fmla="*/ 10808 h 1301967"/>
              <a:gd name="csX21" fmla="*/ 1194034 w 1660198"/>
              <a:gd name="csY21" fmla="*/ 1843 h 1301967"/>
              <a:gd name="csX22" fmla="*/ 1265751 w 1660198"/>
              <a:gd name="csY22" fmla="*/ 73561 h 1301967"/>
              <a:gd name="csX23" fmla="*/ 1292645 w 1660198"/>
              <a:gd name="csY23" fmla="*/ 208031 h 1301967"/>
              <a:gd name="csX24" fmla="*/ 1310575 w 1660198"/>
              <a:gd name="csY24" fmla="*/ 234925 h 1301967"/>
              <a:gd name="csX25" fmla="*/ 1337469 w 1660198"/>
              <a:gd name="csY25" fmla="*/ 306643 h 1301967"/>
              <a:gd name="csX26" fmla="*/ 1346434 w 1660198"/>
              <a:gd name="csY26" fmla="*/ 485937 h 1301967"/>
              <a:gd name="csX27" fmla="*/ 1355398 w 1660198"/>
              <a:gd name="csY27" fmla="*/ 539725 h 1301967"/>
              <a:gd name="csX28" fmla="*/ 1382292 w 1660198"/>
              <a:gd name="csY28" fmla="*/ 710055 h 1301967"/>
              <a:gd name="csX29" fmla="*/ 1409186 w 1660198"/>
              <a:gd name="csY29" fmla="*/ 736949 h 1301967"/>
              <a:gd name="csX30" fmla="*/ 1418151 w 1660198"/>
              <a:gd name="csY30" fmla="*/ 763843 h 1301967"/>
              <a:gd name="csX31" fmla="*/ 1427116 w 1660198"/>
              <a:gd name="csY31" fmla="*/ 799702 h 1301967"/>
              <a:gd name="csX32" fmla="*/ 1462975 w 1660198"/>
              <a:gd name="csY32" fmla="*/ 835561 h 1301967"/>
              <a:gd name="csX33" fmla="*/ 1471939 w 1660198"/>
              <a:gd name="csY33" fmla="*/ 862455 h 1301967"/>
              <a:gd name="csX34" fmla="*/ 1516763 w 1660198"/>
              <a:gd name="csY34" fmla="*/ 907278 h 1301967"/>
              <a:gd name="csX35" fmla="*/ 1543657 w 1660198"/>
              <a:gd name="csY35" fmla="*/ 987961 h 1301967"/>
              <a:gd name="csX36" fmla="*/ 1552622 w 1660198"/>
              <a:gd name="csY36" fmla="*/ 1014855 h 1301967"/>
              <a:gd name="csX37" fmla="*/ 1561586 w 1660198"/>
              <a:gd name="csY37" fmla="*/ 1050714 h 1301967"/>
              <a:gd name="csX38" fmla="*/ 1579516 w 1660198"/>
              <a:gd name="csY38" fmla="*/ 1077608 h 1301967"/>
              <a:gd name="csX39" fmla="*/ 1588481 w 1660198"/>
              <a:gd name="csY39" fmla="*/ 1104502 h 1301967"/>
              <a:gd name="csX40" fmla="*/ 1615375 w 1660198"/>
              <a:gd name="csY40" fmla="*/ 1122431 h 1301967"/>
              <a:gd name="csX41" fmla="*/ 1624339 w 1660198"/>
              <a:gd name="csY41" fmla="*/ 1149325 h 1301967"/>
              <a:gd name="csX42" fmla="*/ 1660198 w 1660198"/>
              <a:gd name="csY42" fmla="*/ 1158290 h 1301967"/>
              <a:gd name="csX43" fmla="*/ 1624339 w 1660198"/>
              <a:gd name="csY43" fmla="*/ 1167255 h 1301967"/>
              <a:gd name="csX44" fmla="*/ 1480904 w 1660198"/>
              <a:gd name="csY44" fmla="*/ 1185184 h 1301967"/>
              <a:gd name="csX45" fmla="*/ 1462975 w 1660198"/>
              <a:gd name="csY45" fmla="*/ 1203114 h 1301967"/>
              <a:gd name="csX46" fmla="*/ 1436081 w 1660198"/>
              <a:gd name="csY46" fmla="*/ 1167255 h 1301967"/>
              <a:gd name="csX47" fmla="*/ 1391257 w 1660198"/>
              <a:gd name="csY47" fmla="*/ 1113467 h 1301967"/>
              <a:gd name="csX48" fmla="*/ 1373328 w 1660198"/>
              <a:gd name="csY48" fmla="*/ 1086572 h 1301967"/>
              <a:gd name="csX49" fmla="*/ 1337469 w 1660198"/>
              <a:gd name="csY49" fmla="*/ 1077608 h 1301967"/>
              <a:gd name="csX50" fmla="*/ 1310575 w 1660198"/>
              <a:gd name="csY50" fmla="*/ 1068643 h 1301967"/>
              <a:gd name="csX51" fmla="*/ 1167139 w 1660198"/>
              <a:gd name="csY51" fmla="*/ 1077608 h 1301967"/>
              <a:gd name="csX52" fmla="*/ 1149210 w 1660198"/>
              <a:gd name="csY52" fmla="*/ 1122431 h 1301967"/>
              <a:gd name="csX53" fmla="*/ 1131281 w 1660198"/>
              <a:gd name="csY53" fmla="*/ 1158290 h 1301967"/>
              <a:gd name="csX54" fmla="*/ 1104386 w 1660198"/>
              <a:gd name="csY54" fmla="*/ 1185184 h 1301967"/>
              <a:gd name="csX55" fmla="*/ 1086457 w 1660198"/>
              <a:gd name="csY55" fmla="*/ 1212078 h 1301967"/>
              <a:gd name="csX56" fmla="*/ 1131281 w 1660198"/>
              <a:gd name="csY56" fmla="*/ 1238972 h 1301967"/>
              <a:gd name="csX57" fmla="*/ 1158175 w 1660198"/>
              <a:gd name="csY57" fmla="*/ 1247937 h 1301967"/>
              <a:gd name="csX58" fmla="*/ 1185069 w 1660198"/>
              <a:gd name="csY58" fmla="*/ 1221043 h 1301967"/>
              <a:gd name="csX59" fmla="*/ 1202998 w 1660198"/>
              <a:gd name="csY59" fmla="*/ 1265867 h 1301967"/>
              <a:gd name="csX60" fmla="*/ 1077493 w 1660198"/>
              <a:gd name="csY60" fmla="*/ 1301725 h 1301967"/>
              <a:gd name="csX61" fmla="*/ 1023704 w 1660198"/>
              <a:gd name="csY61" fmla="*/ 1247937 h 1301967"/>
              <a:gd name="csX62" fmla="*/ 996810 w 1660198"/>
              <a:gd name="csY62" fmla="*/ 1230008 h 1301967"/>
              <a:gd name="csX63" fmla="*/ 987845 w 1660198"/>
              <a:gd name="csY63" fmla="*/ 1176219 h 1301967"/>
              <a:gd name="csX0" fmla="*/ 969936 w 1669183"/>
              <a:gd name="csY0" fmla="*/ 1167255 h 1301967"/>
              <a:gd name="csX1" fmla="*/ 109324 w 1669183"/>
              <a:gd name="csY1" fmla="*/ 315608 h 1301967"/>
              <a:gd name="csX2" fmla="*/ 19677 w 1669183"/>
              <a:gd name="csY2" fmla="*/ 118384 h 1301967"/>
              <a:gd name="csX3" fmla="*/ 181042 w 1669183"/>
              <a:gd name="csY3" fmla="*/ 91490 h 1301967"/>
              <a:gd name="csX4" fmla="*/ 315513 w 1669183"/>
              <a:gd name="csY4" fmla="*/ 82525 h 1301967"/>
              <a:gd name="csX5" fmla="*/ 351371 w 1669183"/>
              <a:gd name="csY5" fmla="*/ 46667 h 1301967"/>
              <a:gd name="csX6" fmla="*/ 414124 w 1669183"/>
              <a:gd name="csY6" fmla="*/ 73561 h 1301967"/>
              <a:gd name="csX7" fmla="*/ 539630 w 1669183"/>
              <a:gd name="csY7" fmla="*/ 64596 h 1301967"/>
              <a:gd name="csX8" fmla="*/ 683066 w 1669183"/>
              <a:gd name="csY8" fmla="*/ 55631 h 1301967"/>
              <a:gd name="csX9" fmla="*/ 727889 w 1669183"/>
              <a:gd name="csY9" fmla="*/ 46667 h 1301967"/>
              <a:gd name="csX10" fmla="*/ 871324 w 1669183"/>
              <a:gd name="csY10" fmla="*/ 64596 h 1301967"/>
              <a:gd name="csX11" fmla="*/ 916148 w 1669183"/>
              <a:gd name="csY11" fmla="*/ 91490 h 1301967"/>
              <a:gd name="csX12" fmla="*/ 952007 w 1669183"/>
              <a:gd name="csY12" fmla="*/ 100455 h 1301967"/>
              <a:gd name="csX13" fmla="*/ 987866 w 1669183"/>
              <a:gd name="csY13" fmla="*/ 118384 h 1301967"/>
              <a:gd name="csX14" fmla="*/ 1005795 w 1669183"/>
              <a:gd name="csY14" fmla="*/ 136314 h 1301967"/>
              <a:gd name="csX15" fmla="*/ 1041654 w 1669183"/>
              <a:gd name="csY15" fmla="*/ 154243 h 1301967"/>
              <a:gd name="csX16" fmla="*/ 1068548 w 1669183"/>
              <a:gd name="csY16" fmla="*/ 172172 h 1301967"/>
              <a:gd name="csX17" fmla="*/ 1113371 w 1669183"/>
              <a:gd name="csY17" fmla="*/ 55631 h 1301967"/>
              <a:gd name="csX18" fmla="*/ 1149230 w 1669183"/>
              <a:gd name="csY18" fmla="*/ 46667 h 1301967"/>
              <a:gd name="csX19" fmla="*/ 1158195 w 1669183"/>
              <a:gd name="csY19" fmla="*/ 10808 h 1301967"/>
              <a:gd name="csX20" fmla="*/ 1203019 w 1669183"/>
              <a:gd name="csY20" fmla="*/ 1843 h 1301967"/>
              <a:gd name="csX21" fmla="*/ 1274736 w 1669183"/>
              <a:gd name="csY21" fmla="*/ 73561 h 1301967"/>
              <a:gd name="csX22" fmla="*/ 1301630 w 1669183"/>
              <a:gd name="csY22" fmla="*/ 208031 h 1301967"/>
              <a:gd name="csX23" fmla="*/ 1319560 w 1669183"/>
              <a:gd name="csY23" fmla="*/ 234925 h 1301967"/>
              <a:gd name="csX24" fmla="*/ 1346454 w 1669183"/>
              <a:gd name="csY24" fmla="*/ 306643 h 1301967"/>
              <a:gd name="csX25" fmla="*/ 1355419 w 1669183"/>
              <a:gd name="csY25" fmla="*/ 485937 h 1301967"/>
              <a:gd name="csX26" fmla="*/ 1364383 w 1669183"/>
              <a:gd name="csY26" fmla="*/ 539725 h 1301967"/>
              <a:gd name="csX27" fmla="*/ 1391277 w 1669183"/>
              <a:gd name="csY27" fmla="*/ 710055 h 1301967"/>
              <a:gd name="csX28" fmla="*/ 1418171 w 1669183"/>
              <a:gd name="csY28" fmla="*/ 736949 h 1301967"/>
              <a:gd name="csX29" fmla="*/ 1427136 w 1669183"/>
              <a:gd name="csY29" fmla="*/ 763843 h 1301967"/>
              <a:gd name="csX30" fmla="*/ 1436101 w 1669183"/>
              <a:gd name="csY30" fmla="*/ 799702 h 1301967"/>
              <a:gd name="csX31" fmla="*/ 1471960 w 1669183"/>
              <a:gd name="csY31" fmla="*/ 835561 h 1301967"/>
              <a:gd name="csX32" fmla="*/ 1480924 w 1669183"/>
              <a:gd name="csY32" fmla="*/ 862455 h 1301967"/>
              <a:gd name="csX33" fmla="*/ 1525748 w 1669183"/>
              <a:gd name="csY33" fmla="*/ 907278 h 1301967"/>
              <a:gd name="csX34" fmla="*/ 1552642 w 1669183"/>
              <a:gd name="csY34" fmla="*/ 987961 h 1301967"/>
              <a:gd name="csX35" fmla="*/ 1561607 w 1669183"/>
              <a:gd name="csY35" fmla="*/ 1014855 h 1301967"/>
              <a:gd name="csX36" fmla="*/ 1570571 w 1669183"/>
              <a:gd name="csY36" fmla="*/ 1050714 h 1301967"/>
              <a:gd name="csX37" fmla="*/ 1588501 w 1669183"/>
              <a:gd name="csY37" fmla="*/ 1077608 h 1301967"/>
              <a:gd name="csX38" fmla="*/ 1597466 w 1669183"/>
              <a:gd name="csY38" fmla="*/ 1104502 h 1301967"/>
              <a:gd name="csX39" fmla="*/ 1624360 w 1669183"/>
              <a:gd name="csY39" fmla="*/ 1122431 h 1301967"/>
              <a:gd name="csX40" fmla="*/ 1633324 w 1669183"/>
              <a:gd name="csY40" fmla="*/ 1149325 h 1301967"/>
              <a:gd name="csX41" fmla="*/ 1669183 w 1669183"/>
              <a:gd name="csY41" fmla="*/ 1158290 h 1301967"/>
              <a:gd name="csX42" fmla="*/ 1633324 w 1669183"/>
              <a:gd name="csY42" fmla="*/ 1167255 h 1301967"/>
              <a:gd name="csX43" fmla="*/ 1489889 w 1669183"/>
              <a:gd name="csY43" fmla="*/ 1185184 h 1301967"/>
              <a:gd name="csX44" fmla="*/ 1471960 w 1669183"/>
              <a:gd name="csY44" fmla="*/ 1203114 h 1301967"/>
              <a:gd name="csX45" fmla="*/ 1445066 w 1669183"/>
              <a:gd name="csY45" fmla="*/ 1167255 h 1301967"/>
              <a:gd name="csX46" fmla="*/ 1400242 w 1669183"/>
              <a:gd name="csY46" fmla="*/ 1113467 h 1301967"/>
              <a:gd name="csX47" fmla="*/ 1382313 w 1669183"/>
              <a:gd name="csY47" fmla="*/ 1086572 h 1301967"/>
              <a:gd name="csX48" fmla="*/ 1346454 w 1669183"/>
              <a:gd name="csY48" fmla="*/ 1077608 h 1301967"/>
              <a:gd name="csX49" fmla="*/ 1319560 w 1669183"/>
              <a:gd name="csY49" fmla="*/ 1068643 h 1301967"/>
              <a:gd name="csX50" fmla="*/ 1176124 w 1669183"/>
              <a:gd name="csY50" fmla="*/ 1077608 h 1301967"/>
              <a:gd name="csX51" fmla="*/ 1158195 w 1669183"/>
              <a:gd name="csY51" fmla="*/ 1122431 h 1301967"/>
              <a:gd name="csX52" fmla="*/ 1140266 w 1669183"/>
              <a:gd name="csY52" fmla="*/ 1158290 h 1301967"/>
              <a:gd name="csX53" fmla="*/ 1113371 w 1669183"/>
              <a:gd name="csY53" fmla="*/ 1185184 h 1301967"/>
              <a:gd name="csX54" fmla="*/ 1095442 w 1669183"/>
              <a:gd name="csY54" fmla="*/ 1212078 h 1301967"/>
              <a:gd name="csX55" fmla="*/ 1140266 w 1669183"/>
              <a:gd name="csY55" fmla="*/ 1238972 h 1301967"/>
              <a:gd name="csX56" fmla="*/ 1167160 w 1669183"/>
              <a:gd name="csY56" fmla="*/ 1247937 h 1301967"/>
              <a:gd name="csX57" fmla="*/ 1194054 w 1669183"/>
              <a:gd name="csY57" fmla="*/ 1221043 h 1301967"/>
              <a:gd name="csX58" fmla="*/ 1211983 w 1669183"/>
              <a:gd name="csY58" fmla="*/ 1265867 h 1301967"/>
              <a:gd name="csX59" fmla="*/ 1086478 w 1669183"/>
              <a:gd name="csY59" fmla="*/ 1301725 h 1301967"/>
              <a:gd name="csX60" fmla="*/ 1032689 w 1669183"/>
              <a:gd name="csY60" fmla="*/ 1247937 h 1301967"/>
              <a:gd name="csX61" fmla="*/ 1005795 w 1669183"/>
              <a:gd name="csY61" fmla="*/ 1230008 h 1301967"/>
              <a:gd name="csX62" fmla="*/ 996830 w 1669183"/>
              <a:gd name="csY62" fmla="*/ 1176219 h 1301967"/>
              <a:gd name="csX0" fmla="*/ 909996 w 1609243"/>
              <a:gd name="csY0" fmla="*/ 1167255 h 1301967"/>
              <a:gd name="csX1" fmla="*/ 49384 w 1609243"/>
              <a:gd name="csY1" fmla="*/ 315608 h 1301967"/>
              <a:gd name="csX2" fmla="*/ 121102 w 1609243"/>
              <a:gd name="csY2" fmla="*/ 91490 h 1301967"/>
              <a:gd name="csX3" fmla="*/ 255573 w 1609243"/>
              <a:gd name="csY3" fmla="*/ 82525 h 1301967"/>
              <a:gd name="csX4" fmla="*/ 291431 w 1609243"/>
              <a:gd name="csY4" fmla="*/ 46667 h 1301967"/>
              <a:gd name="csX5" fmla="*/ 354184 w 1609243"/>
              <a:gd name="csY5" fmla="*/ 73561 h 1301967"/>
              <a:gd name="csX6" fmla="*/ 479690 w 1609243"/>
              <a:gd name="csY6" fmla="*/ 64596 h 1301967"/>
              <a:gd name="csX7" fmla="*/ 623126 w 1609243"/>
              <a:gd name="csY7" fmla="*/ 55631 h 1301967"/>
              <a:gd name="csX8" fmla="*/ 667949 w 1609243"/>
              <a:gd name="csY8" fmla="*/ 46667 h 1301967"/>
              <a:gd name="csX9" fmla="*/ 811384 w 1609243"/>
              <a:gd name="csY9" fmla="*/ 64596 h 1301967"/>
              <a:gd name="csX10" fmla="*/ 856208 w 1609243"/>
              <a:gd name="csY10" fmla="*/ 91490 h 1301967"/>
              <a:gd name="csX11" fmla="*/ 892067 w 1609243"/>
              <a:gd name="csY11" fmla="*/ 100455 h 1301967"/>
              <a:gd name="csX12" fmla="*/ 927926 w 1609243"/>
              <a:gd name="csY12" fmla="*/ 118384 h 1301967"/>
              <a:gd name="csX13" fmla="*/ 945855 w 1609243"/>
              <a:gd name="csY13" fmla="*/ 136314 h 1301967"/>
              <a:gd name="csX14" fmla="*/ 981714 w 1609243"/>
              <a:gd name="csY14" fmla="*/ 154243 h 1301967"/>
              <a:gd name="csX15" fmla="*/ 1008608 w 1609243"/>
              <a:gd name="csY15" fmla="*/ 172172 h 1301967"/>
              <a:gd name="csX16" fmla="*/ 1053431 w 1609243"/>
              <a:gd name="csY16" fmla="*/ 55631 h 1301967"/>
              <a:gd name="csX17" fmla="*/ 1089290 w 1609243"/>
              <a:gd name="csY17" fmla="*/ 46667 h 1301967"/>
              <a:gd name="csX18" fmla="*/ 1098255 w 1609243"/>
              <a:gd name="csY18" fmla="*/ 10808 h 1301967"/>
              <a:gd name="csX19" fmla="*/ 1143079 w 1609243"/>
              <a:gd name="csY19" fmla="*/ 1843 h 1301967"/>
              <a:gd name="csX20" fmla="*/ 1214796 w 1609243"/>
              <a:gd name="csY20" fmla="*/ 73561 h 1301967"/>
              <a:gd name="csX21" fmla="*/ 1241690 w 1609243"/>
              <a:gd name="csY21" fmla="*/ 208031 h 1301967"/>
              <a:gd name="csX22" fmla="*/ 1259620 w 1609243"/>
              <a:gd name="csY22" fmla="*/ 234925 h 1301967"/>
              <a:gd name="csX23" fmla="*/ 1286514 w 1609243"/>
              <a:gd name="csY23" fmla="*/ 306643 h 1301967"/>
              <a:gd name="csX24" fmla="*/ 1295479 w 1609243"/>
              <a:gd name="csY24" fmla="*/ 485937 h 1301967"/>
              <a:gd name="csX25" fmla="*/ 1304443 w 1609243"/>
              <a:gd name="csY25" fmla="*/ 539725 h 1301967"/>
              <a:gd name="csX26" fmla="*/ 1331337 w 1609243"/>
              <a:gd name="csY26" fmla="*/ 710055 h 1301967"/>
              <a:gd name="csX27" fmla="*/ 1358231 w 1609243"/>
              <a:gd name="csY27" fmla="*/ 736949 h 1301967"/>
              <a:gd name="csX28" fmla="*/ 1367196 w 1609243"/>
              <a:gd name="csY28" fmla="*/ 763843 h 1301967"/>
              <a:gd name="csX29" fmla="*/ 1376161 w 1609243"/>
              <a:gd name="csY29" fmla="*/ 799702 h 1301967"/>
              <a:gd name="csX30" fmla="*/ 1412020 w 1609243"/>
              <a:gd name="csY30" fmla="*/ 835561 h 1301967"/>
              <a:gd name="csX31" fmla="*/ 1420984 w 1609243"/>
              <a:gd name="csY31" fmla="*/ 862455 h 1301967"/>
              <a:gd name="csX32" fmla="*/ 1465808 w 1609243"/>
              <a:gd name="csY32" fmla="*/ 907278 h 1301967"/>
              <a:gd name="csX33" fmla="*/ 1492702 w 1609243"/>
              <a:gd name="csY33" fmla="*/ 987961 h 1301967"/>
              <a:gd name="csX34" fmla="*/ 1501667 w 1609243"/>
              <a:gd name="csY34" fmla="*/ 1014855 h 1301967"/>
              <a:gd name="csX35" fmla="*/ 1510631 w 1609243"/>
              <a:gd name="csY35" fmla="*/ 1050714 h 1301967"/>
              <a:gd name="csX36" fmla="*/ 1528561 w 1609243"/>
              <a:gd name="csY36" fmla="*/ 1077608 h 1301967"/>
              <a:gd name="csX37" fmla="*/ 1537526 w 1609243"/>
              <a:gd name="csY37" fmla="*/ 1104502 h 1301967"/>
              <a:gd name="csX38" fmla="*/ 1564420 w 1609243"/>
              <a:gd name="csY38" fmla="*/ 1122431 h 1301967"/>
              <a:gd name="csX39" fmla="*/ 1573384 w 1609243"/>
              <a:gd name="csY39" fmla="*/ 1149325 h 1301967"/>
              <a:gd name="csX40" fmla="*/ 1609243 w 1609243"/>
              <a:gd name="csY40" fmla="*/ 1158290 h 1301967"/>
              <a:gd name="csX41" fmla="*/ 1573384 w 1609243"/>
              <a:gd name="csY41" fmla="*/ 1167255 h 1301967"/>
              <a:gd name="csX42" fmla="*/ 1429949 w 1609243"/>
              <a:gd name="csY42" fmla="*/ 1185184 h 1301967"/>
              <a:gd name="csX43" fmla="*/ 1412020 w 1609243"/>
              <a:gd name="csY43" fmla="*/ 1203114 h 1301967"/>
              <a:gd name="csX44" fmla="*/ 1385126 w 1609243"/>
              <a:gd name="csY44" fmla="*/ 1167255 h 1301967"/>
              <a:gd name="csX45" fmla="*/ 1340302 w 1609243"/>
              <a:gd name="csY45" fmla="*/ 1113467 h 1301967"/>
              <a:gd name="csX46" fmla="*/ 1322373 w 1609243"/>
              <a:gd name="csY46" fmla="*/ 1086572 h 1301967"/>
              <a:gd name="csX47" fmla="*/ 1286514 w 1609243"/>
              <a:gd name="csY47" fmla="*/ 1077608 h 1301967"/>
              <a:gd name="csX48" fmla="*/ 1259620 w 1609243"/>
              <a:gd name="csY48" fmla="*/ 1068643 h 1301967"/>
              <a:gd name="csX49" fmla="*/ 1116184 w 1609243"/>
              <a:gd name="csY49" fmla="*/ 1077608 h 1301967"/>
              <a:gd name="csX50" fmla="*/ 1098255 w 1609243"/>
              <a:gd name="csY50" fmla="*/ 1122431 h 1301967"/>
              <a:gd name="csX51" fmla="*/ 1080326 w 1609243"/>
              <a:gd name="csY51" fmla="*/ 1158290 h 1301967"/>
              <a:gd name="csX52" fmla="*/ 1053431 w 1609243"/>
              <a:gd name="csY52" fmla="*/ 1185184 h 1301967"/>
              <a:gd name="csX53" fmla="*/ 1035502 w 1609243"/>
              <a:gd name="csY53" fmla="*/ 1212078 h 1301967"/>
              <a:gd name="csX54" fmla="*/ 1080326 w 1609243"/>
              <a:gd name="csY54" fmla="*/ 1238972 h 1301967"/>
              <a:gd name="csX55" fmla="*/ 1107220 w 1609243"/>
              <a:gd name="csY55" fmla="*/ 1247937 h 1301967"/>
              <a:gd name="csX56" fmla="*/ 1134114 w 1609243"/>
              <a:gd name="csY56" fmla="*/ 1221043 h 1301967"/>
              <a:gd name="csX57" fmla="*/ 1152043 w 1609243"/>
              <a:gd name="csY57" fmla="*/ 1265867 h 1301967"/>
              <a:gd name="csX58" fmla="*/ 1026538 w 1609243"/>
              <a:gd name="csY58" fmla="*/ 1301725 h 1301967"/>
              <a:gd name="csX59" fmla="*/ 972749 w 1609243"/>
              <a:gd name="csY59" fmla="*/ 1247937 h 1301967"/>
              <a:gd name="csX60" fmla="*/ 945855 w 1609243"/>
              <a:gd name="csY60" fmla="*/ 1230008 h 1301967"/>
              <a:gd name="csX61" fmla="*/ 936890 w 1609243"/>
              <a:gd name="csY61" fmla="*/ 1176219 h 1301967"/>
              <a:gd name="csX0" fmla="*/ 886021 w 1585268"/>
              <a:gd name="csY0" fmla="*/ 1167255 h 1301967"/>
              <a:gd name="csX1" fmla="*/ 25409 w 1585268"/>
              <a:gd name="csY1" fmla="*/ 315608 h 1301967"/>
              <a:gd name="csX2" fmla="*/ 231598 w 1585268"/>
              <a:gd name="csY2" fmla="*/ 82525 h 1301967"/>
              <a:gd name="csX3" fmla="*/ 267456 w 1585268"/>
              <a:gd name="csY3" fmla="*/ 46667 h 1301967"/>
              <a:gd name="csX4" fmla="*/ 330209 w 1585268"/>
              <a:gd name="csY4" fmla="*/ 73561 h 1301967"/>
              <a:gd name="csX5" fmla="*/ 455715 w 1585268"/>
              <a:gd name="csY5" fmla="*/ 64596 h 1301967"/>
              <a:gd name="csX6" fmla="*/ 599151 w 1585268"/>
              <a:gd name="csY6" fmla="*/ 55631 h 1301967"/>
              <a:gd name="csX7" fmla="*/ 643974 w 1585268"/>
              <a:gd name="csY7" fmla="*/ 46667 h 1301967"/>
              <a:gd name="csX8" fmla="*/ 787409 w 1585268"/>
              <a:gd name="csY8" fmla="*/ 64596 h 1301967"/>
              <a:gd name="csX9" fmla="*/ 832233 w 1585268"/>
              <a:gd name="csY9" fmla="*/ 91490 h 1301967"/>
              <a:gd name="csX10" fmla="*/ 868092 w 1585268"/>
              <a:gd name="csY10" fmla="*/ 100455 h 1301967"/>
              <a:gd name="csX11" fmla="*/ 903951 w 1585268"/>
              <a:gd name="csY11" fmla="*/ 118384 h 1301967"/>
              <a:gd name="csX12" fmla="*/ 921880 w 1585268"/>
              <a:gd name="csY12" fmla="*/ 136314 h 1301967"/>
              <a:gd name="csX13" fmla="*/ 957739 w 1585268"/>
              <a:gd name="csY13" fmla="*/ 154243 h 1301967"/>
              <a:gd name="csX14" fmla="*/ 984633 w 1585268"/>
              <a:gd name="csY14" fmla="*/ 172172 h 1301967"/>
              <a:gd name="csX15" fmla="*/ 1029456 w 1585268"/>
              <a:gd name="csY15" fmla="*/ 55631 h 1301967"/>
              <a:gd name="csX16" fmla="*/ 1065315 w 1585268"/>
              <a:gd name="csY16" fmla="*/ 46667 h 1301967"/>
              <a:gd name="csX17" fmla="*/ 1074280 w 1585268"/>
              <a:gd name="csY17" fmla="*/ 10808 h 1301967"/>
              <a:gd name="csX18" fmla="*/ 1119104 w 1585268"/>
              <a:gd name="csY18" fmla="*/ 1843 h 1301967"/>
              <a:gd name="csX19" fmla="*/ 1190821 w 1585268"/>
              <a:gd name="csY19" fmla="*/ 73561 h 1301967"/>
              <a:gd name="csX20" fmla="*/ 1217715 w 1585268"/>
              <a:gd name="csY20" fmla="*/ 208031 h 1301967"/>
              <a:gd name="csX21" fmla="*/ 1235645 w 1585268"/>
              <a:gd name="csY21" fmla="*/ 234925 h 1301967"/>
              <a:gd name="csX22" fmla="*/ 1262539 w 1585268"/>
              <a:gd name="csY22" fmla="*/ 306643 h 1301967"/>
              <a:gd name="csX23" fmla="*/ 1271504 w 1585268"/>
              <a:gd name="csY23" fmla="*/ 485937 h 1301967"/>
              <a:gd name="csX24" fmla="*/ 1280468 w 1585268"/>
              <a:gd name="csY24" fmla="*/ 539725 h 1301967"/>
              <a:gd name="csX25" fmla="*/ 1307362 w 1585268"/>
              <a:gd name="csY25" fmla="*/ 710055 h 1301967"/>
              <a:gd name="csX26" fmla="*/ 1334256 w 1585268"/>
              <a:gd name="csY26" fmla="*/ 736949 h 1301967"/>
              <a:gd name="csX27" fmla="*/ 1343221 w 1585268"/>
              <a:gd name="csY27" fmla="*/ 763843 h 1301967"/>
              <a:gd name="csX28" fmla="*/ 1352186 w 1585268"/>
              <a:gd name="csY28" fmla="*/ 799702 h 1301967"/>
              <a:gd name="csX29" fmla="*/ 1388045 w 1585268"/>
              <a:gd name="csY29" fmla="*/ 835561 h 1301967"/>
              <a:gd name="csX30" fmla="*/ 1397009 w 1585268"/>
              <a:gd name="csY30" fmla="*/ 862455 h 1301967"/>
              <a:gd name="csX31" fmla="*/ 1441833 w 1585268"/>
              <a:gd name="csY31" fmla="*/ 907278 h 1301967"/>
              <a:gd name="csX32" fmla="*/ 1468727 w 1585268"/>
              <a:gd name="csY32" fmla="*/ 987961 h 1301967"/>
              <a:gd name="csX33" fmla="*/ 1477692 w 1585268"/>
              <a:gd name="csY33" fmla="*/ 1014855 h 1301967"/>
              <a:gd name="csX34" fmla="*/ 1486656 w 1585268"/>
              <a:gd name="csY34" fmla="*/ 1050714 h 1301967"/>
              <a:gd name="csX35" fmla="*/ 1504586 w 1585268"/>
              <a:gd name="csY35" fmla="*/ 1077608 h 1301967"/>
              <a:gd name="csX36" fmla="*/ 1513551 w 1585268"/>
              <a:gd name="csY36" fmla="*/ 1104502 h 1301967"/>
              <a:gd name="csX37" fmla="*/ 1540445 w 1585268"/>
              <a:gd name="csY37" fmla="*/ 1122431 h 1301967"/>
              <a:gd name="csX38" fmla="*/ 1549409 w 1585268"/>
              <a:gd name="csY38" fmla="*/ 1149325 h 1301967"/>
              <a:gd name="csX39" fmla="*/ 1585268 w 1585268"/>
              <a:gd name="csY39" fmla="*/ 1158290 h 1301967"/>
              <a:gd name="csX40" fmla="*/ 1549409 w 1585268"/>
              <a:gd name="csY40" fmla="*/ 1167255 h 1301967"/>
              <a:gd name="csX41" fmla="*/ 1405974 w 1585268"/>
              <a:gd name="csY41" fmla="*/ 1185184 h 1301967"/>
              <a:gd name="csX42" fmla="*/ 1388045 w 1585268"/>
              <a:gd name="csY42" fmla="*/ 1203114 h 1301967"/>
              <a:gd name="csX43" fmla="*/ 1361151 w 1585268"/>
              <a:gd name="csY43" fmla="*/ 1167255 h 1301967"/>
              <a:gd name="csX44" fmla="*/ 1316327 w 1585268"/>
              <a:gd name="csY44" fmla="*/ 1113467 h 1301967"/>
              <a:gd name="csX45" fmla="*/ 1298398 w 1585268"/>
              <a:gd name="csY45" fmla="*/ 1086572 h 1301967"/>
              <a:gd name="csX46" fmla="*/ 1262539 w 1585268"/>
              <a:gd name="csY46" fmla="*/ 1077608 h 1301967"/>
              <a:gd name="csX47" fmla="*/ 1235645 w 1585268"/>
              <a:gd name="csY47" fmla="*/ 1068643 h 1301967"/>
              <a:gd name="csX48" fmla="*/ 1092209 w 1585268"/>
              <a:gd name="csY48" fmla="*/ 1077608 h 1301967"/>
              <a:gd name="csX49" fmla="*/ 1074280 w 1585268"/>
              <a:gd name="csY49" fmla="*/ 1122431 h 1301967"/>
              <a:gd name="csX50" fmla="*/ 1056351 w 1585268"/>
              <a:gd name="csY50" fmla="*/ 1158290 h 1301967"/>
              <a:gd name="csX51" fmla="*/ 1029456 w 1585268"/>
              <a:gd name="csY51" fmla="*/ 1185184 h 1301967"/>
              <a:gd name="csX52" fmla="*/ 1011527 w 1585268"/>
              <a:gd name="csY52" fmla="*/ 1212078 h 1301967"/>
              <a:gd name="csX53" fmla="*/ 1056351 w 1585268"/>
              <a:gd name="csY53" fmla="*/ 1238972 h 1301967"/>
              <a:gd name="csX54" fmla="*/ 1083245 w 1585268"/>
              <a:gd name="csY54" fmla="*/ 1247937 h 1301967"/>
              <a:gd name="csX55" fmla="*/ 1110139 w 1585268"/>
              <a:gd name="csY55" fmla="*/ 1221043 h 1301967"/>
              <a:gd name="csX56" fmla="*/ 1128068 w 1585268"/>
              <a:gd name="csY56" fmla="*/ 1265867 h 1301967"/>
              <a:gd name="csX57" fmla="*/ 1002563 w 1585268"/>
              <a:gd name="csY57" fmla="*/ 1301725 h 1301967"/>
              <a:gd name="csX58" fmla="*/ 948774 w 1585268"/>
              <a:gd name="csY58" fmla="*/ 1247937 h 1301967"/>
              <a:gd name="csX59" fmla="*/ 921880 w 1585268"/>
              <a:gd name="csY59" fmla="*/ 1230008 h 1301967"/>
              <a:gd name="csX60" fmla="*/ 912915 w 1585268"/>
              <a:gd name="csY60" fmla="*/ 1176219 h 1301967"/>
              <a:gd name="csX0" fmla="*/ 886740 w 1585987"/>
              <a:gd name="csY0" fmla="*/ 1167255 h 1301967"/>
              <a:gd name="csX1" fmla="*/ 26128 w 1585987"/>
              <a:gd name="csY1" fmla="*/ 315608 h 1301967"/>
              <a:gd name="csX2" fmla="*/ 232317 w 1585987"/>
              <a:gd name="csY2" fmla="*/ 82525 h 1301967"/>
              <a:gd name="csX3" fmla="*/ 330928 w 1585987"/>
              <a:gd name="csY3" fmla="*/ 73561 h 1301967"/>
              <a:gd name="csX4" fmla="*/ 456434 w 1585987"/>
              <a:gd name="csY4" fmla="*/ 64596 h 1301967"/>
              <a:gd name="csX5" fmla="*/ 599870 w 1585987"/>
              <a:gd name="csY5" fmla="*/ 55631 h 1301967"/>
              <a:gd name="csX6" fmla="*/ 644693 w 1585987"/>
              <a:gd name="csY6" fmla="*/ 46667 h 1301967"/>
              <a:gd name="csX7" fmla="*/ 788128 w 1585987"/>
              <a:gd name="csY7" fmla="*/ 64596 h 1301967"/>
              <a:gd name="csX8" fmla="*/ 832952 w 1585987"/>
              <a:gd name="csY8" fmla="*/ 91490 h 1301967"/>
              <a:gd name="csX9" fmla="*/ 868811 w 1585987"/>
              <a:gd name="csY9" fmla="*/ 100455 h 1301967"/>
              <a:gd name="csX10" fmla="*/ 904670 w 1585987"/>
              <a:gd name="csY10" fmla="*/ 118384 h 1301967"/>
              <a:gd name="csX11" fmla="*/ 922599 w 1585987"/>
              <a:gd name="csY11" fmla="*/ 136314 h 1301967"/>
              <a:gd name="csX12" fmla="*/ 958458 w 1585987"/>
              <a:gd name="csY12" fmla="*/ 154243 h 1301967"/>
              <a:gd name="csX13" fmla="*/ 985352 w 1585987"/>
              <a:gd name="csY13" fmla="*/ 172172 h 1301967"/>
              <a:gd name="csX14" fmla="*/ 1030175 w 1585987"/>
              <a:gd name="csY14" fmla="*/ 55631 h 1301967"/>
              <a:gd name="csX15" fmla="*/ 1066034 w 1585987"/>
              <a:gd name="csY15" fmla="*/ 46667 h 1301967"/>
              <a:gd name="csX16" fmla="*/ 1074999 w 1585987"/>
              <a:gd name="csY16" fmla="*/ 10808 h 1301967"/>
              <a:gd name="csX17" fmla="*/ 1119823 w 1585987"/>
              <a:gd name="csY17" fmla="*/ 1843 h 1301967"/>
              <a:gd name="csX18" fmla="*/ 1191540 w 1585987"/>
              <a:gd name="csY18" fmla="*/ 73561 h 1301967"/>
              <a:gd name="csX19" fmla="*/ 1218434 w 1585987"/>
              <a:gd name="csY19" fmla="*/ 208031 h 1301967"/>
              <a:gd name="csX20" fmla="*/ 1236364 w 1585987"/>
              <a:gd name="csY20" fmla="*/ 234925 h 1301967"/>
              <a:gd name="csX21" fmla="*/ 1263258 w 1585987"/>
              <a:gd name="csY21" fmla="*/ 306643 h 1301967"/>
              <a:gd name="csX22" fmla="*/ 1272223 w 1585987"/>
              <a:gd name="csY22" fmla="*/ 485937 h 1301967"/>
              <a:gd name="csX23" fmla="*/ 1281187 w 1585987"/>
              <a:gd name="csY23" fmla="*/ 539725 h 1301967"/>
              <a:gd name="csX24" fmla="*/ 1308081 w 1585987"/>
              <a:gd name="csY24" fmla="*/ 710055 h 1301967"/>
              <a:gd name="csX25" fmla="*/ 1334975 w 1585987"/>
              <a:gd name="csY25" fmla="*/ 736949 h 1301967"/>
              <a:gd name="csX26" fmla="*/ 1343940 w 1585987"/>
              <a:gd name="csY26" fmla="*/ 763843 h 1301967"/>
              <a:gd name="csX27" fmla="*/ 1352905 w 1585987"/>
              <a:gd name="csY27" fmla="*/ 799702 h 1301967"/>
              <a:gd name="csX28" fmla="*/ 1388764 w 1585987"/>
              <a:gd name="csY28" fmla="*/ 835561 h 1301967"/>
              <a:gd name="csX29" fmla="*/ 1397728 w 1585987"/>
              <a:gd name="csY29" fmla="*/ 862455 h 1301967"/>
              <a:gd name="csX30" fmla="*/ 1442552 w 1585987"/>
              <a:gd name="csY30" fmla="*/ 907278 h 1301967"/>
              <a:gd name="csX31" fmla="*/ 1469446 w 1585987"/>
              <a:gd name="csY31" fmla="*/ 987961 h 1301967"/>
              <a:gd name="csX32" fmla="*/ 1478411 w 1585987"/>
              <a:gd name="csY32" fmla="*/ 1014855 h 1301967"/>
              <a:gd name="csX33" fmla="*/ 1487375 w 1585987"/>
              <a:gd name="csY33" fmla="*/ 1050714 h 1301967"/>
              <a:gd name="csX34" fmla="*/ 1505305 w 1585987"/>
              <a:gd name="csY34" fmla="*/ 1077608 h 1301967"/>
              <a:gd name="csX35" fmla="*/ 1514270 w 1585987"/>
              <a:gd name="csY35" fmla="*/ 1104502 h 1301967"/>
              <a:gd name="csX36" fmla="*/ 1541164 w 1585987"/>
              <a:gd name="csY36" fmla="*/ 1122431 h 1301967"/>
              <a:gd name="csX37" fmla="*/ 1550128 w 1585987"/>
              <a:gd name="csY37" fmla="*/ 1149325 h 1301967"/>
              <a:gd name="csX38" fmla="*/ 1585987 w 1585987"/>
              <a:gd name="csY38" fmla="*/ 1158290 h 1301967"/>
              <a:gd name="csX39" fmla="*/ 1550128 w 1585987"/>
              <a:gd name="csY39" fmla="*/ 1167255 h 1301967"/>
              <a:gd name="csX40" fmla="*/ 1406693 w 1585987"/>
              <a:gd name="csY40" fmla="*/ 1185184 h 1301967"/>
              <a:gd name="csX41" fmla="*/ 1388764 w 1585987"/>
              <a:gd name="csY41" fmla="*/ 1203114 h 1301967"/>
              <a:gd name="csX42" fmla="*/ 1361870 w 1585987"/>
              <a:gd name="csY42" fmla="*/ 1167255 h 1301967"/>
              <a:gd name="csX43" fmla="*/ 1317046 w 1585987"/>
              <a:gd name="csY43" fmla="*/ 1113467 h 1301967"/>
              <a:gd name="csX44" fmla="*/ 1299117 w 1585987"/>
              <a:gd name="csY44" fmla="*/ 1086572 h 1301967"/>
              <a:gd name="csX45" fmla="*/ 1263258 w 1585987"/>
              <a:gd name="csY45" fmla="*/ 1077608 h 1301967"/>
              <a:gd name="csX46" fmla="*/ 1236364 w 1585987"/>
              <a:gd name="csY46" fmla="*/ 1068643 h 1301967"/>
              <a:gd name="csX47" fmla="*/ 1092928 w 1585987"/>
              <a:gd name="csY47" fmla="*/ 1077608 h 1301967"/>
              <a:gd name="csX48" fmla="*/ 1074999 w 1585987"/>
              <a:gd name="csY48" fmla="*/ 1122431 h 1301967"/>
              <a:gd name="csX49" fmla="*/ 1057070 w 1585987"/>
              <a:gd name="csY49" fmla="*/ 1158290 h 1301967"/>
              <a:gd name="csX50" fmla="*/ 1030175 w 1585987"/>
              <a:gd name="csY50" fmla="*/ 1185184 h 1301967"/>
              <a:gd name="csX51" fmla="*/ 1012246 w 1585987"/>
              <a:gd name="csY51" fmla="*/ 1212078 h 1301967"/>
              <a:gd name="csX52" fmla="*/ 1057070 w 1585987"/>
              <a:gd name="csY52" fmla="*/ 1238972 h 1301967"/>
              <a:gd name="csX53" fmla="*/ 1083964 w 1585987"/>
              <a:gd name="csY53" fmla="*/ 1247937 h 1301967"/>
              <a:gd name="csX54" fmla="*/ 1110858 w 1585987"/>
              <a:gd name="csY54" fmla="*/ 1221043 h 1301967"/>
              <a:gd name="csX55" fmla="*/ 1128787 w 1585987"/>
              <a:gd name="csY55" fmla="*/ 1265867 h 1301967"/>
              <a:gd name="csX56" fmla="*/ 1003282 w 1585987"/>
              <a:gd name="csY56" fmla="*/ 1301725 h 1301967"/>
              <a:gd name="csX57" fmla="*/ 949493 w 1585987"/>
              <a:gd name="csY57" fmla="*/ 1247937 h 1301967"/>
              <a:gd name="csX58" fmla="*/ 922599 w 1585987"/>
              <a:gd name="csY58" fmla="*/ 1230008 h 1301967"/>
              <a:gd name="csX59" fmla="*/ 913634 w 1585987"/>
              <a:gd name="csY59" fmla="*/ 1176219 h 1301967"/>
              <a:gd name="csX0" fmla="*/ 877058 w 1576305"/>
              <a:gd name="csY0" fmla="*/ 1167255 h 1301967"/>
              <a:gd name="csX1" fmla="*/ 16446 w 1576305"/>
              <a:gd name="csY1" fmla="*/ 315608 h 1301967"/>
              <a:gd name="csX2" fmla="*/ 321246 w 1576305"/>
              <a:gd name="csY2" fmla="*/ 73561 h 1301967"/>
              <a:gd name="csX3" fmla="*/ 446752 w 1576305"/>
              <a:gd name="csY3" fmla="*/ 64596 h 1301967"/>
              <a:gd name="csX4" fmla="*/ 590188 w 1576305"/>
              <a:gd name="csY4" fmla="*/ 55631 h 1301967"/>
              <a:gd name="csX5" fmla="*/ 635011 w 1576305"/>
              <a:gd name="csY5" fmla="*/ 46667 h 1301967"/>
              <a:gd name="csX6" fmla="*/ 778446 w 1576305"/>
              <a:gd name="csY6" fmla="*/ 64596 h 1301967"/>
              <a:gd name="csX7" fmla="*/ 823270 w 1576305"/>
              <a:gd name="csY7" fmla="*/ 91490 h 1301967"/>
              <a:gd name="csX8" fmla="*/ 859129 w 1576305"/>
              <a:gd name="csY8" fmla="*/ 100455 h 1301967"/>
              <a:gd name="csX9" fmla="*/ 894988 w 1576305"/>
              <a:gd name="csY9" fmla="*/ 118384 h 1301967"/>
              <a:gd name="csX10" fmla="*/ 912917 w 1576305"/>
              <a:gd name="csY10" fmla="*/ 136314 h 1301967"/>
              <a:gd name="csX11" fmla="*/ 948776 w 1576305"/>
              <a:gd name="csY11" fmla="*/ 154243 h 1301967"/>
              <a:gd name="csX12" fmla="*/ 975670 w 1576305"/>
              <a:gd name="csY12" fmla="*/ 172172 h 1301967"/>
              <a:gd name="csX13" fmla="*/ 1020493 w 1576305"/>
              <a:gd name="csY13" fmla="*/ 55631 h 1301967"/>
              <a:gd name="csX14" fmla="*/ 1056352 w 1576305"/>
              <a:gd name="csY14" fmla="*/ 46667 h 1301967"/>
              <a:gd name="csX15" fmla="*/ 1065317 w 1576305"/>
              <a:gd name="csY15" fmla="*/ 10808 h 1301967"/>
              <a:gd name="csX16" fmla="*/ 1110141 w 1576305"/>
              <a:gd name="csY16" fmla="*/ 1843 h 1301967"/>
              <a:gd name="csX17" fmla="*/ 1181858 w 1576305"/>
              <a:gd name="csY17" fmla="*/ 73561 h 1301967"/>
              <a:gd name="csX18" fmla="*/ 1208752 w 1576305"/>
              <a:gd name="csY18" fmla="*/ 208031 h 1301967"/>
              <a:gd name="csX19" fmla="*/ 1226682 w 1576305"/>
              <a:gd name="csY19" fmla="*/ 234925 h 1301967"/>
              <a:gd name="csX20" fmla="*/ 1253576 w 1576305"/>
              <a:gd name="csY20" fmla="*/ 306643 h 1301967"/>
              <a:gd name="csX21" fmla="*/ 1262541 w 1576305"/>
              <a:gd name="csY21" fmla="*/ 485937 h 1301967"/>
              <a:gd name="csX22" fmla="*/ 1271505 w 1576305"/>
              <a:gd name="csY22" fmla="*/ 539725 h 1301967"/>
              <a:gd name="csX23" fmla="*/ 1298399 w 1576305"/>
              <a:gd name="csY23" fmla="*/ 710055 h 1301967"/>
              <a:gd name="csX24" fmla="*/ 1325293 w 1576305"/>
              <a:gd name="csY24" fmla="*/ 736949 h 1301967"/>
              <a:gd name="csX25" fmla="*/ 1334258 w 1576305"/>
              <a:gd name="csY25" fmla="*/ 763843 h 1301967"/>
              <a:gd name="csX26" fmla="*/ 1343223 w 1576305"/>
              <a:gd name="csY26" fmla="*/ 799702 h 1301967"/>
              <a:gd name="csX27" fmla="*/ 1379082 w 1576305"/>
              <a:gd name="csY27" fmla="*/ 835561 h 1301967"/>
              <a:gd name="csX28" fmla="*/ 1388046 w 1576305"/>
              <a:gd name="csY28" fmla="*/ 862455 h 1301967"/>
              <a:gd name="csX29" fmla="*/ 1432870 w 1576305"/>
              <a:gd name="csY29" fmla="*/ 907278 h 1301967"/>
              <a:gd name="csX30" fmla="*/ 1459764 w 1576305"/>
              <a:gd name="csY30" fmla="*/ 987961 h 1301967"/>
              <a:gd name="csX31" fmla="*/ 1468729 w 1576305"/>
              <a:gd name="csY31" fmla="*/ 1014855 h 1301967"/>
              <a:gd name="csX32" fmla="*/ 1477693 w 1576305"/>
              <a:gd name="csY32" fmla="*/ 1050714 h 1301967"/>
              <a:gd name="csX33" fmla="*/ 1495623 w 1576305"/>
              <a:gd name="csY33" fmla="*/ 1077608 h 1301967"/>
              <a:gd name="csX34" fmla="*/ 1504588 w 1576305"/>
              <a:gd name="csY34" fmla="*/ 1104502 h 1301967"/>
              <a:gd name="csX35" fmla="*/ 1531482 w 1576305"/>
              <a:gd name="csY35" fmla="*/ 1122431 h 1301967"/>
              <a:gd name="csX36" fmla="*/ 1540446 w 1576305"/>
              <a:gd name="csY36" fmla="*/ 1149325 h 1301967"/>
              <a:gd name="csX37" fmla="*/ 1576305 w 1576305"/>
              <a:gd name="csY37" fmla="*/ 1158290 h 1301967"/>
              <a:gd name="csX38" fmla="*/ 1540446 w 1576305"/>
              <a:gd name="csY38" fmla="*/ 1167255 h 1301967"/>
              <a:gd name="csX39" fmla="*/ 1397011 w 1576305"/>
              <a:gd name="csY39" fmla="*/ 1185184 h 1301967"/>
              <a:gd name="csX40" fmla="*/ 1379082 w 1576305"/>
              <a:gd name="csY40" fmla="*/ 1203114 h 1301967"/>
              <a:gd name="csX41" fmla="*/ 1352188 w 1576305"/>
              <a:gd name="csY41" fmla="*/ 1167255 h 1301967"/>
              <a:gd name="csX42" fmla="*/ 1307364 w 1576305"/>
              <a:gd name="csY42" fmla="*/ 1113467 h 1301967"/>
              <a:gd name="csX43" fmla="*/ 1289435 w 1576305"/>
              <a:gd name="csY43" fmla="*/ 1086572 h 1301967"/>
              <a:gd name="csX44" fmla="*/ 1253576 w 1576305"/>
              <a:gd name="csY44" fmla="*/ 1077608 h 1301967"/>
              <a:gd name="csX45" fmla="*/ 1226682 w 1576305"/>
              <a:gd name="csY45" fmla="*/ 1068643 h 1301967"/>
              <a:gd name="csX46" fmla="*/ 1083246 w 1576305"/>
              <a:gd name="csY46" fmla="*/ 1077608 h 1301967"/>
              <a:gd name="csX47" fmla="*/ 1065317 w 1576305"/>
              <a:gd name="csY47" fmla="*/ 1122431 h 1301967"/>
              <a:gd name="csX48" fmla="*/ 1047388 w 1576305"/>
              <a:gd name="csY48" fmla="*/ 1158290 h 1301967"/>
              <a:gd name="csX49" fmla="*/ 1020493 w 1576305"/>
              <a:gd name="csY49" fmla="*/ 1185184 h 1301967"/>
              <a:gd name="csX50" fmla="*/ 1002564 w 1576305"/>
              <a:gd name="csY50" fmla="*/ 1212078 h 1301967"/>
              <a:gd name="csX51" fmla="*/ 1047388 w 1576305"/>
              <a:gd name="csY51" fmla="*/ 1238972 h 1301967"/>
              <a:gd name="csX52" fmla="*/ 1074282 w 1576305"/>
              <a:gd name="csY52" fmla="*/ 1247937 h 1301967"/>
              <a:gd name="csX53" fmla="*/ 1101176 w 1576305"/>
              <a:gd name="csY53" fmla="*/ 1221043 h 1301967"/>
              <a:gd name="csX54" fmla="*/ 1119105 w 1576305"/>
              <a:gd name="csY54" fmla="*/ 1265867 h 1301967"/>
              <a:gd name="csX55" fmla="*/ 993600 w 1576305"/>
              <a:gd name="csY55" fmla="*/ 1301725 h 1301967"/>
              <a:gd name="csX56" fmla="*/ 939811 w 1576305"/>
              <a:gd name="csY56" fmla="*/ 1247937 h 1301967"/>
              <a:gd name="csX57" fmla="*/ 912917 w 1576305"/>
              <a:gd name="csY57" fmla="*/ 1230008 h 1301967"/>
              <a:gd name="csX58" fmla="*/ 903952 w 1576305"/>
              <a:gd name="csY58" fmla="*/ 1176219 h 1301967"/>
              <a:gd name="csX0" fmla="*/ 869049 w 1568296"/>
              <a:gd name="csY0" fmla="*/ 1167255 h 1301967"/>
              <a:gd name="csX1" fmla="*/ 8437 w 1568296"/>
              <a:gd name="csY1" fmla="*/ 315608 h 1301967"/>
              <a:gd name="csX2" fmla="*/ 438743 w 1568296"/>
              <a:gd name="csY2" fmla="*/ 64596 h 1301967"/>
              <a:gd name="csX3" fmla="*/ 582179 w 1568296"/>
              <a:gd name="csY3" fmla="*/ 55631 h 1301967"/>
              <a:gd name="csX4" fmla="*/ 627002 w 1568296"/>
              <a:gd name="csY4" fmla="*/ 46667 h 1301967"/>
              <a:gd name="csX5" fmla="*/ 770437 w 1568296"/>
              <a:gd name="csY5" fmla="*/ 64596 h 1301967"/>
              <a:gd name="csX6" fmla="*/ 815261 w 1568296"/>
              <a:gd name="csY6" fmla="*/ 91490 h 1301967"/>
              <a:gd name="csX7" fmla="*/ 851120 w 1568296"/>
              <a:gd name="csY7" fmla="*/ 100455 h 1301967"/>
              <a:gd name="csX8" fmla="*/ 886979 w 1568296"/>
              <a:gd name="csY8" fmla="*/ 118384 h 1301967"/>
              <a:gd name="csX9" fmla="*/ 904908 w 1568296"/>
              <a:gd name="csY9" fmla="*/ 136314 h 1301967"/>
              <a:gd name="csX10" fmla="*/ 940767 w 1568296"/>
              <a:gd name="csY10" fmla="*/ 154243 h 1301967"/>
              <a:gd name="csX11" fmla="*/ 967661 w 1568296"/>
              <a:gd name="csY11" fmla="*/ 172172 h 1301967"/>
              <a:gd name="csX12" fmla="*/ 1012484 w 1568296"/>
              <a:gd name="csY12" fmla="*/ 55631 h 1301967"/>
              <a:gd name="csX13" fmla="*/ 1048343 w 1568296"/>
              <a:gd name="csY13" fmla="*/ 46667 h 1301967"/>
              <a:gd name="csX14" fmla="*/ 1057308 w 1568296"/>
              <a:gd name="csY14" fmla="*/ 10808 h 1301967"/>
              <a:gd name="csX15" fmla="*/ 1102132 w 1568296"/>
              <a:gd name="csY15" fmla="*/ 1843 h 1301967"/>
              <a:gd name="csX16" fmla="*/ 1173849 w 1568296"/>
              <a:gd name="csY16" fmla="*/ 73561 h 1301967"/>
              <a:gd name="csX17" fmla="*/ 1200743 w 1568296"/>
              <a:gd name="csY17" fmla="*/ 208031 h 1301967"/>
              <a:gd name="csX18" fmla="*/ 1218673 w 1568296"/>
              <a:gd name="csY18" fmla="*/ 234925 h 1301967"/>
              <a:gd name="csX19" fmla="*/ 1245567 w 1568296"/>
              <a:gd name="csY19" fmla="*/ 306643 h 1301967"/>
              <a:gd name="csX20" fmla="*/ 1254532 w 1568296"/>
              <a:gd name="csY20" fmla="*/ 485937 h 1301967"/>
              <a:gd name="csX21" fmla="*/ 1263496 w 1568296"/>
              <a:gd name="csY21" fmla="*/ 539725 h 1301967"/>
              <a:gd name="csX22" fmla="*/ 1290390 w 1568296"/>
              <a:gd name="csY22" fmla="*/ 710055 h 1301967"/>
              <a:gd name="csX23" fmla="*/ 1317284 w 1568296"/>
              <a:gd name="csY23" fmla="*/ 736949 h 1301967"/>
              <a:gd name="csX24" fmla="*/ 1326249 w 1568296"/>
              <a:gd name="csY24" fmla="*/ 763843 h 1301967"/>
              <a:gd name="csX25" fmla="*/ 1335214 w 1568296"/>
              <a:gd name="csY25" fmla="*/ 799702 h 1301967"/>
              <a:gd name="csX26" fmla="*/ 1371073 w 1568296"/>
              <a:gd name="csY26" fmla="*/ 835561 h 1301967"/>
              <a:gd name="csX27" fmla="*/ 1380037 w 1568296"/>
              <a:gd name="csY27" fmla="*/ 862455 h 1301967"/>
              <a:gd name="csX28" fmla="*/ 1424861 w 1568296"/>
              <a:gd name="csY28" fmla="*/ 907278 h 1301967"/>
              <a:gd name="csX29" fmla="*/ 1451755 w 1568296"/>
              <a:gd name="csY29" fmla="*/ 987961 h 1301967"/>
              <a:gd name="csX30" fmla="*/ 1460720 w 1568296"/>
              <a:gd name="csY30" fmla="*/ 1014855 h 1301967"/>
              <a:gd name="csX31" fmla="*/ 1469684 w 1568296"/>
              <a:gd name="csY31" fmla="*/ 1050714 h 1301967"/>
              <a:gd name="csX32" fmla="*/ 1487614 w 1568296"/>
              <a:gd name="csY32" fmla="*/ 1077608 h 1301967"/>
              <a:gd name="csX33" fmla="*/ 1496579 w 1568296"/>
              <a:gd name="csY33" fmla="*/ 1104502 h 1301967"/>
              <a:gd name="csX34" fmla="*/ 1523473 w 1568296"/>
              <a:gd name="csY34" fmla="*/ 1122431 h 1301967"/>
              <a:gd name="csX35" fmla="*/ 1532437 w 1568296"/>
              <a:gd name="csY35" fmla="*/ 1149325 h 1301967"/>
              <a:gd name="csX36" fmla="*/ 1568296 w 1568296"/>
              <a:gd name="csY36" fmla="*/ 1158290 h 1301967"/>
              <a:gd name="csX37" fmla="*/ 1532437 w 1568296"/>
              <a:gd name="csY37" fmla="*/ 1167255 h 1301967"/>
              <a:gd name="csX38" fmla="*/ 1389002 w 1568296"/>
              <a:gd name="csY38" fmla="*/ 1185184 h 1301967"/>
              <a:gd name="csX39" fmla="*/ 1371073 w 1568296"/>
              <a:gd name="csY39" fmla="*/ 1203114 h 1301967"/>
              <a:gd name="csX40" fmla="*/ 1344179 w 1568296"/>
              <a:gd name="csY40" fmla="*/ 1167255 h 1301967"/>
              <a:gd name="csX41" fmla="*/ 1299355 w 1568296"/>
              <a:gd name="csY41" fmla="*/ 1113467 h 1301967"/>
              <a:gd name="csX42" fmla="*/ 1281426 w 1568296"/>
              <a:gd name="csY42" fmla="*/ 1086572 h 1301967"/>
              <a:gd name="csX43" fmla="*/ 1245567 w 1568296"/>
              <a:gd name="csY43" fmla="*/ 1077608 h 1301967"/>
              <a:gd name="csX44" fmla="*/ 1218673 w 1568296"/>
              <a:gd name="csY44" fmla="*/ 1068643 h 1301967"/>
              <a:gd name="csX45" fmla="*/ 1075237 w 1568296"/>
              <a:gd name="csY45" fmla="*/ 1077608 h 1301967"/>
              <a:gd name="csX46" fmla="*/ 1057308 w 1568296"/>
              <a:gd name="csY46" fmla="*/ 1122431 h 1301967"/>
              <a:gd name="csX47" fmla="*/ 1039379 w 1568296"/>
              <a:gd name="csY47" fmla="*/ 1158290 h 1301967"/>
              <a:gd name="csX48" fmla="*/ 1012484 w 1568296"/>
              <a:gd name="csY48" fmla="*/ 1185184 h 1301967"/>
              <a:gd name="csX49" fmla="*/ 994555 w 1568296"/>
              <a:gd name="csY49" fmla="*/ 1212078 h 1301967"/>
              <a:gd name="csX50" fmla="*/ 1039379 w 1568296"/>
              <a:gd name="csY50" fmla="*/ 1238972 h 1301967"/>
              <a:gd name="csX51" fmla="*/ 1066273 w 1568296"/>
              <a:gd name="csY51" fmla="*/ 1247937 h 1301967"/>
              <a:gd name="csX52" fmla="*/ 1093167 w 1568296"/>
              <a:gd name="csY52" fmla="*/ 1221043 h 1301967"/>
              <a:gd name="csX53" fmla="*/ 1111096 w 1568296"/>
              <a:gd name="csY53" fmla="*/ 1265867 h 1301967"/>
              <a:gd name="csX54" fmla="*/ 985591 w 1568296"/>
              <a:gd name="csY54" fmla="*/ 1301725 h 1301967"/>
              <a:gd name="csX55" fmla="*/ 931802 w 1568296"/>
              <a:gd name="csY55" fmla="*/ 1247937 h 1301967"/>
              <a:gd name="csX56" fmla="*/ 904908 w 1568296"/>
              <a:gd name="csY56" fmla="*/ 1230008 h 1301967"/>
              <a:gd name="csX57" fmla="*/ 895943 w 1568296"/>
              <a:gd name="csY57" fmla="*/ 1176219 h 1301967"/>
              <a:gd name="csX0" fmla="*/ 443472 w 1142719"/>
              <a:gd name="csY0" fmla="*/ 1167255 h 1301967"/>
              <a:gd name="csX1" fmla="*/ 443472 w 1142719"/>
              <a:gd name="csY1" fmla="*/ 520003 h 1301967"/>
              <a:gd name="csX2" fmla="*/ 13166 w 1142719"/>
              <a:gd name="csY2" fmla="*/ 64596 h 1301967"/>
              <a:gd name="csX3" fmla="*/ 156602 w 1142719"/>
              <a:gd name="csY3" fmla="*/ 55631 h 1301967"/>
              <a:gd name="csX4" fmla="*/ 201425 w 1142719"/>
              <a:gd name="csY4" fmla="*/ 46667 h 1301967"/>
              <a:gd name="csX5" fmla="*/ 344860 w 1142719"/>
              <a:gd name="csY5" fmla="*/ 64596 h 1301967"/>
              <a:gd name="csX6" fmla="*/ 389684 w 1142719"/>
              <a:gd name="csY6" fmla="*/ 91490 h 1301967"/>
              <a:gd name="csX7" fmla="*/ 425543 w 1142719"/>
              <a:gd name="csY7" fmla="*/ 100455 h 1301967"/>
              <a:gd name="csX8" fmla="*/ 461402 w 1142719"/>
              <a:gd name="csY8" fmla="*/ 118384 h 1301967"/>
              <a:gd name="csX9" fmla="*/ 479331 w 1142719"/>
              <a:gd name="csY9" fmla="*/ 136314 h 1301967"/>
              <a:gd name="csX10" fmla="*/ 515190 w 1142719"/>
              <a:gd name="csY10" fmla="*/ 154243 h 1301967"/>
              <a:gd name="csX11" fmla="*/ 542084 w 1142719"/>
              <a:gd name="csY11" fmla="*/ 172172 h 1301967"/>
              <a:gd name="csX12" fmla="*/ 586907 w 1142719"/>
              <a:gd name="csY12" fmla="*/ 55631 h 1301967"/>
              <a:gd name="csX13" fmla="*/ 622766 w 1142719"/>
              <a:gd name="csY13" fmla="*/ 46667 h 1301967"/>
              <a:gd name="csX14" fmla="*/ 631731 w 1142719"/>
              <a:gd name="csY14" fmla="*/ 10808 h 1301967"/>
              <a:gd name="csX15" fmla="*/ 676555 w 1142719"/>
              <a:gd name="csY15" fmla="*/ 1843 h 1301967"/>
              <a:gd name="csX16" fmla="*/ 748272 w 1142719"/>
              <a:gd name="csY16" fmla="*/ 73561 h 1301967"/>
              <a:gd name="csX17" fmla="*/ 775166 w 1142719"/>
              <a:gd name="csY17" fmla="*/ 208031 h 1301967"/>
              <a:gd name="csX18" fmla="*/ 793096 w 1142719"/>
              <a:gd name="csY18" fmla="*/ 234925 h 1301967"/>
              <a:gd name="csX19" fmla="*/ 819990 w 1142719"/>
              <a:gd name="csY19" fmla="*/ 306643 h 1301967"/>
              <a:gd name="csX20" fmla="*/ 828955 w 1142719"/>
              <a:gd name="csY20" fmla="*/ 485937 h 1301967"/>
              <a:gd name="csX21" fmla="*/ 837919 w 1142719"/>
              <a:gd name="csY21" fmla="*/ 539725 h 1301967"/>
              <a:gd name="csX22" fmla="*/ 864813 w 1142719"/>
              <a:gd name="csY22" fmla="*/ 710055 h 1301967"/>
              <a:gd name="csX23" fmla="*/ 891707 w 1142719"/>
              <a:gd name="csY23" fmla="*/ 736949 h 1301967"/>
              <a:gd name="csX24" fmla="*/ 900672 w 1142719"/>
              <a:gd name="csY24" fmla="*/ 763843 h 1301967"/>
              <a:gd name="csX25" fmla="*/ 909637 w 1142719"/>
              <a:gd name="csY25" fmla="*/ 799702 h 1301967"/>
              <a:gd name="csX26" fmla="*/ 945496 w 1142719"/>
              <a:gd name="csY26" fmla="*/ 835561 h 1301967"/>
              <a:gd name="csX27" fmla="*/ 954460 w 1142719"/>
              <a:gd name="csY27" fmla="*/ 862455 h 1301967"/>
              <a:gd name="csX28" fmla="*/ 999284 w 1142719"/>
              <a:gd name="csY28" fmla="*/ 907278 h 1301967"/>
              <a:gd name="csX29" fmla="*/ 1026178 w 1142719"/>
              <a:gd name="csY29" fmla="*/ 987961 h 1301967"/>
              <a:gd name="csX30" fmla="*/ 1035143 w 1142719"/>
              <a:gd name="csY30" fmla="*/ 1014855 h 1301967"/>
              <a:gd name="csX31" fmla="*/ 1044107 w 1142719"/>
              <a:gd name="csY31" fmla="*/ 1050714 h 1301967"/>
              <a:gd name="csX32" fmla="*/ 1062037 w 1142719"/>
              <a:gd name="csY32" fmla="*/ 1077608 h 1301967"/>
              <a:gd name="csX33" fmla="*/ 1071002 w 1142719"/>
              <a:gd name="csY33" fmla="*/ 1104502 h 1301967"/>
              <a:gd name="csX34" fmla="*/ 1097896 w 1142719"/>
              <a:gd name="csY34" fmla="*/ 1122431 h 1301967"/>
              <a:gd name="csX35" fmla="*/ 1106860 w 1142719"/>
              <a:gd name="csY35" fmla="*/ 1149325 h 1301967"/>
              <a:gd name="csX36" fmla="*/ 1142719 w 1142719"/>
              <a:gd name="csY36" fmla="*/ 1158290 h 1301967"/>
              <a:gd name="csX37" fmla="*/ 1106860 w 1142719"/>
              <a:gd name="csY37" fmla="*/ 1167255 h 1301967"/>
              <a:gd name="csX38" fmla="*/ 963425 w 1142719"/>
              <a:gd name="csY38" fmla="*/ 1185184 h 1301967"/>
              <a:gd name="csX39" fmla="*/ 945496 w 1142719"/>
              <a:gd name="csY39" fmla="*/ 1203114 h 1301967"/>
              <a:gd name="csX40" fmla="*/ 918602 w 1142719"/>
              <a:gd name="csY40" fmla="*/ 1167255 h 1301967"/>
              <a:gd name="csX41" fmla="*/ 873778 w 1142719"/>
              <a:gd name="csY41" fmla="*/ 1113467 h 1301967"/>
              <a:gd name="csX42" fmla="*/ 855849 w 1142719"/>
              <a:gd name="csY42" fmla="*/ 1086572 h 1301967"/>
              <a:gd name="csX43" fmla="*/ 819990 w 1142719"/>
              <a:gd name="csY43" fmla="*/ 1077608 h 1301967"/>
              <a:gd name="csX44" fmla="*/ 793096 w 1142719"/>
              <a:gd name="csY44" fmla="*/ 1068643 h 1301967"/>
              <a:gd name="csX45" fmla="*/ 649660 w 1142719"/>
              <a:gd name="csY45" fmla="*/ 1077608 h 1301967"/>
              <a:gd name="csX46" fmla="*/ 631731 w 1142719"/>
              <a:gd name="csY46" fmla="*/ 1122431 h 1301967"/>
              <a:gd name="csX47" fmla="*/ 613802 w 1142719"/>
              <a:gd name="csY47" fmla="*/ 1158290 h 1301967"/>
              <a:gd name="csX48" fmla="*/ 586907 w 1142719"/>
              <a:gd name="csY48" fmla="*/ 1185184 h 1301967"/>
              <a:gd name="csX49" fmla="*/ 568978 w 1142719"/>
              <a:gd name="csY49" fmla="*/ 1212078 h 1301967"/>
              <a:gd name="csX50" fmla="*/ 613802 w 1142719"/>
              <a:gd name="csY50" fmla="*/ 1238972 h 1301967"/>
              <a:gd name="csX51" fmla="*/ 640696 w 1142719"/>
              <a:gd name="csY51" fmla="*/ 1247937 h 1301967"/>
              <a:gd name="csX52" fmla="*/ 667590 w 1142719"/>
              <a:gd name="csY52" fmla="*/ 1221043 h 1301967"/>
              <a:gd name="csX53" fmla="*/ 685519 w 1142719"/>
              <a:gd name="csY53" fmla="*/ 1265867 h 1301967"/>
              <a:gd name="csX54" fmla="*/ 560014 w 1142719"/>
              <a:gd name="csY54" fmla="*/ 1301725 h 1301967"/>
              <a:gd name="csX55" fmla="*/ 506225 w 1142719"/>
              <a:gd name="csY55" fmla="*/ 1247937 h 1301967"/>
              <a:gd name="csX56" fmla="*/ 479331 w 1142719"/>
              <a:gd name="csY56" fmla="*/ 1230008 h 1301967"/>
              <a:gd name="csX57" fmla="*/ 470366 w 1142719"/>
              <a:gd name="csY57" fmla="*/ 1176219 h 1301967"/>
              <a:gd name="csX0" fmla="*/ 286870 w 986117"/>
              <a:gd name="csY0" fmla="*/ 1167255 h 1301967"/>
              <a:gd name="csX1" fmla="*/ 286870 w 986117"/>
              <a:gd name="csY1" fmla="*/ 520003 h 1301967"/>
              <a:gd name="csX2" fmla="*/ 0 w 986117"/>
              <a:gd name="csY2" fmla="*/ 55631 h 1301967"/>
              <a:gd name="csX3" fmla="*/ 44823 w 986117"/>
              <a:gd name="csY3" fmla="*/ 46667 h 1301967"/>
              <a:gd name="csX4" fmla="*/ 188258 w 986117"/>
              <a:gd name="csY4" fmla="*/ 64596 h 1301967"/>
              <a:gd name="csX5" fmla="*/ 233082 w 986117"/>
              <a:gd name="csY5" fmla="*/ 91490 h 1301967"/>
              <a:gd name="csX6" fmla="*/ 268941 w 986117"/>
              <a:gd name="csY6" fmla="*/ 100455 h 1301967"/>
              <a:gd name="csX7" fmla="*/ 304800 w 986117"/>
              <a:gd name="csY7" fmla="*/ 118384 h 1301967"/>
              <a:gd name="csX8" fmla="*/ 322729 w 986117"/>
              <a:gd name="csY8" fmla="*/ 136314 h 1301967"/>
              <a:gd name="csX9" fmla="*/ 358588 w 986117"/>
              <a:gd name="csY9" fmla="*/ 154243 h 1301967"/>
              <a:gd name="csX10" fmla="*/ 385482 w 986117"/>
              <a:gd name="csY10" fmla="*/ 172172 h 1301967"/>
              <a:gd name="csX11" fmla="*/ 430305 w 986117"/>
              <a:gd name="csY11" fmla="*/ 55631 h 1301967"/>
              <a:gd name="csX12" fmla="*/ 466164 w 986117"/>
              <a:gd name="csY12" fmla="*/ 46667 h 1301967"/>
              <a:gd name="csX13" fmla="*/ 475129 w 986117"/>
              <a:gd name="csY13" fmla="*/ 10808 h 1301967"/>
              <a:gd name="csX14" fmla="*/ 519953 w 986117"/>
              <a:gd name="csY14" fmla="*/ 1843 h 1301967"/>
              <a:gd name="csX15" fmla="*/ 591670 w 986117"/>
              <a:gd name="csY15" fmla="*/ 73561 h 1301967"/>
              <a:gd name="csX16" fmla="*/ 618564 w 986117"/>
              <a:gd name="csY16" fmla="*/ 208031 h 1301967"/>
              <a:gd name="csX17" fmla="*/ 636494 w 986117"/>
              <a:gd name="csY17" fmla="*/ 234925 h 1301967"/>
              <a:gd name="csX18" fmla="*/ 663388 w 986117"/>
              <a:gd name="csY18" fmla="*/ 306643 h 1301967"/>
              <a:gd name="csX19" fmla="*/ 672353 w 986117"/>
              <a:gd name="csY19" fmla="*/ 485937 h 1301967"/>
              <a:gd name="csX20" fmla="*/ 681317 w 986117"/>
              <a:gd name="csY20" fmla="*/ 539725 h 1301967"/>
              <a:gd name="csX21" fmla="*/ 708211 w 986117"/>
              <a:gd name="csY21" fmla="*/ 710055 h 1301967"/>
              <a:gd name="csX22" fmla="*/ 735105 w 986117"/>
              <a:gd name="csY22" fmla="*/ 736949 h 1301967"/>
              <a:gd name="csX23" fmla="*/ 744070 w 986117"/>
              <a:gd name="csY23" fmla="*/ 763843 h 1301967"/>
              <a:gd name="csX24" fmla="*/ 753035 w 986117"/>
              <a:gd name="csY24" fmla="*/ 799702 h 1301967"/>
              <a:gd name="csX25" fmla="*/ 788894 w 986117"/>
              <a:gd name="csY25" fmla="*/ 835561 h 1301967"/>
              <a:gd name="csX26" fmla="*/ 797858 w 986117"/>
              <a:gd name="csY26" fmla="*/ 862455 h 1301967"/>
              <a:gd name="csX27" fmla="*/ 842682 w 986117"/>
              <a:gd name="csY27" fmla="*/ 907278 h 1301967"/>
              <a:gd name="csX28" fmla="*/ 869576 w 986117"/>
              <a:gd name="csY28" fmla="*/ 987961 h 1301967"/>
              <a:gd name="csX29" fmla="*/ 878541 w 986117"/>
              <a:gd name="csY29" fmla="*/ 1014855 h 1301967"/>
              <a:gd name="csX30" fmla="*/ 887505 w 986117"/>
              <a:gd name="csY30" fmla="*/ 1050714 h 1301967"/>
              <a:gd name="csX31" fmla="*/ 905435 w 986117"/>
              <a:gd name="csY31" fmla="*/ 1077608 h 1301967"/>
              <a:gd name="csX32" fmla="*/ 914400 w 986117"/>
              <a:gd name="csY32" fmla="*/ 1104502 h 1301967"/>
              <a:gd name="csX33" fmla="*/ 941294 w 986117"/>
              <a:gd name="csY33" fmla="*/ 1122431 h 1301967"/>
              <a:gd name="csX34" fmla="*/ 950258 w 986117"/>
              <a:gd name="csY34" fmla="*/ 1149325 h 1301967"/>
              <a:gd name="csX35" fmla="*/ 986117 w 986117"/>
              <a:gd name="csY35" fmla="*/ 1158290 h 1301967"/>
              <a:gd name="csX36" fmla="*/ 950258 w 986117"/>
              <a:gd name="csY36" fmla="*/ 1167255 h 1301967"/>
              <a:gd name="csX37" fmla="*/ 806823 w 986117"/>
              <a:gd name="csY37" fmla="*/ 1185184 h 1301967"/>
              <a:gd name="csX38" fmla="*/ 788894 w 986117"/>
              <a:gd name="csY38" fmla="*/ 1203114 h 1301967"/>
              <a:gd name="csX39" fmla="*/ 762000 w 986117"/>
              <a:gd name="csY39" fmla="*/ 1167255 h 1301967"/>
              <a:gd name="csX40" fmla="*/ 717176 w 986117"/>
              <a:gd name="csY40" fmla="*/ 1113467 h 1301967"/>
              <a:gd name="csX41" fmla="*/ 699247 w 986117"/>
              <a:gd name="csY41" fmla="*/ 1086572 h 1301967"/>
              <a:gd name="csX42" fmla="*/ 663388 w 986117"/>
              <a:gd name="csY42" fmla="*/ 1077608 h 1301967"/>
              <a:gd name="csX43" fmla="*/ 636494 w 986117"/>
              <a:gd name="csY43" fmla="*/ 1068643 h 1301967"/>
              <a:gd name="csX44" fmla="*/ 493058 w 986117"/>
              <a:gd name="csY44" fmla="*/ 1077608 h 1301967"/>
              <a:gd name="csX45" fmla="*/ 475129 w 986117"/>
              <a:gd name="csY45" fmla="*/ 1122431 h 1301967"/>
              <a:gd name="csX46" fmla="*/ 457200 w 986117"/>
              <a:gd name="csY46" fmla="*/ 1158290 h 1301967"/>
              <a:gd name="csX47" fmla="*/ 430305 w 986117"/>
              <a:gd name="csY47" fmla="*/ 1185184 h 1301967"/>
              <a:gd name="csX48" fmla="*/ 412376 w 986117"/>
              <a:gd name="csY48" fmla="*/ 1212078 h 1301967"/>
              <a:gd name="csX49" fmla="*/ 457200 w 986117"/>
              <a:gd name="csY49" fmla="*/ 1238972 h 1301967"/>
              <a:gd name="csX50" fmla="*/ 484094 w 986117"/>
              <a:gd name="csY50" fmla="*/ 1247937 h 1301967"/>
              <a:gd name="csX51" fmla="*/ 510988 w 986117"/>
              <a:gd name="csY51" fmla="*/ 1221043 h 1301967"/>
              <a:gd name="csX52" fmla="*/ 528917 w 986117"/>
              <a:gd name="csY52" fmla="*/ 1265867 h 1301967"/>
              <a:gd name="csX53" fmla="*/ 403412 w 986117"/>
              <a:gd name="csY53" fmla="*/ 1301725 h 1301967"/>
              <a:gd name="csX54" fmla="*/ 349623 w 986117"/>
              <a:gd name="csY54" fmla="*/ 1247937 h 1301967"/>
              <a:gd name="csX55" fmla="*/ 322729 w 986117"/>
              <a:gd name="csY55" fmla="*/ 1230008 h 1301967"/>
              <a:gd name="csX56" fmla="*/ 313764 w 986117"/>
              <a:gd name="csY56" fmla="*/ 1176219 h 1301967"/>
              <a:gd name="csX0" fmla="*/ 286870 w 986117"/>
              <a:gd name="csY0" fmla="*/ 1167255 h 1301967"/>
              <a:gd name="csX1" fmla="*/ 233081 w 986117"/>
              <a:gd name="csY1" fmla="*/ 520003 h 1301967"/>
              <a:gd name="csX2" fmla="*/ 0 w 986117"/>
              <a:gd name="csY2" fmla="*/ 55631 h 1301967"/>
              <a:gd name="csX3" fmla="*/ 44823 w 986117"/>
              <a:gd name="csY3" fmla="*/ 46667 h 1301967"/>
              <a:gd name="csX4" fmla="*/ 188258 w 986117"/>
              <a:gd name="csY4" fmla="*/ 64596 h 1301967"/>
              <a:gd name="csX5" fmla="*/ 233082 w 986117"/>
              <a:gd name="csY5" fmla="*/ 91490 h 1301967"/>
              <a:gd name="csX6" fmla="*/ 268941 w 986117"/>
              <a:gd name="csY6" fmla="*/ 100455 h 1301967"/>
              <a:gd name="csX7" fmla="*/ 304800 w 986117"/>
              <a:gd name="csY7" fmla="*/ 118384 h 1301967"/>
              <a:gd name="csX8" fmla="*/ 322729 w 986117"/>
              <a:gd name="csY8" fmla="*/ 136314 h 1301967"/>
              <a:gd name="csX9" fmla="*/ 358588 w 986117"/>
              <a:gd name="csY9" fmla="*/ 154243 h 1301967"/>
              <a:gd name="csX10" fmla="*/ 385482 w 986117"/>
              <a:gd name="csY10" fmla="*/ 172172 h 1301967"/>
              <a:gd name="csX11" fmla="*/ 430305 w 986117"/>
              <a:gd name="csY11" fmla="*/ 55631 h 1301967"/>
              <a:gd name="csX12" fmla="*/ 466164 w 986117"/>
              <a:gd name="csY12" fmla="*/ 46667 h 1301967"/>
              <a:gd name="csX13" fmla="*/ 475129 w 986117"/>
              <a:gd name="csY13" fmla="*/ 10808 h 1301967"/>
              <a:gd name="csX14" fmla="*/ 519953 w 986117"/>
              <a:gd name="csY14" fmla="*/ 1843 h 1301967"/>
              <a:gd name="csX15" fmla="*/ 591670 w 986117"/>
              <a:gd name="csY15" fmla="*/ 73561 h 1301967"/>
              <a:gd name="csX16" fmla="*/ 618564 w 986117"/>
              <a:gd name="csY16" fmla="*/ 208031 h 1301967"/>
              <a:gd name="csX17" fmla="*/ 636494 w 986117"/>
              <a:gd name="csY17" fmla="*/ 234925 h 1301967"/>
              <a:gd name="csX18" fmla="*/ 663388 w 986117"/>
              <a:gd name="csY18" fmla="*/ 306643 h 1301967"/>
              <a:gd name="csX19" fmla="*/ 672353 w 986117"/>
              <a:gd name="csY19" fmla="*/ 485937 h 1301967"/>
              <a:gd name="csX20" fmla="*/ 681317 w 986117"/>
              <a:gd name="csY20" fmla="*/ 539725 h 1301967"/>
              <a:gd name="csX21" fmla="*/ 708211 w 986117"/>
              <a:gd name="csY21" fmla="*/ 710055 h 1301967"/>
              <a:gd name="csX22" fmla="*/ 735105 w 986117"/>
              <a:gd name="csY22" fmla="*/ 736949 h 1301967"/>
              <a:gd name="csX23" fmla="*/ 744070 w 986117"/>
              <a:gd name="csY23" fmla="*/ 763843 h 1301967"/>
              <a:gd name="csX24" fmla="*/ 753035 w 986117"/>
              <a:gd name="csY24" fmla="*/ 799702 h 1301967"/>
              <a:gd name="csX25" fmla="*/ 788894 w 986117"/>
              <a:gd name="csY25" fmla="*/ 835561 h 1301967"/>
              <a:gd name="csX26" fmla="*/ 797858 w 986117"/>
              <a:gd name="csY26" fmla="*/ 862455 h 1301967"/>
              <a:gd name="csX27" fmla="*/ 842682 w 986117"/>
              <a:gd name="csY27" fmla="*/ 907278 h 1301967"/>
              <a:gd name="csX28" fmla="*/ 869576 w 986117"/>
              <a:gd name="csY28" fmla="*/ 987961 h 1301967"/>
              <a:gd name="csX29" fmla="*/ 878541 w 986117"/>
              <a:gd name="csY29" fmla="*/ 1014855 h 1301967"/>
              <a:gd name="csX30" fmla="*/ 887505 w 986117"/>
              <a:gd name="csY30" fmla="*/ 1050714 h 1301967"/>
              <a:gd name="csX31" fmla="*/ 905435 w 986117"/>
              <a:gd name="csY31" fmla="*/ 1077608 h 1301967"/>
              <a:gd name="csX32" fmla="*/ 914400 w 986117"/>
              <a:gd name="csY32" fmla="*/ 1104502 h 1301967"/>
              <a:gd name="csX33" fmla="*/ 941294 w 986117"/>
              <a:gd name="csY33" fmla="*/ 1122431 h 1301967"/>
              <a:gd name="csX34" fmla="*/ 950258 w 986117"/>
              <a:gd name="csY34" fmla="*/ 1149325 h 1301967"/>
              <a:gd name="csX35" fmla="*/ 986117 w 986117"/>
              <a:gd name="csY35" fmla="*/ 1158290 h 1301967"/>
              <a:gd name="csX36" fmla="*/ 950258 w 986117"/>
              <a:gd name="csY36" fmla="*/ 1167255 h 1301967"/>
              <a:gd name="csX37" fmla="*/ 806823 w 986117"/>
              <a:gd name="csY37" fmla="*/ 1185184 h 1301967"/>
              <a:gd name="csX38" fmla="*/ 788894 w 986117"/>
              <a:gd name="csY38" fmla="*/ 1203114 h 1301967"/>
              <a:gd name="csX39" fmla="*/ 762000 w 986117"/>
              <a:gd name="csY39" fmla="*/ 1167255 h 1301967"/>
              <a:gd name="csX40" fmla="*/ 717176 w 986117"/>
              <a:gd name="csY40" fmla="*/ 1113467 h 1301967"/>
              <a:gd name="csX41" fmla="*/ 699247 w 986117"/>
              <a:gd name="csY41" fmla="*/ 1086572 h 1301967"/>
              <a:gd name="csX42" fmla="*/ 663388 w 986117"/>
              <a:gd name="csY42" fmla="*/ 1077608 h 1301967"/>
              <a:gd name="csX43" fmla="*/ 636494 w 986117"/>
              <a:gd name="csY43" fmla="*/ 1068643 h 1301967"/>
              <a:gd name="csX44" fmla="*/ 493058 w 986117"/>
              <a:gd name="csY44" fmla="*/ 1077608 h 1301967"/>
              <a:gd name="csX45" fmla="*/ 475129 w 986117"/>
              <a:gd name="csY45" fmla="*/ 1122431 h 1301967"/>
              <a:gd name="csX46" fmla="*/ 457200 w 986117"/>
              <a:gd name="csY46" fmla="*/ 1158290 h 1301967"/>
              <a:gd name="csX47" fmla="*/ 430305 w 986117"/>
              <a:gd name="csY47" fmla="*/ 1185184 h 1301967"/>
              <a:gd name="csX48" fmla="*/ 412376 w 986117"/>
              <a:gd name="csY48" fmla="*/ 1212078 h 1301967"/>
              <a:gd name="csX49" fmla="*/ 457200 w 986117"/>
              <a:gd name="csY49" fmla="*/ 1238972 h 1301967"/>
              <a:gd name="csX50" fmla="*/ 484094 w 986117"/>
              <a:gd name="csY50" fmla="*/ 1247937 h 1301967"/>
              <a:gd name="csX51" fmla="*/ 510988 w 986117"/>
              <a:gd name="csY51" fmla="*/ 1221043 h 1301967"/>
              <a:gd name="csX52" fmla="*/ 528917 w 986117"/>
              <a:gd name="csY52" fmla="*/ 1265867 h 1301967"/>
              <a:gd name="csX53" fmla="*/ 403412 w 986117"/>
              <a:gd name="csY53" fmla="*/ 1301725 h 1301967"/>
              <a:gd name="csX54" fmla="*/ 349623 w 986117"/>
              <a:gd name="csY54" fmla="*/ 1247937 h 1301967"/>
              <a:gd name="csX55" fmla="*/ 322729 w 986117"/>
              <a:gd name="csY55" fmla="*/ 1230008 h 1301967"/>
              <a:gd name="csX56" fmla="*/ 313764 w 986117"/>
              <a:gd name="csY56" fmla="*/ 1176219 h 1301967"/>
              <a:gd name="csX0" fmla="*/ 286870 w 986117"/>
              <a:gd name="csY0" fmla="*/ 1167255 h 1301967"/>
              <a:gd name="csX1" fmla="*/ 147019 w 986117"/>
              <a:gd name="csY1" fmla="*/ 520003 h 1301967"/>
              <a:gd name="csX2" fmla="*/ 0 w 986117"/>
              <a:gd name="csY2" fmla="*/ 55631 h 1301967"/>
              <a:gd name="csX3" fmla="*/ 44823 w 986117"/>
              <a:gd name="csY3" fmla="*/ 46667 h 1301967"/>
              <a:gd name="csX4" fmla="*/ 188258 w 986117"/>
              <a:gd name="csY4" fmla="*/ 64596 h 1301967"/>
              <a:gd name="csX5" fmla="*/ 233082 w 986117"/>
              <a:gd name="csY5" fmla="*/ 91490 h 1301967"/>
              <a:gd name="csX6" fmla="*/ 268941 w 986117"/>
              <a:gd name="csY6" fmla="*/ 100455 h 1301967"/>
              <a:gd name="csX7" fmla="*/ 304800 w 986117"/>
              <a:gd name="csY7" fmla="*/ 118384 h 1301967"/>
              <a:gd name="csX8" fmla="*/ 322729 w 986117"/>
              <a:gd name="csY8" fmla="*/ 136314 h 1301967"/>
              <a:gd name="csX9" fmla="*/ 358588 w 986117"/>
              <a:gd name="csY9" fmla="*/ 154243 h 1301967"/>
              <a:gd name="csX10" fmla="*/ 385482 w 986117"/>
              <a:gd name="csY10" fmla="*/ 172172 h 1301967"/>
              <a:gd name="csX11" fmla="*/ 430305 w 986117"/>
              <a:gd name="csY11" fmla="*/ 55631 h 1301967"/>
              <a:gd name="csX12" fmla="*/ 466164 w 986117"/>
              <a:gd name="csY12" fmla="*/ 46667 h 1301967"/>
              <a:gd name="csX13" fmla="*/ 475129 w 986117"/>
              <a:gd name="csY13" fmla="*/ 10808 h 1301967"/>
              <a:gd name="csX14" fmla="*/ 519953 w 986117"/>
              <a:gd name="csY14" fmla="*/ 1843 h 1301967"/>
              <a:gd name="csX15" fmla="*/ 591670 w 986117"/>
              <a:gd name="csY15" fmla="*/ 73561 h 1301967"/>
              <a:gd name="csX16" fmla="*/ 618564 w 986117"/>
              <a:gd name="csY16" fmla="*/ 208031 h 1301967"/>
              <a:gd name="csX17" fmla="*/ 636494 w 986117"/>
              <a:gd name="csY17" fmla="*/ 234925 h 1301967"/>
              <a:gd name="csX18" fmla="*/ 663388 w 986117"/>
              <a:gd name="csY18" fmla="*/ 306643 h 1301967"/>
              <a:gd name="csX19" fmla="*/ 672353 w 986117"/>
              <a:gd name="csY19" fmla="*/ 485937 h 1301967"/>
              <a:gd name="csX20" fmla="*/ 681317 w 986117"/>
              <a:gd name="csY20" fmla="*/ 539725 h 1301967"/>
              <a:gd name="csX21" fmla="*/ 708211 w 986117"/>
              <a:gd name="csY21" fmla="*/ 710055 h 1301967"/>
              <a:gd name="csX22" fmla="*/ 735105 w 986117"/>
              <a:gd name="csY22" fmla="*/ 736949 h 1301967"/>
              <a:gd name="csX23" fmla="*/ 744070 w 986117"/>
              <a:gd name="csY23" fmla="*/ 763843 h 1301967"/>
              <a:gd name="csX24" fmla="*/ 753035 w 986117"/>
              <a:gd name="csY24" fmla="*/ 799702 h 1301967"/>
              <a:gd name="csX25" fmla="*/ 788894 w 986117"/>
              <a:gd name="csY25" fmla="*/ 835561 h 1301967"/>
              <a:gd name="csX26" fmla="*/ 797858 w 986117"/>
              <a:gd name="csY26" fmla="*/ 862455 h 1301967"/>
              <a:gd name="csX27" fmla="*/ 842682 w 986117"/>
              <a:gd name="csY27" fmla="*/ 907278 h 1301967"/>
              <a:gd name="csX28" fmla="*/ 869576 w 986117"/>
              <a:gd name="csY28" fmla="*/ 987961 h 1301967"/>
              <a:gd name="csX29" fmla="*/ 878541 w 986117"/>
              <a:gd name="csY29" fmla="*/ 1014855 h 1301967"/>
              <a:gd name="csX30" fmla="*/ 887505 w 986117"/>
              <a:gd name="csY30" fmla="*/ 1050714 h 1301967"/>
              <a:gd name="csX31" fmla="*/ 905435 w 986117"/>
              <a:gd name="csY31" fmla="*/ 1077608 h 1301967"/>
              <a:gd name="csX32" fmla="*/ 914400 w 986117"/>
              <a:gd name="csY32" fmla="*/ 1104502 h 1301967"/>
              <a:gd name="csX33" fmla="*/ 941294 w 986117"/>
              <a:gd name="csY33" fmla="*/ 1122431 h 1301967"/>
              <a:gd name="csX34" fmla="*/ 950258 w 986117"/>
              <a:gd name="csY34" fmla="*/ 1149325 h 1301967"/>
              <a:gd name="csX35" fmla="*/ 986117 w 986117"/>
              <a:gd name="csY35" fmla="*/ 1158290 h 1301967"/>
              <a:gd name="csX36" fmla="*/ 950258 w 986117"/>
              <a:gd name="csY36" fmla="*/ 1167255 h 1301967"/>
              <a:gd name="csX37" fmla="*/ 806823 w 986117"/>
              <a:gd name="csY37" fmla="*/ 1185184 h 1301967"/>
              <a:gd name="csX38" fmla="*/ 788894 w 986117"/>
              <a:gd name="csY38" fmla="*/ 1203114 h 1301967"/>
              <a:gd name="csX39" fmla="*/ 762000 w 986117"/>
              <a:gd name="csY39" fmla="*/ 1167255 h 1301967"/>
              <a:gd name="csX40" fmla="*/ 717176 w 986117"/>
              <a:gd name="csY40" fmla="*/ 1113467 h 1301967"/>
              <a:gd name="csX41" fmla="*/ 699247 w 986117"/>
              <a:gd name="csY41" fmla="*/ 1086572 h 1301967"/>
              <a:gd name="csX42" fmla="*/ 663388 w 986117"/>
              <a:gd name="csY42" fmla="*/ 1077608 h 1301967"/>
              <a:gd name="csX43" fmla="*/ 636494 w 986117"/>
              <a:gd name="csY43" fmla="*/ 1068643 h 1301967"/>
              <a:gd name="csX44" fmla="*/ 493058 w 986117"/>
              <a:gd name="csY44" fmla="*/ 1077608 h 1301967"/>
              <a:gd name="csX45" fmla="*/ 475129 w 986117"/>
              <a:gd name="csY45" fmla="*/ 1122431 h 1301967"/>
              <a:gd name="csX46" fmla="*/ 457200 w 986117"/>
              <a:gd name="csY46" fmla="*/ 1158290 h 1301967"/>
              <a:gd name="csX47" fmla="*/ 430305 w 986117"/>
              <a:gd name="csY47" fmla="*/ 1185184 h 1301967"/>
              <a:gd name="csX48" fmla="*/ 412376 w 986117"/>
              <a:gd name="csY48" fmla="*/ 1212078 h 1301967"/>
              <a:gd name="csX49" fmla="*/ 457200 w 986117"/>
              <a:gd name="csY49" fmla="*/ 1238972 h 1301967"/>
              <a:gd name="csX50" fmla="*/ 484094 w 986117"/>
              <a:gd name="csY50" fmla="*/ 1247937 h 1301967"/>
              <a:gd name="csX51" fmla="*/ 510988 w 986117"/>
              <a:gd name="csY51" fmla="*/ 1221043 h 1301967"/>
              <a:gd name="csX52" fmla="*/ 528917 w 986117"/>
              <a:gd name="csY52" fmla="*/ 1265867 h 1301967"/>
              <a:gd name="csX53" fmla="*/ 403412 w 986117"/>
              <a:gd name="csY53" fmla="*/ 1301725 h 1301967"/>
              <a:gd name="csX54" fmla="*/ 349623 w 986117"/>
              <a:gd name="csY54" fmla="*/ 1247937 h 1301967"/>
              <a:gd name="csX55" fmla="*/ 322729 w 986117"/>
              <a:gd name="csY55" fmla="*/ 1230008 h 1301967"/>
              <a:gd name="csX56" fmla="*/ 313764 w 986117"/>
              <a:gd name="csY56" fmla="*/ 1176219 h 13019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</a:cxnLst>
            <a:rect l="l" t="t" r="r" b="b"/>
            <a:pathLst>
              <a:path w="986117" h="1301967">
                <a:moveTo>
                  <a:pt x="286870" y="1167255"/>
                </a:moveTo>
                <a:lnTo>
                  <a:pt x="147019" y="520003"/>
                </a:lnTo>
                <a:cubicBezTo>
                  <a:pt x="99207" y="334732"/>
                  <a:pt x="40341" y="134520"/>
                  <a:pt x="0" y="55631"/>
                </a:cubicBezTo>
                <a:cubicBezTo>
                  <a:pt x="14941" y="52643"/>
                  <a:pt x="29586" y="46667"/>
                  <a:pt x="44823" y="46667"/>
                </a:cubicBezTo>
                <a:cubicBezTo>
                  <a:pt x="124732" y="46667"/>
                  <a:pt x="131169" y="50323"/>
                  <a:pt x="188258" y="64596"/>
                </a:cubicBezTo>
                <a:cubicBezTo>
                  <a:pt x="203199" y="73561"/>
                  <a:pt x="217159" y="84413"/>
                  <a:pt x="233082" y="91490"/>
                </a:cubicBezTo>
                <a:cubicBezTo>
                  <a:pt x="244341" y="96494"/>
                  <a:pt x="257405" y="96129"/>
                  <a:pt x="268941" y="100455"/>
                </a:cubicBezTo>
                <a:cubicBezTo>
                  <a:pt x="281454" y="105147"/>
                  <a:pt x="292847" y="112408"/>
                  <a:pt x="304800" y="118384"/>
                </a:cubicBezTo>
                <a:cubicBezTo>
                  <a:pt x="310776" y="124361"/>
                  <a:pt x="315696" y="131626"/>
                  <a:pt x="322729" y="136314"/>
                </a:cubicBezTo>
                <a:cubicBezTo>
                  <a:pt x="333848" y="143727"/>
                  <a:pt x="346985" y="147613"/>
                  <a:pt x="358588" y="154243"/>
                </a:cubicBezTo>
                <a:cubicBezTo>
                  <a:pt x="367943" y="159588"/>
                  <a:pt x="376517" y="166196"/>
                  <a:pt x="385482" y="172172"/>
                </a:cubicBezTo>
                <a:cubicBezTo>
                  <a:pt x="388854" y="148569"/>
                  <a:pt x="391538" y="65322"/>
                  <a:pt x="430305" y="55631"/>
                </a:cubicBezTo>
                <a:lnTo>
                  <a:pt x="466164" y="46667"/>
                </a:lnTo>
                <a:cubicBezTo>
                  <a:pt x="469152" y="34714"/>
                  <a:pt x="465664" y="18696"/>
                  <a:pt x="475129" y="10808"/>
                </a:cubicBezTo>
                <a:cubicBezTo>
                  <a:pt x="486835" y="1053"/>
                  <a:pt x="505358" y="-2535"/>
                  <a:pt x="519953" y="1843"/>
                </a:cubicBezTo>
                <a:cubicBezTo>
                  <a:pt x="549109" y="10590"/>
                  <a:pt x="574640" y="50855"/>
                  <a:pt x="591670" y="73561"/>
                </a:cubicBezTo>
                <a:cubicBezTo>
                  <a:pt x="598390" y="127319"/>
                  <a:pt x="598480" y="157823"/>
                  <a:pt x="618564" y="208031"/>
                </a:cubicBezTo>
                <a:cubicBezTo>
                  <a:pt x="622565" y="218035"/>
                  <a:pt x="631148" y="225570"/>
                  <a:pt x="636494" y="234925"/>
                </a:cubicBezTo>
                <a:cubicBezTo>
                  <a:pt x="657328" y="271384"/>
                  <a:pt x="653584" y="267426"/>
                  <a:pt x="663388" y="306643"/>
                </a:cubicBezTo>
                <a:cubicBezTo>
                  <a:pt x="666376" y="366408"/>
                  <a:pt x="667764" y="426274"/>
                  <a:pt x="672353" y="485937"/>
                </a:cubicBezTo>
                <a:cubicBezTo>
                  <a:pt x="673747" y="504060"/>
                  <a:pt x="679508" y="521639"/>
                  <a:pt x="681317" y="539725"/>
                </a:cubicBezTo>
                <a:cubicBezTo>
                  <a:pt x="686886" y="595415"/>
                  <a:pt x="676449" y="659234"/>
                  <a:pt x="708211" y="710055"/>
                </a:cubicBezTo>
                <a:cubicBezTo>
                  <a:pt x="714930" y="720806"/>
                  <a:pt x="726140" y="727984"/>
                  <a:pt x="735105" y="736949"/>
                </a:cubicBezTo>
                <a:cubicBezTo>
                  <a:pt x="738093" y="745914"/>
                  <a:pt x="741474" y="754757"/>
                  <a:pt x="744070" y="763843"/>
                </a:cubicBezTo>
                <a:cubicBezTo>
                  <a:pt x="747455" y="775690"/>
                  <a:pt x="746505" y="789254"/>
                  <a:pt x="753035" y="799702"/>
                </a:cubicBezTo>
                <a:cubicBezTo>
                  <a:pt x="761994" y="814037"/>
                  <a:pt x="776941" y="823608"/>
                  <a:pt x="788894" y="835561"/>
                </a:cubicBezTo>
                <a:cubicBezTo>
                  <a:pt x="791882" y="844526"/>
                  <a:pt x="791955" y="855076"/>
                  <a:pt x="797858" y="862455"/>
                </a:cubicBezTo>
                <a:cubicBezTo>
                  <a:pt x="845670" y="922219"/>
                  <a:pt x="806825" y="835561"/>
                  <a:pt x="842682" y="907278"/>
                </a:cubicBezTo>
                <a:cubicBezTo>
                  <a:pt x="863287" y="948489"/>
                  <a:pt x="858163" y="948015"/>
                  <a:pt x="869576" y="987961"/>
                </a:cubicBezTo>
                <a:cubicBezTo>
                  <a:pt x="872172" y="997047"/>
                  <a:pt x="875945" y="1005769"/>
                  <a:pt x="878541" y="1014855"/>
                </a:cubicBezTo>
                <a:cubicBezTo>
                  <a:pt x="881926" y="1026702"/>
                  <a:pt x="882652" y="1039389"/>
                  <a:pt x="887505" y="1050714"/>
                </a:cubicBezTo>
                <a:cubicBezTo>
                  <a:pt x="891749" y="1060617"/>
                  <a:pt x="900616" y="1067971"/>
                  <a:pt x="905435" y="1077608"/>
                </a:cubicBezTo>
                <a:cubicBezTo>
                  <a:pt x="909661" y="1086060"/>
                  <a:pt x="908497" y="1097123"/>
                  <a:pt x="914400" y="1104502"/>
                </a:cubicBezTo>
                <a:cubicBezTo>
                  <a:pt x="921131" y="1112915"/>
                  <a:pt x="932329" y="1116455"/>
                  <a:pt x="941294" y="1122431"/>
                </a:cubicBezTo>
                <a:cubicBezTo>
                  <a:pt x="944282" y="1131396"/>
                  <a:pt x="942879" y="1143422"/>
                  <a:pt x="950258" y="1149325"/>
                </a:cubicBezTo>
                <a:cubicBezTo>
                  <a:pt x="959879" y="1157022"/>
                  <a:pt x="986117" y="1145969"/>
                  <a:pt x="986117" y="1158290"/>
                </a:cubicBezTo>
                <a:cubicBezTo>
                  <a:pt x="986117" y="1170611"/>
                  <a:pt x="962443" y="1165427"/>
                  <a:pt x="950258" y="1167255"/>
                </a:cubicBezTo>
                <a:cubicBezTo>
                  <a:pt x="902607" y="1174403"/>
                  <a:pt x="854635" y="1179208"/>
                  <a:pt x="806823" y="1185184"/>
                </a:cubicBezTo>
                <a:cubicBezTo>
                  <a:pt x="800847" y="1191161"/>
                  <a:pt x="796742" y="1206253"/>
                  <a:pt x="788894" y="1203114"/>
                </a:cubicBezTo>
                <a:cubicBezTo>
                  <a:pt x="775021" y="1197565"/>
                  <a:pt x="771565" y="1178733"/>
                  <a:pt x="762000" y="1167255"/>
                </a:cubicBezTo>
                <a:cubicBezTo>
                  <a:pt x="711043" y="1106106"/>
                  <a:pt x="788848" y="1213809"/>
                  <a:pt x="717176" y="1113467"/>
                </a:cubicBezTo>
                <a:cubicBezTo>
                  <a:pt x="710914" y="1104699"/>
                  <a:pt x="708212" y="1092549"/>
                  <a:pt x="699247" y="1086572"/>
                </a:cubicBezTo>
                <a:cubicBezTo>
                  <a:pt x="688995" y="1079738"/>
                  <a:pt x="675235" y="1080993"/>
                  <a:pt x="663388" y="1077608"/>
                </a:cubicBezTo>
                <a:cubicBezTo>
                  <a:pt x="654302" y="1075012"/>
                  <a:pt x="645459" y="1071631"/>
                  <a:pt x="636494" y="1068643"/>
                </a:cubicBezTo>
                <a:lnTo>
                  <a:pt x="493058" y="1077608"/>
                </a:lnTo>
                <a:cubicBezTo>
                  <a:pt x="477792" y="1082697"/>
                  <a:pt x="481664" y="1107726"/>
                  <a:pt x="475129" y="1122431"/>
                </a:cubicBezTo>
                <a:cubicBezTo>
                  <a:pt x="469702" y="1134643"/>
                  <a:pt x="464968" y="1147415"/>
                  <a:pt x="457200" y="1158290"/>
                </a:cubicBezTo>
                <a:cubicBezTo>
                  <a:pt x="449831" y="1168607"/>
                  <a:pt x="438421" y="1175444"/>
                  <a:pt x="430305" y="1185184"/>
                </a:cubicBezTo>
                <a:cubicBezTo>
                  <a:pt x="423408" y="1193461"/>
                  <a:pt x="418352" y="1203113"/>
                  <a:pt x="412376" y="1212078"/>
                </a:cubicBezTo>
                <a:cubicBezTo>
                  <a:pt x="427317" y="1221043"/>
                  <a:pt x="441615" y="1231180"/>
                  <a:pt x="457200" y="1238972"/>
                </a:cubicBezTo>
                <a:cubicBezTo>
                  <a:pt x="465652" y="1243198"/>
                  <a:pt x="475129" y="1250925"/>
                  <a:pt x="484094" y="1247937"/>
                </a:cubicBezTo>
                <a:cubicBezTo>
                  <a:pt x="496121" y="1243928"/>
                  <a:pt x="502023" y="1230008"/>
                  <a:pt x="510988" y="1221043"/>
                </a:cubicBezTo>
                <a:cubicBezTo>
                  <a:pt x="523830" y="1229604"/>
                  <a:pt x="546846" y="1252420"/>
                  <a:pt x="528917" y="1265867"/>
                </a:cubicBezTo>
                <a:cubicBezTo>
                  <a:pt x="510988" y="1279314"/>
                  <a:pt x="433294" y="1304713"/>
                  <a:pt x="403412" y="1301725"/>
                </a:cubicBezTo>
                <a:cubicBezTo>
                  <a:pt x="373530" y="1298737"/>
                  <a:pt x="363070" y="1259890"/>
                  <a:pt x="349623" y="1247937"/>
                </a:cubicBezTo>
                <a:cubicBezTo>
                  <a:pt x="336176" y="1235984"/>
                  <a:pt x="322729" y="1230008"/>
                  <a:pt x="322729" y="1230008"/>
                </a:cubicBezTo>
                <a:cubicBezTo>
                  <a:pt x="312314" y="1188351"/>
                  <a:pt x="313764" y="1206470"/>
                  <a:pt x="313764" y="1176219"/>
                </a:cubicBezTo>
              </a:path>
            </a:pathLst>
          </a:custGeom>
          <a:solidFill>
            <a:srgbClr val="C51A1B">
              <a:alpha val="28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79FB379E-B2BD-EE53-5DB6-4466FF58C1B1}"/>
              </a:ext>
            </a:extLst>
          </p:cNvPr>
          <p:cNvSpPr/>
          <p:nvPr/>
        </p:nvSpPr>
        <p:spPr>
          <a:xfrm>
            <a:off x="3263153" y="1147482"/>
            <a:ext cx="941952" cy="510996"/>
          </a:xfrm>
          <a:custGeom>
            <a:avLst/>
            <a:gdLst>
              <a:gd name="csX0" fmla="*/ 0 w 941952"/>
              <a:gd name="csY0" fmla="*/ 215153 h 510996"/>
              <a:gd name="csX1" fmla="*/ 98612 w 941952"/>
              <a:gd name="csY1" fmla="*/ 224118 h 510996"/>
              <a:gd name="csX2" fmla="*/ 215153 w 941952"/>
              <a:gd name="csY2" fmla="*/ 206189 h 510996"/>
              <a:gd name="csX3" fmla="*/ 268941 w 941952"/>
              <a:gd name="csY3" fmla="*/ 197224 h 510996"/>
              <a:gd name="csX4" fmla="*/ 295835 w 941952"/>
              <a:gd name="csY4" fmla="*/ 206189 h 510996"/>
              <a:gd name="csX5" fmla="*/ 304800 w 941952"/>
              <a:gd name="csY5" fmla="*/ 179294 h 510996"/>
              <a:gd name="csX6" fmla="*/ 313765 w 941952"/>
              <a:gd name="csY6" fmla="*/ 143436 h 510996"/>
              <a:gd name="csX7" fmla="*/ 349623 w 941952"/>
              <a:gd name="csY7" fmla="*/ 134471 h 510996"/>
              <a:gd name="csX8" fmla="*/ 466165 w 941952"/>
              <a:gd name="csY8" fmla="*/ 125506 h 510996"/>
              <a:gd name="csX9" fmla="*/ 475129 w 941952"/>
              <a:gd name="csY9" fmla="*/ 89647 h 510996"/>
              <a:gd name="csX10" fmla="*/ 510988 w 941952"/>
              <a:gd name="csY10" fmla="*/ 62753 h 510996"/>
              <a:gd name="csX11" fmla="*/ 573741 w 941952"/>
              <a:gd name="csY11" fmla="*/ 8965 h 510996"/>
              <a:gd name="csX12" fmla="*/ 600635 w 941952"/>
              <a:gd name="csY12" fmla="*/ 0 h 510996"/>
              <a:gd name="csX13" fmla="*/ 663388 w 941952"/>
              <a:gd name="csY13" fmla="*/ 71718 h 510996"/>
              <a:gd name="csX14" fmla="*/ 690282 w 941952"/>
              <a:gd name="csY14" fmla="*/ 89647 h 510996"/>
              <a:gd name="csX15" fmla="*/ 744071 w 941952"/>
              <a:gd name="csY15" fmla="*/ 134471 h 510996"/>
              <a:gd name="csX16" fmla="*/ 762000 w 941952"/>
              <a:gd name="csY16" fmla="*/ 161365 h 510996"/>
              <a:gd name="csX17" fmla="*/ 851647 w 941952"/>
              <a:gd name="csY17" fmla="*/ 242047 h 510996"/>
              <a:gd name="csX18" fmla="*/ 878541 w 941952"/>
              <a:gd name="csY18" fmla="*/ 277906 h 510996"/>
              <a:gd name="csX19" fmla="*/ 896471 w 941952"/>
              <a:gd name="csY19" fmla="*/ 304800 h 510996"/>
              <a:gd name="csX20" fmla="*/ 923365 w 941952"/>
              <a:gd name="csY20" fmla="*/ 322730 h 510996"/>
              <a:gd name="csX21" fmla="*/ 932329 w 941952"/>
              <a:gd name="csY21" fmla="*/ 385483 h 510996"/>
              <a:gd name="csX22" fmla="*/ 905435 w 941952"/>
              <a:gd name="csY22" fmla="*/ 394447 h 510996"/>
              <a:gd name="csX23" fmla="*/ 896471 w 941952"/>
              <a:gd name="csY23" fmla="*/ 430306 h 510996"/>
              <a:gd name="csX24" fmla="*/ 869576 w 941952"/>
              <a:gd name="csY24" fmla="*/ 439271 h 510996"/>
              <a:gd name="csX25" fmla="*/ 797859 w 941952"/>
              <a:gd name="csY25" fmla="*/ 421342 h 510996"/>
              <a:gd name="csX26" fmla="*/ 753035 w 941952"/>
              <a:gd name="csY26" fmla="*/ 367553 h 510996"/>
              <a:gd name="csX27" fmla="*/ 735106 w 941952"/>
              <a:gd name="csY27" fmla="*/ 385483 h 510996"/>
              <a:gd name="csX28" fmla="*/ 708212 w 941952"/>
              <a:gd name="csY28" fmla="*/ 403412 h 510996"/>
              <a:gd name="csX29" fmla="*/ 672353 w 941952"/>
              <a:gd name="csY29" fmla="*/ 421342 h 510996"/>
              <a:gd name="csX30" fmla="*/ 609600 w 941952"/>
              <a:gd name="csY30" fmla="*/ 466165 h 510996"/>
              <a:gd name="csX31" fmla="*/ 502023 w 941952"/>
              <a:gd name="csY31" fmla="*/ 493059 h 510996"/>
              <a:gd name="csX32" fmla="*/ 448235 w 941952"/>
              <a:gd name="csY32" fmla="*/ 475130 h 510996"/>
              <a:gd name="csX33" fmla="*/ 385482 w 941952"/>
              <a:gd name="csY33" fmla="*/ 448236 h 510996"/>
              <a:gd name="csX34" fmla="*/ 349623 w 941952"/>
              <a:gd name="csY34" fmla="*/ 457200 h 510996"/>
              <a:gd name="csX35" fmla="*/ 242047 w 941952"/>
              <a:gd name="csY35" fmla="*/ 475130 h 510996"/>
              <a:gd name="csX36" fmla="*/ 206188 w 941952"/>
              <a:gd name="csY36" fmla="*/ 493059 h 510996"/>
              <a:gd name="csX37" fmla="*/ 170329 w 941952"/>
              <a:gd name="csY37" fmla="*/ 502024 h 510996"/>
              <a:gd name="csX38" fmla="*/ 116541 w 941952"/>
              <a:gd name="csY38" fmla="*/ 510989 h 5109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941952" h="510996">
                <a:moveTo>
                  <a:pt x="0" y="215153"/>
                </a:moveTo>
                <a:cubicBezTo>
                  <a:pt x="32871" y="218141"/>
                  <a:pt x="65606" y="224118"/>
                  <a:pt x="98612" y="224118"/>
                </a:cubicBezTo>
                <a:cubicBezTo>
                  <a:pt x="241081" y="224118"/>
                  <a:pt x="146107" y="221532"/>
                  <a:pt x="215153" y="206189"/>
                </a:cubicBezTo>
                <a:cubicBezTo>
                  <a:pt x="232897" y="202246"/>
                  <a:pt x="251012" y="200212"/>
                  <a:pt x="268941" y="197224"/>
                </a:cubicBezTo>
                <a:cubicBezTo>
                  <a:pt x="277906" y="200212"/>
                  <a:pt x="287383" y="210415"/>
                  <a:pt x="295835" y="206189"/>
                </a:cubicBezTo>
                <a:cubicBezTo>
                  <a:pt x="304287" y="201963"/>
                  <a:pt x="302204" y="188380"/>
                  <a:pt x="304800" y="179294"/>
                </a:cubicBezTo>
                <a:cubicBezTo>
                  <a:pt x="308185" y="167448"/>
                  <a:pt x="305053" y="152148"/>
                  <a:pt x="313765" y="143436"/>
                </a:cubicBezTo>
                <a:cubicBezTo>
                  <a:pt x="322477" y="134724"/>
                  <a:pt x="337387" y="135911"/>
                  <a:pt x="349623" y="134471"/>
                </a:cubicBezTo>
                <a:cubicBezTo>
                  <a:pt x="388318" y="129918"/>
                  <a:pt x="427318" y="128494"/>
                  <a:pt x="466165" y="125506"/>
                </a:cubicBezTo>
                <a:cubicBezTo>
                  <a:pt x="469153" y="113553"/>
                  <a:pt x="467968" y="99673"/>
                  <a:pt x="475129" y="89647"/>
                </a:cubicBezTo>
                <a:cubicBezTo>
                  <a:pt x="483813" y="77489"/>
                  <a:pt x="499744" y="72592"/>
                  <a:pt x="510988" y="62753"/>
                </a:cubicBezTo>
                <a:cubicBezTo>
                  <a:pt x="540399" y="37018"/>
                  <a:pt x="541747" y="24962"/>
                  <a:pt x="573741" y="8965"/>
                </a:cubicBezTo>
                <a:cubicBezTo>
                  <a:pt x="582193" y="4739"/>
                  <a:pt x="591670" y="2988"/>
                  <a:pt x="600635" y="0"/>
                </a:cubicBezTo>
                <a:cubicBezTo>
                  <a:pt x="619588" y="28429"/>
                  <a:pt x="631926" y="50744"/>
                  <a:pt x="663388" y="71718"/>
                </a:cubicBezTo>
                <a:cubicBezTo>
                  <a:pt x="672353" y="77694"/>
                  <a:pt x="682005" y="82750"/>
                  <a:pt x="690282" y="89647"/>
                </a:cubicBezTo>
                <a:cubicBezTo>
                  <a:pt x="759302" y="147164"/>
                  <a:pt x="677301" y="89960"/>
                  <a:pt x="744071" y="134471"/>
                </a:cubicBezTo>
                <a:cubicBezTo>
                  <a:pt x="750047" y="143436"/>
                  <a:pt x="754793" y="153357"/>
                  <a:pt x="762000" y="161365"/>
                </a:cubicBezTo>
                <a:cubicBezTo>
                  <a:pt x="814779" y="220008"/>
                  <a:pt x="806547" y="211981"/>
                  <a:pt x="851647" y="242047"/>
                </a:cubicBezTo>
                <a:cubicBezTo>
                  <a:pt x="860612" y="254000"/>
                  <a:pt x="869857" y="265748"/>
                  <a:pt x="878541" y="277906"/>
                </a:cubicBezTo>
                <a:cubicBezTo>
                  <a:pt x="884803" y="286673"/>
                  <a:pt x="888852" y="297181"/>
                  <a:pt x="896471" y="304800"/>
                </a:cubicBezTo>
                <a:cubicBezTo>
                  <a:pt x="904090" y="312419"/>
                  <a:pt x="914400" y="316753"/>
                  <a:pt x="923365" y="322730"/>
                </a:cubicBezTo>
                <a:cubicBezTo>
                  <a:pt x="933084" y="342168"/>
                  <a:pt x="954314" y="363499"/>
                  <a:pt x="932329" y="385483"/>
                </a:cubicBezTo>
                <a:cubicBezTo>
                  <a:pt x="925647" y="392165"/>
                  <a:pt x="914400" y="391459"/>
                  <a:pt x="905435" y="394447"/>
                </a:cubicBezTo>
                <a:cubicBezTo>
                  <a:pt x="902447" y="406400"/>
                  <a:pt x="904168" y="420685"/>
                  <a:pt x="896471" y="430306"/>
                </a:cubicBezTo>
                <a:cubicBezTo>
                  <a:pt x="890568" y="437685"/>
                  <a:pt x="879026" y="439271"/>
                  <a:pt x="869576" y="439271"/>
                </a:cubicBezTo>
                <a:cubicBezTo>
                  <a:pt x="847944" y="439271"/>
                  <a:pt x="819079" y="428415"/>
                  <a:pt x="797859" y="421342"/>
                </a:cubicBezTo>
                <a:cubicBezTo>
                  <a:pt x="790947" y="410974"/>
                  <a:pt x="766309" y="370208"/>
                  <a:pt x="753035" y="367553"/>
                </a:cubicBezTo>
                <a:cubicBezTo>
                  <a:pt x="744747" y="365896"/>
                  <a:pt x="741706" y="380203"/>
                  <a:pt x="735106" y="385483"/>
                </a:cubicBezTo>
                <a:cubicBezTo>
                  <a:pt x="726693" y="392214"/>
                  <a:pt x="717567" y="398067"/>
                  <a:pt x="708212" y="403412"/>
                </a:cubicBezTo>
                <a:cubicBezTo>
                  <a:pt x="696609" y="410042"/>
                  <a:pt x="683472" y="413929"/>
                  <a:pt x="672353" y="421342"/>
                </a:cubicBezTo>
                <a:cubicBezTo>
                  <a:pt x="611892" y="461649"/>
                  <a:pt x="723949" y="414188"/>
                  <a:pt x="609600" y="466165"/>
                </a:cubicBezTo>
                <a:cubicBezTo>
                  <a:pt x="568478" y="484857"/>
                  <a:pt x="545687" y="485782"/>
                  <a:pt x="502023" y="493059"/>
                </a:cubicBezTo>
                <a:cubicBezTo>
                  <a:pt x="484094" y="487083"/>
                  <a:pt x="462584" y="487429"/>
                  <a:pt x="448235" y="475130"/>
                </a:cubicBezTo>
                <a:cubicBezTo>
                  <a:pt x="396512" y="430796"/>
                  <a:pt x="508003" y="423733"/>
                  <a:pt x="385482" y="448236"/>
                </a:cubicBezTo>
                <a:cubicBezTo>
                  <a:pt x="373400" y="450652"/>
                  <a:pt x="361733" y="454929"/>
                  <a:pt x="349623" y="457200"/>
                </a:cubicBezTo>
                <a:cubicBezTo>
                  <a:pt x="313892" y="463899"/>
                  <a:pt x="242047" y="475130"/>
                  <a:pt x="242047" y="475130"/>
                </a:cubicBezTo>
                <a:cubicBezTo>
                  <a:pt x="230094" y="481106"/>
                  <a:pt x="218701" y="488367"/>
                  <a:pt x="206188" y="493059"/>
                </a:cubicBezTo>
                <a:cubicBezTo>
                  <a:pt x="194652" y="497385"/>
                  <a:pt x="182356" y="499351"/>
                  <a:pt x="170329" y="502024"/>
                </a:cubicBezTo>
                <a:cubicBezTo>
                  <a:pt x="127351" y="511575"/>
                  <a:pt x="139806" y="510989"/>
                  <a:pt x="116541" y="510989"/>
                </a:cubicBezTo>
              </a:path>
            </a:pathLst>
          </a:custGeom>
          <a:solidFill>
            <a:srgbClr val="C51A1B">
              <a:alpha val="28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244399CB-0CA7-54C2-2A67-8558F7F5DA01}"/>
              </a:ext>
            </a:extLst>
          </p:cNvPr>
          <p:cNvSpPr/>
          <p:nvPr/>
        </p:nvSpPr>
        <p:spPr>
          <a:xfrm>
            <a:off x="3496181" y="2519082"/>
            <a:ext cx="385537" cy="458771"/>
          </a:xfrm>
          <a:custGeom>
            <a:avLst/>
            <a:gdLst>
              <a:gd name="csX0" fmla="*/ 9019 w 385537"/>
              <a:gd name="csY0" fmla="*/ 89647 h 458771"/>
              <a:gd name="csX1" fmla="*/ 54 w 385537"/>
              <a:gd name="csY1" fmla="*/ 134471 h 458771"/>
              <a:gd name="csX2" fmla="*/ 17984 w 385537"/>
              <a:gd name="csY2" fmla="*/ 277906 h 458771"/>
              <a:gd name="csX3" fmla="*/ 35913 w 385537"/>
              <a:gd name="csY3" fmla="*/ 394447 h 458771"/>
              <a:gd name="csX4" fmla="*/ 80737 w 385537"/>
              <a:gd name="csY4" fmla="*/ 403412 h 458771"/>
              <a:gd name="csX5" fmla="*/ 89701 w 385537"/>
              <a:gd name="csY5" fmla="*/ 457200 h 458771"/>
              <a:gd name="csX6" fmla="*/ 143490 w 385537"/>
              <a:gd name="csY6" fmla="*/ 403412 h 458771"/>
              <a:gd name="csX7" fmla="*/ 170384 w 385537"/>
              <a:gd name="csY7" fmla="*/ 394447 h 458771"/>
              <a:gd name="csX8" fmla="*/ 260031 w 385537"/>
              <a:gd name="csY8" fmla="*/ 376518 h 458771"/>
              <a:gd name="csX9" fmla="*/ 277960 w 385537"/>
              <a:gd name="csY9" fmla="*/ 349624 h 458771"/>
              <a:gd name="csX10" fmla="*/ 340713 w 385537"/>
              <a:gd name="csY10" fmla="*/ 304800 h 458771"/>
              <a:gd name="csX11" fmla="*/ 349678 w 385537"/>
              <a:gd name="csY11" fmla="*/ 277906 h 458771"/>
              <a:gd name="csX12" fmla="*/ 385537 w 385537"/>
              <a:gd name="csY12" fmla="*/ 233083 h 458771"/>
              <a:gd name="csX13" fmla="*/ 376572 w 385537"/>
              <a:gd name="csY13" fmla="*/ 206189 h 458771"/>
              <a:gd name="csX14" fmla="*/ 376572 w 385537"/>
              <a:gd name="csY14" fmla="*/ 161365 h 458771"/>
              <a:gd name="csX15" fmla="*/ 367607 w 385537"/>
              <a:gd name="csY15" fmla="*/ 98612 h 458771"/>
              <a:gd name="csX16" fmla="*/ 340713 w 385537"/>
              <a:gd name="csY16" fmla="*/ 80683 h 458771"/>
              <a:gd name="csX17" fmla="*/ 304854 w 385537"/>
              <a:gd name="csY17" fmla="*/ 35859 h 458771"/>
              <a:gd name="csX18" fmla="*/ 277960 w 385537"/>
              <a:gd name="csY18" fmla="*/ 26894 h 458771"/>
              <a:gd name="csX19" fmla="*/ 251066 w 385537"/>
              <a:gd name="csY19" fmla="*/ 8965 h 458771"/>
              <a:gd name="csX20" fmla="*/ 224172 w 385537"/>
              <a:gd name="csY20" fmla="*/ 0 h 4587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85537" h="458771">
                <a:moveTo>
                  <a:pt x="9019" y="89647"/>
                </a:moveTo>
                <a:cubicBezTo>
                  <a:pt x="6031" y="104588"/>
                  <a:pt x="-671" y="119251"/>
                  <a:pt x="54" y="134471"/>
                </a:cubicBezTo>
                <a:cubicBezTo>
                  <a:pt x="2346" y="182600"/>
                  <a:pt x="17984" y="277906"/>
                  <a:pt x="17984" y="277906"/>
                </a:cubicBezTo>
                <a:cubicBezTo>
                  <a:pt x="13118" y="321702"/>
                  <a:pt x="-10391" y="365507"/>
                  <a:pt x="35913" y="394447"/>
                </a:cubicBezTo>
                <a:cubicBezTo>
                  <a:pt x="48834" y="402523"/>
                  <a:pt x="65796" y="400424"/>
                  <a:pt x="80737" y="403412"/>
                </a:cubicBezTo>
                <a:cubicBezTo>
                  <a:pt x="83725" y="421341"/>
                  <a:pt x="74115" y="447848"/>
                  <a:pt x="89701" y="457200"/>
                </a:cubicBezTo>
                <a:cubicBezTo>
                  <a:pt x="109467" y="469060"/>
                  <a:pt x="135092" y="410130"/>
                  <a:pt x="143490" y="403412"/>
                </a:cubicBezTo>
                <a:cubicBezTo>
                  <a:pt x="150869" y="397509"/>
                  <a:pt x="161298" y="397043"/>
                  <a:pt x="170384" y="394447"/>
                </a:cubicBezTo>
                <a:cubicBezTo>
                  <a:pt x="207821" y="383751"/>
                  <a:pt x="217777" y="383561"/>
                  <a:pt x="260031" y="376518"/>
                </a:cubicBezTo>
                <a:cubicBezTo>
                  <a:pt x="266007" y="367553"/>
                  <a:pt x="270342" y="357242"/>
                  <a:pt x="277960" y="349624"/>
                </a:cubicBezTo>
                <a:cubicBezTo>
                  <a:pt x="289076" y="338508"/>
                  <a:pt x="325445" y="314979"/>
                  <a:pt x="340713" y="304800"/>
                </a:cubicBezTo>
                <a:cubicBezTo>
                  <a:pt x="343701" y="295835"/>
                  <a:pt x="345452" y="286358"/>
                  <a:pt x="349678" y="277906"/>
                </a:cubicBezTo>
                <a:cubicBezTo>
                  <a:pt x="360988" y="255286"/>
                  <a:pt x="368859" y="249760"/>
                  <a:pt x="385537" y="233083"/>
                </a:cubicBezTo>
                <a:cubicBezTo>
                  <a:pt x="382549" y="224118"/>
                  <a:pt x="382475" y="213568"/>
                  <a:pt x="376572" y="206189"/>
                </a:cubicBezTo>
                <a:cubicBezTo>
                  <a:pt x="348836" y="171519"/>
                  <a:pt x="330637" y="207300"/>
                  <a:pt x="376572" y="161365"/>
                </a:cubicBezTo>
                <a:cubicBezTo>
                  <a:pt x="373584" y="140447"/>
                  <a:pt x="376189" y="117921"/>
                  <a:pt x="367607" y="98612"/>
                </a:cubicBezTo>
                <a:cubicBezTo>
                  <a:pt x="363231" y="88766"/>
                  <a:pt x="347444" y="89096"/>
                  <a:pt x="340713" y="80683"/>
                </a:cubicBezTo>
                <a:cubicBezTo>
                  <a:pt x="306247" y="37601"/>
                  <a:pt x="364802" y="65834"/>
                  <a:pt x="304854" y="35859"/>
                </a:cubicBezTo>
                <a:cubicBezTo>
                  <a:pt x="296402" y="31633"/>
                  <a:pt x="286412" y="31120"/>
                  <a:pt x="277960" y="26894"/>
                </a:cubicBezTo>
                <a:cubicBezTo>
                  <a:pt x="268323" y="22076"/>
                  <a:pt x="260703" y="13783"/>
                  <a:pt x="251066" y="8965"/>
                </a:cubicBezTo>
                <a:cubicBezTo>
                  <a:pt x="242614" y="4739"/>
                  <a:pt x="224172" y="0"/>
                  <a:pt x="224172" y="0"/>
                </a:cubicBezTo>
              </a:path>
            </a:pathLst>
          </a:custGeom>
          <a:solidFill>
            <a:srgbClr val="C51A1B">
              <a:alpha val="28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FF24A2BC-09E6-E471-755B-00B830056E95}"/>
              </a:ext>
            </a:extLst>
          </p:cNvPr>
          <p:cNvSpPr/>
          <p:nvPr/>
        </p:nvSpPr>
        <p:spPr>
          <a:xfrm>
            <a:off x="4778188" y="3593373"/>
            <a:ext cx="995083" cy="951733"/>
          </a:xfrm>
          <a:custGeom>
            <a:avLst/>
            <a:gdLst>
              <a:gd name="csX0" fmla="*/ 80683 w 995083"/>
              <a:gd name="csY0" fmla="*/ 422815 h 951733"/>
              <a:gd name="csX1" fmla="*/ 35859 w 995083"/>
              <a:gd name="csY1" fmla="*/ 395921 h 951733"/>
              <a:gd name="csX2" fmla="*/ 8965 w 995083"/>
              <a:gd name="csY2" fmla="*/ 386956 h 951733"/>
              <a:gd name="csX3" fmla="*/ 0 w 995083"/>
              <a:gd name="csY3" fmla="*/ 351098 h 951733"/>
              <a:gd name="csX4" fmla="*/ 17930 w 995083"/>
              <a:gd name="csY4" fmla="*/ 279380 h 951733"/>
              <a:gd name="csX5" fmla="*/ 35859 w 995083"/>
              <a:gd name="csY5" fmla="*/ 234556 h 951733"/>
              <a:gd name="csX6" fmla="*/ 71718 w 995083"/>
              <a:gd name="csY6" fmla="*/ 198698 h 951733"/>
              <a:gd name="csX7" fmla="*/ 170330 w 995083"/>
              <a:gd name="csY7" fmla="*/ 118015 h 951733"/>
              <a:gd name="csX8" fmla="*/ 233083 w 995083"/>
              <a:gd name="csY8" fmla="*/ 64227 h 951733"/>
              <a:gd name="csX9" fmla="*/ 251012 w 995083"/>
              <a:gd name="csY9" fmla="*/ 37333 h 951733"/>
              <a:gd name="csX10" fmla="*/ 268941 w 995083"/>
              <a:gd name="csY10" fmla="*/ 1474 h 951733"/>
              <a:gd name="csX11" fmla="*/ 304800 w 995083"/>
              <a:gd name="csY11" fmla="*/ 10439 h 951733"/>
              <a:gd name="csX12" fmla="*/ 322730 w 995083"/>
              <a:gd name="csY12" fmla="*/ 37333 h 951733"/>
              <a:gd name="csX13" fmla="*/ 349624 w 995083"/>
              <a:gd name="csY13" fmla="*/ 100086 h 951733"/>
              <a:gd name="csX14" fmla="*/ 376518 w 995083"/>
              <a:gd name="csY14" fmla="*/ 118015 h 951733"/>
              <a:gd name="csX15" fmla="*/ 403412 w 995083"/>
              <a:gd name="csY15" fmla="*/ 144909 h 951733"/>
              <a:gd name="csX16" fmla="*/ 475130 w 995083"/>
              <a:gd name="csY16" fmla="*/ 162839 h 951733"/>
              <a:gd name="csX17" fmla="*/ 609600 w 995083"/>
              <a:gd name="csY17" fmla="*/ 126980 h 951733"/>
              <a:gd name="csX18" fmla="*/ 645459 w 995083"/>
              <a:gd name="csY18" fmla="*/ 73192 h 951733"/>
              <a:gd name="csX19" fmla="*/ 681318 w 995083"/>
              <a:gd name="csY19" fmla="*/ 19403 h 951733"/>
              <a:gd name="csX20" fmla="*/ 717177 w 995083"/>
              <a:gd name="csY20" fmla="*/ 55262 h 951733"/>
              <a:gd name="csX21" fmla="*/ 735106 w 995083"/>
              <a:gd name="csY21" fmla="*/ 82156 h 951733"/>
              <a:gd name="csX22" fmla="*/ 833718 w 995083"/>
              <a:gd name="csY22" fmla="*/ 171803 h 951733"/>
              <a:gd name="csX23" fmla="*/ 878541 w 995083"/>
              <a:gd name="csY23" fmla="*/ 216627 h 951733"/>
              <a:gd name="csX24" fmla="*/ 932330 w 995083"/>
              <a:gd name="csY24" fmla="*/ 243521 h 951733"/>
              <a:gd name="csX25" fmla="*/ 995083 w 995083"/>
              <a:gd name="csY25" fmla="*/ 288345 h 951733"/>
              <a:gd name="csX26" fmla="*/ 986118 w 995083"/>
              <a:gd name="csY26" fmla="*/ 386956 h 951733"/>
              <a:gd name="csX27" fmla="*/ 977153 w 995083"/>
              <a:gd name="csY27" fmla="*/ 413851 h 951733"/>
              <a:gd name="csX28" fmla="*/ 950259 w 995083"/>
              <a:gd name="csY28" fmla="*/ 440745 h 951733"/>
              <a:gd name="csX29" fmla="*/ 923365 w 995083"/>
              <a:gd name="csY29" fmla="*/ 458674 h 951733"/>
              <a:gd name="csX30" fmla="*/ 914400 w 995083"/>
              <a:gd name="csY30" fmla="*/ 629003 h 951733"/>
              <a:gd name="csX31" fmla="*/ 869577 w 995083"/>
              <a:gd name="csY31" fmla="*/ 637968 h 951733"/>
              <a:gd name="csX32" fmla="*/ 824753 w 995083"/>
              <a:gd name="csY32" fmla="*/ 682792 h 951733"/>
              <a:gd name="csX33" fmla="*/ 797859 w 995083"/>
              <a:gd name="csY33" fmla="*/ 718651 h 951733"/>
              <a:gd name="csX34" fmla="*/ 744071 w 995083"/>
              <a:gd name="csY34" fmla="*/ 745545 h 951733"/>
              <a:gd name="csX35" fmla="*/ 753036 w 995083"/>
              <a:gd name="csY35" fmla="*/ 799333 h 951733"/>
              <a:gd name="csX36" fmla="*/ 699247 w 995083"/>
              <a:gd name="csY36" fmla="*/ 817262 h 951733"/>
              <a:gd name="csX37" fmla="*/ 690283 w 995083"/>
              <a:gd name="csY37" fmla="*/ 853121 h 951733"/>
              <a:gd name="csX38" fmla="*/ 681318 w 995083"/>
              <a:gd name="csY38" fmla="*/ 880015 h 951733"/>
              <a:gd name="csX39" fmla="*/ 645459 w 995083"/>
              <a:gd name="csY39" fmla="*/ 888980 h 951733"/>
              <a:gd name="csX40" fmla="*/ 582706 w 995083"/>
              <a:gd name="csY40" fmla="*/ 897945 h 951733"/>
              <a:gd name="csX41" fmla="*/ 600636 w 995083"/>
              <a:gd name="csY41" fmla="*/ 924839 h 951733"/>
              <a:gd name="csX42" fmla="*/ 573741 w 995083"/>
              <a:gd name="csY42" fmla="*/ 942768 h 951733"/>
              <a:gd name="csX43" fmla="*/ 493059 w 995083"/>
              <a:gd name="csY43" fmla="*/ 951733 h 951733"/>
              <a:gd name="csX44" fmla="*/ 421341 w 995083"/>
              <a:gd name="csY44" fmla="*/ 942768 h 951733"/>
              <a:gd name="csX45" fmla="*/ 403412 w 995083"/>
              <a:gd name="csY45" fmla="*/ 915874 h 951733"/>
              <a:gd name="csX46" fmla="*/ 376518 w 995083"/>
              <a:gd name="csY46" fmla="*/ 871051 h 951733"/>
              <a:gd name="csX47" fmla="*/ 286871 w 995083"/>
              <a:gd name="csY47" fmla="*/ 844156 h 951733"/>
              <a:gd name="csX48" fmla="*/ 259977 w 995083"/>
              <a:gd name="csY48" fmla="*/ 826227 h 951733"/>
              <a:gd name="csX49" fmla="*/ 233083 w 995083"/>
              <a:gd name="csY49" fmla="*/ 790368 h 951733"/>
              <a:gd name="csX50" fmla="*/ 206188 w 995083"/>
              <a:gd name="csY50" fmla="*/ 781403 h 951733"/>
              <a:gd name="csX51" fmla="*/ 134471 w 995083"/>
              <a:gd name="csY51" fmla="*/ 772439 h 951733"/>
              <a:gd name="csX52" fmla="*/ 125506 w 995083"/>
              <a:gd name="csY52" fmla="*/ 673827 h 951733"/>
              <a:gd name="csX53" fmla="*/ 89647 w 995083"/>
              <a:gd name="csY53" fmla="*/ 664862 h 951733"/>
              <a:gd name="csX54" fmla="*/ 107577 w 995083"/>
              <a:gd name="csY54" fmla="*/ 611074 h 951733"/>
              <a:gd name="csX55" fmla="*/ 89647 w 995083"/>
              <a:gd name="csY55" fmla="*/ 521427 h 951733"/>
              <a:gd name="csX56" fmla="*/ 80683 w 995083"/>
              <a:gd name="csY56" fmla="*/ 467639 h 951733"/>
              <a:gd name="csX57" fmla="*/ 62753 w 995083"/>
              <a:gd name="csY57" fmla="*/ 449709 h 951733"/>
              <a:gd name="csX58" fmla="*/ 80683 w 995083"/>
              <a:gd name="csY58" fmla="*/ 422815 h 95173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</a:cxnLst>
            <a:rect l="l" t="t" r="r" b="b"/>
            <a:pathLst>
              <a:path w="995083" h="951733">
                <a:moveTo>
                  <a:pt x="80683" y="422815"/>
                </a:moveTo>
                <a:cubicBezTo>
                  <a:pt x="76201" y="413850"/>
                  <a:pt x="51444" y="403713"/>
                  <a:pt x="35859" y="395921"/>
                </a:cubicBezTo>
                <a:cubicBezTo>
                  <a:pt x="27407" y="391695"/>
                  <a:pt x="14868" y="394335"/>
                  <a:pt x="8965" y="386956"/>
                </a:cubicBezTo>
                <a:cubicBezTo>
                  <a:pt x="1268" y="377335"/>
                  <a:pt x="2988" y="363051"/>
                  <a:pt x="0" y="351098"/>
                </a:cubicBezTo>
                <a:cubicBezTo>
                  <a:pt x="7644" y="312877"/>
                  <a:pt x="6115" y="310888"/>
                  <a:pt x="17930" y="279380"/>
                </a:cubicBezTo>
                <a:cubicBezTo>
                  <a:pt x="23580" y="264312"/>
                  <a:pt x="26933" y="247946"/>
                  <a:pt x="35859" y="234556"/>
                </a:cubicBezTo>
                <a:cubicBezTo>
                  <a:pt x="45236" y="220491"/>
                  <a:pt x="58944" y="209769"/>
                  <a:pt x="71718" y="198698"/>
                </a:cubicBezTo>
                <a:cubicBezTo>
                  <a:pt x="103813" y="170883"/>
                  <a:pt x="140299" y="148047"/>
                  <a:pt x="170330" y="118015"/>
                </a:cubicBezTo>
                <a:cubicBezTo>
                  <a:pt x="213807" y="74537"/>
                  <a:pt x="192123" y="91532"/>
                  <a:pt x="233083" y="64227"/>
                </a:cubicBezTo>
                <a:cubicBezTo>
                  <a:pt x="239059" y="55262"/>
                  <a:pt x="245667" y="46688"/>
                  <a:pt x="251012" y="37333"/>
                </a:cubicBezTo>
                <a:cubicBezTo>
                  <a:pt x="257642" y="25730"/>
                  <a:pt x="256988" y="7450"/>
                  <a:pt x="268941" y="1474"/>
                </a:cubicBezTo>
                <a:cubicBezTo>
                  <a:pt x="279961" y="-4036"/>
                  <a:pt x="292847" y="7451"/>
                  <a:pt x="304800" y="10439"/>
                </a:cubicBezTo>
                <a:cubicBezTo>
                  <a:pt x="310777" y="19404"/>
                  <a:pt x="317912" y="27696"/>
                  <a:pt x="322730" y="37333"/>
                </a:cubicBezTo>
                <a:cubicBezTo>
                  <a:pt x="336745" y="65363"/>
                  <a:pt x="326301" y="72099"/>
                  <a:pt x="349624" y="100086"/>
                </a:cubicBezTo>
                <a:cubicBezTo>
                  <a:pt x="356521" y="108363"/>
                  <a:pt x="368241" y="111118"/>
                  <a:pt x="376518" y="118015"/>
                </a:cubicBezTo>
                <a:cubicBezTo>
                  <a:pt x="386258" y="126131"/>
                  <a:pt x="392863" y="137876"/>
                  <a:pt x="403412" y="144909"/>
                </a:cubicBezTo>
                <a:cubicBezTo>
                  <a:pt x="415227" y="152786"/>
                  <a:pt x="468663" y="161546"/>
                  <a:pt x="475130" y="162839"/>
                </a:cubicBezTo>
                <a:cubicBezTo>
                  <a:pt x="486449" y="160781"/>
                  <a:pt x="584035" y="152545"/>
                  <a:pt x="609600" y="126980"/>
                </a:cubicBezTo>
                <a:cubicBezTo>
                  <a:pt x="624837" y="111743"/>
                  <a:pt x="630222" y="88429"/>
                  <a:pt x="645459" y="73192"/>
                </a:cubicBezTo>
                <a:cubicBezTo>
                  <a:pt x="672837" y="45812"/>
                  <a:pt x="659608" y="62822"/>
                  <a:pt x="681318" y="19403"/>
                </a:cubicBezTo>
                <a:cubicBezTo>
                  <a:pt x="693271" y="31356"/>
                  <a:pt x="706176" y="42427"/>
                  <a:pt x="717177" y="55262"/>
                </a:cubicBezTo>
                <a:cubicBezTo>
                  <a:pt x="724189" y="63442"/>
                  <a:pt x="727899" y="74148"/>
                  <a:pt x="735106" y="82156"/>
                </a:cubicBezTo>
                <a:cubicBezTo>
                  <a:pt x="845430" y="204739"/>
                  <a:pt x="755502" y="102277"/>
                  <a:pt x="833718" y="171803"/>
                </a:cubicBezTo>
                <a:cubicBezTo>
                  <a:pt x="849511" y="185841"/>
                  <a:pt x="860959" y="204907"/>
                  <a:pt x="878541" y="216627"/>
                </a:cubicBezTo>
                <a:cubicBezTo>
                  <a:pt x="955633" y="268019"/>
                  <a:pt x="858085" y="206397"/>
                  <a:pt x="932330" y="243521"/>
                </a:cubicBezTo>
                <a:cubicBezTo>
                  <a:pt x="945435" y="250074"/>
                  <a:pt x="986966" y="282257"/>
                  <a:pt x="995083" y="288345"/>
                </a:cubicBezTo>
                <a:cubicBezTo>
                  <a:pt x="992095" y="321215"/>
                  <a:pt x="990786" y="354282"/>
                  <a:pt x="986118" y="386956"/>
                </a:cubicBezTo>
                <a:cubicBezTo>
                  <a:pt x="984782" y="396311"/>
                  <a:pt x="982395" y="405988"/>
                  <a:pt x="977153" y="413851"/>
                </a:cubicBezTo>
                <a:cubicBezTo>
                  <a:pt x="970121" y="424400"/>
                  <a:pt x="959999" y="432629"/>
                  <a:pt x="950259" y="440745"/>
                </a:cubicBezTo>
                <a:cubicBezTo>
                  <a:pt x="941982" y="447642"/>
                  <a:pt x="932330" y="452698"/>
                  <a:pt x="923365" y="458674"/>
                </a:cubicBezTo>
                <a:cubicBezTo>
                  <a:pt x="927910" y="504126"/>
                  <a:pt x="945414" y="584697"/>
                  <a:pt x="914400" y="629003"/>
                </a:cubicBezTo>
                <a:cubicBezTo>
                  <a:pt x="905662" y="641486"/>
                  <a:pt x="884518" y="634980"/>
                  <a:pt x="869577" y="637968"/>
                </a:cubicBezTo>
                <a:cubicBezTo>
                  <a:pt x="854636" y="652909"/>
                  <a:pt x="837431" y="665888"/>
                  <a:pt x="824753" y="682792"/>
                </a:cubicBezTo>
                <a:cubicBezTo>
                  <a:pt x="815788" y="694745"/>
                  <a:pt x="809653" y="709478"/>
                  <a:pt x="797859" y="718651"/>
                </a:cubicBezTo>
                <a:cubicBezTo>
                  <a:pt x="782036" y="730958"/>
                  <a:pt x="762000" y="736580"/>
                  <a:pt x="744071" y="745545"/>
                </a:cubicBezTo>
                <a:cubicBezTo>
                  <a:pt x="747059" y="763474"/>
                  <a:pt x="762670" y="783919"/>
                  <a:pt x="753036" y="799333"/>
                </a:cubicBezTo>
                <a:cubicBezTo>
                  <a:pt x="743019" y="815360"/>
                  <a:pt x="699247" y="817262"/>
                  <a:pt x="699247" y="817262"/>
                </a:cubicBezTo>
                <a:cubicBezTo>
                  <a:pt x="696259" y="829215"/>
                  <a:pt x="693668" y="841274"/>
                  <a:pt x="690283" y="853121"/>
                </a:cubicBezTo>
                <a:cubicBezTo>
                  <a:pt x="687687" y="862207"/>
                  <a:pt x="688697" y="874112"/>
                  <a:pt x="681318" y="880015"/>
                </a:cubicBezTo>
                <a:cubicBezTo>
                  <a:pt x="671697" y="887712"/>
                  <a:pt x="657581" y="886776"/>
                  <a:pt x="645459" y="888980"/>
                </a:cubicBezTo>
                <a:cubicBezTo>
                  <a:pt x="624670" y="892760"/>
                  <a:pt x="603624" y="894957"/>
                  <a:pt x="582706" y="897945"/>
                </a:cubicBezTo>
                <a:cubicBezTo>
                  <a:pt x="588683" y="906910"/>
                  <a:pt x="602749" y="914274"/>
                  <a:pt x="600636" y="924839"/>
                </a:cubicBezTo>
                <a:cubicBezTo>
                  <a:pt x="598523" y="935404"/>
                  <a:pt x="584194" y="940155"/>
                  <a:pt x="573741" y="942768"/>
                </a:cubicBezTo>
                <a:cubicBezTo>
                  <a:pt x="547489" y="949331"/>
                  <a:pt x="519953" y="948745"/>
                  <a:pt x="493059" y="951733"/>
                </a:cubicBezTo>
                <a:cubicBezTo>
                  <a:pt x="469153" y="948745"/>
                  <a:pt x="443710" y="951716"/>
                  <a:pt x="421341" y="942768"/>
                </a:cubicBezTo>
                <a:cubicBezTo>
                  <a:pt x="411337" y="938767"/>
                  <a:pt x="409122" y="925010"/>
                  <a:pt x="403412" y="915874"/>
                </a:cubicBezTo>
                <a:cubicBezTo>
                  <a:pt x="394177" y="901098"/>
                  <a:pt x="390272" y="881748"/>
                  <a:pt x="376518" y="871051"/>
                </a:cubicBezTo>
                <a:cubicBezTo>
                  <a:pt x="366179" y="863009"/>
                  <a:pt x="305119" y="848718"/>
                  <a:pt x="286871" y="844156"/>
                </a:cubicBezTo>
                <a:cubicBezTo>
                  <a:pt x="277906" y="838180"/>
                  <a:pt x="267595" y="833845"/>
                  <a:pt x="259977" y="826227"/>
                </a:cubicBezTo>
                <a:cubicBezTo>
                  <a:pt x="249412" y="815662"/>
                  <a:pt x="244561" y="799933"/>
                  <a:pt x="233083" y="790368"/>
                </a:cubicBezTo>
                <a:cubicBezTo>
                  <a:pt x="225823" y="784318"/>
                  <a:pt x="215486" y="783093"/>
                  <a:pt x="206188" y="781403"/>
                </a:cubicBezTo>
                <a:cubicBezTo>
                  <a:pt x="182485" y="777093"/>
                  <a:pt x="158377" y="775427"/>
                  <a:pt x="134471" y="772439"/>
                </a:cubicBezTo>
                <a:cubicBezTo>
                  <a:pt x="140108" y="738619"/>
                  <a:pt x="155475" y="703796"/>
                  <a:pt x="125506" y="673827"/>
                </a:cubicBezTo>
                <a:cubicBezTo>
                  <a:pt x="116794" y="665115"/>
                  <a:pt x="101600" y="667850"/>
                  <a:pt x="89647" y="664862"/>
                </a:cubicBezTo>
                <a:cubicBezTo>
                  <a:pt x="64161" y="588400"/>
                  <a:pt x="90789" y="695017"/>
                  <a:pt x="107577" y="611074"/>
                </a:cubicBezTo>
                <a:cubicBezTo>
                  <a:pt x="112728" y="585321"/>
                  <a:pt x="98384" y="547636"/>
                  <a:pt x="89647" y="521427"/>
                </a:cubicBezTo>
                <a:cubicBezTo>
                  <a:pt x="86659" y="503498"/>
                  <a:pt x="87065" y="484658"/>
                  <a:pt x="80683" y="467639"/>
                </a:cubicBezTo>
                <a:cubicBezTo>
                  <a:pt x="77715" y="459725"/>
                  <a:pt x="67102" y="456957"/>
                  <a:pt x="62753" y="449709"/>
                </a:cubicBezTo>
                <a:cubicBezTo>
                  <a:pt x="44915" y="419980"/>
                  <a:pt x="85165" y="431780"/>
                  <a:pt x="80683" y="422815"/>
                </a:cubicBezTo>
                <a:close/>
              </a:path>
            </a:pathLst>
          </a:custGeom>
          <a:solidFill>
            <a:srgbClr val="C51A1B">
              <a:alpha val="28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C4C0675-3872-5C47-6066-CABA80CE50E9}"/>
              </a:ext>
            </a:extLst>
          </p:cNvPr>
          <p:cNvSpPr/>
          <p:nvPr/>
        </p:nvSpPr>
        <p:spPr>
          <a:xfrm>
            <a:off x="6383397" y="622184"/>
            <a:ext cx="4157088" cy="1102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77A44B5-1E5E-A41D-1913-28876F3D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729" y="167920"/>
            <a:ext cx="8942294" cy="56433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Dzielnice, w których mogą pojawić się zakłócenia</a:t>
            </a:r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847015E3-30D9-F016-2B50-E3B520E2190C}"/>
              </a:ext>
            </a:extLst>
          </p:cNvPr>
          <p:cNvSpPr/>
          <p:nvPr/>
        </p:nvSpPr>
        <p:spPr>
          <a:xfrm>
            <a:off x="569635" y="960699"/>
            <a:ext cx="946144" cy="1018620"/>
          </a:xfrm>
          <a:custGeom>
            <a:avLst/>
            <a:gdLst>
              <a:gd name="csX0" fmla="*/ 294748 w 792459"/>
              <a:gd name="csY0" fmla="*/ 243068 h 1084714"/>
              <a:gd name="csX1" fmla="*/ 236874 w 792459"/>
              <a:gd name="csY1" fmla="*/ 358815 h 1084714"/>
              <a:gd name="csX2" fmla="*/ 202150 w 792459"/>
              <a:gd name="csY2" fmla="*/ 393539 h 1084714"/>
              <a:gd name="csX3" fmla="*/ 167426 w 792459"/>
              <a:gd name="csY3" fmla="*/ 462987 h 1084714"/>
              <a:gd name="csX4" fmla="*/ 144277 w 792459"/>
              <a:gd name="csY4" fmla="*/ 497711 h 1084714"/>
              <a:gd name="csX5" fmla="*/ 121128 w 792459"/>
              <a:gd name="csY5" fmla="*/ 544010 h 1084714"/>
              <a:gd name="csX6" fmla="*/ 40105 w 792459"/>
              <a:gd name="csY6" fmla="*/ 613458 h 1084714"/>
              <a:gd name="csX7" fmla="*/ 121128 w 792459"/>
              <a:gd name="csY7" fmla="*/ 659757 h 1084714"/>
              <a:gd name="csX8" fmla="*/ 97978 w 792459"/>
              <a:gd name="csY8" fmla="*/ 740779 h 1084714"/>
              <a:gd name="csX9" fmla="*/ 63254 w 792459"/>
              <a:gd name="csY9" fmla="*/ 856526 h 1084714"/>
              <a:gd name="csX10" fmla="*/ 40105 w 792459"/>
              <a:gd name="csY10" fmla="*/ 1006997 h 1084714"/>
              <a:gd name="csX11" fmla="*/ 5381 w 792459"/>
              <a:gd name="csY11" fmla="*/ 1076445 h 1084714"/>
              <a:gd name="csX12" fmla="*/ 121128 w 792459"/>
              <a:gd name="csY12" fmla="*/ 1064871 h 1084714"/>
              <a:gd name="csX13" fmla="*/ 190576 w 792459"/>
              <a:gd name="csY13" fmla="*/ 1041721 h 1084714"/>
              <a:gd name="csX14" fmla="*/ 225300 w 792459"/>
              <a:gd name="csY14" fmla="*/ 1030147 h 1084714"/>
              <a:gd name="csX15" fmla="*/ 526242 w 792459"/>
              <a:gd name="csY15" fmla="*/ 1006997 h 1084714"/>
              <a:gd name="csX16" fmla="*/ 560966 w 792459"/>
              <a:gd name="csY16" fmla="*/ 949124 h 1084714"/>
              <a:gd name="csX17" fmla="*/ 584115 w 792459"/>
              <a:gd name="csY17" fmla="*/ 891250 h 1084714"/>
              <a:gd name="csX18" fmla="*/ 595690 w 792459"/>
              <a:gd name="csY18" fmla="*/ 856526 h 1084714"/>
              <a:gd name="csX19" fmla="*/ 665138 w 792459"/>
              <a:gd name="csY19" fmla="*/ 752354 h 1084714"/>
              <a:gd name="csX20" fmla="*/ 688287 w 792459"/>
              <a:gd name="csY20" fmla="*/ 671331 h 1084714"/>
              <a:gd name="csX21" fmla="*/ 699862 w 792459"/>
              <a:gd name="csY21" fmla="*/ 625033 h 1084714"/>
              <a:gd name="csX22" fmla="*/ 711437 w 792459"/>
              <a:gd name="csY22" fmla="*/ 590309 h 1084714"/>
              <a:gd name="csX23" fmla="*/ 734586 w 792459"/>
              <a:gd name="csY23" fmla="*/ 474562 h 1084714"/>
              <a:gd name="csX24" fmla="*/ 746161 w 792459"/>
              <a:gd name="csY24" fmla="*/ 428263 h 1084714"/>
              <a:gd name="csX25" fmla="*/ 757735 w 792459"/>
              <a:gd name="csY25" fmla="*/ 393539 h 1084714"/>
              <a:gd name="csX26" fmla="*/ 769310 w 792459"/>
              <a:gd name="csY26" fmla="*/ 335666 h 1084714"/>
              <a:gd name="csX27" fmla="*/ 792459 w 792459"/>
              <a:gd name="csY27" fmla="*/ 254643 h 1084714"/>
              <a:gd name="csX28" fmla="*/ 769310 w 792459"/>
              <a:gd name="csY28" fmla="*/ 208344 h 1084714"/>
              <a:gd name="csX29" fmla="*/ 734586 w 792459"/>
              <a:gd name="csY29" fmla="*/ 185195 h 1084714"/>
              <a:gd name="csX30" fmla="*/ 723011 w 792459"/>
              <a:gd name="csY30" fmla="*/ 138896 h 1084714"/>
              <a:gd name="csX31" fmla="*/ 688287 w 792459"/>
              <a:gd name="csY31" fmla="*/ 92597 h 1084714"/>
              <a:gd name="csX32" fmla="*/ 641988 w 792459"/>
              <a:gd name="csY32" fmla="*/ 34724 h 1084714"/>
              <a:gd name="csX33" fmla="*/ 560966 w 792459"/>
              <a:gd name="csY33" fmla="*/ 0 h 1084714"/>
              <a:gd name="csX34" fmla="*/ 433644 w 792459"/>
              <a:gd name="csY34" fmla="*/ 23149 h 1084714"/>
              <a:gd name="csX35" fmla="*/ 387345 w 792459"/>
              <a:gd name="csY35" fmla="*/ 46298 h 1084714"/>
              <a:gd name="csX36" fmla="*/ 352621 w 792459"/>
              <a:gd name="csY36" fmla="*/ 57873 h 1084714"/>
              <a:gd name="csX37" fmla="*/ 317897 w 792459"/>
              <a:gd name="csY37" fmla="*/ 92597 h 1084714"/>
              <a:gd name="csX0" fmla="*/ 294748 w 954606"/>
              <a:gd name="csY0" fmla="*/ 243068 h 1084714"/>
              <a:gd name="csX1" fmla="*/ 236874 w 954606"/>
              <a:gd name="csY1" fmla="*/ 358815 h 1084714"/>
              <a:gd name="csX2" fmla="*/ 202150 w 954606"/>
              <a:gd name="csY2" fmla="*/ 393539 h 1084714"/>
              <a:gd name="csX3" fmla="*/ 167426 w 954606"/>
              <a:gd name="csY3" fmla="*/ 462987 h 1084714"/>
              <a:gd name="csX4" fmla="*/ 144277 w 954606"/>
              <a:gd name="csY4" fmla="*/ 497711 h 1084714"/>
              <a:gd name="csX5" fmla="*/ 121128 w 954606"/>
              <a:gd name="csY5" fmla="*/ 544010 h 1084714"/>
              <a:gd name="csX6" fmla="*/ 40105 w 954606"/>
              <a:gd name="csY6" fmla="*/ 613458 h 1084714"/>
              <a:gd name="csX7" fmla="*/ 121128 w 954606"/>
              <a:gd name="csY7" fmla="*/ 659757 h 1084714"/>
              <a:gd name="csX8" fmla="*/ 97978 w 954606"/>
              <a:gd name="csY8" fmla="*/ 740779 h 1084714"/>
              <a:gd name="csX9" fmla="*/ 63254 w 954606"/>
              <a:gd name="csY9" fmla="*/ 856526 h 1084714"/>
              <a:gd name="csX10" fmla="*/ 40105 w 954606"/>
              <a:gd name="csY10" fmla="*/ 1006997 h 1084714"/>
              <a:gd name="csX11" fmla="*/ 5381 w 954606"/>
              <a:gd name="csY11" fmla="*/ 1076445 h 1084714"/>
              <a:gd name="csX12" fmla="*/ 121128 w 954606"/>
              <a:gd name="csY12" fmla="*/ 1064871 h 1084714"/>
              <a:gd name="csX13" fmla="*/ 190576 w 954606"/>
              <a:gd name="csY13" fmla="*/ 1041721 h 1084714"/>
              <a:gd name="csX14" fmla="*/ 225300 w 954606"/>
              <a:gd name="csY14" fmla="*/ 1030147 h 1084714"/>
              <a:gd name="csX15" fmla="*/ 526242 w 954606"/>
              <a:gd name="csY15" fmla="*/ 1006997 h 1084714"/>
              <a:gd name="csX16" fmla="*/ 560966 w 954606"/>
              <a:gd name="csY16" fmla="*/ 949124 h 1084714"/>
              <a:gd name="csX17" fmla="*/ 584115 w 954606"/>
              <a:gd name="csY17" fmla="*/ 891250 h 1084714"/>
              <a:gd name="csX18" fmla="*/ 595690 w 954606"/>
              <a:gd name="csY18" fmla="*/ 856526 h 1084714"/>
              <a:gd name="csX19" fmla="*/ 665138 w 954606"/>
              <a:gd name="csY19" fmla="*/ 752354 h 1084714"/>
              <a:gd name="csX20" fmla="*/ 688287 w 954606"/>
              <a:gd name="csY20" fmla="*/ 671331 h 1084714"/>
              <a:gd name="csX21" fmla="*/ 699862 w 954606"/>
              <a:gd name="csY21" fmla="*/ 625033 h 1084714"/>
              <a:gd name="csX22" fmla="*/ 711437 w 954606"/>
              <a:gd name="csY22" fmla="*/ 590309 h 1084714"/>
              <a:gd name="csX23" fmla="*/ 734586 w 954606"/>
              <a:gd name="csY23" fmla="*/ 474562 h 1084714"/>
              <a:gd name="csX24" fmla="*/ 746161 w 954606"/>
              <a:gd name="csY24" fmla="*/ 428263 h 1084714"/>
              <a:gd name="csX25" fmla="*/ 954504 w 954606"/>
              <a:gd name="csY25" fmla="*/ 439838 h 1084714"/>
              <a:gd name="csX26" fmla="*/ 769310 w 954606"/>
              <a:gd name="csY26" fmla="*/ 335666 h 1084714"/>
              <a:gd name="csX27" fmla="*/ 792459 w 954606"/>
              <a:gd name="csY27" fmla="*/ 254643 h 1084714"/>
              <a:gd name="csX28" fmla="*/ 769310 w 954606"/>
              <a:gd name="csY28" fmla="*/ 208344 h 1084714"/>
              <a:gd name="csX29" fmla="*/ 734586 w 954606"/>
              <a:gd name="csY29" fmla="*/ 185195 h 1084714"/>
              <a:gd name="csX30" fmla="*/ 723011 w 954606"/>
              <a:gd name="csY30" fmla="*/ 138896 h 1084714"/>
              <a:gd name="csX31" fmla="*/ 688287 w 954606"/>
              <a:gd name="csY31" fmla="*/ 92597 h 1084714"/>
              <a:gd name="csX32" fmla="*/ 641988 w 954606"/>
              <a:gd name="csY32" fmla="*/ 34724 h 1084714"/>
              <a:gd name="csX33" fmla="*/ 560966 w 954606"/>
              <a:gd name="csY33" fmla="*/ 0 h 1084714"/>
              <a:gd name="csX34" fmla="*/ 433644 w 954606"/>
              <a:gd name="csY34" fmla="*/ 23149 h 1084714"/>
              <a:gd name="csX35" fmla="*/ 387345 w 954606"/>
              <a:gd name="csY35" fmla="*/ 46298 h 1084714"/>
              <a:gd name="csX36" fmla="*/ 352621 w 954606"/>
              <a:gd name="csY36" fmla="*/ 57873 h 1084714"/>
              <a:gd name="csX37" fmla="*/ 317897 w 954606"/>
              <a:gd name="csY37" fmla="*/ 92597 h 1084714"/>
              <a:gd name="csX0" fmla="*/ 294748 w 1047140"/>
              <a:gd name="csY0" fmla="*/ 243068 h 1084714"/>
              <a:gd name="csX1" fmla="*/ 236874 w 1047140"/>
              <a:gd name="csY1" fmla="*/ 358815 h 1084714"/>
              <a:gd name="csX2" fmla="*/ 202150 w 1047140"/>
              <a:gd name="csY2" fmla="*/ 393539 h 1084714"/>
              <a:gd name="csX3" fmla="*/ 167426 w 1047140"/>
              <a:gd name="csY3" fmla="*/ 462987 h 1084714"/>
              <a:gd name="csX4" fmla="*/ 144277 w 1047140"/>
              <a:gd name="csY4" fmla="*/ 497711 h 1084714"/>
              <a:gd name="csX5" fmla="*/ 121128 w 1047140"/>
              <a:gd name="csY5" fmla="*/ 544010 h 1084714"/>
              <a:gd name="csX6" fmla="*/ 40105 w 1047140"/>
              <a:gd name="csY6" fmla="*/ 613458 h 1084714"/>
              <a:gd name="csX7" fmla="*/ 121128 w 1047140"/>
              <a:gd name="csY7" fmla="*/ 659757 h 1084714"/>
              <a:gd name="csX8" fmla="*/ 97978 w 1047140"/>
              <a:gd name="csY8" fmla="*/ 740779 h 1084714"/>
              <a:gd name="csX9" fmla="*/ 63254 w 1047140"/>
              <a:gd name="csY9" fmla="*/ 856526 h 1084714"/>
              <a:gd name="csX10" fmla="*/ 40105 w 1047140"/>
              <a:gd name="csY10" fmla="*/ 1006997 h 1084714"/>
              <a:gd name="csX11" fmla="*/ 5381 w 1047140"/>
              <a:gd name="csY11" fmla="*/ 1076445 h 1084714"/>
              <a:gd name="csX12" fmla="*/ 121128 w 1047140"/>
              <a:gd name="csY12" fmla="*/ 1064871 h 1084714"/>
              <a:gd name="csX13" fmla="*/ 190576 w 1047140"/>
              <a:gd name="csY13" fmla="*/ 1041721 h 1084714"/>
              <a:gd name="csX14" fmla="*/ 225300 w 1047140"/>
              <a:gd name="csY14" fmla="*/ 1030147 h 1084714"/>
              <a:gd name="csX15" fmla="*/ 526242 w 1047140"/>
              <a:gd name="csY15" fmla="*/ 1006997 h 1084714"/>
              <a:gd name="csX16" fmla="*/ 560966 w 1047140"/>
              <a:gd name="csY16" fmla="*/ 949124 h 1084714"/>
              <a:gd name="csX17" fmla="*/ 584115 w 1047140"/>
              <a:gd name="csY17" fmla="*/ 891250 h 1084714"/>
              <a:gd name="csX18" fmla="*/ 595690 w 1047140"/>
              <a:gd name="csY18" fmla="*/ 856526 h 1084714"/>
              <a:gd name="csX19" fmla="*/ 665138 w 1047140"/>
              <a:gd name="csY19" fmla="*/ 752354 h 1084714"/>
              <a:gd name="csX20" fmla="*/ 688287 w 1047140"/>
              <a:gd name="csY20" fmla="*/ 671331 h 1084714"/>
              <a:gd name="csX21" fmla="*/ 699862 w 1047140"/>
              <a:gd name="csY21" fmla="*/ 625033 h 1084714"/>
              <a:gd name="csX22" fmla="*/ 711437 w 1047140"/>
              <a:gd name="csY22" fmla="*/ 590309 h 1084714"/>
              <a:gd name="csX23" fmla="*/ 1047102 w 1047140"/>
              <a:gd name="csY23" fmla="*/ 590309 h 1084714"/>
              <a:gd name="csX24" fmla="*/ 746161 w 1047140"/>
              <a:gd name="csY24" fmla="*/ 428263 h 1084714"/>
              <a:gd name="csX25" fmla="*/ 954504 w 1047140"/>
              <a:gd name="csY25" fmla="*/ 439838 h 1084714"/>
              <a:gd name="csX26" fmla="*/ 769310 w 1047140"/>
              <a:gd name="csY26" fmla="*/ 335666 h 1084714"/>
              <a:gd name="csX27" fmla="*/ 792459 w 1047140"/>
              <a:gd name="csY27" fmla="*/ 254643 h 1084714"/>
              <a:gd name="csX28" fmla="*/ 769310 w 1047140"/>
              <a:gd name="csY28" fmla="*/ 208344 h 1084714"/>
              <a:gd name="csX29" fmla="*/ 734586 w 1047140"/>
              <a:gd name="csY29" fmla="*/ 185195 h 1084714"/>
              <a:gd name="csX30" fmla="*/ 723011 w 1047140"/>
              <a:gd name="csY30" fmla="*/ 138896 h 1084714"/>
              <a:gd name="csX31" fmla="*/ 688287 w 1047140"/>
              <a:gd name="csY31" fmla="*/ 92597 h 1084714"/>
              <a:gd name="csX32" fmla="*/ 641988 w 1047140"/>
              <a:gd name="csY32" fmla="*/ 34724 h 1084714"/>
              <a:gd name="csX33" fmla="*/ 560966 w 1047140"/>
              <a:gd name="csY33" fmla="*/ 0 h 1084714"/>
              <a:gd name="csX34" fmla="*/ 433644 w 1047140"/>
              <a:gd name="csY34" fmla="*/ 23149 h 1084714"/>
              <a:gd name="csX35" fmla="*/ 387345 w 1047140"/>
              <a:gd name="csY35" fmla="*/ 46298 h 1084714"/>
              <a:gd name="csX36" fmla="*/ 352621 w 1047140"/>
              <a:gd name="csY36" fmla="*/ 57873 h 1084714"/>
              <a:gd name="csX37" fmla="*/ 317897 w 1047140"/>
              <a:gd name="csY37" fmla="*/ 92597 h 1084714"/>
              <a:gd name="csX0" fmla="*/ 294748 w 1048110"/>
              <a:gd name="csY0" fmla="*/ 243068 h 1084714"/>
              <a:gd name="csX1" fmla="*/ 236874 w 1048110"/>
              <a:gd name="csY1" fmla="*/ 358815 h 1084714"/>
              <a:gd name="csX2" fmla="*/ 202150 w 1048110"/>
              <a:gd name="csY2" fmla="*/ 393539 h 1084714"/>
              <a:gd name="csX3" fmla="*/ 167426 w 1048110"/>
              <a:gd name="csY3" fmla="*/ 462987 h 1084714"/>
              <a:gd name="csX4" fmla="*/ 144277 w 1048110"/>
              <a:gd name="csY4" fmla="*/ 497711 h 1084714"/>
              <a:gd name="csX5" fmla="*/ 121128 w 1048110"/>
              <a:gd name="csY5" fmla="*/ 544010 h 1084714"/>
              <a:gd name="csX6" fmla="*/ 40105 w 1048110"/>
              <a:gd name="csY6" fmla="*/ 613458 h 1084714"/>
              <a:gd name="csX7" fmla="*/ 121128 w 1048110"/>
              <a:gd name="csY7" fmla="*/ 659757 h 1084714"/>
              <a:gd name="csX8" fmla="*/ 97978 w 1048110"/>
              <a:gd name="csY8" fmla="*/ 740779 h 1084714"/>
              <a:gd name="csX9" fmla="*/ 63254 w 1048110"/>
              <a:gd name="csY9" fmla="*/ 856526 h 1084714"/>
              <a:gd name="csX10" fmla="*/ 40105 w 1048110"/>
              <a:gd name="csY10" fmla="*/ 1006997 h 1084714"/>
              <a:gd name="csX11" fmla="*/ 5381 w 1048110"/>
              <a:gd name="csY11" fmla="*/ 1076445 h 1084714"/>
              <a:gd name="csX12" fmla="*/ 121128 w 1048110"/>
              <a:gd name="csY12" fmla="*/ 1064871 h 1084714"/>
              <a:gd name="csX13" fmla="*/ 190576 w 1048110"/>
              <a:gd name="csY13" fmla="*/ 1041721 h 1084714"/>
              <a:gd name="csX14" fmla="*/ 225300 w 1048110"/>
              <a:gd name="csY14" fmla="*/ 1030147 h 1084714"/>
              <a:gd name="csX15" fmla="*/ 526242 w 1048110"/>
              <a:gd name="csY15" fmla="*/ 1006997 h 1084714"/>
              <a:gd name="csX16" fmla="*/ 560966 w 1048110"/>
              <a:gd name="csY16" fmla="*/ 949124 h 1084714"/>
              <a:gd name="csX17" fmla="*/ 584115 w 1048110"/>
              <a:gd name="csY17" fmla="*/ 891250 h 1084714"/>
              <a:gd name="csX18" fmla="*/ 595690 w 1048110"/>
              <a:gd name="csY18" fmla="*/ 856526 h 1084714"/>
              <a:gd name="csX19" fmla="*/ 665138 w 1048110"/>
              <a:gd name="csY19" fmla="*/ 752354 h 1084714"/>
              <a:gd name="csX20" fmla="*/ 688287 w 1048110"/>
              <a:gd name="csY20" fmla="*/ 671331 h 1084714"/>
              <a:gd name="csX21" fmla="*/ 699862 w 1048110"/>
              <a:gd name="csY21" fmla="*/ 625033 h 1084714"/>
              <a:gd name="csX22" fmla="*/ 838759 w 1048110"/>
              <a:gd name="csY22" fmla="*/ 671332 h 1084714"/>
              <a:gd name="csX23" fmla="*/ 1047102 w 1048110"/>
              <a:gd name="csY23" fmla="*/ 590309 h 1084714"/>
              <a:gd name="csX24" fmla="*/ 746161 w 1048110"/>
              <a:gd name="csY24" fmla="*/ 428263 h 1084714"/>
              <a:gd name="csX25" fmla="*/ 954504 w 1048110"/>
              <a:gd name="csY25" fmla="*/ 439838 h 1084714"/>
              <a:gd name="csX26" fmla="*/ 769310 w 1048110"/>
              <a:gd name="csY26" fmla="*/ 335666 h 1084714"/>
              <a:gd name="csX27" fmla="*/ 792459 w 1048110"/>
              <a:gd name="csY27" fmla="*/ 254643 h 1084714"/>
              <a:gd name="csX28" fmla="*/ 769310 w 1048110"/>
              <a:gd name="csY28" fmla="*/ 208344 h 1084714"/>
              <a:gd name="csX29" fmla="*/ 734586 w 1048110"/>
              <a:gd name="csY29" fmla="*/ 185195 h 1084714"/>
              <a:gd name="csX30" fmla="*/ 723011 w 1048110"/>
              <a:gd name="csY30" fmla="*/ 138896 h 1084714"/>
              <a:gd name="csX31" fmla="*/ 688287 w 1048110"/>
              <a:gd name="csY31" fmla="*/ 92597 h 1084714"/>
              <a:gd name="csX32" fmla="*/ 641988 w 1048110"/>
              <a:gd name="csY32" fmla="*/ 34724 h 1084714"/>
              <a:gd name="csX33" fmla="*/ 560966 w 1048110"/>
              <a:gd name="csY33" fmla="*/ 0 h 1084714"/>
              <a:gd name="csX34" fmla="*/ 433644 w 1048110"/>
              <a:gd name="csY34" fmla="*/ 23149 h 1084714"/>
              <a:gd name="csX35" fmla="*/ 387345 w 1048110"/>
              <a:gd name="csY35" fmla="*/ 46298 h 1084714"/>
              <a:gd name="csX36" fmla="*/ 352621 w 1048110"/>
              <a:gd name="csY36" fmla="*/ 57873 h 1084714"/>
              <a:gd name="csX37" fmla="*/ 317897 w 1048110"/>
              <a:gd name="csY37" fmla="*/ 92597 h 1084714"/>
              <a:gd name="csX0" fmla="*/ 294748 w 954606"/>
              <a:gd name="csY0" fmla="*/ 243068 h 1084714"/>
              <a:gd name="csX1" fmla="*/ 236874 w 954606"/>
              <a:gd name="csY1" fmla="*/ 358815 h 1084714"/>
              <a:gd name="csX2" fmla="*/ 202150 w 954606"/>
              <a:gd name="csY2" fmla="*/ 393539 h 1084714"/>
              <a:gd name="csX3" fmla="*/ 167426 w 954606"/>
              <a:gd name="csY3" fmla="*/ 462987 h 1084714"/>
              <a:gd name="csX4" fmla="*/ 144277 w 954606"/>
              <a:gd name="csY4" fmla="*/ 497711 h 1084714"/>
              <a:gd name="csX5" fmla="*/ 121128 w 954606"/>
              <a:gd name="csY5" fmla="*/ 544010 h 1084714"/>
              <a:gd name="csX6" fmla="*/ 40105 w 954606"/>
              <a:gd name="csY6" fmla="*/ 613458 h 1084714"/>
              <a:gd name="csX7" fmla="*/ 121128 w 954606"/>
              <a:gd name="csY7" fmla="*/ 659757 h 1084714"/>
              <a:gd name="csX8" fmla="*/ 97978 w 954606"/>
              <a:gd name="csY8" fmla="*/ 740779 h 1084714"/>
              <a:gd name="csX9" fmla="*/ 63254 w 954606"/>
              <a:gd name="csY9" fmla="*/ 856526 h 1084714"/>
              <a:gd name="csX10" fmla="*/ 40105 w 954606"/>
              <a:gd name="csY10" fmla="*/ 1006997 h 1084714"/>
              <a:gd name="csX11" fmla="*/ 5381 w 954606"/>
              <a:gd name="csY11" fmla="*/ 1076445 h 1084714"/>
              <a:gd name="csX12" fmla="*/ 121128 w 954606"/>
              <a:gd name="csY12" fmla="*/ 1064871 h 1084714"/>
              <a:gd name="csX13" fmla="*/ 190576 w 954606"/>
              <a:gd name="csY13" fmla="*/ 1041721 h 1084714"/>
              <a:gd name="csX14" fmla="*/ 225300 w 954606"/>
              <a:gd name="csY14" fmla="*/ 1030147 h 1084714"/>
              <a:gd name="csX15" fmla="*/ 526242 w 954606"/>
              <a:gd name="csY15" fmla="*/ 1006997 h 1084714"/>
              <a:gd name="csX16" fmla="*/ 560966 w 954606"/>
              <a:gd name="csY16" fmla="*/ 949124 h 1084714"/>
              <a:gd name="csX17" fmla="*/ 584115 w 954606"/>
              <a:gd name="csY17" fmla="*/ 891250 h 1084714"/>
              <a:gd name="csX18" fmla="*/ 595690 w 954606"/>
              <a:gd name="csY18" fmla="*/ 856526 h 1084714"/>
              <a:gd name="csX19" fmla="*/ 665138 w 954606"/>
              <a:gd name="csY19" fmla="*/ 752354 h 1084714"/>
              <a:gd name="csX20" fmla="*/ 688287 w 954606"/>
              <a:gd name="csY20" fmla="*/ 671331 h 1084714"/>
              <a:gd name="csX21" fmla="*/ 699862 w 954606"/>
              <a:gd name="csY21" fmla="*/ 625033 h 1084714"/>
              <a:gd name="csX22" fmla="*/ 838759 w 954606"/>
              <a:gd name="csY22" fmla="*/ 671332 h 1084714"/>
              <a:gd name="csX23" fmla="*/ 942930 w 954606"/>
              <a:gd name="csY23" fmla="*/ 578735 h 1084714"/>
              <a:gd name="csX24" fmla="*/ 746161 w 954606"/>
              <a:gd name="csY24" fmla="*/ 428263 h 1084714"/>
              <a:gd name="csX25" fmla="*/ 954504 w 954606"/>
              <a:gd name="csY25" fmla="*/ 439838 h 1084714"/>
              <a:gd name="csX26" fmla="*/ 769310 w 954606"/>
              <a:gd name="csY26" fmla="*/ 335666 h 1084714"/>
              <a:gd name="csX27" fmla="*/ 792459 w 954606"/>
              <a:gd name="csY27" fmla="*/ 254643 h 1084714"/>
              <a:gd name="csX28" fmla="*/ 769310 w 954606"/>
              <a:gd name="csY28" fmla="*/ 208344 h 1084714"/>
              <a:gd name="csX29" fmla="*/ 734586 w 954606"/>
              <a:gd name="csY29" fmla="*/ 185195 h 1084714"/>
              <a:gd name="csX30" fmla="*/ 723011 w 954606"/>
              <a:gd name="csY30" fmla="*/ 138896 h 1084714"/>
              <a:gd name="csX31" fmla="*/ 688287 w 954606"/>
              <a:gd name="csY31" fmla="*/ 92597 h 1084714"/>
              <a:gd name="csX32" fmla="*/ 641988 w 954606"/>
              <a:gd name="csY32" fmla="*/ 34724 h 1084714"/>
              <a:gd name="csX33" fmla="*/ 560966 w 954606"/>
              <a:gd name="csY33" fmla="*/ 0 h 1084714"/>
              <a:gd name="csX34" fmla="*/ 433644 w 954606"/>
              <a:gd name="csY34" fmla="*/ 23149 h 1084714"/>
              <a:gd name="csX35" fmla="*/ 387345 w 954606"/>
              <a:gd name="csY35" fmla="*/ 46298 h 1084714"/>
              <a:gd name="csX36" fmla="*/ 352621 w 954606"/>
              <a:gd name="csY36" fmla="*/ 57873 h 1084714"/>
              <a:gd name="csX37" fmla="*/ 317897 w 954606"/>
              <a:gd name="csY37" fmla="*/ 92597 h 1084714"/>
              <a:gd name="csX0" fmla="*/ 287823 w 947681"/>
              <a:gd name="csY0" fmla="*/ 243068 h 1064999"/>
              <a:gd name="csX1" fmla="*/ 229949 w 947681"/>
              <a:gd name="csY1" fmla="*/ 358815 h 1064999"/>
              <a:gd name="csX2" fmla="*/ 195225 w 947681"/>
              <a:gd name="csY2" fmla="*/ 393539 h 1064999"/>
              <a:gd name="csX3" fmla="*/ 160501 w 947681"/>
              <a:gd name="csY3" fmla="*/ 462987 h 1064999"/>
              <a:gd name="csX4" fmla="*/ 137352 w 947681"/>
              <a:gd name="csY4" fmla="*/ 497711 h 1064999"/>
              <a:gd name="csX5" fmla="*/ 114203 w 947681"/>
              <a:gd name="csY5" fmla="*/ 544010 h 1064999"/>
              <a:gd name="csX6" fmla="*/ 33180 w 947681"/>
              <a:gd name="csY6" fmla="*/ 613458 h 1064999"/>
              <a:gd name="csX7" fmla="*/ 114203 w 947681"/>
              <a:gd name="csY7" fmla="*/ 659757 h 1064999"/>
              <a:gd name="csX8" fmla="*/ 91053 w 947681"/>
              <a:gd name="csY8" fmla="*/ 740779 h 1064999"/>
              <a:gd name="csX9" fmla="*/ 56329 w 947681"/>
              <a:gd name="csY9" fmla="*/ 856526 h 1064999"/>
              <a:gd name="csX10" fmla="*/ 33180 w 947681"/>
              <a:gd name="csY10" fmla="*/ 1006997 h 1064999"/>
              <a:gd name="csX11" fmla="*/ 6076 w 947681"/>
              <a:gd name="csY11" fmla="*/ 962145 h 1064999"/>
              <a:gd name="csX12" fmla="*/ 114203 w 947681"/>
              <a:gd name="csY12" fmla="*/ 1064871 h 1064999"/>
              <a:gd name="csX13" fmla="*/ 183651 w 947681"/>
              <a:gd name="csY13" fmla="*/ 1041721 h 1064999"/>
              <a:gd name="csX14" fmla="*/ 218375 w 947681"/>
              <a:gd name="csY14" fmla="*/ 1030147 h 1064999"/>
              <a:gd name="csX15" fmla="*/ 519317 w 947681"/>
              <a:gd name="csY15" fmla="*/ 1006997 h 1064999"/>
              <a:gd name="csX16" fmla="*/ 554041 w 947681"/>
              <a:gd name="csY16" fmla="*/ 949124 h 1064999"/>
              <a:gd name="csX17" fmla="*/ 577190 w 947681"/>
              <a:gd name="csY17" fmla="*/ 891250 h 1064999"/>
              <a:gd name="csX18" fmla="*/ 588765 w 947681"/>
              <a:gd name="csY18" fmla="*/ 856526 h 1064999"/>
              <a:gd name="csX19" fmla="*/ 658213 w 947681"/>
              <a:gd name="csY19" fmla="*/ 752354 h 1064999"/>
              <a:gd name="csX20" fmla="*/ 681362 w 947681"/>
              <a:gd name="csY20" fmla="*/ 671331 h 1064999"/>
              <a:gd name="csX21" fmla="*/ 692937 w 947681"/>
              <a:gd name="csY21" fmla="*/ 625033 h 1064999"/>
              <a:gd name="csX22" fmla="*/ 831834 w 947681"/>
              <a:gd name="csY22" fmla="*/ 671332 h 1064999"/>
              <a:gd name="csX23" fmla="*/ 936005 w 947681"/>
              <a:gd name="csY23" fmla="*/ 578735 h 1064999"/>
              <a:gd name="csX24" fmla="*/ 739236 w 947681"/>
              <a:gd name="csY24" fmla="*/ 428263 h 1064999"/>
              <a:gd name="csX25" fmla="*/ 947579 w 947681"/>
              <a:gd name="csY25" fmla="*/ 439838 h 1064999"/>
              <a:gd name="csX26" fmla="*/ 762385 w 947681"/>
              <a:gd name="csY26" fmla="*/ 335666 h 1064999"/>
              <a:gd name="csX27" fmla="*/ 785534 w 947681"/>
              <a:gd name="csY27" fmla="*/ 254643 h 1064999"/>
              <a:gd name="csX28" fmla="*/ 762385 w 947681"/>
              <a:gd name="csY28" fmla="*/ 208344 h 1064999"/>
              <a:gd name="csX29" fmla="*/ 727661 w 947681"/>
              <a:gd name="csY29" fmla="*/ 185195 h 1064999"/>
              <a:gd name="csX30" fmla="*/ 716086 w 947681"/>
              <a:gd name="csY30" fmla="*/ 138896 h 1064999"/>
              <a:gd name="csX31" fmla="*/ 681362 w 947681"/>
              <a:gd name="csY31" fmla="*/ 92597 h 1064999"/>
              <a:gd name="csX32" fmla="*/ 635063 w 947681"/>
              <a:gd name="csY32" fmla="*/ 34724 h 1064999"/>
              <a:gd name="csX33" fmla="*/ 554041 w 947681"/>
              <a:gd name="csY33" fmla="*/ 0 h 1064999"/>
              <a:gd name="csX34" fmla="*/ 426719 w 947681"/>
              <a:gd name="csY34" fmla="*/ 23149 h 1064999"/>
              <a:gd name="csX35" fmla="*/ 380420 w 947681"/>
              <a:gd name="csY35" fmla="*/ 46298 h 1064999"/>
              <a:gd name="csX36" fmla="*/ 345696 w 947681"/>
              <a:gd name="csY36" fmla="*/ 57873 h 1064999"/>
              <a:gd name="csX37" fmla="*/ 310972 w 947681"/>
              <a:gd name="csY37" fmla="*/ 92597 h 1064999"/>
              <a:gd name="csX0" fmla="*/ 288844 w 948702"/>
              <a:gd name="csY0" fmla="*/ 243068 h 1041721"/>
              <a:gd name="csX1" fmla="*/ 230970 w 948702"/>
              <a:gd name="csY1" fmla="*/ 358815 h 1041721"/>
              <a:gd name="csX2" fmla="*/ 196246 w 948702"/>
              <a:gd name="csY2" fmla="*/ 393539 h 1041721"/>
              <a:gd name="csX3" fmla="*/ 161522 w 948702"/>
              <a:gd name="csY3" fmla="*/ 462987 h 1041721"/>
              <a:gd name="csX4" fmla="*/ 138373 w 948702"/>
              <a:gd name="csY4" fmla="*/ 497711 h 1041721"/>
              <a:gd name="csX5" fmla="*/ 115224 w 948702"/>
              <a:gd name="csY5" fmla="*/ 544010 h 1041721"/>
              <a:gd name="csX6" fmla="*/ 34201 w 948702"/>
              <a:gd name="csY6" fmla="*/ 613458 h 1041721"/>
              <a:gd name="csX7" fmla="*/ 115224 w 948702"/>
              <a:gd name="csY7" fmla="*/ 659757 h 1041721"/>
              <a:gd name="csX8" fmla="*/ 92074 w 948702"/>
              <a:gd name="csY8" fmla="*/ 740779 h 1041721"/>
              <a:gd name="csX9" fmla="*/ 57350 w 948702"/>
              <a:gd name="csY9" fmla="*/ 856526 h 1041721"/>
              <a:gd name="csX10" fmla="*/ 34201 w 948702"/>
              <a:gd name="csY10" fmla="*/ 1006997 h 1041721"/>
              <a:gd name="csX11" fmla="*/ 7097 w 948702"/>
              <a:gd name="csY11" fmla="*/ 962145 h 1041721"/>
              <a:gd name="csX12" fmla="*/ 176184 w 948702"/>
              <a:gd name="csY12" fmla="*/ 1003911 h 1041721"/>
              <a:gd name="csX13" fmla="*/ 184672 w 948702"/>
              <a:gd name="csY13" fmla="*/ 1041721 h 1041721"/>
              <a:gd name="csX14" fmla="*/ 219396 w 948702"/>
              <a:gd name="csY14" fmla="*/ 1030147 h 1041721"/>
              <a:gd name="csX15" fmla="*/ 520338 w 948702"/>
              <a:gd name="csY15" fmla="*/ 1006997 h 1041721"/>
              <a:gd name="csX16" fmla="*/ 555062 w 948702"/>
              <a:gd name="csY16" fmla="*/ 949124 h 1041721"/>
              <a:gd name="csX17" fmla="*/ 578211 w 948702"/>
              <a:gd name="csY17" fmla="*/ 891250 h 1041721"/>
              <a:gd name="csX18" fmla="*/ 589786 w 948702"/>
              <a:gd name="csY18" fmla="*/ 856526 h 1041721"/>
              <a:gd name="csX19" fmla="*/ 659234 w 948702"/>
              <a:gd name="csY19" fmla="*/ 752354 h 1041721"/>
              <a:gd name="csX20" fmla="*/ 682383 w 948702"/>
              <a:gd name="csY20" fmla="*/ 671331 h 1041721"/>
              <a:gd name="csX21" fmla="*/ 693958 w 948702"/>
              <a:gd name="csY21" fmla="*/ 625033 h 1041721"/>
              <a:gd name="csX22" fmla="*/ 832855 w 948702"/>
              <a:gd name="csY22" fmla="*/ 671332 h 1041721"/>
              <a:gd name="csX23" fmla="*/ 937026 w 948702"/>
              <a:gd name="csY23" fmla="*/ 578735 h 1041721"/>
              <a:gd name="csX24" fmla="*/ 740257 w 948702"/>
              <a:gd name="csY24" fmla="*/ 428263 h 1041721"/>
              <a:gd name="csX25" fmla="*/ 948600 w 948702"/>
              <a:gd name="csY25" fmla="*/ 439838 h 1041721"/>
              <a:gd name="csX26" fmla="*/ 763406 w 948702"/>
              <a:gd name="csY26" fmla="*/ 335666 h 1041721"/>
              <a:gd name="csX27" fmla="*/ 786555 w 948702"/>
              <a:gd name="csY27" fmla="*/ 254643 h 1041721"/>
              <a:gd name="csX28" fmla="*/ 763406 w 948702"/>
              <a:gd name="csY28" fmla="*/ 208344 h 1041721"/>
              <a:gd name="csX29" fmla="*/ 728682 w 948702"/>
              <a:gd name="csY29" fmla="*/ 185195 h 1041721"/>
              <a:gd name="csX30" fmla="*/ 717107 w 948702"/>
              <a:gd name="csY30" fmla="*/ 138896 h 1041721"/>
              <a:gd name="csX31" fmla="*/ 682383 w 948702"/>
              <a:gd name="csY31" fmla="*/ 92597 h 1041721"/>
              <a:gd name="csX32" fmla="*/ 636084 w 948702"/>
              <a:gd name="csY32" fmla="*/ 34724 h 1041721"/>
              <a:gd name="csX33" fmla="*/ 555062 w 948702"/>
              <a:gd name="csY33" fmla="*/ 0 h 1041721"/>
              <a:gd name="csX34" fmla="*/ 427740 w 948702"/>
              <a:gd name="csY34" fmla="*/ 23149 h 1041721"/>
              <a:gd name="csX35" fmla="*/ 381441 w 948702"/>
              <a:gd name="csY35" fmla="*/ 46298 h 1041721"/>
              <a:gd name="csX36" fmla="*/ 346717 w 948702"/>
              <a:gd name="csY36" fmla="*/ 57873 h 1041721"/>
              <a:gd name="csX37" fmla="*/ 311993 w 948702"/>
              <a:gd name="csY37" fmla="*/ 92597 h 1041721"/>
              <a:gd name="csX0" fmla="*/ 288844 w 948702"/>
              <a:gd name="csY0" fmla="*/ 243068 h 1041721"/>
              <a:gd name="csX1" fmla="*/ 230970 w 948702"/>
              <a:gd name="csY1" fmla="*/ 358815 h 1041721"/>
              <a:gd name="csX2" fmla="*/ 196246 w 948702"/>
              <a:gd name="csY2" fmla="*/ 393539 h 1041721"/>
              <a:gd name="csX3" fmla="*/ 161522 w 948702"/>
              <a:gd name="csY3" fmla="*/ 462987 h 1041721"/>
              <a:gd name="csX4" fmla="*/ 138373 w 948702"/>
              <a:gd name="csY4" fmla="*/ 497711 h 1041721"/>
              <a:gd name="csX5" fmla="*/ 115224 w 948702"/>
              <a:gd name="csY5" fmla="*/ 544010 h 1041721"/>
              <a:gd name="csX6" fmla="*/ 34201 w 948702"/>
              <a:gd name="csY6" fmla="*/ 613458 h 1041721"/>
              <a:gd name="csX7" fmla="*/ 115224 w 948702"/>
              <a:gd name="csY7" fmla="*/ 659757 h 1041721"/>
              <a:gd name="csX8" fmla="*/ 92074 w 948702"/>
              <a:gd name="csY8" fmla="*/ 740779 h 1041721"/>
              <a:gd name="csX9" fmla="*/ 57350 w 948702"/>
              <a:gd name="csY9" fmla="*/ 856526 h 1041721"/>
              <a:gd name="csX10" fmla="*/ 34201 w 948702"/>
              <a:gd name="csY10" fmla="*/ 1006997 h 1041721"/>
              <a:gd name="csX11" fmla="*/ 7097 w 948702"/>
              <a:gd name="csY11" fmla="*/ 962145 h 1041721"/>
              <a:gd name="csX12" fmla="*/ 176184 w 948702"/>
              <a:gd name="csY12" fmla="*/ 1003911 h 1041721"/>
              <a:gd name="csX13" fmla="*/ 184672 w 948702"/>
              <a:gd name="csY13" fmla="*/ 1041721 h 1041721"/>
              <a:gd name="csX14" fmla="*/ 249876 w 948702"/>
              <a:gd name="csY14" fmla="*/ 976807 h 1041721"/>
              <a:gd name="csX15" fmla="*/ 520338 w 948702"/>
              <a:gd name="csY15" fmla="*/ 1006997 h 1041721"/>
              <a:gd name="csX16" fmla="*/ 555062 w 948702"/>
              <a:gd name="csY16" fmla="*/ 949124 h 1041721"/>
              <a:gd name="csX17" fmla="*/ 578211 w 948702"/>
              <a:gd name="csY17" fmla="*/ 891250 h 1041721"/>
              <a:gd name="csX18" fmla="*/ 589786 w 948702"/>
              <a:gd name="csY18" fmla="*/ 856526 h 1041721"/>
              <a:gd name="csX19" fmla="*/ 659234 w 948702"/>
              <a:gd name="csY19" fmla="*/ 752354 h 1041721"/>
              <a:gd name="csX20" fmla="*/ 682383 w 948702"/>
              <a:gd name="csY20" fmla="*/ 671331 h 1041721"/>
              <a:gd name="csX21" fmla="*/ 693958 w 948702"/>
              <a:gd name="csY21" fmla="*/ 625033 h 1041721"/>
              <a:gd name="csX22" fmla="*/ 832855 w 948702"/>
              <a:gd name="csY22" fmla="*/ 671332 h 1041721"/>
              <a:gd name="csX23" fmla="*/ 937026 w 948702"/>
              <a:gd name="csY23" fmla="*/ 578735 h 1041721"/>
              <a:gd name="csX24" fmla="*/ 740257 w 948702"/>
              <a:gd name="csY24" fmla="*/ 428263 h 1041721"/>
              <a:gd name="csX25" fmla="*/ 948600 w 948702"/>
              <a:gd name="csY25" fmla="*/ 439838 h 1041721"/>
              <a:gd name="csX26" fmla="*/ 763406 w 948702"/>
              <a:gd name="csY26" fmla="*/ 335666 h 1041721"/>
              <a:gd name="csX27" fmla="*/ 786555 w 948702"/>
              <a:gd name="csY27" fmla="*/ 254643 h 1041721"/>
              <a:gd name="csX28" fmla="*/ 763406 w 948702"/>
              <a:gd name="csY28" fmla="*/ 208344 h 1041721"/>
              <a:gd name="csX29" fmla="*/ 728682 w 948702"/>
              <a:gd name="csY29" fmla="*/ 185195 h 1041721"/>
              <a:gd name="csX30" fmla="*/ 717107 w 948702"/>
              <a:gd name="csY30" fmla="*/ 138896 h 1041721"/>
              <a:gd name="csX31" fmla="*/ 682383 w 948702"/>
              <a:gd name="csY31" fmla="*/ 92597 h 1041721"/>
              <a:gd name="csX32" fmla="*/ 636084 w 948702"/>
              <a:gd name="csY32" fmla="*/ 34724 h 1041721"/>
              <a:gd name="csX33" fmla="*/ 555062 w 948702"/>
              <a:gd name="csY33" fmla="*/ 0 h 1041721"/>
              <a:gd name="csX34" fmla="*/ 427740 w 948702"/>
              <a:gd name="csY34" fmla="*/ 23149 h 1041721"/>
              <a:gd name="csX35" fmla="*/ 381441 w 948702"/>
              <a:gd name="csY35" fmla="*/ 46298 h 1041721"/>
              <a:gd name="csX36" fmla="*/ 346717 w 948702"/>
              <a:gd name="csY36" fmla="*/ 57873 h 1041721"/>
              <a:gd name="csX37" fmla="*/ 311993 w 948702"/>
              <a:gd name="csY37" fmla="*/ 92597 h 1041721"/>
              <a:gd name="csX0" fmla="*/ 288844 w 959670"/>
              <a:gd name="csY0" fmla="*/ 243068 h 1041721"/>
              <a:gd name="csX1" fmla="*/ 230970 w 959670"/>
              <a:gd name="csY1" fmla="*/ 358815 h 1041721"/>
              <a:gd name="csX2" fmla="*/ 196246 w 959670"/>
              <a:gd name="csY2" fmla="*/ 393539 h 1041721"/>
              <a:gd name="csX3" fmla="*/ 161522 w 959670"/>
              <a:gd name="csY3" fmla="*/ 462987 h 1041721"/>
              <a:gd name="csX4" fmla="*/ 138373 w 959670"/>
              <a:gd name="csY4" fmla="*/ 497711 h 1041721"/>
              <a:gd name="csX5" fmla="*/ 115224 w 959670"/>
              <a:gd name="csY5" fmla="*/ 544010 h 1041721"/>
              <a:gd name="csX6" fmla="*/ 34201 w 959670"/>
              <a:gd name="csY6" fmla="*/ 613458 h 1041721"/>
              <a:gd name="csX7" fmla="*/ 115224 w 959670"/>
              <a:gd name="csY7" fmla="*/ 659757 h 1041721"/>
              <a:gd name="csX8" fmla="*/ 92074 w 959670"/>
              <a:gd name="csY8" fmla="*/ 740779 h 1041721"/>
              <a:gd name="csX9" fmla="*/ 57350 w 959670"/>
              <a:gd name="csY9" fmla="*/ 856526 h 1041721"/>
              <a:gd name="csX10" fmla="*/ 34201 w 959670"/>
              <a:gd name="csY10" fmla="*/ 1006997 h 1041721"/>
              <a:gd name="csX11" fmla="*/ 7097 w 959670"/>
              <a:gd name="csY11" fmla="*/ 962145 h 1041721"/>
              <a:gd name="csX12" fmla="*/ 176184 w 959670"/>
              <a:gd name="csY12" fmla="*/ 1003911 h 1041721"/>
              <a:gd name="csX13" fmla="*/ 184672 w 959670"/>
              <a:gd name="csY13" fmla="*/ 1041721 h 1041721"/>
              <a:gd name="csX14" fmla="*/ 249876 w 959670"/>
              <a:gd name="csY14" fmla="*/ 976807 h 1041721"/>
              <a:gd name="csX15" fmla="*/ 520338 w 959670"/>
              <a:gd name="csY15" fmla="*/ 1006997 h 1041721"/>
              <a:gd name="csX16" fmla="*/ 555062 w 959670"/>
              <a:gd name="csY16" fmla="*/ 949124 h 1041721"/>
              <a:gd name="csX17" fmla="*/ 578211 w 959670"/>
              <a:gd name="csY17" fmla="*/ 891250 h 1041721"/>
              <a:gd name="csX18" fmla="*/ 589786 w 959670"/>
              <a:gd name="csY18" fmla="*/ 856526 h 1041721"/>
              <a:gd name="csX19" fmla="*/ 659234 w 959670"/>
              <a:gd name="csY19" fmla="*/ 752354 h 1041721"/>
              <a:gd name="csX20" fmla="*/ 682383 w 959670"/>
              <a:gd name="csY20" fmla="*/ 671331 h 1041721"/>
              <a:gd name="csX21" fmla="*/ 693958 w 959670"/>
              <a:gd name="csY21" fmla="*/ 625033 h 1041721"/>
              <a:gd name="csX22" fmla="*/ 832855 w 959670"/>
              <a:gd name="csY22" fmla="*/ 671332 h 1041721"/>
              <a:gd name="csX23" fmla="*/ 937026 w 959670"/>
              <a:gd name="csY23" fmla="*/ 578735 h 1041721"/>
              <a:gd name="csX24" fmla="*/ 938377 w 959670"/>
              <a:gd name="csY24" fmla="*/ 512083 h 1041721"/>
              <a:gd name="csX25" fmla="*/ 948600 w 959670"/>
              <a:gd name="csY25" fmla="*/ 439838 h 1041721"/>
              <a:gd name="csX26" fmla="*/ 763406 w 959670"/>
              <a:gd name="csY26" fmla="*/ 335666 h 1041721"/>
              <a:gd name="csX27" fmla="*/ 786555 w 959670"/>
              <a:gd name="csY27" fmla="*/ 254643 h 1041721"/>
              <a:gd name="csX28" fmla="*/ 763406 w 959670"/>
              <a:gd name="csY28" fmla="*/ 208344 h 1041721"/>
              <a:gd name="csX29" fmla="*/ 728682 w 959670"/>
              <a:gd name="csY29" fmla="*/ 185195 h 1041721"/>
              <a:gd name="csX30" fmla="*/ 717107 w 959670"/>
              <a:gd name="csY30" fmla="*/ 138896 h 1041721"/>
              <a:gd name="csX31" fmla="*/ 682383 w 959670"/>
              <a:gd name="csY31" fmla="*/ 92597 h 1041721"/>
              <a:gd name="csX32" fmla="*/ 636084 w 959670"/>
              <a:gd name="csY32" fmla="*/ 34724 h 1041721"/>
              <a:gd name="csX33" fmla="*/ 555062 w 959670"/>
              <a:gd name="csY33" fmla="*/ 0 h 1041721"/>
              <a:gd name="csX34" fmla="*/ 427740 w 959670"/>
              <a:gd name="csY34" fmla="*/ 23149 h 1041721"/>
              <a:gd name="csX35" fmla="*/ 381441 w 959670"/>
              <a:gd name="csY35" fmla="*/ 46298 h 1041721"/>
              <a:gd name="csX36" fmla="*/ 346717 w 959670"/>
              <a:gd name="csY36" fmla="*/ 57873 h 1041721"/>
              <a:gd name="csX37" fmla="*/ 311993 w 959670"/>
              <a:gd name="csY37" fmla="*/ 92597 h 1041721"/>
              <a:gd name="csX0" fmla="*/ 334564 w 959670"/>
              <a:gd name="csY0" fmla="*/ 60188 h 1041721"/>
              <a:gd name="csX1" fmla="*/ 230970 w 959670"/>
              <a:gd name="csY1" fmla="*/ 358815 h 1041721"/>
              <a:gd name="csX2" fmla="*/ 196246 w 959670"/>
              <a:gd name="csY2" fmla="*/ 393539 h 1041721"/>
              <a:gd name="csX3" fmla="*/ 161522 w 959670"/>
              <a:gd name="csY3" fmla="*/ 462987 h 1041721"/>
              <a:gd name="csX4" fmla="*/ 138373 w 959670"/>
              <a:gd name="csY4" fmla="*/ 497711 h 1041721"/>
              <a:gd name="csX5" fmla="*/ 115224 w 959670"/>
              <a:gd name="csY5" fmla="*/ 544010 h 1041721"/>
              <a:gd name="csX6" fmla="*/ 34201 w 959670"/>
              <a:gd name="csY6" fmla="*/ 613458 h 1041721"/>
              <a:gd name="csX7" fmla="*/ 115224 w 959670"/>
              <a:gd name="csY7" fmla="*/ 659757 h 1041721"/>
              <a:gd name="csX8" fmla="*/ 92074 w 959670"/>
              <a:gd name="csY8" fmla="*/ 740779 h 1041721"/>
              <a:gd name="csX9" fmla="*/ 57350 w 959670"/>
              <a:gd name="csY9" fmla="*/ 856526 h 1041721"/>
              <a:gd name="csX10" fmla="*/ 34201 w 959670"/>
              <a:gd name="csY10" fmla="*/ 1006997 h 1041721"/>
              <a:gd name="csX11" fmla="*/ 7097 w 959670"/>
              <a:gd name="csY11" fmla="*/ 962145 h 1041721"/>
              <a:gd name="csX12" fmla="*/ 176184 w 959670"/>
              <a:gd name="csY12" fmla="*/ 1003911 h 1041721"/>
              <a:gd name="csX13" fmla="*/ 184672 w 959670"/>
              <a:gd name="csY13" fmla="*/ 1041721 h 1041721"/>
              <a:gd name="csX14" fmla="*/ 249876 w 959670"/>
              <a:gd name="csY14" fmla="*/ 976807 h 1041721"/>
              <a:gd name="csX15" fmla="*/ 520338 w 959670"/>
              <a:gd name="csY15" fmla="*/ 1006997 h 1041721"/>
              <a:gd name="csX16" fmla="*/ 555062 w 959670"/>
              <a:gd name="csY16" fmla="*/ 949124 h 1041721"/>
              <a:gd name="csX17" fmla="*/ 578211 w 959670"/>
              <a:gd name="csY17" fmla="*/ 891250 h 1041721"/>
              <a:gd name="csX18" fmla="*/ 589786 w 959670"/>
              <a:gd name="csY18" fmla="*/ 856526 h 1041721"/>
              <a:gd name="csX19" fmla="*/ 659234 w 959670"/>
              <a:gd name="csY19" fmla="*/ 752354 h 1041721"/>
              <a:gd name="csX20" fmla="*/ 682383 w 959670"/>
              <a:gd name="csY20" fmla="*/ 671331 h 1041721"/>
              <a:gd name="csX21" fmla="*/ 693958 w 959670"/>
              <a:gd name="csY21" fmla="*/ 625033 h 1041721"/>
              <a:gd name="csX22" fmla="*/ 832855 w 959670"/>
              <a:gd name="csY22" fmla="*/ 671332 h 1041721"/>
              <a:gd name="csX23" fmla="*/ 937026 w 959670"/>
              <a:gd name="csY23" fmla="*/ 578735 h 1041721"/>
              <a:gd name="csX24" fmla="*/ 938377 w 959670"/>
              <a:gd name="csY24" fmla="*/ 512083 h 1041721"/>
              <a:gd name="csX25" fmla="*/ 948600 w 959670"/>
              <a:gd name="csY25" fmla="*/ 439838 h 1041721"/>
              <a:gd name="csX26" fmla="*/ 763406 w 959670"/>
              <a:gd name="csY26" fmla="*/ 335666 h 1041721"/>
              <a:gd name="csX27" fmla="*/ 786555 w 959670"/>
              <a:gd name="csY27" fmla="*/ 254643 h 1041721"/>
              <a:gd name="csX28" fmla="*/ 763406 w 959670"/>
              <a:gd name="csY28" fmla="*/ 208344 h 1041721"/>
              <a:gd name="csX29" fmla="*/ 728682 w 959670"/>
              <a:gd name="csY29" fmla="*/ 185195 h 1041721"/>
              <a:gd name="csX30" fmla="*/ 717107 w 959670"/>
              <a:gd name="csY30" fmla="*/ 138896 h 1041721"/>
              <a:gd name="csX31" fmla="*/ 682383 w 959670"/>
              <a:gd name="csY31" fmla="*/ 92597 h 1041721"/>
              <a:gd name="csX32" fmla="*/ 636084 w 959670"/>
              <a:gd name="csY32" fmla="*/ 34724 h 1041721"/>
              <a:gd name="csX33" fmla="*/ 555062 w 959670"/>
              <a:gd name="csY33" fmla="*/ 0 h 1041721"/>
              <a:gd name="csX34" fmla="*/ 427740 w 959670"/>
              <a:gd name="csY34" fmla="*/ 23149 h 1041721"/>
              <a:gd name="csX35" fmla="*/ 381441 w 959670"/>
              <a:gd name="csY35" fmla="*/ 46298 h 1041721"/>
              <a:gd name="csX36" fmla="*/ 346717 w 959670"/>
              <a:gd name="csY36" fmla="*/ 57873 h 1041721"/>
              <a:gd name="csX37" fmla="*/ 311993 w 959670"/>
              <a:gd name="csY37" fmla="*/ 92597 h 1041721"/>
              <a:gd name="csX0" fmla="*/ 334564 w 959670"/>
              <a:gd name="csY0" fmla="*/ 60188 h 1011241"/>
              <a:gd name="csX1" fmla="*/ 230970 w 959670"/>
              <a:gd name="csY1" fmla="*/ 358815 h 1011241"/>
              <a:gd name="csX2" fmla="*/ 196246 w 959670"/>
              <a:gd name="csY2" fmla="*/ 393539 h 1011241"/>
              <a:gd name="csX3" fmla="*/ 161522 w 959670"/>
              <a:gd name="csY3" fmla="*/ 462987 h 1011241"/>
              <a:gd name="csX4" fmla="*/ 138373 w 959670"/>
              <a:gd name="csY4" fmla="*/ 497711 h 1011241"/>
              <a:gd name="csX5" fmla="*/ 115224 w 959670"/>
              <a:gd name="csY5" fmla="*/ 544010 h 1011241"/>
              <a:gd name="csX6" fmla="*/ 34201 w 959670"/>
              <a:gd name="csY6" fmla="*/ 613458 h 1011241"/>
              <a:gd name="csX7" fmla="*/ 115224 w 959670"/>
              <a:gd name="csY7" fmla="*/ 659757 h 1011241"/>
              <a:gd name="csX8" fmla="*/ 92074 w 959670"/>
              <a:gd name="csY8" fmla="*/ 740779 h 1011241"/>
              <a:gd name="csX9" fmla="*/ 57350 w 959670"/>
              <a:gd name="csY9" fmla="*/ 856526 h 1011241"/>
              <a:gd name="csX10" fmla="*/ 34201 w 959670"/>
              <a:gd name="csY10" fmla="*/ 1006997 h 1011241"/>
              <a:gd name="csX11" fmla="*/ 7097 w 959670"/>
              <a:gd name="csY11" fmla="*/ 962145 h 1011241"/>
              <a:gd name="csX12" fmla="*/ 176184 w 959670"/>
              <a:gd name="csY12" fmla="*/ 1003911 h 1011241"/>
              <a:gd name="csX13" fmla="*/ 207532 w 959670"/>
              <a:gd name="csY13" fmla="*/ 1011241 h 1011241"/>
              <a:gd name="csX14" fmla="*/ 249876 w 959670"/>
              <a:gd name="csY14" fmla="*/ 976807 h 1011241"/>
              <a:gd name="csX15" fmla="*/ 520338 w 959670"/>
              <a:gd name="csY15" fmla="*/ 1006997 h 1011241"/>
              <a:gd name="csX16" fmla="*/ 555062 w 959670"/>
              <a:gd name="csY16" fmla="*/ 949124 h 1011241"/>
              <a:gd name="csX17" fmla="*/ 578211 w 959670"/>
              <a:gd name="csY17" fmla="*/ 891250 h 1011241"/>
              <a:gd name="csX18" fmla="*/ 589786 w 959670"/>
              <a:gd name="csY18" fmla="*/ 856526 h 1011241"/>
              <a:gd name="csX19" fmla="*/ 659234 w 959670"/>
              <a:gd name="csY19" fmla="*/ 752354 h 1011241"/>
              <a:gd name="csX20" fmla="*/ 682383 w 959670"/>
              <a:gd name="csY20" fmla="*/ 671331 h 1011241"/>
              <a:gd name="csX21" fmla="*/ 693958 w 959670"/>
              <a:gd name="csY21" fmla="*/ 625033 h 1011241"/>
              <a:gd name="csX22" fmla="*/ 832855 w 959670"/>
              <a:gd name="csY22" fmla="*/ 671332 h 1011241"/>
              <a:gd name="csX23" fmla="*/ 937026 w 959670"/>
              <a:gd name="csY23" fmla="*/ 578735 h 1011241"/>
              <a:gd name="csX24" fmla="*/ 938377 w 959670"/>
              <a:gd name="csY24" fmla="*/ 512083 h 1011241"/>
              <a:gd name="csX25" fmla="*/ 948600 w 959670"/>
              <a:gd name="csY25" fmla="*/ 439838 h 1011241"/>
              <a:gd name="csX26" fmla="*/ 763406 w 959670"/>
              <a:gd name="csY26" fmla="*/ 335666 h 1011241"/>
              <a:gd name="csX27" fmla="*/ 786555 w 959670"/>
              <a:gd name="csY27" fmla="*/ 254643 h 1011241"/>
              <a:gd name="csX28" fmla="*/ 763406 w 959670"/>
              <a:gd name="csY28" fmla="*/ 208344 h 1011241"/>
              <a:gd name="csX29" fmla="*/ 728682 w 959670"/>
              <a:gd name="csY29" fmla="*/ 185195 h 1011241"/>
              <a:gd name="csX30" fmla="*/ 717107 w 959670"/>
              <a:gd name="csY30" fmla="*/ 138896 h 1011241"/>
              <a:gd name="csX31" fmla="*/ 682383 w 959670"/>
              <a:gd name="csY31" fmla="*/ 92597 h 1011241"/>
              <a:gd name="csX32" fmla="*/ 636084 w 959670"/>
              <a:gd name="csY32" fmla="*/ 34724 h 1011241"/>
              <a:gd name="csX33" fmla="*/ 555062 w 959670"/>
              <a:gd name="csY33" fmla="*/ 0 h 1011241"/>
              <a:gd name="csX34" fmla="*/ 427740 w 959670"/>
              <a:gd name="csY34" fmla="*/ 23149 h 1011241"/>
              <a:gd name="csX35" fmla="*/ 381441 w 959670"/>
              <a:gd name="csY35" fmla="*/ 46298 h 1011241"/>
              <a:gd name="csX36" fmla="*/ 346717 w 959670"/>
              <a:gd name="csY36" fmla="*/ 57873 h 1011241"/>
              <a:gd name="csX37" fmla="*/ 311993 w 959670"/>
              <a:gd name="csY37" fmla="*/ 92597 h 1011241"/>
              <a:gd name="csX0" fmla="*/ 331668 w 956774"/>
              <a:gd name="csY0" fmla="*/ 60188 h 1011241"/>
              <a:gd name="csX1" fmla="*/ 228074 w 956774"/>
              <a:gd name="csY1" fmla="*/ 358815 h 1011241"/>
              <a:gd name="csX2" fmla="*/ 193350 w 956774"/>
              <a:gd name="csY2" fmla="*/ 393539 h 1011241"/>
              <a:gd name="csX3" fmla="*/ 158626 w 956774"/>
              <a:gd name="csY3" fmla="*/ 462987 h 1011241"/>
              <a:gd name="csX4" fmla="*/ 135477 w 956774"/>
              <a:gd name="csY4" fmla="*/ 497711 h 1011241"/>
              <a:gd name="csX5" fmla="*/ 112328 w 956774"/>
              <a:gd name="csY5" fmla="*/ 544010 h 1011241"/>
              <a:gd name="csX6" fmla="*/ 31305 w 956774"/>
              <a:gd name="csY6" fmla="*/ 613458 h 1011241"/>
              <a:gd name="csX7" fmla="*/ 112328 w 956774"/>
              <a:gd name="csY7" fmla="*/ 659757 h 1011241"/>
              <a:gd name="csX8" fmla="*/ 89178 w 956774"/>
              <a:gd name="csY8" fmla="*/ 740779 h 1011241"/>
              <a:gd name="csX9" fmla="*/ 54454 w 956774"/>
              <a:gd name="csY9" fmla="*/ 856526 h 1011241"/>
              <a:gd name="csX10" fmla="*/ 4201 w 956774"/>
              <a:gd name="csY10" fmla="*/ 962145 h 1011241"/>
              <a:gd name="csX11" fmla="*/ 173288 w 956774"/>
              <a:gd name="csY11" fmla="*/ 1003911 h 1011241"/>
              <a:gd name="csX12" fmla="*/ 204636 w 956774"/>
              <a:gd name="csY12" fmla="*/ 1011241 h 1011241"/>
              <a:gd name="csX13" fmla="*/ 246980 w 956774"/>
              <a:gd name="csY13" fmla="*/ 976807 h 1011241"/>
              <a:gd name="csX14" fmla="*/ 517442 w 956774"/>
              <a:gd name="csY14" fmla="*/ 1006997 h 1011241"/>
              <a:gd name="csX15" fmla="*/ 552166 w 956774"/>
              <a:gd name="csY15" fmla="*/ 949124 h 1011241"/>
              <a:gd name="csX16" fmla="*/ 575315 w 956774"/>
              <a:gd name="csY16" fmla="*/ 891250 h 1011241"/>
              <a:gd name="csX17" fmla="*/ 586890 w 956774"/>
              <a:gd name="csY17" fmla="*/ 856526 h 1011241"/>
              <a:gd name="csX18" fmla="*/ 656338 w 956774"/>
              <a:gd name="csY18" fmla="*/ 752354 h 1011241"/>
              <a:gd name="csX19" fmla="*/ 679487 w 956774"/>
              <a:gd name="csY19" fmla="*/ 671331 h 1011241"/>
              <a:gd name="csX20" fmla="*/ 691062 w 956774"/>
              <a:gd name="csY20" fmla="*/ 625033 h 1011241"/>
              <a:gd name="csX21" fmla="*/ 829959 w 956774"/>
              <a:gd name="csY21" fmla="*/ 671332 h 1011241"/>
              <a:gd name="csX22" fmla="*/ 934130 w 956774"/>
              <a:gd name="csY22" fmla="*/ 578735 h 1011241"/>
              <a:gd name="csX23" fmla="*/ 935481 w 956774"/>
              <a:gd name="csY23" fmla="*/ 512083 h 1011241"/>
              <a:gd name="csX24" fmla="*/ 945704 w 956774"/>
              <a:gd name="csY24" fmla="*/ 439838 h 1011241"/>
              <a:gd name="csX25" fmla="*/ 760510 w 956774"/>
              <a:gd name="csY25" fmla="*/ 335666 h 1011241"/>
              <a:gd name="csX26" fmla="*/ 783659 w 956774"/>
              <a:gd name="csY26" fmla="*/ 254643 h 1011241"/>
              <a:gd name="csX27" fmla="*/ 760510 w 956774"/>
              <a:gd name="csY27" fmla="*/ 208344 h 1011241"/>
              <a:gd name="csX28" fmla="*/ 725786 w 956774"/>
              <a:gd name="csY28" fmla="*/ 185195 h 1011241"/>
              <a:gd name="csX29" fmla="*/ 714211 w 956774"/>
              <a:gd name="csY29" fmla="*/ 138896 h 1011241"/>
              <a:gd name="csX30" fmla="*/ 679487 w 956774"/>
              <a:gd name="csY30" fmla="*/ 92597 h 1011241"/>
              <a:gd name="csX31" fmla="*/ 633188 w 956774"/>
              <a:gd name="csY31" fmla="*/ 34724 h 1011241"/>
              <a:gd name="csX32" fmla="*/ 552166 w 956774"/>
              <a:gd name="csY32" fmla="*/ 0 h 1011241"/>
              <a:gd name="csX33" fmla="*/ 424844 w 956774"/>
              <a:gd name="csY33" fmla="*/ 23149 h 1011241"/>
              <a:gd name="csX34" fmla="*/ 378545 w 956774"/>
              <a:gd name="csY34" fmla="*/ 46298 h 1011241"/>
              <a:gd name="csX35" fmla="*/ 343821 w 956774"/>
              <a:gd name="csY35" fmla="*/ 57873 h 1011241"/>
              <a:gd name="csX36" fmla="*/ 309097 w 956774"/>
              <a:gd name="csY36" fmla="*/ 92597 h 1011241"/>
              <a:gd name="csX0" fmla="*/ 321038 w 946144"/>
              <a:gd name="csY0" fmla="*/ 60188 h 1018620"/>
              <a:gd name="csX1" fmla="*/ 217444 w 946144"/>
              <a:gd name="csY1" fmla="*/ 358815 h 1018620"/>
              <a:gd name="csX2" fmla="*/ 182720 w 946144"/>
              <a:gd name="csY2" fmla="*/ 393539 h 1018620"/>
              <a:gd name="csX3" fmla="*/ 147996 w 946144"/>
              <a:gd name="csY3" fmla="*/ 462987 h 1018620"/>
              <a:gd name="csX4" fmla="*/ 124847 w 946144"/>
              <a:gd name="csY4" fmla="*/ 497711 h 1018620"/>
              <a:gd name="csX5" fmla="*/ 101698 w 946144"/>
              <a:gd name="csY5" fmla="*/ 544010 h 1018620"/>
              <a:gd name="csX6" fmla="*/ 20675 w 946144"/>
              <a:gd name="csY6" fmla="*/ 613458 h 1018620"/>
              <a:gd name="csX7" fmla="*/ 101698 w 946144"/>
              <a:gd name="csY7" fmla="*/ 659757 h 1018620"/>
              <a:gd name="csX8" fmla="*/ 78548 w 946144"/>
              <a:gd name="csY8" fmla="*/ 740779 h 1018620"/>
              <a:gd name="csX9" fmla="*/ 43824 w 946144"/>
              <a:gd name="csY9" fmla="*/ 856526 h 1018620"/>
              <a:gd name="csX10" fmla="*/ 5001 w 946144"/>
              <a:gd name="csY10" fmla="*/ 1007865 h 1018620"/>
              <a:gd name="csX11" fmla="*/ 162658 w 946144"/>
              <a:gd name="csY11" fmla="*/ 1003911 h 1018620"/>
              <a:gd name="csX12" fmla="*/ 194006 w 946144"/>
              <a:gd name="csY12" fmla="*/ 1011241 h 1018620"/>
              <a:gd name="csX13" fmla="*/ 236350 w 946144"/>
              <a:gd name="csY13" fmla="*/ 976807 h 1018620"/>
              <a:gd name="csX14" fmla="*/ 506812 w 946144"/>
              <a:gd name="csY14" fmla="*/ 1006997 h 1018620"/>
              <a:gd name="csX15" fmla="*/ 541536 w 946144"/>
              <a:gd name="csY15" fmla="*/ 949124 h 1018620"/>
              <a:gd name="csX16" fmla="*/ 564685 w 946144"/>
              <a:gd name="csY16" fmla="*/ 891250 h 1018620"/>
              <a:gd name="csX17" fmla="*/ 576260 w 946144"/>
              <a:gd name="csY17" fmla="*/ 856526 h 1018620"/>
              <a:gd name="csX18" fmla="*/ 645708 w 946144"/>
              <a:gd name="csY18" fmla="*/ 752354 h 1018620"/>
              <a:gd name="csX19" fmla="*/ 668857 w 946144"/>
              <a:gd name="csY19" fmla="*/ 671331 h 1018620"/>
              <a:gd name="csX20" fmla="*/ 680432 w 946144"/>
              <a:gd name="csY20" fmla="*/ 625033 h 1018620"/>
              <a:gd name="csX21" fmla="*/ 819329 w 946144"/>
              <a:gd name="csY21" fmla="*/ 671332 h 1018620"/>
              <a:gd name="csX22" fmla="*/ 923500 w 946144"/>
              <a:gd name="csY22" fmla="*/ 578735 h 1018620"/>
              <a:gd name="csX23" fmla="*/ 924851 w 946144"/>
              <a:gd name="csY23" fmla="*/ 512083 h 1018620"/>
              <a:gd name="csX24" fmla="*/ 935074 w 946144"/>
              <a:gd name="csY24" fmla="*/ 439838 h 1018620"/>
              <a:gd name="csX25" fmla="*/ 749880 w 946144"/>
              <a:gd name="csY25" fmla="*/ 335666 h 1018620"/>
              <a:gd name="csX26" fmla="*/ 773029 w 946144"/>
              <a:gd name="csY26" fmla="*/ 254643 h 1018620"/>
              <a:gd name="csX27" fmla="*/ 749880 w 946144"/>
              <a:gd name="csY27" fmla="*/ 208344 h 1018620"/>
              <a:gd name="csX28" fmla="*/ 715156 w 946144"/>
              <a:gd name="csY28" fmla="*/ 185195 h 1018620"/>
              <a:gd name="csX29" fmla="*/ 703581 w 946144"/>
              <a:gd name="csY29" fmla="*/ 138896 h 1018620"/>
              <a:gd name="csX30" fmla="*/ 668857 w 946144"/>
              <a:gd name="csY30" fmla="*/ 92597 h 1018620"/>
              <a:gd name="csX31" fmla="*/ 622558 w 946144"/>
              <a:gd name="csY31" fmla="*/ 34724 h 1018620"/>
              <a:gd name="csX32" fmla="*/ 541536 w 946144"/>
              <a:gd name="csY32" fmla="*/ 0 h 1018620"/>
              <a:gd name="csX33" fmla="*/ 414214 w 946144"/>
              <a:gd name="csY33" fmla="*/ 23149 h 1018620"/>
              <a:gd name="csX34" fmla="*/ 367915 w 946144"/>
              <a:gd name="csY34" fmla="*/ 46298 h 1018620"/>
              <a:gd name="csX35" fmla="*/ 333191 w 946144"/>
              <a:gd name="csY35" fmla="*/ 57873 h 1018620"/>
              <a:gd name="csX36" fmla="*/ 298467 w 946144"/>
              <a:gd name="csY36" fmla="*/ 92597 h 10186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946144" h="1018620">
                <a:moveTo>
                  <a:pt x="321038" y="60188"/>
                </a:moveTo>
                <a:cubicBezTo>
                  <a:pt x="301516" y="108995"/>
                  <a:pt x="240497" y="303256"/>
                  <a:pt x="217444" y="358815"/>
                </a:cubicBezTo>
                <a:cubicBezTo>
                  <a:pt x="194391" y="414374"/>
                  <a:pt x="191800" y="379919"/>
                  <a:pt x="182720" y="393539"/>
                </a:cubicBezTo>
                <a:cubicBezTo>
                  <a:pt x="168363" y="415074"/>
                  <a:pt x="160565" y="440362"/>
                  <a:pt x="147996" y="462987"/>
                </a:cubicBezTo>
                <a:cubicBezTo>
                  <a:pt x="141240" y="475147"/>
                  <a:pt x="131749" y="485633"/>
                  <a:pt x="124847" y="497711"/>
                </a:cubicBezTo>
                <a:cubicBezTo>
                  <a:pt x="116286" y="512692"/>
                  <a:pt x="112051" y="530206"/>
                  <a:pt x="101698" y="544010"/>
                </a:cubicBezTo>
                <a:cubicBezTo>
                  <a:pt x="73630" y="581434"/>
                  <a:pt x="55669" y="590129"/>
                  <a:pt x="20675" y="613458"/>
                </a:cubicBezTo>
                <a:cubicBezTo>
                  <a:pt x="47683" y="628891"/>
                  <a:pt x="88826" y="631439"/>
                  <a:pt x="101698" y="659757"/>
                </a:cubicBezTo>
                <a:cubicBezTo>
                  <a:pt x="113321" y="685328"/>
                  <a:pt x="86808" y="713933"/>
                  <a:pt x="78548" y="740779"/>
                </a:cubicBezTo>
                <a:cubicBezTo>
                  <a:pt x="40977" y="862883"/>
                  <a:pt x="67440" y="762067"/>
                  <a:pt x="43824" y="856526"/>
                </a:cubicBezTo>
                <a:cubicBezTo>
                  <a:pt x="29661" y="893420"/>
                  <a:pt x="-14805" y="983301"/>
                  <a:pt x="5001" y="1007865"/>
                </a:cubicBezTo>
                <a:cubicBezTo>
                  <a:pt x="24807" y="1032429"/>
                  <a:pt x="124076" y="1007769"/>
                  <a:pt x="162658" y="1003911"/>
                </a:cubicBezTo>
                <a:lnTo>
                  <a:pt x="194006" y="1011241"/>
                </a:lnTo>
                <a:cubicBezTo>
                  <a:pt x="205581" y="1007383"/>
                  <a:pt x="184216" y="977514"/>
                  <a:pt x="236350" y="976807"/>
                </a:cubicBezTo>
                <a:cubicBezTo>
                  <a:pt x="288484" y="976100"/>
                  <a:pt x="267409" y="1020297"/>
                  <a:pt x="506812" y="1006997"/>
                </a:cubicBezTo>
                <a:cubicBezTo>
                  <a:pt x="518387" y="987706"/>
                  <a:pt x="531475" y="969246"/>
                  <a:pt x="541536" y="949124"/>
                </a:cubicBezTo>
                <a:cubicBezTo>
                  <a:pt x="550828" y="930540"/>
                  <a:pt x="557390" y="910704"/>
                  <a:pt x="564685" y="891250"/>
                </a:cubicBezTo>
                <a:cubicBezTo>
                  <a:pt x="568969" y="879826"/>
                  <a:pt x="570112" y="867065"/>
                  <a:pt x="576260" y="856526"/>
                </a:cubicBezTo>
                <a:cubicBezTo>
                  <a:pt x="597288" y="820478"/>
                  <a:pt x="645708" y="752354"/>
                  <a:pt x="645708" y="752354"/>
                </a:cubicBezTo>
                <a:cubicBezTo>
                  <a:pt x="681873" y="607683"/>
                  <a:pt x="635660" y="787516"/>
                  <a:pt x="668857" y="671331"/>
                </a:cubicBezTo>
                <a:cubicBezTo>
                  <a:pt x="673227" y="656035"/>
                  <a:pt x="655353" y="625033"/>
                  <a:pt x="680432" y="625033"/>
                </a:cubicBezTo>
                <a:cubicBezTo>
                  <a:pt x="705511" y="625033"/>
                  <a:pt x="778818" y="679048"/>
                  <a:pt x="819329" y="671332"/>
                </a:cubicBezTo>
                <a:cubicBezTo>
                  <a:pt x="859840" y="663616"/>
                  <a:pt x="905913" y="605276"/>
                  <a:pt x="923500" y="578735"/>
                </a:cubicBezTo>
                <a:cubicBezTo>
                  <a:pt x="941087" y="552194"/>
                  <a:pt x="922922" y="535233"/>
                  <a:pt x="924851" y="512083"/>
                </a:cubicBezTo>
                <a:cubicBezTo>
                  <a:pt x="926780" y="488934"/>
                  <a:pt x="964236" y="469241"/>
                  <a:pt x="935074" y="439838"/>
                </a:cubicBezTo>
                <a:cubicBezTo>
                  <a:pt x="905912" y="410435"/>
                  <a:pt x="776887" y="366532"/>
                  <a:pt x="749880" y="335666"/>
                </a:cubicBezTo>
                <a:cubicBezTo>
                  <a:pt x="722873" y="304800"/>
                  <a:pt x="760141" y="293310"/>
                  <a:pt x="773029" y="254643"/>
                </a:cubicBezTo>
                <a:cubicBezTo>
                  <a:pt x="765313" y="239210"/>
                  <a:pt x="760926" y="221599"/>
                  <a:pt x="749880" y="208344"/>
                </a:cubicBezTo>
                <a:cubicBezTo>
                  <a:pt x="740974" y="197657"/>
                  <a:pt x="722872" y="196770"/>
                  <a:pt x="715156" y="185195"/>
                </a:cubicBezTo>
                <a:cubicBezTo>
                  <a:pt x="706332" y="171959"/>
                  <a:pt x="710695" y="153125"/>
                  <a:pt x="703581" y="138896"/>
                </a:cubicBezTo>
                <a:cubicBezTo>
                  <a:pt x="694954" y="121641"/>
                  <a:pt x="680070" y="108295"/>
                  <a:pt x="668857" y="92597"/>
                </a:cubicBezTo>
                <a:cubicBezTo>
                  <a:pt x="654783" y="72893"/>
                  <a:pt x="643677" y="48804"/>
                  <a:pt x="622558" y="34724"/>
                </a:cubicBezTo>
                <a:cubicBezTo>
                  <a:pt x="593948" y="15650"/>
                  <a:pt x="572406" y="10289"/>
                  <a:pt x="541536" y="0"/>
                </a:cubicBezTo>
                <a:cubicBezTo>
                  <a:pt x="499095" y="7716"/>
                  <a:pt x="455894" y="12035"/>
                  <a:pt x="414214" y="23149"/>
                </a:cubicBezTo>
                <a:cubicBezTo>
                  <a:pt x="397542" y="27595"/>
                  <a:pt x="383774" y="39501"/>
                  <a:pt x="367915" y="46298"/>
                </a:cubicBezTo>
                <a:cubicBezTo>
                  <a:pt x="356701" y="51104"/>
                  <a:pt x="344766" y="54015"/>
                  <a:pt x="333191" y="57873"/>
                </a:cubicBezTo>
                <a:lnTo>
                  <a:pt x="298467" y="92597"/>
                </a:lnTo>
              </a:path>
            </a:pathLst>
          </a:custGeom>
          <a:solidFill>
            <a:srgbClr val="FFC000">
              <a:alpha val="28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4524E417-2527-9D65-2784-BAE27897F263}"/>
              </a:ext>
            </a:extLst>
          </p:cNvPr>
          <p:cNvSpPr/>
          <p:nvPr/>
        </p:nvSpPr>
        <p:spPr>
          <a:xfrm>
            <a:off x="760338" y="1889760"/>
            <a:ext cx="1799982" cy="1905803"/>
          </a:xfrm>
          <a:custGeom>
            <a:avLst/>
            <a:gdLst>
              <a:gd name="csX0" fmla="*/ 329322 w 1799982"/>
              <a:gd name="csY0" fmla="*/ 15240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54380 h 1905000"/>
              <a:gd name="csX23" fmla="*/ 977022 w 1799982"/>
              <a:gd name="csY23" fmla="*/ 777240 h 1905000"/>
              <a:gd name="csX24" fmla="*/ 1045602 w 1799982"/>
              <a:gd name="csY24" fmla="*/ 845820 h 1905000"/>
              <a:gd name="csX25" fmla="*/ 1068462 w 1799982"/>
              <a:gd name="csY25" fmla="*/ 88392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20140 h 1905000"/>
              <a:gd name="csX34" fmla="*/ 1426602 w 1799982"/>
              <a:gd name="csY34" fmla="*/ 1127760 h 1905000"/>
              <a:gd name="csX35" fmla="*/ 1487562 w 1799982"/>
              <a:gd name="csY35" fmla="*/ 1097280 h 1905000"/>
              <a:gd name="csX36" fmla="*/ 1518042 w 1799982"/>
              <a:gd name="csY36" fmla="*/ 110490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67522 w 1799982"/>
              <a:gd name="csY63" fmla="*/ 1744980 h 1905000"/>
              <a:gd name="csX64" fmla="*/ 1144662 w 1799982"/>
              <a:gd name="csY64" fmla="*/ 1691640 h 1905000"/>
              <a:gd name="csX65" fmla="*/ 1106562 w 1799982"/>
              <a:gd name="csY65" fmla="*/ 1653540 h 1905000"/>
              <a:gd name="csX66" fmla="*/ 1083702 w 1799982"/>
              <a:gd name="csY66" fmla="*/ 1645920 h 1905000"/>
              <a:gd name="csX67" fmla="*/ 900822 w 1799982"/>
              <a:gd name="csY67" fmla="*/ 1600200 h 1905000"/>
              <a:gd name="csX68" fmla="*/ 893202 w 1799982"/>
              <a:gd name="csY68" fmla="*/ 1531620 h 1905000"/>
              <a:gd name="csX69" fmla="*/ 817002 w 1799982"/>
              <a:gd name="csY69" fmla="*/ 1455420 h 1905000"/>
              <a:gd name="csX70" fmla="*/ 794142 w 1799982"/>
              <a:gd name="csY70" fmla="*/ 1432560 h 1905000"/>
              <a:gd name="csX71" fmla="*/ 763662 w 1799982"/>
              <a:gd name="csY71" fmla="*/ 1371600 h 1905000"/>
              <a:gd name="csX72" fmla="*/ 740802 w 1799982"/>
              <a:gd name="csY72" fmla="*/ 1386840 h 1905000"/>
              <a:gd name="csX73" fmla="*/ 733182 w 1799982"/>
              <a:gd name="csY73" fmla="*/ 1409700 h 1905000"/>
              <a:gd name="csX74" fmla="*/ 656982 w 1799982"/>
              <a:gd name="csY74" fmla="*/ 1409700 h 1905000"/>
              <a:gd name="csX75" fmla="*/ 603642 w 1799982"/>
              <a:gd name="csY75" fmla="*/ 1363980 h 1905000"/>
              <a:gd name="csX76" fmla="*/ 580782 w 1799982"/>
              <a:gd name="csY76" fmla="*/ 1356360 h 1905000"/>
              <a:gd name="csX77" fmla="*/ 512202 w 1799982"/>
              <a:gd name="csY77" fmla="*/ 1325880 h 1905000"/>
              <a:gd name="csX78" fmla="*/ 458862 w 1799982"/>
              <a:gd name="csY78" fmla="*/ 1310640 h 1905000"/>
              <a:gd name="csX79" fmla="*/ 405522 w 1799982"/>
              <a:gd name="csY79" fmla="*/ 1272540 h 1905000"/>
              <a:gd name="csX80" fmla="*/ 382662 w 1799982"/>
              <a:gd name="csY80" fmla="*/ 1264920 h 1905000"/>
              <a:gd name="csX81" fmla="*/ 306462 w 1799982"/>
              <a:gd name="csY81" fmla="*/ 1211580 h 1905000"/>
              <a:gd name="csX82" fmla="*/ 245502 w 1799982"/>
              <a:gd name="csY82" fmla="*/ 1188720 h 1905000"/>
              <a:gd name="csX83" fmla="*/ 161682 w 1799982"/>
              <a:gd name="csY83" fmla="*/ 1173480 h 1905000"/>
              <a:gd name="csX84" fmla="*/ 108342 w 1799982"/>
              <a:gd name="csY84" fmla="*/ 1150620 h 1905000"/>
              <a:gd name="csX85" fmla="*/ 32142 w 1799982"/>
              <a:gd name="csY85" fmla="*/ 1120140 h 1905000"/>
              <a:gd name="csX86" fmla="*/ 1662 w 1799982"/>
              <a:gd name="csY86" fmla="*/ 1112520 h 1905000"/>
              <a:gd name="csX87" fmla="*/ 24522 w 1799982"/>
              <a:gd name="csY87" fmla="*/ 1120140 h 1905000"/>
              <a:gd name="csX88" fmla="*/ 47382 w 1799982"/>
              <a:gd name="csY88" fmla="*/ 1089660 h 1905000"/>
              <a:gd name="csX89" fmla="*/ 85482 w 1799982"/>
              <a:gd name="csY89" fmla="*/ 1013460 h 1905000"/>
              <a:gd name="csX90" fmla="*/ 93102 w 1799982"/>
              <a:gd name="csY90" fmla="*/ 975360 h 1905000"/>
              <a:gd name="csX91" fmla="*/ 131202 w 1799982"/>
              <a:gd name="csY91" fmla="*/ 914400 h 1905000"/>
              <a:gd name="csX92" fmla="*/ 146442 w 1799982"/>
              <a:gd name="csY92" fmla="*/ 876300 h 1905000"/>
              <a:gd name="csX93" fmla="*/ 283602 w 1799982"/>
              <a:gd name="csY93" fmla="*/ 640080 h 1905000"/>
              <a:gd name="csX94" fmla="*/ 321702 w 1799982"/>
              <a:gd name="csY94" fmla="*/ 579120 h 1905000"/>
              <a:gd name="csX95" fmla="*/ 344562 w 1799982"/>
              <a:gd name="csY95" fmla="*/ 510540 h 1905000"/>
              <a:gd name="csX96" fmla="*/ 352182 w 1799982"/>
              <a:gd name="csY96" fmla="*/ 457200 h 1905000"/>
              <a:gd name="csX97" fmla="*/ 359802 w 1799982"/>
              <a:gd name="csY97" fmla="*/ 434340 h 1905000"/>
              <a:gd name="csX98" fmla="*/ 367422 w 1799982"/>
              <a:gd name="csY98" fmla="*/ 403860 h 1905000"/>
              <a:gd name="csX99" fmla="*/ 375042 w 1799982"/>
              <a:gd name="csY99" fmla="*/ 381000 h 1905000"/>
              <a:gd name="csX100" fmla="*/ 390282 w 1799982"/>
              <a:gd name="csY100" fmla="*/ 274320 h 1905000"/>
              <a:gd name="csX101" fmla="*/ 390282 w 1799982"/>
              <a:gd name="csY101" fmla="*/ 167640 h 1905000"/>
              <a:gd name="csX0" fmla="*/ 329322 w 1799982"/>
              <a:gd name="csY0" fmla="*/ 15240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54380 h 1905000"/>
              <a:gd name="csX23" fmla="*/ 977022 w 1799982"/>
              <a:gd name="csY23" fmla="*/ 777240 h 1905000"/>
              <a:gd name="csX24" fmla="*/ 1045602 w 1799982"/>
              <a:gd name="csY24" fmla="*/ 845820 h 1905000"/>
              <a:gd name="csX25" fmla="*/ 1068462 w 1799982"/>
              <a:gd name="csY25" fmla="*/ 88392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20140 h 1905000"/>
              <a:gd name="csX34" fmla="*/ 1426602 w 1799982"/>
              <a:gd name="csY34" fmla="*/ 1127760 h 1905000"/>
              <a:gd name="csX35" fmla="*/ 1487562 w 1799982"/>
              <a:gd name="csY35" fmla="*/ 1097280 h 1905000"/>
              <a:gd name="csX36" fmla="*/ 1518042 w 1799982"/>
              <a:gd name="csY36" fmla="*/ 110490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67522 w 1799982"/>
              <a:gd name="csY63" fmla="*/ 1744980 h 1905000"/>
              <a:gd name="csX64" fmla="*/ 1144662 w 1799982"/>
              <a:gd name="csY64" fmla="*/ 1691640 h 1905000"/>
              <a:gd name="csX65" fmla="*/ 1106562 w 1799982"/>
              <a:gd name="csY65" fmla="*/ 1653540 h 1905000"/>
              <a:gd name="csX66" fmla="*/ 1083702 w 1799982"/>
              <a:gd name="csY66" fmla="*/ 1645920 h 1905000"/>
              <a:gd name="csX67" fmla="*/ 900822 w 1799982"/>
              <a:gd name="csY67" fmla="*/ 1600200 h 1905000"/>
              <a:gd name="csX68" fmla="*/ 893202 w 1799982"/>
              <a:gd name="csY68" fmla="*/ 1531620 h 1905000"/>
              <a:gd name="csX69" fmla="*/ 817002 w 1799982"/>
              <a:gd name="csY69" fmla="*/ 1455420 h 1905000"/>
              <a:gd name="csX70" fmla="*/ 794142 w 1799982"/>
              <a:gd name="csY70" fmla="*/ 1432560 h 1905000"/>
              <a:gd name="csX71" fmla="*/ 763662 w 1799982"/>
              <a:gd name="csY71" fmla="*/ 1371600 h 1905000"/>
              <a:gd name="csX72" fmla="*/ 740802 w 1799982"/>
              <a:gd name="csY72" fmla="*/ 1386840 h 1905000"/>
              <a:gd name="csX73" fmla="*/ 733182 w 1799982"/>
              <a:gd name="csY73" fmla="*/ 1409700 h 1905000"/>
              <a:gd name="csX74" fmla="*/ 656982 w 1799982"/>
              <a:gd name="csY74" fmla="*/ 1409700 h 1905000"/>
              <a:gd name="csX75" fmla="*/ 603642 w 1799982"/>
              <a:gd name="csY75" fmla="*/ 1363980 h 1905000"/>
              <a:gd name="csX76" fmla="*/ 580782 w 1799982"/>
              <a:gd name="csY76" fmla="*/ 1356360 h 1905000"/>
              <a:gd name="csX77" fmla="*/ 512202 w 1799982"/>
              <a:gd name="csY77" fmla="*/ 1325880 h 1905000"/>
              <a:gd name="csX78" fmla="*/ 458862 w 1799982"/>
              <a:gd name="csY78" fmla="*/ 1310640 h 1905000"/>
              <a:gd name="csX79" fmla="*/ 405522 w 1799982"/>
              <a:gd name="csY79" fmla="*/ 1272540 h 1905000"/>
              <a:gd name="csX80" fmla="*/ 382662 w 1799982"/>
              <a:gd name="csY80" fmla="*/ 1264920 h 1905000"/>
              <a:gd name="csX81" fmla="*/ 306462 w 1799982"/>
              <a:gd name="csY81" fmla="*/ 1211580 h 1905000"/>
              <a:gd name="csX82" fmla="*/ 245502 w 1799982"/>
              <a:gd name="csY82" fmla="*/ 1188720 h 1905000"/>
              <a:gd name="csX83" fmla="*/ 161682 w 1799982"/>
              <a:gd name="csY83" fmla="*/ 1173480 h 1905000"/>
              <a:gd name="csX84" fmla="*/ 108342 w 1799982"/>
              <a:gd name="csY84" fmla="*/ 1150620 h 1905000"/>
              <a:gd name="csX85" fmla="*/ 32142 w 1799982"/>
              <a:gd name="csY85" fmla="*/ 1120140 h 1905000"/>
              <a:gd name="csX86" fmla="*/ 1662 w 1799982"/>
              <a:gd name="csY86" fmla="*/ 1112520 h 1905000"/>
              <a:gd name="csX87" fmla="*/ 24522 w 1799982"/>
              <a:gd name="csY87" fmla="*/ 1120140 h 1905000"/>
              <a:gd name="csX88" fmla="*/ 47382 w 1799982"/>
              <a:gd name="csY88" fmla="*/ 1089660 h 1905000"/>
              <a:gd name="csX89" fmla="*/ 85482 w 1799982"/>
              <a:gd name="csY89" fmla="*/ 1013460 h 1905000"/>
              <a:gd name="csX90" fmla="*/ 93102 w 1799982"/>
              <a:gd name="csY90" fmla="*/ 975360 h 1905000"/>
              <a:gd name="csX91" fmla="*/ 131202 w 1799982"/>
              <a:gd name="csY91" fmla="*/ 914400 h 1905000"/>
              <a:gd name="csX92" fmla="*/ 146442 w 1799982"/>
              <a:gd name="csY92" fmla="*/ 876300 h 1905000"/>
              <a:gd name="csX93" fmla="*/ 283602 w 1799982"/>
              <a:gd name="csY93" fmla="*/ 640080 h 1905000"/>
              <a:gd name="csX94" fmla="*/ 321702 w 1799982"/>
              <a:gd name="csY94" fmla="*/ 579120 h 1905000"/>
              <a:gd name="csX95" fmla="*/ 344562 w 1799982"/>
              <a:gd name="csY95" fmla="*/ 510540 h 1905000"/>
              <a:gd name="csX96" fmla="*/ 352182 w 1799982"/>
              <a:gd name="csY96" fmla="*/ 457200 h 1905000"/>
              <a:gd name="csX97" fmla="*/ 359802 w 1799982"/>
              <a:gd name="csY97" fmla="*/ 434340 h 1905000"/>
              <a:gd name="csX98" fmla="*/ 367422 w 1799982"/>
              <a:gd name="csY98" fmla="*/ 403860 h 1905000"/>
              <a:gd name="csX99" fmla="*/ 375042 w 1799982"/>
              <a:gd name="csY99" fmla="*/ 381000 h 1905000"/>
              <a:gd name="csX100" fmla="*/ 390282 w 1799982"/>
              <a:gd name="csY100" fmla="*/ 274320 h 1905000"/>
              <a:gd name="csX101" fmla="*/ 390282 w 1799982"/>
              <a:gd name="csY101" fmla="*/ 140970 h 1905000"/>
              <a:gd name="csX0" fmla="*/ 375042 w 1799982"/>
              <a:gd name="csY0" fmla="*/ 14097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54380 h 1905000"/>
              <a:gd name="csX23" fmla="*/ 977022 w 1799982"/>
              <a:gd name="csY23" fmla="*/ 777240 h 1905000"/>
              <a:gd name="csX24" fmla="*/ 1045602 w 1799982"/>
              <a:gd name="csY24" fmla="*/ 845820 h 1905000"/>
              <a:gd name="csX25" fmla="*/ 1068462 w 1799982"/>
              <a:gd name="csY25" fmla="*/ 88392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20140 h 1905000"/>
              <a:gd name="csX34" fmla="*/ 1426602 w 1799982"/>
              <a:gd name="csY34" fmla="*/ 1127760 h 1905000"/>
              <a:gd name="csX35" fmla="*/ 1487562 w 1799982"/>
              <a:gd name="csY35" fmla="*/ 1097280 h 1905000"/>
              <a:gd name="csX36" fmla="*/ 1518042 w 1799982"/>
              <a:gd name="csY36" fmla="*/ 110490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67522 w 1799982"/>
              <a:gd name="csY63" fmla="*/ 1744980 h 1905000"/>
              <a:gd name="csX64" fmla="*/ 1144662 w 1799982"/>
              <a:gd name="csY64" fmla="*/ 1691640 h 1905000"/>
              <a:gd name="csX65" fmla="*/ 1106562 w 1799982"/>
              <a:gd name="csY65" fmla="*/ 1653540 h 1905000"/>
              <a:gd name="csX66" fmla="*/ 1083702 w 1799982"/>
              <a:gd name="csY66" fmla="*/ 1645920 h 1905000"/>
              <a:gd name="csX67" fmla="*/ 900822 w 1799982"/>
              <a:gd name="csY67" fmla="*/ 1600200 h 1905000"/>
              <a:gd name="csX68" fmla="*/ 893202 w 1799982"/>
              <a:gd name="csY68" fmla="*/ 1531620 h 1905000"/>
              <a:gd name="csX69" fmla="*/ 817002 w 1799982"/>
              <a:gd name="csY69" fmla="*/ 1455420 h 1905000"/>
              <a:gd name="csX70" fmla="*/ 794142 w 1799982"/>
              <a:gd name="csY70" fmla="*/ 1432560 h 1905000"/>
              <a:gd name="csX71" fmla="*/ 763662 w 1799982"/>
              <a:gd name="csY71" fmla="*/ 1371600 h 1905000"/>
              <a:gd name="csX72" fmla="*/ 740802 w 1799982"/>
              <a:gd name="csY72" fmla="*/ 1386840 h 1905000"/>
              <a:gd name="csX73" fmla="*/ 733182 w 1799982"/>
              <a:gd name="csY73" fmla="*/ 1409700 h 1905000"/>
              <a:gd name="csX74" fmla="*/ 656982 w 1799982"/>
              <a:gd name="csY74" fmla="*/ 1409700 h 1905000"/>
              <a:gd name="csX75" fmla="*/ 603642 w 1799982"/>
              <a:gd name="csY75" fmla="*/ 1363980 h 1905000"/>
              <a:gd name="csX76" fmla="*/ 580782 w 1799982"/>
              <a:gd name="csY76" fmla="*/ 1356360 h 1905000"/>
              <a:gd name="csX77" fmla="*/ 512202 w 1799982"/>
              <a:gd name="csY77" fmla="*/ 1325880 h 1905000"/>
              <a:gd name="csX78" fmla="*/ 458862 w 1799982"/>
              <a:gd name="csY78" fmla="*/ 1310640 h 1905000"/>
              <a:gd name="csX79" fmla="*/ 405522 w 1799982"/>
              <a:gd name="csY79" fmla="*/ 1272540 h 1905000"/>
              <a:gd name="csX80" fmla="*/ 382662 w 1799982"/>
              <a:gd name="csY80" fmla="*/ 1264920 h 1905000"/>
              <a:gd name="csX81" fmla="*/ 306462 w 1799982"/>
              <a:gd name="csY81" fmla="*/ 1211580 h 1905000"/>
              <a:gd name="csX82" fmla="*/ 245502 w 1799982"/>
              <a:gd name="csY82" fmla="*/ 1188720 h 1905000"/>
              <a:gd name="csX83" fmla="*/ 161682 w 1799982"/>
              <a:gd name="csY83" fmla="*/ 1173480 h 1905000"/>
              <a:gd name="csX84" fmla="*/ 108342 w 1799982"/>
              <a:gd name="csY84" fmla="*/ 1150620 h 1905000"/>
              <a:gd name="csX85" fmla="*/ 32142 w 1799982"/>
              <a:gd name="csY85" fmla="*/ 1120140 h 1905000"/>
              <a:gd name="csX86" fmla="*/ 1662 w 1799982"/>
              <a:gd name="csY86" fmla="*/ 1112520 h 1905000"/>
              <a:gd name="csX87" fmla="*/ 24522 w 1799982"/>
              <a:gd name="csY87" fmla="*/ 1120140 h 1905000"/>
              <a:gd name="csX88" fmla="*/ 47382 w 1799982"/>
              <a:gd name="csY88" fmla="*/ 1089660 h 1905000"/>
              <a:gd name="csX89" fmla="*/ 85482 w 1799982"/>
              <a:gd name="csY89" fmla="*/ 1013460 h 1905000"/>
              <a:gd name="csX90" fmla="*/ 93102 w 1799982"/>
              <a:gd name="csY90" fmla="*/ 975360 h 1905000"/>
              <a:gd name="csX91" fmla="*/ 131202 w 1799982"/>
              <a:gd name="csY91" fmla="*/ 914400 h 1905000"/>
              <a:gd name="csX92" fmla="*/ 146442 w 1799982"/>
              <a:gd name="csY92" fmla="*/ 876300 h 1905000"/>
              <a:gd name="csX93" fmla="*/ 283602 w 1799982"/>
              <a:gd name="csY93" fmla="*/ 640080 h 1905000"/>
              <a:gd name="csX94" fmla="*/ 321702 w 1799982"/>
              <a:gd name="csY94" fmla="*/ 579120 h 1905000"/>
              <a:gd name="csX95" fmla="*/ 344562 w 1799982"/>
              <a:gd name="csY95" fmla="*/ 510540 h 1905000"/>
              <a:gd name="csX96" fmla="*/ 352182 w 1799982"/>
              <a:gd name="csY96" fmla="*/ 457200 h 1905000"/>
              <a:gd name="csX97" fmla="*/ 359802 w 1799982"/>
              <a:gd name="csY97" fmla="*/ 434340 h 1905000"/>
              <a:gd name="csX98" fmla="*/ 367422 w 1799982"/>
              <a:gd name="csY98" fmla="*/ 403860 h 1905000"/>
              <a:gd name="csX99" fmla="*/ 375042 w 1799982"/>
              <a:gd name="csY99" fmla="*/ 381000 h 1905000"/>
              <a:gd name="csX100" fmla="*/ 390282 w 1799982"/>
              <a:gd name="csY100" fmla="*/ 274320 h 1905000"/>
              <a:gd name="csX101" fmla="*/ 390282 w 1799982"/>
              <a:gd name="csY101" fmla="*/ 140970 h 1905000"/>
              <a:gd name="csX0" fmla="*/ 375042 w 1799982"/>
              <a:gd name="csY0" fmla="*/ 14097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54380 h 1905000"/>
              <a:gd name="csX23" fmla="*/ 977022 w 1799982"/>
              <a:gd name="csY23" fmla="*/ 777240 h 1905000"/>
              <a:gd name="csX24" fmla="*/ 1045602 w 1799982"/>
              <a:gd name="csY24" fmla="*/ 845820 h 1905000"/>
              <a:gd name="csX25" fmla="*/ 1068462 w 1799982"/>
              <a:gd name="csY25" fmla="*/ 88392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20140 h 1905000"/>
              <a:gd name="csX34" fmla="*/ 1426602 w 1799982"/>
              <a:gd name="csY34" fmla="*/ 1127760 h 1905000"/>
              <a:gd name="csX35" fmla="*/ 1487562 w 1799982"/>
              <a:gd name="csY35" fmla="*/ 1097280 h 1905000"/>
              <a:gd name="csX36" fmla="*/ 1518042 w 1799982"/>
              <a:gd name="csY36" fmla="*/ 110490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67522 w 1799982"/>
              <a:gd name="csY63" fmla="*/ 1744980 h 1905000"/>
              <a:gd name="csX64" fmla="*/ 1144662 w 1799982"/>
              <a:gd name="csY64" fmla="*/ 1691640 h 1905000"/>
              <a:gd name="csX65" fmla="*/ 1106562 w 1799982"/>
              <a:gd name="csY65" fmla="*/ 1653540 h 1905000"/>
              <a:gd name="csX66" fmla="*/ 1083702 w 1799982"/>
              <a:gd name="csY66" fmla="*/ 1645920 h 1905000"/>
              <a:gd name="csX67" fmla="*/ 931302 w 1799982"/>
              <a:gd name="csY67" fmla="*/ 1592580 h 1905000"/>
              <a:gd name="csX68" fmla="*/ 893202 w 1799982"/>
              <a:gd name="csY68" fmla="*/ 1531620 h 1905000"/>
              <a:gd name="csX69" fmla="*/ 817002 w 1799982"/>
              <a:gd name="csY69" fmla="*/ 1455420 h 1905000"/>
              <a:gd name="csX70" fmla="*/ 794142 w 1799982"/>
              <a:gd name="csY70" fmla="*/ 1432560 h 1905000"/>
              <a:gd name="csX71" fmla="*/ 763662 w 1799982"/>
              <a:gd name="csY71" fmla="*/ 1371600 h 1905000"/>
              <a:gd name="csX72" fmla="*/ 740802 w 1799982"/>
              <a:gd name="csY72" fmla="*/ 1386840 h 1905000"/>
              <a:gd name="csX73" fmla="*/ 733182 w 1799982"/>
              <a:gd name="csY73" fmla="*/ 1409700 h 1905000"/>
              <a:gd name="csX74" fmla="*/ 656982 w 1799982"/>
              <a:gd name="csY74" fmla="*/ 1409700 h 1905000"/>
              <a:gd name="csX75" fmla="*/ 603642 w 1799982"/>
              <a:gd name="csY75" fmla="*/ 1363980 h 1905000"/>
              <a:gd name="csX76" fmla="*/ 580782 w 1799982"/>
              <a:gd name="csY76" fmla="*/ 1356360 h 1905000"/>
              <a:gd name="csX77" fmla="*/ 512202 w 1799982"/>
              <a:gd name="csY77" fmla="*/ 1325880 h 1905000"/>
              <a:gd name="csX78" fmla="*/ 458862 w 1799982"/>
              <a:gd name="csY78" fmla="*/ 1310640 h 1905000"/>
              <a:gd name="csX79" fmla="*/ 405522 w 1799982"/>
              <a:gd name="csY79" fmla="*/ 1272540 h 1905000"/>
              <a:gd name="csX80" fmla="*/ 382662 w 1799982"/>
              <a:gd name="csY80" fmla="*/ 1264920 h 1905000"/>
              <a:gd name="csX81" fmla="*/ 306462 w 1799982"/>
              <a:gd name="csY81" fmla="*/ 1211580 h 1905000"/>
              <a:gd name="csX82" fmla="*/ 245502 w 1799982"/>
              <a:gd name="csY82" fmla="*/ 1188720 h 1905000"/>
              <a:gd name="csX83" fmla="*/ 161682 w 1799982"/>
              <a:gd name="csY83" fmla="*/ 1173480 h 1905000"/>
              <a:gd name="csX84" fmla="*/ 108342 w 1799982"/>
              <a:gd name="csY84" fmla="*/ 1150620 h 1905000"/>
              <a:gd name="csX85" fmla="*/ 32142 w 1799982"/>
              <a:gd name="csY85" fmla="*/ 1120140 h 1905000"/>
              <a:gd name="csX86" fmla="*/ 1662 w 1799982"/>
              <a:gd name="csY86" fmla="*/ 1112520 h 1905000"/>
              <a:gd name="csX87" fmla="*/ 24522 w 1799982"/>
              <a:gd name="csY87" fmla="*/ 1120140 h 1905000"/>
              <a:gd name="csX88" fmla="*/ 47382 w 1799982"/>
              <a:gd name="csY88" fmla="*/ 1089660 h 1905000"/>
              <a:gd name="csX89" fmla="*/ 85482 w 1799982"/>
              <a:gd name="csY89" fmla="*/ 1013460 h 1905000"/>
              <a:gd name="csX90" fmla="*/ 93102 w 1799982"/>
              <a:gd name="csY90" fmla="*/ 975360 h 1905000"/>
              <a:gd name="csX91" fmla="*/ 131202 w 1799982"/>
              <a:gd name="csY91" fmla="*/ 914400 h 1905000"/>
              <a:gd name="csX92" fmla="*/ 146442 w 1799982"/>
              <a:gd name="csY92" fmla="*/ 876300 h 1905000"/>
              <a:gd name="csX93" fmla="*/ 283602 w 1799982"/>
              <a:gd name="csY93" fmla="*/ 640080 h 1905000"/>
              <a:gd name="csX94" fmla="*/ 321702 w 1799982"/>
              <a:gd name="csY94" fmla="*/ 579120 h 1905000"/>
              <a:gd name="csX95" fmla="*/ 344562 w 1799982"/>
              <a:gd name="csY95" fmla="*/ 510540 h 1905000"/>
              <a:gd name="csX96" fmla="*/ 352182 w 1799982"/>
              <a:gd name="csY96" fmla="*/ 457200 h 1905000"/>
              <a:gd name="csX97" fmla="*/ 359802 w 1799982"/>
              <a:gd name="csY97" fmla="*/ 434340 h 1905000"/>
              <a:gd name="csX98" fmla="*/ 367422 w 1799982"/>
              <a:gd name="csY98" fmla="*/ 403860 h 1905000"/>
              <a:gd name="csX99" fmla="*/ 375042 w 1799982"/>
              <a:gd name="csY99" fmla="*/ 381000 h 1905000"/>
              <a:gd name="csX100" fmla="*/ 390282 w 1799982"/>
              <a:gd name="csY100" fmla="*/ 274320 h 1905000"/>
              <a:gd name="csX101" fmla="*/ 390282 w 1799982"/>
              <a:gd name="csY101" fmla="*/ 140970 h 1905000"/>
              <a:gd name="csX0" fmla="*/ 375042 w 1799982"/>
              <a:gd name="csY0" fmla="*/ 14097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54380 h 1905000"/>
              <a:gd name="csX23" fmla="*/ 977022 w 1799982"/>
              <a:gd name="csY23" fmla="*/ 777240 h 1905000"/>
              <a:gd name="csX24" fmla="*/ 1045602 w 1799982"/>
              <a:gd name="csY24" fmla="*/ 845820 h 1905000"/>
              <a:gd name="csX25" fmla="*/ 1068462 w 1799982"/>
              <a:gd name="csY25" fmla="*/ 88392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20140 h 1905000"/>
              <a:gd name="csX34" fmla="*/ 1426602 w 1799982"/>
              <a:gd name="csY34" fmla="*/ 1127760 h 1905000"/>
              <a:gd name="csX35" fmla="*/ 1487562 w 1799982"/>
              <a:gd name="csY35" fmla="*/ 1097280 h 1905000"/>
              <a:gd name="csX36" fmla="*/ 1518042 w 1799982"/>
              <a:gd name="csY36" fmla="*/ 110490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67522 w 1799982"/>
              <a:gd name="csY63" fmla="*/ 1744980 h 1905000"/>
              <a:gd name="csX64" fmla="*/ 1144662 w 1799982"/>
              <a:gd name="csY64" fmla="*/ 1691640 h 1905000"/>
              <a:gd name="csX65" fmla="*/ 1106562 w 1799982"/>
              <a:gd name="csY65" fmla="*/ 1653540 h 1905000"/>
              <a:gd name="csX66" fmla="*/ 1083702 w 1799982"/>
              <a:gd name="csY66" fmla="*/ 1645920 h 1905000"/>
              <a:gd name="csX67" fmla="*/ 931302 w 1799982"/>
              <a:gd name="csY67" fmla="*/ 1592580 h 1905000"/>
              <a:gd name="csX68" fmla="*/ 893202 w 1799982"/>
              <a:gd name="csY68" fmla="*/ 1531620 h 1905000"/>
              <a:gd name="csX69" fmla="*/ 817002 w 1799982"/>
              <a:gd name="csY69" fmla="*/ 1455420 h 1905000"/>
              <a:gd name="csX70" fmla="*/ 794142 w 1799982"/>
              <a:gd name="csY70" fmla="*/ 1432560 h 1905000"/>
              <a:gd name="csX71" fmla="*/ 763662 w 1799982"/>
              <a:gd name="csY71" fmla="*/ 1371600 h 1905000"/>
              <a:gd name="csX72" fmla="*/ 740802 w 1799982"/>
              <a:gd name="csY72" fmla="*/ 1386840 h 1905000"/>
              <a:gd name="csX73" fmla="*/ 733182 w 1799982"/>
              <a:gd name="csY73" fmla="*/ 1409700 h 1905000"/>
              <a:gd name="csX74" fmla="*/ 656982 w 1799982"/>
              <a:gd name="csY74" fmla="*/ 1409700 h 1905000"/>
              <a:gd name="csX75" fmla="*/ 603642 w 1799982"/>
              <a:gd name="csY75" fmla="*/ 1363980 h 1905000"/>
              <a:gd name="csX76" fmla="*/ 580782 w 1799982"/>
              <a:gd name="csY76" fmla="*/ 1356360 h 1905000"/>
              <a:gd name="csX77" fmla="*/ 512202 w 1799982"/>
              <a:gd name="csY77" fmla="*/ 1325880 h 1905000"/>
              <a:gd name="csX78" fmla="*/ 458862 w 1799982"/>
              <a:gd name="csY78" fmla="*/ 1310640 h 1905000"/>
              <a:gd name="csX79" fmla="*/ 405522 w 1799982"/>
              <a:gd name="csY79" fmla="*/ 1272540 h 1905000"/>
              <a:gd name="csX80" fmla="*/ 382662 w 1799982"/>
              <a:gd name="csY80" fmla="*/ 1264920 h 1905000"/>
              <a:gd name="csX81" fmla="*/ 306462 w 1799982"/>
              <a:gd name="csY81" fmla="*/ 1211580 h 1905000"/>
              <a:gd name="csX82" fmla="*/ 245502 w 1799982"/>
              <a:gd name="csY82" fmla="*/ 1188720 h 1905000"/>
              <a:gd name="csX83" fmla="*/ 161682 w 1799982"/>
              <a:gd name="csY83" fmla="*/ 1173480 h 1905000"/>
              <a:gd name="csX84" fmla="*/ 108342 w 1799982"/>
              <a:gd name="csY84" fmla="*/ 1150620 h 1905000"/>
              <a:gd name="csX85" fmla="*/ 32142 w 1799982"/>
              <a:gd name="csY85" fmla="*/ 1120140 h 1905000"/>
              <a:gd name="csX86" fmla="*/ 1662 w 1799982"/>
              <a:gd name="csY86" fmla="*/ 1112520 h 1905000"/>
              <a:gd name="csX87" fmla="*/ 24522 w 1799982"/>
              <a:gd name="csY87" fmla="*/ 1120140 h 1905000"/>
              <a:gd name="csX88" fmla="*/ 47382 w 1799982"/>
              <a:gd name="csY88" fmla="*/ 1089660 h 1905000"/>
              <a:gd name="csX89" fmla="*/ 85482 w 1799982"/>
              <a:gd name="csY89" fmla="*/ 1013460 h 1905000"/>
              <a:gd name="csX90" fmla="*/ 93102 w 1799982"/>
              <a:gd name="csY90" fmla="*/ 975360 h 1905000"/>
              <a:gd name="csX91" fmla="*/ 131202 w 1799982"/>
              <a:gd name="csY91" fmla="*/ 914400 h 1905000"/>
              <a:gd name="csX92" fmla="*/ 146442 w 1799982"/>
              <a:gd name="csY92" fmla="*/ 876300 h 1905000"/>
              <a:gd name="csX93" fmla="*/ 283602 w 1799982"/>
              <a:gd name="csY93" fmla="*/ 640080 h 1905000"/>
              <a:gd name="csX94" fmla="*/ 321702 w 1799982"/>
              <a:gd name="csY94" fmla="*/ 579120 h 1905000"/>
              <a:gd name="csX95" fmla="*/ 344562 w 1799982"/>
              <a:gd name="csY95" fmla="*/ 510540 h 1905000"/>
              <a:gd name="csX96" fmla="*/ 352182 w 1799982"/>
              <a:gd name="csY96" fmla="*/ 457200 h 1905000"/>
              <a:gd name="csX97" fmla="*/ 359802 w 1799982"/>
              <a:gd name="csY97" fmla="*/ 434340 h 1905000"/>
              <a:gd name="csX98" fmla="*/ 367422 w 1799982"/>
              <a:gd name="csY98" fmla="*/ 403860 h 1905000"/>
              <a:gd name="csX99" fmla="*/ 375042 w 1799982"/>
              <a:gd name="csY99" fmla="*/ 381000 h 1905000"/>
              <a:gd name="csX100" fmla="*/ 390282 w 1799982"/>
              <a:gd name="csY100" fmla="*/ 274320 h 1905000"/>
              <a:gd name="csX101" fmla="*/ 390282 w 1799982"/>
              <a:gd name="csY101" fmla="*/ 140970 h 1905000"/>
              <a:gd name="csX0" fmla="*/ 375042 w 1799982"/>
              <a:gd name="csY0" fmla="*/ 14097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54380 h 1905000"/>
              <a:gd name="csX23" fmla="*/ 977022 w 1799982"/>
              <a:gd name="csY23" fmla="*/ 777240 h 1905000"/>
              <a:gd name="csX24" fmla="*/ 1045602 w 1799982"/>
              <a:gd name="csY24" fmla="*/ 845820 h 1905000"/>
              <a:gd name="csX25" fmla="*/ 1068462 w 1799982"/>
              <a:gd name="csY25" fmla="*/ 88392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20140 h 1905000"/>
              <a:gd name="csX34" fmla="*/ 1426602 w 1799982"/>
              <a:gd name="csY34" fmla="*/ 1127760 h 1905000"/>
              <a:gd name="csX35" fmla="*/ 1487562 w 1799982"/>
              <a:gd name="csY35" fmla="*/ 1097280 h 1905000"/>
              <a:gd name="csX36" fmla="*/ 1518042 w 1799982"/>
              <a:gd name="csY36" fmla="*/ 110490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67522 w 1799982"/>
              <a:gd name="csY63" fmla="*/ 1744980 h 1905000"/>
              <a:gd name="csX64" fmla="*/ 1144662 w 1799982"/>
              <a:gd name="csY64" fmla="*/ 1691640 h 1905000"/>
              <a:gd name="csX65" fmla="*/ 1106562 w 1799982"/>
              <a:gd name="csY65" fmla="*/ 1653540 h 1905000"/>
              <a:gd name="csX66" fmla="*/ 1083702 w 1799982"/>
              <a:gd name="csY66" fmla="*/ 1645920 h 1905000"/>
              <a:gd name="csX67" fmla="*/ 931302 w 1799982"/>
              <a:gd name="csY67" fmla="*/ 1592580 h 1905000"/>
              <a:gd name="csX68" fmla="*/ 984642 w 1799982"/>
              <a:gd name="csY68" fmla="*/ 1615440 h 1905000"/>
              <a:gd name="csX69" fmla="*/ 893202 w 1799982"/>
              <a:gd name="csY69" fmla="*/ 1531620 h 1905000"/>
              <a:gd name="csX70" fmla="*/ 817002 w 1799982"/>
              <a:gd name="csY70" fmla="*/ 1455420 h 1905000"/>
              <a:gd name="csX71" fmla="*/ 794142 w 1799982"/>
              <a:gd name="csY71" fmla="*/ 1432560 h 1905000"/>
              <a:gd name="csX72" fmla="*/ 763662 w 1799982"/>
              <a:gd name="csY72" fmla="*/ 1371600 h 1905000"/>
              <a:gd name="csX73" fmla="*/ 740802 w 1799982"/>
              <a:gd name="csY73" fmla="*/ 1386840 h 1905000"/>
              <a:gd name="csX74" fmla="*/ 733182 w 1799982"/>
              <a:gd name="csY74" fmla="*/ 1409700 h 1905000"/>
              <a:gd name="csX75" fmla="*/ 656982 w 1799982"/>
              <a:gd name="csY75" fmla="*/ 1409700 h 1905000"/>
              <a:gd name="csX76" fmla="*/ 603642 w 1799982"/>
              <a:gd name="csY76" fmla="*/ 1363980 h 1905000"/>
              <a:gd name="csX77" fmla="*/ 580782 w 1799982"/>
              <a:gd name="csY77" fmla="*/ 1356360 h 1905000"/>
              <a:gd name="csX78" fmla="*/ 512202 w 1799982"/>
              <a:gd name="csY78" fmla="*/ 1325880 h 1905000"/>
              <a:gd name="csX79" fmla="*/ 458862 w 1799982"/>
              <a:gd name="csY79" fmla="*/ 1310640 h 1905000"/>
              <a:gd name="csX80" fmla="*/ 405522 w 1799982"/>
              <a:gd name="csY80" fmla="*/ 1272540 h 1905000"/>
              <a:gd name="csX81" fmla="*/ 382662 w 1799982"/>
              <a:gd name="csY81" fmla="*/ 1264920 h 1905000"/>
              <a:gd name="csX82" fmla="*/ 306462 w 1799982"/>
              <a:gd name="csY82" fmla="*/ 1211580 h 1905000"/>
              <a:gd name="csX83" fmla="*/ 245502 w 1799982"/>
              <a:gd name="csY83" fmla="*/ 1188720 h 1905000"/>
              <a:gd name="csX84" fmla="*/ 161682 w 1799982"/>
              <a:gd name="csY84" fmla="*/ 1173480 h 1905000"/>
              <a:gd name="csX85" fmla="*/ 108342 w 1799982"/>
              <a:gd name="csY85" fmla="*/ 1150620 h 1905000"/>
              <a:gd name="csX86" fmla="*/ 32142 w 1799982"/>
              <a:gd name="csY86" fmla="*/ 1120140 h 1905000"/>
              <a:gd name="csX87" fmla="*/ 1662 w 1799982"/>
              <a:gd name="csY87" fmla="*/ 1112520 h 1905000"/>
              <a:gd name="csX88" fmla="*/ 24522 w 1799982"/>
              <a:gd name="csY88" fmla="*/ 1120140 h 1905000"/>
              <a:gd name="csX89" fmla="*/ 47382 w 1799982"/>
              <a:gd name="csY89" fmla="*/ 1089660 h 1905000"/>
              <a:gd name="csX90" fmla="*/ 85482 w 1799982"/>
              <a:gd name="csY90" fmla="*/ 1013460 h 1905000"/>
              <a:gd name="csX91" fmla="*/ 93102 w 1799982"/>
              <a:gd name="csY91" fmla="*/ 975360 h 1905000"/>
              <a:gd name="csX92" fmla="*/ 131202 w 1799982"/>
              <a:gd name="csY92" fmla="*/ 914400 h 1905000"/>
              <a:gd name="csX93" fmla="*/ 146442 w 1799982"/>
              <a:gd name="csY93" fmla="*/ 876300 h 1905000"/>
              <a:gd name="csX94" fmla="*/ 283602 w 1799982"/>
              <a:gd name="csY94" fmla="*/ 640080 h 1905000"/>
              <a:gd name="csX95" fmla="*/ 321702 w 1799982"/>
              <a:gd name="csY95" fmla="*/ 579120 h 1905000"/>
              <a:gd name="csX96" fmla="*/ 344562 w 1799982"/>
              <a:gd name="csY96" fmla="*/ 510540 h 1905000"/>
              <a:gd name="csX97" fmla="*/ 352182 w 1799982"/>
              <a:gd name="csY97" fmla="*/ 457200 h 1905000"/>
              <a:gd name="csX98" fmla="*/ 359802 w 1799982"/>
              <a:gd name="csY98" fmla="*/ 434340 h 1905000"/>
              <a:gd name="csX99" fmla="*/ 367422 w 1799982"/>
              <a:gd name="csY99" fmla="*/ 403860 h 1905000"/>
              <a:gd name="csX100" fmla="*/ 375042 w 1799982"/>
              <a:gd name="csY100" fmla="*/ 381000 h 1905000"/>
              <a:gd name="csX101" fmla="*/ 390282 w 1799982"/>
              <a:gd name="csY101" fmla="*/ 274320 h 1905000"/>
              <a:gd name="csX102" fmla="*/ 390282 w 1799982"/>
              <a:gd name="csY102" fmla="*/ 140970 h 1905000"/>
              <a:gd name="csX0" fmla="*/ 375042 w 1799982"/>
              <a:gd name="csY0" fmla="*/ 14097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54380 h 1905000"/>
              <a:gd name="csX23" fmla="*/ 977022 w 1799982"/>
              <a:gd name="csY23" fmla="*/ 777240 h 1905000"/>
              <a:gd name="csX24" fmla="*/ 1045602 w 1799982"/>
              <a:gd name="csY24" fmla="*/ 845820 h 1905000"/>
              <a:gd name="csX25" fmla="*/ 1068462 w 1799982"/>
              <a:gd name="csY25" fmla="*/ 88392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20140 h 1905000"/>
              <a:gd name="csX34" fmla="*/ 1426602 w 1799982"/>
              <a:gd name="csY34" fmla="*/ 1127760 h 1905000"/>
              <a:gd name="csX35" fmla="*/ 1487562 w 1799982"/>
              <a:gd name="csY35" fmla="*/ 1097280 h 1905000"/>
              <a:gd name="csX36" fmla="*/ 1518042 w 1799982"/>
              <a:gd name="csY36" fmla="*/ 110490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67522 w 1799982"/>
              <a:gd name="csY63" fmla="*/ 1744980 h 1905000"/>
              <a:gd name="csX64" fmla="*/ 1144662 w 1799982"/>
              <a:gd name="csY64" fmla="*/ 1691640 h 1905000"/>
              <a:gd name="csX65" fmla="*/ 1106562 w 1799982"/>
              <a:gd name="csY65" fmla="*/ 1653540 h 1905000"/>
              <a:gd name="csX66" fmla="*/ 1083702 w 1799982"/>
              <a:gd name="csY66" fmla="*/ 1645920 h 1905000"/>
              <a:gd name="csX67" fmla="*/ 931302 w 1799982"/>
              <a:gd name="csY67" fmla="*/ 1592580 h 1905000"/>
              <a:gd name="csX68" fmla="*/ 923682 w 1799982"/>
              <a:gd name="csY68" fmla="*/ 1653540 h 1905000"/>
              <a:gd name="csX69" fmla="*/ 893202 w 1799982"/>
              <a:gd name="csY69" fmla="*/ 1531620 h 1905000"/>
              <a:gd name="csX70" fmla="*/ 817002 w 1799982"/>
              <a:gd name="csY70" fmla="*/ 1455420 h 1905000"/>
              <a:gd name="csX71" fmla="*/ 794142 w 1799982"/>
              <a:gd name="csY71" fmla="*/ 1432560 h 1905000"/>
              <a:gd name="csX72" fmla="*/ 763662 w 1799982"/>
              <a:gd name="csY72" fmla="*/ 1371600 h 1905000"/>
              <a:gd name="csX73" fmla="*/ 740802 w 1799982"/>
              <a:gd name="csY73" fmla="*/ 1386840 h 1905000"/>
              <a:gd name="csX74" fmla="*/ 733182 w 1799982"/>
              <a:gd name="csY74" fmla="*/ 1409700 h 1905000"/>
              <a:gd name="csX75" fmla="*/ 656982 w 1799982"/>
              <a:gd name="csY75" fmla="*/ 1409700 h 1905000"/>
              <a:gd name="csX76" fmla="*/ 603642 w 1799982"/>
              <a:gd name="csY76" fmla="*/ 1363980 h 1905000"/>
              <a:gd name="csX77" fmla="*/ 580782 w 1799982"/>
              <a:gd name="csY77" fmla="*/ 1356360 h 1905000"/>
              <a:gd name="csX78" fmla="*/ 512202 w 1799982"/>
              <a:gd name="csY78" fmla="*/ 1325880 h 1905000"/>
              <a:gd name="csX79" fmla="*/ 458862 w 1799982"/>
              <a:gd name="csY79" fmla="*/ 1310640 h 1905000"/>
              <a:gd name="csX80" fmla="*/ 405522 w 1799982"/>
              <a:gd name="csY80" fmla="*/ 1272540 h 1905000"/>
              <a:gd name="csX81" fmla="*/ 382662 w 1799982"/>
              <a:gd name="csY81" fmla="*/ 1264920 h 1905000"/>
              <a:gd name="csX82" fmla="*/ 306462 w 1799982"/>
              <a:gd name="csY82" fmla="*/ 1211580 h 1905000"/>
              <a:gd name="csX83" fmla="*/ 245502 w 1799982"/>
              <a:gd name="csY83" fmla="*/ 1188720 h 1905000"/>
              <a:gd name="csX84" fmla="*/ 161682 w 1799982"/>
              <a:gd name="csY84" fmla="*/ 1173480 h 1905000"/>
              <a:gd name="csX85" fmla="*/ 108342 w 1799982"/>
              <a:gd name="csY85" fmla="*/ 1150620 h 1905000"/>
              <a:gd name="csX86" fmla="*/ 32142 w 1799982"/>
              <a:gd name="csY86" fmla="*/ 1120140 h 1905000"/>
              <a:gd name="csX87" fmla="*/ 1662 w 1799982"/>
              <a:gd name="csY87" fmla="*/ 1112520 h 1905000"/>
              <a:gd name="csX88" fmla="*/ 24522 w 1799982"/>
              <a:gd name="csY88" fmla="*/ 1120140 h 1905000"/>
              <a:gd name="csX89" fmla="*/ 47382 w 1799982"/>
              <a:gd name="csY89" fmla="*/ 1089660 h 1905000"/>
              <a:gd name="csX90" fmla="*/ 85482 w 1799982"/>
              <a:gd name="csY90" fmla="*/ 1013460 h 1905000"/>
              <a:gd name="csX91" fmla="*/ 93102 w 1799982"/>
              <a:gd name="csY91" fmla="*/ 975360 h 1905000"/>
              <a:gd name="csX92" fmla="*/ 131202 w 1799982"/>
              <a:gd name="csY92" fmla="*/ 914400 h 1905000"/>
              <a:gd name="csX93" fmla="*/ 146442 w 1799982"/>
              <a:gd name="csY93" fmla="*/ 876300 h 1905000"/>
              <a:gd name="csX94" fmla="*/ 283602 w 1799982"/>
              <a:gd name="csY94" fmla="*/ 640080 h 1905000"/>
              <a:gd name="csX95" fmla="*/ 321702 w 1799982"/>
              <a:gd name="csY95" fmla="*/ 579120 h 1905000"/>
              <a:gd name="csX96" fmla="*/ 344562 w 1799982"/>
              <a:gd name="csY96" fmla="*/ 510540 h 1905000"/>
              <a:gd name="csX97" fmla="*/ 352182 w 1799982"/>
              <a:gd name="csY97" fmla="*/ 457200 h 1905000"/>
              <a:gd name="csX98" fmla="*/ 359802 w 1799982"/>
              <a:gd name="csY98" fmla="*/ 434340 h 1905000"/>
              <a:gd name="csX99" fmla="*/ 367422 w 1799982"/>
              <a:gd name="csY99" fmla="*/ 403860 h 1905000"/>
              <a:gd name="csX100" fmla="*/ 375042 w 1799982"/>
              <a:gd name="csY100" fmla="*/ 381000 h 1905000"/>
              <a:gd name="csX101" fmla="*/ 390282 w 1799982"/>
              <a:gd name="csY101" fmla="*/ 274320 h 1905000"/>
              <a:gd name="csX102" fmla="*/ 390282 w 1799982"/>
              <a:gd name="csY102" fmla="*/ 140970 h 1905000"/>
              <a:gd name="csX0" fmla="*/ 375042 w 1799982"/>
              <a:gd name="csY0" fmla="*/ 14097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54380 h 1905000"/>
              <a:gd name="csX23" fmla="*/ 977022 w 1799982"/>
              <a:gd name="csY23" fmla="*/ 777240 h 1905000"/>
              <a:gd name="csX24" fmla="*/ 1045602 w 1799982"/>
              <a:gd name="csY24" fmla="*/ 845820 h 1905000"/>
              <a:gd name="csX25" fmla="*/ 1068462 w 1799982"/>
              <a:gd name="csY25" fmla="*/ 88392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20140 h 1905000"/>
              <a:gd name="csX34" fmla="*/ 1426602 w 1799982"/>
              <a:gd name="csY34" fmla="*/ 1127760 h 1905000"/>
              <a:gd name="csX35" fmla="*/ 1487562 w 1799982"/>
              <a:gd name="csY35" fmla="*/ 1097280 h 1905000"/>
              <a:gd name="csX36" fmla="*/ 1518042 w 1799982"/>
              <a:gd name="csY36" fmla="*/ 110490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67522 w 1799982"/>
              <a:gd name="csY63" fmla="*/ 1744980 h 1905000"/>
              <a:gd name="csX64" fmla="*/ 1144662 w 1799982"/>
              <a:gd name="csY64" fmla="*/ 1691640 h 1905000"/>
              <a:gd name="csX65" fmla="*/ 1106562 w 1799982"/>
              <a:gd name="csY65" fmla="*/ 1653540 h 1905000"/>
              <a:gd name="csX66" fmla="*/ 1034172 w 1799982"/>
              <a:gd name="csY66" fmla="*/ 1676400 h 1905000"/>
              <a:gd name="csX67" fmla="*/ 931302 w 1799982"/>
              <a:gd name="csY67" fmla="*/ 1592580 h 1905000"/>
              <a:gd name="csX68" fmla="*/ 923682 w 1799982"/>
              <a:gd name="csY68" fmla="*/ 1653540 h 1905000"/>
              <a:gd name="csX69" fmla="*/ 893202 w 1799982"/>
              <a:gd name="csY69" fmla="*/ 1531620 h 1905000"/>
              <a:gd name="csX70" fmla="*/ 817002 w 1799982"/>
              <a:gd name="csY70" fmla="*/ 1455420 h 1905000"/>
              <a:gd name="csX71" fmla="*/ 794142 w 1799982"/>
              <a:gd name="csY71" fmla="*/ 1432560 h 1905000"/>
              <a:gd name="csX72" fmla="*/ 763662 w 1799982"/>
              <a:gd name="csY72" fmla="*/ 1371600 h 1905000"/>
              <a:gd name="csX73" fmla="*/ 740802 w 1799982"/>
              <a:gd name="csY73" fmla="*/ 1386840 h 1905000"/>
              <a:gd name="csX74" fmla="*/ 733182 w 1799982"/>
              <a:gd name="csY74" fmla="*/ 1409700 h 1905000"/>
              <a:gd name="csX75" fmla="*/ 656982 w 1799982"/>
              <a:gd name="csY75" fmla="*/ 1409700 h 1905000"/>
              <a:gd name="csX76" fmla="*/ 603642 w 1799982"/>
              <a:gd name="csY76" fmla="*/ 1363980 h 1905000"/>
              <a:gd name="csX77" fmla="*/ 580782 w 1799982"/>
              <a:gd name="csY77" fmla="*/ 1356360 h 1905000"/>
              <a:gd name="csX78" fmla="*/ 512202 w 1799982"/>
              <a:gd name="csY78" fmla="*/ 1325880 h 1905000"/>
              <a:gd name="csX79" fmla="*/ 458862 w 1799982"/>
              <a:gd name="csY79" fmla="*/ 1310640 h 1905000"/>
              <a:gd name="csX80" fmla="*/ 405522 w 1799982"/>
              <a:gd name="csY80" fmla="*/ 1272540 h 1905000"/>
              <a:gd name="csX81" fmla="*/ 382662 w 1799982"/>
              <a:gd name="csY81" fmla="*/ 1264920 h 1905000"/>
              <a:gd name="csX82" fmla="*/ 306462 w 1799982"/>
              <a:gd name="csY82" fmla="*/ 1211580 h 1905000"/>
              <a:gd name="csX83" fmla="*/ 245502 w 1799982"/>
              <a:gd name="csY83" fmla="*/ 1188720 h 1905000"/>
              <a:gd name="csX84" fmla="*/ 161682 w 1799982"/>
              <a:gd name="csY84" fmla="*/ 1173480 h 1905000"/>
              <a:gd name="csX85" fmla="*/ 108342 w 1799982"/>
              <a:gd name="csY85" fmla="*/ 1150620 h 1905000"/>
              <a:gd name="csX86" fmla="*/ 32142 w 1799982"/>
              <a:gd name="csY86" fmla="*/ 1120140 h 1905000"/>
              <a:gd name="csX87" fmla="*/ 1662 w 1799982"/>
              <a:gd name="csY87" fmla="*/ 1112520 h 1905000"/>
              <a:gd name="csX88" fmla="*/ 24522 w 1799982"/>
              <a:gd name="csY88" fmla="*/ 1120140 h 1905000"/>
              <a:gd name="csX89" fmla="*/ 47382 w 1799982"/>
              <a:gd name="csY89" fmla="*/ 1089660 h 1905000"/>
              <a:gd name="csX90" fmla="*/ 85482 w 1799982"/>
              <a:gd name="csY90" fmla="*/ 1013460 h 1905000"/>
              <a:gd name="csX91" fmla="*/ 93102 w 1799982"/>
              <a:gd name="csY91" fmla="*/ 975360 h 1905000"/>
              <a:gd name="csX92" fmla="*/ 131202 w 1799982"/>
              <a:gd name="csY92" fmla="*/ 914400 h 1905000"/>
              <a:gd name="csX93" fmla="*/ 146442 w 1799982"/>
              <a:gd name="csY93" fmla="*/ 876300 h 1905000"/>
              <a:gd name="csX94" fmla="*/ 283602 w 1799982"/>
              <a:gd name="csY94" fmla="*/ 640080 h 1905000"/>
              <a:gd name="csX95" fmla="*/ 321702 w 1799982"/>
              <a:gd name="csY95" fmla="*/ 579120 h 1905000"/>
              <a:gd name="csX96" fmla="*/ 344562 w 1799982"/>
              <a:gd name="csY96" fmla="*/ 510540 h 1905000"/>
              <a:gd name="csX97" fmla="*/ 352182 w 1799982"/>
              <a:gd name="csY97" fmla="*/ 457200 h 1905000"/>
              <a:gd name="csX98" fmla="*/ 359802 w 1799982"/>
              <a:gd name="csY98" fmla="*/ 434340 h 1905000"/>
              <a:gd name="csX99" fmla="*/ 367422 w 1799982"/>
              <a:gd name="csY99" fmla="*/ 403860 h 1905000"/>
              <a:gd name="csX100" fmla="*/ 375042 w 1799982"/>
              <a:gd name="csY100" fmla="*/ 381000 h 1905000"/>
              <a:gd name="csX101" fmla="*/ 390282 w 1799982"/>
              <a:gd name="csY101" fmla="*/ 274320 h 1905000"/>
              <a:gd name="csX102" fmla="*/ 390282 w 1799982"/>
              <a:gd name="csY102" fmla="*/ 140970 h 1905000"/>
              <a:gd name="csX0" fmla="*/ 375042 w 1799982"/>
              <a:gd name="csY0" fmla="*/ 14097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54380 h 1905000"/>
              <a:gd name="csX23" fmla="*/ 977022 w 1799982"/>
              <a:gd name="csY23" fmla="*/ 777240 h 1905000"/>
              <a:gd name="csX24" fmla="*/ 1045602 w 1799982"/>
              <a:gd name="csY24" fmla="*/ 845820 h 1905000"/>
              <a:gd name="csX25" fmla="*/ 1068462 w 1799982"/>
              <a:gd name="csY25" fmla="*/ 88392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20140 h 1905000"/>
              <a:gd name="csX34" fmla="*/ 1426602 w 1799982"/>
              <a:gd name="csY34" fmla="*/ 1127760 h 1905000"/>
              <a:gd name="csX35" fmla="*/ 1487562 w 1799982"/>
              <a:gd name="csY35" fmla="*/ 1097280 h 1905000"/>
              <a:gd name="csX36" fmla="*/ 1518042 w 1799982"/>
              <a:gd name="csY36" fmla="*/ 110490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67522 w 1799982"/>
              <a:gd name="csY63" fmla="*/ 1744980 h 1905000"/>
              <a:gd name="csX64" fmla="*/ 1144662 w 1799982"/>
              <a:gd name="csY64" fmla="*/ 1691640 h 1905000"/>
              <a:gd name="csX65" fmla="*/ 1106562 w 1799982"/>
              <a:gd name="csY65" fmla="*/ 1653540 h 1905000"/>
              <a:gd name="csX66" fmla="*/ 1034172 w 1799982"/>
              <a:gd name="csY66" fmla="*/ 1676400 h 1905000"/>
              <a:gd name="csX67" fmla="*/ 931302 w 1799982"/>
              <a:gd name="csY67" fmla="*/ 1592580 h 1905000"/>
              <a:gd name="csX68" fmla="*/ 992262 w 1799982"/>
              <a:gd name="csY68" fmla="*/ 1630680 h 1905000"/>
              <a:gd name="csX69" fmla="*/ 923682 w 1799982"/>
              <a:gd name="csY69" fmla="*/ 1653540 h 1905000"/>
              <a:gd name="csX70" fmla="*/ 893202 w 1799982"/>
              <a:gd name="csY70" fmla="*/ 1531620 h 1905000"/>
              <a:gd name="csX71" fmla="*/ 817002 w 1799982"/>
              <a:gd name="csY71" fmla="*/ 1455420 h 1905000"/>
              <a:gd name="csX72" fmla="*/ 794142 w 1799982"/>
              <a:gd name="csY72" fmla="*/ 1432560 h 1905000"/>
              <a:gd name="csX73" fmla="*/ 763662 w 1799982"/>
              <a:gd name="csY73" fmla="*/ 1371600 h 1905000"/>
              <a:gd name="csX74" fmla="*/ 740802 w 1799982"/>
              <a:gd name="csY74" fmla="*/ 1386840 h 1905000"/>
              <a:gd name="csX75" fmla="*/ 733182 w 1799982"/>
              <a:gd name="csY75" fmla="*/ 1409700 h 1905000"/>
              <a:gd name="csX76" fmla="*/ 656982 w 1799982"/>
              <a:gd name="csY76" fmla="*/ 1409700 h 1905000"/>
              <a:gd name="csX77" fmla="*/ 603642 w 1799982"/>
              <a:gd name="csY77" fmla="*/ 1363980 h 1905000"/>
              <a:gd name="csX78" fmla="*/ 580782 w 1799982"/>
              <a:gd name="csY78" fmla="*/ 1356360 h 1905000"/>
              <a:gd name="csX79" fmla="*/ 512202 w 1799982"/>
              <a:gd name="csY79" fmla="*/ 1325880 h 1905000"/>
              <a:gd name="csX80" fmla="*/ 458862 w 1799982"/>
              <a:gd name="csY80" fmla="*/ 1310640 h 1905000"/>
              <a:gd name="csX81" fmla="*/ 405522 w 1799982"/>
              <a:gd name="csY81" fmla="*/ 1272540 h 1905000"/>
              <a:gd name="csX82" fmla="*/ 382662 w 1799982"/>
              <a:gd name="csY82" fmla="*/ 1264920 h 1905000"/>
              <a:gd name="csX83" fmla="*/ 306462 w 1799982"/>
              <a:gd name="csY83" fmla="*/ 1211580 h 1905000"/>
              <a:gd name="csX84" fmla="*/ 245502 w 1799982"/>
              <a:gd name="csY84" fmla="*/ 1188720 h 1905000"/>
              <a:gd name="csX85" fmla="*/ 161682 w 1799982"/>
              <a:gd name="csY85" fmla="*/ 1173480 h 1905000"/>
              <a:gd name="csX86" fmla="*/ 108342 w 1799982"/>
              <a:gd name="csY86" fmla="*/ 1150620 h 1905000"/>
              <a:gd name="csX87" fmla="*/ 32142 w 1799982"/>
              <a:gd name="csY87" fmla="*/ 1120140 h 1905000"/>
              <a:gd name="csX88" fmla="*/ 1662 w 1799982"/>
              <a:gd name="csY88" fmla="*/ 1112520 h 1905000"/>
              <a:gd name="csX89" fmla="*/ 24522 w 1799982"/>
              <a:gd name="csY89" fmla="*/ 1120140 h 1905000"/>
              <a:gd name="csX90" fmla="*/ 47382 w 1799982"/>
              <a:gd name="csY90" fmla="*/ 1089660 h 1905000"/>
              <a:gd name="csX91" fmla="*/ 85482 w 1799982"/>
              <a:gd name="csY91" fmla="*/ 1013460 h 1905000"/>
              <a:gd name="csX92" fmla="*/ 93102 w 1799982"/>
              <a:gd name="csY92" fmla="*/ 975360 h 1905000"/>
              <a:gd name="csX93" fmla="*/ 131202 w 1799982"/>
              <a:gd name="csY93" fmla="*/ 914400 h 1905000"/>
              <a:gd name="csX94" fmla="*/ 146442 w 1799982"/>
              <a:gd name="csY94" fmla="*/ 876300 h 1905000"/>
              <a:gd name="csX95" fmla="*/ 283602 w 1799982"/>
              <a:gd name="csY95" fmla="*/ 640080 h 1905000"/>
              <a:gd name="csX96" fmla="*/ 321702 w 1799982"/>
              <a:gd name="csY96" fmla="*/ 579120 h 1905000"/>
              <a:gd name="csX97" fmla="*/ 344562 w 1799982"/>
              <a:gd name="csY97" fmla="*/ 510540 h 1905000"/>
              <a:gd name="csX98" fmla="*/ 352182 w 1799982"/>
              <a:gd name="csY98" fmla="*/ 457200 h 1905000"/>
              <a:gd name="csX99" fmla="*/ 359802 w 1799982"/>
              <a:gd name="csY99" fmla="*/ 434340 h 1905000"/>
              <a:gd name="csX100" fmla="*/ 367422 w 1799982"/>
              <a:gd name="csY100" fmla="*/ 403860 h 1905000"/>
              <a:gd name="csX101" fmla="*/ 375042 w 1799982"/>
              <a:gd name="csY101" fmla="*/ 381000 h 1905000"/>
              <a:gd name="csX102" fmla="*/ 390282 w 1799982"/>
              <a:gd name="csY102" fmla="*/ 274320 h 1905000"/>
              <a:gd name="csX103" fmla="*/ 390282 w 1799982"/>
              <a:gd name="csY103" fmla="*/ 140970 h 1905000"/>
              <a:gd name="csX0" fmla="*/ 375042 w 1799982"/>
              <a:gd name="csY0" fmla="*/ 14097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54380 h 1905000"/>
              <a:gd name="csX23" fmla="*/ 977022 w 1799982"/>
              <a:gd name="csY23" fmla="*/ 777240 h 1905000"/>
              <a:gd name="csX24" fmla="*/ 1045602 w 1799982"/>
              <a:gd name="csY24" fmla="*/ 845820 h 1905000"/>
              <a:gd name="csX25" fmla="*/ 1068462 w 1799982"/>
              <a:gd name="csY25" fmla="*/ 88392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20140 h 1905000"/>
              <a:gd name="csX34" fmla="*/ 1426602 w 1799982"/>
              <a:gd name="csY34" fmla="*/ 1127760 h 1905000"/>
              <a:gd name="csX35" fmla="*/ 1487562 w 1799982"/>
              <a:gd name="csY35" fmla="*/ 1097280 h 1905000"/>
              <a:gd name="csX36" fmla="*/ 1518042 w 1799982"/>
              <a:gd name="csY36" fmla="*/ 110490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67522 w 1799982"/>
              <a:gd name="csY63" fmla="*/ 1744980 h 1905000"/>
              <a:gd name="csX64" fmla="*/ 1144662 w 1799982"/>
              <a:gd name="csY64" fmla="*/ 1691640 h 1905000"/>
              <a:gd name="csX65" fmla="*/ 1106562 w 1799982"/>
              <a:gd name="csY65" fmla="*/ 1653540 h 1905000"/>
              <a:gd name="csX66" fmla="*/ 1034172 w 1799982"/>
              <a:gd name="csY66" fmla="*/ 1676400 h 1905000"/>
              <a:gd name="csX67" fmla="*/ 931302 w 1799982"/>
              <a:gd name="csY67" fmla="*/ 1592580 h 1905000"/>
              <a:gd name="csX68" fmla="*/ 1022742 w 1799982"/>
              <a:gd name="csY68" fmla="*/ 1638300 h 1905000"/>
              <a:gd name="csX69" fmla="*/ 923682 w 1799982"/>
              <a:gd name="csY69" fmla="*/ 1653540 h 1905000"/>
              <a:gd name="csX70" fmla="*/ 893202 w 1799982"/>
              <a:gd name="csY70" fmla="*/ 1531620 h 1905000"/>
              <a:gd name="csX71" fmla="*/ 817002 w 1799982"/>
              <a:gd name="csY71" fmla="*/ 1455420 h 1905000"/>
              <a:gd name="csX72" fmla="*/ 794142 w 1799982"/>
              <a:gd name="csY72" fmla="*/ 1432560 h 1905000"/>
              <a:gd name="csX73" fmla="*/ 763662 w 1799982"/>
              <a:gd name="csY73" fmla="*/ 1371600 h 1905000"/>
              <a:gd name="csX74" fmla="*/ 740802 w 1799982"/>
              <a:gd name="csY74" fmla="*/ 1386840 h 1905000"/>
              <a:gd name="csX75" fmla="*/ 733182 w 1799982"/>
              <a:gd name="csY75" fmla="*/ 1409700 h 1905000"/>
              <a:gd name="csX76" fmla="*/ 656982 w 1799982"/>
              <a:gd name="csY76" fmla="*/ 1409700 h 1905000"/>
              <a:gd name="csX77" fmla="*/ 603642 w 1799982"/>
              <a:gd name="csY77" fmla="*/ 1363980 h 1905000"/>
              <a:gd name="csX78" fmla="*/ 580782 w 1799982"/>
              <a:gd name="csY78" fmla="*/ 1356360 h 1905000"/>
              <a:gd name="csX79" fmla="*/ 512202 w 1799982"/>
              <a:gd name="csY79" fmla="*/ 1325880 h 1905000"/>
              <a:gd name="csX80" fmla="*/ 458862 w 1799982"/>
              <a:gd name="csY80" fmla="*/ 1310640 h 1905000"/>
              <a:gd name="csX81" fmla="*/ 405522 w 1799982"/>
              <a:gd name="csY81" fmla="*/ 1272540 h 1905000"/>
              <a:gd name="csX82" fmla="*/ 382662 w 1799982"/>
              <a:gd name="csY82" fmla="*/ 1264920 h 1905000"/>
              <a:gd name="csX83" fmla="*/ 306462 w 1799982"/>
              <a:gd name="csY83" fmla="*/ 1211580 h 1905000"/>
              <a:gd name="csX84" fmla="*/ 245502 w 1799982"/>
              <a:gd name="csY84" fmla="*/ 1188720 h 1905000"/>
              <a:gd name="csX85" fmla="*/ 161682 w 1799982"/>
              <a:gd name="csY85" fmla="*/ 1173480 h 1905000"/>
              <a:gd name="csX86" fmla="*/ 108342 w 1799982"/>
              <a:gd name="csY86" fmla="*/ 1150620 h 1905000"/>
              <a:gd name="csX87" fmla="*/ 32142 w 1799982"/>
              <a:gd name="csY87" fmla="*/ 1120140 h 1905000"/>
              <a:gd name="csX88" fmla="*/ 1662 w 1799982"/>
              <a:gd name="csY88" fmla="*/ 1112520 h 1905000"/>
              <a:gd name="csX89" fmla="*/ 24522 w 1799982"/>
              <a:gd name="csY89" fmla="*/ 1120140 h 1905000"/>
              <a:gd name="csX90" fmla="*/ 47382 w 1799982"/>
              <a:gd name="csY90" fmla="*/ 1089660 h 1905000"/>
              <a:gd name="csX91" fmla="*/ 85482 w 1799982"/>
              <a:gd name="csY91" fmla="*/ 1013460 h 1905000"/>
              <a:gd name="csX92" fmla="*/ 93102 w 1799982"/>
              <a:gd name="csY92" fmla="*/ 975360 h 1905000"/>
              <a:gd name="csX93" fmla="*/ 131202 w 1799982"/>
              <a:gd name="csY93" fmla="*/ 914400 h 1905000"/>
              <a:gd name="csX94" fmla="*/ 146442 w 1799982"/>
              <a:gd name="csY94" fmla="*/ 876300 h 1905000"/>
              <a:gd name="csX95" fmla="*/ 283602 w 1799982"/>
              <a:gd name="csY95" fmla="*/ 640080 h 1905000"/>
              <a:gd name="csX96" fmla="*/ 321702 w 1799982"/>
              <a:gd name="csY96" fmla="*/ 579120 h 1905000"/>
              <a:gd name="csX97" fmla="*/ 344562 w 1799982"/>
              <a:gd name="csY97" fmla="*/ 510540 h 1905000"/>
              <a:gd name="csX98" fmla="*/ 352182 w 1799982"/>
              <a:gd name="csY98" fmla="*/ 457200 h 1905000"/>
              <a:gd name="csX99" fmla="*/ 359802 w 1799982"/>
              <a:gd name="csY99" fmla="*/ 434340 h 1905000"/>
              <a:gd name="csX100" fmla="*/ 367422 w 1799982"/>
              <a:gd name="csY100" fmla="*/ 403860 h 1905000"/>
              <a:gd name="csX101" fmla="*/ 375042 w 1799982"/>
              <a:gd name="csY101" fmla="*/ 381000 h 1905000"/>
              <a:gd name="csX102" fmla="*/ 390282 w 1799982"/>
              <a:gd name="csY102" fmla="*/ 274320 h 1905000"/>
              <a:gd name="csX103" fmla="*/ 390282 w 1799982"/>
              <a:gd name="csY103" fmla="*/ 140970 h 1905000"/>
              <a:gd name="csX0" fmla="*/ 375042 w 1799982"/>
              <a:gd name="csY0" fmla="*/ 14097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54380 h 1905000"/>
              <a:gd name="csX23" fmla="*/ 977022 w 1799982"/>
              <a:gd name="csY23" fmla="*/ 777240 h 1905000"/>
              <a:gd name="csX24" fmla="*/ 1045602 w 1799982"/>
              <a:gd name="csY24" fmla="*/ 845820 h 1905000"/>
              <a:gd name="csX25" fmla="*/ 1068462 w 1799982"/>
              <a:gd name="csY25" fmla="*/ 88392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20140 h 1905000"/>
              <a:gd name="csX34" fmla="*/ 1426602 w 1799982"/>
              <a:gd name="csY34" fmla="*/ 1127760 h 1905000"/>
              <a:gd name="csX35" fmla="*/ 1487562 w 1799982"/>
              <a:gd name="csY35" fmla="*/ 1097280 h 1905000"/>
              <a:gd name="csX36" fmla="*/ 1518042 w 1799982"/>
              <a:gd name="csY36" fmla="*/ 110490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67522 w 1799982"/>
              <a:gd name="csY63" fmla="*/ 1744980 h 1905000"/>
              <a:gd name="csX64" fmla="*/ 1144662 w 1799982"/>
              <a:gd name="csY64" fmla="*/ 1691640 h 1905000"/>
              <a:gd name="csX65" fmla="*/ 1106562 w 1799982"/>
              <a:gd name="csY65" fmla="*/ 1653540 h 1905000"/>
              <a:gd name="csX66" fmla="*/ 1034172 w 1799982"/>
              <a:gd name="csY66" fmla="*/ 1676400 h 1905000"/>
              <a:gd name="csX67" fmla="*/ 1022742 w 1799982"/>
              <a:gd name="csY67" fmla="*/ 1638300 h 1905000"/>
              <a:gd name="csX68" fmla="*/ 923682 w 1799982"/>
              <a:gd name="csY68" fmla="*/ 1653540 h 1905000"/>
              <a:gd name="csX69" fmla="*/ 893202 w 1799982"/>
              <a:gd name="csY69" fmla="*/ 1531620 h 1905000"/>
              <a:gd name="csX70" fmla="*/ 817002 w 1799982"/>
              <a:gd name="csY70" fmla="*/ 1455420 h 1905000"/>
              <a:gd name="csX71" fmla="*/ 794142 w 1799982"/>
              <a:gd name="csY71" fmla="*/ 1432560 h 1905000"/>
              <a:gd name="csX72" fmla="*/ 763662 w 1799982"/>
              <a:gd name="csY72" fmla="*/ 1371600 h 1905000"/>
              <a:gd name="csX73" fmla="*/ 740802 w 1799982"/>
              <a:gd name="csY73" fmla="*/ 1386840 h 1905000"/>
              <a:gd name="csX74" fmla="*/ 733182 w 1799982"/>
              <a:gd name="csY74" fmla="*/ 1409700 h 1905000"/>
              <a:gd name="csX75" fmla="*/ 656982 w 1799982"/>
              <a:gd name="csY75" fmla="*/ 1409700 h 1905000"/>
              <a:gd name="csX76" fmla="*/ 603642 w 1799982"/>
              <a:gd name="csY76" fmla="*/ 1363980 h 1905000"/>
              <a:gd name="csX77" fmla="*/ 580782 w 1799982"/>
              <a:gd name="csY77" fmla="*/ 1356360 h 1905000"/>
              <a:gd name="csX78" fmla="*/ 512202 w 1799982"/>
              <a:gd name="csY78" fmla="*/ 1325880 h 1905000"/>
              <a:gd name="csX79" fmla="*/ 458862 w 1799982"/>
              <a:gd name="csY79" fmla="*/ 1310640 h 1905000"/>
              <a:gd name="csX80" fmla="*/ 405522 w 1799982"/>
              <a:gd name="csY80" fmla="*/ 1272540 h 1905000"/>
              <a:gd name="csX81" fmla="*/ 382662 w 1799982"/>
              <a:gd name="csY81" fmla="*/ 1264920 h 1905000"/>
              <a:gd name="csX82" fmla="*/ 306462 w 1799982"/>
              <a:gd name="csY82" fmla="*/ 1211580 h 1905000"/>
              <a:gd name="csX83" fmla="*/ 245502 w 1799982"/>
              <a:gd name="csY83" fmla="*/ 1188720 h 1905000"/>
              <a:gd name="csX84" fmla="*/ 161682 w 1799982"/>
              <a:gd name="csY84" fmla="*/ 1173480 h 1905000"/>
              <a:gd name="csX85" fmla="*/ 108342 w 1799982"/>
              <a:gd name="csY85" fmla="*/ 1150620 h 1905000"/>
              <a:gd name="csX86" fmla="*/ 32142 w 1799982"/>
              <a:gd name="csY86" fmla="*/ 1120140 h 1905000"/>
              <a:gd name="csX87" fmla="*/ 1662 w 1799982"/>
              <a:gd name="csY87" fmla="*/ 1112520 h 1905000"/>
              <a:gd name="csX88" fmla="*/ 24522 w 1799982"/>
              <a:gd name="csY88" fmla="*/ 1120140 h 1905000"/>
              <a:gd name="csX89" fmla="*/ 47382 w 1799982"/>
              <a:gd name="csY89" fmla="*/ 1089660 h 1905000"/>
              <a:gd name="csX90" fmla="*/ 85482 w 1799982"/>
              <a:gd name="csY90" fmla="*/ 1013460 h 1905000"/>
              <a:gd name="csX91" fmla="*/ 93102 w 1799982"/>
              <a:gd name="csY91" fmla="*/ 975360 h 1905000"/>
              <a:gd name="csX92" fmla="*/ 131202 w 1799982"/>
              <a:gd name="csY92" fmla="*/ 914400 h 1905000"/>
              <a:gd name="csX93" fmla="*/ 146442 w 1799982"/>
              <a:gd name="csY93" fmla="*/ 876300 h 1905000"/>
              <a:gd name="csX94" fmla="*/ 283602 w 1799982"/>
              <a:gd name="csY94" fmla="*/ 640080 h 1905000"/>
              <a:gd name="csX95" fmla="*/ 321702 w 1799982"/>
              <a:gd name="csY95" fmla="*/ 579120 h 1905000"/>
              <a:gd name="csX96" fmla="*/ 344562 w 1799982"/>
              <a:gd name="csY96" fmla="*/ 510540 h 1905000"/>
              <a:gd name="csX97" fmla="*/ 352182 w 1799982"/>
              <a:gd name="csY97" fmla="*/ 457200 h 1905000"/>
              <a:gd name="csX98" fmla="*/ 359802 w 1799982"/>
              <a:gd name="csY98" fmla="*/ 434340 h 1905000"/>
              <a:gd name="csX99" fmla="*/ 367422 w 1799982"/>
              <a:gd name="csY99" fmla="*/ 403860 h 1905000"/>
              <a:gd name="csX100" fmla="*/ 375042 w 1799982"/>
              <a:gd name="csY100" fmla="*/ 381000 h 1905000"/>
              <a:gd name="csX101" fmla="*/ 390282 w 1799982"/>
              <a:gd name="csY101" fmla="*/ 274320 h 1905000"/>
              <a:gd name="csX102" fmla="*/ 390282 w 1799982"/>
              <a:gd name="csY102" fmla="*/ 140970 h 1905000"/>
              <a:gd name="csX0" fmla="*/ 375042 w 1799982"/>
              <a:gd name="csY0" fmla="*/ 14097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54380 h 1905000"/>
              <a:gd name="csX23" fmla="*/ 977022 w 1799982"/>
              <a:gd name="csY23" fmla="*/ 777240 h 1905000"/>
              <a:gd name="csX24" fmla="*/ 1045602 w 1799982"/>
              <a:gd name="csY24" fmla="*/ 845820 h 1905000"/>
              <a:gd name="csX25" fmla="*/ 1068462 w 1799982"/>
              <a:gd name="csY25" fmla="*/ 88392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20140 h 1905000"/>
              <a:gd name="csX34" fmla="*/ 1426602 w 1799982"/>
              <a:gd name="csY34" fmla="*/ 1127760 h 1905000"/>
              <a:gd name="csX35" fmla="*/ 1487562 w 1799982"/>
              <a:gd name="csY35" fmla="*/ 1097280 h 1905000"/>
              <a:gd name="csX36" fmla="*/ 1518042 w 1799982"/>
              <a:gd name="csY36" fmla="*/ 110490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67522 w 1799982"/>
              <a:gd name="csY63" fmla="*/ 1744980 h 1905000"/>
              <a:gd name="csX64" fmla="*/ 1167522 w 1799982"/>
              <a:gd name="csY64" fmla="*/ 1680210 h 1905000"/>
              <a:gd name="csX65" fmla="*/ 1106562 w 1799982"/>
              <a:gd name="csY65" fmla="*/ 1653540 h 1905000"/>
              <a:gd name="csX66" fmla="*/ 1034172 w 1799982"/>
              <a:gd name="csY66" fmla="*/ 1676400 h 1905000"/>
              <a:gd name="csX67" fmla="*/ 1022742 w 1799982"/>
              <a:gd name="csY67" fmla="*/ 1638300 h 1905000"/>
              <a:gd name="csX68" fmla="*/ 923682 w 1799982"/>
              <a:gd name="csY68" fmla="*/ 1653540 h 1905000"/>
              <a:gd name="csX69" fmla="*/ 893202 w 1799982"/>
              <a:gd name="csY69" fmla="*/ 1531620 h 1905000"/>
              <a:gd name="csX70" fmla="*/ 817002 w 1799982"/>
              <a:gd name="csY70" fmla="*/ 1455420 h 1905000"/>
              <a:gd name="csX71" fmla="*/ 794142 w 1799982"/>
              <a:gd name="csY71" fmla="*/ 1432560 h 1905000"/>
              <a:gd name="csX72" fmla="*/ 763662 w 1799982"/>
              <a:gd name="csY72" fmla="*/ 1371600 h 1905000"/>
              <a:gd name="csX73" fmla="*/ 740802 w 1799982"/>
              <a:gd name="csY73" fmla="*/ 1386840 h 1905000"/>
              <a:gd name="csX74" fmla="*/ 733182 w 1799982"/>
              <a:gd name="csY74" fmla="*/ 1409700 h 1905000"/>
              <a:gd name="csX75" fmla="*/ 656982 w 1799982"/>
              <a:gd name="csY75" fmla="*/ 1409700 h 1905000"/>
              <a:gd name="csX76" fmla="*/ 603642 w 1799982"/>
              <a:gd name="csY76" fmla="*/ 1363980 h 1905000"/>
              <a:gd name="csX77" fmla="*/ 580782 w 1799982"/>
              <a:gd name="csY77" fmla="*/ 1356360 h 1905000"/>
              <a:gd name="csX78" fmla="*/ 512202 w 1799982"/>
              <a:gd name="csY78" fmla="*/ 1325880 h 1905000"/>
              <a:gd name="csX79" fmla="*/ 458862 w 1799982"/>
              <a:gd name="csY79" fmla="*/ 1310640 h 1905000"/>
              <a:gd name="csX80" fmla="*/ 405522 w 1799982"/>
              <a:gd name="csY80" fmla="*/ 1272540 h 1905000"/>
              <a:gd name="csX81" fmla="*/ 382662 w 1799982"/>
              <a:gd name="csY81" fmla="*/ 1264920 h 1905000"/>
              <a:gd name="csX82" fmla="*/ 306462 w 1799982"/>
              <a:gd name="csY82" fmla="*/ 1211580 h 1905000"/>
              <a:gd name="csX83" fmla="*/ 245502 w 1799982"/>
              <a:gd name="csY83" fmla="*/ 1188720 h 1905000"/>
              <a:gd name="csX84" fmla="*/ 161682 w 1799982"/>
              <a:gd name="csY84" fmla="*/ 1173480 h 1905000"/>
              <a:gd name="csX85" fmla="*/ 108342 w 1799982"/>
              <a:gd name="csY85" fmla="*/ 1150620 h 1905000"/>
              <a:gd name="csX86" fmla="*/ 32142 w 1799982"/>
              <a:gd name="csY86" fmla="*/ 1120140 h 1905000"/>
              <a:gd name="csX87" fmla="*/ 1662 w 1799982"/>
              <a:gd name="csY87" fmla="*/ 1112520 h 1905000"/>
              <a:gd name="csX88" fmla="*/ 24522 w 1799982"/>
              <a:gd name="csY88" fmla="*/ 1120140 h 1905000"/>
              <a:gd name="csX89" fmla="*/ 47382 w 1799982"/>
              <a:gd name="csY89" fmla="*/ 1089660 h 1905000"/>
              <a:gd name="csX90" fmla="*/ 85482 w 1799982"/>
              <a:gd name="csY90" fmla="*/ 1013460 h 1905000"/>
              <a:gd name="csX91" fmla="*/ 93102 w 1799982"/>
              <a:gd name="csY91" fmla="*/ 975360 h 1905000"/>
              <a:gd name="csX92" fmla="*/ 131202 w 1799982"/>
              <a:gd name="csY92" fmla="*/ 914400 h 1905000"/>
              <a:gd name="csX93" fmla="*/ 146442 w 1799982"/>
              <a:gd name="csY93" fmla="*/ 876300 h 1905000"/>
              <a:gd name="csX94" fmla="*/ 283602 w 1799982"/>
              <a:gd name="csY94" fmla="*/ 640080 h 1905000"/>
              <a:gd name="csX95" fmla="*/ 321702 w 1799982"/>
              <a:gd name="csY95" fmla="*/ 579120 h 1905000"/>
              <a:gd name="csX96" fmla="*/ 344562 w 1799982"/>
              <a:gd name="csY96" fmla="*/ 510540 h 1905000"/>
              <a:gd name="csX97" fmla="*/ 352182 w 1799982"/>
              <a:gd name="csY97" fmla="*/ 457200 h 1905000"/>
              <a:gd name="csX98" fmla="*/ 359802 w 1799982"/>
              <a:gd name="csY98" fmla="*/ 434340 h 1905000"/>
              <a:gd name="csX99" fmla="*/ 367422 w 1799982"/>
              <a:gd name="csY99" fmla="*/ 403860 h 1905000"/>
              <a:gd name="csX100" fmla="*/ 375042 w 1799982"/>
              <a:gd name="csY100" fmla="*/ 381000 h 1905000"/>
              <a:gd name="csX101" fmla="*/ 390282 w 1799982"/>
              <a:gd name="csY101" fmla="*/ 274320 h 1905000"/>
              <a:gd name="csX102" fmla="*/ 390282 w 1799982"/>
              <a:gd name="csY102" fmla="*/ 140970 h 1905000"/>
              <a:gd name="csX0" fmla="*/ 375042 w 1799982"/>
              <a:gd name="csY0" fmla="*/ 14097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54380 h 1905000"/>
              <a:gd name="csX23" fmla="*/ 977022 w 1799982"/>
              <a:gd name="csY23" fmla="*/ 777240 h 1905000"/>
              <a:gd name="csX24" fmla="*/ 1045602 w 1799982"/>
              <a:gd name="csY24" fmla="*/ 845820 h 1905000"/>
              <a:gd name="csX25" fmla="*/ 1068462 w 1799982"/>
              <a:gd name="csY25" fmla="*/ 88392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20140 h 1905000"/>
              <a:gd name="csX34" fmla="*/ 1426602 w 1799982"/>
              <a:gd name="csY34" fmla="*/ 1127760 h 1905000"/>
              <a:gd name="csX35" fmla="*/ 1487562 w 1799982"/>
              <a:gd name="csY35" fmla="*/ 1097280 h 1905000"/>
              <a:gd name="csX36" fmla="*/ 1518042 w 1799982"/>
              <a:gd name="csY36" fmla="*/ 110490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94192 w 1799982"/>
              <a:gd name="csY63" fmla="*/ 1733550 h 1905000"/>
              <a:gd name="csX64" fmla="*/ 1167522 w 1799982"/>
              <a:gd name="csY64" fmla="*/ 1680210 h 1905000"/>
              <a:gd name="csX65" fmla="*/ 1106562 w 1799982"/>
              <a:gd name="csY65" fmla="*/ 1653540 h 1905000"/>
              <a:gd name="csX66" fmla="*/ 1034172 w 1799982"/>
              <a:gd name="csY66" fmla="*/ 1676400 h 1905000"/>
              <a:gd name="csX67" fmla="*/ 1022742 w 1799982"/>
              <a:gd name="csY67" fmla="*/ 1638300 h 1905000"/>
              <a:gd name="csX68" fmla="*/ 923682 w 1799982"/>
              <a:gd name="csY68" fmla="*/ 1653540 h 1905000"/>
              <a:gd name="csX69" fmla="*/ 893202 w 1799982"/>
              <a:gd name="csY69" fmla="*/ 1531620 h 1905000"/>
              <a:gd name="csX70" fmla="*/ 817002 w 1799982"/>
              <a:gd name="csY70" fmla="*/ 1455420 h 1905000"/>
              <a:gd name="csX71" fmla="*/ 794142 w 1799982"/>
              <a:gd name="csY71" fmla="*/ 1432560 h 1905000"/>
              <a:gd name="csX72" fmla="*/ 763662 w 1799982"/>
              <a:gd name="csY72" fmla="*/ 1371600 h 1905000"/>
              <a:gd name="csX73" fmla="*/ 740802 w 1799982"/>
              <a:gd name="csY73" fmla="*/ 1386840 h 1905000"/>
              <a:gd name="csX74" fmla="*/ 733182 w 1799982"/>
              <a:gd name="csY74" fmla="*/ 1409700 h 1905000"/>
              <a:gd name="csX75" fmla="*/ 656982 w 1799982"/>
              <a:gd name="csY75" fmla="*/ 1409700 h 1905000"/>
              <a:gd name="csX76" fmla="*/ 603642 w 1799982"/>
              <a:gd name="csY76" fmla="*/ 1363980 h 1905000"/>
              <a:gd name="csX77" fmla="*/ 580782 w 1799982"/>
              <a:gd name="csY77" fmla="*/ 1356360 h 1905000"/>
              <a:gd name="csX78" fmla="*/ 512202 w 1799982"/>
              <a:gd name="csY78" fmla="*/ 1325880 h 1905000"/>
              <a:gd name="csX79" fmla="*/ 458862 w 1799982"/>
              <a:gd name="csY79" fmla="*/ 1310640 h 1905000"/>
              <a:gd name="csX80" fmla="*/ 405522 w 1799982"/>
              <a:gd name="csY80" fmla="*/ 1272540 h 1905000"/>
              <a:gd name="csX81" fmla="*/ 382662 w 1799982"/>
              <a:gd name="csY81" fmla="*/ 1264920 h 1905000"/>
              <a:gd name="csX82" fmla="*/ 306462 w 1799982"/>
              <a:gd name="csY82" fmla="*/ 1211580 h 1905000"/>
              <a:gd name="csX83" fmla="*/ 245502 w 1799982"/>
              <a:gd name="csY83" fmla="*/ 1188720 h 1905000"/>
              <a:gd name="csX84" fmla="*/ 161682 w 1799982"/>
              <a:gd name="csY84" fmla="*/ 1173480 h 1905000"/>
              <a:gd name="csX85" fmla="*/ 108342 w 1799982"/>
              <a:gd name="csY85" fmla="*/ 1150620 h 1905000"/>
              <a:gd name="csX86" fmla="*/ 32142 w 1799982"/>
              <a:gd name="csY86" fmla="*/ 1120140 h 1905000"/>
              <a:gd name="csX87" fmla="*/ 1662 w 1799982"/>
              <a:gd name="csY87" fmla="*/ 1112520 h 1905000"/>
              <a:gd name="csX88" fmla="*/ 24522 w 1799982"/>
              <a:gd name="csY88" fmla="*/ 1120140 h 1905000"/>
              <a:gd name="csX89" fmla="*/ 47382 w 1799982"/>
              <a:gd name="csY89" fmla="*/ 1089660 h 1905000"/>
              <a:gd name="csX90" fmla="*/ 85482 w 1799982"/>
              <a:gd name="csY90" fmla="*/ 1013460 h 1905000"/>
              <a:gd name="csX91" fmla="*/ 93102 w 1799982"/>
              <a:gd name="csY91" fmla="*/ 975360 h 1905000"/>
              <a:gd name="csX92" fmla="*/ 131202 w 1799982"/>
              <a:gd name="csY92" fmla="*/ 914400 h 1905000"/>
              <a:gd name="csX93" fmla="*/ 146442 w 1799982"/>
              <a:gd name="csY93" fmla="*/ 876300 h 1905000"/>
              <a:gd name="csX94" fmla="*/ 283602 w 1799982"/>
              <a:gd name="csY94" fmla="*/ 640080 h 1905000"/>
              <a:gd name="csX95" fmla="*/ 321702 w 1799982"/>
              <a:gd name="csY95" fmla="*/ 579120 h 1905000"/>
              <a:gd name="csX96" fmla="*/ 344562 w 1799982"/>
              <a:gd name="csY96" fmla="*/ 510540 h 1905000"/>
              <a:gd name="csX97" fmla="*/ 352182 w 1799982"/>
              <a:gd name="csY97" fmla="*/ 457200 h 1905000"/>
              <a:gd name="csX98" fmla="*/ 359802 w 1799982"/>
              <a:gd name="csY98" fmla="*/ 434340 h 1905000"/>
              <a:gd name="csX99" fmla="*/ 367422 w 1799982"/>
              <a:gd name="csY99" fmla="*/ 403860 h 1905000"/>
              <a:gd name="csX100" fmla="*/ 375042 w 1799982"/>
              <a:gd name="csY100" fmla="*/ 381000 h 1905000"/>
              <a:gd name="csX101" fmla="*/ 390282 w 1799982"/>
              <a:gd name="csY101" fmla="*/ 274320 h 1905000"/>
              <a:gd name="csX102" fmla="*/ 390282 w 1799982"/>
              <a:gd name="csY102" fmla="*/ 140970 h 1905000"/>
              <a:gd name="csX0" fmla="*/ 375042 w 1799982"/>
              <a:gd name="csY0" fmla="*/ 14097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54380 h 1905000"/>
              <a:gd name="csX23" fmla="*/ 977022 w 1799982"/>
              <a:gd name="csY23" fmla="*/ 777240 h 1905000"/>
              <a:gd name="csX24" fmla="*/ 1045602 w 1799982"/>
              <a:gd name="csY24" fmla="*/ 845820 h 1905000"/>
              <a:gd name="csX25" fmla="*/ 1068462 w 1799982"/>
              <a:gd name="csY25" fmla="*/ 88392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20140 h 1905000"/>
              <a:gd name="csX34" fmla="*/ 1426602 w 1799982"/>
              <a:gd name="csY34" fmla="*/ 1127760 h 1905000"/>
              <a:gd name="csX35" fmla="*/ 1487562 w 1799982"/>
              <a:gd name="csY35" fmla="*/ 1097280 h 1905000"/>
              <a:gd name="csX36" fmla="*/ 1552332 w 1799982"/>
              <a:gd name="csY36" fmla="*/ 108585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94192 w 1799982"/>
              <a:gd name="csY63" fmla="*/ 1733550 h 1905000"/>
              <a:gd name="csX64" fmla="*/ 1167522 w 1799982"/>
              <a:gd name="csY64" fmla="*/ 1680210 h 1905000"/>
              <a:gd name="csX65" fmla="*/ 1106562 w 1799982"/>
              <a:gd name="csY65" fmla="*/ 1653540 h 1905000"/>
              <a:gd name="csX66" fmla="*/ 1034172 w 1799982"/>
              <a:gd name="csY66" fmla="*/ 1676400 h 1905000"/>
              <a:gd name="csX67" fmla="*/ 1022742 w 1799982"/>
              <a:gd name="csY67" fmla="*/ 1638300 h 1905000"/>
              <a:gd name="csX68" fmla="*/ 923682 w 1799982"/>
              <a:gd name="csY68" fmla="*/ 1653540 h 1905000"/>
              <a:gd name="csX69" fmla="*/ 893202 w 1799982"/>
              <a:gd name="csY69" fmla="*/ 1531620 h 1905000"/>
              <a:gd name="csX70" fmla="*/ 817002 w 1799982"/>
              <a:gd name="csY70" fmla="*/ 1455420 h 1905000"/>
              <a:gd name="csX71" fmla="*/ 794142 w 1799982"/>
              <a:gd name="csY71" fmla="*/ 1432560 h 1905000"/>
              <a:gd name="csX72" fmla="*/ 763662 w 1799982"/>
              <a:gd name="csY72" fmla="*/ 1371600 h 1905000"/>
              <a:gd name="csX73" fmla="*/ 740802 w 1799982"/>
              <a:gd name="csY73" fmla="*/ 1386840 h 1905000"/>
              <a:gd name="csX74" fmla="*/ 733182 w 1799982"/>
              <a:gd name="csY74" fmla="*/ 1409700 h 1905000"/>
              <a:gd name="csX75" fmla="*/ 656982 w 1799982"/>
              <a:gd name="csY75" fmla="*/ 1409700 h 1905000"/>
              <a:gd name="csX76" fmla="*/ 603642 w 1799982"/>
              <a:gd name="csY76" fmla="*/ 1363980 h 1905000"/>
              <a:gd name="csX77" fmla="*/ 580782 w 1799982"/>
              <a:gd name="csY77" fmla="*/ 1356360 h 1905000"/>
              <a:gd name="csX78" fmla="*/ 512202 w 1799982"/>
              <a:gd name="csY78" fmla="*/ 1325880 h 1905000"/>
              <a:gd name="csX79" fmla="*/ 458862 w 1799982"/>
              <a:gd name="csY79" fmla="*/ 1310640 h 1905000"/>
              <a:gd name="csX80" fmla="*/ 405522 w 1799982"/>
              <a:gd name="csY80" fmla="*/ 1272540 h 1905000"/>
              <a:gd name="csX81" fmla="*/ 382662 w 1799982"/>
              <a:gd name="csY81" fmla="*/ 1264920 h 1905000"/>
              <a:gd name="csX82" fmla="*/ 306462 w 1799982"/>
              <a:gd name="csY82" fmla="*/ 1211580 h 1905000"/>
              <a:gd name="csX83" fmla="*/ 245502 w 1799982"/>
              <a:gd name="csY83" fmla="*/ 1188720 h 1905000"/>
              <a:gd name="csX84" fmla="*/ 161682 w 1799982"/>
              <a:gd name="csY84" fmla="*/ 1173480 h 1905000"/>
              <a:gd name="csX85" fmla="*/ 108342 w 1799982"/>
              <a:gd name="csY85" fmla="*/ 1150620 h 1905000"/>
              <a:gd name="csX86" fmla="*/ 32142 w 1799982"/>
              <a:gd name="csY86" fmla="*/ 1120140 h 1905000"/>
              <a:gd name="csX87" fmla="*/ 1662 w 1799982"/>
              <a:gd name="csY87" fmla="*/ 1112520 h 1905000"/>
              <a:gd name="csX88" fmla="*/ 24522 w 1799982"/>
              <a:gd name="csY88" fmla="*/ 1120140 h 1905000"/>
              <a:gd name="csX89" fmla="*/ 47382 w 1799982"/>
              <a:gd name="csY89" fmla="*/ 1089660 h 1905000"/>
              <a:gd name="csX90" fmla="*/ 85482 w 1799982"/>
              <a:gd name="csY90" fmla="*/ 1013460 h 1905000"/>
              <a:gd name="csX91" fmla="*/ 93102 w 1799982"/>
              <a:gd name="csY91" fmla="*/ 975360 h 1905000"/>
              <a:gd name="csX92" fmla="*/ 131202 w 1799982"/>
              <a:gd name="csY92" fmla="*/ 914400 h 1905000"/>
              <a:gd name="csX93" fmla="*/ 146442 w 1799982"/>
              <a:gd name="csY93" fmla="*/ 876300 h 1905000"/>
              <a:gd name="csX94" fmla="*/ 283602 w 1799982"/>
              <a:gd name="csY94" fmla="*/ 640080 h 1905000"/>
              <a:gd name="csX95" fmla="*/ 321702 w 1799982"/>
              <a:gd name="csY95" fmla="*/ 579120 h 1905000"/>
              <a:gd name="csX96" fmla="*/ 344562 w 1799982"/>
              <a:gd name="csY96" fmla="*/ 510540 h 1905000"/>
              <a:gd name="csX97" fmla="*/ 352182 w 1799982"/>
              <a:gd name="csY97" fmla="*/ 457200 h 1905000"/>
              <a:gd name="csX98" fmla="*/ 359802 w 1799982"/>
              <a:gd name="csY98" fmla="*/ 434340 h 1905000"/>
              <a:gd name="csX99" fmla="*/ 367422 w 1799982"/>
              <a:gd name="csY99" fmla="*/ 403860 h 1905000"/>
              <a:gd name="csX100" fmla="*/ 375042 w 1799982"/>
              <a:gd name="csY100" fmla="*/ 381000 h 1905000"/>
              <a:gd name="csX101" fmla="*/ 390282 w 1799982"/>
              <a:gd name="csY101" fmla="*/ 274320 h 1905000"/>
              <a:gd name="csX102" fmla="*/ 390282 w 1799982"/>
              <a:gd name="csY102" fmla="*/ 140970 h 1905000"/>
              <a:gd name="csX0" fmla="*/ 375042 w 1799982"/>
              <a:gd name="csY0" fmla="*/ 14097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54380 h 1905000"/>
              <a:gd name="csX23" fmla="*/ 977022 w 1799982"/>
              <a:gd name="csY23" fmla="*/ 777240 h 1905000"/>
              <a:gd name="csX24" fmla="*/ 1045602 w 1799982"/>
              <a:gd name="csY24" fmla="*/ 845820 h 1905000"/>
              <a:gd name="csX25" fmla="*/ 1068462 w 1799982"/>
              <a:gd name="csY25" fmla="*/ 88392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20140 h 1905000"/>
              <a:gd name="csX34" fmla="*/ 1426602 w 1799982"/>
              <a:gd name="csY34" fmla="*/ 1127760 h 1905000"/>
              <a:gd name="csX35" fmla="*/ 1487562 w 1799982"/>
              <a:gd name="csY35" fmla="*/ 1085850 h 1905000"/>
              <a:gd name="csX36" fmla="*/ 1552332 w 1799982"/>
              <a:gd name="csY36" fmla="*/ 108585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94192 w 1799982"/>
              <a:gd name="csY63" fmla="*/ 1733550 h 1905000"/>
              <a:gd name="csX64" fmla="*/ 1167522 w 1799982"/>
              <a:gd name="csY64" fmla="*/ 1680210 h 1905000"/>
              <a:gd name="csX65" fmla="*/ 1106562 w 1799982"/>
              <a:gd name="csY65" fmla="*/ 1653540 h 1905000"/>
              <a:gd name="csX66" fmla="*/ 1034172 w 1799982"/>
              <a:gd name="csY66" fmla="*/ 1676400 h 1905000"/>
              <a:gd name="csX67" fmla="*/ 1022742 w 1799982"/>
              <a:gd name="csY67" fmla="*/ 1638300 h 1905000"/>
              <a:gd name="csX68" fmla="*/ 923682 w 1799982"/>
              <a:gd name="csY68" fmla="*/ 1653540 h 1905000"/>
              <a:gd name="csX69" fmla="*/ 893202 w 1799982"/>
              <a:gd name="csY69" fmla="*/ 1531620 h 1905000"/>
              <a:gd name="csX70" fmla="*/ 817002 w 1799982"/>
              <a:gd name="csY70" fmla="*/ 1455420 h 1905000"/>
              <a:gd name="csX71" fmla="*/ 794142 w 1799982"/>
              <a:gd name="csY71" fmla="*/ 1432560 h 1905000"/>
              <a:gd name="csX72" fmla="*/ 763662 w 1799982"/>
              <a:gd name="csY72" fmla="*/ 1371600 h 1905000"/>
              <a:gd name="csX73" fmla="*/ 740802 w 1799982"/>
              <a:gd name="csY73" fmla="*/ 1386840 h 1905000"/>
              <a:gd name="csX74" fmla="*/ 733182 w 1799982"/>
              <a:gd name="csY74" fmla="*/ 1409700 h 1905000"/>
              <a:gd name="csX75" fmla="*/ 656982 w 1799982"/>
              <a:gd name="csY75" fmla="*/ 1409700 h 1905000"/>
              <a:gd name="csX76" fmla="*/ 603642 w 1799982"/>
              <a:gd name="csY76" fmla="*/ 1363980 h 1905000"/>
              <a:gd name="csX77" fmla="*/ 580782 w 1799982"/>
              <a:gd name="csY77" fmla="*/ 1356360 h 1905000"/>
              <a:gd name="csX78" fmla="*/ 512202 w 1799982"/>
              <a:gd name="csY78" fmla="*/ 1325880 h 1905000"/>
              <a:gd name="csX79" fmla="*/ 458862 w 1799982"/>
              <a:gd name="csY79" fmla="*/ 1310640 h 1905000"/>
              <a:gd name="csX80" fmla="*/ 405522 w 1799982"/>
              <a:gd name="csY80" fmla="*/ 1272540 h 1905000"/>
              <a:gd name="csX81" fmla="*/ 382662 w 1799982"/>
              <a:gd name="csY81" fmla="*/ 1264920 h 1905000"/>
              <a:gd name="csX82" fmla="*/ 306462 w 1799982"/>
              <a:gd name="csY82" fmla="*/ 1211580 h 1905000"/>
              <a:gd name="csX83" fmla="*/ 245502 w 1799982"/>
              <a:gd name="csY83" fmla="*/ 1188720 h 1905000"/>
              <a:gd name="csX84" fmla="*/ 161682 w 1799982"/>
              <a:gd name="csY84" fmla="*/ 1173480 h 1905000"/>
              <a:gd name="csX85" fmla="*/ 108342 w 1799982"/>
              <a:gd name="csY85" fmla="*/ 1150620 h 1905000"/>
              <a:gd name="csX86" fmla="*/ 32142 w 1799982"/>
              <a:gd name="csY86" fmla="*/ 1120140 h 1905000"/>
              <a:gd name="csX87" fmla="*/ 1662 w 1799982"/>
              <a:gd name="csY87" fmla="*/ 1112520 h 1905000"/>
              <a:gd name="csX88" fmla="*/ 24522 w 1799982"/>
              <a:gd name="csY88" fmla="*/ 1120140 h 1905000"/>
              <a:gd name="csX89" fmla="*/ 47382 w 1799982"/>
              <a:gd name="csY89" fmla="*/ 1089660 h 1905000"/>
              <a:gd name="csX90" fmla="*/ 85482 w 1799982"/>
              <a:gd name="csY90" fmla="*/ 1013460 h 1905000"/>
              <a:gd name="csX91" fmla="*/ 93102 w 1799982"/>
              <a:gd name="csY91" fmla="*/ 975360 h 1905000"/>
              <a:gd name="csX92" fmla="*/ 131202 w 1799982"/>
              <a:gd name="csY92" fmla="*/ 914400 h 1905000"/>
              <a:gd name="csX93" fmla="*/ 146442 w 1799982"/>
              <a:gd name="csY93" fmla="*/ 876300 h 1905000"/>
              <a:gd name="csX94" fmla="*/ 283602 w 1799982"/>
              <a:gd name="csY94" fmla="*/ 640080 h 1905000"/>
              <a:gd name="csX95" fmla="*/ 321702 w 1799982"/>
              <a:gd name="csY95" fmla="*/ 579120 h 1905000"/>
              <a:gd name="csX96" fmla="*/ 344562 w 1799982"/>
              <a:gd name="csY96" fmla="*/ 510540 h 1905000"/>
              <a:gd name="csX97" fmla="*/ 352182 w 1799982"/>
              <a:gd name="csY97" fmla="*/ 457200 h 1905000"/>
              <a:gd name="csX98" fmla="*/ 359802 w 1799982"/>
              <a:gd name="csY98" fmla="*/ 434340 h 1905000"/>
              <a:gd name="csX99" fmla="*/ 367422 w 1799982"/>
              <a:gd name="csY99" fmla="*/ 403860 h 1905000"/>
              <a:gd name="csX100" fmla="*/ 375042 w 1799982"/>
              <a:gd name="csY100" fmla="*/ 381000 h 1905000"/>
              <a:gd name="csX101" fmla="*/ 390282 w 1799982"/>
              <a:gd name="csY101" fmla="*/ 274320 h 1905000"/>
              <a:gd name="csX102" fmla="*/ 390282 w 1799982"/>
              <a:gd name="csY102" fmla="*/ 140970 h 1905000"/>
              <a:gd name="csX0" fmla="*/ 375042 w 1799982"/>
              <a:gd name="csY0" fmla="*/ 14097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54380 h 1905000"/>
              <a:gd name="csX23" fmla="*/ 977022 w 1799982"/>
              <a:gd name="csY23" fmla="*/ 777240 h 1905000"/>
              <a:gd name="csX24" fmla="*/ 1045602 w 1799982"/>
              <a:gd name="csY24" fmla="*/ 845820 h 1905000"/>
              <a:gd name="csX25" fmla="*/ 1068462 w 1799982"/>
              <a:gd name="csY25" fmla="*/ 88392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20140 h 1905000"/>
              <a:gd name="csX34" fmla="*/ 1430412 w 1799982"/>
              <a:gd name="csY34" fmla="*/ 1104900 h 1905000"/>
              <a:gd name="csX35" fmla="*/ 1487562 w 1799982"/>
              <a:gd name="csY35" fmla="*/ 1085850 h 1905000"/>
              <a:gd name="csX36" fmla="*/ 1552332 w 1799982"/>
              <a:gd name="csY36" fmla="*/ 108585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94192 w 1799982"/>
              <a:gd name="csY63" fmla="*/ 1733550 h 1905000"/>
              <a:gd name="csX64" fmla="*/ 1167522 w 1799982"/>
              <a:gd name="csY64" fmla="*/ 1680210 h 1905000"/>
              <a:gd name="csX65" fmla="*/ 1106562 w 1799982"/>
              <a:gd name="csY65" fmla="*/ 1653540 h 1905000"/>
              <a:gd name="csX66" fmla="*/ 1034172 w 1799982"/>
              <a:gd name="csY66" fmla="*/ 1676400 h 1905000"/>
              <a:gd name="csX67" fmla="*/ 1022742 w 1799982"/>
              <a:gd name="csY67" fmla="*/ 1638300 h 1905000"/>
              <a:gd name="csX68" fmla="*/ 923682 w 1799982"/>
              <a:gd name="csY68" fmla="*/ 1653540 h 1905000"/>
              <a:gd name="csX69" fmla="*/ 893202 w 1799982"/>
              <a:gd name="csY69" fmla="*/ 1531620 h 1905000"/>
              <a:gd name="csX70" fmla="*/ 817002 w 1799982"/>
              <a:gd name="csY70" fmla="*/ 1455420 h 1905000"/>
              <a:gd name="csX71" fmla="*/ 794142 w 1799982"/>
              <a:gd name="csY71" fmla="*/ 1432560 h 1905000"/>
              <a:gd name="csX72" fmla="*/ 763662 w 1799982"/>
              <a:gd name="csY72" fmla="*/ 1371600 h 1905000"/>
              <a:gd name="csX73" fmla="*/ 740802 w 1799982"/>
              <a:gd name="csY73" fmla="*/ 1386840 h 1905000"/>
              <a:gd name="csX74" fmla="*/ 733182 w 1799982"/>
              <a:gd name="csY74" fmla="*/ 1409700 h 1905000"/>
              <a:gd name="csX75" fmla="*/ 656982 w 1799982"/>
              <a:gd name="csY75" fmla="*/ 1409700 h 1905000"/>
              <a:gd name="csX76" fmla="*/ 603642 w 1799982"/>
              <a:gd name="csY76" fmla="*/ 1363980 h 1905000"/>
              <a:gd name="csX77" fmla="*/ 580782 w 1799982"/>
              <a:gd name="csY77" fmla="*/ 1356360 h 1905000"/>
              <a:gd name="csX78" fmla="*/ 512202 w 1799982"/>
              <a:gd name="csY78" fmla="*/ 1325880 h 1905000"/>
              <a:gd name="csX79" fmla="*/ 458862 w 1799982"/>
              <a:gd name="csY79" fmla="*/ 1310640 h 1905000"/>
              <a:gd name="csX80" fmla="*/ 405522 w 1799982"/>
              <a:gd name="csY80" fmla="*/ 1272540 h 1905000"/>
              <a:gd name="csX81" fmla="*/ 382662 w 1799982"/>
              <a:gd name="csY81" fmla="*/ 1264920 h 1905000"/>
              <a:gd name="csX82" fmla="*/ 306462 w 1799982"/>
              <a:gd name="csY82" fmla="*/ 1211580 h 1905000"/>
              <a:gd name="csX83" fmla="*/ 245502 w 1799982"/>
              <a:gd name="csY83" fmla="*/ 1188720 h 1905000"/>
              <a:gd name="csX84" fmla="*/ 161682 w 1799982"/>
              <a:gd name="csY84" fmla="*/ 1173480 h 1905000"/>
              <a:gd name="csX85" fmla="*/ 108342 w 1799982"/>
              <a:gd name="csY85" fmla="*/ 1150620 h 1905000"/>
              <a:gd name="csX86" fmla="*/ 32142 w 1799982"/>
              <a:gd name="csY86" fmla="*/ 1120140 h 1905000"/>
              <a:gd name="csX87" fmla="*/ 1662 w 1799982"/>
              <a:gd name="csY87" fmla="*/ 1112520 h 1905000"/>
              <a:gd name="csX88" fmla="*/ 24522 w 1799982"/>
              <a:gd name="csY88" fmla="*/ 1120140 h 1905000"/>
              <a:gd name="csX89" fmla="*/ 47382 w 1799982"/>
              <a:gd name="csY89" fmla="*/ 1089660 h 1905000"/>
              <a:gd name="csX90" fmla="*/ 85482 w 1799982"/>
              <a:gd name="csY90" fmla="*/ 1013460 h 1905000"/>
              <a:gd name="csX91" fmla="*/ 93102 w 1799982"/>
              <a:gd name="csY91" fmla="*/ 975360 h 1905000"/>
              <a:gd name="csX92" fmla="*/ 131202 w 1799982"/>
              <a:gd name="csY92" fmla="*/ 914400 h 1905000"/>
              <a:gd name="csX93" fmla="*/ 146442 w 1799982"/>
              <a:gd name="csY93" fmla="*/ 876300 h 1905000"/>
              <a:gd name="csX94" fmla="*/ 283602 w 1799982"/>
              <a:gd name="csY94" fmla="*/ 640080 h 1905000"/>
              <a:gd name="csX95" fmla="*/ 321702 w 1799982"/>
              <a:gd name="csY95" fmla="*/ 579120 h 1905000"/>
              <a:gd name="csX96" fmla="*/ 344562 w 1799982"/>
              <a:gd name="csY96" fmla="*/ 510540 h 1905000"/>
              <a:gd name="csX97" fmla="*/ 352182 w 1799982"/>
              <a:gd name="csY97" fmla="*/ 457200 h 1905000"/>
              <a:gd name="csX98" fmla="*/ 359802 w 1799982"/>
              <a:gd name="csY98" fmla="*/ 434340 h 1905000"/>
              <a:gd name="csX99" fmla="*/ 367422 w 1799982"/>
              <a:gd name="csY99" fmla="*/ 403860 h 1905000"/>
              <a:gd name="csX100" fmla="*/ 375042 w 1799982"/>
              <a:gd name="csY100" fmla="*/ 381000 h 1905000"/>
              <a:gd name="csX101" fmla="*/ 390282 w 1799982"/>
              <a:gd name="csY101" fmla="*/ 274320 h 1905000"/>
              <a:gd name="csX102" fmla="*/ 390282 w 1799982"/>
              <a:gd name="csY102" fmla="*/ 140970 h 1905000"/>
              <a:gd name="csX0" fmla="*/ 375042 w 1799982"/>
              <a:gd name="csY0" fmla="*/ 14097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54380 h 1905000"/>
              <a:gd name="csX23" fmla="*/ 977022 w 1799982"/>
              <a:gd name="csY23" fmla="*/ 777240 h 1905000"/>
              <a:gd name="csX24" fmla="*/ 1045602 w 1799982"/>
              <a:gd name="csY24" fmla="*/ 845820 h 1905000"/>
              <a:gd name="csX25" fmla="*/ 1068462 w 1799982"/>
              <a:gd name="csY25" fmla="*/ 88392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08710 h 1905000"/>
              <a:gd name="csX34" fmla="*/ 1430412 w 1799982"/>
              <a:gd name="csY34" fmla="*/ 1104900 h 1905000"/>
              <a:gd name="csX35" fmla="*/ 1487562 w 1799982"/>
              <a:gd name="csY35" fmla="*/ 1085850 h 1905000"/>
              <a:gd name="csX36" fmla="*/ 1552332 w 1799982"/>
              <a:gd name="csY36" fmla="*/ 108585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94192 w 1799982"/>
              <a:gd name="csY63" fmla="*/ 1733550 h 1905000"/>
              <a:gd name="csX64" fmla="*/ 1167522 w 1799982"/>
              <a:gd name="csY64" fmla="*/ 1680210 h 1905000"/>
              <a:gd name="csX65" fmla="*/ 1106562 w 1799982"/>
              <a:gd name="csY65" fmla="*/ 1653540 h 1905000"/>
              <a:gd name="csX66" fmla="*/ 1034172 w 1799982"/>
              <a:gd name="csY66" fmla="*/ 1676400 h 1905000"/>
              <a:gd name="csX67" fmla="*/ 1022742 w 1799982"/>
              <a:gd name="csY67" fmla="*/ 1638300 h 1905000"/>
              <a:gd name="csX68" fmla="*/ 923682 w 1799982"/>
              <a:gd name="csY68" fmla="*/ 1653540 h 1905000"/>
              <a:gd name="csX69" fmla="*/ 893202 w 1799982"/>
              <a:gd name="csY69" fmla="*/ 1531620 h 1905000"/>
              <a:gd name="csX70" fmla="*/ 817002 w 1799982"/>
              <a:gd name="csY70" fmla="*/ 1455420 h 1905000"/>
              <a:gd name="csX71" fmla="*/ 794142 w 1799982"/>
              <a:gd name="csY71" fmla="*/ 1432560 h 1905000"/>
              <a:gd name="csX72" fmla="*/ 763662 w 1799982"/>
              <a:gd name="csY72" fmla="*/ 1371600 h 1905000"/>
              <a:gd name="csX73" fmla="*/ 740802 w 1799982"/>
              <a:gd name="csY73" fmla="*/ 1386840 h 1905000"/>
              <a:gd name="csX74" fmla="*/ 733182 w 1799982"/>
              <a:gd name="csY74" fmla="*/ 1409700 h 1905000"/>
              <a:gd name="csX75" fmla="*/ 656982 w 1799982"/>
              <a:gd name="csY75" fmla="*/ 1409700 h 1905000"/>
              <a:gd name="csX76" fmla="*/ 603642 w 1799982"/>
              <a:gd name="csY76" fmla="*/ 1363980 h 1905000"/>
              <a:gd name="csX77" fmla="*/ 580782 w 1799982"/>
              <a:gd name="csY77" fmla="*/ 1356360 h 1905000"/>
              <a:gd name="csX78" fmla="*/ 512202 w 1799982"/>
              <a:gd name="csY78" fmla="*/ 1325880 h 1905000"/>
              <a:gd name="csX79" fmla="*/ 458862 w 1799982"/>
              <a:gd name="csY79" fmla="*/ 1310640 h 1905000"/>
              <a:gd name="csX80" fmla="*/ 405522 w 1799982"/>
              <a:gd name="csY80" fmla="*/ 1272540 h 1905000"/>
              <a:gd name="csX81" fmla="*/ 382662 w 1799982"/>
              <a:gd name="csY81" fmla="*/ 1264920 h 1905000"/>
              <a:gd name="csX82" fmla="*/ 306462 w 1799982"/>
              <a:gd name="csY82" fmla="*/ 1211580 h 1905000"/>
              <a:gd name="csX83" fmla="*/ 245502 w 1799982"/>
              <a:gd name="csY83" fmla="*/ 1188720 h 1905000"/>
              <a:gd name="csX84" fmla="*/ 161682 w 1799982"/>
              <a:gd name="csY84" fmla="*/ 1173480 h 1905000"/>
              <a:gd name="csX85" fmla="*/ 108342 w 1799982"/>
              <a:gd name="csY85" fmla="*/ 1150620 h 1905000"/>
              <a:gd name="csX86" fmla="*/ 32142 w 1799982"/>
              <a:gd name="csY86" fmla="*/ 1120140 h 1905000"/>
              <a:gd name="csX87" fmla="*/ 1662 w 1799982"/>
              <a:gd name="csY87" fmla="*/ 1112520 h 1905000"/>
              <a:gd name="csX88" fmla="*/ 24522 w 1799982"/>
              <a:gd name="csY88" fmla="*/ 1120140 h 1905000"/>
              <a:gd name="csX89" fmla="*/ 47382 w 1799982"/>
              <a:gd name="csY89" fmla="*/ 1089660 h 1905000"/>
              <a:gd name="csX90" fmla="*/ 85482 w 1799982"/>
              <a:gd name="csY90" fmla="*/ 1013460 h 1905000"/>
              <a:gd name="csX91" fmla="*/ 93102 w 1799982"/>
              <a:gd name="csY91" fmla="*/ 975360 h 1905000"/>
              <a:gd name="csX92" fmla="*/ 131202 w 1799982"/>
              <a:gd name="csY92" fmla="*/ 914400 h 1905000"/>
              <a:gd name="csX93" fmla="*/ 146442 w 1799982"/>
              <a:gd name="csY93" fmla="*/ 876300 h 1905000"/>
              <a:gd name="csX94" fmla="*/ 283602 w 1799982"/>
              <a:gd name="csY94" fmla="*/ 640080 h 1905000"/>
              <a:gd name="csX95" fmla="*/ 321702 w 1799982"/>
              <a:gd name="csY95" fmla="*/ 579120 h 1905000"/>
              <a:gd name="csX96" fmla="*/ 344562 w 1799982"/>
              <a:gd name="csY96" fmla="*/ 510540 h 1905000"/>
              <a:gd name="csX97" fmla="*/ 352182 w 1799982"/>
              <a:gd name="csY97" fmla="*/ 457200 h 1905000"/>
              <a:gd name="csX98" fmla="*/ 359802 w 1799982"/>
              <a:gd name="csY98" fmla="*/ 434340 h 1905000"/>
              <a:gd name="csX99" fmla="*/ 367422 w 1799982"/>
              <a:gd name="csY99" fmla="*/ 403860 h 1905000"/>
              <a:gd name="csX100" fmla="*/ 375042 w 1799982"/>
              <a:gd name="csY100" fmla="*/ 381000 h 1905000"/>
              <a:gd name="csX101" fmla="*/ 390282 w 1799982"/>
              <a:gd name="csY101" fmla="*/ 274320 h 1905000"/>
              <a:gd name="csX102" fmla="*/ 390282 w 1799982"/>
              <a:gd name="csY102" fmla="*/ 140970 h 1905000"/>
              <a:gd name="csX0" fmla="*/ 375042 w 1799982"/>
              <a:gd name="csY0" fmla="*/ 14097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54380 h 1905000"/>
              <a:gd name="csX23" fmla="*/ 977022 w 1799982"/>
              <a:gd name="csY23" fmla="*/ 777240 h 1905000"/>
              <a:gd name="csX24" fmla="*/ 1045602 w 1799982"/>
              <a:gd name="csY24" fmla="*/ 845820 h 1905000"/>
              <a:gd name="csX25" fmla="*/ 1095132 w 1799982"/>
              <a:gd name="csY25" fmla="*/ 86868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08710 h 1905000"/>
              <a:gd name="csX34" fmla="*/ 1430412 w 1799982"/>
              <a:gd name="csY34" fmla="*/ 1104900 h 1905000"/>
              <a:gd name="csX35" fmla="*/ 1487562 w 1799982"/>
              <a:gd name="csY35" fmla="*/ 1085850 h 1905000"/>
              <a:gd name="csX36" fmla="*/ 1552332 w 1799982"/>
              <a:gd name="csY36" fmla="*/ 108585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94192 w 1799982"/>
              <a:gd name="csY63" fmla="*/ 1733550 h 1905000"/>
              <a:gd name="csX64" fmla="*/ 1167522 w 1799982"/>
              <a:gd name="csY64" fmla="*/ 1680210 h 1905000"/>
              <a:gd name="csX65" fmla="*/ 1106562 w 1799982"/>
              <a:gd name="csY65" fmla="*/ 1653540 h 1905000"/>
              <a:gd name="csX66" fmla="*/ 1034172 w 1799982"/>
              <a:gd name="csY66" fmla="*/ 1676400 h 1905000"/>
              <a:gd name="csX67" fmla="*/ 1022742 w 1799982"/>
              <a:gd name="csY67" fmla="*/ 1638300 h 1905000"/>
              <a:gd name="csX68" fmla="*/ 923682 w 1799982"/>
              <a:gd name="csY68" fmla="*/ 1653540 h 1905000"/>
              <a:gd name="csX69" fmla="*/ 893202 w 1799982"/>
              <a:gd name="csY69" fmla="*/ 1531620 h 1905000"/>
              <a:gd name="csX70" fmla="*/ 817002 w 1799982"/>
              <a:gd name="csY70" fmla="*/ 1455420 h 1905000"/>
              <a:gd name="csX71" fmla="*/ 794142 w 1799982"/>
              <a:gd name="csY71" fmla="*/ 1432560 h 1905000"/>
              <a:gd name="csX72" fmla="*/ 763662 w 1799982"/>
              <a:gd name="csY72" fmla="*/ 1371600 h 1905000"/>
              <a:gd name="csX73" fmla="*/ 740802 w 1799982"/>
              <a:gd name="csY73" fmla="*/ 1386840 h 1905000"/>
              <a:gd name="csX74" fmla="*/ 733182 w 1799982"/>
              <a:gd name="csY74" fmla="*/ 1409700 h 1905000"/>
              <a:gd name="csX75" fmla="*/ 656982 w 1799982"/>
              <a:gd name="csY75" fmla="*/ 1409700 h 1905000"/>
              <a:gd name="csX76" fmla="*/ 603642 w 1799982"/>
              <a:gd name="csY76" fmla="*/ 1363980 h 1905000"/>
              <a:gd name="csX77" fmla="*/ 580782 w 1799982"/>
              <a:gd name="csY77" fmla="*/ 1356360 h 1905000"/>
              <a:gd name="csX78" fmla="*/ 512202 w 1799982"/>
              <a:gd name="csY78" fmla="*/ 1325880 h 1905000"/>
              <a:gd name="csX79" fmla="*/ 458862 w 1799982"/>
              <a:gd name="csY79" fmla="*/ 1310640 h 1905000"/>
              <a:gd name="csX80" fmla="*/ 405522 w 1799982"/>
              <a:gd name="csY80" fmla="*/ 1272540 h 1905000"/>
              <a:gd name="csX81" fmla="*/ 382662 w 1799982"/>
              <a:gd name="csY81" fmla="*/ 1264920 h 1905000"/>
              <a:gd name="csX82" fmla="*/ 306462 w 1799982"/>
              <a:gd name="csY82" fmla="*/ 1211580 h 1905000"/>
              <a:gd name="csX83" fmla="*/ 245502 w 1799982"/>
              <a:gd name="csY83" fmla="*/ 1188720 h 1905000"/>
              <a:gd name="csX84" fmla="*/ 161682 w 1799982"/>
              <a:gd name="csY84" fmla="*/ 1173480 h 1905000"/>
              <a:gd name="csX85" fmla="*/ 108342 w 1799982"/>
              <a:gd name="csY85" fmla="*/ 1150620 h 1905000"/>
              <a:gd name="csX86" fmla="*/ 32142 w 1799982"/>
              <a:gd name="csY86" fmla="*/ 1120140 h 1905000"/>
              <a:gd name="csX87" fmla="*/ 1662 w 1799982"/>
              <a:gd name="csY87" fmla="*/ 1112520 h 1905000"/>
              <a:gd name="csX88" fmla="*/ 24522 w 1799982"/>
              <a:gd name="csY88" fmla="*/ 1120140 h 1905000"/>
              <a:gd name="csX89" fmla="*/ 47382 w 1799982"/>
              <a:gd name="csY89" fmla="*/ 1089660 h 1905000"/>
              <a:gd name="csX90" fmla="*/ 85482 w 1799982"/>
              <a:gd name="csY90" fmla="*/ 1013460 h 1905000"/>
              <a:gd name="csX91" fmla="*/ 93102 w 1799982"/>
              <a:gd name="csY91" fmla="*/ 975360 h 1905000"/>
              <a:gd name="csX92" fmla="*/ 131202 w 1799982"/>
              <a:gd name="csY92" fmla="*/ 914400 h 1905000"/>
              <a:gd name="csX93" fmla="*/ 146442 w 1799982"/>
              <a:gd name="csY93" fmla="*/ 876300 h 1905000"/>
              <a:gd name="csX94" fmla="*/ 283602 w 1799982"/>
              <a:gd name="csY94" fmla="*/ 640080 h 1905000"/>
              <a:gd name="csX95" fmla="*/ 321702 w 1799982"/>
              <a:gd name="csY95" fmla="*/ 579120 h 1905000"/>
              <a:gd name="csX96" fmla="*/ 344562 w 1799982"/>
              <a:gd name="csY96" fmla="*/ 510540 h 1905000"/>
              <a:gd name="csX97" fmla="*/ 352182 w 1799982"/>
              <a:gd name="csY97" fmla="*/ 457200 h 1905000"/>
              <a:gd name="csX98" fmla="*/ 359802 w 1799982"/>
              <a:gd name="csY98" fmla="*/ 434340 h 1905000"/>
              <a:gd name="csX99" fmla="*/ 367422 w 1799982"/>
              <a:gd name="csY99" fmla="*/ 403860 h 1905000"/>
              <a:gd name="csX100" fmla="*/ 375042 w 1799982"/>
              <a:gd name="csY100" fmla="*/ 381000 h 1905000"/>
              <a:gd name="csX101" fmla="*/ 390282 w 1799982"/>
              <a:gd name="csY101" fmla="*/ 274320 h 1905000"/>
              <a:gd name="csX102" fmla="*/ 390282 w 1799982"/>
              <a:gd name="csY102" fmla="*/ 140970 h 1905000"/>
              <a:gd name="csX0" fmla="*/ 375042 w 1799982"/>
              <a:gd name="csY0" fmla="*/ 14097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54380 h 1905000"/>
              <a:gd name="csX23" fmla="*/ 977022 w 1799982"/>
              <a:gd name="csY23" fmla="*/ 777240 h 1905000"/>
              <a:gd name="csX24" fmla="*/ 1037982 w 1799982"/>
              <a:gd name="csY24" fmla="*/ 796290 h 1905000"/>
              <a:gd name="csX25" fmla="*/ 1095132 w 1799982"/>
              <a:gd name="csY25" fmla="*/ 86868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08710 h 1905000"/>
              <a:gd name="csX34" fmla="*/ 1430412 w 1799982"/>
              <a:gd name="csY34" fmla="*/ 1104900 h 1905000"/>
              <a:gd name="csX35" fmla="*/ 1487562 w 1799982"/>
              <a:gd name="csY35" fmla="*/ 1085850 h 1905000"/>
              <a:gd name="csX36" fmla="*/ 1552332 w 1799982"/>
              <a:gd name="csY36" fmla="*/ 108585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94192 w 1799982"/>
              <a:gd name="csY63" fmla="*/ 1733550 h 1905000"/>
              <a:gd name="csX64" fmla="*/ 1167522 w 1799982"/>
              <a:gd name="csY64" fmla="*/ 1680210 h 1905000"/>
              <a:gd name="csX65" fmla="*/ 1106562 w 1799982"/>
              <a:gd name="csY65" fmla="*/ 1653540 h 1905000"/>
              <a:gd name="csX66" fmla="*/ 1034172 w 1799982"/>
              <a:gd name="csY66" fmla="*/ 1676400 h 1905000"/>
              <a:gd name="csX67" fmla="*/ 1022742 w 1799982"/>
              <a:gd name="csY67" fmla="*/ 1638300 h 1905000"/>
              <a:gd name="csX68" fmla="*/ 923682 w 1799982"/>
              <a:gd name="csY68" fmla="*/ 1653540 h 1905000"/>
              <a:gd name="csX69" fmla="*/ 893202 w 1799982"/>
              <a:gd name="csY69" fmla="*/ 1531620 h 1905000"/>
              <a:gd name="csX70" fmla="*/ 817002 w 1799982"/>
              <a:gd name="csY70" fmla="*/ 1455420 h 1905000"/>
              <a:gd name="csX71" fmla="*/ 794142 w 1799982"/>
              <a:gd name="csY71" fmla="*/ 1432560 h 1905000"/>
              <a:gd name="csX72" fmla="*/ 763662 w 1799982"/>
              <a:gd name="csY72" fmla="*/ 1371600 h 1905000"/>
              <a:gd name="csX73" fmla="*/ 740802 w 1799982"/>
              <a:gd name="csY73" fmla="*/ 1386840 h 1905000"/>
              <a:gd name="csX74" fmla="*/ 733182 w 1799982"/>
              <a:gd name="csY74" fmla="*/ 1409700 h 1905000"/>
              <a:gd name="csX75" fmla="*/ 656982 w 1799982"/>
              <a:gd name="csY75" fmla="*/ 1409700 h 1905000"/>
              <a:gd name="csX76" fmla="*/ 603642 w 1799982"/>
              <a:gd name="csY76" fmla="*/ 1363980 h 1905000"/>
              <a:gd name="csX77" fmla="*/ 580782 w 1799982"/>
              <a:gd name="csY77" fmla="*/ 1356360 h 1905000"/>
              <a:gd name="csX78" fmla="*/ 512202 w 1799982"/>
              <a:gd name="csY78" fmla="*/ 1325880 h 1905000"/>
              <a:gd name="csX79" fmla="*/ 458862 w 1799982"/>
              <a:gd name="csY79" fmla="*/ 1310640 h 1905000"/>
              <a:gd name="csX80" fmla="*/ 405522 w 1799982"/>
              <a:gd name="csY80" fmla="*/ 1272540 h 1905000"/>
              <a:gd name="csX81" fmla="*/ 382662 w 1799982"/>
              <a:gd name="csY81" fmla="*/ 1264920 h 1905000"/>
              <a:gd name="csX82" fmla="*/ 306462 w 1799982"/>
              <a:gd name="csY82" fmla="*/ 1211580 h 1905000"/>
              <a:gd name="csX83" fmla="*/ 245502 w 1799982"/>
              <a:gd name="csY83" fmla="*/ 1188720 h 1905000"/>
              <a:gd name="csX84" fmla="*/ 161682 w 1799982"/>
              <a:gd name="csY84" fmla="*/ 1173480 h 1905000"/>
              <a:gd name="csX85" fmla="*/ 108342 w 1799982"/>
              <a:gd name="csY85" fmla="*/ 1150620 h 1905000"/>
              <a:gd name="csX86" fmla="*/ 32142 w 1799982"/>
              <a:gd name="csY86" fmla="*/ 1120140 h 1905000"/>
              <a:gd name="csX87" fmla="*/ 1662 w 1799982"/>
              <a:gd name="csY87" fmla="*/ 1112520 h 1905000"/>
              <a:gd name="csX88" fmla="*/ 24522 w 1799982"/>
              <a:gd name="csY88" fmla="*/ 1120140 h 1905000"/>
              <a:gd name="csX89" fmla="*/ 47382 w 1799982"/>
              <a:gd name="csY89" fmla="*/ 1089660 h 1905000"/>
              <a:gd name="csX90" fmla="*/ 85482 w 1799982"/>
              <a:gd name="csY90" fmla="*/ 1013460 h 1905000"/>
              <a:gd name="csX91" fmla="*/ 93102 w 1799982"/>
              <a:gd name="csY91" fmla="*/ 975360 h 1905000"/>
              <a:gd name="csX92" fmla="*/ 131202 w 1799982"/>
              <a:gd name="csY92" fmla="*/ 914400 h 1905000"/>
              <a:gd name="csX93" fmla="*/ 146442 w 1799982"/>
              <a:gd name="csY93" fmla="*/ 876300 h 1905000"/>
              <a:gd name="csX94" fmla="*/ 283602 w 1799982"/>
              <a:gd name="csY94" fmla="*/ 640080 h 1905000"/>
              <a:gd name="csX95" fmla="*/ 321702 w 1799982"/>
              <a:gd name="csY95" fmla="*/ 579120 h 1905000"/>
              <a:gd name="csX96" fmla="*/ 344562 w 1799982"/>
              <a:gd name="csY96" fmla="*/ 510540 h 1905000"/>
              <a:gd name="csX97" fmla="*/ 352182 w 1799982"/>
              <a:gd name="csY97" fmla="*/ 457200 h 1905000"/>
              <a:gd name="csX98" fmla="*/ 359802 w 1799982"/>
              <a:gd name="csY98" fmla="*/ 434340 h 1905000"/>
              <a:gd name="csX99" fmla="*/ 367422 w 1799982"/>
              <a:gd name="csY99" fmla="*/ 403860 h 1905000"/>
              <a:gd name="csX100" fmla="*/ 375042 w 1799982"/>
              <a:gd name="csY100" fmla="*/ 381000 h 1905000"/>
              <a:gd name="csX101" fmla="*/ 390282 w 1799982"/>
              <a:gd name="csY101" fmla="*/ 274320 h 1905000"/>
              <a:gd name="csX102" fmla="*/ 390282 w 1799982"/>
              <a:gd name="csY102" fmla="*/ 140970 h 1905000"/>
              <a:gd name="csX0" fmla="*/ 375042 w 1799982"/>
              <a:gd name="csY0" fmla="*/ 14097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54380 h 1905000"/>
              <a:gd name="csX23" fmla="*/ 988452 w 1799982"/>
              <a:gd name="csY23" fmla="*/ 758190 h 1905000"/>
              <a:gd name="csX24" fmla="*/ 1037982 w 1799982"/>
              <a:gd name="csY24" fmla="*/ 796290 h 1905000"/>
              <a:gd name="csX25" fmla="*/ 1095132 w 1799982"/>
              <a:gd name="csY25" fmla="*/ 86868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08710 h 1905000"/>
              <a:gd name="csX34" fmla="*/ 1430412 w 1799982"/>
              <a:gd name="csY34" fmla="*/ 1104900 h 1905000"/>
              <a:gd name="csX35" fmla="*/ 1487562 w 1799982"/>
              <a:gd name="csY35" fmla="*/ 1085850 h 1905000"/>
              <a:gd name="csX36" fmla="*/ 1552332 w 1799982"/>
              <a:gd name="csY36" fmla="*/ 108585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94192 w 1799982"/>
              <a:gd name="csY63" fmla="*/ 1733550 h 1905000"/>
              <a:gd name="csX64" fmla="*/ 1167522 w 1799982"/>
              <a:gd name="csY64" fmla="*/ 1680210 h 1905000"/>
              <a:gd name="csX65" fmla="*/ 1106562 w 1799982"/>
              <a:gd name="csY65" fmla="*/ 1653540 h 1905000"/>
              <a:gd name="csX66" fmla="*/ 1034172 w 1799982"/>
              <a:gd name="csY66" fmla="*/ 1676400 h 1905000"/>
              <a:gd name="csX67" fmla="*/ 1022742 w 1799982"/>
              <a:gd name="csY67" fmla="*/ 1638300 h 1905000"/>
              <a:gd name="csX68" fmla="*/ 923682 w 1799982"/>
              <a:gd name="csY68" fmla="*/ 1653540 h 1905000"/>
              <a:gd name="csX69" fmla="*/ 893202 w 1799982"/>
              <a:gd name="csY69" fmla="*/ 1531620 h 1905000"/>
              <a:gd name="csX70" fmla="*/ 817002 w 1799982"/>
              <a:gd name="csY70" fmla="*/ 1455420 h 1905000"/>
              <a:gd name="csX71" fmla="*/ 794142 w 1799982"/>
              <a:gd name="csY71" fmla="*/ 1432560 h 1905000"/>
              <a:gd name="csX72" fmla="*/ 763662 w 1799982"/>
              <a:gd name="csY72" fmla="*/ 1371600 h 1905000"/>
              <a:gd name="csX73" fmla="*/ 740802 w 1799982"/>
              <a:gd name="csY73" fmla="*/ 1386840 h 1905000"/>
              <a:gd name="csX74" fmla="*/ 733182 w 1799982"/>
              <a:gd name="csY74" fmla="*/ 1409700 h 1905000"/>
              <a:gd name="csX75" fmla="*/ 656982 w 1799982"/>
              <a:gd name="csY75" fmla="*/ 1409700 h 1905000"/>
              <a:gd name="csX76" fmla="*/ 603642 w 1799982"/>
              <a:gd name="csY76" fmla="*/ 1363980 h 1905000"/>
              <a:gd name="csX77" fmla="*/ 580782 w 1799982"/>
              <a:gd name="csY77" fmla="*/ 1356360 h 1905000"/>
              <a:gd name="csX78" fmla="*/ 512202 w 1799982"/>
              <a:gd name="csY78" fmla="*/ 1325880 h 1905000"/>
              <a:gd name="csX79" fmla="*/ 458862 w 1799982"/>
              <a:gd name="csY79" fmla="*/ 1310640 h 1905000"/>
              <a:gd name="csX80" fmla="*/ 405522 w 1799982"/>
              <a:gd name="csY80" fmla="*/ 1272540 h 1905000"/>
              <a:gd name="csX81" fmla="*/ 382662 w 1799982"/>
              <a:gd name="csY81" fmla="*/ 1264920 h 1905000"/>
              <a:gd name="csX82" fmla="*/ 306462 w 1799982"/>
              <a:gd name="csY82" fmla="*/ 1211580 h 1905000"/>
              <a:gd name="csX83" fmla="*/ 245502 w 1799982"/>
              <a:gd name="csY83" fmla="*/ 1188720 h 1905000"/>
              <a:gd name="csX84" fmla="*/ 161682 w 1799982"/>
              <a:gd name="csY84" fmla="*/ 1173480 h 1905000"/>
              <a:gd name="csX85" fmla="*/ 108342 w 1799982"/>
              <a:gd name="csY85" fmla="*/ 1150620 h 1905000"/>
              <a:gd name="csX86" fmla="*/ 32142 w 1799982"/>
              <a:gd name="csY86" fmla="*/ 1120140 h 1905000"/>
              <a:gd name="csX87" fmla="*/ 1662 w 1799982"/>
              <a:gd name="csY87" fmla="*/ 1112520 h 1905000"/>
              <a:gd name="csX88" fmla="*/ 24522 w 1799982"/>
              <a:gd name="csY88" fmla="*/ 1120140 h 1905000"/>
              <a:gd name="csX89" fmla="*/ 47382 w 1799982"/>
              <a:gd name="csY89" fmla="*/ 1089660 h 1905000"/>
              <a:gd name="csX90" fmla="*/ 85482 w 1799982"/>
              <a:gd name="csY90" fmla="*/ 1013460 h 1905000"/>
              <a:gd name="csX91" fmla="*/ 93102 w 1799982"/>
              <a:gd name="csY91" fmla="*/ 975360 h 1905000"/>
              <a:gd name="csX92" fmla="*/ 131202 w 1799982"/>
              <a:gd name="csY92" fmla="*/ 914400 h 1905000"/>
              <a:gd name="csX93" fmla="*/ 146442 w 1799982"/>
              <a:gd name="csY93" fmla="*/ 876300 h 1905000"/>
              <a:gd name="csX94" fmla="*/ 283602 w 1799982"/>
              <a:gd name="csY94" fmla="*/ 640080 h 1905000"/>
              <a:gd name="csX95" fmla="*/ 321702 w 1799982"/>
              <a:gd name="csY95" fmla="*/ 579120 h 1905000"/>
              <a:gd name="csX96" fmla="*/ 344562 w 1799982"/>
              <a:gd name="csY96" fmla="*/ 510540 h 1905000"/>
              <a:gd name="csX97" fmla="*/ 352182 w 1799982"/>
              <a:gd name="csY97" fmla="*/ 457200 h 1905000"/>
              <a:gd name="csX98" fmla="*/ 359802 w 1799982"/>
              <a:gd name="csY98" fmla="*/ 434340 h 1905000"/>
              <a:gd name="csX99" fmla="*/ 367422 w 1799982"/>
              <a:gd name="csY99" fmla="*/ 403860 h 1905000"/>
              <a:gd name="csX100" fmla="*/ 375042 w 1799982"/>
              <a:gd name="csY100" fmla="*/ 381000 h 1905000"/>
              <a:gd name="csX101" fmla="*/ 390282 w 1799982"/>
              <a:gd name="csY101" fmla="*/ 274320 h 1905000"/>
              <a:gd name="csX102" fmla="*/ 390282 w 1799982"/>
              <a:gd name="csY102" fmla="*/ 140970 h 1905000"/>
              <a:gd name="csX0" fmla="*/ 375042 w 1799982"/>
              <a:gd name="csY0" fmla="*/ 140970 h 1905000"/>
              <a:gd name="csX1" fmla="*/ 382662 w 1799982"/>
              <a:gd name="csY1" fmla="*/ 144780 h 1905000"/>
              <a:gd name="csX2" fmla="*/ 512202 w 1799982"/>
              <a:gd name="csY2" fmla="*/ 76200 h 1905000"/>
              <a:gd name="csX3" fmla="*/ 535062 w 1799982"/>
              <a:gd name="csY3" fmla="*/ 60960 h 1905000"/>
              <a:gd name="csX4" fmla="*/ 573162 w 1799982"/>
              <a:gd name="csY4" fmla="*/ 53340 h 1905000"/>
              <a:gd name="csX5" fmla="*/ 596022 w 1799982"/>
              <a:gd name="csY5" fmla="*/ 45720 h 1905000"/>
              <a:gd name="csX6" fmla="*/ 649362 w 1799982"/>
              <a:gd name="csY6" fmla="*/ 7620 h 1905000"/>
              <a:gd name="csX7" fmla="*/ 702702 w 1799982"/>
              <a:gd name="csY7" fmla="*/ 0 h 1905000"/>
              <a:gd name="csX8" fmla="*/ 702702 w 1799982"/>
              <a:gd name="csY8" fmla="*/ 213360 h 1905000"/>
              <a:gd name="csX9" fmla="*/ 679842 w 1799982"/>
              <a:gd name="csY9" fmla="*/ 259080 h 1905000"/>
              <a:gd name="csX10" fmla="*/ 672222 w 1799982"/>
              <a:gd name="csY10" fmla="*/ 281940 h 1905000"/>
              <a:gd name="csX11" fmla="*/ 679842 w 1799982"/>
              <a:gd name="csY11" fmla="*/ 327660 h 1905000"/>
              <a:gd name="csX12" fmla="*/ 717942 w 1799982"/>
              <a:gd name="csY12" fmla="*/ 350520 h 1905000"/>
              <a:gd name="csX13" fmla="*/ 748422 w 1799982"/>
              <a:gd name="csY13" fmla="*/ 381000 h 1905000"/>
              <a:gd name="csX14" fmla="*/ 763662 w 1799982"/>
              <a:gd name="csY14" fmla="*/ 449580 h 1905000"/>
              <a:gd name="csX15" fmla="*/ 786522 w 1799982"/>
              <a:gd name="csY15" fmla="*/ 480060 h 1905000"/>
              <a:gd name="csX16" fmla="*/ 801762 w 1799982"/>
              <a:gd name="csY16" fmla="*/ 510540 h 1905000"/>
              <a:gd name="csX17" fmla="*/ 809382 w 1799982"/>
              <a:gd name="csY17" fmla="*/ 541020 h 1905000"/>
              <a:gd name="csX18" fmla="*/ 839862 w 1799982"/>
              <a:gd name="csY18" fmla="*/ 579120 h 1905000"/>
              <a:gd name="csX19" fmla="*/ 885582 w 1799982"/>
              <a:gd name="csY19" fmla="*/ 624840 h 1905000"/>
              <a:gd name="csX20" fmla="*/ 900822 w 1799982"/>
              <a:gd name="csY20" fmla="*/ 655320 h 1905000"/>
              <a:gd name="csX21" fmla="*/ 938922 w 1799982"/>
              <a:gd name="csY21" fmla="*/ 731520 h 1905000"/>
              <a:gd name="csX22" fmla="*/ 961782 w 1799982"/>
              <a:gd name="csY22" fmla="*/ 742950 h 1905000"/>
              <a:gd name="csX23" fmla="*/ 988452 w 1799982"/>
              <a:gd name="csY23" fmla="*/ 758190 h 1905000"/>
              <a:gd name="csX24" fmla="*/ 1037982 w 1799982"/>
              <a:gd name="csY24" fmla="*/ 796290 h 1905000"/>
              <a:gd name="csX25" fmla="*/ 1095132 w 1799982"/>
              <a:gd name="csY25" fmla="*/ 868680 h 1905000"/>
              <a:gd name="csX26" fmla="*/ 1152282 w 1799982"/>
              <a:gd name="csY26" fmla="*/ 937260 h 1905000"/>
              <a:gd name="csX27" fmla="*/ 1190382 w 1799982"/>
              <a:gd name="csY27" fmla="*/ 975360 h 1905000"/>
              <a:gd name="csX28" fmla="*/ 1213242 w 1799982"/>
              <a:gd name="csY28" fmla="*/ 982980 h 1905000"/>
              <a:gd name="csX29" fmla="*/ 1236102 w 1799982"/>
              <a:gd name="csY29" fmla="*/ 1013460 h 1905000"/>
              <a:gd name="csX30" fmla="*/ 1289442 w 1799982"/>
              <a:gd name="csY30" fmla="*/ 1043940 h 1905000"/>
              <a:gd name="csX31" fmla="*/ 1319922 w 1799982"/>
              <a:gd name="csY31" fmla="*/ 1066800 h 1905000"/>
              <a:gd name="csX32" fmla="*/ 1365642 w 1799982"/>
              <a:gd name="csY32" fmla="*/ 1097280 h 1905000"/>
              <a:gd name="csX33" fmla="*/ 1396122 w 1799982"/>
              <a:gd name="csY33" fmla="*/ 1108710 h 1905000"/>
              <a:gd name="csX34" fmla="*/ 1430412 w 1799982"/>
              <a:gd name="csY34" fmla="*/ 1104900 h 1905000"/>
              <a:gd name="csX35" fmla="*/ 1487562 w 1799982"/>
              <a:gd name="csY35" fmla="*/ 1085850 h 1905000"/>
              <a:gd name="csX36" fmla="*/ 1552332 w 1799982"/>
              <a:gd name="csY36" fmla="*/ 1085850 h 1905000"/>
              <a:gd name="csX37" fmla="*/ 1624722 w 1799982"/>
              <a:gd name="csY37" fmla="*/ 1143000 h 1905000"/>
              <a:gd name="csX38" fmla="*/ 1647582 w 1799982"/>
              <a:gd name="csY38" fmla="*/ 1165860 h 1905000"/>
              <a:gd name="csX39" fmla="*/ 1678062 w 1799982"/>
              <a:gd name="csY39" fmla="*/ 1211580 h 1905000"/>
              <a:gd name="csX40" fmla="*/ 1655202 w 1799982"/>
              <a:gd name="csY40" fmla="*/ 1219200 h 1905000"/>
              <a:gd name="csX41" fmla="*/ 1617102 w 1799982"/>
              <a:gd name="csY41" fmla="*/ 1226820 h 1905000"/>
              <a:gd name="csX42" fmla="*/ 1609482 w 1799982"/>
              <a:gd name="csY42" fmla="*/ 1249680 h 1905000"/>
              <a:gd name="csX43" fmla="*/ 1632342 w 1799982"/>
              <a:gd name="csY43" fmla="*/ 1325880 h 1905000"/>
              <a:gd name="csX44" fmla="*/ 1639962 w 1799982"/>
              <a:gd name="csY44" fmla="*/ 1371600 h 1905000"/>
              <a:gd name="csX45" fmla="*/ 1662822 w 1799982"/>
              <a:gd name="csY45" fmla="*/ 1394460 h 1905000"/>
              <a:gd name="csX46" fmla="*/ 1655202 w 1799982"/>
              <a:gd name="csY46" fmla="*/ 1516380 h 1905000"/>
              <a:gd name="csX47" fmla="*/ 1632342 w 1799982"/>
              <a:gd name="csY47" fmla="*/ 1531620 h 1905000"/>
              <a:gd name="csX48" fmla="*/ 1678062 w 1799982"/>
              <a:gd name="csY48" fmla="*/ 1630680 h 1905000"/>
              <a:gd name="csX49" fmla="*/ 1739022 w 1799982"/>
              <a:gd name="csY49" fmla="*/ 1668780 h 1905000"/>
              <a:gd name="csX50" fmla="*/ 1761882 w 1799982"/>
              <a:gd name="csY50" fmla="*/ 1706880 h 1905000"/>
              <a:gd name="csX51" fmla="*/ 1777122 w 1799982"/>
              <a:gd name="csY51" fmla="*/ 1744980 h 1905000"/>
              <a:gd name="csX52" fmla="*/ 1799982 w 1799982"/>
              <a:gd name="csY52" fmla="*/ 1775460 h 1905000"/>
              <a:gd name="csX53" fmla="*/ 1777122 w 1799982"/>
              <a:gd name="csY53" fmla="*/ 1790700 h 1905000"/>
              <a:gd name="csX54" fmla="*/ 1693302 w 1799982"/>
              <a:gd name="csY54" fmla="*/ 1813560 h 1905000"/>
              <a:gd name="csX55" fmla="*/ 1639962 w 1799982"/>
              <a:gd name="csY55" fmla="*/ 1836420 h 1905000"/>
              <a:gd name="csX56" fmla="*/ 1426602 w 1799982"/>
              <a:gd name="csY56" fmla="*/ 1889760 h 1905000"/>
              <a:gd name="csX57" fmla="*/ 1396122 w 1799982"/>
              <a:gd name="csY57" fmla="*/ 1905000 h 1905000"/>
              <a:gd name="csX58" fmla="*/ 1335162 w 1799982"/>
              <a:gd name="csY58" fmla="*/ 1889760 h 1905000"/>
              <a:gd name="csX59" fmla="*/ 1304682 w 1799982"/>
              <a:gd name="csY59" fmla="*/ 1828800 h 1905000"/>
              <a:gd name="csX60" fmla="*/ 1289442 w 1799982"/>
              <a:gd name="csY60" fmla="*/ 1805940 h 1905000"/>
              <a:gd name="csX61" fmla="*/ 1236102 w 1799982"/>
              <a:gd name="csY61" fmla="*/ 1790700 h 1905000"/>
              <a:gd name="csX62" fmla="*/ 1190382 w 1799982"/>
              <a:gd name="csY62" fmla="*/ 1775460 h 1905000"/>
              <a:gd name="csX63" fmla="*/ 1194192 w 1799982"/>
              <a:gd name="csY63" fmla="*/ 1733550 h 1905000"/>
              <a:gd name="csX64" fmla="*/ 1167522 w 1799982"/>
              <a:gd name="csY64" fmla="*/ 1680210 h 1905000"/>
              <a:gd name="csX65" fmla="*/ 1106562 w 1799982"/>
              <a:gd name="csY65" fmla="*/ 1653540 h 1905000"/>
              <a:gd name="csX66" fmla="*/ 1034172 w 1799982"/>
              <a:gd name="csY66" fmla="*/ 1676400 h 1905000"/>
              <a:gd name="csX67" fmla="*/ 1022742 w 1799982"/>
              <a:gd name="csY67" fmla="*/ 1638300 h 1905000"/>
              <a:gd name="csX68" fmla="*/ 923682 w 1799982"/>
              <a:gd name="csY68" fmla="*/ 1653540 h 1905000"/>
              <a:gd name="csX69" fmla="*/ 893202 w 1799982"/>
              <a:gd name="csY69" fmla="*/ 1531620 h 1905000"/>
              <a:gd name="csX70" fmla="*/ 817002 w 1799982"/>
              <a:gd name="csY70" fmla="*/ 1455420 h 1905000"/>
              <a:gd name="csX71" fmla="*/ 794142 w 1799982"/>
              <a:gd name="csY71" fmla="*/ 1432560 h 1905000"/>
              <a:gd name="csX72" fmla="*/ 763662 w 1799982"/>
              <a:gd name="csY72" fmla="*/ 1371600 h 1905000"/>
              <a:gd name="csX73" fmla="*/ 740802 w 1799982"/>
              <a:gd name="csY73" fmla="*/ 1386840 h 1905000"/>
              <a:gd name="csX74" fmla="*/ 733182 w 1799982"/>
              <a:gd name="csY74" fmla="*/ 1409700 h 1905000"/>
              <a:gd name="csX75" fmla="*/ 656982 w 1799982"/>
              <a:gd name="csY75" fmla="*/ 1409700 h 1905000"/>
              <a:gd name="csX76" fmla="*/ 603642 w 1799982"/>
              <a:gd name="csY76" fmla="*/ 1363980 h 1905000"/>
              <a:gd name="csX77" fmla="*/ 580782 w 1799982"/>
              <a:gd name="csY77" fmla="*/ 1356360 h 1905000"/>
              <a:gd name="csX78" fmla="*/ 512202 w 1799982"/>
              <a:gd name="csY78" fmla="*/ 1325880 h 1905000"/>
              <a:gd name="csX79" fmla="*/ 458862 w 1799982"/>
              <a:gd name="csY79" fmla="*/ 1310640 h 1905000"/>
              <a:gd name="csX80" fmla="*/ 405522 w 1799982"/>
              <a:gd name="csY80" fmla="*/ 1272540 h 1905000"/>
              <a:gd name="csX81" fmla="*/ 382662 w 1799982"/>
              <a:gd name="csY81" fmla="*/ 1264920 h 1905000"/>
              <a:gd name="csX82" fmla="*/ 306462 w 1799982"/>
              <a:gd name="csY82" fmla="*/ 1211580 h 1905000"/>
              <a:gd name="csX83" fmla="*/ 245502 w 1799982"/>
              <a:gd name="csY83" fmla="*/ 1188720 h 1905000"/>
              <a:gd name="csX84" fmla="*/ 161682 w 1799982"/>
              <a:gd name="csY84" fmla="*/ 1173480 h 1905000"/>
              <a:gd name="csX85" fmla="*/ 108342 w 1799982"/>
              <a:gd name="csY85" fmla="*/ 1150620 h 1905000"/>
              <a:gd name="csX86" fmla="*/ 32142 w 1799982"/>
              <a:gd name="csY86" fmla="*/ 1120140 h 1905000"/>
              <a:gd name="csX87" fmla="*/ 1662 w 1799982"/>
              <a:gd name="csY87" fmla="*/ 1112520 h 1905000"/>
              <a:gd name="csX88" fmla="*/ 24522 w 1799982"/>
              <a:gd name="csY88" fmla="*/ 1120140 h 1905000"/>
              <a:gd name="csX89" fmla="*/ 47382 w 1799982"/>
              <a:gd name="csY89" fmla="*/ 1089660 h 1905000"/>
              <a:gd name="csX90" fmla="*/ 85482 w 1799982"/>
              <a:gd name="csY90" fmla="*/ 1013460 h 1905000"/>
              <a:gd name="csX91" fmla="*/ 93102 w 1799982"/>
              <a:gd name="csY91" fmla="*/ 975360 h 1905000"/>
              <a:gd name="csX92" fmla="*/ 131202 w 1799982"/>
              <a:gd name="csY92" fmla="*/ 914400 h 1905000"/>
              <a:gd name="csX93" fmla="*/ 146442 w 1799982"/>
              <a:gd name="csY93" fmla="*/ 876300 h 1905000"/>
              <a:gd name="csX94" fmla="*/ 283602 w 1799982"/>
              <a:gd name="csY94" fmla="*/ 640080 h 1905000"/>
              <a:gd name="csX95" fmla="*/ 321702 w 1799982"/>
              <a:gd name="csY95" fmla="*/ 579120 h 1905000"/>
              <a:gd name="csX96" fmla="*/ 344562 w 1799982"/>
              <a:gd name="csY96" fmla="*/ 510540 h 1905000"/>
              <a:gd name="csX97" fmla="*/ 352182 w 1799982"/>
              <a:gd name="csY97" fmla="*/ 457200 h 1905000"/>
              <a:gd name="csX98" fmla="*/ 359802 w 1799982"/>
              <a:gd name="csY98" fmla="*/ 434340 h 1905000"/>
              <a:gd name="csX99" fmla="*/ 367422 w 1799982"/>
              <a:gd name="csY99" fmla="*/ 403860 h 1905000"/>
              <a:gd name="csX100" fmla="*/ 375042 w 1799982"/>
              <a:gd name="csY100" fmla="*/ 381000 h 1905000"/>
              <a:gd name="csX101" fmla="*/ 390282 w 1799982"/>
              <a:gd name="csY101" fmla="*/ 274320 h 1905000"/>
              <a:gd name="csX102" fmla="*/ 390282 w 1799982"/>
              <a:gd name="csY102" fmla="*/ 140970 h 1905000"/>
              <a:gd name="csX0" fmla="*/ 375042 w 1799982"/>
              <a:gd name="csY0" fmla="*/ 140970 h 1905110"/>
              <a:gd name="csX1" fmla="*/ 382662 w 1799982"/>
              <a:gd name="csY1" fmla="*/ 144780 h 1905110"/>
              <a:gd name="csX2" fmla="*/ 512202 w 1799982"/>
              <a:gd name="csY2" fmla="*/ 76200 h 1905110"/>
              <a:gd name="csX3" fmla="*/ 535062 w 1799982"/>
              <a:gd name="csY3" fmla="*/ 60960 h 1905110"/>
              <a:gd name="csX4" fmla="*/ 573162 w 1799982"/>
              <a:gd name="csY4" fmla="*/ 53340 h 1905110"/>
              <a:gd name="csX5" fmla="*/ 596022 w 1799982"/>
              <a:gd name="csY5" fmla="*/ 45720 h 1905110"/>
              <a:gd name="csX6" fmla="*/ 649362 w 1799982"/>
              <a:gd name="csY6" fmla="*/ 7620 h 1905110"/>
              <a:gd name="csX7" fmla="*/ 702702 w 1799982"/>
              <a:gd name="csY7" fmla="*/ 0 h 1905110"/>
              <a:gd name="csX8" fmla="*/ 702702 w 1799982"/>
              <a:gd name="csY8" fmla="*/ 213360 h 1905110"/>
              <a:gd name="csX9" fmla="*/ 679842 w 1799982"/>
              <a:gd name="csY9" fmla="*/ 259080 h 1905110"/>
              <a:gd name="csX10" fmla="*/ 672222 w 1799982"/>
              <a:gd name="csY10" fmla="*/ 281940 h 1905110"/>
              <a:gd name="csX11" fmla="*/ 679842 w 1799982"/>
              <a:gd name="csY11" fmla="*/ 327660 h 1905110"/>
              <a:gd name="csX12" fmla="*/ 717942 w 1799982"/>
              <a:gd name="csY12" fmla="*/ 350520 h 1905110"/>
              <a:gd name="csX13" fmla="*/ 748422 w 1799982"/>
              <a:gd name="csY13" fmla="*/ 381000 h 1905110"/>
              <a:gd name="csX14" fmla="*/ 763662 w 1799982"/>
              <a:gd name="csY14" fmla="*/ 449580 h 1905110"/>
              <a:gd name="csX15" fmla="*/ 786522 w 1799982"/>
              <a:gd name="csY15" fmla="*/ 480060 h 1905110"/>
              <a:gd name="csX16" fmla="*/ 801762 w 1799982"/>
              <a:gd name="csY16" fmla="*/ 510540 h 1905110"/>
              <a:gd name="csX17" fmla="*/ 809382 w 1799982"/>
              <a:gd name="csY17" fmla="*/ 541020 h 1905110"/>
              <a:gd name="csX18" fmla="*/ 839862 w 1799982"/>
              <a:gd name="csY18" fmla="*/ 579120 h 1905110"/>
              <a:gd name="csX19" fmla="*/ 885582 w 1799982"/>
              <a:gd name="csY19" fmla="*/ 624840 h 1905110"/>
              <a:gd name="csX20" fmla="*/ 900822 w 1799982"/>
              <a:gd name="csY20" fmla="*/ 655320 h 1905110"/>
              <a:gd name="csX21" fmla="*/ 938922 w 1799982"/>
              <a:gd name="csY21" fmla="*/ 731520 h 1905110"/>
              <a:gd name="csX22" fmla="*/ 961782 w 1799982"/>
              <a:gd name="csY22" fmla="*/ 742950 h 1905110"/>
              <a:gd name="csX23" fmla="*/ 988452 w 1799982"/>
              <a:gd name="csY23" fmla="*/ 758190 h 1905110"/>
              <a:gd name="csX24" fmla="*/ 1037982 w 1799982"/>
              <a:gd name="csY24" fmla="*/ 796290 h 1905110"/>
              <a:gd name="csX25" fmla="*/ 1095132 w 1799982"/>
              <a:gd name="csY25" fmla="*/ 868680 h 1905110"/>
              <a:gd name="csX26" fmla="*/ 1152282 w 1799982"/>
              <a:gd name="csY26" fmla="*/ 937260 h 1905110"/>
              <a:gd name="csX27" fmla="*/ 1190382 w 1799982"/>
              <a:gd name="csY27" fmla="*/ 975360 h 1905110"/>
              <a:gd name="csX28" fmla="*/ 1213242 w 1799982"/>
              <a:gd name="csY28" fmla="*/ 982980 h 1905110"/>
              <a:gd name="csX29" fmla="*/ 1236102 w 1799982"/>
              <a:gd name="csY29" fmla="*/ 1013460 h 1905110"/>
              <a:gd name="csX30" fmla="*/ 1289442 w 1799982"/>
              <a:gd name="csY30" fmla="*/ 1043940 h 1905110"/>
              <a:gd name="csX31" fmla="*/ 1319922 w 1799982"/>
              <a:gd name="csY31" fmla="*/ 1066800 h 1905110"/>
              <a:gd name="csX32" fmla="*/ 1365642 w 1799982"/>
              <a:gd name="csY32" fmla="*/ 1097280 h 1905110"/>
              <a:gd name="csX33" fmla="*/ 1396122 w 1799982"/>
              <a:gd name="csY33" fmla="*/ 1108710 h 1905110"/>
              <a:gd name="csX34" fmla="*/ 1430412 w 1799982"/>
              <a:gd name="csY34" fmla="*/ 1104900 h 1905110"/>
              <a:gd name="csX35" fmla="*/ 1487562 w 1799982"/>
              <a:gd name="csY35" fmla="*/ 1085850 h 1905110"/>
              <a:gd name="csX36" fmla="*/ 1552332 w 1799982"/>
              <a:gd name="csY36" fmla="*/ 1085850 h 1905110"/>
              <a:gd name="csX37" fmla="*/ 1624722 w 1799982"/>
              <a:gd name="csY37" fmla="*/ 1143000 h 1905110"/>
              <a:gd name="csX38" fmla="*/ 1647582 w 1799982"/>
              <a:gd name="csY38" fmla="*/ 1165860 h 1905110"/>
              <a:gd name="csX39" fmla="*/ 1678062 w 1799982"/>
              <a:gd name="csY39" fmla="*/ 1211580 h 1905110"/>
              <a:gd name="csX40" fmla="*/ 1655202 w 1799982"/>
              <a:gd name="csY40" fmla="*/ 1219200 h 1905110"/>
              <a:gd name="csX41" fmla="*/ 1617102 w 1799982"/>
              <a:gd name="csY41" fmla="*/ 1226820 h 1905110"/>
              <a:gd name="csX42" fmla="*/ 1609482 w 1799982"/>
              <a:gd name="csY42" fmla="*/ 1249680 h 1905110"/>
              <a:gd name="csX43" fmla="*/ 1632342 w 1799982"/>
              <a:gd name="csY43" fmla="*/ 1325880 h 1905110"/>
              <a:gd name="csX44" fmla="*/ 1639962 w 1799982"/>
              <a:gd name="csY44" fmla="*/ 1371600 h 1905110"/>
              <a:gd name="csX45" fmla="*/ 1662822 w 1799982"/>
              <a:gd name="csY45" fmla="*/ 1394460 h 1905110"/>
              <a:gd name="csX46" fmla="*/ 1655202 w 1799982"/>
              <a:gd name="csY46" fmla="*/ 1516380 h 1905110"/>
              <a:gd name="csX47" fmla="*/ 1632342 w 1799982"/>
              <a:gd name="csY47" fmla="*/ 1531620 h 1905110"/>
              <a:gd name="csX48" fmla="*/ 1678062 w 1799982"/>
              <a:gd name="csY48" fmla="*/ 1630680 h 1905110"/>
              <a:gd name="csX49" fmla="*/ 1739022 w 1799982"/>
              <a:gd name="csY49" fmla="*/ 1668780 h 1905110"/>
              <a:gd name="csX50" fmla="*/ 1761882 w 1799982"/>
              <a:gd name="csY50" fmla="*/ 1706880 h 1905110"/>
              <a:gd name="csX51" fmla="*/ 1777122 w 1799982"/>
              <a:gd name="csY51" fmla="*/ 1744980 h 1905110"/>
              <a:gd name="csX52" fmla="*/ 1799982 w 1799982"/>
              <a:gd name="csY52" fmla="*/ 1775460 h 1905110"/>
              <a:gd name="csX53" fmla="*/ 1777122 w 1799982"/>
              <a:gd name="csY53" fmla="*/ 1790700 h 1905110"/>
              <a:gd name="csX54" fmla="*/ 1693302 w 1799982"/>
              <a:gd name="csY54" fmla="*/ 1813560 h 1905110"/>
              <a:gd name="csX55" fmla="*/ 1639962 w 1799982"/>
              <a:gd name="csY55" fmla="*/ 1836420 h 1905110"/>
              <a:gd name="csX56" fmla="*/ 1483752 w 1799982"/>
              <a:gd name="csY56" fmla="*/ 1895475 h 1905110"/>
              <a:gd name="csX57" fmla="*/ 1396122 w 1799982"/>
              <a:gd name="csY57" fmla="*/ 1905000 h 1905110"/>
              <a:gd name="csX58" fmla="*/ 1335162 w 1799982"/>
              <a:gd name="csY58" fmla="*/ 1889760 h 1905110"/>
              <a:gd name="csX59" fmla="*/ 1304682 w 1799982"/>
              <a:gd name="csY59" fmla="*/ 1828800 h 1905110"/>
              <a:gd name="csX60" fmla="*/ 1289442 w 1799982"/>
              <a:gd name="csY60" fmla="*/ 1805940 h 1905110"/>
              <a:gd name="csX61" fmla="*/ 1236102 w 1799982"/>
              <a:gd name="csY61" fmla="*/ 1790700 h 1905110"/>
              <a:gd name="csX62" fmla="*/ 1190382 w 1799982"/>
              <a:gd name="csY62" fmla="*/ 1775460 h 1905110"/>
              <a:gd name="csX63" fmla="*/ 1194192 w 1799982"/>
              <a:gd name="csY63" fmla="*/ 1733550 h 1905110"/>
              <a:gd name="csX64" fmla="*/ 1167522 w 1799982"/>
              <a:gd name="csY64" fmla="*/ 1680210 h 1905110"/>
              <a:gd name="csX65" fmla="*/ 1106562 w 1799982"/>
              <a:gd name="csY65" fmla="*/ 1653540 h 1905110"/>
              <a:gd name="csX66" fmla="*/ 1034172 w 1799982"/>
              <a:gd name="csY66" fmla="*/ 1676400 h 1905110"/>
              <a:gd name="csX67" fmla="*/ 1022742 w 1799982"/>
              <a:gd name="csY67" fmla="*/ 1638300 h 1905110"/>
              <a:gd name="csX68" fmla="*/ 923682 w 1799982"/>
              <a:gd name="csY68" fmla="*/ 1653540 h 1905110"/>
              <a:gd name="csX69" fmla="*/ 893202 w 1799982"/>
              <a:gd name="csY69" fmla="*/ 1531620 h 1905110"/>
              <a:gd name="csX70" fmla="*/ 817002 w 1799982"/>
              <a:gd name="csY70" fmla="*/ 1455420 h 1905110"/>
              <a:gd name="csX71" fmla="*/ 794142 w 1799982"/>
              <a:gd name="csY71" fmla="*/ 1432560 h 1905110"/>
              <a:gd name="csX72" fmla="*/ 763662 w 1799982"/>
              <a:gd name="csY72" fmla="*/ 1371600 h 1905110"/>
              <a:gd name="csX73" fmla="*/ 740802 w 1799982"/>
              <a:gd name="csY73" fmla="*/ 1386840 h 1905110"/>
              <a:gd name="csX74" fmla="*/ 733182 w 1799982"/>
              <a:gd name="csY74" fmla="*/ 1409700 h 1905110"/>
              <a:gd name="csX75" fmla="*/ 656982 w 1799982"/>
              <a:gd name="csY75" fmla="*/ 1409700 h 1905110"/>
              <a:gd name="csX76" fmla="*/ 603642 w 1799982"/>
              <a:gd name="csY76" fmla="*/ 1363980 h 1905110"/>
              <a:gd name="csX77" fmla="*/ 580782 w 1799982"/>
              <a:gd name="csY77" fmla="*/ 1356360 h 1905110"/>
              <a:gd name="csX78" fmla="*/ 512202 w 1799982"/>
              <a:gd name="csY78" fmla="*/ 1325880 h 1905110"/>
              <a:gd name="csX79" fmla="*/ 458862 w 1799982"/>
              <a:gd name="csY79" fmla="*/ 1310640 h 1905110"/>
              <a:gd name="csX80" fmla="*/ 405522 w 1799982"/>
              <a:gd name="csY80" fmla="*/ 1272540 h 1905110"/>
              <a:gd name="csX81" fmla="*/ 382662 w 1799982"/>
              <a:gd name="csY81" fmla="*/ 1264920 h 1905110"/>
              <a:gd name="csX82" fmla="*/ 306462 w 1799982"/>
              <a:gd name="csY82" fmla="*/ 1211580 h 1905110"/>
              <a:gd name="csX83" fmla="*/ 245502 w 1799982"/>
              <a:gd name="csY83" fmla="*/ 1188720 h 1905110"/>
              <a:gd name="csX84" fmla="*/ 161682 w 1799982"/>
              <a:gd name="csY84" fmla="*/ 1173480 h 1905110"/>
              <a:gd name="csX85" fmla="*/ 108342 w 1799982"/>
              <a:gd name="csY85" fmla="*/ 1150620 h 1905110"/>
              <a:gd name="csX86" fmla="*/ 32142 w 1799982"/>
              <a:gd name="csY86" fmla="*/ 1120140 h 1905110"/>
              <a:gd name="csX87" fmla="*/ 1662 w 1799982"/>
              <a:gd name="csY87" fmla="*/ 1112520 h 1905110"/>
              <a:gd name="csX88" fmla="*/ 24522 w 1799982"/>
              <a:gd name="csY88" fmla="*/ 1120140 h 1905110"/>
              <a:gd name="csX89" fmla="*/ 47382 w 1799982"/>
              <a:gd name="csY89" fmla="*/ 1089660 h 1905110"/>
              <a:gd name="csX90" fmla="*/ 85482 w 1799982"/>
              <a:gd name="csY90" fmla="*/ 1013460 h 1905110"/>
              <a:gd name="csX91" fmla="*/ 93102 w 1799982"/>
              <a:gd name="csY91" fmla="*/ 975360 h 1905110"/>
              <a:gd name="csX92" fmla="*/ 131202 w 1799982"/>
              <a:gd name="csY92" fmla="*/ 914400 h 1905110"/>
              <a:gd name="csX93" fmla="*/ 146442 w 1799982"/>
              <a:gd name="csY93" fmla="*/ 876300 h 1905110"/>
              <a:gd name="csX94" fmla="*/ 283602 w 1799982"/>
              <a:gd name="csY94" fmla="*/ 640080 h 1905110"/>
              <a:gd name="csX95" fmla="*/ 321702 w 1799982"/>
              <a:gd name="csY95" fmla="*/ 579120 h 1905110"/>
              <a:gd name="csX96" fmla="*/ 344562 w 1799982"/>
              <a:gd name="csY96" fmla="*/ 510540 h 1905110"/>
              <a:gd name="csX97" fmla="*/ 352182 w 1799982"/>
              <a:gd name="csY97" fmla="*/ 457200 h 1905110"/>
              <a:gd name="csX98" fmla="*/ 359802 w 1799982"/>
              <a:gd name="csY98" fmla="*/ 434340 h 1905110"/>
              <a:gd name="csX99" fmla="*/ 367422 w 1799982"/>
              <a:gd name="csY99" fmla="*/ 403860 h 1905110"/>
              <a:gd name="csX100" fmla="*/ 375042 w 1799982"/>
              <a:gd name="csY100" fmla="*/ 381000 h 1905110"/>
              <a:gd name="csX101" fmla="*/ 390282 w 1799982"/>
              <a:gd name="csY101" fmla="*/ 274320 h 1905110"/>
              <a:gd name="csX102" fmla="*/ 390282 w 1799982"/>
              <a:gd name="csY102" fmla="*/ 140970 h 1905110"/>
              <a:gd name="csX0" fmla="*/ 375042 w 1799982"/>
              <a:gd name="csY0" fmla="*/ 140970 h 1905803"/>
              <a:gd name="csX1" fmla="*/ 382662 w 1799982"/>
              <a:gd name="csY1" fmla="*/ 144780 h 1905803"/>
              <a:gd name="csX2" fmla="*/ 512202 w 1799982"/>
              <a:gd name="csY2" fmla="*/ 76200 h 1905803"/>
              <a:gd name="csX3" fmla="*/ 535062 w 1799982"/>
              <a:gd name="csY3" fmla="*/ 60960 h 1905803"/>
              <a:gd name="csX4" fmla="*/ 573162 w 1799982"/>
              <a:gd name="csY4" fmla="*/ 53340 h 1905803"/>
              <a:gd name="csX5" fmla="*/ 596022 w 1799982"/>
              <a:gd name="csY5" fmla="*/ 45720 h 1905803"/>
              <a:gd name="csX6" fmla="*/ 649362 w 1799982"/>
              <a:gd name="csY6" fmla="*/ 7620 h 1905803"/>
              <a:gd name="csX7" fmla="*/ 702702 w 1799982"/>
              <a:gd name="csY7" fmla="*/ 0 h 1905803"/>
              <a:gd name="csX8" fmla="*/ 702702 w 1799982"/>
              <a:gd name="csY8" fmla="*/ 213360 h 1905803"/>
              <a:gd name="csX9" fmla="*/ 679842 w 1799982"/>
              <a:gd name="csY9" fmla="*/ 259080 h 1905803"/>
              <a:gd name="csX10" fmla="*/ 672222 w 1799982"/>
              <a:gd name="csY10" fmla="*/ 281940 h 1905803"/>
              <a:gd name="csX11" fmla="*/ 679842 w 1799982"/>
              <a:gd name="csY11" fmla="*/ 327660 h 1905803"/>
              <a:gd name="csX12" fmla="*/ 717942 w 1799982"/>
              <a:gd name="csY12" fmla="*/ 350520 h 1905803"/>
              <a:gd name="csX13" fmla="*/ 748422 w 1799982"/>
              <a:gd name="csY13" fmla="*/ 381000 h 1905803"/>
              <a:gd name="csX14" fmla="*/ 763662 w 1799982"/>
              <a:gd name="csY14" fmla="*/ 449580 h 1905803"/>
              <a:gd name="csX15" fmla="*/ 786522 w 1799982"/>
              <a:gd name="csY15" fmla="*/ 480060 h 1905803"/>
              <a:gd name="csX16" fmla="*/ 801762 w 1799982"/>
              <a:gd name="csY16" fmla="*/ 510540 h 1905803"/>
              <a:gd name="csX17" fmla="*/ 809382 w 1799982"/>
              <a:gd name="csY17" fmla="*/ 541020 h 1905803"/>
              <a:gd name="csX18" fmla="*/ 839862 w 1799982"/>
              <a:gd name="csY18" fmla="*/ 579120 h 1905803"/>
              <a:gd name="csX19" fmla="*/ 885582 w 1799982"/>
              <a:gd name="csY19" fmla="*/ 624840 h 1905803"/>
              <a:gd name="csX20" fmla="*/ 900822 w 1799982"/>
              <a:gd name="csY20" fmla="*/ 655320 h 1905803"/>
              <a:gd name="csX21" fmla="*/ 938922 w 1799982"/>
              <a:gd name="csY21" fmla="*/ 731520 h 1905803"/>
              <a:gd name="csX22" fmla="*/ 961782 w 1799982"/>
              <a:gd name="csY22" fmla="*/ 742950 h 1905803"/>
              <a:gd name="csX23" fmla="*/ 988452 w 1799982"/>
              <a:gd name="csY23" fmla="*/ 758190 h 1905803"/>
              <a:gd name="csX24" fmla="*/ 1037982 w 1799982"/>
              <a:gd name="csY24" fmla="*/ 796290 h 1905803"/>
              <a:gd name="csX25" fmla="*/ 1095132 w 1799982"/>
              <a:gd name="csY25" fmla="*/ 868680 h 1905803"/>
              <a:gd name="csX26" fmla="*/ 1152282 w 1799982"/>
              <a:gd name="csY26" fmla="*/ 937260 h 1905803"/>
              <a:gd name="csX27" fmla="*/ 1190382 w 1799982"/>
              <a:gd name="csY27" fmla="*/ 975360 h 1905803"/>
              <a:gd name="csX28" fmla="*/ 1213242 w 1799982"/>
              <a:gd name="csY28" fmla="*/ 982980 h 1905803"/>
              <a:gd name="csX29" fmla="*/ 1236102 w 1799982"/>
              <a:gd name="csY29" fmla="*/ 1013460 h 1905803"/>
              <a:gd name="csX30" fmla="*/ 1289442 w 1799982"/>
              <a:gd name="csY30" fmla="*/ 1043940 h 1905803"/>
              <a:gd name="csX31" fmla="*/ 1319922 w 1799982"/>
              <a:gd name="csY31" fmla="*/ 1066800 h 1905803"/>
              <a:gd name="csX32" fmla="*/ 1365642 w 1799982"/>
              <a:gd name="csY32" fmla="*/ 1097280 h 1905803"/>
              <a:gd name="csX33" fmla="*/ 1396122 w 1799982"/>
              <a:gd name="csY33" fmla="*/ 1108710 h 1905803"/>
              <a:gd name="csX34" fmla="*/ 1430412 w 1799982"/>
              <a:gd name="csY34" fmla="*/ 1104900 h 1905803"/>
              <a:gd name="csX35" fmla="*/ 1487562 w 1799982"/>
              <a:gd name="csY35" fmla="*/ 1085850 h 1905803"/>
              <a:gd name="csX36" fmla="*/ 1552332 w 1799982"/>
              <a:gd name="csY36" fmla="*/ 1085850 h 1905803"/>
              <a:gd name="csX37" fmla="*/ 1624722 w 1799982"/>
              <a:gd name="csY37" fmla="*/ 1143000 h 1905803"/>
              <a:gd name="csX38" fmla="*/ 1647582 w 1799982"/>
              <a:gd name="csY38" fmla="*/ 1165860 h 1905803"/>
              <a:gd name="csX39" fmla="*/ 1678062 w 1799982"/>
              <a:gd name="csY39" fmla="*/ 1211580 h 1905803"/>
              <a:gd name="csX40" fmla="*/ 1655202 w 1799982"/>
              <a:gd name="csY40" fmla="*/ 1219200 h 1905803"/>
              <a:gd name="csX41" fmla="*/ 1617102 w 1799982"/>
              <a:gd name="csY41" fmla="*/ 1226820 h 1905803"/>
              <a:gd name="csX42" fmla="*/ 1609482 w 1799982"/>
              <a:gd name="csY42" fmla="*/ 1249680 h 1905803"/>
              <a:gd name="csX43" fmla="*/ 1632342 w 1799982"/>
              <a:gd name="csY43" fmla="*/ 1325880 h 1905803"/>
              <a:gd name="csX44" fmla="*/ 1639962 w 1799982"/>
              <a:gd name="csY44" fmla="*/ 1371600 h 1905803"/>
              <a:gd name="csX45" fmla="*/ 1662822 w 1799982"/>
              <a:gd name="csY45" fmla="*/ 1394460 h 1905803"/>
              <a:gd name="csX46" fmla="*/ 1655202 w 1799982"/>
              <a:gd name="csY46" fmla="*/ 1516380 h 1905803"/>
              <a:gd name="csX47" fmla="*/ 1632342 w 1799982"/>
              <a:gd name="csY47" fmla="*/ 1531620 h 1905803"/>
              <a:gd name="csX48" fmla="*/ 1678062 w 1799982"/>
              <a:gd name="csY48" fmla="*/ 1630680 h 1905803"/>
              <a:gd name="csX49" fmla="*/ 1739022 w 1799982"/>
              <a:gd name="csY49" fmla="*/ 1668780 h 1905803"/>
              <a:gd name="csX50" fmla="*/ 1761882 w 1799982"/>
              <a:gd name="csY50" fmla="*/ 1706880 h 1905803"/>
              <a:gd name="csX51" fmla="*/ 1777122 w 1799982"/>
              <a:gd name="csY51" fmla="*/ 1744980 h 1905803"/>
              <a:gd name="csX52" fmla="*/ 1799982 w 1799982"/>
              <a:gd name="csY52" fmla="*/ 1775460 h 1905803"/>
              <a:gd name="csX53" fmla="*/ 1777122 w 1799982"/>
              <a:gd name="csY53" fmla="*/ 1790700 h 1905803"/>
              <a:gd name="csX54" fmla="*/ 1693302 w 1799982"/>
              <a:gd name="csY54" fmla="*/ 1813560 h 1905803"/>
              <a:gd name="csX55" fmla="*/ 1639962 w 1799982"/>
              <a:gd name="csY55" fmla="*/ 1836420 h 1905803"/>
              <a:gd name="csX56" fmla="*/ 1523757 w 1799982"/>
              <a:gd name="csY56" fmla="*/ 1872615 h 1905803"/>
              <a:gd name="csX57" fmla="*/ 1396122 w 1799982"/>
              <a:gd name="csY57" fmla="*/ 1905000 h 1905803"/>
              <a:gd name="csX58" fmla="*/ 1335162 w 1799982"/>
              <a:gd name="csY58" fmla="*/ 1889760 h 1905803"/>
              <a:gd name="csX59" fmla="*/ 1304682 w 1799982"/>
              <a:gd name="csY59" fmla="*/ 1828800 h 1905803"/>
              <a:gd name="csX60" fmla="*/ 1289442 w 1799982"/>
              <a:gd name="csY60" fmla="*/ 1805940 h 1905803"/>
              <a:gd name="csX61" fmla="*/ 1236102 w 1799982"/>
              <a:gd name="csY61" fmla="*/ 1790700 h 1905803"/>
              <a:gd name="csX62" fmla="*/ 1190382 w 1799982"/>
              <a:gd name="csY62" fmla="*/ 1775460 h 1905803"/>
              <a:gd name="csX63" fmla="*/ 1194192 w 1799982"/>
              <a:gd name="csY63" fmla="*/ 1733550 h 1905803"/>
              <a:gd name="csX64" fmla="*/ 1167522 w 1799982"/>
              <a:gd name="csY64" fmla="*/ 1680210 h 1905803"/>
              <a:gd name="csX65" fmla="*/ 1106562 w 1799982"/>
              <a:gd name="csY65" fmla="*/ 1653540 h 1905803"/>
              <a:gd name="csX66" fmla="*/ 1034172 w 1799982"/>
              <a:gd name="csY66" fmla="*/ 1676400 h 1905803"/>
              <a:gd name="csX67" fmla="*/ 1022742 w 1799982"/>
              <a:gd name="csY67" fmla="*/ 1638300 h 1905803"/>
              <a:gd name="csX68" fmla="*/ 923682 w 1799982"/>
              <a:gd name="csY68" fmla="*/ 1653540 h 1905803"/>
              <a:gd name="csX69" fmla="*/ 893202 w 1799982"/>
              <a:gd name="csY69" fmla="*/ 1531620 h 1905803"/>
              <a:gd name="csX70" fmla="*/ 817002 w 1799982"/>
              <a:gd name="csY70" fmla="*/ 1455420 h 1905803"/>
              <a:gd name="csX71" fmla="*/ 794142 w 1799982"/>
              <a:gd name="csY71" fmla="*/ 1432560 h 1905803"/>
              <a:gd name="csX72" fmla="*/ 763662 w 1799982"/>
              <a:gd name="csY72" fmla="*/ 1371600 h 1905803"/>
              <a:gd name="csX73" fmla="*/ 740802 w 1799982"/>
              <a:gd name="csY73" fmla="*/ 1386840 h 1905803"/>
              <a:gd name="csX74" fmla="*/ 733182 w 1799982"/>
              <a:gd name="csY74" fmla="*/ 1409700 h 1905803"/>
              <a:gd name="csX75" fmla="*/ 656982 w 1799982"/>
              <a:gd name="csY75" fmla="*/ 1409700 h 1905803"/>
              <a:gd name="csX76" fmla="*/ 603642 w 1799982"/>
              <a:gd name="csY76" fmla="*/ 1363980 h 1905803"/>
              <a:gd name="csX77" fmla="*/ 580782 w 1799982"/>
              <a:gd name="csY77" fmla="*/ 1356360 h 1905803"/>
              <a:gd name="csX78" fmla="*/ 512202 w 1799982"/>
              <a:gd name="csY78" fmla="*/ 1325880 h 1905803"/>
              <a:gd name="csX79" fmla="*/ 458862 w 1799982"/>
              <a:gd name="csY79" fmla="*/ 1310640 h 1905803"/>
              <a:gd name="csX80" fmla="*/ 405522 w 1799982"/>
              <a:gd name="csY80" fmla="*/ 1272540 h 1905803"/>
              <a:gd name="csX81" fmla="*/ 382662 w 1799982"/>
              <a:gd name="csY81" fmla="*/ 1264920 h 1905803"/>
              <a:gd name="csX82" fmla="*/ 306462 w 1799982"/>
              <a:gd name="csY82" fmla="*/ 1211580 h 1905803"/>
              <a:gd name="csX83" fmla="*/ 245502 w 1799982"/>
              <a:gd name="csY83" fmla="*/ 1188720 h 1905803"/>
              <a:gd name="csX84" fmla="*/ 161682 w 1799982"/>
              <a:gd name="csY84" fmla="*/ 1173480 h 1905803"/>
              <a:gd name="csX85" fmla="*/ 108342 w 1799982"/>
              <a:gd name="csY85" fmla="*/ 1150620 h 1905803"/>
              <a:gd name="csX86" fmla="*/ 32142 w 1799982"/>
              <a:gd name="csY86" fmla="*/ 1120140 h 1905803"/>
              <a:gd name="csX87" fmla="*/ 1662 w 1799982"/>
              <a:gd name="csY87" fmla="*/ 1112520 h 1905803"/>
              <a:gd name="csX88" fmla="*/ 24522 w 1799982"/>
              <a:gd name="csY88" fmla="*/ 1120140 h 1905803"/>
              <a:gd name="csX89" fmla="*/ 47382 w 1799982"/>
              <a:gd name="csY89" fmla="*/ 1089660 h 1905803"/>
              <a:gd name="csX90" fmla="*/ 85482 w 1799982"/>
              <a:gd name="csY90" fmla="*/ 1013460 h 1905803"/>
              <a:gd name="csX91" fmla="*/ 93102 w 1799982"/>
              <a:gd name="csY91" fmla="*/ 975360 h 1905803"/>
              <a:gd name="csX92" fmla="*/ 131202 w 1799982"/>
              <a:gd name="csY92" fmla="*/ 914400 h 1905803"/>
              <a:gd name="csX93" fmla="*/ 146442 w 1799982"/>
              <a:gd name="csY93" fmla="*/ 876300 h 1905803"/>
              <a:gd name="csX94" fmla="*/ 283602 w 1799982"/>
              <a:gd name="csY94" fmla="*/ 640080 h 1905803"/>
              <a:gd name="csX95" fmla="*/ 321702 w 1799982"/>
              <a:gd name="csY95" fmla="*/ 579120 h 1905803"/>
              <a:gd name="csX96" fmla="*/ 344562 w 1799982"/>
              <a:gd name="csY96" fmla="*/ 510540 h 1905803"/>
              <a:gd name="csX97" fmla="*/ 352182 w 1799982"/>
              <a:gd name="csY97" fmla="*/ 457200 h 1905803"/>
              <a:gd name="csX98" fmla="*/ 359802 w 1799982"/>
              <a:gd name="csY98" fmla="*/ 434340 h 1905803"/>
              <a:gd name="csX99" fmla="*/ 367422 w 1799982"/>
              <a:gd name="csY99" fmla="*/ 403860 h 1905803"/>
              <a:gd name="csX100" fmla="*/ 375042 w 1799982"/>
              <a:gd name="csY100" fmla="*/ 381000 h 1905803"/>
              <a:gd name="csX101" fmla="*/ 390282 w 1799982"/>
              <a:gd name="csY101" fmla="*/ 274320 h 1905803"/>
              <a:gd name="csX102" fmla="*/ 390282 w 1799982"/>
              <a:gd name="csY102" fmla="*/ 140970 h 19058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</a:cxnLst>
            <a:rect l="l" t="t" r="r" b="b"/>
            <a:pathLst>
              <a:path w="1799982" h="1905803">
                <a:moveTo>
                  <a:pt x="375042" y="140970"/>
                </a:moveTo>
                <a:cubicBezTo>
                  <a:pt x="392822" y="138430"/>
                  <a:pt x="359802" y="155575"/>
                  <a:pt x="382662" y="144780"/>
                </a:cubicBezTo>
                <a:cubicBezTo>
                  <a:pt x="405522" y="133985"/>
                  <a:pt x="469392" y="99746"/>
                  <a:pt x="512202" y="76200"/>
                </a:cubicBezTo>
                <a:cubicBezTo>
                  <a:pt x="520226" y="71787"/>
                  <a:pt x="526487" y="64176"/>
                  <a:pt x="535062" y="60960"/>
                </a:cubicBezTo>
                <a:cubicBezTo>
                  <a:pt x="547189" y="56412"/>
                  <a:pt x="560597" y="56481"/>
                  <a:pt x="573162" y="53340"/>
                </a:cubicBezTo>
                <a:cubicBezTo>
                  <a:pt x="580954" y="51392"/>
                  <a:pt x="588402" y="48260"/>
                  <a:pt x="596022" y="45720"/>
                </a:cubicBezTo>
                <a:cubicBezTo>
                  <a:pt x="596058" y="45693"/>
                  <a:pt x="643172" y="9477"/>
                  <a:pt x="649362" y="7620"/>
                </a:cubicBezTo>
                <a:cubicBezTo>
                  <a:pt x="666565" y="2459"/>
                  <a:pt x="684922" y="2540"/>
                  <a:pt x="702702" y="0"/>
                </a:cubicBezTo>
                <a:cubicBezTo>
                  <a:pt x="720783" y="90405"/>
                  <a:pt x="715430" y="47890"/>
                  <a:pt x="702702" y="213360"/>
                </a:cubicBezTo>
                <a:cubicBezTo>
                  <a:pt x="700961" y="235995"/>
                  <a:pt x="689533" y="239699"/>
                  <a:pt x="679842" y="259080"/>
                </a:cubicBezTo>
                <a:cubicBezTo>
                  <a:pt x="676250" y="266264"/>
                  <a:pt x="674762" y="274320"/>
                  <a:pt x="672222" y="281940"/>
                </a:cubicBezTo>
                <a:cubicBezTo>
                  <a:pt x="674762" y="297180"/>
                  <a:pt x="671272" y="314805"/>
                  <a:pt x="679842" y="327660"/>
                </a:cubicBezTo>
                <a:cubicBezTo>
                  <a:pt x="688057" y="339983"/>
                  <a:pt x="706251" y="341427"/>
                  <a:pt x="717942" y="350520"/>
                </a:cubicBezTo>
                <a:cubicBezTo>
                  <a:pt x="729284" y="359341"/>
                  <a:pt x="738262" y="370840"/>
                  <a:pt x="748422" y="381000"/>
                </a:cubicBezTo>
                <a:cubicBezTo>
                  <a:pt x="753502" y="403860"/>
                  <a:pt x="755256" y="427723"/>
                  <a:pt x="763662" y="449580"/>
                </a:cubicBezTo>
                <a:cubicBezTo>
                  <a:pt x="768221" y="461433"/>
                  <a:pt x="779791" y="469290"/>
                  <a:pt x="786522" y="480060"/>
                </a:cubicBezTo>
                <a:cubicBezTo>
                  <a:pt x="792542" y="489693"/>
                  <a:pt x="797774" y="499904"/>
                  <a:pt x="801762" y="510540"/>
                </a:cubicBezTo>
                <a:cubicBezTo>
                  <a:pt x="805439" y="520346"/>
                  <a:pt x="804296" y="531865"/>
                  <a:pt x="809382" y="541020"/>
                </a:cubicBezTo>
                <a:cubicBezTo>
                  <a:pt x="817280" y="555237"/>
                  <a:pt x="828922" y="567086"/>
                  <a:pt x="839862" y="579120"/>
                </a:cubicBezTo>
                <a:cubicBezTo>
                  <a:pt x="854360" y="595068"/>
                  <a:pt x="875943" y="605563"/>
                  <a:pt x="885582" y="624840"/>
                </a:cubicBezTo>
                <a:cubicBezTo>
                  <a:pt x="890662" y="635000"/>
                  <a:pt x="896209" y="644940"/>
                  <a:pt x="900822" y="655320"/>
                </a:cubicBezTo>
                <a:cubicBezTo>
                  <a:pt x="917178" y="692122"/>
                  <a:pt x="928762" y="716915"/>
                  <a:pt x="938922" y="731520"/>
                </a:cubicBezTo>
                <a:cubicBezTo>
                  <a:pt x="949082" y="746125"/>
                  <a:pt x="953527" y="738505"/>
                  <a:pt x="961782" y="742950"/>
                </a:cubicBezTo>
                <a:cubicBezTo>
                  <a:pt x="970037" y="747395"/>
                  <a:pt x="975752" y="749300"/>
                  <a:pt x="988452" y="758190"/>
                </a:cubicBezTo>
                <a:cubicBezTo>
                  <a:pt x="1001152" y="767080"/>
                  <a:pt x="1020202" y="777875"/>
                  <a:pt x="1037982" y="796290"/>
                </a:cubicBezTo>
                <a:cubicBezTo>
                  <a:pt x="1055762" y="814705"/>
                  <a:pt x="1076082" y="845185"/>
                  <a:pt x="1095132" y="868680"/>
                </a:cubicBezTo>
                <a:cubicBezTo>
                  <a:pt x="1114182" y="892175"/>
                  <a:pt x="1113316" y="924271"/>
                  <a:pt x="1152282" y="937260"/>
                </a:cubicBezTo>
                <a:cubicBezTo>
                  <a:pt x="1164982" y="949960"/>
                  <a:pt x="1176014" y="964584"/>
                  <a:pt x="1190382" y="975360"/>
                </a:cubicBezTo>
                <a:cubicBezTo>
                  <a:pt x="1196808" y="980179"/>
                  <a:pt x="1207072" y="977838"/>
                  <a:pt x="1213242" y="982980"/>
                </a:cubicBezTo>
                <a:cubicBezTo>
                  <a:pt x="1222998" y="991110"/>
                  <a:pt x="1227122" y="1004480"/>
                  <a:pt x="1236102" y="1013460"/>
                </a:cubicBezTo>
                <a:cubicBezTo>
                  <a:pt x="1250085" y="1027443"/>
                  <a:pt x="1273505" y="1033979"/>
                  <a:pt x="1289442" y="1043940"/>
                </a:cubicBezTo>
                <a:cubicBezTo>
                  <a:pt x="1300212" y="1050671"/>
                  <a:pt x="1309518" y="1059517"/>
                  <a:pt x="1319922" y="1066800"/>
                </a:cubicBezTo>
                <a:cubicBezTo>
                  <a:pt x="1334927" y="1077304"/>
                  <a:pt x="1352942" y="1090295"/>
                  <a:pt x="1365642" y="1097280"/>
                </a:cubicBezTo>
                <a:cubicBezTo>
                  <a:pt x="1378342" y="1104265"/>
                  <a:pt x="1385327" y="1107440"/>
                  <a:pt x="1396122" y="1108710"/>
                </a:cubicBezTo>
                <a:cubicBezTo>
                  <a:pt x="1406917" y="1109980"/>
                  <a:pt x="1420252" y="1102360"/>
                  <a:pt x="1430412" y="1104900"/>
                </a:cubicBezTo>
                <a:cubicBezTo>
                  <a:pt x="1437589" y="1100594"/>
                  <a:pt x="1467242" y="1089025"/>
                  <a:pt x="1487562" y="1085850"/>
                </a:cubicBezTo>
                <a:cubicBezTo>
                  <a:pt x="1507882" y="1082675"/>
                  <a:pt x="1529472" y="1076325"/>
                  <a:pt x="1552332" y="1085850"/>
                </a:cubicBezTo>
                <a:cubicBezTo>
                  <a:pt x="1575192" y="1095375"/>
                  <a:pt x="1560657" y="1115544"/>
                  <a:pt x="1624722" y="1143000"/>
                </a:cubicBezTo>
                <a:cubicBezTo>
                  <a:pt x="1632342" y="1150620"/>
                  <a:pt x="1642235" y="1156504"/>
                  <a:pt x="1647582" y="1165860"/>
                </a:cubicBezTo>
                <a:cubicBezTo>
                  <a:pt x="1677863" y="1218851"/>
                  <a:pt x="1628615" y="1178615"/>
                  <a:pt x="1678062" y="1211580"/>
                </a:cubicBezTo>
                <a:cubicBezTo>
                  <a:pt x="1670442" y="1214120"/>
                  <a:pt x="1662994" y="1217252"/>
                  <a:pt x="1655202" y="1219200"/>
                </a:cubicBezTo>
                <a:cubicBezTo>
                  <a:pt x="1642637" y="1222341"/>
                  <a:pt x="1627878" y="1219636"/>
                  <a:pt x="1617102" y="1226820"/>
                </a:cubicBezTo>
                <a:cubicBezTo>
                  <a:pt x="1610419" y="1231275"/>
                  <a:pt x="1612022" y="1242060"/>
                  <a:pt x="1609482" y="1249680"/>
                </a:cubicBezTo>
                <a:cubicBezTo>
                  <a:pt x="1619201" y="1278838"/>
                  <a:pt x="1626584" y="1297090"/>
                  <a:pt x="1632342" y="1325880"/>
                </a:cubicBezTo>
                <a:cubicBezTo>
                  <a:pt x="1635372" y="1341030"/>
                  <a:pt x="1633687" y="1357481"/>
                  <a:pt x="1639962" y="1371600"/>
                </a:cubicBezTo>
                <a:cubicBezTo>
                  <a:pt x="1644339" y="1381448"/>
                  <a:pt x="1655202" y="1386840"/>
                  <a:pt x="1662822" y="1394460"/>
                </a:cubicBezTo>
                <a:cubicBezTo>
                  <a:pt x="1682009" y="1452022"/>
                  <a:pt x="1690005" y="1446774"/>
                  <a:pt x="1655202" y="1516380"/>
                </a:cubicBezTo>
                <a:cubicBezTo>
                  <a:pt x="1651106" y="1524571"/>
                  <a:pt x="1639962" y="1526540"/>
                  <a:pt x="1632342" y="1531620"/>
                </a:cubicBezTo>
                <a:cubicBezTo>
                  <a:pt x="1643278" y="1575364"/>
                  <a:pt x="1642434" y="1583175"/>
                  <a:pt x="1678062" y="1630680"/>
                </a:cubicBezTo>
                <a:cubicBezTo>
                  <a:pt x="1689932" y="1646507"/>
                  <a:pt x="1721956" y="1660247"/>
                  <a:pt x="1739022" y="1668780"/>
                </a:cubicBezTo>
                <a:cubicBezTo>
                  <a:pt x="1746642" y="1681480"/>
                  <a:pt x="1755258" y="1693633"/>
                  <a:pt x="1761882" y="1706880"/>
                </a:cubicBezTo>
                <a:cubicBezTo>
                  <a:pt x="1767999" y="1719114"/>
                  <a:pt x="1770479" y="1733023"/>
                  <a:pt x="1777122" y="1744980"/>
                </a:cubicBezTo>
                <a:cubicBezTo>
                  <a:pt x="1783290" y="1756082"/>
                  <a:pt x="1792362" y="1765300"/>
                  <a:pt x="1799982" y="1775460"/>
                </a:cubicBezTo>
                <a:cubicBezTo>
                  <a:pt x="1792362" y="1780540"/>
                  <a:pt x="1785697" y="1787484"/>
                  <a:pt x="1777122" y="1790700"/>
                </a:cubicBezTo>
                <a:cubicBezTo>
                  <a:pt x="1744406" y="1802969"/>
                  <a:pt x="1725093" y="1792366"/>
                  <a:pt x="1693302" y="1813560"/>
                </a:cubicBezTo>
                <a:cubicBezTo>
                  <a:pt x="1638779" y="1849908"/>
                  <a:pt x="1668219" y="1826578"/>
                  <a:pt x="1639962" y="1836420"/>
                </a:cubicBezTo>
                <a:cubicBezTo>
                  <a:pt x="1611705" y="1846262"/>
                  <a:pt x="1774162" y="1835054"/>
                  <a:pt x="1523757" y="1872615"/>
                </a:cubicBezTo>
                <a:cubicBezTo>
                  <a:pt x="1513597" y="1877695"/>
                  <a:pt x="1427554" y="1902143"/>
                  <a:pt x="1396122" y="1905000"/>
                </a:cubicBezTo>
                <a:cubicBezTo>
                  <a:pt x="1364690" y="1907857"/>
                  <a:pt x="1351253" y="1903169"/>
                  <a:pt x="1335162" y="1889760"/>
                </a:cubicBezTo>
                <a:cubicBezTo>
                  <a:pt x="1317709" y="1875216"/>
                  <a:pt x="1317284" y="1847703"/>
                  <a:pt x="1304682" y="1828800"/>
                </a:cubicBezTo>
                <a:cubicBezTo>
                  <a:pt x="1299602" y="1821180"/>
                  <a:pt x="1296593" y="1811661"/>
                  <a:pt x="1289442" y="1805940"/>
                </a:cubicBezTo>
                <a:cubicBezTo>
                  <a:pt x="1284320" y="1801843"/>
                  <a:pt x="1238292" y="1791357"/>
                  <a:pt x="1236102" y="1790700"/>
                </a:cubicBezTo>
                <a:cubicBezTo>
                  <a:pt x="1220715" y="1786084"/>
                  <a:pt x="1197367" y="1784985"/>
                  <a:pt x="1190382" y="1775460"/>
                </a:cubicBezTo>
                <a:cubicBezTo>
                  <a:pt x="1183397" y="1765935"/>
                  <a:pt x="1198002" y="1749425"/>
                  <a:pt x="1194192" y="1733550"/>
                </a:cubicBezTo>
                <a:cubicBezTo>
                  <a:pt x="1190382" y="1717675"/>
                  <a:pt x="1182127" y="1693545"/>
                  <a:pt x="1167522" y="1680210"/>
                </a:cubicBezTo>
                <a:cubicBezTo>
                  <a:pt x="1152917" y="1666875"/>
                  <a:pt x="1128787" y="1654175"/>
                  <a:pt x="1106562" y="1653540"/>
                </a:cubicBezTo>
                <a:cubicBezTo>
                  <a:pt x="1084337" y="1652905"/>
                  <a:pt x="1041947" y="1678416"/>
                  <a:pt x="1034172" y="1676400"/>
                </a:cubicBezTo>
                <a:cubicBezTo>
                  <a:pt x="1020202" y="1673860"/>
                  <a:pt x="1041157" y="1642110"/>
                  <a:pt x="1022742" y="1638300"/>
                </a:cubicBezTo>
                <a:cubicBezTo>
                  <a:pt x="1004327" y="1634490"/>
                  <a:pt x="940192" y="1670050"/>
                  <a:pt x="923682" y="1653540"/>
                </a:cubicBezTo>
                <a:cubicBezTo>
                  <a:pt x="907172" y="1637030"/>
                  <a:pt x="910982" y="1564640"/>
                  <a:pt x="893202" y="1531620"/>
                </a:cubicBezTo>
                <a:cubicBezTo>
                  <a:pt x="875422" y="1498600"/>
                  <a:pt x="857642" y="1496060"/>
                  <a:pt x="817002" y="1455420"/>
                </a:cubicBezTo>
                <a:lnTo>
                  <a:pt x="794142" y="1432560"/>
                </a:lnTo>
                <a:cubicBezTo>
                  <a:pt x="791711" y="1417976"/>
                  <a:pt x="795409" y="1371600"/>
                  <a:pt x="763662" y="1371600"/>
                </a:cubicBezTo>
                <a:cubicBezTo>
                  <a:pt x="754504" y="1371600"/>
                  <a:pt x="748422" y="1381760"/>
                  <a:pt x="740802" y="1386840"/>
                </a:cubicBezTo>
                <a:cubicBezTo>
                  <a:pt x="738262" y="1394460"/>
                  <a:pt x="738862" y="1404020"/>
                  <a:pt x="733182" y="1409700"/>
                </a:cubicBezTo>
                <a:cubicBezTo>
                  <a:pt x="716557" y="1426325"/>
                  <a:pt x="666230" y="1411021"/>
                  <a:pt x="656982" y="1409700"/>
                </a:cubicBezTo>
                <a:cubicBezTo>
                  <a:pt x="638966" y="1391684"/>
                  <a:pt x="626451" y="1377014"/>
                  <a:pt x="603642" y="1363980"/>
                </a:cubicBezTo>
                <a:cubicBezTo>
                  <a:pt x="596668" y="1359995"/>
                  <a:pt x="588165" y="1359524"/>
                  <a:pt x="580782" y="1356360"/>
                </a:cubicBezTo>
                <a:cubicBezTo>
                  <a:pt x="534311" y="1336444"/>
                  <a:pt x="565372" y="1343603"/>
                  <a:pt x="512202" y="1325880"/>
                </a:cubicBezTo>
                <a:cubicBezTo>
                  <a:pt x="483201" y="1316213"/>
                  <a:pt x="484546" y="1321648"/>
                  <a:pt x="458862" y="1310640"/>
                </a:cubicBezTo>
                <a:cubicBezTo>
                  <a:pt x="385190" y="1279066"/>
                  <a:pt x="468245" y="1314356"/>
                  <a:pt x="405522" y="1272540"/>
                </a:cubicBezTo>
                <a:cubicBezTo>
                  <a:pt x="398839" y="1268085"/>
                  <a:pt x="390282" y="1267460"/>
                  <a:pt x="382662" y="1264920"/>
                </a:cubicBezTo>
                <a:cubicBezTo>
                  <a:pt x="357354" y="1226958"/>
                  <a:pt x="369327" y="1236726"/>
                  <a:pt x="306462" y="1211580"/>
                </a:cubicBezTo>
                <a:cubicBezTo>
                  <a:pt x="294808" y="1206919"/>
                  <a:pt x="261429" y="1192702"/>
                  <a:pt x="245502" y="1188720"/>
                </a:cubicBezTo>
                <a:cubicBezTo>
                  <a:pt x="224202" y="1183395"/>
                  <a:pt x="182063" y="1176877"/>
                  <a:pt x="161682" y="1173480"/>
                </a:cubicBezTo>
                <a:cubicBezTo>
                  <a:pt x="60593" y="1122935"/>
                  <a:pt x="186827" y="1184256"/>
                  <a:pt x="108342" y="1150620"/>
                </a:cubicBezTo>
                <a:cubicBezTo>
                  <a:pt x="48935" y="1125160"/>
                  <a:pt x="109227" y="1143266"/>
                  <a:pt x="32142" y="1120140"/>
                </a:cubicBezTo>
                <a:cubicBezTo>
                  <a:pt x="22111" y="1117131"/>
                  <a:pt x="12135" y="1112520"/>
                  <a:pt x="1662" y="1112520"/>
                </a:cubicBezTo>
                <a:cubicBezTo>
                  <a:pt x="-6370" y="1112520"/>
                  <a:pt x="16902" y="1117600"/>
                  <a:pt x="24522" y="1120140"/>
                </a:cubicBezTo>
                <a:cubicBezTo>
                  <a:pt x="32142" y="1109980"/>
                  <a:pt x="41702" y="1101019"/>
                  <a:pt x="47382" y="1089660"/>
                </a:cubicBezTo>
                <a:cubicBezTo>
                  <a:pt x="95522" y="993380"/>
                  <a:pt x="30148" y="1087238"/>
                  <a:pt x="85482" y="1013460"/>
                </a:cubicBezTo>
                <a:cubicBezTo>
                  <a:pt x="88022" y="1000760"/>
                  <a:pt x="88292" y="987385"/>
                  <a:pt x="93102" y="975360"/>
                </a:cubicBezTo>
                <a:cubicBezTo>
                  <a:pt x="112653" y="926482"/>
                  <a:pt x="112706" y="951392"/>
                  <a:pt x="131202" y="914400"/>
                </a:cubicBezTo>
                <a:cubicBezTo>
                  <a:pt x="137319" y="902166"/>
                  <a:pt x="140325" y="888534"/>
                  <a:pt x="146442" y="876300"/>
                </a:cubicBezTo>
                <a:cubicBezTo>
                  <a:pt x="182326" y="804531"/>
                  <a:pt x="246902" y="700527"/>
                  <a:pt x="283602" y="640080"/>
                </a:cubicBezTo>
                <a:cubicBezTo>
                  <a:pt x="296038" y="619597"/>
                  <a:pt x="312803" y="601368"/>
                  <a:pt x="321702" y="579120"/>
                </a:cubicBezTo>
                <a:cubicBezTo>
                  <a:pt x="333689" y="549153"/>
                  <a:pt x="339093" y="540618"/>
                  <a:pt x="344562" y="510540"/>
                </a:cubicBezTo>
                <a:cubicBezTo>
                  <a:pt x="347775" y="492869"/>
                  <a:pt x="348660" y="474812"/>
                  <a:pt x="352182" y="457200"/>
                </a:cubicBezTo>
                <a:cubicBezTo>
                  <a:pt x="353757" y="449324"/>
                  <a:pt x="357595" y="442063"/>
                  <a:pt x="359802" y="434340"/>
                </a:cubicBezTo>
                <a:cubicBezTo>
                  <a:pt x="362679" y="424270"/>
                  <a:pt x="364545" y="413930"/>
                  <a:pt x="367422" y="403860"/>
                </a:cubicBezTo>
                <a:cubicBezTo>
                  <a:pt x="369629" y="396137"/>
                  <a:pt x="373300" y="388841"/>
                  <a:pt x="375042" y="381000"/>
                </a:cubicBezTo>
                <a:cubicBezTo>
                  <a:pt x="379331" y="361700"/>
                  <a:pt x="389623" y="288820"/>
                  <a:pt x="390282" y="274320"/>
                </a:cubicBezTo>
                <a:cubicBezTo>
                  <a:pt x="391897" y="238797"/>
                  <a:pt x="390282" y="176530"/>
                  <a:pt x="390282" y="140970"/>
                </a:cubicBezTo>
              </a:path>
            </a:pathLst>
          </a:custGeom>
          <a:solidFill>
            <a:srgbClr val="FFC000">
              <a:alpha val="2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673CE879-334F-1DEE-D5C0-BCD2F3EBE2C3}"/>
              </a:ext>
            </a:extLst>
          </p:cNvPr>
          <p:cNvSpPr/>
          <p:nvPr/>
        </p:nvSpPr>
        <p:spPr>
          <a:xfrm>
            <a:off x="559322" y="3017423"/>
            <a:ext cx="1765354" cy="1265014"/>
          </a:xfrm>
          <a:custGeom>
            <a:avLst/>
            <a:gdLst>
              <a:gd name="csX0" fmla="*/ 1539240 w 1959644"/>
              <a:gd name="csY0" fmla="*/ 746760 h 1729740"/>
              <a:gd name="csX1" fmla="*/ 1638300 w 1959644"/>
              <a:gd name="csY1" fmla="*/ 769620 h 1729740"/>
              <a:gd name="csX2" fmla="*/ 1691640 w 1959644"/>
              <a:gd name="csY2" fmla="*/ 815340 h 1729740"/>
              <a:gd name="csX3" fmla="*/ 1699260 w 1959644"/>
              <a:gd name="csY3" fmla="*/ 861060 h 1729740"/>
              <a:gd name="csX4" fmla="*/ 1676400 w 1959644"/>
              <a:gd name="csY4" fmla="*/ 922020 h 1729740"/>
              <a:gd name="csX5" fmla="*/ 1653540 w 1959644"/>
              <a:gd name="csY5" fmla="*/ 1005840 h 1729740"/>
              <a:gd name="csX6" fmla="*/ 1661160 w 1959644"/>
              <a:gd name="csY6" fmla="*/ 1059180 h 1729740"/>
              <a:gd name="csX7" fmla="*/ 1714500 w 1959644"/>
              <a:gd name="csY7" fmla="*/ 1074420 h 1729740"/>
              <a:gd name="csX8" fmla="*/ 1737360 w 1959644"/>
              <a:gd name="csY8" fmla="*/ 1097280 h 1729740"/>
              <a:gd name="csX9" fmla="*/ 1722120 w 1959644"/>
              <a:gd name="csY9" fmla="*/ 1181100 h 1729740"/>
              <a:gd name="csX10" fmla="*/ 1668780 w 1959644"/>
              <a:gd name="csY10" fmla="*/ 1173480 h 1729740"/>
              <a:gd name="csX11" fmla="*/ 1684020 w 1959644"/>
              <a:gd name="csY11" fmla="*/ 1272540 h 1729740"/>
              <a:gd name="csX12" fmla="*/ 1691640 w 1959644"/>
              <a:gd name="csY12" fmla="*/ 1310640 h 1729740"/>
              <a:gd name="csX13" fmla="*/ 1729740 w 1959644"/>
              <a:gd name="csY13" fmla="*/ 1356360 h 1729740"/>
              <a:gd name="csX14" fmla="*/ 1760220 w 1959644"/>
              <a:gd name="csY14" fmla="*/ 1432560 h 1729740"/>
              <a:gd name="csX15" fmla="*/ 1783080 w 1959644"/>
              <a:gd name="csY15" fmla="*/ 1463040 h 1729740"/>
              <a:gd name="csX16" fmla="*/ 1836420 w 1959644"/>
              <a:gd name="csY16" fmla="*/ 1508760 h 1729740"/>
              <a:gd name="csX17" fmla="*/ 1950720 w 1959644"/>
              <a:gd name="csY17" fmla="*/ 1577340 h 1729740"/>
              <a:gd name="csX18" fmla="*/ 1958340 w 1959644"/>
              <a:gd name="csY18" fmla="*/ 1600200 h 1729740"/>
              <a:gd name="csX19" fmla="*/ 1889760 w 1959644"/>
              <a:gd name="csY19" fmla="*/ 1600200 h 1729740"/>
              <a:gd name="csX20" fmla="*/ 1668780 w 1959644"/>
              <a:gd name="csY20" fmla="*/ 1615440 h 1729740"/>
              <a:gd name="csX21" fmla="*/ 1592580 w 1959644"/>
              <a:gd name="csY21" fmla="*/ 1638300 h 1729740"/>
              <a:gd name="csX22" fmla="*/ 1516380 w 1959644"/>
              <a:gd name="csY22" fmla="*/ 1623060 h 1729740"/>
              <a:gd name="csX23" fmla="*/ 1493520 w 1959644"/>
              <a:gd name="csY23" fmla="*/ 1607820 h 1729740"/>
              <a:gd name="csX24" fmla="*/ 1447800 w 1959644"/>
              <a:gd name="csY24" fmla="*/ 1592580 h 1729740"/>
              <a:gd name="csX25" fmla="*/ 1325880 w 1959644"/>
              <a:gd name="csY25" fmla="*/ 1607820 h 1729740"/>
              <a:gd name="csX26" fmla="*/ 1234440 w 1959644"/>
              <a:gd name="csY26" fmla="*/ 1668780 h 1729740"/>
              <a:gd name="csX27" fmla="*/ 1203960 w 1959644"/>
              <a:gd name="csY27" fmla="*/ 1691640 h 1729740"/>
              <a:gd name="csX28" fmla="*/ 1181100 w 1959644"/>
              <a:gd name="csY28" fmla="*/ 1706880 h 1729740"/>
              <a:gd name="csX29" fmla="*/ 1158240 w 1959644"/>
              <a:gd name="csY29" fmla="*/ 1729740 h 1729740"/>
              <a:gd name="csX30" fmla="*/ 1173480 w 1959644"/>
              <a:gd name="csY30" fmla="*/ 1684020 h 1729740"/>
              <a:gd name="csX31" fmla="*/ 1188720 w 1959644"/>
              <a:gd name="csY31" fmla="*/ 1661160 h 1729740"/>
              <a:gd name="csX32" fmla="*/ 1181100 w 1959644"/>
              <a:gd name="csY32" fmla="*/ 1531620 h 1729740"/>
              <a:gd name="csX33" fmla="*/ 1158240 w 1959644"/>
              <a:gd name="csY33" fmla="*/ 1508760 h 1729740"/>
              <a:gd name="csX34" fmla="*/ 1127760 w 1959644"/>
              <a:gd name="csY34" fmla="*/ 1463040 h 1729740"/>
              <a:gd name="csX35" fmla="*/ 1120140 w 1959644"/>
              <a:gd name="csY35" fmla="*/ 1440180 h 1729740"/>
              <a:gd name="csX36" fmla="*/ 1104900 w 1959644"/>
              <a:gd name="csY36" fmla="*/ 1379220 h 1729740"/>
              <a:gd name="csX37" fmla="*/ 1089660 w 1959644"/>
              <a:gd name="csY37" fmla="*/ 1356360 h 1729740"/>
              <a:gd name="csX38" fmla="*/ 1059180 w 1959644"/>
              <a:gd name="csY38" fmla="*/ 1303020 h 1729740"/>
              <a:gd name="csX39" fmla="*/ 1036320 w 1959644"/>
              <a:gd name="csY39" fmla="*/ 1295400 h 1729740"/>
              <a:gd name="csX40" fmla="*/ 1013460 w 1959644"/>
              <a:gd name="csY40" fmla="*/ 1280160 h 1729740"/>
              <a:gd name="csX41" fmla="*/ 861060 w 1959644"/>
              <a:gd name="csY41" fmla="*/ 1264920 h 1729740"/>
              <a:gd name="csX42" fmla="*/ 838200 w 1959644"/>
              <a:gd name="csY42" fmla="*/ 1257300 h 1729740"/>
              <a:gd name="csX43" fmla="*/ 800100 w 1959644"/>
              <a:gd name="csY43" fmla="*/ 1249680 h 1729740"/>
              <a:gd name="csX44" fmla="*/ 739140 w 1959644"/>
              <a:gd name="csY44" fmla="*/ 1219200 h 1729740"/>
              <a:gd name="csX45" fmla="*/ 708660 w 1959644"/>
              <a:gd name="csY45" fmla="*/ 1203960 h 1729740"/>
              <a:gd name="csX46" fmla="*/ 632460 w 1959644"/>
              <a:gd name="csY46" fmla="*/ 1150620 h 1729740"/>
              <a:gd name="csX47" fmla="*/ 571500 w 1959644"/>
              <a:gd name="csY47" fmla="*/ 1135380 h 1729740"/>
              <a:gd name="csX48" fmla="*/ 533400 w 1959644"/>
              <a:gd name="csY48" fmla="*/ 1104900 h 1729740"/>
              <a:gd name="csX49" fmla="*/ 495300 w 1959644"/>
              <a:gd name="csY49" fmla="*/ 1082040 h 1729740"/>
              <a:gd name="csX50" fmla="*/ 487680 w 1959644"/>
              <a:gd name="csY50" fmla="*/ 960120 h 1729740"/>
              <a:gd name="csX51" fmla="*/ 464820 w 1959644"/>
              <a:gd name="csY51" fmla="*/ 944880 h 1729740"/>
              <a:gd name="csX52" fmla="*/ 388620 w 1959644"/>
              <a:gd name="csY52" fmla="*/ 883920 h 1729740"/>
              <a:gd name="csX53" fmla="*/ 320040 w 1959644"/>
              <a:gd name="csY53" fmla="*/ 853440 h 1729740"/>
              <a:gd name="csX54" fmla="*/ 304800 w 1959644"/>
              <a:gd name="csY54" fmla="*/ 830580 h 1729740"/>
              <a:gd name="csX55" fmla="*/ 228600 w 1959644"/>
              <a:gd name="csY55" fmla="*/ 822960 h 1729740"/>
              <a:gd name="csX56" fmla="*/ 190500 w 1959644"/>
              <a:gd name="csY56" fmla="*/ 845820 h 1729740"/>
              <a:gd name="csX57" fmla="*/ 144780 w 1959644"/>
              <a:gd name="csY57" fmla="*/ 868680 h 1729740"/>
              <a:gd name="csX58" fmla="*/ 60960 w 1959644"/>
              <a:gd name="csY58" fmla="*/ 853440 h 1729740"/>
              <a:gd name="csX59" fmla="*/ 38100 w 1959644"/>
              <a:gd name="csY59" fmla="*/ 830580 h 1729740"/>
              <a:gd name="csX60" fmla="*/ 15240 w 1959644"/>
              <a:gd name="csY60" fmla="*/ 784860 h 1729740"/>
              <a:gd name="csX61" fmla="*/ 0 w 1959644"/>
              <a:gd name="csY61" fmla="*/ 754380 h 1729740"/>
              <a:gd name="csX62" fmla="*/ 22860 w 1959644"/>
              <a:gd name="csY62" fmla="*/ 678180 h 1729740"/>
              <a:gd name="csX63" fmla="*/ 30480 w 1959644"/>
              <a:gd name="csY63" fmla="*/ 655320 h 1729740"/>
              <a:gd name="csX64" fmla="*/ 45720 w 1959644"/>
              <a:gd name="csY64" fmla="*/ 464820 h 1729740"/>
              <a:gd name="csX65" fmla="*/ 53340 w 1959644"/>
              <a:gd name="csY65" fmla="*/ 396240 h 1729740"/>
              <a:gd name="csX66" fmla="*/ 60960 w 1959644"/>
              <a:gd name="csY66" fmla="*/ 304800 h 1729740"/>
              <a:gd name="csX67" fmla="*/ 68580 w 1959644"/>
              <a:gd name="csY67" fmla="*/ 243840 h 1729740"/>
              <a:gd name="csX68" fmla="*/ 99060 w 1959644"/>
              <a:gd name="csY68" fmla="*/ 60960 h 1729740"/>
              <a:gd name="csX69" fmla="*/ 144780 w 1959644"/>
              <a:gd name="csY69" fmla="*/ 45720 h 1729740"/>
              <a:gd name="csX70" fmla="*/ 175260 w 1959644"/>
              <a:gd name="csY70" fmla="*/ 22860 h 1729740"/>
              <a:gd name="csX71" fmla="*/ 205740 w 1959644"/>
              <a:gd name="csY71" fmla="*/ 0 h 1729740"/>
              <a:gd name="csX0" fmla="*/ 1539240 w 1959644"/>
              <a:gd name="csY0" fmla="*/ 746760 h 1729740"/>
              <a:gd name="csX1" fmla="*/ 1638300 w 1959644"/>
              <a:gd name="csY1" fmla="*/ 769620 h 1729740"/>
              <a:gd name="csX2" fmla="*/ 1691640 w 1959644"/>
              <a:gd name="csY2" fmla="*/ 815340 h 1729740"/>
              <a:gd name="csX3" fmla="*/ 1699260 w 1959644"/>
              <a:gd name="csY3" fmla="*/ 861060 h 1729740"/>
              <a:gd name="csX4" fmla="*/ 1676400 w 1959644"/>
              <a:gd name="csY4" fmla="*/ 922020 h 1729740"/>
              <a:gd name="csX5" fmla="*/ 1653540 w 1959644"/>
              <a:gd name="csY5" fmla="*/ 1005840 h 1729740"/>
              <a:gd name="csX6" fmla="*/ 1661160 w 1959644"/>
              <a:gd name="csY6" fmla="*/ 1059180 h 1729740"/>
              <a:gd name="csX7" fmla="*/ 1714500 w 1959644"/>
              <a:gd name="csY7" fmla="*/ 1074420 h 1729740"/>
              <a:gd name="csX8" fmla="*/ 1737360 w 1959644"/>
              <a:gd name="csY8" fmla="*/ 1097280 h 1729740"/>
              <a:gd name="csX9" fmla="*/ 1722120 w 1959644"/>
              <a:gd name="csY9" fmla="*/ 1181100 h 1729740"/>
              <a:gd name="csX10" fmla="*/ 1668780 w 1959644"/>
              <a:gd name="csY10" fmla="*/ 1173480 h 1729740"/>
              <a:gd name="csX11" fmla="*/ 1684020 w 1959644"/>
              <a:gd name="csY11" fmla="*/ 1272540 h 1729740"/>
              <a:gd name="csX12" fmla="*/ 1691640 w 1959644"/>
              <a:gd name="csY12" fmla="*/ 1310640 h 1729740"/>
              <a:gd name="csX13" fmla="*/ 1729740 w 1959644"/>
              <a:gd name="csY13" fmla="*/ 1356360 h 1729740"/>
              <a:gd name="csX14" fmla="*/ 1760220 w 1959644"/>
              <a:gd name="csY14" fmla="*/ 1432560 h 1729740"/>
              <a:gd name="csX15" fmla="*/ 1783080 w 1959644"/>
              <a:gd name="csY15" fmla="*/ 1463040 h 1729740"/>
              <a:gd name="csX16" fmla="*/ 1836420 w 1959644"/>
              <a:gd name="csY16" fmla="*/ 1508760 h 1729740"/>
              <a:gd name="csX17" fmla="*/ 1950720 w 1959644"/>
              <a:gd name="csY17" fmla="*/ 1577340 h 1729740"/>
              <a:gd name="csX18" fmla="*/ 1958340 w 1959644"/>
              <a:gd name="csY18" fmla="*/ 1600200 h 1729740"/>
              <a:gd name="csX19" fmla="*/ 1889760 w 1959644"/>
              <a:gd name="csY19" fmla="*/ 1600200 h 1729740"/>
              <a:gd name="csX20" fmla="*/ 1668780 w 1959644"/>
              <a:gd name="csY20" fmla="*/ 1615440 h 1729740"/>
              <a:gd name="csX21" fmla="*/ 1592580 w 1959644"/>
              <a:gd name="csY21" fmla="*/ 1638300 h 1729740"/>
              <a:gd name="csX22" fmla="*/ 1516380 w 1959644"/>
              <a:gd name="csY22" fmla="*/ 1623060 h 1729740"/>
              <a:gd name="csX23" fmla="*/ 1493520 w 1959644"/>
              <a:gd name="csY23" fmla="*/ 1607820 h 1729740"/>
              <a:gd name="csX24" fmla="*/ 1447800 w 1959644"/>
              <a:gd name="csY24" fmla="*/ 1592580 h 1729740"/>
              <a:gd name="csX25" fmla="*/ 1325880 w 1959644"/>
              <a:gd name="csY25" fmla="*/ 1607820 h 1729740"/>
              <a:gd name="csX26" fmla="*/ 1234440 w 1959644"/>
              <a:gd name="csY26" fmla="*/ 1668780 h 1729740"/>
              <a:gd name="csX27" fmla="*/ 1203960 w 1959644"/>
              <a:gd name="csY27" fmla="*/ 1691640 h 1729740"/>
              <a:gd name="csX28" fmla="*/ 1181100 w 1959644"/>
              <a:gd name="csY28" fmla="*/ 1706880 h 1729740"/>
              <a:gd name="csX29" fmla="*/ 1158240 w 1959644"/>
              <a:gd name="csY29" fmla="*/ 1729740 h 1729740"/>
              <a:gd name="csX30" fmla="*/ 1173480 w 1959644"/>
              <a:gd name="csY30" fmla="*/ 1684020 h 1729740"/>
              <a:gd name="csX31" fmla="*/ 1188720 w 1959644"/>
              <a:gd name="csY31" fmla="*/ 1661160 h 1729740"/>
              <a:gd name="csX32" fmla="*/ 1181100 w 1959644"/>
              <a:gd name="csY32" fmla="*/ 1531620 h 1729740"/>
              <a:gd name="csX33" fmla="*/ 1158240 w 1959644"/>
              <a:gd name="csY33" fmla="*/ 1508760 h 1729740"/>
              <a:gd name="csX34" fmla="*/ 1127760 w 1959644"/>
              <a:gd name="csY34" fmla="*/ 1463040 h 1729740"/>
              <a:gd name="csX35" fmla="*/ 1120140 w 1959644"/>
              <a:gd name="csY35" fmla="*/ 1440180 h 1729740"/>
              <a:gd name="csX36" fmla="*/ 1104900 w 1959644"/>
              <a:gd name="csY36" fmla="*/ 1379220 h 1729740"/>
              <a:gd name="csX37" fmla="*/ 1089660 w 1959644"/>
              <a:gd name="csY37" fmla="*/ 1356360 h 1729740"/>
              <a:gd name="csX38" fmla="*/ 1059180 w 1959644"/>
              <a:gd name="csY38" fmla="*/ 1303020 h 1729740"/>
              <a:gd name="csX39" fmla="*/ 1036320 w 1959644"/>
              <a:gd name="csY39" fmla="*/ 1295400 h 1729740"/>
              <a:gd name="csX40" fmla="*/ 1607820 w 1959644"/>
              <a:gd name="csY40" fmla="*/ 1051560 h 1729740"/>
              <a:gd name="csX41" fmla="*/ 861060 w 1959644"/>
              <a:gd name="csY41" fmla="*/ 1264920 h 1729740"/>
              <a:gd name="csX42" fmla="*/ 838200 w 1959644"/>
              <a:gd name="csY42" fmla="*/ 1257300 h 1729740"/>
              <a:gd name="csX43" fmla="*/ 800100 w 1959644"/>
              <a:gd name="csY43" fmla="*/ 1249680 h 1729740"/>
              <a:gd name="csX44" fmla="*/ 739140 w 1959644"/>
              <a:gd name="csY44" fmla="*/ 1219200 h 1729740"/>
              <a:gd name="csX45" fmla="*/ 708660 w 1959644"/>
              <a:gd name="csY45" fmla="*/ 1203960 h 1729740"/>
              <a:gd name="csX46" fmla="*/ 632460 w 1959644"/>
              <a:gd name="csY46" fmla="*/ 1150620 h 1729740"/>
              <a:gd name="csX47" fmla="*/ 571500 w 1959644"/>
              <a:gd name="csY47" fmla="*/ 1135380 h 1729740"/>
              <a:gd name="csX48" fmla="*/ 533400 w 1959644"/>
              <a:gd name="csY48" fmla="*/ 1104900 h 1729740"/>
              <a:gd name="csX49" fmla="*/ 495300 w 1959644"/>
              <a:gd name="csY49" fmla="*/ 1082040 h 1729740"/>
              <a:gd name="csX50" fmla="*/ 487680 w 1959644"/>
              <a:gd name="csY50" fmla="*/ 960120 h 1729740"/>
              <a:gd name="csX51" fmla="*/ 464820 w 1959644"/>
              <a:gd name="csY51" fmla="*/ 944880 h 1729740"/>
              <a:gd name="csX52" fmla="*/ 388620 w 1959644"/>
              <a:gd name="csY52" fmla="*/ 883920 h 1729740"/>
              <a:gd name="csX53" fmla="*/ 320040 w 1959644"/>
              <a:gd name="csY53" fmla="*/ 853440 h 1729740"/>
              <a:gd name="csX54" fmla="*/ 304800 w 1959644"/>
              <a:gd name="csY54" fmla="*/ 830580 h 1729740"/>
              <a:gd name="csX55" fmla="*/ 228600 w 1959644"/>
              <a:gd name="csY55" fmla="*/ 822960 h 1729740"/>
              <a:gd name="csX56" fmla="*/ 190500 w 1959644"/>
              <a:gd name="csY56" fmla="*/ 845820 h 1729740"/>
              <a:gd name="csX57" fmla="*/ 144780 w 1959644"/>
              <a:gd name="csY57" fmla="*/ 868680 h 1729740"/>
              <a:gd name="csX58" fmla="*/ 60960 w 1959644"/>
              <a:gd name="csY58" fmla="*/ 853440 h 1729740"/>
              <a:gd name="csX59" fmla="*/ 38100 w 1959644"/>
              <a:gd name="csY59" fmla="*/ 830580 h 1729740"/>
              <a:gd name="csX60" fmla="*/ 15240 w 1959644"/>
              <a:gd name="csY60" fmla="*/ 784860 h 1729740"/>
              <a:gd name="csX61" fmla="*/ 0 w 1959644"/>
              <a:gd name="csY61" fmla="*/ 754380 h 1729740"/>
              <a:gd name="csX62" fmla="*/ 22860 w 1959644"/>
              <a:gd name="csY62" fmla="*/ 678180 h 1729740"/>
              <a:gd name="csX63" fmla="*/ 30480 w 1959644"/>
              <a:gd name="csY63" fmla="*/ 655320 h 1729740"/>
              <a:gd name="csX64" fmla="*/ 45720 w 1959644"/>
              <a:gd name="csY64" fmla="*/ 464820 h 1729740"/>
              <a:gd name="csX65" fmla="*/ 53340 w 1959644"/>
              <a:gd name="csY65" fmla="*/ 396240 h 1729740"/>
              <a:gd name="csX66" fmla="*/ 60960 w 1959644"/>
              <a:gd name="csY66" fmla="*/ 304800 h 1729740"/>
              <a:gd name="csX67" fmla="*/ 68580 w 1959644"/>
              <a:gd name="csY67" fmla="*/ 243840 h 1729740"/>
              <a:gd name="csX68" fmla="*/ 99060 w 1959644"/>
              <a:gd name="csY68" fmla="*/ 60960 h 1729740"/>
              <a:gd name="csX69" fmla="*/ 144780 w 1959644"/>
              <a:gd name="csY69" fmla="*/ 45720 h 1729740"/>
              <a:gd name="csX70" fmla="*/ 175260 w 1959644"/>
              <a:gd name="csY70" fmla="*/ 22860 h 1729740"/>
              <a:gd name="csX71" fmla="*/ 205740 w 1959644"/>
              <a:gd name="csY71" fmla="*/ 0 h 1729740"/>
              <a:gd name="csX0" fmla="*/ 1539240 w 1959644"/>
              <a:gd name="csY0" fmla="*/ 746760 h 1729740"/>
              <a:gd name="csX1" fmla="*/ 1638300 w 1959644"/>
              <a:gd name="csY1" fmla="*/ 769620 h 1729740"/>
              <a:gd name="csX2" fmla="*/ 1691640 w 1959644"/>
              <a:gd name="csY2" fmla="*/ 815340 h 1729740"/>
              <a:gd name="csX3" fmla="*/ 1699260 w 1959644"/>
              <a:gd name="csY3" fmla="*/ 861060 h 1729740"/>
              <a:gd name="csX4" fmla="*/ 1676400 w 1959644"/>
              <a:gd name="csY4" fmla="*/ 922020 h 1729740"/>
              <a:gd name="csX5" fmla="*/ 1653540 w 1959644"/>
              <a:gd name="csY5" fmla="*/ 1005840 h 1729740"/>
              <a:gd name="csX6" fmla="*/ 1661160 w 1959644"/>
              <a:gd name="csY6" fmla="*/ 1059180 h 1729740"/>
              <a:gd name="csX7" fmla="*/ 1714500 w 1959644"/>
              <a:gd name="csY7" fmla="*/ 1074420 h 1729740"/>
              <a:gd name="csX8" fmla="*/ 1737360 w 1959644"/>
              <a:gd name="csY8" fmla="*/ 1097280 h 1729740"/>
              <a:gd name="csX9" fmla="*/ 1722120 w 1959644"/>
              <a:gd name="csY9" fmla="*/ 1181100 h 1729740"/>
              <a:gd name="csX10" fmla="*/ 1668780 w 1959644"/>
              <a:gd name="csY10" fmla="*/ 1173480 h 1729740"/>
              <a:gd name="csX11" fmla="*/ 1684020 w 1959644"/>
              <a:gd name="csY11" fmla="*/ 1272540 h 1729740"/>
              <a:gd name="csX12" fmla="*/ 1691640 w 1959644"/>
              <a:gd name="csY12" fmla="*/ 1310640 h 1729740"/>
              <a:gd name="csX13" fmla="*/ 1729740 w 1959644"/>
              <a:gd name="csY13" fmla="*/ 1356360 h 1729740"/>
              <a:gd name="csX14" fmla="*/ 1760220 w 1959644"/>
              <a:gd name="csY14" fmla="*/ 1432560 h 1729740"/>
              <a:gd name="csX15" fmla="*/ 1783080 w 1959644"/>
              <a:gd name="csY15" fmla="*/ 1463040 h 1729740"/>
              <a:gd name="csX16" fmla="*/ 1836420 w 1959644"/>
              <a:gd name="csY16" fmla="*/ 1508760 h 1729740"/>
              <a:gd name="csX17" fmla="*/ 1950720 w 1959644"/>
              <a:gd name="csY17" fmla="*/ 1577340 h 1729740"/>
              <a:gd name="csX18" fmla="*/ 1958340 w 1959644"/>
              <a:gd name="csY18" fmla="*/ 1600200 h 1729740"/>
              <a:gd name="csX19" fmla="*/ 1889760 w 1959644"/>
              <a:gd name="csY19" fmla="*/ 1600200 h 1729740"/>
              <a:gd name="csX20" fmla="*/ 1668780 w 1959644"/>
              <a:gd name="csY20" fmla="*/ 1615440 h 1729740"/>
              <a:gd name="csX21" fmla="*/ 1592580 w 1959644"/>
              <a:gd name="csY21" fmla="*/ 1638300 h 1729740"/>
              <a:gd name="csX22" fmla="*/ 1516380 w 1959644"/>
              <a:gd name="csY22" fmla="*/ 1623060 h 1729740"/>
              <a:gd name="csX23" fmla="*/ 1493520 w 1959644"/>
              <a:gd name="csY23" fmla="*/ 1607820 h 1729740"/>
              <a:gd name="csX24" fmla="*/ 1447800 w 1959644"/>
              <a:gd name="csY24" fmla="*/ 1592580 h 1729740"/>
              <a:gd name="csX25" fmla="*/ 1325880 w 1959644"/>
              <a:gd name="csY25" fmla="*/ 1607820 h 1729740"/>
              <a:gd name="csX26" fmla="*/ 1234440 w 1959644"/>
              <a:gd name="csY26" fmla="*/ 1668780 h 1729740"/>
              <a:gd name="csX27" fmla="*/ 1203960 w 1959644"/>
              <a:gd name="csY27" fmla="*/ 1691640 h 1729740"/>
              <a:gd name="csX28" fmla="*/ 1181100 w 1959644"/>
              <a:gd name="csY28" fmla="*/ 1706880 h 1729740"/>
              <a:gd name="csX29" fmla="*/ 1158240 w 1959644"/>
              <a:gd name="csY29" fmla="*/ 1729740 h 1729740"/>
              <a:gd name="csX30" fmla="*/ 1173480 w 1959644"/>
              <a:gd name="csY30" fmla="*/ 1684020 h 1729740"/>
              <a:gd name="csX31" fmla="*/ 1188720 w 1959644"/>
              <a:gd name="csY31" fmla="*/ 1661160 h 1729740"/>
              <a:gd name="csX32" fmla="*/ 1181100 w 1959644"/>
              <a:gd name="csY32" fmla="*/ 1531620 h 1729740"/>
              <a:gd name="csX33" fmla="*/ 1158240 w 1959644"/>
              <a:gd name="csY33" fmla="*/ 1508760 h 1729740"/>
              <a:gd name="csX34" fmla="*/ 1127760 w 1959644"/>
              <a:gd name="csY34" fmla="*/ 1463040 h 1729740"/>
              <a:gd name="csX35" fmla="*/ 1120140 w 1959644"/>
              <a:gd name="csY35" fmla="*/ 1440180 h 1729740"/>
              <a:gd name="csX36" fmla="*/ 1104900 w 1959644"/>
              <a:gd name="csY36" fmla="*/ 1379220 h 1729740"/>
              <a:gd name="csX37" fmla="*/ 1089660 w 1959644"/>
              <a:gd name="csY37" fmla="*/ 1356360 h 1729740"/>
              <a:gd name="csX38" fmla="*/ 1059180 w 1959644"/>
              <a:gd name="csY38" fmla="*/ 1303020 h 1729740"/>
              <a:gd name="csX39" fmla="*/ 1607820 w 1959644"/>
              <a:gd name="csY39" fmla="*/ 1051560 h 1729740"/>
              <a:gd name="csX40" fmla="*/ 861060 w 1959644"/>
              <a:gd name="csY40" fmla="*/ 1264920 h 1729740"/>
              <a:gd name="csX41" fmla="*/ 838200 w 1959644"/>
              <a:gd name="csY41" fmla="*/ 1257300 h 1729740"/>
              <a:gd name="csX42" fmla="*/ 800100 w 1959644"/>
              <a:gd name="csY42" fmla="*/ 1249680 h 1729740"/>
              <a:gd name="csX43" fmla="*/ 739140 w 1959644"/>
              <a:gd name="csY43" fmla="*/ 1219200 h 1729740"/>
              <a:gd name="csX44" fmla="*/ 708660 w 1959644"/>
              <a:gd name="csY44" fmla="*/ 1203960 h 1729740"/>
              <a:gd name="csX45" fmla="*/ 632460 w 1959644"/>
              <a:gd name="csY45" fmla="*/ 1150620 h 1729740"/>
              <a:gd name="csX46" fmla="*/ 571500 w 1959644"/>
              <a:gd name="csY46" fmla="*/ 1135380 h 1729740"/>
              <a:gd name="csX47" fmla="*/ 533400 w 1959644"/>
              <a:gd name="csY47" fmla="*/ 1104900 h 1729740"/>
              <a:gd name="csX48" fmla="*/ 495300 w 1959644"/>
              <a:gd name="csY48" fmla="*/ 1082040 h 1729740"/>
              <a:gd name="csX49" fmla="*/ 487680 w 1959644"/>
              <a:gd name="csY49" fmla="*/ 960120 h 1729740"/>
              <a:gd name="csX50" fmla="*/ 464820 w 1959644"/>
              <a:gd name="csY50" fmla="*/ 944880 h 1729740"/>
              <a:gd name="csX51" fmla="*/ 388620 w 1959644"/>
              <a:gd name="csY51" fmla="*/ 883920 h 1729740"/>
              <a:gd name="csX52" fmla="*/ 320040 w 1959644"/>
              <a:gd name="csY52" fmla="*/ 853440 h 1729740"/>
              <a:gd name="csX53" fmla="*/ 304800 w 1959644"/>
              <a:gd name="csY53" fmla="*/ 830580 h 1729740"/>
              <a:gd name="csX54" fmla="*/ 228600 w 1959644"/>
              <a:gd name="csY54" fmla="*/ 822960 h 1729740"/>
              <a:gd name="csX55" fmla="*/ 190500 w 1959644"/>
              <a:gd name="csY55" fmla="*/ 845820 h 1729740"/>
              <a:gd name="csX56" fmla="*/ 144780 w 1959644"/>
              <a:gd name="csY56" fmla="*/ 868680 h 1729740"/>
              <a:gd name="csX57" fmla="*/ 60960 w 1959644"/>
              <a:gd name="csY57" fmla="*/ 853440 h 1729740"/>
              <a:gd name="csX58" fmla="*/ 38100 w 1959644"/>
              <a:gd name="csY58" fmla="*/ 830580 h 1729740"/>
              <a:gd name="csX59" fmla="*/ 15240 w 1959644"/>
              <a:gd name="csY59" fmla="*/ 784860 h 1729740"/>
              <a:gd name="csX60" fmla="*/ 0 w 1959644"/>
              <a:gd name="csY60" fmla="*/ 754380 h 1729740"/>
              <a:gd name="csX61" fmla="*/ 22860 w 1959644"/>
              <a:gd name="csY61" fmla="*/ 678180 h 1729740"/>
              <a:gd name="csX62" fmla="*/ 30480 w 1959644"/>
              <a:gd name="csY62" fmla="*/ 655320 h 1729740"/>
              <a:gd name="csX63" fmla="*/ 45720 w 1959644"/>
              <a:gd name="csY63" fmla="*/ 464820 h 1729740"/>
              <a:gd name="csX64" fmla="*/ 53340 w 1959644"/>
              <a:gd name="csY64" fmla="*/ 396240 h 1729740"/>
              <a:gd name="csX65" fmla="*/ 60960 w 1959644"/>
              <a:gd name="csY65" fmla="*/ 304800 h 1729740"/>
              <a:gd name="csX66" fmla="*/ 68580 w 1959644"/>
              <a:gd name="csY66" fmla="*/ 243840 h 1729740"/>
              <a:gd name="csX67" fmla="*/ 99060 w 1959644"/>
              <a:gd name="csY67" fmla="*/ 60960 h 1729740"/>
              <a:gd name="csX68" fmla="*/ 144780 w 1959644"/>
              <a:gd name="csY68" fmla="*/ 45720 h 1729740"/>
              <a:gd name="csX69" fmla="*/ 175260 w 1959644"/>
              <a:gd name="csY69" fmla="*/ 22860 h 1729740"/>
              <a:gd name="csX70" fmla="*/ 205740 w 1959644"/>
              <a:gd name="csY70" fmla="*/ 0 h 1729740"/>
              <a:gd name="csX0" fmla="*/ 1539240 w 1959644"/>
              <a:gd name="csY0" fmla="*/ 746760 h 1729740"/>
              <a:gd name="csX1" fmla="*/ 1638300 w 1959644"/>
              <a:gd name="csY1" fmla="*/ 769620 h 1729740"/>
              <a:gd name="csX2" fmla="*/ 1691640 w 1959644"/>
              <a:gd name="csY2" fmla="*/ 815340 h 1729740"/>
              <a:gd name="csX3" fmla="*/ 1699260 w 1959644"/>
              <a:gd name="csY3" fmla="*/ 861060 h 1729740"/>
              <a:gd name="csX4" fmla="*/ 1676400 w 1959644"/>
              <a:gd name="csY4" fmla="*/ 922020 h 1729740"/>
              <a:gd name="csX5" fmla="*/ 1653540 w 1959644"/>
              <a:gd name="csY5" fmla="*/ 1005840 h 1729740"/>
              <a:gd name="csX6" fmla="*/ 1661160 w 1959644"/>
              <a:gd name="csY6" fmla="*/ 1059180 h 1729740"/>
              <a:gd name="csX7" fmla="*/ 1714500 w 1959644"/>
              <a:gd name="csY7" fmla="*/ 1074420 h 1729740"/>
              <a:gd name="csX8" fmla="*/ 1737360 w 1959644"/>
              <a:gd name="csY8" fmla="*/ 1097280 h 1729740"/>
              <a:gd name="csX9" fmla="*/ 1722120 w 1959644"/>
              <a:gd name="csY9" fmla="*/ 1181100 h 1729740"/>
              <a:gd name="csX10" fmla="*/ 1668780 w 1959644"/>
              <a:gd name="csY10" fmla="*/ 1173480 h 1729740"/>
              <a:gd name="csX11" fmla="*/ 1684020 w 1959644"/>
              <a:gd name="csY11" fmla="*/ 1272540 h 1729740"/>
              <a:gd name="csX12" fmla="*/ 1691640 w 1959644"/>
              <a:gd name="csY12" fmla="*/ 1310640 h 1729740"/>
              <a:gd name="csX13" fmla="*/ 1729740 w 1959644"/>
              <a:gd name="csY13" fmla="*/ 1356360 h 1729740"/>
              <a:gd name="csX14" fmla="*/ 1760220 w 1959644"/>
              <a:gd name="csY14" fmla="*/ 1432560 h 1729740"/>
              <a:gd name="csX15" fmla="*/ 1783080 w 1959644"/>
              <a:gd name="csY15" fmla="*/ 1463040 h 1729740"/>
              <a:gd name="csX16" fmla="*/ 1836420 w 1959644"/>
              <a:gd name="csY16" fmla="*/ 1508760 h 1729740"/>
              <a:gd name="csX17" fmla="*/ 1950720 w 1959644"/>
              <a:gd name="csY17" fmla="*/ 1577340 h 1729740"/>
              <a:gd name="csX18" fmla="*/ 1958340 w 1959644"/>
              <a:gd name="csY18" fmla="*/ 1600200 h 1729740"/>
              <a:gd name="csX19" fmla="*/ 1889760 w 1959644"/>
              <a:gd name="csY19" fmla="*/ 1600200 h 1729740"/>
              <a:gd name="csX20" fmla="*/ 1668780 w 1959644"/>
              <a:gd name="csY20" fmla="*/ 1615440 h 1729740"/>
              <a:gd name="csX21" fmla="*/ 1592580 w 1959644"/>
              <a:gd name="csY21" fmla="*/ 1638300 h 1729740"/>
              <a:gd name="csX22" fmla="*/ 1516380 w 1959644"/>
              <a:gd name="csY22" fmla="*/ 1623060 h 1729740"/>
              <a:gd name="csX23" fmla="*/ 1493520 w 1959644"/>
              <a:gd name="csY23" fmla="*/ 1607820 h 1729740"/>
              <a:gd name="csX24" fmla="*/ 1447800 w 1959644"/>
              <a:gd name="csY24" fmla="*/ 1592580 h 1729740"/>
              <a:gd name="csX25" fmla="*/ 1325880 w 1959644"/>
              <a:gd name="csY25" fmla="*/ 1607820 h 1729740"/>
              <a:gd name="csX26" fmla="*/ 1234440 w 1959644"/>
              <a:gd name="csY26" fmla="*/ 1668780 h 1729740"/>
              <a:gd name="csX27" fmla="*/ 1203960 w 1959644"/>
              <a:gd name="csY27" fmla="*/ 1691640 h 1729740"/>
              <a:gd name="csX28" fmla="*/ 1181100 w 1959644"/>
              <a:gd name="csY28" fmla="*/ 1706880 h 1729740"/>
              <a:gd name="csX29" fmla="*/ 1158240 w 1959644"/>
              <a:gd name="csY29" fmla="*/ 1729740 h 1729740"/>
              <a:gd name="csX30" fmla="*/ 1173480 w 1959644"/>
              <a:gd name="csY30" fmla="*/ 1684020 h 1729740"/>
              <a:gd name="csX31" fmla="*/ 1188720 w 1959644"/>
              <a:gd name="csY31" fmla="*/ 1661160 h 1729740"/>
              <a:gd name="csX32" fmla="*/ 1181100 w 1959644"/>
              <a:gd name="csY32" fmla="*/ 1531620 h 1729740"/>
              <a:gd name="csX33" fmla="*/ 1158240 w 1959644"/>
              <a:gd name="csY33" fmla="*/ 1508760 h 1729740"/>
              <a:gd name="csX34" fmla="*/ 1127760 w 1959644"/>
              <a:gd name="csY34" fmla="*/ 1463040 h 1729740"/>
              <a:gd name="csX35" fmla="*/ 1120140 w 1959644"/>
              <a:gd name="csY35" fmla="*/ 1440180 h 1729740"/>
              <a:gd name="csX36" fmla="*/ 1104900 w 1959644"/>
              <a:gd name="csY36" fmla="*/ 1379220 h 1729740"/>
              <a:gd name="csX37" fmla="*/ 1089660 w 1959644"/>
              <a:gd name="csY37" fmla="*/ 1356360 h 1729740"/>
              <a:gd name="csX38" fmla="*/ 1607820 w 1959644"/>
              <a:gd name="csY38" fmla="*/ 1051560 h 1729740"/>
              <a:gd name="csX39" fmla="*/ 861060 w 1959644"/>
              <a:gd name="csY39" fmla="*/ 1264920 h 1729740"/>
              <a:gd name="csX40" fmla="*/ 838200 w 1959644"/>
              <a:gd name="csY40" fmla="*/ 1257300 h 1729740"/>
              <a:gd name="csX41" fmla="*/ 800100 w 1959644"/>
              <a:gd name="csY41" fmla="*/ 1249680 h 1729740"/>
              <a:gd name="csX42" fmla="*/ 739140 w 1959644"/>
              <a:gd name="csY42" fmla="*/ 1219200 h 1729740"/>
              <a:gd name="csX43" fmla="*/ 708660 w 1959644"/>
              <a:gd name="csY43" fmla="*/ 1203960 h 1729740"/>
              <a:gd name="csX44" fmla="*/ 632460 w 1959644"/>
              <a:gd name="csY44" fmla="*/ 1150620 h 1729740"/>
              <a:gd name="csX45" fmla="*/ 571500 w 1959644"/>
              <a:gd name="csY45" fmla="*/ 1135380 h 1729740"/>
              <a:gd name="csX46" fmla="*/ 533400 w 1959644"/>
              <a:gd name="csY46" fmla="*/ 1104900 h 1729740"/>
              <a:gd name="csX47" fmla="*/ 495300 w 1959644"/>
              <a:gd name="csY47" fmla="*/ 1082040 h 1729740"/>
              <a:gd name="csX48" fmla="*/ 487680 w 1959644"/>
              <a:gd name="csY48" fmla="*/ 960120 h 1729740"/>
              <a:gd name="csX49" fmla="*/ 464820 w 1959644"/>
              <a:gd name="csY49" fmla="*/ 944880 h 1729740"/>
              <a:gd name="csX50" fmla="*/ 388620 w 1959644"/>
              <a:gd name="csY50" fmla="*/ 883920 h 1729740"/>
              <a:gd name="csX51" fmla="*/ 320040 w 1959644"/>
              <a:gd name="csY51" fmla="*/ 853440 h 1729740"/>
              <a:gd name="csX52" fmla="*/ 304800 w 1959644"/>
              <a:gd name="csY52" fmla="*/ 830580 h 1729740"/>
              <a:gd name="csX53" fmla="*/ 228600 w 1959644"/>
              <a:gd name="csY53" fmla="*/ 822960 h 1729740"/>
              <a:gd name="csX54" fmla="*/ 190500 w 1959644"/>
              <a:gd name="csY54" fmla="*/ 845820 h 1729740"/>
              <a:gd name="csX55" fmla="*/ 144780 w 1959644"/>
              <a:gd name="csY55" fmla="*/ 868680 h 1729740"/>
              <a:gd name="csX56" fmla="*/ 60960 w 1959644"/>
              <a:gd name="csY56" fmla="*/ 853440 h 1729740"/>
              <a:gd name="csX57" fmla="*/ 38100 w 1959644"/>
              <a:gd name="csY57" fmla="*/ 830580 h 1729740"/>
              <a:gd name="csX58" fmla="*/ 15240 w 1959644"/>
              <a:gd name="csY58" fmla="*/ 784860 h 1729740"/>
              <a:gd name="csX59" fmla="*/ 0 w 1959644"/>
              <a:gd name="csY59" fmla="*/ 754380 h 1729740"/>
              <a:gd name="csX60" fmla="*/ 22860 w 1959644"/>
              <a:gd name="csY60" fmla="*/ 678180 h 1729740"/>
              <a:gd name="csX61" fmla="*/ 30480 w 1959644"/>
              <a:gd name="csY61" fmla="*/ 655320 h 1729740"/>
              <a:gd name="csX62" fmla="*/ 45720 w 1959644"/>
              <a:gd name="csY62" fmla="*/ 464820 h 1729740"/>
              <a:gd name="csX63" fmla="*/ 53340 w 1959644"/>
              <a:gd name="csY63" fmla="*/ 396240 h 1729740"/>
              <a:gd name="csX64" fmla="*/ 60960 w 1959644"/>
              <a:gd name="csY64" fmla="*/ 304800 h 1729740"/>
              <a:gd name="csX65" fmla="*/ 68580 w 1959644"/>
              <a:gd name="csY65" fmla="*/ 243840 h 1729740"/>
              <a:gd name="csX66" fmla="*/ 99060 w 1959644"/>
              <a:gd name="csY66" fmla="*/ 60960 h 1729740"/>
              <a:gd name="csX67" fmla="*/ 144780 w 1959644"/>
              <a:gd name="csY67" fmla="*/ 45720 h 1729740"/>
              <a:gd name="csX68" fmla="*/ 175260 w 1959644"/>
              <a:gd name="csY68" fmla="*/ 22860 h 1729740"/>
              <a:gd name="csX69" fmla="*/ 205740 w 1959644"/>
              <a:gd name="csY69" fmla="*/ 0 h 1729740"/>
              <a:gd name="csX0" fmla="*/ 1539240 w 1959644"/>
              <a:gd name="csY0" fmla="*/ 746760 h 1729740"/>
              <a:gd name="csX1" fmla="*/ 1638300 w 1959644"/>
              <a:gd name="csY1" fmla="*/ 769620 h 1729740"/>
              <a:gd name="csX2" fmla="*/ 1691640 w 1959644"/>
              <a:gd name="csY2" fmla="*/ 815340 h 1729740"/>
              <a:gd name="csX3" fmla="*/ 1699260 w 1959644"/>
              <a:gd name="csY3" fmla="*/ 861060 h 1729740"/>
              <a:gd name="csX4" fmla="*/ 1676400 w 1959644"/>
              <a:gd name="csY4" fmla="*/ 922020 h 1729740"/>
              <a:gd name="csX5" fmla="*/ 1653540 w 1959644"/>
              <a:gd name="csY5" fmla="*/ 1005840 h 1729740"/>
              <a:gd name="csX6" fmla="*/ 1661160 w 1959644"/>
              <a:gd name="csY6" fmla="*/ 1059180 h 1729740"/>
              <a:gd name="csX7" fmla="*/ 1714500 w 1959644"/>
              <a:gd name="csY7" fmla="*/ 1074420 h 1729740"/>
              <a:gd name="csX8" fmla="*/ 1737360 w 1959644"/>
              <a:gd name="csY8" fmla="*/ 1097280 h 1729740"/>
              <a:gd name="csX9" fmla="*/ 1722120 w 1959644"/>
              <a:gd name="csY9" fmla="*/ 1181100 h 1729740"/>
              <a:gd name="csX10" fmla="*/ 1668780 w 1959644"/>
              <a:gd name="csY10" fmla="*/ 1173480 h 1729740"/>
              <a:gd name="csX11" fmla="*/ 1684020 w 1959644"/>
              <a:gd name="csY11" fmla="*/ 1272540 h 1729740"/>
              <a:gd name="csX12" fmla="*/ 1691640 w 1959644"/>
              <a:gd name="csY12" fmla="*/ 1310640 h 1729740"/>
              <a:gd name="csX13" fmla="*/ 1729740 w 1959644"/>
              <a:gd name="csY13" fmla="*/ 1356360 h 1729740"/>
              <a:gd name="csX14" fmla="*/ 1760220 w 1959644"/>
              <a:gd name="csY14" fmla="*/ 1432560 h 1729740"/>
              <a:gd name="csX15" fmla="*/ 1783080 w 1959644"/>
              <a:gd name="csY15" fmla="*/ 1463040 h 1729740"/>
              <a:gd name="csX16" fmla="*/ 1836420 w 1959644"/>
              <a:gd name="csY16" fmla="*/ 1508760 h 1729740"/>
              <a:gd name="csX17" fmla="*/ 1950720 w 1959644"/>
              <a:gd name="csY17" fmla="*/ 1577340 h 1729740"/>
              <a:gd name="csX18" fmla="*/ 1958340 w 1959644"/>
              <a:gd name="csY18" fmla="*/ 1600200 h 1729740"/>
              <a:gd name="csX19" fmla="*/ 1889760 w 1959644"/>
              <a:gd name="csY19" fmla="*/ 1600200 h 1729740"/>
              <a:gd name="csX20" fmla="*/ 1668780 w 1959644"/>
              <a:gd name="csY20" fmla="*/ 1615440 h 1729740"/>
              <a:gd name="csX21" fmla="*/ 1592580 w 1959644"/>
              <a:gd name="csY21" fmla="*/ 1638300 h 1729740"/>
              <a:gd name="csX22" fmla="*/ 1516380 w 1959644"/>
              <a:gd name="csY22" fmla="*/ 1623060 h 1729740"/>
              <a:gd name="csX23" fmla="*/ 1493520 w 1959644"/>
              <a:gd name="csY23" fmla="*/ 1607820 h 1729740"/>
              <a:gd name="csX24" fmla="*/ 1447800 w 1959644"/>
              <a:gd name="csY24" fmla="*/ 1592580 h 1729740"/>
              <a:gd name="csX25" fmla="*/ 1325880 w 1959644"/>
              <a:gd name="csY25" fmla="*/ 1607820 h 1729740"/>
              <a:gd name="csX26" fmla="*/ 1234440 w 1959644"/>
              <a:gd name="csY26" fmla="*/ 1668780 h 1729740"/>
              <a:gd name="csX27" fmla="*/ 1203960 w 1959644"/>
              <a:gd name="csY27" fmla="*/ 1691640 h 1729740"/>
              <a:gd name="csX28" fmla="*/ 1181100 w 1959644"/>
              <a:gd name="csY28" fmla="*/ 1706880 h 1729740"/>
              <a:gd name="csX29" fmla="*/ 1158240 w 1959644"/>
              <a:gd name="csY29" fmla="*/ 1729740 h 1729740"/>
              <a:gd name="csX30" fmla="*/ 1173480 w 1959644"/>
              <a:gd name="csY30" fmla="*/ 1684020 h 1729740"/>
              <a:gd name="csX31" fmla="*/ 1188720 w 1959644"/>
              <a:gd name="csY31" fmla="*/ 1661160 h 1729740"/>
              <a:gd name="csX32" fmla="*/ 1181100 w 1959644"/>
              <a:gd name="csY32" fmla="*/ 1531620 h 1729740"/>
              <a:gd name="csX33" fmla="*/ 1158240 w 1959644"/>
              <a:gd name="csY33" fmla="*/ 1508760 h 1729740"/>
              <a:gd name="csX34" fmla="*/ 1127760 w 1959644"/>
              <a:gd name="csY34" fmla="*/ 1463040 h 1729740"/>
              <a:gd name="csX35" fmla="*/ 1120140 w 1959644"/>
              <a:gd name="csY35" fmla="*/ 1440180 h 1729740"/>
              <a:gd name="csX36" fmla="*/ 1104900 w 1959644"/>
              <a:gd name="csY36" fmla="*/ 1379220 h 1729740"/>
              <a:gd name="csX37" fmla="*/ 1607820 w 1959644"/>
              <a:gd name="csY37" fmla="*/ 1051560 h 1729740"/>
              <a:gd name="csX38" fmla="*/ 861060 w 1959644"/>
              <a:gd name="csY38" fmla="*/ 1264920 h 1729740"/>
              <a:gd name="csX39" fmla="*/ 838200 w 1959644"/>
              <a:gd name="csY39" fmla="*/ 1257300 h 1729740"/>
              <a:gd name="csX40" fmla="*/ 800100 w 1959644"/>
              <a:gd name="csY40" fmla="*/ 1249680 h 1729740"/>
              <a:gd name="csX41" fmla="*/ 739140 w 1959644"/>
              <a:gd name="csY41" fmla="*/ 1219200 h 1729740"/>
              <a:gd name="csX42" fmla="*/ 708660 w 1959644"/>
              <a:gd name="csY42" fmla="*/ 1203960 h 1729740"/>
              <a:gd name="csX43" fmla="*/ 632460 w 1959644"/>
              <a:gd name="csY43" fmla="*/ 1150620 h 1729740"/>
              <a:gd name="csX44" fmla="*/ 571500 w 1959644"/>
              <a:gd name="csY44" fmla="*/ 1135380 h 1729740"/>
              <a:gd name="csX45" fmla="*/ 533400 w 1959644"/>
              <a:gd name="csY45" fmla="*/ 1104900 h 1729740"/>
              <a:gd name="csX46" fmla="*/ 495300 w 1959644"/>
              <a:gd name="csY46" fmla="*/ 1082040 h 1729740"/>
              <a:gd name="csX47" fmla="*/ 487680 w 1959644"/>
              <a:gd name="csY47" fmla="*/ 960120 h 1729740"/>
              <a:gd name="csX48" fmla="*/ 464820 w 1959644"/>
              <a:gd name="csY48" fmla="*/ 944880 h 1729740"/>
              <a:gd name="csX49" fmla="*/ 388620 w 1959644"/>
              <a:gd name="csY49" fmla="*/ 883920 h 1729740"/>
              <a:gd name="csX50" fmla="*/ 320040 w 1959644"/>
              <a:gd name="csY50" fmla="*/ 853440 h 1729740"/>
              <a:gd name="csX51" fmla="*/ 304800 w 1959644"/>
              <a:gd name="csY51" fmla="*/ 830580 h 1729740"/>
              <a:gd name="csX52" fmla="*/ 228600 w 1959644"/>
              <a:gd name="csY52" fmla="*/ 822960 h 1729740"/>
              <a:gd name="csX53" fmla="*/ 190500 w 1959644"/>
              <a:gd name="csY53" fmla="*/ 845820 h 1729740"/>
              <a:gd name="csX54" fmla="*/ 144780 w 1959644"/>
              <a:gd name="csY54" fmla="*/ 868680 h 1729740"/>
              <a:gd name="csX55" fmla="*/ 60960 w 1959644"/>
              <a:gd name="csY55" fmla="*/ 853440 h 1729740"/>
              <a:gd name="csX56" fmla="*/ 38100 w 1959644"/>
              <a:gd name="csY56" fmla="*/ 830580 h 1729740"/>
              <a:gd name="csX57" fmla="*/ 15240 w 1959644"/>
              <a:gd name="csY57" fmla="*/ 784860 h 1729740"/>
              <a:gd name="csX58" fmla="*/ 0 w 1959644"/>
              <a:gd name="csY58" fmla="*/ 754380 h 1729740"/>
              <a:gd name="csX59" fmla="*/ 22860 w 1959644"/>
              <a:gd name="csY59" fmla="*/ 678180 h 1729740"/>
              <a:gd name="csX60" fmla="*/ 30480 w 1959644"/>
              <a:gd name="csY60" fmla="*/ 655320 h 1729740"/>
              <a:gd name="csX61" fmla="*/ 45720 w 1959644"/>
              <a:gd name="csY61" fmla="*/ 464820 h 1729740"/>
              <a:gd name="csX62" fmla="*/ 53340 w 1959644"/>
              <a:gd name="csY62" fmla="*/ 396240 h 1729740"/>
              <a:gd name="csX63" fmla="*/ 60960 w 1959644"/>
              <a:gd name="csY63" fmla="*/ 304800 h 1729740"/>
              <a:gd name="csX64" fmla="*/ 68580 w 1959644"/>
              <a:gd name="csY64" fmla="*/ 243840 h 1729740"/>
              <a:gd name="csX65" fmla="*/ 99060 w 1959644"/>
              <a:gd name="csY65" fmla="*/ 60960 h 1729740"/>
              <a:gd name="csX66" fmla="*/ 144780 w 1959644"/>
              <a:gd name="csY66" fmla="*/ 45720 h 1729740"/>
              <a:gd name="csX67" fmla="*/ 175260 w 1959644"/>
              <a:gd name="csY67" fmla="*/ 22860 h 1729740"/>
              <a:gd name="csX68" fmla="*/ 205740 w 1959644"/>
              <a:gd name="csY68" fmla="*/ 0 h 1729740"/>
              <a:gd name="csX0" fmla="*/ 1539240 w 1959644"/>
              <a:gd name="csY0" fmla="*/ 746760 h 1729740"/>
              <a:gd name="csX1" fmla="*/ 1638300 w 1959644"/>
              <a:gd name="csY1" fmla="*/ 769620 h 1729740"/>
              <a:gd name="csX2" fmla="*/ 1691640 w 1959644"/>
              <a:gd name="csY2" fmla="*/ 815340 h 1729740"/>
              <a:gd name="csX3" fmla="*/ 1699260 w 1959644"/>
              <a:gd name="csY3" fmla="*/ 861060 h 1729740"/>
              <a:gd name="csX4" fmla="*/ 1676400 w 1959644"/>
              <a:gd name="csY4" fmla="*/ 922020 h 1729740"/>
              <a:gd name="csX5" fmla="*/ 1653540 w 1959644"/>
              <a:gd name="csY5" fmla="*/ 1005840 h 1729740"/>
              <a:gd name="csX6" fmla="*/ 1661160 w 1959644"/>
              <a:gd name="csY6" fmla="*/ 1059180 h 1729740"/>
              <a:gd name="csX7" fmla="*/ 1714500 w 1959644"/>
              <a:gd name="csY7" fmla="*/ 1074420 h 1729740"/>
              <a:gd name="csX8" fmla="*/ 1737360 w 1959644"/>
              <a:gd name="csY8" fmla="*/ 1097280 h 1729740"/>
              <a:gd name="csX9" fmla="*/ 1722120 w 1959644"/>
              <a:gd name="csY9" fmla="*/ 1181100 h 1729740"/>
              <a:gd name="csX10" fmla="*/ 1668780 w 1959644"/>
              <a:gd name="csY10" fmla="*/ 1173480 h 1729740"/>
              <a:gd name="csX11" fmla="*/ 1684020 w 1959644"/>
              <a:gd name="csY11" fmla="*/ 1272540 h 1729740"/>
              <a:gd name="csX12" fmla="*/ 1691640 w 1959644"/>
              <a:gd name="csY12" fmla="*/ 1310640 h 1729740"/>
              <a:gd name="csX13" fmla="*/ 1729740 w 1959644"/>
              <a:gd name="csY13" fmla="*/ 1356360 h 1729740"/>
              <a:gd name="csX14" fmla="*/ 1760220 w 1959644"/>
              <a:gd name="csY14" fmla="*/ 1432560 h 1729740"/>
              <a:gd name="csX15" fmla="*/ 1783080 w 1959644"/>
              <a:gd name="csY15" fmla="*/ 1463040 h 1729740"/>
              <a:gd name="csX16" fmla="*/ 1836420 w 1959644"/>
              <a:gd name="csY16" fmla="*/ 1508760 h 1729740"/>
              <a:gd name="csX17" fmla="*/ 1950720 w 1959644"/>
              <a:gd name="csY17" fmla="*/ 1577340 h 1729740"/>
              <a:gd name="csX18" fmla="*/ 1958340 w 1959644"/>
              <a:gd name="csY18" fmla="*/ 1600200 h 1729740"/>
              <a:gd name="csX19" fmla="*/ 1889760 w 1959644"/>
              <a:gd name="csY19" fmla="*/ 1600200 h 1729740"/>
              <a:gd name="csX20" fmla="*/ 1668780 w 1959644"/>
              <a:gd name="csY20" fmla="*/ 1615440 h 1729740"/>
              <a:gd name="csX21" fmla="*/ 1592580 w 1959644"/>
              <a:gd name="csY21" fmla="*/ 1638300 h 1729740"/>
              <a:gd name="csX22" fmla="*/ 1516380 w 1959644"/>
              <a:gd name="csY22" fmla="*/ 1623060 h 1729740"/>
              <a:gd name="csX23" fmla="*/ 1493520 w 1959644"/>
              <a:gd name="csY23" fmla="*/ 1607820 h 1729740"/>
              <a:gd name="csX24" fmla="*/ 1447800 w 1959644"/>
              <a:gd name="csY24" fmla="*/ 1592580 h 1729740"/>
              <a:gd name="csX25" fmla="*/ 1325880 w 1959644"/>
              <a:gd name="csY25" fmla="*/ 1607820 h 1729740"/>
              <a:gd name="csX26" fmla="*/ 1234440 w 1959644"/>
              <a:gd name="csY26" fmla="*/ 1668780 h 1729740"/>
              <a:gd name="csX27" fmla="*/ 1203960 w 1959644"/>
              <a:gd name="csY27" fmla="*/ 1691640 h 1729740"/>
              <a:gd name="csX28" fmla="*/ 1181100 w 1959644"/>
              <a:gd name="csY28" fmla="*/ 1706880 h 1729740"/>
              <a:gd name="csX29" fmla="*/ 1158240 w 1959644"/>
              <a:gd name="csY29" fmla="*/ 1729740 h 1729740"/>
              <a:gd name="csX30" fmla="*/ 1173480 w 1959644"/>
              <a:gd name="csY30" fmla="*/ 1684020 h 1729740"/>
              <a:gd name="csX31" fmla="*/ 1188720 w 1959644"/>
              <a:gd name="csY31" fmla="*/ 1661160 h 1729740"/>
              <a:gd name="csX32" fmla="*/ 1181100 w 1959644"/>
              <a:gd name="csY32" fmla="*/ 1531620 h 1729740"/>
              <a:gd name="csX33" fmla="*/ 1158240 w 1959644"/>
              <a:gd name="csY33" fmla="*/ 1508760 h 1729740"/>
              <a:gd name="csX34" fmla="*/ 1127760 w 1959644"/>
              <a:gd name="csY34" fmla="*/ 1463040 h 1729740"/>
              <a:gd name="csX35" fmla="*/ 1120140 w 1959644"/>
              <a:gd name="csY35" fmla="*/ 1440180 h 1729740"/>
              <a:gd name="csX36" fmla="*/ 1607820 w 1959644"/>
              <a:gd name="csY36" fmla="*/ 1051560 h 1729740"/>
              <a:gd name="csX37" fmla="*/ 861060 w 1959644"/>
              <a:gd name="csY37" fmla="*/ 1264920 h 1729740"/>
              <a:gd name="csX38" fmla="*/ 838200 w 1959644"/>
              <a:gd name="csY38" fmla="*/ 1257300 h 1729740"/>
              <a:gd name="csX39" fmla="*/ 800100 w 1959644"/>
              <a:gd name="csY39" fmla="*/ 1249680 h 1729740"/>
              <a:gd name="csX40" fmla="*/ 739140 w 1959644"/>
              <a:gd name="csY40" fmla="*/ 1219200 h 1729740"/>
              <a:gd name="csX41" fmla="*/ 708660 w 1959644"/>
              <a:gd name="csY41" fmla="*/ 1203960 h 1729740"/>
              <a:gd name="csX42" fmla="*/ 632460 w 1959644"/>
              <a:gd name="csY42" fmla="*/ 1150620 h 1729740"/>
              <a:gd name="csX43" fmla="*/ 571500 w 1959644"/>
              <a:gd name="csY43" fmla="*/ 1135380 h 1729740"/>
              <a:gd name="csX44" fmla="*/ 533400 w 1959644"/>
              <a:gd name="csY44" fmla="*/ 1104900 h 1729740"/>
              <a:gd name="csX45" fmla="*/ 495300 w 1959644"/>
              <a:gd name="csY45" fmla="*/ 1082040 h 1729740"/>
              <a:gd name="csX46" fmla="*/ 487680 w 1959644"/>
              <a:gd name="csY46" fmla="*/ 960120 h 1729740"/>
              <a:gd name="csX47" fmla="*/ 464820 w 1959644"/>
              <a:gd name="csY47" fmla="*/ 944880 h 1729740"/>
              <a:gd name="csX48" fmla="*/ 388620 w 1959644"/>
              <a:gd name="csY48" fmla="*/ 883920 h 1729740"/>
              <a:gd name="csX49" fmla="*/ 320040 w 1959644"/>
              <a:gd name="csY49" fmla="*/ 853440 h 1729740"/>
              <a:gd name="csX50" fmla="*/ 304800 w 1959644"/>
              <a:gd name="csY50" fmla="*/ 830580 h 1729740"/>
              <a:gd name="csX51" fmla="*/ 228600 w 1959644"/>
              <a:gd name="csY51" fmla="*/ 822960 h 1729740"/>
              <a:gd name="csX52" fmla="*/ 190500 w 1959644"/>
              <a:gd name="csY52" fmla="*/ 845820 h 1729740"/>
              <a:gd name="csX53" fmla="*/ 144780 w 1959644"/>
              <a:gd name="csY53" fmla="*/ 868680 h 1729740"/>
              <a:gd name="csX54" fmla="*/ 60960 w 1959644"/>
              <a:gd name="csY54" fmla="*/ 853440 h 1729740"/>
              <a:gd name="csX55" fmla="*/ 38100 w 1959644"/>
              <a:gd name="csY55" fmla="*/ 830580 h 1729740"/>
              <a:gd name="csX56" fmla="*/ 15240 w 1959644"/>
              <a:gd name="csY56" fmla="*/ 784860 h 1729740"/>
              <a:gd name="csX57" fmla="*/ 0 w 1959644"/>
              <a:gd name="csY57" fmla="*/ 754380 h 1729740"/>
              <a:gd name="csX58" fmla="*/ 22860 w 1959644"/>
              <a:gd name="csY58" fmla="*/ 678180 h 1729740"/>
              <a:gd name="csX59" fmla="*/ 30480 w 1959644"/>
              <a:gd name="csY59" fmla="*/ 655320 h 1729740"/>
              <a:gd name="csX60" fmla="*/ 45720 w 1959644"/>
              <a:gd name="csY60" fmla="*/ 464820 h 1729740"/>
              <a:gd name="csX61" fmla="*/ 53340 w 1959644"/>
              <a:gd name="csY61" fmla="*/ 396240 h 1729740"/>
              <a:gd name="csX62" fmla="*/ 60960 w 1959644"/>
              <a:gd name="csY62" fmla="*/ 304800 h 1729740"/>
              <a:gd name="csX63" fmla="*/ 68580 w 1959644"/>
              <a:gd name="csY63" fmla="*/ 243840 h 1729740"/>
              <a:gd name="csX64" fmla="*/ 99060 w 1959644"/>
              <a:gd name="csY64" fmla="*/ 60960 h 1729740"/>
              <a:gd name="csX65" fmla="*/ 144780 w 1959644"/>
              <a:gd name="csY65" fmla="*/ 45720 h 1729740"/>
              <a:gd name="csX66" fmla="*/ 175260 w 1959644"/>
              <a:gd name="csY66" fmla="*/ 22860 h 1729740"/>
              <a:gd name="csX67" fmla="*/ 205740 w 1959644"/>
              <a:gd name="csY67" fmla="*/ 0 h 1729740"/>
              <a:gd name="csX0" fmla="*/ 1539240 w 1959644"/>
              <a:gd name="csY0" fmla="*/ 746760 h 1729740"/>
              <a:gd name="csX1" fmla="*/ 1638300 w 1959644"/>
              <a:gd name="csY1" fmla="*/ 769620 h 1729740"/>
              <a:gd name="csX2" fmla="*/ 1691640 w 1959644"/>
              <a:gd name="csY2" fmla="*/ 815340 h 1729740"/>
              <a:gd name="csX3" fmla="*/ 1699260 w 1959644"/>
              <a:gd name="csY3" fmla="*/ 861060 h 1729740"/>
              <a:gd name="csX4" fmla="*/ 1676400 w 1959644"/>
              <a:gd name="csY4" fmla="*/ 922020 h 1729740"/>
              <a:gd name="csX5" fmla="*/ 1653540 w 1959644"/>
              <a:gd name="csY5" fmla="*/ 1005840 h 1729740"/>
              <a:gd name="csX6" fmla="*/ 1661160 w 1959644"/>
              <a:gd name="csY6" fmla="*/ 1059180 h 1729740"/>
              <a:gd name="csX7" fmla="*/ 1714500 w 1959644"/>
              <a:gd name="csY7" fmla="*/ 1074420 h 1729740"/>
              <a:gd name="csX8" fmla="*/ 1737360 w 1959644"/>
              <a:gd name="csY8" fmla="*/ 1097280 h 1729740"/>
              <a:gd name="csX9" fmla="*/ 1722120 w 1959644"/>
              <a:gd name="csY9" fmla="*/ 1181100 h 1729740"/>
              <a:gd name="csX10" fmla="*/ 1668780 w 1959644"/>
              <a:gd name="csY10" fmla="*/ 1173480 h 1729740"/>
              <a:gd name="csX11" fmla="*/ 1684020 w 1959644"/>
              <a:gd name="csY11" fmla="*/ 1272540 h 1729740"/>
              <a:gd name="csX12" fmla="*/ 1691640 w 1959644"/>
              <a:gd name="csY12" fmla="*/ 1310640 h 1729740"/>
              <a:gd name="csX13" fmla="*/ 1729740 w 1959644"/>
              <a:gd name="csY13" fmla="*/ 1356360 h 1729740"/>
              <a:gd name="csX14" fmla="*/ 1760220 w 1959644"/>
              <a:gd name="csY14" fmla="*/ 1432560 h 1729740"/>
              <a:gd name="csX15" fmla="*/ 1783080 w 1959644"/>
              <a:gd name="csY15" fmla="*/ 1463040 h 1729740"/>
              <a:gd name="csX16" fmla="*/ 1836420 w 1959644"/>
              <a:gd name="csY16" fmla="*/ 1508760 h 1729740"/>
              <a:gd name="csX17" fmla="*/ 1950720 w 1959644"/>
              <a:gd name="csY17" fmla="*/ 1577340 h 1729740"/>
              <a:gd name="csX18" fmla="*/ 1958340 w 1959644"/>
              <a:gd name="csY18" fmla="*/ 1600200 h 1729740"/>
              <a:gd name="csX19" fmla="*/ 1889760 w 1959644"/>
              <a:gd name="csY19" fmla="*/ 1600200 h 1729740"/>
              <a:gd name="csX20" fmla="*/ 1668780 w 1959644"/>
              <a:gd name="csY20" fmla="*/ 1615440 h 1729740"/>
              <a:gd name="csX21" fmla="*/ 1592580 w 1959644"/>
              <a:gd name="csY21" fmla="*/ 1638300 h 1729740"/>
              <a:gd name="csX22" fmla="*/ 1516380 w 1959644"/>
              <a:gd name="csY22" fmla="*/ 1623060 h 1729740"/>
              <a:gd name="csX23" fmla="*/ 1493520 w 1959644"/>
              <a:gd name="csY23" fmla="*/ 1607820 h 1729740"/>
              <a:gd name="csX24" fmla="*/ 1447800 w 1959644"/>
              <a:gd name="csY24" fmla="*/ 1592580 h 1729740"/>
              <a:gd name="csX25" fmla="*/ 1325880 w 1959644"/>
              <a:gd name="csY25" fmla="*/ 1607820 h 1729740"/>
              <a:gd name="csX26" fmla="*/ 1234440 w 1959644"/>
              <a:gd name="csY26" fmla="*/ 1668780 h 1729740"/>
              <a:gd name="csX27" fmla="*/ 1203960 w 1959644"/>
              <a:gd name="csY27" fmla="*/ 1691640 h 1729740"/>
              <a:gd name="csX28" fmla="*/ 1181100 w 1959644"/>
              <a:gd name="csY28" fmla="*/ 1706880 h 1729740"/>
              <a:gd name="csX29" fmla="*/ 1158240 w 1959644"/>
              <a:gd name="csY29" fmla="*/ 1729740 h 1729740"/>
              <a:gd name="csX30" fmla="*/ 1173480 w 1959644"/>
              <a:gd name="csY30" fmla="*/ 1684020 h 1729740"/>
              <a:gd name="csX31" fmla="*/ 1188720 w 1959644"/>
              <a:gd name="csY31" fmla="*/ 1661160 h 1729740"/>
              <a:gd name="csX32" fmla="*/ 1181100 w 1959644"/>
              <a:gd name="csY32" fmla="*/ 1531620 h 1729740"/>
              <a:gd name="csX33" fmla="*/ 1158240 w 1959644"/>
              <a:gd name="csY33" fmla="*/ 1508760 h 1729740"/>
              <a:gd name="csX34" fmla="*/ 1127760 w 1959644"/>
              <a:gd name="csY34" fmla="*/ 1463040 h 1729740"/>
              <a:gd name="csX35" fmla="*/ 1607820 w 1959644"/>
              <a:gd name="csY35" fmla="*/ 1051560 h 1729740"/>
              <a:gd name="csX36" fmla="*/ 861060 w 1959644"/>
              <a:gd name="csY36" fmla="*/ 1264920 h 1729740"/>
              <a:gd name="csX37" fmla="*/ 838200 w 1959644"/>
              <a:gd name="csY37" fmla="*/ 1257300 h 1729740"/>
              <a:gd name="csX38" fmla="*/ 800100 w 1959644"/>
              <a:gd name="csY38" fmla="*/ 1249680 h 1729740"/>
              <a:gd name="csX39" fmla="*/ 739140 w 1959644"/>
              <a:gd name="csY39" fmla="*/ 1219200 h 1729740"/>
              <a:gd name="csX40" fmla="*/ 708660 w 1959644"/>
              <a:gd name="csY40" fmla="*/ 1203960 h 1729740"/>
              <a:gd name="csX41" fmla="*/ 632460 w 1959644"/>
              <a:gd name="csY41" fmla="*/ 1150620 h 1729740"/>
              <a:gd name="csX42" fmla="*/ 571500 w 1959644"/>
              <a:gd name="csY42" fmla="*/ 1135380 h 1729740"/>
              <a:gd name="csX43" fmla="*/ 533400 w 1959644"/>
              <a:gd name="csY43" fmla="*/ 1104900 h 1729740"/>
              <a:gd name="csX44" fmla="*/ 495300 w 1959644"/>
              <a:gd name="csY44" fmla="*/ 1082040 h 1729740"/>
              <a:gd name="csX45" fmla="*/ 487680 w 1959644"/>
              <a:gd name="csY45" fmla="*/ 960120 h 1729740"/>
              <a:gd name="csX46" fmla="*/ 464820 w 1959644"/>
              <a:gd name="csY46" fmla="*/ 944880 h 1729740"/>
              <a:gd name="csX47" fmla="*/ 388620 w 1959644"/>
              <a:gd name="csY47" fmla="*/ 883920 h 1729740"/>
              <a:gd name="csX48" fmla="*/ 320040 w 1959644"/>
              <a:gd name="csY48" fmla="*/ 853440 h 1729740"/>
              <a:gd name="csX49" fmla="*/ 304800 w 1959644"/>
              <a:gd name="csY49" fmla="*/ 830580 h 1729740"/>
              <a:gd name="csX50" fmla="*/ 228600 w 1959644"/>
              <a:gd name="csY50" fmla="*/ 822960 h 1729740"/>
              <a:gd name="csX51" fmla="*/ 190500 w 1959644"/>
              <a:gd name="csY51" fmla="*/ 845820 h 1729740"/>
              <a:gd name="csX52" fmla="*/ 144780 w 1959644"/>
              <a:gd name="csY52" fmla="*/ 868680 h 1729740"/>
              <a:gd name="csX53" fmla="*/ 60960 w 1959644"/>
              <a:gd name="csY53" fmla="*/ 853440 h 1729740"/>
              <a:gd name="csX54" fmla="*/ 38100 w 1959644"/>
              <a:gd name="csY54" fmla="*/ 830580 h 1729740"/>
              <a:gd name="csX55" fmla="*/ 15240 w 1959644"/>
              <a:gd name="csY55" fmla="*/ 784860 h 1729740"/>
              <a:gd name="csX56" fmla="*/ 0 w 1959644"/>
              <a:gd name="csY56" fmla="*/ 754380 h 1729740"/>
              <a:gd name="csX57" fmla="*/ 22860 w 1959644"/>
              <a:gd name="csY57" fmla="*/ 678180 h 1729740"/>
              <a:gd name="csX58" fmla="*/ 30480 w 1959644"/>
              <a:gd name="csY58" fmla="*/ 655320 h 1729740"/>
              <a:gd name="csX59" fmla="*/ 45720 w 1959644"/>
              <a:gd name="csY59" fmla="*/ 464820 h 1729740"/>
              <a:gd name="csX60" fmla="*/ 53340 w 1959644"/>
              <a:gd name="csY60" fmla="*/ 396240 h 1729740"/>
              <a:gd name="csX61" fmla="*/ 60960 w 1959644"/>
              <a:gd name="csY61" fmla="*/ 304800 h 1729740"/>
              <a:gd name="csX62" fmla="*/ 68580 w 1959644"/>
              <a:gd name="csY62" fmla="*/ 243840 h 1729740"/>
              <a:gd name="csX63" fmla="*/ 99060 w 1959644"/>
              <a:gd name="csY63" fmla="*/ 60960 h 1729740"/>
              <a:gd name="csX64" fmla="*/ 144780 w 1959644"/>
              <a:gd name="csY64" fmla="*/ 45720 h 1729740"/>
              <a:gd name="csX65" fmla="*/ 175260 w 1959644"/>
              <a:gd name="csY65" fmla="*/ 22860 h 1729740"/>
              <a:gd name="csX66" fmla="*/ 205740 w 1959644"/>
              <a:gd name="csY66" fmla="*/ 0 h 1729740"/>
              <a:gd name="csX0" fmla="*/ 1539240 w 1959644"/>
              <a:gd name="csY0" fmla="*/ 746760 h 1729740"/>
              <a:gd name="csX1" fmla="*/ 1638300 w 1959644"/>
              <a:gd name="csY1" fmla="*/ 769620 h 1729740"/>
              <a:gd name="csX2" fmla="*/ 1691640 w 1959644"/>
              <a:gd name="csY2" fmla="*/ 815340 h 1729740"/>
              <a:gd name="csX3" fmla="*/ 1699260 w 1959644"/>
              <a:gd name="csY3" fmla="*/ 861060 h 1729740"/>
              <a:gd name="csX4" fmla="*/ 1676400 w 1959644"/>
              <a:gd name="csY4" fmla="*/ 922020 h 1729740"/>
              <a:gd name="csX5" fmla="*/ 1653540 w 1959644"/>
              <a:gd name="csY5" fmla="*/ 1005840 h 1729740"/>
              <a:gd name="csX6" fmla="*/ 1661160 w 1959644"/>
              <a:gd name="csY6" fmla="*/ 1059180 h 1729740"/>
              <a:gd name="csX7" fmla="*/ 1714500 w 1959644"/>
              <a:gd name="csY7" fmla="*/ 1074420 h 1729740"/>
              <a:gd name="csX8" fmla="*/ 1737360 w 1959644"/>
              <a:gd name="csY8" fmla="*/ 1097280 h 1729740"/>
              <a:gd name="csX9" fmla="*/ 1722120 w 1959644"/>
              <a:gd name="csY9" fmla="*/ 1181100 h 1729740"/>
              <a:gd name="csX10" fmla="*/ 1668780 w 1959644"/>
              <a:gd name="csY10" fmla="*/ 1173480 h 1729740"/>
              <a:gd name="csX11" fmla="*/ 1684020 w 1959644"/>
              <a:gd name="csY11" fmla="*/ 1272540 h 1729740"/>
              <a:gd name="csX12" fmla="*/ 1691640 w 1959644"/>
              <a:gd name="csY12" fmla="*/ 1310640 h 1729740"/>
              <a:gd name="csX13" fmla="*/ 1729740 w 1959644"/>
              <a:gd name="csY13" fmla="*/ 1356360 h 1729740"/>
              <a:gd name="csX14" fmla="*/ 1760220 w 1959644"/>
              <a:gd name="csY14" fmla="*/ 1432560 h 1729740"/>
              <a:gd name="csX15" fmla="*/ 1783080 w 1959644"/>
              <a:gd name="csY15" fmla="*/ 1463040 h 1729740"/>
              <a:gd name="csX16" fmla="*/ 1836420 w 1959644"/>
              <a:gd name="csY16" fmla="*/ 1508760 h 1729740"/>
              <a:gd name="csX17" fmla="*/ 1950720 w 1959644"/>
              <a:gd name="csY17" fmla="*/ 1577340 h 1729740"/>
              <a:gd name="csX18" fmla="*/ 1958340 w 1959644"/>
              <a:gd name="csY18" fmla="*/ 1600200 h 1729740"/>
              <a:gd name="csX19" fmla="*/ 1889760 w 1959644"/>
              <a:gd name="csY19" fmla="*/ 1600200 h 1729740"/>
              <a:gd name="csX20" fmla="*/ 1668780 w 1959644"/>
              <a:gd name="csY20" fmla="*/ 1615440 h 1729740"/>
              <a:gd name="csX21" fmla="*/ 1592580 w 1959644"/>
              <a:gd name="csY21" fmla="*/ 1638300 h 1729740"/>
              <a:gd name="csX22" fmla="*/ 1516380 w 1959644"/>
              <a:gd name="csY22" fmla="*/ 1623060 h 1729740"/>
              <a:gd name="csX23" fmla="*/ 1493520 w 1959644"/>
              <a:gd name="csY23" fmla="*/ 1607820 h 1729740"/>
              <a:gd name="csX24" fmla="*/ 1447800 w 1959644"/>
              <a:gd name="csY24" fmla="*/ 1592580 h 1729740"/>
              <a:gd name="csX25" fmla="*/ 1325880 w 1959644"/>
              <a:gd name="csY25" fmla="*/ 1607820 h 1729740"/>
              <a:gd name="csX26" fmla="*/ 1234440 w 1959644"/>
              <a:gd name="csY26" fmla="*/ 1668780 h 1729740"/>
              <a:gd name="csX27" fmla="*/ 1203960 w 1959644"/>
              <a:gd name="csY27" fmla="*/ 1691640 h 1729740"/>
              <a:gd name="csX28" fmla="*/ 1181100 w 1959644"/>
              <a:gd name="csY28" fmla="*/ 1706880 h 1729740"/>
              <a:gd name="csX29" fmla="*/ 1158240 w 1959644"/>
              <a:gd name="csY29" fmla="*/ 1729740 h 1729740"/>
              <a:gd name="csX30" fmla="*/ 1173480 w 1959644"/>
              <a:gd name="csY30" fmla="*/ 1684020 h 1729740"/>
              <a:gd name="csX31" fmla="*/ 1188720 w 1959644"/>
              <a:gd name="csY31" fmla="*/ 1661160 h 1729740"/>
              <a:gd name="csX32" fmla="*/ 1181100 w 1959644"/>
              <a:gd name="csY32" fmla="*/ 1531620 h 1729740"/>
              <a:gd name="csX33" fmla="*/ 1158240 w 1959644"/>
              <a:gd name="csY33" fmla="*/ 1508760 h 1729740"/>
              <a:gd name="csX34" fmla="*/ 1607820 w 1959644"/>
              <a:gd name="csY34" fmla="*/ 1051560 h 1729740"/>
              <a:gd name="csX35" fmla="*/ 861060 w 1959644"/>
              <a:gd name="csY35" fmla="*/ 1264920 h 1729740"/>
              <a:gd name="csX36" fmla="*/ 838200 w 1959644"/>
              <a:gd name="csY36" fmla="*/ 1257300 h 1729740"/>
              <a:gd name="csX37" fmla="*/ 800100 w 1959644"/>
              <a:gd name="csY37" fmla="*/ 1249680 h 1729740"/>
              <a:gd name="csX38" fmla="*/ 739140 w 1959644"/>
              <a:gd name="csY38" fmla="*/ 1219200 h 1729740"/>
              <a:gd name="csX39" fmla="*/ 708660 w 1959644"/>
              <a:gd name="csY39" fmla="*/ 1203960 h 1729740"/>
              <a:gd name="csX40" fmla="*/ 632460 w 1959644"/>
              <a:gd name="csY40" fmla="*/ 1150620 h 1729740"/>
              <a:gd name="csX41" fmla="*/ 571500 w 1959644"/>
              <a:gd name="csY41" fmla="*/ 1135380 h 1729740"/>
              <a:gd name="csX42" fmla="*/ 533400 w 1959644"/>
              <a:gd name="csY42" fmla="*/ 1104900 h 1729740"/>
              <a:gd name="csX43" fmla="*/ 495300 w 1959644"/>
              <a:gd name="csY43" fmla="*/ 1082040 h 1729740"/>
              <a:gd name="csX44" fmla="*/ 487680 w 1959644"/>
              <a:gd name="csY44" fmla="*/ 960120 h 1729740"/>
              <a:gd name="csX45" fmla="*/ 464820 w 1959644"/>
              <a:gd name="csY45" fmla="*/ 944880 h 1729740"/>
              <a:gd name="csX46" fmla="*/ 388620 w 1959644"/>
              <a:gd name="csY46" fmla="*/ 883920 h 1729740"/>
              <a:gd name="csX47" fmla="*/ 320040 w 1959644"/>
              <a:gd name="csY47" fmla="*/ 853440 h 1729740"/>
              <a:gd name="csX48" fmla="*/ 304800 w 1959644"/>
              <a:gd name="csY48" fmla="*/ 830580 h 1729740"/>
              <a:gd name="csX49" fmla="*/ 228600 w 1959644"/>
              <a:gd name="csY49" fmla="*/ 822960 h 1729740"/>
              <a:gd name="csX50" fmla="*/ 190500 w 1959644"/>
              <a:gd name="csY50" fmla="*/ 845820 h 1729740"/>
              <a:gd name="csX51" fmla="*/ 144780 w 1959644"/>
              <a:gd name="csY51" fmla="*/ 868680 h 1729740"/>
              <a:gd name="csX52" fmla="*/ 60960 w 1959644"/>
              <a:gd name="csY52" fmla="*/ 853440 h 1729740"/>
              <a:gd name="csX53" fmla="*/ 38100 w 1959644"/>
              <a:gd name="csY53" fmla="*/ 830580 h 1729740"/>
              <a:gd name="csX54" fmla="*/ 15240 w 1959644"/>
              <a:gd name="csY54" fmla="*/ 784860 h 1729740"/>
              <a:gd name="csX55" fmla="*/ 0 w 1959644"/>
              <a:gd name="csY55" fmla="*/ 754380 h 1729740"/>
              <a:gd name="csX56" fmla="*/ 22860 w 1959644"/>
              <a:gd name="csY56" fmla="*/ 678180 h 1729740"/>
              <a:gd name="csX57" fmla="*/ 30480 w 1959644"/>
              <a:gd name="csY57" fmla="*/ 655320 h 1729740"/>
              <a:gd name="csX58" fmla="*/ 45720 w 1959644"/>
              <a:gd name="csY58" fmla="*/ 464820 h 1729740"/>
              <a:gd name="csX59" fmla="*/ 53340 w 1959644"/>
              <a:gd name="csY59" fmla="*/ 396240 h 1729740"/>
              <a:gd name="csX60" fmla="*/ 60960 w 1959644"/>
              <a:gd name="csY60" fmla="*/ 304800 h 1729740"/>
              <a:gd name="csX61" fmla="*/ 68580 w 1959644"/>
              <a:gd name="csY61" fmla="*/ 243840 h 1729740"/>
              <a:gd name="csX62" fmla="*/ 99060 w 1959644"/>
              <a:gd name="csY62" fmla="*/ 60960 h 1729740"/>
              <a:gd name="csX63" fmla="*/ 144780 w 1959644"/>
              <a:gd name="csY63" fmla="*/ 45720 h 1729740"/>
              <a:gd name="csX64" fmla="*/ 175260 w 1959644"/>
              <a:gd name="csY64" fmla="*/ 22860 h 1729740"/>
              <a:gd name="csX65" fmla="*/ 205740 w 1959644"/>
              <a:gd name="csY65" fmla="*/ 0 h 1729740"/>
              <a:gd name="csX0" fmla="*/ 1539240 w 1959644"/>
              <a:gd name="csY0" fmla="*/ 746760 h 1729740"/>
              <a:gd name="csX1" fmla="*/ 1638300 w 1959644"/>
              <a:gd name="csY1" fmla="*/ 769620 h 1729740"/>
              <a:gd name="csX2" fmla="*/ 1691640 w 1959644"/>
              <a:gd name="csY2" fmla="*/ 815340 h 1729740"/>
              <a:gd name="csX3" fmla="*/ 1699260 w 1959644"/>
              <a:gd name="csY3" fmla="*/ 861060 h 1729740"/>
              <a:gd name="csX4" fmla="*/ 1676400 w 1959644"/>
              <a:gd name="csY4" fmla="*/ 922020 h 1729740"/>
              <a:gd name="csX5" fmla="*/ 1653540 w 1959644"/>
              <a:gd name="csY5" fmla="*/ 1005840 h 1729740"/>
              <a:gd name="csX6" fmla="*/ 1661160 w 1959644"/>
              <a:gd name="csY6" fmla="*/ 1059180 h 1729740"/>
              <a:gd name="csX7" fmla="*/ 1714500 w 1959644"/>
              <a:gd name="csY7" fmla="*/ 1074420 h 1729740"/>
              <a:gd name="csX8" fmla="*/ 1737360 w 1959644"/>
              <a:gd name="csY8" fmla="*/ 1097280 h 1729740"/>
              <a:gd name="csX9" fmla="*/ 1722120 w 1959644"/>
              <a:gd name="csY9" fmla="*/ 1181100 h 1729740"/>
              <a:gd name="csX10" fmla="*/ 1668780 w 1959644"/>
              <a:gd name="csY10" fmla="*/ 1173480 h 1729740"/>
              <a:gd name="csX11" fmla="*/ 1684020 w 1959644"/>
              <a:gd name="csY11" fmla="*/ 1272540 h 1729740"/>
              <a:gd name="csX12" fmla="*/ 1691640 w 1959644"/>
              <a:gd name="csY12" fmla="*/ 1310640 h 1729740"/>
              <a:gd name="csX13" fmla="*/ 1729740 w 1959644"/>
              <a:gd name="csY13" fmla="*/ 1356360 h 1729740"/>
              <a:gd name="csX14" fmla="*/ 1760220 w 1959644"/>
              <a:gd name="csY14" fmla="*/ 1432560 h 1729740"/>
              <a:gd name="csX15" fmla="*/ 1783080 w 1959644"/>
              <a:gd name="csY15" fmla="*/ 1463040 h 1729740"/>
              <a:gd name="csX16" fmla="*/ 1836420 w 1959644"/>
              <a:gd name="csY16" fmla="*/ 1508760 h 1729740"/>
              <a:gd name="csX17" fmla="*/ 1950720 w 1959644"/>
              <a:gd name="csY17" fmla="*/ 1577340 h 1729740"/>
              <a:gd name="csX18" fmla="*/ 1958340 w 1959644"/>
              <a:gd name="csY18" fmla="*/ 1600200 h 1729740"/>
              <a:gd name="csX19" fmla="*/ 1889760 w 1959644"/>
              <a:gd name="csY19" fmla="*/ 1600200 h 1729740"/>
              <a:gd name="csX20" fmla="*/ 1668780 w 1959644"/>
              <a:gd name="csY20" fmla="*/ 1615440 h 1729740"/>
              <a:gd name="csX21" fmla="*/ 1592580 w 1959644"/>
              <a:gd name="csY21" fmla="*/ 1638300 h 1729740"/>
              <a:gd name="csX22" fmla="*/ 1516380 w 1959644"/>
              <a:gd name="csY22" fmla="*/ 1623060 h 1729740"/>
              <a:gd name="csX23" fmla="*/ 1493520 w 1959644"/>
              <a:gd name="csY23" fmla="*/ 1607820 h 1729740"/>
              <a:gd name="csX24" fmla="*/ 1447800 w 1959644"/>
              <a:gd name="csY24" fmla="*/ 1592580 h 1729740"/>
              <a:gd name="csX25" fmla="*/ 1325880 w 1959644"/>
              <a:gd name="csY25" fmla="*/ 1607820 h 1729740"/>
              <a:gd name="csX26" fmla="*/ 1234440 w 1959644"/>
              <a:gd name="csY26" fmla="*/ 1668780 h 1729740"/>
              <a:gd name="csX27" fmla="*/ 1203960 w 1959644"/>
              <a:gd name="csY27" fmla="*/ 1691640 h 1729740"/>
              <a:gd name="csX28" fmla="*/ 1181100 w 1959644"/>
              <a:gd name="csY28" fmla="*/ 1706880 h 1729740"/>
              <a:gd name="csX29" fmla="*/ 1158240 w 1959644"/>
              <a:gd name="csY29" fmla="*/ 1729740 h 1729740"/>
              <a:gd name="csX30" fmla="*/ 1173480 w 1959644"/>
              <a:gd name="csY30" fmla="*/ 1684020 h 1729740"/>
              <a:gd name="csX31" fmla="*/ 1188720 w 1959644"/>
              <a:gd name="csY31" fmla="*/ 1661160 h 1729740"/>
              <a:gd name="csX32" fmla="*/ 1181100 w 1959644"/>
              <a:gd name="csY32" fmla="*/ 1531620 h 1729740"/>
              <a:gd name="csX33" fmla="*/ 1607820 w 1959644"/>
              <a:gd name="csY33" fmla="*/ 1051560 h 1729740"/>
              <a:gd name="csX34" fmla="*/ 861060 w 1959644"/>
              <a:gd name="csY34" fmla="*/ 1264920 h 1729740"/>
              <a:gd name="csX35" fmla="*/ 838200 w 1959644"/>
              <a:gd name="csY35" fmla="*/ 1257300 h 1729740"/>
              <a:gd name="csX36" fmla="*/ 800100 w 1959644"/>
              <a:gd name="csY36" fmla="*/ 1249680 h 1729740"/>
              <a:gd name="csX37" fmla="*/ 739140 w 1959644"/>
              <a:gd name="csY37" fmla="*/ 1219200 h 1729740"/>
              <a:gd name="csX38" fmla="*/ 708660 w 1959644"/>
              <a:gd name="csY38" fmla="*/ 1203960 h 1729740"/>
              <a:gd name="csX39" fmla="*/ 632460 w 1959644"/>
              <a:gd name="csY39" fmla="*/ 1150620 h 1729740"/>
              <a:gd name="csX40" fmla="*/ 571500 w 1959644"/>
              <a:gd name="csY40" fmla="*/ 1135380 h 1729740"/>
              <a:gd name="csX41" fmla="*/ 533400 w 1959644"/>
              <a:gd name="csY41" fmla="*/ 1104900 h 1729740"/>
              <a:gd name="csX42" fmla="*/ 495300 w 1959644"/>
              <a:gd name="csY42" fmla="*/ 1082040 h 1729740"/>
              <a:gd name="csX43" fmla="*/ 487680 w 1959644"/>
              <a:gd name="csY43" fmla="*/ 960120 h 1729740"/>
              <a:gd name="csX44" fmla="*/ 464820 w 1959644"/>
              <a:gd name="csY44" fmla="*/ 944880 h 1729740"/>
              <a:gd name="csX45" fmla="*/ 388620 w 1959644"/>
              <a:gd name="csY45" fmla="*/ 883920 h 1729740"/>
              <a:gd name="csX46" fmla="*/ 320040 w 1959644"/>
              <a:gd name="csY46" fmla="*/ 853440 h 1729740"/>
              <a:gd name="csX47" fmla="*/ 304800 w 1959644"/>
              <a:gd name="csY47" fmla="*/ 830580 h 1729740"/>
              <a:gd name="csX48" fmla="*/ 228600 w 1959644"/>
              <a:gd name="csY48" fmla="*/ 822960 h 1729740"/>
              <a:gd name="csX49" fmla="*/ 190500 w 1959644"/>
              <a:gd name="csY49" fmla="*/ 845820 h 1729740"/>
              <a:gd name="csX50" fmla="*/ 144780 w 1959644"/>
              <a:gd name="csY50" fmla="*/ 868680 h 1729740"/>
              <a:gd name="csX51" fmla="*/ 60960 w 1959644"/>
              <a:gd name="csY51" fmla="*/ 853440 h 1729740"/>
              <a:gd name="csX52" fmla="*/ 38100 w 1959644"/>
              <a:gd name="csY52" fmla="*/ 830580 h 1729740"/>
              <a:gd name="csX53" fmla="*/ 15240 w 1959644"/>
              <a:gd name="csY53" fmla="*/ 784860 h 1729740"/>
              <a:gd name="csX54" fmla="*/ 0 w 1959644"/>
              <a:gd name="csY54" fmla="*/ 754380 h 1729740"/>
              <a:gd name="csX55" fmla="*/ 22860 w 1959644"/>
              <a:gd name="csY55" fmla="*/ 678180 h 1729740"/>
              <a:gd name="csX56" fmla="*/ 30480 w 1959644"/>
              <a:gd name="csY56" fmla="*/ 655320 h 1729740"/>
              <a:gd name="csX57" fmla="*/ 45720 w 1959644"/>
              <a:gd name="csY57" fmla="*/ 464820 h 1729740"/>
              <a:gd name="csX58" fmla="*/ 53340 w 1959644"/>
              <a:gd name="csY58" fmla="*/ 396240 h 1729740"/>
              <a:gd name="csX59" fmla="*/ 60960 w 1959644"/>
              <a:gd name="csY59" fmla="*/ 304800 h 1729740"/>
              <a:gd name="csX60" fmla="*/ 68580 w 1959644"/>
              <a:gd name="csY60" fmla="*/ 243840 h 1729740"/>
              <a:gd name="csX61" fmla="*/ 99060 w 1959644"/>
              <a:gd name="csY61" fmla="*/ 60960 h 1729740"/>
              <a:gd name="csX62" fmla="*/ 144780 w 1959644"/>
              <a:gd name="csY62" fmla="*/ 45720 h 1729740"/>
              <a:gd name="csX63" fmla="*/ 175260 w 1959644"/>
              <a:gd name="csY63" fmla="*/ 22860 h 1729740"/>
              <a:gd name="csX64" fmla="*/ 205740 w 1959644"/>
              <a:gd name="csY64" fmla="*/ 0 h 1729740"/>
              <a:gd name="csX0" fmla="*/ 1539240 w 1959644"/>
              <a:gd name="csY0" fmla="*/ 746760 h 1729740"/>
              <a:gd name="csX1" fmla="*/ 1638300 w 1959644"/>
              <a:gd name="csY1" fmla="*/ 769620 h 1729740"/>
              <a:gd name="csX2" fmla="*/ 1691640 w 1959644"/>
              <a:gd name="csY2" fmla="*/ 815340 h 1729740"/>
              <a:gd name="csX3" fmla="*/ 1699260 w 1959644"/>
              <a:gd name="csY3" fmla="*/ 861060 h 1729740"/>
              <a:gd name="csX4" fmla="*/ 1676400 w 1959644"/>
              <a:gd name="csY4" fmla="*/ 922020 h 1729740"/>
              <a:gd name="csX5" fmla="*/ 1653540 w 1959644"/>
              <a:gd name="csY5" fmla="*/ 1005840 h 1729740"/>
              <a:gd name="csX6" fmla="*/ 1661160 w 1959644"/>
              <a:gd name="csY6" fmla="*/ 1059180 h 1729740"/>
              <a:gd name="csX7" fmla="*/ 1714500 w 1959644"/>
              <a:gd name="csY7" fmla="*/ 1074420 h 1729740"/>
              <a:gd name="csX8" fmla="*/ 1737360 w 1959644"/>
              <a:gd name="csY8" fmla="*/ 1097280 h 1729740"/>
              <a:gd name="csX9" fmla="*/ 1722120 w 1959644"/>
              <a:gd name="csY9" fmla="*/ 1181100 h 1729740"/>
              <a:gd name="csX10" fmla="*/ 1668780 w 1959644"/>
              <a:gd name="csY10" fmla="*/ 1173480 h 1729740"/>
              <a:gd name="csX11" fmla="*/ 1684020 w 1959644"/>
              <a:gd name="csY11" fmla="*/ 1272540 h 1729740"/>
              <a:gd name="csX12" fmla="*/ 1691640 w 1959644"/>
              <a:gd name="csY12" fmla="*/ 1310640 h 1729740"/>
              <a:gd name="csX13" fmla="*/ 1729740 w 1959644"/>
              <a:gd name="csY13" fmla="*/ 1356360 h 1729740"/>
              <a:gd name="csX14" fmla="*/ 1760220 w 1959644"/>
              <a:gd name="csY14" fmla="*/ 1432560 h 1729740"/>
              <a:gd name="csX15" fmla="*/ 1783080 w 1959644"/>
              <a:gd name="csY15" fmla="*/ 1463040 h 1729740"/>
              <a:gd name="csX16" fmla="*/ 1836420 w 1959644"/>
              <a:gd name="csY16" fmla="*/ 1508760 h 1729740"/>
              <a:gd name="csX17" fmla="*/ 1950720 w 1959644"/>
              <a:gd name="csY17" fmla="*/ 1577340 h 1729740"/>
              <a:gd name="csX18" fmla="*/ 1958340 w 1959644"/>
              <a:gd name="csY18" fmla="*/ 1600200 h 1729740"/>
              <a:gd name="csX19" fmla="*/ 1889760 w 1959644"/>
              <a:gd name="csY19" fmla="*/ 1600200 h 1729740"/>
              <a:gd name="csX20" fmla="*/ 1668780 w 1959644"/>
              <a:gd name="csY20" fmla="*/ 1615440 h 1729740"/>
              <a:gd name="csX21" fmla="*/ 1592580 w 1959644"/>
              <a:gd name="csY21" fmla="*/ 1638300 h 1729740"/>
              <a:gd name="csX22" fmla="*/ 1516380 w 1959644"/>
              <a:gd name="csY22" fmla="*/ 1623060 h 1729740"/>
              <a:gd name="csX23" fmla="*/ 1493520 w 1959644"/>
              <a:gd name="csY23" fmla="*/ 1607820 h 1729740"/>
              <a:gd name="csX24" fmla="*/ 1447800 w 1959644"/>
              <a:gd name="csY24" fmla="*/ 1592580 h 1729740"/>
              <a:gd name="csX25" fmla="*/ 1325880 w 1959644"/>
              <a:gd name="csY25" fmla="*/ 1607820 h 1729740"/>
              <a:gd name="csX26" fmla="*/ 1234440 w 1959644"/>
              <a:gd name="csY26" fmla="*/ 1668780 h 1729740"/>
              <a:gd name="csX27" fmla="*/ 1203960 w 1959644"/>
              <a:gd name="csY27" fmla="*/ 1691640 h 1729740"/>
              <a:gd name="csX28" fmla="*/ 1181100 w 1959644"/>
              <a:gd name="csY28" fmla="*/ 1706880 h 1729740"/>
              <a:gd name="csX29" fmla="*/ 1158240 w 1959644"/>
              <a:gd name="csY29" fmla="*/ 1729740 h 1729740"/>
              <a:gd name="csX30" fmla="*/ 1173480 w 1959644"/>
              <a:gd name="csY30" fmla="*/ 1684020 h 1729740"/>
              <a:gd name="csX31" fmla="*/ 1188720 w 1959644"/>
              <a:gd name="csY31" fmla="*/ 1661160 h 1729740"/>
              <a:gd name="csX32" fmla="*/ 1607820 w 1959644"/>
              <a:gd name="csY32" fmla="*/ 1051560 h 1729740"/>
              <a:gd name="csX33" fmla="*/ 861060 w 1959644"/>
              <a:gd name="csY33" fmla="*/ 1264920 h 1729740"/>
              <a:gd name="csX34" fmla="*/ 838200 w 1959644"/>
              <a:gd name="csY34" fmla="*/ 1257300 h 1729740"/>
              <a:gd name="csX35" fmla="*/ 800100 w 1959644"/>
              <a:gd name="csY35" fmla="*/ 1249680 h 1729740"/>
              <a:gd name="csX36" fmla="*/ 739140 w 1959644"/>
              <a:gd name="csY36" fmla="*/ 1219200 h 1729740"/>
              <a:gd name="csX37" fmla="*/ 708660 w 1959644"/>
              <a:gd name="csY37" fmla="*/ 1203960 h 1729740"/>
              <a:gd name="csX38" fmla="*/ 632460 w 1959644"/>
              <a:gd name="csY38" fmla="*/ 1150620 h 1729740"/>
              <a:gd name="csX39" fmla="*/ 571500 w 1959644"/>
              <a:gd name="csY39" fmla="*/ 1135380 h 1729740"/>
              <a:gd name="csX40" fmla="*/ 533400 w 1959644"/>
              <a:gd name="csY40" fmla="*/ 1104900 h 1729740"/>
              <a:gd name="csX41" fmla="*/ 495300 w 1959644"/>
              <a:gd name="csY41" fmla="*/ 1082040 h 1729740"/>
              <a:gd name="csX42" fmla="*/ 487680 w 1959644"/>
              <a:gd name="csY42" fmla="*/ 960120 h 1729740"/>
              <a:gd name="csX43" fmla="*/ 464820 w 1959644"/>
              <a:gd name="csY43" fmla="*/ 944880 h 1729740"/>
              <a:gd name="csX44" fmla="*/ 388620 w 1959644"/>
              <a:gd name="csY44" fmla="*/ 883920 h 1729740"/>
              <a:gd name="csX45" fmla="*/ 320040 w 1959644"/>
              <a:gd name="csY45" fmla="*/ 853440 h 1729740"/>
              <a:gd name="csX46" fmla="*/ 304800 w 1959644"/>
              <a:gd name="csY46" fmla="*/ 830580 h 1729740"/>
              <a:gd name="csX47" fmla="*/ 228600 w 1959644"/>
              <a:gd name="csY47" fmla="*/ 822960 h 1729740"/>
              <a:gd name="csX48" fmla="*/ 190500 w 1959644"/>
              <a:gd name="csY48" fmla="*/ 845820 h 1729740"/>
              <a:gd name="csX49" fmla="*/ 144780 w 1959644"/>
              <a:gd name="csY49" fmla="*/ 868680 h 1729740"/>
              <a:gd name="csX50" fmla="*/ 60960 w 1959644"/>
              <a:gd name="csY50" fmla="*/ 853440 h 1729740"/>
              <a:gd name="csX51" fmla="*/ 38100 w 1959644"/>
              <a:gd name="csY51" fmla="*/ 830580 h 1729740"/>
              <a:gd name="csX52" fmla="*/ 15240 w 1959644"/>
              <a:gd name="csY52" fmla="*/ 784860 h 1729740"/>
              <a:gd name="csX53" fmla="*/ 0 w 1959644"/>
              <a:gd name="csY53" fmla="*/ 754380 h 1729740"/>
              <a:gd name="csX54" fmla="*/ 22860 w 1959644"/>
              <a:gd name="csY54" fmla="*/ 678180 h 1729740"/>
              <a:gd name="csX55" fmla="*/ 30480 w 1959644"/>
              <a:gd name="csY55" fmla="*/ 655320 h 1729740"/>
              <a:gd name="csX56" fmla="*/ 45720 w 1959644"/>
              <a:gd name="csY56" fmla="*/ 464820 h 1729740"/>
              <a:gd name="csX57" fmla="*/ 53340 w 1959644"/>
              <a:gd name="csY57" fmla="*/ 396240 h 1729740"/>
              <a:gd name="csX58" fmla="*/ 60960 w 1959644"/>
              <a:gd name="csY58" fmla="*/ 304800 h 1729740"/>
              <a:gd name="csX59" fmla="*/ 68580 w 1959644"/>
              <a:gd name="csY59" fmla="*/ 243840 h 1729740"/>
              <a:gd name="csX60" fmla="*/ 99060 w 1959644"/>
              <a:gd name="csY60" fmla="*/ 60960 h 1729740"/>
              <a:gd name="csX61" fmla="*/ 144780 w 1959644"/>
              <a:gd name="csY61" fmla="*/ 45720 h 1729740"/>
              <a:gd name="csX62" fmla="*/ 175260 w 1959644"/>
              <a:gd name="csY62" fmla="*/ 22860 h 1729740"/>
              <a:gd name="csX63" fmla="*/ 205740 w 1959644"/>
              <a:gd name="csY63" fmla="*/ 0 h 1729740"/>
              <a:gd name="csX0" fmla="*/ 1539240 w 1959644"/>
              <a:gd name="csY0" fmla="*/ 746760 h 1744674"/>
              <a:gd name="csX1" fmla="*/ 1638300 w 1959644"/>
              <a:gd name="csY1" fmla="*/ 769620 h 1744674"/>
              <a:gd name="csX2" fmla="*/ 1691640 w 1959644"/>
              <a:gd name="csY2" fmla="*/ 815340 h 1744674"/>
              <a:gd name="csX3" fmla="*/ 1699260 w 1959644"/>
              <a:gd name="csY3" fmla="*/ 861060 h 1744674"/>
              <a:gd name="csX4" fmla="*/ 1676400 w 1959644"/>
              <a:gd name="csY4" fmla="*/ 922020 h 1744674"/>
              <a:gd name="csX5" fmla="*/ 1653540 w 1959644"/>
              <a:gd name="csY5" fmla="*/ 1005840 h 1744674"/>
              <a:gd name="csX6" fmla="*/ 1661160 w 1959644"/>
              <a:gd name="csY6" fmla="*/ 1059180 h 1744674"/>
              <a:gd name="csX7" fmla="*/ 1714500 w 1959644"/>
              <a:gd name="csY7" fmla="*/ 1074420 h 1744674"/>
              <a:gd name="csX8" fmla="*/ 1737360 w 1959644"/>
              <a:gd name="csY8" fmla="*/ 1097280 h 1744674"/>
              <a:gd name="csX9" fmla="*/ 1722120 w 1959644"/>
              <a:gd name="csY9" fmla="*/ 1181100 h 1744674"/>
              <a:gd name="csX10" fmla="*/ 1668780 w 1959644"/>
              <a:gd name="csY10" fmla="*/ 1173480 h 1744674"/>
              <a:gd name="csX11" fmla="*/ 1684020 w 1959644"/>
              <a:gd name="csY11" fmla="*/ 1272540 h 1744674"/>
              <a:gd name="csX12" fmla="*/ 1691640 w 1959644"/>
              <a:gd name="csY12" fmla="*/ 1310640 h 1744674"/>
              <a:gd name="csX13" fmla="*/ 1729740 w 1959644"/>
              <a:gd name="csY13" fmla="*/ 1356360 h 1744674"/>
              <a:gd name="csX14" fmla="*/ 1760220 w 1959644"/>
              <a:gd name="csY14" fmla="*/ 1432560 h 1744674"/>
              <a:gd name="csX15" fmla="*/ 1783080 w 1959644"/>
              <a:gd name="csY15" fmla="*/ 1463040 h 1744674"/>
              <a:gd name="csX16" fmla="*/ 1836420 w 1959644"/>
              <a:gd name="csY16" fmla="*/ 1508760 h 1744674"/>
              <a:gd name="csX17" fmla="*/ 1950720 w 1959644"/>
              <a:gd name="csY17" fmla="*/ 1577340 h 1744674"/>
              <a:gd name="csX18" fmla="*/ 1958340 w 1959644"/>
              <a:gd name="csY18" fmla="*/ 1600200 h 1744674"/>
              <a:gd name="csX19" fmla="*/ 1889760 w 1959644"/>
              <a:gd name="csY19" fmla="*/ 1600200 h 1744674"/>
              <a:gd name="csX20" fmla="*/ 1668780 w 1959644"/>
              <a:gd name="csY20" fmla="*/ 1615440 h 1744674"/>
              <a:gd name="csX21" fmla="*/ 1592580 w 1959644"/>
              <a:gd name="csY21" fmla="*/ 1638300 h 1744674"/>
              <a:gd name="csX22" fmla="*/ 1516380 w 1959644"/>
              <a:gd name="csY22" fmla="*/ 1623060 h 1744674"/>
              <a:gd name="csX23" fmla="*/ 1493520 w 1959644"/>
              <a:gd name="csY23" fmla="*/ 1607820 h 1744674"/>
              <a:gd name="csX24" fmla="*/ 1447800 w 1959644"/>
              <a:gd name="csY24" fmla="*/ 1592580 h 1744674"/>
              <a:gd name="csX25" fmla="*/ 1325880 w 1959644"/>
              <a:gd name="csY25" fmla="*/ 1607820 h 1744674"/>
              <a:gd name="csX26" fmla="*/ 1234440 w 1959644"/>
              <a:gd name="csY26" fmla="*/ 1668780 h 1744674"/>
              <a:gd name="csX27" fmla="*/ 1203960 w 1959644"/>
              <a:gd name="csY27" fmla="*/ 1691640 h 1744674"/>
              <a:gd name="csX28" fmla="*/ 1181100 w 1959644"/>
              <a:gd name="csY28" fmla="*/ 1706880 h 1744674"/>
              <a:gd name="csX29" fmla="*/ 1158240 w 1959644"/>
              <a:gd name="csY29" fmla="*/ 1729740 h 1744674"/>
              <a:gd name="csX30" fmla="*/ 1173480 w 1959644"/>
              <a:gd name="csY30" fmla="*/ 1684020 h 1744674"/>
              <a:gd name="csX31" fmla="*/ 1607820 w 1959644"/>
              <a:gd name="csY31" fmla="*/ 1051560 h 1744674"/>
              <a:gd name="csX32" fmla="*/ 861060 w 1959644"/>
              <a:gd name="csY32" fmla="*/ 1264920 h 1744674"/>
              <a:gd name="csX33" fmla="*/ 838200 w 1959644"/>
              <a:gd name="csY33" fmla="*/ 1257300 h 1744674"/>
              <a:gd name="csX34" fmla="*/ 800100 w 1959644"/>
              <a:gd name="csY34" fmla="*/ 1249680 h 1744674"/>
              <a:gd name="csX35" fmla="*/ 739140 w 1959644"/>
              <a:gd name="csY35" fmla="*/ 1219200 h 1744674"/>
              <a:gd name="csX36" fmla="*/ 708660 w 1959644"/>
              <a:gd name="csY36" fmla="*/ 1203960 h 1744674"/>
              <a:gd name="csX37" fmla="*/ 632460 w 1959644"/>
              <a:gd name="csY37" fmla="*/ 1150620 h 1744674"/>
              <a:gd name="csX38" fmla="*/ 571500 w 1959644"/>
              <a:gd name="csY38" fmla="*/ 1135380 h 1744674"/>
              <a:gd name="csX39" fmla="*/ 533400 w 1959644"/>
              <a:gd name="csY39" fmla="*/ 1104900 h 1744674"/>
              <a:gd name="csX40" fmla="*/ 495300 w 1959644"/>
              <a:gd name="csY40" fmla="*/ 1082040 h 1744674"/>
              <a:gd name="csX41" fmla="*/ 487680 w 1959644"/>
              <a:gd name="csY41" fmla="*/ 960120 h 1744674"/>
              <a:gd name="csX42" fmla="*/ 464820 w 1959644"/>
              <a:gd name="csY42" fmla="*/ 944880 h 1744674"/>
              <a:gd name="csX43" fmla="*/ 388620 w 1959644"/>
              <a:gd name="csY43" fmla="*/ 883920 h 1744674"/>
              <a:gd name="csX44" fmla="*/ 320040 w 1959644"/>
              <a:gd name="csY44" fmla="*/ 853440 h 1744674"/>
              <a:gd name="csX45" fmla="*/ 304800 w 1959644"/>
              <a:gd name="csY45" fmla="*/ 830580 h 1744674"/>
              <a:gd name="csX46" fmla="*/ 228600 w 1959644"/>
              <a:gd name="csY46" fmla="*/ 822960 h 1744674"/>
              <a:gd name="csX47" fmla="*/ 190500 w 1959644"/>
              <a:gd name="csY47" fmla="*/ 845820 h 1744674"/>
              <a:gd name="csX48" fmla="*/ 144780 w 1959644"/>
              <a:gd name="csY48" fmla="*/ 868680 h 1744674"/>
              <a:gd name="csX49" fmla="*/ 60960 w 1959644"/>
              <a:gd name="csY49" fmla="*/ 853440 h 1744674"/>
              <a:gd name="csX50" fmla="*/ 38100 w 1959644"/>
              <a:gd name="csY50" fmla="*/ 830580 h 1744674"/>
              <a:gd name="csX51" fmla="*/ 15240 w 1959644"/>
              <a:gd name="csY51" fmla="*/ 784860 h 1744674"/>
              <a:gd name="csX52" fmla="*/ 0 w 1959644"/>
              <a:gd name="csY52" fmla="*/ 754380 h 1744674"/>
              <a:gd name="csX53" fmla="*/ 22860 w 1959644"/>
              <a:gd name="csY53" fmla="*/ 678180 h 1744674"/>
              <a:gd name="csX54" fmla="*/ 30480 w 1959644"/>
              <a:gd name="csY54" fmla="*/ 655320 h 1744674"/>
              <a:gd name="csX55" fmla="*/ 45720 w 1959644"/>
              <a:gd name="csY55" fmla="*/ 464820 h 1744674"/>
              <a:gd name="csX56" fmla="*/ 53340 w 1959644"/>
              <a:gd name="csY56" fmla="*/ 396240 h 1744674"/>
              <a:gd name="csX57" fmla="*/ 60960 w 1959644"/>
              <a:gd name="csY57" fmla="*/ 304800 h 1744674"/>
              <a:gd name="csX58" fmla="*/ 68580 w 1959644"/>
              <a:gd name="csY58" fmla="*/ 243840 h 1744674"/>
              <a:gd name="csX59" fmla="*/ 99060 w 1959644"/>
              <a:gd name="csY59" fmla="*/ 60960 h 1744674"/>
              <a:gd name="csX60" fmla="*/ 144780 w 1959644"/>
              <a:gd name="csY60" fmla="*/ 45720 h 1744674"/>
              <a:gd name="csX61" fmla="*/ 175260 w 1959644"/>
              <a:gd name="csY61" fmla="*/ 22860 h 1744674"/>
              <a:gd name="csX62" fmla="*/ 205740 w 1959644"/>
              <a:gd name="csY62" fmla="*/ 0 h 1744674"/>
              <a:gd name="csX0" fmla="*/ 1539240 w 1959644"/>
              <a:gd name="csY0" fmla="*/ 746760 h 1738941"/>
              <a:gd name="csX1" fmla="*/ 1638300 w 1959644"/>
              <a:gd name="csY1" fmla="*/ 769620 h 1738941"/>
              <a:gd name="csX2" fmla="*/ 1691640 w 1959644"/>
              <a:gd name="csY2" fmla="*/ 815340 h 1738941"/>
              <a:gd name="csX3" fmla="*/ 1699260 w 1959644"/>
              <a:gd name="csY3" fmla="*/ 861060 h 1738941"/>
              <a:gd name="csX4" fmla="*/ 1676400 w 1959644"/>
              <a:gd name="csY4" fmla="*/ 922020 h 1738941"/>
              <a:gd name="csX5" fmla="*/ 1653540 w 1959644"/>
              <a:gd name="csY5" fmla="*/ 1005840 h 1738941"/>
              <a:gd name="csX6" fmla="*/ 1661160 w 1959644"/>
              <a:gd name="csY6" fmla="*/ 1059180 h 1738941"/>
              <a:gd name="csX7" fmla="*/ 1714500 w 1959644"/>
              <a:gd name="csY7" fmla="*/ 1074420 h 1738941"/>
              <a:gd name="csX8" fmla="*/ 1737360 w 1959644"/>
              <a:gd name="csY8" fmla="*/ 1097280 h 1738941"/>
              <a:gd name="csX9" fmla="*/ 1722120 w 1959644"/>
              <a:gd name="csY9" fmla="*/ 1181100 h 1738941"/>
              <a:gd name="csX10" fmla="*/ 1668780 w 1959644"/>
              <a:gd name="csY10" fmla="*/ 1173480 h 1738941"/>
              <a:gd name="csX11" fmla="*/ 1684020 w 1959644"/>
              <a:gd name="csY11" fmla="*/ 1272540 h 1738941"/>
              <a:gd name="csX12" fmla="*/ 1691640 w 1959644"/>
              <a:gd name="csY12" fmla="*/ 1310640 h 1738941"/>
              <a:gd name="csX13" fmla="*/ 1729740 w 1959644"/>
              <a:gd name="csY13" fmla="*/ 1356360 h 1738941"/>
              <a:gd name="csX14" fmla="*/ 1760220 w 1959644"/>
              <a:gd name="csY14" fmla="*/ 1432560 h 1738941"/>
              <a:gd name="csX15" fmla="*/ 1783080 w 1959644"/>
              <a:gd name="csY15" fmla="*/ 1463040 h 1738941"/>
              <a:gd name="csX16" fmla="*/ 1836420 w 1959644"/>
              <a:gd name="csY16" fmla="*/ 1508760 h 1738941"/>
              <a:gd name="csX17" fmla="*/ 1950720 w 1959644"/>
              <a:gd name="csY17" fmla="*/ 1577340 h 1738941"/>
              <a:gd name="csX18" fmla="*/ 1958340 w 1959644"/>
              <a:gd name="csY18" fmla="*/ 1600200 h 1738941"/>
              <a:gd name="csX19" fmla="*/ 1889760 w 1959644"/>
              <a:gd name="csY19" fmla="*/ 1600200 h 1738941"/>
              <a:gd name="csX20" fmla="*/ 1668780 w 1959644"/>
              <a:gd name="csY20" fmla="*/ 1615440 h 1738941"/>
              <a:gd name="csX21" fmla="*/ 1592580 w 1959644"/>
              <a:gd name="csY21" fmla="*/ 1638300 h 1738941"/>
              <a:gd name="csX22" fmla="*/ 1516380 w 1959644"/>
              <a:gd name="csY22" fmla="*/ 1623060 h 1738941"/>
              <a:gd name="csX23" fmla="*/ 1493520 w 1959644"/>
              <a:gd name="csY23" fmla="*/ 1607820 h 1738941"/>
              <a:gd name="csX24" fmla="*/ 1447800 w 1959644"/>
              <a:gd name="csY24" fmla="*/ 1592580 h 1738941"/>
              <a:gd name="csX25" fmla="*/ 1325880 w 1959644"/>
              <a:gd name="csY25" fmla="*/ 1607820 h 1738941"/>
              <a:gd name="csX26" fmla="*/ 1234440 w 1959644"/>
              <a:gd name="csY26" fmla="*/ 1668780 h 1738941"/>
              <a:gd name="csX27" fmla="*/ 1203960 w 1959644"/>
              <a:gd name="csY27" fmla="*/ 1691640 h 1738941"/>
              <a:gd name="csX28" fmla="*/ 1181100 w 1959644"/>
              <a:gd name="csY28" fmla="*/ 1706880 h 1738941"/>
              <a:gd name="csX29" fmla="*/ 1173480 w 1959644"/>
              <a:gd name="csY29" fmla="*/ 1684020 h 1738941"/>
              <a:gd name="csX30" fmla="*/ 1607820 w 1959644"/>
              <a:gd name="csY30" fmla="*/ 1051560 h 1738941"/>
              <a:gd name="csX31" fmla="*/ 861060 w 1959644"/>
              <a:gd name="csY31" fmla="*/ 1264920 h 1738941"/>
              <a:gd name="csX32" fmla="*/ 838200 w 1959644"/>
              <a:gd name="csY32" fmla="*/ 1257300 h 1738941"/>
              <a:gd name="csX33" fmla="*/ 800100 w 1959644"/>
              <a:gd name="csY33" fmla="*/ 1249680 h 1738941"/>
              <a:gd name="csX34" fmla="*/ 739140 w 1959644"/>
              <a:gd name="csY34" fmla="*/ 1219200 h 1738941"/>
              <a:gd name="csX35" fmla="*/ 708660 w 1959644"/>
              <a:gd name="csY35" fmla="*/ 1203960 h 1738941"/>
              <a:gd name="csX36" fmla="*/ 632460 w 1959644"/>
              <a:gd name="csY36" fmla="*/ 1150620 h 1738941"/>
              <a:gd name="csX37" fmla="*/ 571500 w 1959644"/>
              <a:gd name="csY37" fmla="*/ 1135380 h 1738941"/>
              <a:gd name="csX38" fmla="*/ 533400 w 1959644"/>
              <a:gd name="csY38" fmla="*/ 1104900 h 1738941"/>
              <a:gd name="csX39" fmla="*/ 495300 w 1959644"/>
              <a:gd name="csY39" fmla="*/ 1082040 h 1738941"/>
              <a:gd name="csX40" fmla="*/ 487680 w 1959644"/>
              <a:gd name="csY40" fmla="*/ 960120 h 1738941"/>
              <a:gd name="csX41" fmla="*/ 464820 w 1959644"/>
              <a:gd name="csY41" fmla="*/ 944880 h 1738941"/>
              <a:gd name="csX42" fmla="*/ 388620 w 1959644"/>
              <a:gd name="csY42" fmla="*/ 883920 h 1738941"/>
              <a:gd name="csX43" fmla="*/ 320040 w 1959644"/>
              <a:gd name="csY43" fmla="*/ 853440 h 1738941"/>
              <a:gd name="csX44" fmla="*/ 304800 w 1959644"/>
              <a:gd name="csY44" fmla="*/ 830580 h 1738941"/>
              <a:gd name="csX45" fmla="*/ 228600 w 1959644"/>
              <a:gd name="csY45" fmla="*/ 822960 h 1738941"/>
              <a:gd name="csX46" fmla="*/ 190500 w 1959644"/>
              <a:gd name="csY46" fmla="*/ 845820 h 1738941"/>
              <a:gd name="csX47" fmla="*/ 144780 w 1959644"/>
              <a:gd name="csY47" fmla="*/ 868680 h 1738941"/>
              <a:gd name="csX48" fmla="*/ 60960 w 1959644"/>
              <a:gd name="csY48" fmla="*/ 853440 h 1738941"/>
              <a:gd name="csX49" fmla="*/ 38100 w 1959644"/>
              <a:gd name="csY49" fmla="*/ 830580 h 1738941"/>
              <a:gd name="csX50" fmla="*/ 15240 w 1959644"/>
              <a:gd name="csY50" fmla="*/ 784860 h 1738941"/>
              <a:gd name="csX51" fmla="*/ 0 w 1959644"/>
              <a:gd name="csY51" fmla="*/ 754380 h 1738941"/>
              <a:gd name="csX52" fmla="*/ 22860 w 1959644"/>
              <a:gd name="csY52" fmla="*/ 678180 h 1738941"/>
              <a:gd name="csX53" fmla="*/ 30480 w 1959644"/>
              <a:gd name="csY53" fmla="*/ 655320 h 1738941"/>
              <a:gd name="csX54" fmla="*/ 45720 w 1959644"/>
              <a:gd name="csY54" fmla="*/ 464820 h 1738941"/>
              <a:gd name="csX55" fmla="*/ 53340 w 1959644"/>
              <a:gd name="csY55" fmla="*/ 396240 h 1738941"/>
              <a:gd name="csX56" fmla="*/ 60960 w 1959644"/>
              <a:gd name="csY56" fmla="*/ 304800 h 1738941"/>
              <a:gd name="csX57" fmla="*/ 68580 w 1959644"/>
              <a:gd name="csY57" fmla="*/ 243840 h 1738941"/>
              <a:gd name="csX58" fmla="*/ 99060 w 1959644"/>
              <a:gd name="csY58" fmla="*/ 60960 h 1738941"/>
              <a:gd name="csX59" fmla="*/ 144780 w 1959644"/>
              <a:gd name="csY59" fmla="*/ 45720 h 1738941"/>
              <a:gd name="csX60" fmla="*/ 175260 w 1959644"/>
              <a:gd name="csY60" fmla="*/ 22860 h 1738941"/>
              <a:gd name="csX61" fmla="*/ 205740 w 1959644"/>
              <a:gd name="csY61" fmla="*/ 0 h 1738941"/>
              <a:gd name="csX0" fmla="*/ 1539240 w 1959644"/>
              <a:gd name="csY0" fmla="*/ 746760 h 1751640"/>
              <a:gd name="csX1" fmla="*/ 1638300 w 1959644"/>
              <a:gd name="csY1" fmla="*/ 769620 h 1751640"/>
              <a:gd name="csX2" fmla="*/ 1691640 w 1959644"/>
              <a:gd name="csY2" fmla="*/ 815340 h 1751640"/>
              <a:gd name="csX3" fmla="*/ 1699260 w 1959644"/>
              <a:gd name="csY3" fmla="*/ 861060 h 1751640"/>
              <a:gd name="csX4" fmla="*/ 1676400 w 1959644"/>
              <a:gd name="csY4" fmla="*/ 922020 h 1751640"/>
              <a:gd name="csX5" fmla="*/ 1653540 w 1959644"/>
              <a:gd name="csY5" fmla="*/ 1005840 h 1751640"/>
              <a:gd name="csX6" fmla="*/ 1661160 w 1959644"/>
              <a:gd name="csY6" fmla="*/ 1059180 h 1751640"/>
              <a:gd name="csX7" fmla="*/ 1714500 w 1959644"/>
              <a:gd name="csY7" fmla="*/ 1074420 h 1751640"/>
              <a:gd name="csX8" fmla="*/ 1737360 w 1959644"/>
              <a:gd name="csY8" fmla="*/ 1097280 h 1751640"/>
              <a:gd name="csX9" fmla="*/ 1722120 w 1959644"/>
              <a:gd name="csY9" fmla="*/ 1181100 h 1751640"/>
              <a:gd name="csX10" fmla="*/ 1668780 w 1959644"/>
              <a:gd name="csY10" fmla="*/ 1173480 h 1751640"/>
              <a:gd name="csX11" fmla="*/ 1684020 w 1959644"/>
              <a:gd name="csY11" fmla="*/ 1272540 h 1751640"/>
              <a:gd name="csX12" fmla="*/ 1691640 w 1959644"/>
              <a:gd name="csY12" fmla="*/ 1310640 h 1751640"/>
              <a:gd name="csX13" fmla="*/ 1729740 w 1959644"/>
              <a:gd name="csY13" fmla="*/ 1356360 h 1751640"/>
              <a:gd name="csX14" fmla="*/ 1760220 w 1959644"/>
              <a:gd name="csY14" fmla="*/ 1432560 h 1751640"/>
              <a:gd name="csX15" fmla="*/ 1783080 w 1959644"/>
              <a:gd name="csY15" fmla="*/ 1463040 h 1751640"/>
              <a:gd name="csX16" fmla="*/ 1836420 w 1959644"/>
              <a:gd name="csY16" fmla="*/ 1508760 h 1751640"/>
              <a:gd name="csX17" fmla="*/ 1950720 w 1959644"/>
              <a:gd name="csY17" fmla="*/ 1577340 h 1751640"/>
              <a:gd name="csX18" fmla="*/ 1958340 w 1959644"/>
              <a:gd name="csY18" fmla="*/ 1600200 h 1751640"/>
              <a:gd name="csX19" fmla="*/ 1889760 w 1959644"/>
              <a:gd name="csY19" fmla="*/ 1600200 h 1751640"/>
              <a:gd name="csX20" fmla="*/ 1668780 w 1959644"/>
              <a:gd name="csY20" fmla="*/ 1615440 h 1751640"/>
              <a:gd name="csX21" fmla="*/ 1592580 w 1959644"/>
              <a:gd name="csY21" fmla="*/ 1638300 h 1751640"/>
              <a:gd name="csX22" fmla="*/ 1516380 w 1959644"/>
              <a:gd name="csY22" fmla="*/ 1623060 h 1751640"/>
              <a:gd name="csX23" fmla="*/ 1493520 w 1959644"/>
              <a:gd name="csY23" fmla="*/ 1607820 h 1751640"/>
              <a:gd name="csX24" fmla="*/ 1447800 w 1959644"/>
              <a:gd name="csY24" fmla="*/ 1592580 h 1751640"/>
              <a:gd name="csX25" fmla="*/ 1325880 w 1959644"/>
              <a:gd name="csY25" fmla="*/ 1607820 h 1751640"/>
              <a:gd name="csX26" fmla="*/ 1234440 w 1959644"/>
              <a:gd name="csY26" fmla="*/ 1668780 h 1751640"/>
              <a:gd name="csX27" fmla="*/ 1203960 w 1959644"/>
              <a:gd name="csY27" fmla="*/ 1691640 h 1751640"/>
              <a:gd name="csX28" fmla="*/ 1181100 w 1959644"/>
              <a:gd name="csY28" fmla="*/ 1706880 h 1751640"/>
              <a:gd name="csX29" fmla="*/ 1607820 w 1959644"/>
              <a:gd name="csY29" fmla="*/ 1051560 h 1751640"/>
              <a:gd name="csX30" fmla="*/ 861060 w 1959644"/>
              <a:gd name="csY30" fmla="*/ 1264920 h 1751640"/>
              <a:gd name="csX31" fmla="*/ 838200 w 1959644"/>
              <a:gd name="csY31" fmla="*/ 1257300 h 1751640"/>
              <a:gd name="csX32" fmla="*/ 800100 w 1959644"/>
              <a:gd name="csY32" fmla="*/ 1249680 h 1751640"/>
              <a:gd name="csX33" fmla="*/ 739140 w 1959644"/>
              <a:gd name="csY33" fmla="*/ 1219200 h 1751640"/>
              <a:gd name="csX34" fmla="*/ 708660 w 1959644"/>
              <a:gd name="csY34" fmla="*/ 1203960 h 1751640"/>
              <a:gd name="csX35" fmla="*/ 632460 w 1959644"/>
              <a:gd name="csY35" fmla="*/ 1150620 h 1751640"/>
              <a:gd name="csX36" fmla="*/ 571500 w 1959644"/>
              <a:gd name="csY36" fmla="*/ 1135380 h 1751640"/>
              <a:gd name="csX37" fmla="*/ 533400 w 1959644"/>
              <a:gd name="csY37" fmla="*/ 1104900 h 1751640"/>
              <a:gd name="csX38" fmla="*/ 495300 w 1959644"/>
              <a:gd name="csY38" fmla="*/ 1082040 h 1751640"/>
              <a:gd name="csX39" fmla="*/ 487680 w 1959644"/>
              <a:gd name="csY39" fmla="*/ 960120 h 1751640"/>
              <a:gd name="csX40" fmla="*/ 464820 w 1959644"/>
              <a:gd name="csY40" fmla="*/ 944880 h 1751640"/>
              <a:gd name="csX41" fmla="*/ 388620 w 1959644"/>
              <a:gd name="csY41" fmla="*/ 883920 h 1751640"/>
              <a:gd name="csX42" fmla="*/ 320040 w 1959644"/>
              <a:gd name="csY42" fmla="*/ 853440 h 1751640"/>
              <a:gd name="csX43" fmla="*/ 304800 w 1959644"/>
              <a:gd name="csY43" fmla="*/ 830580 h 1751640"/>
              <a:gd name="csX44" fmla="*/ 228600 w 1959644"/>
              <a:gd name="csY44" fmla="*/ 822960 h 1751640"/>
              <a:gd name="csX45" fmla="*/ 190500 w 1959644"/>
              <a:gd name="csY45" fmla="*/ 845820 h 1751640"/>
              <a:gd name="csX46" fmla="*/ 144780 w 1959644"/>
              <a:gd name="csY46" fmla="*/ 868680 h 1751640"/>
              <a:gd name="csX47" fmla="*/ 60960 w 1959644"/>
              <a:gd name="csY47" fmla="*/ 853440 h 1751640"/>
              <a:gd name="csX48" fmla="*/ 38100 w 1959644"/>
              <a:gd name="csY48" fmla="*/ 830580 h 1751640"/>
              <a:gd name="csX49" fmla="*/ 15240 w 1959644"/>
              <a:gd name="csY49" fmla="*/ 784860 h 1751640"/>
              <a:gd name="csX50" fmla="*/ 0 w 1959644"/>
              <a:gd name="csY50" fmla="*/ 754380 h 1751640"/>
              <a:gd name="csX51" fmla="*/ 22860 w 1959644"/>
              <a:gd name="csY51" fmla="*/ 678180 h 1751640"/>
              <a:gd name="csX52" fmla="*/ 30480 w 1959644"/>
              <a:gd name="csY52" fmla="*/ 655320 h 1751640"/>
              <a:gd name="csX53" fmla="*/ 45720 w 1959644"/>
              <a:gd name="csY53" fmla="*/ 464820 h 1751640"/>
              <a:gd name="csX54" fmla="*/ 53340 w 1959644"/>
              <a:gd name="csY54" fmla="*/ 396240 h 1751640"/>
              <a:gd name="csX55" fmla="*/ 60960 w 1959644"/>
              <a:gd name="csY55" fmla="*/ 304800 h 1751640"/>
              <a:gd name="csX56" fmla="*/ 68580 w 1959644"/>
              <a:gd name="csY56" fmla="*/ 243840 h 1751640"/>
              <a:gd name="csX57" fmla="*/ 99060 w 1959644"/>
              <a:gd name="csY57" fmla="*/ 60960 h 1751640"/>
              <a:gd name="csX58" fmla="*/ 144780 w 1959644"/>
              <a:gd name="csY58" fmla="*/ 45720 h 1751640"/>
              <a:gd name="csX59" fmla="*/ 175260 w 1959644"/>
              <a:gd name="csY59" fmla="*/ 22860 h 1751640"/>
              <a:gd name="csX60" fmla="*/ 205740 w 1959644"/>
              <a:gd name="csY60" fmla="*/ 0 h 1751640"/>
              <a:gd name="csX0" fmla="*/ 1539240 w 1959644"/>
              <a:gd name="csY0" fmla="*/ 746760 h 1733508"/>
              <a:gd name="csX1" fmla="*/ 1638300 w 1959644"/>
              <a:gd name="csY1" fmla="*/ 769620 h 1733508"/>
              <a:gd name="csX2" fmla="*/ 1691640 w 1959644"/>
              <a:gd name="csY2" fmla="*/ 815340 h 1733508"/>
              <a:gd name="csX3" fmla="*/ 1699260 w 1959644"/>
              <a:gd name="csY3" fmla="*/ 861060 h 1733508"/>
              <a:gd name="csX4" fmla="*/ 1676400 w 1959644"/>
              <a:gd name="csY4" fmla="*/ 922020 h 1733508"/>
              <a:gd name="csX5" fmla="*/ 1653540 w 1959644"/>
              <a:gd name="csY5" fmla="*/ 1005840 h 1733508"/>
              <a:gd name="csX6" fmla="*/ 1661160 w 1959644"/>
              <a:gd name="csY6" fmla="*/ 1059180 h 1733508"/>
              <a:gd name="csX7" fmla="*/ 1714500 w 1959644"/>
              <a:gd name="csY7" fmla="*/ 1074420 h 1733508"/>
              <a:gd name="csX8" fmla="*/ 1737360 w 1959644"/>
              <a:gd name="csY8" fmla="*/ 1097280 h 1733508"/>
              <a:gd name="csX9" fmla="*/ 1722120 w 1959644"/>
              <a:gd name="csY9" fmla="*/ 1181100 h 1733508"/>
              <a:gd name="csX10" fmla="*/ 1668780 w 1959644"/>
              <a:gd name="csY10" fmla="*/ 1173480 h 1733508"/>
              <a:gd name="csX11" fmla="*/ 1684020 w 1959644"/>
              <a:gd name="csY11" fmla="*/ 1272540 h 1733508"/>
              <a:gd name="csX12" fmla="*/ 1691640 w 1959644"/>
              <a:gd name="csY12" fmla="*/ 1310640 h 1733508"/>
              <a:gd name="csX13" fmla="*/ 1729740 w 1959644"/>
              <a:gd name="csY13" fmla="*/ 1356360 h 1733508"/>
              <a:gd name="csX14" fmla="*/ 1760220 w 1959644"/>
              <a:gd name="csY14" fmla="*/ 1432560 h 1733508"/>
              <a:gd name="csX15" fmla="*/ 1783080 w 1959644"/>
              <a:gd name="csY15" fmla="*/ 1463040 h 1733508"/>
              <a:gd name="csX16" fmla="*/ 1836420 w 1959644"/>
              <a:gd name="csY16" fmla="*/ 1508760 h 1733508"/>
              <a:gd name="csX17" fmla="*/ 1950720 w 1959644"/>
              <a:gd name="csY17" fmla="*/ 1577340 h 1733508"/>
              <a:gd name="csX18" fmla="*/ 1958340 w 1959644"/>
              <a:gd name="csY18" fmla="*/ 1600200 h 1733508"/>
              <a:gd name="csX19" fmla="*/ 1889760 w 1959644"/>
              <a:gd name="csY19" fmla="*/ 1600200 h 1733508"/>
              <a:gd name="csX20" fmla="*/ 1668780 w 1959644"/>
              <a:gd name="csY20" fmla="*/ 1615440 h 1733508"/>
              <a:gd name="csX21" fmla="*/ 1592580 w 1959644"/>
              <a:gd name="csY21" fmla="*/ 1638300 h 1733508"/>
              <a:gd name="csX22" fmla="*/ 1516380 w 1959644"/>
              <a:gd name="csY22" fmla="*/ 1623060 h 1733508"/>
              <a:gd name="csX23" fmla="*/ 1493520 w 1959644"/>
              <a:gd name="csY23" fmla="*/ 1607820 h 1733508"/>
              <a:gd name="csX24" fmla="*/ 1447800 w 1959644"/>
              <a:gd name="csY24" fmla="*/ 1592580 h 1733508"/>
              <a:gd name="csX25" fmla="*/ 1325880 w 1959644"/>
              <a:gd name="csY25" fmla="*/ 1607820 h 1733508"/>
              <a:gd name="csX26" fmla="*/ 1234440 w 1959644"/>
              <a:gd name="csY26" fmla="*/ 1668780 h 1733508"/>
              <a:gd name="csX27" fmla="*/ 1203960 w 1959644"/>
              <a:gd name="csY27" fmla="*/ 1691640 h 1733508"/>
              <a:gd name="csX28" fmla="*/ 1607820 w 1959644"/>
              <a:gd name="csY28" fmla="*/ 1051560 h 1733508"/>
              <a:gd name="csX29" fmla="*/ 861060 w 1959644"/>
              <a:gd name="csY29" fmla="*/ 1264920 h 1733508"/>
              <a:gd name="csX30" fmla="*/ 838200 w 1959644"/>
              <a:gd name="csY30" fmla="*/ 1257300 h 1733508"/>
              <a:gd name="csX31" fmla="*/ 800100 w 1959644"/>
              <a:gd name="csY31" fmla="*/ 1249680 h 1733508"/>
              <a:gd name="csX32" fmla="*/ 739140 w 1959644"/>
              <a:gd name="csY32" fmla="*/ 1219200 h 1733508"/>
              <a:gd name="csX33" fmla="*/ 708660 w 1959644"/>
              <a:gd name="csY33" fmla="*/ 1203960 h 1733508"/>
              <a:gd name="csX34" fmla="*/ 632460 w 1959644"/>
              <a:gd name="csY34" fmla="*/ 1150620 h 1733508"/>
              <a:gd name="csX35" fmla="*/ 571500 w 1959644"/>
              <a:gd name="csY35" fmla="*/ 1135380 h 1733508"/>
              <a:gd name="csX36" fmla="*/ 533400 w 1959644"/>
              <a:gd name="csY36" fmla="*/ 1104900 h 1733508"/>
              <a:gd name="csX37" fmla="*/ 495300 w 1959644"/>
              <a:gd name="csY37" fmla="*/ 1082040 h 1733508"/>
              <a:gd name="csX38" fmla="*/ 487680 w 1959644"/>
              <a:gd name="csY38" fmla="*/ 960120 h 1733508"/>
              <a:gd name="csX39" fmla="*/ 464820 w 1959644"/>
              <a:gd name="csY39" fmla="*/ 944880 h 1733508"/>
              <a:gd name="csX40" fmla="*/ 388620 w 1959644"/>
              <a:gd name="csY40" fmla="*/ 883920 h 1733508"/>
              <a:gd name="csX41" fmla="*/ 320040 w 1959644"/>
              <a:gd name="csY41" fmla="*/ 853440 h 1733508"/>
              <a:gd name="csX42" fmla="*/ 304800 w 1959644"/>
              <a:gd name="csY42" fmla="*/ 830580 h 1733508"/>
              <a:gd name="csX43" fmla="*/ 228600 w 1959644"/>
              <a:gd name="csY43" fmla="*/ 822960 h 1733508"/>
              <a:gd name="csX44" fmla="*/ 190500 w 1959644"/>
              <a:gd name="csY44" fmla="*/ 845820 h 1733508"/>
              <a:gd name="csX45" fmla="*/ 144780 w 1959644"/>
              <a:gd name="csY45" fmla="*/ 868680 h 1733508"/>
              <a:gd name="csX46" fmla="*/ 60960 w 1959644"/>
              <a:gd name="csY46" fmla="*/ 853440 h 1733508"/>
              <a:gd name="csX47" fmla="*/ 38100 w 1959644"/>
              <a:gd name="csY47" fmla="*/ 830580 h 1733508"/>
              <a:gd name="csX48" fmla="*/ 15240 w 1959644"/>
              <a:gd name="csY48" fmla="*/ 784860 h 1733508"/>
              <a:gd name="csX49" fmla="*/ 0 w 1959644"/>
              <a:gd name="csY49" fmla="*/ 754380 h 1733508"/>
              <a:gd name="csX50" fmla="*/ 22860 w 1959644"/>
              <a:gd name="csY50" fmla="*/ 678180 h 1733508"/>
              <a:gd name="csX51" fmla="*/ 30480 w 1959644"/>
              <a:gd name="csY51" fmla="*/ 655320 h 1733508"/>
              <a:gd name="csX52" fmla="*/ 45720 w 1959644"/>
              <a:gd name="csY52" fmla="*/ 464820 h 1733508"/>
              <a:gd name="csX53" fmla="*/ 53340 w 1959644"/>
              <a:gd name="csY53" fmla="*/ 396240 h 1733508"/>
              <a:gd name="csX54" fmla="*/ 60960 w 1959644"/>
              <a:gd name="csY54" fmla="*/ 304800 h 1733508"/>
              <a:gd name="csX55" fmla="*/ 68580 w 1959644"/>
              <a:gd name="csY55" fmla="*/ 243840 h 1733508"/>
              <a:gd name="csX56" fmla="*/ 99060 w 1959644"/>
              <a:gd name="csY56" fmla="*/ 60960 h 1733508"/>
              <a:gd name="csX57" fmla="*/ 144780 w 1959644"/>
              <a:gd name="csY57" fmla="*/ 45720 h 1733508"/>
              <a:gd name="csX58" fmla="*/ 175260 w 1959644"/>
              <a:gd name="csY58" fmla="*/ 22860 h 1733508"/>
              <a:gd name="csX59" fmla="*/ 205740 w 1959644"/>
              <a:gd name="csY59" fmla="*/ 0 h 1733508"/>
              <a:gd name="csX0" fmla="*/ 1539240 w 1959644"/>
              <a:gd name="csY0" fmla="*/ 746760 h 1699651"/>
              <a:gd name="csX1" fmla="*/ 1638300 w 1959644"/>
              <a:gd name="csY1" fmla="*/ 769620 h 1699651"/>
              <a:gd name="csX2" fmla="*/ 1691640 w 1959644"/>
              <a:gd name="csY2" fmla="*/ 815340 h 1699651"/>
              <a:gd name="csX3" fmla="*/ 1699260 w 1959644"/>
              <a:gd name="csY3" fmla="*/ 861060 h 1699651"/>
              <a:gd name="csX4" fmla="*/ 1676400 w 1959644"/>
              <a:gd name="csY4" fmla="*/ 922020 h 1699651"/>
              <a:gd name="csX5" fmla="*/ 1653540 w 1959644"/>
              <a:gd name="csY5" fmla="*/ 1005840 h 1699651"/>
              <a:gd name="csX6" fmla="*/ 1661160 w 1959644"/>
              <a:gd name="csY6" fmla="*/ 1059180 h 1699651"/>
              <a:gd name="csX7" fmla="*/ 1714500 w 1959644"/>
              <a:gd name="csY7" fmla="*/ 1074420 h 1699651"/>
              <a:gd name="csX8" fmla="*/ 1737360 w 1959644"/>
              <a:gd name="csY8" fmla="*/ 1097280 h 1699651"/>
              <a:gd name="csX9" fmla="*/ 1722120 w 1959644"/>
              <a:gd name="csY9" fmla="*/ 1181100 h 1699651"/>
              <a:gd name="csX10" fmla="*/ 1668780 w 1959644"/>
              <a:gd name="csY10" fmla="*/ 1173480 h 1699651"/>
              <a:gd name="csX11" fmla="*/ 1684020 w 1959644"/>
              <a:gd name="csY11" fmla="*/ 1272540 h 1699651"/>
              <a:gd name="csX12" fmla="*/ 1691640 w 1959644"/>
              <a:gd name="csY12" fmla="*/ 1310640 h 1699651"/>
              <a:gd name="csX13" fmla="*/ 1729740 w 1959644"/>
              <a:gd name="csY13" fmla="*/ 1356360 h 1699651"/>
              <a:gd name="csX14" fmla="*/ 1760220 w 1959644"/>
              <a:gd name="csY14" fmla="*/ 1432560 h 1699651"/>
              <a:gd name="csX15" fmla="*/ 1783080 w 1959644"/>
              <a:gd name="csY15" fmla="*/ 1463040 h 1699651"/>
              <a:gd name="csX16" fmla="*/ 1836420 w 1959644"/>
              <a:gd name="csY16" fmla="*/ 1508760 h 1699651"/>
              <a:gd name="csX17" fmla="*/ 1950720 w 1959644"/>
              <a:gd name="csY17" fmla="*/ 1577340 h 1699651"/>
              <a:gd name="csX18" fmla="*/ 1958340 w 1959644"/>
              <a:gd name="csY18" fmla="*/ 1600200 h 1699651"/>
              <a:gd name="csX19" fmla="*/ 1889760 w 1959644"/>
              <a:gd name="csY19" fmla="*/ 1600200 h 1699651"/>
              <a:gd name="csX20" fmla="*/ 1668780 w 1959644"/>
              <a:gd name="csY20" fmla="*/ 1615440 h 1699651"/>
              <a:gd name="csX21" fmla="*/ 1592580 w 1959644"/>
              <a:gd name="csY21" fmla="*/ 1638300 h 1699651"/>
              <a:gd name="csX22" fmla="*/ 1516380 w 1959644"/>
              <a:gd name="csY22" fmla="*/ 1623060 h 1699651"/>
              <a:gd name="csX23" fmla="*/ 1493520 w 1959644"/>
              <a:gd name="csY23" fmla="*/ 1607820 h 1699651"/>
              <a:gd name="csX24" fmla="*/ 1447800 w 1959644"/>
              <a:gd name="csY24" fmla="*/ 1592580 h 1699651"/>
              <a:gd name="csX25" fmla="*/ 1325880 w 1959644"/>
              <a:gd name="csY25" fmla="*/ 1607820 h 1699651"/>
              <a:gd name="csX26" fmla="*/ 1234440 w 1959644"/>
              <a:gd name="csY26" fmla="*/ 1668780 h 1699651"/>
              <a:gd name="csX27" fmla="*/ 1607820 w 1959644"/>
              <a:gd name="csY27" fmla="*/ 1051560 h 1699651"/>
              <a:gd name="csX28" fmla="*/ 861060 w 1959644"/>
              <a:gd name="csY28" fmla="*/ 1264920 h 1699651"/>
              <a:gd name="csX29" fmla="*/ 838200 w 1959644"/>
              <a:gd name="csY29" fmla="*/ 1257300 h 1699651"/>
              <a:gd name="csX30" fmla="*/ 800100 w 1959644"/>
              <a:gd name="csY30" fmla="*/ 1249680 h 1699651"/>
              <a:gd name="csX31" fmla="*/ 739140 w 1959644"/>
              <a:gd name="csY31" fmla="*/ 1219200 h 1699651"/>
              <a:gd name="csX32" fmla="*/ 708660 w 1959644"/>
              <a:gd name="csY32" fmla="*/ 1203960 h 1699651"/>
              <a:gd name="csX33" fmla="*/ 632460 w 1959644"/>
              <a:gd name="csY33" fmla="*/ 1150620 h 1699651"/>
              <a:gd name="csX34" fmla="*/ 571500 w 1959644"/>
              <a:gd name="csY34" fmla="*/ 1135380 h 1699651"/>
              <a:gd name="csX35" fmla="*/ 533400 w 1959644"/>
              <a:gd name="csY35" fmla="*/ 1104900 h 1699651"/>
              <a:gd name="csX36" fmla="*/ 495300 w 1959644"/>
              <a:gd name="csY36" fmla="*/ 1082040 h 1699651"/>
              <a:gd name="csX37" fmla="*/ 487680 w 1959644"/>
              <a:gd name="csY37" fmla="*/ 960120 h 1699651"/>
              <a:gd name="csX38" fmla="*/ 464820 w 1959644"/>
              <a:gd name="csY38" fmla="*/ 944880 h 1699651"/>
              <a:gd name="csX39" fmla="*/ 388620 w 1959644"/>
              <a:gd name="csY39" fmla="*/ 883920 h 1699651"/>
              <a:gd name="csX40" fmla="*/ 320040 w 1959644"/>
              <a:gd name="csY40" fmla="*/ 853440 h 1699651"/>
              <a:gd name="csX41" fmla="*/ 304800 w 1959644"/>
              <a:gd name="csY41" fmla="*/ 830580 h 1699651"/>
              <a:gd name="csX42" fmla="*/ 228600 w 1959644"/>
              <a:gd name="csY42" fmla="*/ 822960 h 1699651"/>
              <a:gd name="csX43" fmla="*/ 190500 w 1959644"/>
              <a:gd name="csY43" fmla="*/ 845820 h 1699651"/>
              <a:gd name="csX44" fmla="*/ 144780 w 1959644"/>
              <a:gd name="csY44" fmla="*/ 868680 h 1699651"/>
              <a:gd name="csX45" fmla="*/ 60960 w 1959644"/>
              <a:gd name="csY45" fmla="*/ 853440 h 1699651"/>
              <a:gd name="csX46" fmla="*/ 38100 w 1959644"/>
              <a:gd name="csY46" fmla="*/ 830580 h 1699651"/>
              <a:gd name="csX47" fmla="*/ 15240 w 1959644"/>
              <a:gd name="csY47" fmla="*/ 784860 h 1699651"/>
              <a:gd name="csX48" fmla="*/ 0 w 1959644"/>
              <a:gd name="csY48" fmla="*/ 754380 h 1699651"/>
              <a:gd name="csX49" fmla="*/ 22860 w 1959644"/>
              <a:gd name="csY49" fmla="*/ 678180 h 1699651"/>
              <a:gd name="csX50" fmla="*/ 30480 w 1959644"/>
              <a:gd name="csY50" fmla="*/ 655320 h 1699651"/>
              <a:gd name="csX51" fmla="*/ 45720 w 1959644"/>
              <a:gd name="csY51" fmla="*/ 464820 h 1699651"/>
              <a:gd name="csX52" fmla="*/ 53340 w 1959644"/>
              <a:gd name="csY52" fmla="*/ 396240 h 1699651"/>
              <a:gd name="csX53" fmla="*/ 60960 w 1959644"/>
              <a:gd name="csY53" fmla="*/ 304800 h 1699651"/>
              <a:gd name="csX54" fmla="*/ 68580 w 1959644"/>
              <a:gd name="csY54" fmla="*/ 243840 h 1699651"/>
              <a:gd name="csX55" fmla="*/ 99060 w 1959644"/>
              <a:gd name="csY55" fmla="*/ 60960 h 1699651"/>
              <a:gd name="csX56" fmla="*/ 144780 w 1959644"/>
              <a:gd name="csY56" fmla="*/ 45720 h 1699651"/>
              <a:gd name="csX57" fmla="*/ 175260 w 1959644"/>
              <a:gd name="csY57" fmla="*/ 22860 h 1699651"/>
              <a:gd name="csX58" fmla="*/ 205740 w 1959644"/>
              <a:gd name="csY58" fmla="*/ 0 h 1699651"/>
              <a:gd name="csX0" fmla="*/ 1539240 w 1959644"/>
              <a:gd name="csY0" fmla="*/ 746760 h 1644548"/>
              <a:gd name="csX1" fmla="*/ 1638300 w 1959644"/>
              <a:gd name="csY1" fmla="*/ 769620 h 1644548"/>
              <a:gd name="csX2" fmla="*/ 1691640 w 1959644"/>
              <a:gd name="csY2" fmla="*/ 815340 h 1644548"/>
              <a:gd name="csX3" fmla="*/ 1699260 w 1959644"/>
              <a:gd name="csY3" fmla="*/ 861060 h 1644548"/>
              <a:gd name="csX4" fmla="*/ 1676400 w 1959644"/>
              <a:gd name="csY4" fmla="*/ 922020 h 1644548"/>
              <a:gd name="csX5" fmla="*/ 1653540 w 1959644"/>
              <a:gd name="csY5" fmla="*/ 1005840 h 1644548"/>
              <a:gd name="csX6" fmla="*/ 1661160 w 1959644"/>
              <a:gd name="csY6" fmla="*/ 1059180 h 1644548"/>
              <a:gd name="csX7" fmla="*/ 1714500 w 1959644"/>
              <a:gd name="csY7" fmla="*/ 1074420 h 1644548"/>
              <a:gd name="csX8" fmla="*/ 1737360 w 1959644"/>
              <a:gd name="csY8" fmla="*/ 1097280 h 1644548"/>
              <a:gd name="csX9" fmla="*/ 1722120 w 1959644"/>
              <a:gd name="csY9" fmla="*/ 1181100 h 1644548"/>
              <a:gd name="csX10" fmla="*/ 1668780 w 1959644"/>
              <a:gd name="csY10" fmla="*/ 1173480 h 1644548"/>
              <a:gd name="csX11" fmla="*/ 1684020 w 1959644"/>
              <a:gd name="csY11" fmla="*/ 1272540 h 1644548"/>
              <a:gd name="csX12" fmla="*/ 1691640 w 1959644"/>
              <a:gd name="csY12" fmla="*/ 1310640 h 1644548"/>
              <a:gd name="csX13" fmla="*/ 1729740 w 1959644"/>
              <a:gd name="csY13" fmla="*/ 1356360 h 1644548"/>
              <a:gd name="csX14" fmla="*/ 1760220 w 1959644"/>
              <a:gd name="csY14" fmla="*/ 1432560 h 1644548"/>
              <a:gd name="csX15" fmla="*/ 1783080 w 1959644"/>
              <a:gd name="csY15" fmla="*/ 1463040 h 1644548"/>
              <a:gd name="csX16" fmla="*/ 1836420 w 1959644"/>
              <a:gd name="csY16" fmla="*/ 1508760 h 1644548"/>
              <a:gd name="csX17" fmla="*/ 1950720 w 1959644"/>
              <a:gd name="csY17" fmla="*/ 1577340 h 1644548"/>
              <a:gd name="csX18" fmla="*/ 1958340 w 1959644"/>
              <a:gd name="csY18" fmla="*/ 1600200 h 1644548"/>
              <a:gd name="csX19" fmla="*/ 1889760 w 1959644"/>
              <a:gd name="csY19" fmla="*/ 1600200 h 1644548"/>
              <a:gd name="csX20" fmla="*/ 1668780 w 1959644"/>
              <a:gd name="csY20" fmla="*/ 1615440 h 1644548"/>
              <a:gd name="csX21" fmla="*/ 1592580 w 1959644"/>
              <a:gd name="csY21" fmla="*/ 1638300 h 1644548"/>
              <a:gd name="csX22" fmla="*/ 1516380 w 1959644"/>
              <a:gd name="csY22" fmla="*/ 1623060 h 1644548"/>
              <a:gd name="csX23" fmla="*/ 1493520 w 1959644"/>
              <a:gd name="csY23" fmla="*/ 1607820 h 1644548"/>
              <a:gd name="csX24" fmla="*/ 1447800 w 1959644"/>
              <a:gd name="csY24" fmla="*/ 1592580 h 1644548"/>
              <a:gd name="csX25" fmla="*/ 1325880 w 1959644"/>
              <a:gd name="csY25" fmla="*/ 1607820 h 1644548"/>
              <a:gd name="csX26" fmla="*/ 1607820 w 1959644"/>
              <a:gd name="csY26" fmla="*/ 1051560 h 1644548"/>
              <a:gd name="csX27" fmla="*/ 861060 w 1959644"/>
              <a:gd name="csY27" fmla="*/ 1264920 h 1644548"/>
              <a:gd name="csX28" fmla="*/ 838200 w 1959644"/>
              <a:gd name="csY28" fmla="*/ 1257300 h 1644548"/>
              <a:gd name="csX29" fmla="*/ 800100 w 1959644"/>
              <a:gd name="csY29" fmla="*/ 1249680 h 1644548"/>
              <a:gd name="csX30" fmla="*/ 739140 w 1959644"/>
              <a:gd name="csY30" fmla="*/ 1219200 h 1644548"/>
              <a:gd name="csX31" fmla="*/ 708660 w 1959644"/>
              <a:gd name="csY31" fmla="*/ 1203960 h 1644548"/>
              <a:gd name="csX32" fmla="*/ 632460 w 1959644"/>
              <a:gd name="csY32" fmla="*/ 1150620 h 1644548"/>
              <a:gd name="csX33" fmla="*/ 571500 w 1959644"/>
              <a:gd name="csY33" fmla="*/ 1135380 h 1644548"/>
              <a:gd name="csX34" fmla="*/ 533400 w 1959644"/>
              <a:gd name="csY34" fmla="*/ 1104900 h 1644548"/>
              <a:gd name="csX35" fmla="*/ 495300 w 1959644"/>
              <a:gd name="csY35" fmla="*/ 1082040 h 1644548"/>
              <a:gd name="csX36" fmla="*/ 487680 w 1959644"/>
              <a:gd name="csY36" fmla="*/ 960120 h 1644548"/>
              <a:gd name="csX37" fmla="*/ 464820 w 1959644"/>
              <a:gd name="csY37" fmla="*/ 944880 h 1644548"/>
              <a:gd name="csX38" fmla="*/ 388620 w 1959644"/>
              <a:gd name="csY38" fmla="*/ 883920 h 1644548"/>
              <a:gd name="csX39" fmla="*/ 320040 w 1959644"/>
              <a:gd name="csY39" fmla="*/ 853440 h 1644548"/>
              <a:gd name="csX40" fmla="*/ 304800 w 1959644"/>
              <a:gd name="csY40" fmla="*/ 830580 h 1644548"/>
              <a:gd name="csX41" fmla="*/ 228600 w 1959644"/>
              <a:gd name="csY41" fmla="*/ 822960 h 1644548"/>
              <a:gd name="csX42" fmla="*/ 190500 w 1959644"/>
              <a:gd name="csY42" fmla="*/ 845820 h 1644548"/>
              <a:gd name="csX43" fmla="*/ 144780 w 1959644"/>
              <a:gd name="csY43" fmla="*/ 868680 h 1644548"/>
              <a:gd name="csX44" fmla="*/ 60960 w 1959644"/>
              <a:gd name="csY44" fmla="*/ 853440 h 1644548"/>
              <a:gd name="csX45" fmla="*/ 38100 w 1959644"/>
              <a:gd name="csY45" fmla="*/ 830580 h 1644548"/>
              <a:gd name="csX46" fmla="*/ 15240 w 1959644"/>
              <a:gd name="csY46" fmla="*/ 784860 h 1644548"/>
              <a:gd name="csX47" fmla="*/ 0 w 1959644"/>
              <a:gd name="csY47" fmla="*/ 754380 h 1644548"/>
              <a:gd name="csX48" fmla="*/ 22860 w 1959644"/>
              <a:gd name="csY48" fmla="*/ 678180 h 1644548"/>
              <a:gd name="csX49" fmla="*/ 30480 w 1959644"/>
              <a:gd name="csY49" fmla="*/ 655320 h 1644548"/>
              <a:gd name="csX50" fmla="*/ 45720 w 1959644"/>
              <a:gd name="csY50" fmla="*/ 464820 h 1644548"/>
              <a:gd name="csX51" fmla="*/ 53340 w 1959644"/>
              <a:gd name="csY51" fmla="*/ 396240 h 1644548"/>
              <a:gd name="csX52" fmla="*/ 60960 w 1959644"/>
              <a:gd name="csY52" fmla="*/ 304800 h 1644548"/>
              <a:gd name="csX53" fmla="*/ 68580 w 1959644"/>
              <a:gd name="csY53" fmla="*/ 243840 h 1644548"/>
              <a:gd name="csX54" fmla="*/ 99060 w 1959644"/>
              <a:gd name="csY54" fmla="*/ 60960 h 1644548"/>
              <a:gd name="csX55" fmla="*/ 144780 w 1959644"/>
              <a:gd name="csY55" fmla="*/ 45720 h 1644548"/>
              <a:gd name="csX56" fmla="*/ 175260 w 1959644"/>
              <a:gd name="csY56" fmla="*/ 22860 h 1644548"/>
              <a:gd name="csX57" fmla="*/ 205740 w 1959644"/>
              <a:gd name="csY57" fmla="*/ 0 h 1644548"/>
              <a:gd name="csX0" fmla="*/ 1539240 w 1959644"/>
              <a:gd name="csY0" fmla="*/ 746760 h 1638300"/>
              <a:gd name="csX1" fmla="*/ 1638300 w 1959644"/>
              <a:gd name="csY1" fmla="*/ 769620 h 1638300"/>
              <a:gd name="csX2" fmla="*/ 1691640 w 1959644"/>
              <a:gd name="csY2" fmla="*/ 815340 h 1638300"/>
              <a:gd name="csX3" fmla="*/ 1699260 w 1959644"/>
              <a:gd name="csY3" fmla="*/ 861060 h 1638300"/>
              <a:gd name="csX4" fmla="*/ 1676400 w 1959644"/>
              <a:gd name="csY4" fmla="*/ 922020 h 1638300"/>
              <a:gd name="csX5" fmla="*/ 1653540 w 1959644"/>
              <a:gd name="csY5" fmla="*/ 1005840 h 1638300"/>
              <a:gd name="csX6" fmla="*/ 1661160 w 1959644"/>
              <a:gd name="csY6" fmla="*/ 1059180 h 1638300"/>
              <a:gd name="csX7" fmla="*/ 1714500 w 1959644"/>
              <a:gd name="csY7" fmla="*/ 1074420 h 1638300"/>
              <a:gd name="csX8" fmla="*/ 1737360 w 1959644"/>
              <a:gd name="csY8" fmla="*/ 1097280 h 1638300"/>
              <a:gd name="csX9" fmla="*/ 1722120 w 1959644"/>
              <a:gd name="csY9" fmla="*/ 1181100 h 1638300"/>
              <a:gd name="csX10" fmla="*/ 1668780 w 1959644"/>
              <a:gd name="csY10" fmla="*/ 1173480 h 1638300"/>
              <a:gd name="csX11" fmla="*/ 1684020 w 1959644"/>
              <a:gd name="csY11" fmla="*/ 1272540 h 1638300"/>
              <a:gd name="csX12" fmla="*/ 1691640 w 1959644"/>
              <a:gd name="csY12" fmla="*/ 1310640 h 1638300"/>
              <a:gd name="csX13" fmla="*/ 1729740 w 1959644"/>
              <a:gd name="csY13" fmla="*/ 1356360 h 1638300"/>
              <a:gd name="csX14" fmla="*/ 1760220 w 1959644"/>
              <a:gd name="csY14" fmla="*/ 1432560 h 1638300"/>
              <a:gd name="csX15" fmla="*/ 1783080 w 1959644"/>
              <a:gd name="csY15" fmla="*/ 1463040 h 1638300"/>
              <a:gd name="csX16" fmla="*/ 1836420 w 1959644"/>
              <a:gd name="csY16" fmla="*/ 1508760 h 1638300"/>
              <a:gd name="csX17" fmla="*/ 1950720 w 1959644"/>
              <a:gd name="csY17" fmla="*/ 1577340 h 1638300"/>
              <a:gd name="csX18" fmla="*/ 1958340 w 1959644"/>
              <a:gd name="csY18" fmla="*/ 1600200 h 1638300"/>
              <a:gd name="csX19" fmla="*/ 1889760 w 1959644"/>
              <a:gd name="csY19" fmla="*/ 1600200 h 1638300"/>
              <a:gd name="csX20" fmla="*/ 1668780 w 1959644"/>
              <a:gd name="csY20" fmla="*/ 1615440 h 1638300"/>
              <a:gd name="csX21" fmla="*/ 1592580 w 1959644"/>
              <a:gd name="csY21" fmla="*/ 1638300 h 1638300"/>
              <a:gd name="csX22" fmla="*/ 1516380 w 1959644"/>
              <a:gd name="csY22" fmla="*/ 1623060 h 1638300"/>
              <a:gd name="csX23" fmla="*/ 1493520 w 1959644"/>
              <a:gd name="csY23" fmla="*/ 1607820 h 1638300"/>
              <a:gd name="csX24" fmla="*/ 1447800 w 1959644"/>
              <a:gd name="csY24" fmla="*/ 1592580 h 1638300"/>
              <a:gd name="csX25" fmla="*/ 1607820 w 1959644"/>
              <a:gd name="csY25" fmla="*/ 1051560 h 1638300"/>
              <a:gd name="csX26" fmla="*/ 861060 w 1959644"/>
              <a:gd name="csY26" fmla="*/ 1264920 h 1638300"/>
              <a:gd name="csX27" fmla="*/ 838200 w 1959644"/>
              <a:gd name="csY27" fmla="*/ 1257300 h 1638300"/>
              <a:gd name="csX28" fmla="*/ 800100 w 1959644"/>
              <a:gd name="csY28" fmla="*/ 1249680 h 1638300"/>
              <a:gd name="csX29" fmla="*/ 739140 w 1959644"/>
              <a:gd name="csY29" fmla="*/ 1219200 h 1638300"/>
              <a:gd name="csX30" fmla="*/ 708660 w 1959644"/>
              <a:gd name="csY30" fmla="*/ 1203960 h 1638300"/>
              <a:gd name="csX31" fmla="*/ 632460 w 1959644"/>
              <a:gd name="csY31" fmla="*/ 1150620 h 1638300"/>
              <a:gd name="csX32" fmla="*/ 571500 w 1959644"/>
              <a:gd name="csY32" fmla="*/ 1135380 h 1638300"/>
              <a:gd name="csX33" fmla="*/ 533400 w 1959644"/>
              <a:gd name="csY33" fmla="*/ 1104900 h 1638300"/>
              <a:gd name="csX34" fmla="*/ 495300 w 1959644"/>
              <a:gd name="csY34" fmla="*/ 1082040 h 1638300"/>
              <a:gd name="csX35" fmla="*/ 487680 w 1959644"/>
              <a:gd name="csY35" fmla="*/ 960120 h 1638300"/>
              <a:gd name="csX36" fmla="*/ 464820 w 1959644"/>
              <a:gd name="csY36" fmla="*/ 944880 h 1638300"/>
              <a:gd name="csX37" fmla="*/ 388620 w 1959644"/>
              <a:gd name="csY37" fmla="*/ 883920 h 1638300"/>
              <a:gd name="csX38" fmla="*/ 320040 w 1959644"/>
              <a:gd name="csY38" fmla="*/ 853440 h 1638300"/>
              <a:gd name="csX39" fmla="*/ 304800 w 1959644"/>
              <a:gd name="csY39" fmla="*/ 830580 h 1638300"/>
              <a:gd name="csX40" fmla="*/ 228600 w 1959644"/>
              <a:gd name="csY40" fmla="*/ 822960 h 1638300"/>
              <a:gd name="csX41" fmla="*/ 190500 w 1959644"/>
              <a:gd name="csY41" fmla="*/ 845820 h 1638300"/>
              <a:gd name="csX42" fmla="*/ 144780 w 1959644"/>
              <a:gd name="csY42" fmla="*/ 868680 h 1638300"/>
              <a:gd name="csX43" fmla="*/ 60960 w 1959644"/>
              <a:gd name="csY43" fmla="*/ 853440 h 1638300"/>
              <a:gd name="csX44" fmla="*/ 38100 w 1959644"/>
              <a:gd name="csY44" fmla="*/ 830580 h 1638300"/>
              <a:gd name="csX45" fmla="*/ 15240 w 1959644"/>
              <a:gd name="csY45" fmla="*/ 784860 h 1638300"/>
              <a:gd name="csX46" fmla="*/ 0 w 1959644"/>
              <a:gd name="csY46" fmla="*/ 754380 h 1638300"/>
              <a:gd name="csX47" fmla="*/ 22860 w 1959644"/>
              <a:gd name="csY47" fmla="*/ 678180 h 1638300"/>
              <a:gd name="csX48" fmla="*/ 30480 w 1959644"/>
              <a:gd name="csY48" fmla="*/ 655320 h 1638300"/>
              <a:gd name="csX49" fmla="*/ 45720 w 1959644"/>
              <a:gd name="csY49" fmla="*/ 464820 h 1638300"/>
              <a:gd name="csX50" fmla="*/ 53340 w 1959644"/>
              <a:gd name="csY50" fmla="*/ 396240 h 1638300"/>
              <a:gd name="csX51" fmla="*/ 60960 w 1959644"/>
              <a:gd name="csY51" fmla="*/ 304800 h 1638300"/>
              <a:gd name="csX52" fmla="*/ 68580 w 1959644"/>
              <a:gd name="csY52" fmla="*/ 243840 h 1638300"/>
              <a:gd name="csX53" fmla="*/ 99060 w 1959644"/>
              <a:gd name="csY53" fmla="*/ 60960 h 1638300"/>
              <a:gd name="csX54" fmla="*/ 144780 w 1959644"/>
              <a:gd name="csY54" fmla="*/ 45720 h 1638300"/>
              <a:gd name="csX55" fmla="*/ 175260 w 1959644"/>
              <a:gd name="csY55" fmla="*/ 22860 h 1638300"/>
              <a:gd name="csX56" fmla="*/ 205740 w 1959644"/>
              <a:gd name="csY56" fmla="*/ 0 h 1638300"/>
              <a:gd name="csX0" fmla="*/ 1539240 w 1959644"/>
              <a:gd name="csY0" fmla="*/ 746760 h 1653802"/>
              <a:gd name="csX1" fmla="*/ 1638300 w 1959644"/>
              <a:gd name="csY1" fmla="*/ 769620 h 1653802"/>
              <a:gd name="csX2" fmla="*/ 1691640 w 1959644"/>
              <a:gd name="csY2" fmla="*/ 815340 h 1653802"/>
              <a:gd name="csX3" fmla="*/ 1699260 w 1959644"/>
              <a:gd name="csY3" fmla="*/ 861060 h 1653802"/>
              <a:gd name="csX4" fmla="*/ 1676400 w 1959644"/>
              <a:gd name="csY4" fmla="*/ 922020 h 1653802"/>
              <a:gd name="csX5" fmla="*/ 1653540 w 1959644"/>
              <a:gd name="csY5" fmla="*/ 1005840 h 1653802"/>
              <a:gd name="csX6" fmla="*/ 1661160 w 1959644"/>
              <a:gd name="csY6" fmla="*/ 1059180 h 1653802"/>
              <a:gd name="csX7" fmla="*/ 1714500 w 1959644"/>
              <a:gd name="csY7" fmla="*/ 1074420 h 1653802"/>
              <a:gd name="csX8" fmla="*/ 1737360 w 1959644"/>
              <a:gd name="csY8" fmla="*/ 1097280 h 1653802"/>
              <a:gd name="csX9" fmla="*/ 1722120 w 1959644"/>
              <a:gd name="csY9" fmla="*/ 1181100 h 1653802"/>
              <a:gd name="csX10" fmla="*/ 1668780 w 1959644"/>
              <a:gd name="csY10" fmla="*/ 1173480 h 1653802"/>
              <a:gd name="csX11" fmla="*/ 1684020 w 1959644"/>
              <a:gd name="csY11" fmla="*/ 1272540 h 1653802"/>
              <a:gd name="csX12" fmla="*/ 1691640 w 1959644"/>
              <a:gd name="csY12" fmla="*/ 1310640 h 1653802"/>
              <a:gd name="csX13" fmla="*/ 1729740 w 1959644"/>
              <a:gd name="csY13" fmla="*/ 1356360 h 1653802"/>
              <a:gd name="csX14" fmla="*/ 1760220 w 1959644"/>
              <a:gd name="csY14" fmla="*/ 1432560 h 1653802"/>
              <a:gd name="csX15" fmla="*/ 1783080 w 1959644"/>
              <a:gd name="csY15" fmla="*/ 1463040 h 1653802"/>
              <a:gd name="csX16" fmla="*/ 1836420 w 1959644"/>
              <a:gd name="csY16" fmla="*/ 1508760 h 1653802"/>
              <a:gd name="csX17" fmla="*/ 1950720 w 1959644"/>
              <a:gd name="csY17" fmla="*/ 1577340 h 1653802"/>
              <a:gd name="csX18" fmla="*/ 1958340 w 1959644"/>
              <a:gd name="csY18" fmla="*/ 1600200 h 1653802"/>
              <a:gd name="csX19" fmla="*/ 1889760 w 1959644"/>
              <a:gd name="csY19" fmla="*/ 1600200 h 1653802"/>
              <a:gd name="csX20" fmla="*/ 1668780 w 1959644"/>
              <a:gd name="csY20" fmla="*/ 1615440 h 1653802"/>
              <a:gd name="csX21" fmla="*/ 1592580 w 1959644"/>
              <a:gd name="csY21" fmla="*/ 1638300 h 1653802"/>
              <a:gd name="csX22" fmla="*/ 1516380 w 1959644"/>
              <a:gd name="csY22" fmla="*/ 1623060 h 1653802"/>
              <a:gd name="csX23" fmla="*/ 1493520 w 1959644"/>
              <a:gd name="csY23" fmla="*/ 1607820 h 1653802"/>
              <a:gd name="csX24" fmla="*/ 1607820 w 1959644"/>
              <a:gd name="csY24" fmla="*/ 1051560 h 1653802"/>
              <a:gd name="csX25" fmla="*/ 861060 w 1959644"/>
              <a:gd name="csY25" fmla="*/ 1264920 h 1653802"/>
              <a:gd name="csX26" fmla="*/ 838200 w 1959644"/>
              <a:gd name="csY26" fmla="*/ 1257300 h 1653802"/>
              <a:gd name="csX27" fmla="*/ 800100 w 1959644"/>
              <a:gd name="csY27" fmla="*/ 1249680 h 1653802"/>
              <a:gd name="csX28" fmla="*/ 739140 w 1959644"/>
              <a:gd name="csY28" fmla="*/ 1219200 h 1653802"/>
              <a:gd name="csX29" fmla="*/ 708660 w 1959644"/>
              <a:gd name="csY29" fmla="*/ 1203960 h 1653802"/>
              <a:gd name="csX30" fmla="*/ 632460 w 1959644"/>
              <a:gd name="csY30" fmla="*/ 1150620 h 1653802"/>
              <a:gd name="csX31" fmla="*/ 571500 w 1959644"/>
              <a:gd name="csY31" fmla="*/ 1135380 h 1653802"/>
              <a:gd name="csX32" fmla="*/ 533400 w 1959644"/>
              <a:gd name="csY32" fmla="*/ 1104900 h 1653802"/>
              <a:gd name="csX33" fmla="*/ 495300 w 1959644"/>
              <a:gd name="csY33" fmla="*/ 1082040 h 1653802"/>
              <a:gd name="csX34" fmla="*/ 487680 w 1959644"/>
              <a:gd name="csY34" fmla="*/ 960120 h 1653802"/>
              <a:gd name="csX35" fmla="*/ 464820 w 1959644"/>
              <a:gd name="csY35" fmla="*/ 944880 h 1653802"/>
              <a:gd name="csX36" fmla="*/ 388620 w 1959644"/>
              <a:gd name="csY36" fmla="*/ 883920 h 1653802"/>
              <a:gd name="csX37" fmla="*/ 320040 w 1959644"/>
              <a:gd name="csY37" fmla="*/ 853440 h 1653802"/>
              <a:gd name="csX38" fmla="*/ 304800 w 1959644"/>
              <a:gd name="csY38" fmla="*/ 830580 h 1653802"/>
              <a:gd name="csX39" fmla="*/ 228600 w 1959644"/>
              <a:gd name="csY39" fmla="*/ 822960 h 1653802"/>
              <a:gd name="csX40" fmla="*/ 190500 w 1959644"/>
              <a:gd name="csY40" fmla="*/ 845820 h 1653802"/>
              <a:gd name="csX41" fmla="*/ 144780 w 1959644"/>
              <a:gd name="csY41" fmla="*/ 868680 h 1653802"/>
              <a:gd name="csX42" fmla="*/ 60960 w 1959644"/>
              <a:gd name="csY42" fmla="*/ 853440 h 1653802"/>
              <a:gd name="csX43" fmla="*/ 38100 w 1959644"/>
              <a:gd name="csY43" fmla="*/ 830580 h 1653802"/>
              <a:gd name="csX44" fmla="*/ 15240 w 1959644"/>
              <a:gd name="csY44" fmla="*/ 784860 h 1653802"/>
              <a:gd name="csX45" fmla="*/ 0 w 1959644"/>
              <a:gd name="csY45" fmla="*/ 754380 h 1653802"/>
              <a:gd name="csX46" fmla="*/ 22860 w 1959644"/>
              <a:gd name="csY46" fmla="*/ 678180 h 1653802"/>
              <a:gd name="csX47" fmla="*/ 30480 w 1959644"/>
              <a:gd name="csY47" fmla="*/ 655320 h 1653802"/>
              <a:gd name="csX48" fmla="*/ 45720 w 1959644"/>
              <a:gd name="csY48" fmla="*/ 464820 h 1653802"/>
              <a:gd name="csX49" fmla="*/ 53340 w 1959644"/>
              <a:gd name="csY49" fmla="*/ 396240 h 1653802"/>
              <a:gd name="csX50" fmla="*/ 60960 w 1959644"/>
              <a:gd name="csY50" fmla="*/ 304800 h 1653802"/>
              <a:gd name="csX51" fmla="*/ 68580 w 1959644"/>
              <a:gd name="csY51" fmla="*/ 243840 h 1653802"/>
              <a:gd name="csX52" fmla="*/ 99060 w 1959644"/>
              <a:gd name="csY52" fmla="*/ 60960 h 1653802"/>
              <a:gd name="csX53" fmla="*/ 144780 w 1959644"/>
              <a:gd name="csY53" fmla="*/ 45720 h 1653802"/>
              <a:gd name="csX54" fmla="*/ 175260 w 1959644"/>
              <a:gd name="csY54" fmla="*/ 22860 h 1653802"/>
              <a:gd name="csX55" fmla="*/ 205740 w 1959644"/>
              <a:gd name="csY55" fmla="*/ 0 h 1653802"/>
              <a:gd name="csX0" fmla="*/ 1539240 w 1959644"/>
              <a:gd name="csY0" fmla="*/ 746760 h 1669559"/>
              <a:gd name="csX1" fmla="*/ 1638300 w 1959644"/>
              <a:gd name="csY1" fmla="*/ 769620 h 1669559"/>
              <a:gd name="csX2" fmla="*/ 1691640 w 1959644"/>
              <a:gd name="csY2" fmla="*/ 815340 h 1669559"/>
              <a:gd name="csX3" fmla="*/ 1699260 w 1959644"/>
              <a:gd name="csY3" fmla="*/ 861060 h 1669559"/>
              <a:gd name="csX4" fmla="*/ 1676400 w 1959644"/>
              <a:gd name="csY4" fmla="*/ 922020 h 1669559"/>
              <a:gd name="csX5" fmla="*/ 1653540 w 1959644"/>
              <a:gd name="csY5" fmla="*/ 1005840 h 1669559"/>
              <a:gd name="csX6" fmla="*/ 1661160 w 1959644"/>
              <a:gd name="csY6" fmla="*/ 1059180 h 1669559"/>
              <a:gd name="csX7" fmla="*/ 1714500 w 1959644"/>
              <a:gd name="csY7" fmla="*/ 1074420 h 1669559"/>
              <a:gd name="csX8" fmla="*/ 1737360 w 1959644"/>
              <a:gd name="csY8" fmla="*/ 1097280 h 1669559"/>
              <a:gd name="csX9" fmla="*/ 1722120 w 1959644"/>
              <a:gd name="csY9" fmla="*/ 1181100 h 1669559"/>
              <a:gd name="csX10" fmla="*/ 1668780 w 1959644"/>
              <a:gd name="csY10" fmla="*/ 1173480 h 1669559"/>
              <a:gd name="csX11" fmla="*/ 1684020 w 1959644"/>
              <a:gd name="csY11" fmla="*/ 1272540 h 1669559"/>
              <a:gd name="csX12" fmla="*/ 1691640 w 1959644"/>
              <a:gd name="csY12" fmla="*/ 1310640 h 1669559"/>
              <a:gd name="csX13" fmla="*/ 1729740 w 1959644"/>
              <a:gd name="csY13" fmla="*/ 1356360 h 1669559"/>
              <a:gd name="csX14" fmla="*/ 1760220 w 1959644"/>
              <a:gd name="csY14" fmla="*/ 1432560 h 1669559"/>
              <a:gd name="csX15" fmla="*/ 1783080 w 1959644"/>
              <a:gd name="csY15" fmla="*/ 1463040 h 1669559"/>
              <a:gd name="csX16" fmla="*/ 1836420 w 1959644"/>
              <a:gd name="csY16" fmla="*/ 1508760 h 1669559"/>
              <a:gd name="csX17" fmla="*/ 1950720 w 1959644"/>
              <a:gd name="csY17" fmla="*/ 1577340 h 1669559"/>
              <a:gd name="csX18" fmla="*/ 1958340 w 1959644"/>
              <a:gd name="csY18" fmla="*/ 1600200 h 1669559"/>
              <a:gd name="csX19" fmla="*/ 1889760 w 1959644"/>
              <a:gd name="csY19" fmla="*/ 1600200 h 1669559"/>
              <a:gd name="csX20" fmla="*/ 1668780 w 1959644"/>
              <a:gd name="csY20" fmla="*/ 1615440 h 1669559"/>
              <a:gd name="csX21" fmla="*/ 1592580 w 1959644"/>
              <a:gd name="csY21" fmla="*/ 1638300 h 1669559"/>
              <a:gd name="csX22" fmla="*/ 1516380 w 1959644"/>
              <a:gd name="csY22" fmla="*/ 1623060 h 1669559"/>
              <a:gd name="csX23" fmla="*/ 1607820 w 1959644"/>
              <a:gd name="csY23" fmla="*/ 1051560 h 1669559"/>
              <a:gd name="csX24" fmla="*/ 861060 w 1959644"/>
              <a:gd name="csY24" fmla="*/ 1264920 h 1669559"/>
              <a:gd name="csX25" fmla="*/ 838200 w 1959644"/>
              <a:gd name="csY25" fmla="*/ 1257300 h 1669559"/>
              <a:gd name="csX26" fmla="*/ 800100 w 1959644"/>
              <a:gd name="csY26" fmla="*/ 1249680 h 1669559"/>
              <a:gd name="csX27" fmla="*/ 739140 w 1959644"/>
              <a:gd name="csY27" fmla="*/ 1219200 h 1669559"/>
              <a:gd name="csX28" fmla="*/ 708660 w 1959644"/>
              <a:gd name="csY28" fmla="*/ 1203960 h 1669559"/>
              <a:gd name="csX29" fmla="*/ 632460 w 1959644"/>
              <a:gd name="csY29" fmla="*/ 1150620 h 1669559"/>
              <a:gd name="csX30" fmla="*/ 571500 w 1959644"/>
              <a:gd name="csY30" fmla="*/ 1135380 h 1669559"/>
              <a:gd name="csX31" fmla="*/ 533400 w 1959644"/>
              <a:gd name="csY31" fmla="*/ 1104900 h 1669559"/>
              <a:gd name="csX32" fmla="*/ 495300 w 1959644"/>
              <a:gd name="csY32" fmla="*/ 1082040 h 1669559"/>
              <a:gd name="csX33" fmla="*/ 487680 w 1959644"/>
              <a:gd name="csY33" fmla="*/ 960120 h 1669559"/>
              <a:gd name="csX34" fmla="*/ 464820 w 1959644"/>
              <a:gd name="csY34" fmla="*/ 944880 h 1669559"/>
              <a:gd name="csX35" fmla="*/ 388620 w 1959644"/>
              <a:gd name="csY35" fmla="*/ 883920 h 1669559"/>
              <a:gd name="csX36" fmla="*/ 320040 w 1959644"/>
              <a:gd name="csY36" fmla="*/ 853440 h 1669559"/>
              <a:gd name="csX37" fmla="*/ 304800 w 1959644"/>
              <a:gd name="csY37" fmla="*/ 830580 h 1669559"/>
              <a:gd name="csX38" fmla="*/ 228600 w 1959644"/>
              <a:gd name="csY38" fmla="*/ 822960 h 1669559"/>
              <a:gd name="csX39" fmla="*/ 190500 w 1959644"/>
              <a:gd name="csY39" fmla="*/ 845820 h 1669559"/>
              <a:gd name="csX40" fmla="*/ 144780 w 1959644"/>
              <a:gd name="csY40" fmla="*/ 868680 h 1669559"/>
              <a:gd name="csX41" fmla="*/ 60960 w 1959644"/>
              <a:gd name="csY41" fmla="*/ 853440 h 1669559"/>
              <a:gd name="csX42" fmla="*/ 38100 w 1959644"/>
              <a:gd name="csY42" fmla="*/ 830580 h 1669559"/>
              <a:gd name="csX43" fmla="*/ 15240 w 1959644"/>
              <a:gd name="csY43" fmla="*/ 784860 h 1669559"/>
              <a:gd name="csX44" fmla="*/ 0 w 1959644"/>
              <a:gd name="csY44" fmla="*/ 754380 h 1669559"/>
              <a:gd name="csX45" fmla="*/ 22860 w 1959644"/>
              <a:gd name="csY45" fmla="*/ 678180 h 1669559"/>
              <a:gd name="csX46" fmla="*/ 30480 w 1959644"/>
              <a:gd name="csY46" fmla="*/ 655320 h 1669559"/>
              <a:gd name="csX47" fmla="*/ 45720 w 1959644"/>
              <a:gd name="csY47" fmla="*/ 464820 h 1669559"/>
              <a:gd name="csX48" fmla="*/ 53340 w 1959644"/>
              <a:gd name="csY48" fmla="*/ 396240 h 1669559"/>
              <a:gd name="csX49" fmla="*/ 60960 w 1959644"/>
              <a:gd name="csY49" fmla="*/ 304800 h 1669559"/>
              <a:gd name="csX50" fmla="*/ 68580 w 1959644"/>
              <a:gd name="csY50" fmla="*/ 243840 h 1669559"/>
              <a:gd name="csX51" fmla="*/ 99060 w 1959644"/>
              <a:gd name="csY51" fmla="*/ 60960 h 1669559"/>
              <a:gd name="csX52" fmla="*/ 144780 w 1959644"/>
              <a:gd name="csY52" fmla="*/ 45720 h 1669559"/>
              <a:gd name="csX53" fmla="*/ 175260 w 1959644"/>
              <a:gd name="csY53" fmla="*/ 22860 h 1669559"/>
              <a:gd name="csX54" fmla="*/ 205740 w 1959644"/>
              <a:gd name="csY54" fmla="*/ 0 h 1669559"/>
              <a:gd name="csX0" fmla="*/ 1539240 w 1959644"/>
              <a:gd name="csY0" fmla="*/ 746760 h 1663734"/>
              <a:gd name="csX1" fmla="*/ 1638300 w 1959644"/>
              <a:gd name="csY1" fmla="*/ 769620 h 1663734"/>
              <a:gd name="csX2" fmla="*/ 1691640 w 1959644"/>
              <a:gd name="csY2" fmla="*/ 815340 h 1663734"/>
              <a:gd name="csX3" fmla="*/ 1699260 w 1959644"/>
              <a:gd name="csY3" fmla="*/ 861060 h 1663734"/>
              <a:gd name="csX4" fmla="*/ 1676400 w 1959644"/>
              <a:gd name="csY4" fmla="*/ 922020 h 1663734"/>
              <a:gd name="csX5" fmla="*/ 1653540 w 1959644"/>
              <a:gd name="csY5" fmla="*/ 1005840 h 1663734"/>
              <a:gd name="csX6" fmla="*/ 1661160 w 1959644"/>
              <a:gd name="csY6" fmla="*/ 1059180 h 1663734"/>
              <a:gd name="csX7" fmla="*/ 1714500 w 1959644"/>
              <a:gd name="csY7" fmla="*/ 1074420 h 1663734"/>
              <a:gd name="csX8" fmla="*/ 1737360 w 1959644"/>
              <a:gd name="csY8" fmla="*/ 1097280 h 1663734"/>
              <a:gd name="csX9" fmla="*/ 1722120 w 1959644"/>
              <a:gd name="csY9" fmla="*/ 1181100 h 1663734"/>
              <a:gd name="csX10" fmla="*/ 1668780 w 1959644"/>
              <a:gd name="csY10" fmla="*/ 1173480 h 1663734"/>
              <a:gd name="csX11" fmla="*/ 1684020 w 1959644"/>
              <a:gd name="csY11" fmla="*/ 1272540 h 1663734"/>
              <a:gd name="csX12" fmla="*/ 1691640 w 1959644"/>
              <a:gd name="csY12" fmla="*/ 1310640 h 1663734"/>
              <a:gd name="csX13" fmla="*/ 1729740 w 1959644"/>
              <a:gd name="csY13" fmla="*/ 1356360 h 1663734"/>
              <a:gd name="csX14" fmla="*/ 1760220 w 1959644"/>
              <a:gd name="csY14" fmla="*/ 1432560 h 1663734"/>
              <a:gd name="csX15" fmla="*/ 1783080 w 1959644"/>
              <a:gd name="csY15" fmla="*/ 1463040 h 1663734"/>
              <a:gd name="csX16" fmla="*/ 1836420 w 1959644"/>
              <a:gd name="csY16" fmla="*/ 1508760 h 1663734"/>
              <a:gd name="csX17" fmla="*/ 1950720 w 1959644"/>
              <a:gd name="csY17" fmla="*/ 1577340 h 1663734"/>
              <a:gd name="csX18" fmla="*/ 1958340 w 1959644"/>
              <a:gd name="csY18" fmla="*/ 1600200 h 1663734"/>
              <a:gd name="csX19" fmla="*/ 1889760 w 1959644"/>
              <a:gd name="csY19" fmla="*/ 1600200 h 1663734"/>
              <a:gd name="csX20" fmla="*/ 1668780 w 1959644"/>
              <a:gd name="csY20" fmla="*/ 1615440 h 1663734"/>
              <a:gd name="csX21" fmla="*/ 1516380 w 1959644"/>
              <a:gd name="csY21" fmla="*/ 1623060 h 1663734"/>
              <a:gd name="csX22" fmla="*/ 1607820 w 1959644"/>
              <a:gd name="csY22" fmla="*/ 1051560 h 1663734"/>
              <a:gd name="csX23" fmla="*/ 861060 w 1959644"/>
              <a:gd name="csY23" fmla="*/ 1264920 h 1663734"/>
              <a:gd name="csX24" fmla="*/ 838200 w 1959644"/>
              <a:gd name="csY24" fmla="*/ 1257300 h 1663734"/>
              <a:gd name="csX25" fmla="*/ 800100 w 1959644"/>
              <a:gd name="csY25" fmla="*/ 1249680 h 1663734"/>
              <a:gd name="csX26" fmla="*/ 739140 w 1959644"/>
              <a:gd name="csY26" fmla="*/ 1219200 h 1663734"/>
              <a:gd name="csX27" fmla="*/ 708660 w 1959644"/>
              <a:gd name="csY27" fmla="*/ 1203960 h 1663734"/>
              <a:gd name="csX28" fmla="*/ 632460 w 1959644"/>
              <a:gd name="csY28" fmla="*/ 1150620 h 1663734"/>
              <a:gd name="csX29" fmla="*/ 571500 w 1959644"/>
              <a:gd name="csY29" fmla="*/ 1135380 h 1663734"/>
              <a:gd name="csX30" fmla="*/ 533400 w 1959644"/>
              <a:gd name="csY30" fmla="*/ 1104900 h 1663734"/>
              <a:gd name="csX31" fmla="*/ 495300 w 1959644"/>
              <a:gd name="csY31" fmla="*/ 1082040 h 1663734"/>
              <a:gd name="csX32" fmla="*/ 487680 w 1959644"/>
              <a:gd name="csY32" fmla="*/ 960120 h 1663734"/>
              <a:gd name="csX33" fmla="*/ 464820 w 1959644"/>
              <a:gd name="csY33" fmla="*/ 944880 h 1663734"/>
              <a:gd name="csX34" fmla="*/ 388620 w 1959644"/>
              <a:gd name="csY34" fmla="*/ 883920 h 1663734"/>
              <a:gd name="csX35" fmla="*/ 320040 w 1959644"/>
              <a:gd name="csY35" fmla="*/ 853440 h 1663734"/>
              <a:gd name="csX36" fmla="*/ 304800 w 1959644"/>
              <a:gd name="csY36" fmla="*/ 830580 h 1663734"/>
              <a:gd name="csX37" fmla="*/ 228600 w 1959644"/>
              <a:gd name="csY37" fmla="*/ 822960 h 1663734"/>
              <a:gd name="csX38" fmla="*/ 190500 w 1959644"/>
              <a:gd name="csY38" fmla="*/ 845820 h 1663734"/>
              <a:gd name="csX39" fmla="*/ 144780 w 1959644"/>
              <a:gd name="csY39" fmla="*/ 868680 h 1663734"/>
              <a:gd name="csX40" fmla="*/ 60960 w 1959644"/>
              <a:gd name="csY40" fmla="*/ 853440 h 1663734"/>
              <a:gd name="csX41" fmla="*/ 38100 w 1959644"/>
              <a:gd name="csY41" fmla="*/ 830580 h 1663734"/>
              <a:gd name="csX42" fmla="*/ 15240 w 1959644"/>
              <a:gd name="csY42" fmla="*/ 784860 h 1663734"/>
              <a:gd name="csX43" fmla="*/ 0 w 1959644"/>
              <a:gd name="csY43" fmla="*/ 754380 h 1663734"/>
              <a:gd name="csX44" fmla="*/ 22860 w 1959644"/>
              <a:gd name="csY44" fmla="*/ 678180 h 1663734"/>
              <a:gd name="csX45" fmla="*/ 30480 w 1959644"/>
              <a:gd name="csY45" fmla="*/ 655320 h 1663734"/>
              <a:gd name="csX46" fmla="*/ 45720 w 1959644"/>
              <a:gd name="csY46" fmla="*/ 464820 h 1663734"/>
              <a:gd name="csX47" fmla="*/ 53340 w 1959644"/>
              <a:gd name="csY47" fmla="*/ 396240 h 1663734"/>
              <a:gd name="csX48" fmla="*/ 60960 w 1959644"/>
              <a:gd name="csY48" fmla="*/ 304800 h 1663734"/>
              <a:gd name="csX49" fmla="*/ 68580 w 1959644"/>
              <a:gd name="csY49" fmla="*/ 243840 h 1663734"/>
              <a:gd name="csX50" fmla="*/ 99060 w 1959644"/>
              <a:gd name="csY50" fmla="*/ 60960 h 1663734"/>
              <a:gd name="csX51" fmla="*/ 144780 w 1959644"/>
              <a:gd name="csY51" fmla="*/ 45720 h 1663734"/>
              <a:gd name="csX52" fmla="*/ 175260 w 1959644"/>
              <a:gd name="csY52" fmla="*/ 22860 h 1663734"/>
              <a:gd name="csX53" fmla="*/ 205740 w 1959644"/>
              <a:gd name="csY53" fmla="*/ 0 h 1663734"/>
              <a:gd name="csX0" fmla="*/ 1539240 w 1959644"/>
              <a:gd name="csY0" fmla="*/ 746760 h 1623060"/>
              <a:gd name="csX1" fmla="*/ 1638300 w 1959644"/>
              <a:gd name="csY1" fmla="*/ 769620 h 1623060"/>
              <a:gd name="csX2" fmla="*/ 1691640 w 1959644"/>
              <a:gd name="csY2" fmla="*/ 815340 h 1623060"/>
              <a:gd name="csX3" fmla="*/ 1699260 w 1959644"/>
              <a:gd name="csY3" fmla="*/ 861060 h 1623060"/>
              <a:gd name="csX4" fmla="*/ 1676400 w 1959644"/>
              <a:gd name="csY4" fmla="*/ 922020 h 1623060"/>
              <a:gd name="csX5" fmla="*/ 1653540 w 1959644"/>
              <a:gd name="csY5" fmla="*/ 1005840 h 1623060"/>
              <a:gd name="csX6" fmla="*/ 1661160 w 1959644"/>
              <a:gd name="csY6" fmla="*/ 1059180 h 1623060"/>
              <a:gd name="csX7" fmla="*/ 1714500 w 1959644"/>
              <a:gd name="csY7" fmla="*/ 1074420 h 1623060"/>
              <a:gd name="csX8" fmla="*/ 1737360 w 1959644"/>
              <a:gd name="csY8" fmla="*/ 1097280 h 1623060"/>
              <a:gd name="csX9" fmla="*/ 1722120 w 1959644"/>
              <a:gd name="csY9" fmla="*/ 1181100 h 1623060"/>
              <a:gd name="csX10" fmla="*/ 1668780 w 1959644"/>
              <a:gd name="csY10" fmla="*/ 1173480 h 1623060"/>
              <a:gd name="csX11" fmla="*/ 1684020 w 1959644"/>
              <a:gd name="csY11" fmla="*/ 1272540 h 1623060"/>
              <a:gd name="csX12" fmla="*/ 1691640 w 1959644"/>
              <a:gd name="csY12" fmla="*/ 1310640 h 1623060"/>
              <a:gd name="csX13" fmla="*/ 1729740 w 1959644"/>
              <a:gd name="csY13" fmla="*/ 1356360 h 1623060"/>
              <a:gd name="csX14" fmla="*/ 1760220 w 1959644"/>
              <a:gd name="csY14" fmla="*/ 1432560 h 1623060"/>
              <a:gd name="csX15" fmla="*/ 1783080 w 1959644"/>
              <a:gd name="csY15" fmla="*/ 1463040 h 1623060"/>
              <a:gd name="csX16" fmla="*/ 1836420 w 1959644"/>
              <a:gd name="csY16" fmla="*/ 1508760 h 1623060"/>
              <a:gd name="csX17" fmla="*/ 1950720 w 1959644"/>
              <a:gd name="csY17" fmla="*/ 1577340 h 1623060"/>
              <a:gd name="csX18" fmla="*/ 1958340 w 1959644"/>
              <a:gd name="csY18" fmla="*/ 1600200 h 1623060"/>
              <a:gd name="csX19" fmla="*/ 1889760 w 1959644"/>
              <a:gd name="csY19" fmla="*/ 1600200 h 1623060"/>
              <a:gd name="csX20" fmla="*/ 1516380 w 1959644"/>
              <a:gd name="csY20" fmla="*/ 1623060 h 1623060"/>
              <a:gd name="csX21" fmla="*/ 1607820 w 1959644"/>
              <a:gd name="csY21" fmla="*/ 1051560 h 1623060"/>
              <a:gd name="csX22" fmla="*/ 861060 w 1959644"/>
              <a:gd name="csY22" fmla="*/ 1264920 h 1623060"/>
              <a:gd name="csX23" fmla="*/ 838200 w 1959644"/>
              <a:gd name="csY23" fmla="*/ 1257300 h 1623060"/>
              <a:gd name="csX24" fmla="*/ 800100 w 1959644"/>
              <a:gd name="csY24" fmla="*/ 1249680 h 1623060"/>
              <a:gd name="csX25" fmla="*/ 739140 w 1959644"/>
              <a:gd name="csY25" fmla="*/ 1219200 h 1623060"/>
              <a:gd name="csX26" fmla="*/ 708660 w 1959644"/>
              <a:gd name="csY26" fmla="*/ 1203960 h 1623060"/>
              <a:gd name="csX27" fmla="*/ 632460 w 1959644"/>
              <a:gd name="csY27" fmla="*/ 1150620 h 1623060"/>
              <a:gd name="csX28" fmla="*/ 571500 w 1959644"/>
              <a:gd name="csY28" fmla="*/ 1135380 h 1623060"/>
              <a:gd name="csX29" fmla="*/ 533400 w 1959644"/>
              <a:gd name="csY29" fmla="*/ 1104900 h 1623060"/>
              <a:gd name="csX30" fmla="*/ 495300 w 1959644"/>
              <a:gd name="csY30" fmla="*/ 1082040 h 1623060"/>
              <a:gd name="csX31" fmla="*/ 487680 w 1959644"/>
              <a:gd name="csY31" fmla="*/ 960120 h 1623060"/>
              <a:gd name="csX32" fmla="*/ 464820 w 1959644"/>
              <a:gd name="csY32" fmla="*/ 944880 h 1623060"/>
              <a:gd name="csX33" fmla="*/ 388620 w 1959644"/>
              <a:gd name="csY33" fmla="*/ 883920 h 1623060"/>
              <a:gd name="csX34" fmla="*/ 320040 w 1959644"/>
              <a:gd name="csY34" fmla="*/ 853440 h 1623060"/>
              <a:gd name="csX35" fmla="*/ 304800 w 1959644"/>
              <a:gd name="csY35" fmla="*/ 830580 h 1623060"/>
              <a:gd name="csX36" fmla="*/ 228600 w 1959644"/>
              <a:gd name="csY36" fmla="*/ 822960 h 1623060"/>
              <a:gd name="csX37" fmla="*/ 190500 w 1959644"/>
              <a:gd name="csY37" fmla="*/ 845820 h 1623060"/>
              <a:gd name="csX38" fmla="*/ 144780 w 1959644"/>
              <a:gd name="csY38" fmla="*/ 868680 h 1623060"/>
              <a:gd name="csX39" fmla="*/ 60960 w 1959644"/>
              <a:gd name="csY39" fmla="*/ 853440 h 1623060"/>
              <a:gd name="csX40" fmla="*/ 38100 w 1959644"/>
              <a:gd name="csY40" fmla="*/ 830580 h 1623060"/>
              <a:gd name="csX41" fmla="*/ 15240 w 1959644"/>
              <a:gd name="csY41" fmla="*/ 784860 h 1623060"/>
              <a:gd name="csX42" fmla="*/ 0 w 1959644"/>
              <a:gd name="csY42" fmla="*/ 754380 h 1623060"/>
              <a:gd name="csX43" fmla="*/ 22860 w 1959644"/>
              <a:gd name="csY43" fmla="*/ 678180 h 1623060"/>
              <a:gd name="csX44" fmla="*/ 30480 w 1959644"/>
              <a:gd name="csY44" fmla="*/ 655320 h 1623060"/>
              <a:gd name="csX45" fmla="*/ 45720 w 1959644"/>
              <a:gd name="csY45" fmla="*/ 464820 h 1623060"/>
              <a:gd name="csX46" fmla="*/ 53340 w 1959644"/>
              <a:gd name="csY46" fmla="*/ 396240 h 1623060"/>
              <a:gd name="csX47" fmla="*/ 60960 w 1959644"/>
              <a:gd name="csY47" fmla="*/ 304800 h 1623060"/>
              <a:gd name="csX48" fmla="*/ 68580 w 1959644"/>
              <a:gd name="csY48" fmla="*/ 243840 h 1623060"/>
              <a:gd name="csX49" fmla="*/ 99060 w 1959644"/>
              <a:gd name="csY49" fmla="*/ 60960 h 1623060"/>
              <a:gd name="csX50" fmla="*/ 144780 w 1959644"/>
              <a:gd name="csY50" fmla="*/ 45720 h 1623060"/>
              <a:gd name="csX51" fmla="*/ 175260 w 1959644"/>
              <a:gd name="csY51" fmla="*/ 22860 h 1623060"/>
              <a:gd name="csX52" fmla="*/ 205740 w 1959644"/>
              <a:gd name="csY52" fmla="*/ 0 h 1623060"/>
              <a:gd name="csX0" fmla="*/ 1539240 w 1989165"/>
              <a:gd name="csY0" fmla="*/ 746760 h 1659890"/>
              <a:gd name="csX1" fmla="*/ 1638300 w 1989165"/>
              <a:gd name="csY1" fmla="*/ 769620 h 1659890"/>
              <a:gd name="csX2" fmla="*/ 1691640 w 1989165"/>
              <a:gd name="csY2" fmla="*/ 815340 h 1659890"/>
              <a:gd name="csX3" fmla="*/ 1699260 w 1989165"/>
              <a:gd name="csY3" fmla="*/ 861060 h 1659890"/>
              <a:gd name="csX4" fmla="*/ 1676400 w 1989165"/>
              <a:gd name="csY4" fmla="*/ 922020 h 1659890"/>
              <a:gd name="csX5" fmla="*/ 1653540 w 1989165"/>
              <a:gd name="csY5" fmla="*/ 1005840 h 1659890"/>
              <a:gd name="csX6" fmla="*/ 1661160 w 1989165"/>
              <a:gd name="csY6" fmla="*/ 1059180 h 1659890"/>
              <a:gd name="csX7" fmla="*/ 1714500 w 1989165"/>
              <a:gd name="csY7" fmla="*/ 1074420 h 1659890"/>
              <a:gd name="csX8" fmla="*/ 1737360 w 1989165"/>
              <a:gd name="csY8" fmla="*/ 1097280 h 1659890"/>
              <a:gd name="csX9" fmla="*/ 1722120 w 1989165"/>
              <a:gd name="csY9" fmla="*/ 1181100 h 1659890"/>
              <a:gd name="csX10" fmla="*/ 1668780 w 1989165"/>
              <a:gd name="csY10" fmla="*/ 1173480 h 1659890"/>
              <a:gd name="csX11" fmla="*/ 1684020 w 1989165"/>
              <a:gd name="csY11" fmla="*/ 1272540 h 1659890"/>
              <a:gd name="csX12" fmla="*/ 1691640 w 1989165"/>
              <a:gd name="csY12" fmla="*/ 1310640 h 1659890"/>
              <a:gd name="csX13" fmla="*/ 1729740 w 1989165"/>
              <a:gd name="csY13" fmla="*/ 1356360 h 1659890"/>
              <a:gd name="csX14" fmla="*/ 1760220 w 1989165"/>
              <a:gd name="csY14" fmla="*/ 1432560 h 1659890"/>
              <a:gd name="csX15" fmla="*/ 1783080 w 1989165"/>
              <a:gd name="csY15" fmla="*/ 1463040 h 1659890"/>
              <a:gd name="csX16" fmla="*/ 1836420 w 1989165"/>
              <a:gd name="csY16" fmla="*/ 1508760 h 1659890"/>
              <a:gd name="csX17" fmla="*/ 1950720 w 1989165"/>
              <a:gd name="csY17" fmla="*/ 1577340 h 1659890"/>
              <a:gd name="csX18" fmla="*/ 1958340 w 1989165"/>
              <a:gd name="csY18" fmla="*/ 1600200 h 1659890"/>
              <a:gd name="csX19" fmla="*/ 1516380 w 1989165"/>
              <a:gd name="csY19" fmla="*/ 1623060 h 1659890"/>
              <a:gd name="csX20" fmla="*/ 1607820 w 1989165"/>
              <a:gd name="csY20" fmla="*/ 1051560 h 1659890"/>
              <a:gd name="csX21" fmla="*/ 861060 w 1989165"/>
              <a:gd name="csY21" fmla="*/ 1264920 h 1659890"/>
              <a:gd name="csX22" fmla="*/ 838200 w 1989165"/>
              <a:gd name="csY22" fmla="*/ 1257300 h 1659890"/>
              <a:gd name="csX23" fmla="*/ 800100 w 1989165"/>
              <a:gd name="csY23" fmla="*/ 1249680 h 1659890"/>
              <a:gd name="csX24" fmla="*/ 739140 w 1989165"/>
              <a:gd name="csY24" fmla="*/ 1219200 h 1659890"/>
              <a:gd name="csX25" fmla="*/ 708660 w 1989165"/>
              <a:gd name="csY25" fmla="*/ 1203960 h 1659890"/>
              <a:gd name="csX26" fmla="*/ 632460 w 1989165"/>
              <a:gd name="csY26" fmla="*/ 1150620 h 1659890"/>
              <a:gd name="csX27" fmla="*/ 571500 w 1989165"/>
              <a:gd name="csY27" fmla="*/ 1135380 h 1659890"/>
              <a:gd name="csX28" fmla="*/ 533400 w 1989165"/>
              <a:gd name="csY28" fmla="*/ 1104900 h 1659890"/>
              <a:gd name="csX29" fmla="*/ 495300 w 1989165"/>
              <a:gd name="csY29" fmla="*/ 1082040 h 1659890"/>
              <a:gd name="csX30" fmla="*/ 487680 w 1989165"/>
              <a:gd name="csY30" fmla="*/ 960120 h 1659890"/>
              <a:gd name="csX31" fmla="*/ 464820 w 1989165"/>
              <a:gd name="csY31" fmla="*/ 944880 h 1659890"/>
              <a:gd name="csX32" fmla="*/ 388620 w 1989165"/>
              <a:gd name="csY32" fmla="*/ 883920 h 1659890"/>
              <a:gd name="csX33" fmla="*/ 320040 w 1989165"/>
              <a:gd name="csY33" fmla="*/ 853440 h 1659890"/>
              <a:gd name="csX34" fmla="*/ 304800 w 1989165"/>
              <a:gd name="csY34" fmla="*/ 830580 h 1659890"/>
              <a:gd name="csX35" fmla="*/ 228600 w 1989165"/>
              <a:gd name="csY35" fmla="*/ 822960 h 1659890"/>
              <a:gd name="csX36" fmla="*/ 190500 w 1989165"/>
              <a:gd name="csY36" fmla="*/ 845820 h 1659890"/>
              <a:gd name="csX37" fmla="*/ 144780 w 1989165"/>
              <a:gd name="csY37" fmla="*/ 868680 h 1659890"/>
              <a:gd name="csX38" fmla="*/ 60960 w 1989165"/>
              <a:gd name="csY38" fmla="*/ 853440 h 1659890"/>
              <a:gd name="csX39" fmla="*/ 38100 w 1989165"/>
              <a:gd name="csY39" fmla="*/ 830580 h 1659890"/>
              <a:gd name="csX40" fmla="*/ 15240 w 1989165"/>
              <a:gd name="csY40" fmla="*/ 784860 h 1659890"/>
              <a:gd name="csX41" fmla="*/ 0 w 1989165"/>
              <a:gd name="csY41" fmla="*/ 754380 h 1659890"/>
              <a:gd name="csX42" fmla="*/ 22860 w 1989165"/>
              <a:gd name="csY42" fmla="*/ 678180 h 1659890"/>
              <a:gd name="csX43" fmla="*/ 30480 w 1989165"/>
              <a:gd name="csY43" fmla="*/ 655320 h 1659890"/>
              <a:gd name="csX44" fmla="*/ 45720 w 1989165"/>
              <a:gd name="csY44" fmla="*/ 464820 h 1659890"/>
              <a:gd name="csX45" fmla="*/ 53340 w 1989165"/>
              <a:gd name="csY45" fmla="*/ 396240 h 1659890"/>
              <a:gd name="csX46" fmla="*/ 60960 w 1989165"/>
              <a:gd name="csY46" fmla="*/ 304800 h 1659890"/>
              <a:gd name="csX47" fmla="*/ 68580 w 1989165"/>
              <a:gd name="csY47" fmla="*/ 243840 h 1659890"/>
              <a:gd name="csX48" fmla="*/ 99060 w 1989165"/>
              <a:gd name="csY48" fmla="*/ 60960 h 1659890"/>
              <a:gd name="csX49" fmla="*/ 144780 w 1989165"/>
              <a:gd name="csY49" fmla="*/ 45720 h 1659890"/>
              <a:gd name="csX50" fmla="*/ 175260 w 1989165"/>
              <a:gd name="csY50" fmla="*/ 22860 h 1659890"/>
              <a:gd name="csX51" fmla="*/ 205740 w 1989165"/>
              <a:gd name="csY51" fmla="*/ 0 h 1659890"/>
              <a:gd name="csX0" fmla="*/ 1539240 w 1950720"/>
              <a:gd name="csY0" fmla="*/ 746760 h 1655727"/>
              <a:gd name="csX1" fmla="*/ 1638300 w 1950720"/>
              <a:gd name="csY1" fmla="*/ 769620 h 1655727"/>
              <a:gd name="csX2" fmla="*/ 1691640 w 1950720"/>
              <a:gd name="csY2" fmla="*/ 815340 h 1655727"/>
              <a:gd name="csX3" fmla="*/ 1699260 w 1950720"/>
              <a:gd name="csY3" fmla="*/ 861060 h 1655727"/>
              <a:gd name="csX4" fmla="*/ 1676400 w 1950720"/>
              <a:gd name="csY4" fmla="*/ 922020 h 1655727"/>
              <a:gd name="csX5" fmla="*/ 1653540 w 1950720"/>
              <a:gd name="csY5" fmla="*/ 1005840 h 1655727"/>
              <a:gd name="csX6" fmla="*/ 1661160 w 1950720"/>
              <a:gd name="csY6" fmla="*/ 1059180 h 1655727"/>
              <a:gd name="csX7" fmla="*/ 1714500 w 1950720"/>
              <a:gd name="csY7" fmla="*/ 1074420 h 1655727"/>
              <a:gd name="csX8" fmla="*/ 1737360 w 1950720"/>
              <a:gd name="csY8" fmla="*/ 1097280 h 1655727"/>
              <a:gd name="csX9" fmla="*/ 1722120 w 1950720"/>
              <a:gd name="csY9" fmla="*/ 1181100 h 1655727"/>
              <a:gd name="csX10" fmla="*/ 1668780 w 1950720"/>
              <a:gd name="csY10" fmla="*/ 1173480 h 1655727"/>
              <a:gd name="csX11" fmla="*/ 1684020 w 1950720"/>
              <a:gd name="csY11" fmla="*/ 1272540 h 1655727"/>
              <a:gd name="csX12" fmla="*/ 1691640 w 1950720"/>
              <a:gd name="csY12" fmla="*/ 1310640 h 1655727"/>
              <a:gd name="csX13" fmla="*/ 1729740 w 1950720"/>
              <a:gd name="csY13" fmla="*/ 1356360 h 1655727"/>
              <a:gd name="csX14" fmla="*/ 1760220 w 1950720"/>
              <a:gd name="csY14" fmla="*/ 1432560 h 1655727"/>
              <a:gd name="csX15" fmla="*/ 1783080 w 1950720"/>
              <a:gd name="csY15" fmla="*/ 1463040 h 1655727"/>
              <a:gd name="csX16" fmla="*/ 1836420 w 1950720"/>
              <a:gd name="csY16" fmla="*/ 1508760 h 1655727"/>
              <a:gd name="csX17" fmla="*/ 1950720 w 1950720"/>
              <a:gd name="csY17" fmla="*/ 1577340 h 1655727"/>
              <a:gd name="csX18" fmla="*/ 1516380 w 1950720"/>
              <a:gd name="csY18" fmla="*/ 1623060 h 1655727"/>
              <a:gd name="csX19" fmla="*/ 1607820 w 1950720"/>
              <a:gd name="csY19" fmla="*/ 1051560 h 1655727"/>
              <a:gd name="csX20" fmla="*/ 861060 w 1950720"/>
              <a:gd name="csY20" fmla="*/ 1264920 h 1655727"/>
              <a:gd name="csX21" fmla="*/ 838200 w 1950720"/>
              <a:gd name="csY21" fmla="*/ 1257300 h 1655727"/>
              <a:gd name="csX22" fmla="*/ 800100 w 1950720"/>
              <a:gd name="csY22" fmla="*/ 1249680 h 1655727"/>
              <a:gd name="csX23" fmla="*/ 739140 w 1950720"/>
              <a:gd name="csY23" fmla="*/ 1219200 h 1655727"/>
              <a:gd name="csX24" fmla="*/ 708660 w 1950720"/>
              <a:gd name="csY24" fmla="*/ 1203960 h 1655727"/>
              <a:gd name="csX25" fmla="*/ 632460 w 1950720"/>
              <a:gd name="csY25" fmla="*/ 1150620 h 1655727"/>
              <a:gd name="csX26" fmla="*/ 571500 w 1950720"/>
              <a:gd name="csY26" fmla="*/ 1135380 h 1655727"/>
              <a:gd name="csX27" fmla="*/ 533400 w 1950720"/>
              <a:gd name="csY27" fmla="*/ 1104900 h 1655727"/>
              <a:gd name="csX28" fmla="*/ 495300 w 1950720"/>
              <a:gd name="csY28" fmla="*/ 1082040 h 1655727"/>
              <a:gd name="csX29" fmla="*/ 487680 w 1950720"/>
              <a:gd name="csY29" fmla="*/ 960120 h 1655727"/>
              <a:gd name="csX30" fmla="*/ 464820 w 1950720"/>
              <a:gd name="csY30" fmla="*/ 944880 h 1655727"/>
              <a:gd name="csX31" fmla="*/ 388620 w 1950720"/>
              <a:gd name="csY31" fmla="*/ 883920 h 1655727"/>
              <a:gd name="csX32" fmla="*/ 320040 w 1950720"/>
              <a:gd name="csY32" fmla="*/ 853440 h 1655727"/>
              <a:gd name="csX33" fmla="*/ 304800 w 1950720"/>
              <a:gd name="csY33" fmla="*/ 830580 h 1655727"/>
              <a:gd name="csX34" fmla="*/ 228600 w 1950720"/>
              <a:gd name="csY34" fmla="*/ 822960 h 1655727"/>
              <a:gd name="csX35" fmla="*/ 190500 w 1950720"/>
              <a:gd name="csY35" fmla="*/ 845820 h 1655727"/>
              <a:gd name="csX36" fmla="*/ 144780 w 1950720"/>
              <a:gd name="csY36" fmla="*/ 868680 h 1655727"/>
              <a:gd name="csX37" fmla="*/ 60960 w 1950720"/>
              <a:gd name="csY37" fmla="*/ 853440 h 1655727"/>
              <a:gd name="csX38" fmla="*/ 38100 w 1950720"/>
              <a:gd name="csY38" fmla="*/ 830580 h 1655727"/>
              <a:gd name="csX39" fmla="*/ 15240 w 1950720"/>
              <a:gd name="csY39" fmla="*/ 784860 h 1655727"/>
              <a:gd name="csX40" fmla="*/ 0 w 1950720"/>
              <a:gd name="csY40" fmla="*/ 754380 h 1655727"/>
              <a:gd name="csX41" fmla="*/ 22860 w 1950720"/>
              <a:gd name="csY41" fmla="*/ 678180 h 1655727"/>
              <a:gd name="csX42" fmla="*/ 30480 w 1950720"/>
              <a:gd name="csY42" fmla="*/ 655320 h 1655727"/>
              <a:gd name="csX43" fmla="*/ 45720 w 1950720"/>
              <a:gd name="csY43" fmla="*/ 464820 h 1655727"/>
              <a:gd name="csX44" fmla="*/ 53340 w 1950720"/>
              <a:gd name="csY44" fmla="*/ 396240 h 1655727"/>
              <a:gd name="csX45" fmla="*/ 60960 w 1950720"/>
              <a:gd name="csY45" fmla="*/ 304800 h 1655727"/>
              <a:gd name="csX46" fmla="*/ 68580 w 1950720"/>
              <a:gd name="csY46" fmla="*/ 243840 h 1655727"/>
              <a:gd name="csX47" fmla="*/ 99060 w 1950720"/>
              <a:gd name="csY47" fmla="*/ 60960 h 1655727"/>
              <a:gd name="csX48" fmla="*/ 144780 w 1950720"/>
              <a:gd name="csY48" fmla="*/ 45720 h 1655727"/>
              <a:gd name="csX49" fmla="*/ 175260 w 1950720"/>
              <a:gd name="csY49" fmla="*/ 22860 h 1655727"/>
              <a:gd name="csX50" fmla="*/ 205740 w 1950720"/>
              <a:gd name="csY50" fmla="*/ 0 h 1655727"/>
              <a:gd name="csX0" fmla="*/ 1539240 w 1849468"/>
              <a:gd name="csY0" fmla="*/ 746760 h 1643094"/>
              <a:gd name="csX1" fmla="*/ 1638300 w 1849468"/>
              <a:gd name="csY1" fmla="*/ 769620 h 1643094"/>
              <a:gd name="csX2" fmla="*/ 1691640 w 1849468"/>
              <a:gd name="csY2" fmla="*/ 815340 h 1643094"/>
              <a:gd name="csX3" fmla="*/ 1699260 w 1849468"/>
              <a:gd name="csY3" fmla="*/ 861060 h 1643094"/>
              <a:gd name="csX4" fmla="*/ 1676400 w 1849468"/>
              <a:gd name="csY4" fmla="*/ 922020 h 1643094"/>
              <a:gd name="csX5" fmla="*/ 1653540 w 1849468"/>
              <a:gd name="csY5" fmla="*/ 1005840 h 1643094"/>
              <a:gd name="csX6" fmla="*/ 1661160 w 1849468"/>
              <a:gd name="csY6" fmla="*/ 1059180 h 1643094"/>
              <a:gd name="csX7" fmla="*/ 1714500 w 1849468"/>
              <a:gd name="csY7" fmla="*/ 1074420 h 1643094"/>
              <a:gd name="csX8" fmla="*/ 1737360 w 1849468"/>
              <a:gd name="csY8" fmla="*/ 1097280 h 1643094"/>
              <a:gd name="csX9" fmla="*/ 1722120 w 1849468"/>
              <a:gd name="csY9" fmla="*/ 1181100 h 1643094"/>
              <a:gd name="csX10" fmla="*/ 1668780 w 1849468"/>
              <a:gd name="csY10" fmla="*/ 1173480 h 1643094"/>
              <a:gd name="csX11" fmla="*/ 1684020 w 1849468"/>
              <a:gd name="csY11" fmla="*/ 1272540 h 1643094"/>
              <a:gd name="csX12" fmla="*/ 1691640 w 1849468"/>
              <a:gd name="csY12" fmla="*/ 1310640 h 1643094"/>
              <a:gd name="csX13" fmla="*/ 1729740 w 1849468"/>
              <a:gd name="csY13" fmla="*/ 1356360 h 1643094"/>
              <a:gd name="csX14" fmla="*/ 1760220 w 1849468"/>
              <a:gd name="csY14" fmla="*/ 1432560 h 1643094"/>
              <a:gd name="csX15" fmla="*/ 1783080 w 1849468"/>
              <a:gd name="csY15" fmla="*/ 1463040 h 1643094"/>
              <a:gd name="csX16" fmla="*/ 1836420 w 1849468"/>
              <a:gd name="csY16" fmla="*/ 1508760 h 1643094"/>
              <a:gd name="csX17" fmla="*/ 1516380 w 1849468"/>
              <a:gd name="csY17" fmla="*/ 1623060 h 1643094"/>
              <a:gd name="csX18" fmla="*/ 1607820 w 1849468"/>
              <a:gd name="csY18" fmla="*/ 1051560 h 1643094"/>
              <a:gd name="csX19" fmla="*/ 861060 w 1849468"/>
              <a:gd name="csY19" fmla="*/ 1264920 h 1643094"/>
              <a:gd name="csX20" fmla="*/ 838200 w 1849468"/>
              <a:gd name="csY20" fmla="*/ 1257300 h 1643094"/>
              <a:gd name="csX21" fmla="*/ 800100 w 1849468"/>
              <a:gd name="csY21" fmla="*/ 1249680 h 1643094"/>
              <a:gd name="csX22" fmla="*/ 739140 w 1849468"/>
              <a:gd name="csY22" fmla="*/ 1219200 h 1643094"/>
              <a:gd name="csX23" fmla="*/ 708660 w 1849468"/>
              <a:gd name="csY23" fmla="*/ 1203960 h 1643094"/>
              <a:gd name="csX24" fmla="*/ 632460 w 1849468"/>
              <a:gd name="csY24" fmla="*/ 1150620 h 1643094"/>
              <a:gd name="csX25" fmla="*/ 571500 w 1849468"/>
              <a:gd name="csY25" fmla="*/ 1135380 h 1643094"/>
              <a:gd name="csX26" fmla="*/ 533400 w 1849468"/>
              <a:gd name="csY26" fmla="*/ 1104900 h 1643094"/>
              <a:gd name="csX27" fmla="*/ 495300 w 1849468"/>
              <a:gd name="csY27" fmla="*/ 1082040 h 1643094"/>
              <a:gd name="csX28" fmla="*/ 487680 w 1849468"/>
              <a:gd name="csY28" fmla="*/ 960120 h 1643094"/>
              <a:gd name="csX29" fmla="*/ 464820 w 1849468"/>
              <a:gd name="csY29" fmla="*/ 944880 h 1643094"/>
              <a:gd name="csX30" fmla="*/ 388620 w 1849468"/>
              <a:gd name="csY30" fmla="*/ 883920 h 1643094"/>
              <a:gd name="csX31" fmla="*/ 320040 w 1849468"/>
              <a:gd name="csY31" fmla="*/ 853440 h 1643094"/>
              <a:gd name="csX32" fmla="*/ 304800 w 1849468"/>
              <a:gd name="csY32" fmla="*/ 830580 h 1643094"/>
              <a:gd name="csX33" fmla="*/ 228600 w 1849468"/>
              <a:gd name="csY33" fmla="*/ 822960 h 1643094"/>
              <a:gd name="csX34" fmla="*/ 190500 w 1849468"/>
              <a:gd name="csY34" fmla="*/ 845820 h 1643094"/>
              <a:gd name="csX35" fmla="*/ 144780 w 1849468"/>
              <a:gd name="csY35" fmla="*/ 868680 h 1643094"/>
              <a:gd name="csX36" fmla="*/ 60960 w 1849468"/>
              <a:gd name="csY36" fmla="*/ 853440 h 1643094"/>
              <a:gd name="csX37" fmla="*/ 38100 w 1849468"/>
              <a:gd name="csY37" fmla="*/ 830580 h 1643094"/>
              <a:gd name="csX38" fmla="*/ 15240 w 1849468"/>
              <a:gd name="csY38" fmla="*/ 784860 h 1643094"/>
              <a:gd name="csX39" fmla="*/ 0 w 1849468"/>
              <a:gd name="csY39" fmla="*/ 754380 h 1643094"/>
              <a:gd name="csX40" fmla="*/ 22860 w 1849468"/>
              <a:gd name="csY40" fmla="*/ 678180 h 1643094"/>
              <a:gd name="csX41" fmla="*/ 30480 w 1849468"/>
              <a:gd name="csY41" fmla="*/ 655320 h 1643094"/>
              <a:gd name="csX42" fmla="*/ 45720 w 1849468"/>
              <a:gd name="csY42" fmla="*/ 464820 h 1643094"/>
              <a:gd name="csX43" fmla="*/ 53340 w 1849468"/>
              <a:gd name="csY43" fmla="*/ 396240 h 1643094"/>
              <a:gd name="csX44" fmla="*/ 60960 w 1849468"/>
              <a:gd name="csY44" fmla="*/ 304800 h 1643094"/>
              <a:gd name="csX45" fmla="*/ 68580 w 1849468"/>
              <a:gd name="csY45" fmla="*/ 243840 h 1643094"/>
              <a:gd name="csX46" fmla="*/ 99060 w 1849468"/>
              <a:gd name="csY46" fmla="*/ 60960 h 1643094"/>
              <a:gd name="csX47" fmla="*/ 144780 w 1849468"/>
              <a:gd name="csY47" fmla="*/ 45720 h 1643094"/>
              <a:gd name="csX48" fmla="*/ 175260 w 1849468"/>
              <a:gd name="csY48" fmla="*/ 22860 h 1643094"/>
              <a:gd name="csX49" fmla="*/ 205740 w 1849468"/>
              <a:gd name="csY49" fmla="*/ 0 h 1643094"/>
              <a:gd name="csX0" fmla="*/ 1539240 w 1797460"/>
              <a:gd name="csY0" fmla="*/ 746760 h 1637464"/>
              <a:gd name="csX1" fmla="*/ 1638300 w 1797460"/>
              <a:gd name="csY1" fmla="*/ 769620 h 1637464"/>
              <a:gd name="csX2" fmla="*/ 1691640 w 1797460"/>
              <a:gd name="csY2" fmla="*/ 815340 h 1637464"/>
              <a:gd name="csX3" fmla="*/ 1699260 w 1797460"/>
              <a:gd name="csY3" fmla="*/ 861060 h 1637464"/>
              <a:gd name="csX4" fmla="*/ 1676400 w 1797460"/>
              <a:gd name="csY4" fmla="*/ 922020 h 1637464"/>
              <a:gd name="csX5" fmla="*/ 1653540 w 1797460"/>
              <a:gd name="csY5" fmla="*/ 1005840 h 1637464"/>
              <a:gd name="csX6" fmla="*/ 1661160 w 1797460"/>
              <a:gd name="csY6" fmla="*/ 1059180 h 1637464"/>
              <a:gd name="csX7" fmla="*/ 1714500 w 1797460"/>
              <a:gd name="csY7" fmla="*/ 1074420 h 1637464"/>
              <a:gd name="csX8" fmla="*/ 1737360 w 1797460"/>
              <a:gd name="csY8" fmla="*/ 1097280 h 1637464"/>
              <a:gd name="csX9" fmla="*/ 1722120 w 1797460"/>
              <a:gd name="csY9" fmla="*/ 1181100 h 1637464"/>
              <a:gd name="csX10" fmla="*/ 1668780 w 1797460"/>
              <a:gd name="csY10" fmla="*/ 1173480 h 1637464"/>
              <a:gd name="csX11" fmla="*/ 1684020 w 1797460"/>
              <a:gd name="csY11" fmla="*/ 1272540 h 1637464"/>
              <a:gd name="csX12" fmla="*/ 1691640 w 1797460"/>
              <a:gd name="csY12" fmla="*/ 1310640 h 1637464"/>
              <a:gd name="csX13" fmla="*/ 1729740 w 1797460"/>
              <a:gd name="csY13" fmla="*/ 1356360 h 1637464"/>
              <a:gd name="csX14" fmla="*/ 1760220 w 1797460"/>
              <a:gd name="csY14" fmla="*/ 1432560 h 1637464"/>
              <a:gd name="csX15" fmla="*/ 1783080 w 1797460"/>
              <a:gd name="csY15" fmla="*/ 1463040 h 1637464"/>
              <a:gd name="csX16" fmla="*/ 1516380 w 1797460"/>
              <a:gd name="csY16" fmla="*/ 1623060 h 1637464"/>
              <a:gd name="csX17" fmla="*/ 1607820 w 1797460"/>
              <a:gd name="csY17" fmla="*/ 1051560 h 1637464"/>
              <a:gd name="csX18" fmla="*/ 861060 w 1797460"/>
              <a:gd name="csY18" fmla="*/ 1264920 h 1637464"/>
              <a:gd name="csX19" fmla="*/ 838200 w 1797460"/>
              <a:gd name="csY19" fmla="*/ 1257300 h 1637464"/>
              <a:gd name="csX20" fmla="*/ 800100 w 1797460"/>
              <a:gd name="csY20" fmla="*/ 1249680 h 1637464"/>
              <a:gd name="csX21" fmla="*/ 739140 w 1797460"/>
              <a:gd name="csY21" fmla="*/ 1219200 h 1637464"/>
              <a:gd name="csX22" fmla="*/ 708660 w 1797460"/>
              <a:gd name="csY22" fmla="*/ 1203960 h 1637464"/>
              <a:gd name="csX23" fmla="*/ 632460 w 1797460"/>
              <a:gd name="csY23" fmla="*/ 1150620 h 1637464"/>
              <a:gd name="csX24" fmla="*/ 571500 w 1797460"/>
              <a:gd name="csY24" fmla="*/ 1135380 h 1637464"/>
              <a:gd name="csX25" fmla="*/ 533400 w 1797460"/>
              <a:gd name="csY25" fmla="*/ 1104900 h 1637464"/>
              <a:gd name="csX26" fmla="*/ 495300 w 1797460"/>
              <a:gd name="csY26" fmla="*/ 1082040 h 1637464"/>
              <a:gd name="csX27" fmla="*/ 487680 w 1797460"/>
              <a:gd name="csY27" fmla="*/ 960120 h 1637464"/>
              <a:gd name="csX28" fmla="*/ 464820 w 1797460"/>
              <a:gd name="csY28" fmla="*/ 944880 h 1637464"/>
              <a:gd name="csX29" fmla="*/ 388620 w 1797460"/>
              <a:gd name="csY29" fmla="*/ 883920 h 1637464"/>
              <a:gd name="csX30" fmla="*/ 320040 w 1797460"/>
              <a:gd name="csY30" fmla="*/ 853440 h 1637464"/>
              <a:gd name="csX31" fmla="*/ 304800 w 1797460"/>
              <a:gd name="csY31" fmla="*/ 830580 h 1637464"/>
              <a:gd name="csX32" fmla="*/ 228600 w 1797460"/>
              <a:gd name="csY32" fmla="*/ 822960 h 1637464"/>
              <a:gd name="csX33" fmla="*/ 190500 w 1797460"/>
              <a:gd name="csY33" fmla="*/ 845820 h 1637464"/>
              <a:gd name="csX34" fmla="*/ 144780 w 1797460"/>
              <a:gd name="csY34" fmla="*/ 868680 h 1637464"/>
              <a:gd name="csX35" fmla="*/ 60960 w 1797460"/>
              <a:gd name="csY35" fmla="*/ 853440 h 1637464"/>
              <a:gd name="csX36" fmla="*/ 38100 w 1797460"/>
              <a:gd name="csY36" fmla="*/ 830580 h 1637464"/>
              <a:gd name="csX37" fmla="*/ 15240 w 1797460"/>
              <a:gd name="csY37" fmla="*/ 784860 h 1637464"/>
              <a:gd name="csX38" fmla="*/ 0 w 1797460"/>
              <a:gd name="csY38" fmla="*/ 754380 h 1637464"/>
              <a:gd name="csX39" fmla="*/ 22860 w 1797460"/>
              <a:gd name="csY39" fmla="*/ 678180 h 1637464"/>
              <a:gd name="csX40" fmla="*/ 30480 w 1797460"/>
              <a:gd name="csY40" fmla="*/ 655320 h 1637464"/>
              <a:gd name="csX41" fmla="*/ 45720 w 1797460"/>
              <a:gd name="csY41" fmla="*/ 464820 h 1637464"/>
              <a:gd name="csX42" fmla="*/ 53340 w 1797460"/>
              <a:gd name="csY42" fmla="*/ 396240 h 1637464"/>
              <a:gd name="csX43" fmla="*/ 60960 w 1797460"/>
              <a:gd name="csY43" fmla="*/ 304800 h 1637464"/>
              <a:gd name="csX44" fmla="*/ 68580 w 1797460"/>
              <a:gd name="csY44" fmla="*/ 243840 h 1637464"/>
              <a:gd name="csX45" fmla="*/ 99060 w 1797460"/>
              <a:gd name="csY45" fmla="*/ 60960 h 1637464"/>
              <a:gd name="csX46" fmla="*/ 144780 w 1797460"/>
              <a:gd name="csY46" fmla="*/ 45720 h 1637464"/>
              <a:gd name="csX47" fmla="*/ 175260 w 1797460"/>
              <a:gd name="csY47" fmla="*/ 22860 h 1637464"/>
              <a:gd name="csX48" fmla="*/ 205740 w 1797460"/>
              <a:gd name="csY48" fmla="*/ 0 h 1637464"/>
              <a:gd name="csX0" fmla="*/ 1539240 w 1787338"/>
              <a:gd name="csY0" fmla="*/ 746760 h 1634944"/>
              <a:gd name="csX1" fmla="*/ 1638300 w 1787338"/>
              <a:gd name="csY1" fmla="*/ 769620 h 1634944"/>
              <a:gd name="csX2" fmla="*/ 1691640 w 1787338"/>
              <a:gd name="csY2" fmla="*/ 815340 h 1634944"/>
              <a:gd name="csX3" fmla="*/ 1699260 w 1787338"/>
              <a:gd name="csY3" fmla="*/ 861060 h 1634944"/>
              <a:gd name="csX4" fmla="*/ 1676400 w 1787338"/>
              <a:gd name="csY4" fmla="*/ 922020 h 1634944"/>
              <a:gd name="csX5" fmla="*/ 1653540 w 1787338"/>
              <a:gd name="csY5" fmla="*/ 1005840 h 1634944"/>
              <a:gd name="csX6" fmla="*/ 1661160 w 1787338"/>
              <a:gd name="csY6" fmla="*/ 1059180 h 1634944"/>
              <a:gd name="csX7" fmla="*/ 1714500 w 1787338"/>
              <a:gd name="csY7" fmla="*/ 1074420 h 1634944"/>
              <a:gd name="csX8" fmla="*/ 1737360 w 1787338"/>
              <a:gd name="csY8" fmla="*/ 1097280 h 1634944"/>
              <a:gd name="csX9" fmla="*/ 1722120 w 1787338"/>
              <a:gd name="csY9" fmla="*/ 1181100 h 1634944"/>
              <a:gd name="csX10" fmla="*/ 1668780 w 1787338"/>
              <a:gd name="csY10" fmla="*/ 1173480 h 1634944"/>
              <a:gd name="csX11" fmla="*/ 1684020 w 1787338"/>
              <a:gd name="csY11" fmla="*/ 1272540 h 1634944"/>
              <a:gd name="csX12" fmla="*/ 1691640 w 1787338"/>
              <a:gd name="csY12" fmla="*/ 1310640 h 1634944"/>
              <a:gd name="csX13" fmla="*/ 1729740 w 1787338"/>
              <a:gd name="csY13" fmla="*/ 1356360 h 1634944"/>
              <a:gd name="csX14" fmla="*/ 1760220 w 1787338"/>
              <a:gd name="csY14" fmla="*/ 1432560 h 1634944"/>
              <a:gd name="csX15" fmla="*/ 1516380 w 1787338"/>
              <a:gd name="csY15" fmla="*/ 1623060 h 1634944"/>
              <a:gd name="csX16" fmla="*/ 1607820 w 1787338"/>
              <a:gd name="csY16" fmla="*/ 1051560 h 1634944"/>
              <a:gd name="csX17" fmla="*/ 861060 w 1787338"/>
              <a:gd name="csY17" fmla="*/ 1264920 h 1634944"/>
              <a:gd name="csX18" fmla="*/ 838200 w 1787338"/>
              <a:gd name="csY18" fmla="*/ 1257300 h 1634944"/>
              <a:gd name="csX19" fmla="*/ 800100 w 1787338"/>
              <a:gd name="csY19" fmla="*/ 1249680 h 1634944"/>
              <a:gd name="csX20" fmla="*/ 739140 w 1787338"/>
              <a:gd name="csY20" fmla="*/ 1219200 h 1634944"/>
              <a:gd name="csX21" fmla="*/ 708660 w 1787338"/>
              <a:gd name="csY21" fmla="*/ 1203960 h 1634944"/>
              <a:gd name="csX22" fmla="*/ 632460 w 1787338"/>
              <a:gd name="csY22" fmla="*/ 1150620 h 1634944"/>
              <a:gd name="csX23" fmla="*/ 571500 w 1787338"/>
              <a:gd name="csY23" fmla="*/ 1135380 h 1634944"/>
              <a:gd name="csX24" fmla="*/ 533400 w 1787338"/>
              <a:gd name="csY24" fmla="*/ 1104900 h 1634944"/>
              <a:gd name="csX25" fmla="*/ 495300 w 1787338"/>
              <a:gd name="csY25" fmla="*/ 1082040 h 1634944"/>
              <a:gd name="csX26" fmla="*/ 487680 w 1787338"/>
              <a:gd name="csY26" fmla="*/ 960120 h 1634944"/>
              <a:gd name="csX27" fmla="*/ 464820 w 1787338"/>
              <a:gd name="csY27" fmla="*/ 944880 h 1634944"/>
              <a:gd name="csX28" fmla="*/ 388620 w 1787338"/>
              <a:gd name="csY28" fmla="*/ 883920 h 1634944"/>
              <a:gd name="csX29" fmla="*/ 320040 w 1787338"/>
              <a:gd name="csY29" fmla="*/ 853440 h 1634944"/>
              <a:gd name="csX30" fmla="*/ 304800 w 1787338"/>
              <a:gd name="csY30" fmla="*/ 830580 h 1634944"/>
              <a:gd name="csX31" fmla="*/ 228600 w 1787338"/>
              <a:gd name="csY31" fmla="*/ 822960 h 1634944"/>
              <a:gd name="csX32" fmla="*/ 190500 w 1787338"/>
              <a:gd name="csY32" fmla="*/ 845820 h 1634944"/>
              <a:gd name="csX33" fmla="*/ 144780 w 1787338"/>
              <a:gd name="csY33" fmla="*/ 868680 h 1634944"/>
              <a:gd name="csX34" fmla="*/ 60960 w 1787338"/>
              <a:gd name="csY34" fmla="*/ 853440 h 1634944"/>
              <a:gd name="csX35" fmla="*/ 38100 w 1787338"/>
              <a:gd name="csY35" fmla="*/ 830580 h 1634944"/>
              <a:gd name="csX36" fmla="*/ 15240 w 1787338"/>
              <a:gd name="csY36" fmla="*/ 784860 h 1634944"/>
              <a:gd name="csX37" fmla="*/ 0 w 1787338"/>
              <a:gd name="csY37" fmla="*/ 754380 h 1634944"/>
              <a:gd name="csX38" fmla="*/ 22860 w 1787338"/>
              <a:gd name="csY38" fmla="*/ 678180 h 1634944"/>
              <a:gd name="csX39" fmla="*/ 30480 w 1787338"/>
              <a:gd name="csY39" fmla="*/ 655320 h 1634944"/>
              <a:gd name="csX40" fmla="*/ 45720 w 1787338"/>
              <a:gd name="csY40" fmla="*/ 464820 h 1634944"/>
              <a:gd name="csX41" fmla="*/ 53340 w 1787338"/>
              <a:gd name="csY41" fmla="*/ 396240 h 1634944"/>
              <a:gd name="csX42" fmla="*/ 60960 w 1787338"/>
              <a:gd name="csY42" fmla="*/ 304800 h 1634944"/>
              <a:gd name="csX43" fmla="*/ 68580 w 1787338"/>
              <a:gd name="csY43" fmla="*/ 243840 h 1634944"/>
              <a:gd name="csX44" fmla="*/ 99060 w 1787338"/>
              <a:gd name="csY44" fmla="*/ 60960 h 1634944"/>
              <a:gd name="csX45" fmla="*/ 144780 w 1787338"/>
              <a:gd name="csY45" fmla="*/ 45720 h 1634944"/>
              <a:gd name="csX46" fmla="*/ 175260 w 1787338"/>
              <a:gd name="csY46" fmla="*/ 22860 h 1634944"/>
              <a:gd name="csX47" fmla="*/ 205740 w 1787338"/>
              <a:gd name="csY47" fmla="*/ 0 h 1634944"/>
              <a:gd name="csX0" fmla="*/ 1539240 w 1737906"/>
              <a:gd name="csY0" fmla="*/ 746760 h 1629487"/>
              <a:gd name="csX1" fmla="*/ 1638300 w 1737906"/>
              <a:gd name="csY1" fmla="*/ 769620 h 1629487"/>
              <a:gd name="csX2" fmla="*/ 1691640 w 1737906"/>
              <a:gd name="csY2" fmla="*/ 815340 h 1629487"/>
              <a:gd name="csX3" fmla="*/ 1699260 w 1737906"/>
              <a:gd name="csY3" fmla="*/ 861060 h 1629487"/>
              <a:gd name="csX4" fmla="*/ 1676400 w 1737906"/>
              <a:gd name="csY4" fmla="*/ 922020 h 1629487"/>
              <a:gd name="csX5" fmla="*/ 1653540 w 1737906"/>
              <a:gd name="csY5" fmla="*/ 1005840 h 1629487"/>
              <a:gd name="csX6" fmla="*/ 1661160 w 1737906"/>
              <a:gd name="csY6" fmla="*/ 1059180 h 1629487"/>
              <a:gd name="csX7" fmla="*/ 1714500 w 1737906"/>
              <a:gd name="csY7" fmla="*/ 1074420 h 1629487"/>
              <a:gd name="csX8" fmla="*/ 1737360 w 1737906"/>
              <a:gd name="csY8" fmla="*/ 1097280 h 1629487"/>
              <a:gd name="csX9" fmla="*/ 1722120 w 1737906"/>
              <a:gd name="csY9" fmla="*/ 1181100 h 1629487"/>
              <a:gd name="csX10" fmla="*/ 1668780 w 1737906"/>
              <a:gd name="csY10" fmla="*/ 1173480 h 1629487"/>
              <a:gd name="csX11" fmla="*/ 1684020 w 1737906"/>
              <a:gd name="csY11" fmla="*/ 1272540 h 1629487"/>
              <a:gd name="csX12" fmla="*/ 1691640 w 1737906"/>
              <a:gd name="csY12" fmla="*/ 1310640 h 1629487"/>
              <a:gd name="csX13" fmla="*/ 1729740 w 1737906"/>
              <a:gd name="csY13" fmla="*/ 1356360 h 1629487"/>
              <a:gd name="csX14" fmla="*/ 1516380 w 1737906"/>
              <a:gd name="csY14" fmla="*/ 1623060 h 1629487"/>
              <a:gd name="csX15" fmla="*/ 1607820 w 1737906"/>
              <a:gd name="csY15" fmla="*/ 1051560 h 1629487"/>
              <a:gd name="csX16" fmla="*/ 861060 w 1737906"/>
              <a:gd name="csY16" fmla="*/ 1264920 h 1629487"/>
              <a:gd name="csX17" fmla="*/ 838200 w 1737906"/>
              <a:gd name="csY17" fmla="*/ 1257300 h 1629487"/>
              <a:gd name="csX18" fmla="*/ 800100 w 1737906"/>
              <a:gd name="csY18" fmla="*/ 1249680 h 1629487"/>
              <a:gd name="csX19" fmla="*/ 739140 w 1737906"/>
              <a:gd name="csY19" fmla="*/ 1219200 h 1629487"/>
              <a:gd name="csX20" fmla="*/ 708660 w 1737906"/>
              <a:gd name="csY20" fmla="*/ 1203960 h 1629487"/>
              <a:gd name="csX21" fmla="*/ 632460 w 1737906"/>
              <a:gd name="csY21" fmla="*/ 1150620 h 1629487"/>
              <a:gd name="csX22" fmla="*/ 571500 w 1737906"/>
              <a:gd name="csY22" fmla="*/ 1135380 h 1629487"/>
              <a:gd name="csX23" fmla="*/ 533400 w 1737906"/>
              <a:gd name="csY23" fmla="*/ 1104900 h 1629487"/>
              <a:gd name="csX24" fmla="*/ 495300 w 1737906"/>
              <a:gd name="csY24" fmla="*/ 1082040 h 1629487"/>
              <a:gd name="csX25" fmla="*/ 487680 w 1737906"/>
              <a:gd name="csY25" fmla="*/ 960120 h 1629487"/>
              <a:gd name="csX26" fmla="*/ 464820 w 1737906"/>
              <a:gd name="csY26" fmla="*/ 944880 h 1629487"/>
              <a:gd name="csX27" fmla="*/ 388620 w 1737906"/>
              <a:gd name="csY27" fmla="*/ 883920 h 1629487"/>
              <a:gd name="csX28" fmla="*/ 320040 w 1737906"/>
              <a:gd name="csY28" fmla="*/ 853440 h 1629487"/>
              <a:gd name="csX29" fmla="*/ 304800 w 1737906"/>
              <a:gd name="csY29" fmla="*/ 830580 h 1629487"/>
              <a:gd name="csX30" fmla="*/ 228600 w 1737906"/>
              <a:gd name="csY30" fmla="*/ 822960 h 1629487"/>
              <a:gd name="csX31" fmla="*/ 190500 w 1737906"/>
              <a:gd name="csY31" fmla="*/ 845820 h 1629487"/>
              <a:gd name="csX32" fmla="*/ 144780 w 1737906"/>
              <a:gd name="csY32" fmla="*/ 868680 h 1629487"/>
              <a:gd name="csX33" fmla="*/ 60960 w 1737906"/>
              <a:gd name="csY33" fmla="*/ 853440 h 1629487"/>
              <a:gd name="csX34" fmla="*/ 38100 w 1737906"/>
              <a:gd name="csY34" fmla="*/ 830580 h 1629487"/>
              <a:gd name="csX35" fmla="*/ 15240 w 1737906"/>
              <a:gd name="csY35" fmla="*/ 784860 h 1629487"/>
              <a:gd name="csX36" fmla="*/ 0 w 1737906"/>
              <a:gd name="csY36" fmla="*/ 754380 h 1629487"/>
              <a:gd name="csX37" fmla="*/ 22860 w 1737906"/>
              <a:gd name="csY37" fmla="*/ 678180 h 1629487"/>
              <a:gd name="csX38" fmla="*/ 30480 w 1737906"/>
              <a:gd name="csY38" fmla="*/ 655320 h 1629487"/>
              <a:gd name="csX39" fmla="*/ 45720 w 1737906"/>
              <a:gd name="csY39" fmla="*/ 464820 h 1629487"/>
              <a:gd name="csX40" fmla="*/ 53340 w 1737906"/>
              <a:gd name="csY40" fmla="*/ 396240 h 1629487"/>
              <a:gd name="csX41" fmla="*/ 60960 w 1737906"/>
              <a:gd name="csY41" fmla="*/ 304800 h 1629487"/>
              <a:gd name="csX42" fmla="*/ 68580 w 1737906"/>
              <a:gd name="csY42" fmla="*/ 243840 h 1629487"/>
              <a:gd name="csX43" fmla="*/ 99060 w 1737906"/>
              <a:gd name="csY43" fmla="*/ 60960 h 1629487"/>
              <a:gd name="csX44" fmla="*/ 144780 w 1737906"/>
              <a:gd name="csY44" fmla="*/ 45720 h 1629487"/>
              <a:gd name="csX45" fmla="*/ 175260 w 1737906"/>
              <a:gd name="csY45" fmla="*/ 22860 h 1629487"/>
              <a:gd name="csX46" fmla="*/ 205740 w 1737906"/>
              <a:gd name="csY46" fmla="*/ 0 h 1629487"/>
              <a:gd name="csX0" fmla="*/ 1539240 w 1737360"/>
              <a:gd name="csY0" fmla="*/ 746760 h 1627329"/>
              <a:gd name="csX1" fmla="*/ 1638300 w 1737360"/>
              <a:gd name="csY1" fmla="*/ 769620 h 1627329"/>
              <a:gd name="csX2" fmla="*/ 1691640 w 1737360"/>
              <a:gd name="csY2" fmla="*/ 815340 h 1627329"/>
              <a:gd name="csX3" fmla="*/ 1699260 w 1737360"/>
              <a:gd name="csY3" fmla="*/ 861060 h 1627329"/>
              <a:gd name="csX4" fmla="*/ 1676400 w 1737360"/>
              <a:gd name="csY4" fmla="*/ 922020 h 1627329"/>
              <a:gd name="csX5" fmla="*/ 1653540 w 1737360"/>
              <a:gd name="csY5" fmla="*/ 1005840 h 1627329"/>
              <a:gd name="csX6" fmla="*/ 1661160 w 1737360"/>
              <a:gd name="csY6" fmla="*/ 1059180 h 1627329"/>
              <a:gd name="csX7" fmla="*/ 1714500 w 1737360"/>
              <a:gd name="csY7" fmla="*/ 1074420 h 1627329"/>
              <a:gd name="csX8" fmla="*/ 1737360 w 1737360"/>
              <a:gd name="csY8" fmla="*/ 1097280 h 1627329"/>
              <a:gd name="csX9" fmla="*/ 1722120 w 1737360"/>
              <a:gd name="csY9" fmla="*/ 1181100 h 1627329"/>
              <a:gd name="csX10" fmla="*/ 1668780 w 1737360"/>
              <a:gd name="csY10" fmla="*/ 1173480 h 1627329"/>
              <a:gd name="csX11" fmla="*/ 1684020 w 1737360"/>
              <a:gd name="csY11" fmla="*/ 1272540 h 1627329"/>
              <a:gd name="csX12" fmla="*/ 1691640 w 1737360"/>
              <a:gd name="csY12" fmla="*/ 1310640 h 1627329"/>
              <a:gd name="csX13" fmla="*/ 1516380 w 1737360"/>
              <a:gd name="csY13" fmla="*/ 1623060 h 1627329"/>
              <a:gd name="csX14" fmla="*/ 1607820 w 1737360"/>
              <a:gd name="csY14" fmla="*/ 1051560 h 1627329"/>
              <a:gd name="csX15" fmla="*/ 861060 w 1737360"/>
              <a:gd name="csY15" fmla="*/ 1264920 h 1627329"/>
              <a:gd name="csX16" fmla="*/ 838200 w 1737360"/>
              <a:gd name="csY16" fmla="*/ 1257300 h 1627329"/>
              <a:gd name="csX17" fmla="*/ 800100 w 1737360"/>
              <a:gd name="csY17" fmla="*/ 1249680 h 1627329"/>
              <a:gd name="csX18" fmla="*/ 739140 w 1737360"/>
              <a:gd name="csY18" fmla="*/ 1219200 h 1627329"/>
              <a:gd name="csX19" fmla="*/ 708660 w 1737360"/>
              <a:gd name="csY19" fmla="*/ 1203960 h 1627329"/>
              <a:gd name="csX20" fmla="*/ 632460 w 1737360"/>
              <a:gd name="csY20" fmla="*/ 1150620 h 1627329"/>
              <a:gd name="csX21" fmla="*/ 571500 w 1737360"/>
              <a:gd name="csY21" fmla="*/ 1135380 h 1627329"/>
              <a:gd name="csX22" fmla="*/ 533400 w 1737360"/>
              <a:gd name="csY22" fmla="*/ 1104900 h 1627329"/>
              <a:gd name="csX23" fmla="*/ 495300 w 1737360"/>
              <a:gd name="csY23" fmla="*/ 1082040 h 1627329"/>
              <a:gd name="csX24" fmla="*/ 487680 w 1737360"/>
              <a:gd name="csY24" fmla="*/ 960120 h 1627329"/>
              <a:gd name="csX25" fmla="*/ 464820 w 1737360"/>
              <a:gd name="csY25" fmla="*/ 944880 h 1627329"/>
              <a:gd name="csX26" fmla="*/ 388620 w 1737360"/>
              <a:gd name="csY26" fmla="*/ 883920 h 1627329"/>
              <a:gd name="csX27" fmla="*/ 320040 w 1737360"/>
              <a:gd name="csY27" fmla="*/ 853440 h 1627329"/>
              <a:gd name="csX28" fmla="*/ 304800 w 1737360"/>
              <a:gd name="csY28" fmla="*/ 830580 h 1627329"/>
              <a:gd name="csX29" fmla="*/ 228600 w 1737360"/>
              <a:gd name="csY29" fmla="*/ 822960 h 1627329"/>
              <a:gd name="csX30" fmla="*/ 190500 w 1737360"/>
              <a:gd name="csY30" fmla="*/ 845820 h 1627329"/>
              <a:gd name="csX31" fmla="*/ 144780 w 1737360"/>
              <a:gd name="csY31" fmla="*/ 868680 h 1627329"/>
              <a:gd name="csX32" fmla="*/ 60960 w 1737360"/>
              <a:gd name="csY32" fmla="*/ 853440 h 1627329"/>
              <a:gd name="csX33" fmla="*/ 38100 w 1737360"/>
              <a:gd name="csY33" fmla="*/ 830580 h 1627329"/>
              <a:gd name="csX34" fmla="*/ 15240 w 1737360"/>
              <a:gd name="csY34" fmla="*/ 784860 h 1627329"/>
              <a:gd name="csX35" fmla="*/ 0 w 1737360"/>
              <a:gd name="csY35" fmla="*/ 754380 h 1627329"/>
              <a:gd name="csX36" fmla="*/ 22860 w 1737360"/>
              <a:gd name="csY36" fmla="*/ 678180 h 1627329"/>
              <a:gd name="csX37" fmla="*/ 30480 w 1737360"/>
              <a:gd name="csY37" fmla="*/ 655320 h 1627329"/>
              <a:gd name="csX38" fmla="*/ 45720 w 1737360"/>
              <a:gd name="csY38" fmla="*/ 464820 h 1627329"/>
              <a:gd name="csX39" fmla="*/ 53340 w 1737360"/>
              <a:gd name="csY39" fmla="*/ 396240 h 1627329"/>
              <a:gd name="csX40" fmla="*/ 60960 w 1737360"/>
              <a:gd name="csY40" fmla="*/ 304800 h 1627329"/>
              <a:gd name="csX41" fmla="*/ 68580 w 1737360"/>
              <a:gd name="csY41" fmla="*/ 243840 h 1627329"/>
              <a:gd name="csX42" fmla="*/ 99060 w 1737360"/>
              <a:gd name="csY42" fmla="*/ 60960 h 1627329"/>
              <a:gd name="csX43" fmla="*/ 144780 w 1737360"/>
              <a:gd name="csY43" fmla="*/ 45720 h 1627329"/>
              <a:gd name="csX44" fmla="*/ 175260 w 1737360"/>
              <a:gd name="csY44" fmla="*/ 22860 h 1627329"/>
              <a:gd name="csX45" fmla="*/ 205740 w 1737360"/>
              <a:gd name="csY45" fmla="*/ 0 h 1627329"/>
              <a:gd name="csX0" fmla="*/ 1539240 w 1737360"/>
              <a:gd name="csY0" fmla="*/ 746760 h 1626065"/>
              <a:gd name="csX1" fmla="*/ 1638300 w 1737360"/>
              <a:gd name="csY1" fmla="*/ 769620 h 1626065"/>
              <a:gd name="csX2" fmla="*/ 1691640 w 1737360"/>
              <a:gd name="csY2" fmla="*/ 815340 h 1626065"/>
              <a:gd name="csX3" fmla="*/ 1699260 w 1737360"/>
              <a:gd name="csY3" fmla="*/ 861060 h 1626065"/>
              <a:gd name="csX4" fmla="*/ 1676400 w 1737360"/>
              <a:gd name="csY4" fmla="*/ 922020 h 1626065"/>
              <a:gd name="csX5" fmla="*/ 1653540 w 1737360"/>
              <a:gd name="csY5" fmla="*/ 1005840 h 1626065"/>
              <a:gd name="csX6" fmla="*/ 1661160 w 1737360"/>
              <a:gd name="csY6" fmla="*/ 1059180 h 1626065"/>
              <a:gd name="csX7" fmla="*/ 1714500 w 1737360"/>
              <a:gd name="csY7" fmla="*/ 1074420 h 1626065"/>
              <a:gd name="csX8" fmla="*/ 1737360 w 1737360"/>
              <a:gd name="csY8" fmla="*/ 1097280 h 1626065"/>
              <a:gd name="csX9" fmla="*/ 1722120 w 1737360"/>
              <a:gd name="csY9" fmla="*/ 1181100 h 1626065"/>
              <a:gd name="csX10" fmla="*/ 1668780 w 1737360"/>
              <a:gd name="csY10" fmla="*/ 1173480 h 1626065"/>
              <a:gd name="csX11" fmla="*/ 1684020 w 1737360"/>
              <a:gd name="csY11" fmla="*/ 1272540 h 1626065"/>
              <a:gd name="csX12" fmla="*/ 1516380 w 1737360"/>
              <a:gd name="csY12" fmla="*/ 1623060 h 1626065"/>
              <a:gd name="csX13" fmla="*/ 1607820 w 1737360"/>
              <a:gd name="csY13" fmla="*/ 1051560 h 1626065"/>
              <a:gd name="csX14" fmla="*/ 861060 w 1737360"/>
              <a:gd name="csY14" fmla="*/ 1264920 h 1626065"/>
              <a:gd name="csX15" fmla="*/ 838200 w 1737360"/>
              <a:gd name="csY15" fmla="*/ 1257300 h 1626065"/>
              <a:gd name="csX16" fmla="*/ 800100 w 1737360"/>
              <a:gd name="csY16" fmla="*/ 1249680 h 1626065"/>
              <a:gd name="csX17" fmla="*/ 739140 w 1737360"/>
              <a:gd name="csY17" fmla="*/ 1219200 h 1626065"/>
              <a:gd name="csX18" fmla="*/ 708660 w 1737360"/>
              <a:gd name="csY18" fmla="*/ 1203960 h 1626065"/>
              <a:gd name="csX19" fmla="*/ 632460 w 1737360"/>
              <a:gd name="csY19" fmla="*/ 1150620 h 1626065"/>
              <a:gd name="csX20" fmla="*/ 571500 w 1737360"/>
              <a:gd name="csY20" fmla="*/ 1135380 h 1626065"/>
              <a:gd name="csX21" fmla="*/ 533400 w 1737360"/>
              <a:gd name="csY21" fmla="*/ 1104900 h 1626065"/>
              <a:gd name="csX22" fmla="*/ 495300 w 1737360"/>
              <a:gd name="csY22" fmla="*/ 1082040 h 1626065"/>
              <a:gd name="csX23" fmla="*/ 487680 w 1737360"/>
              <a:gd name="csY23" fmla="*/ 960120 h 1626065"/>
              <a:gd name="csX24" fmla="*/ 464820 w 1737360"/>
              <a:gd name="csY24" fmla="*/ 944880 h 1626065"/>
              <a:gd name="csX25" fmla="*/ 388620 w 1737360"/>
              <a:gd name="csY25" fmla="*/ 883920 h 1626065"/>
              <a:gd name="csX26" fmla="*/ 320040 w 1737360"/>
              <a:gd name="csY26" fmla="*/ 853440 h 1626065"/>
              <a:gd name="csX27" fmla="*/ 304800 w 1737360"/>
              <a:gd name="csY27" fmla="*/ 830580 h 1626065"/>
              <a:gd name="csX28" fmla="*/ 228600 w 1737360"/>
              <a:gd name="csY28" fmla="*/ 822960 h 1626065"/>
              <a:gd name="csX29" fmla="*/ 190500 w 1737360"/>
              <a:gd name="csY29" fmla="*/ 845820 h 1626065"/>
              <a:gd name="csX30" fmla="*/ 144780 w 1737360"/>
              <a:gd name="csY30" fmla="*/ 868680 h 1626065"/>
              <a:gd name="csX31" fmla="*/ 60960 w 1737360"/>
              <a:gd name="csY31" fmla="*/ 853440 h 1626065"/>
              <a:gd name="csX32" fmla="*/ 38100 w 1737360"/>
              <a:gd name="csY32" fmla="*/ 830580 h 1626065"/>
              <a:gd name="csX33" fmla="*/ 15240 w 1737360"/>
              <a:gd name="csY33" fmla="*/ 784860 h 1626065"/>
              <a:gd name="csX34" fmla="*/ 0 w 1737360"/>
              <a:gd name="csY34" fmla="*/ 754380 h 1626065"/>
              <a:gd name="csX35" fmla="*/ 22860 w 1737360"/>
              <a:gd name="csY35" fmla="*/ 678180 h 1626065"/>
              <a:gd name="csX36" fmla="*/ 30480 w 1737360"/>
              <a:gd name="csY36" fmla="*/ 655320 h 1626065"/>
              <a:gd name="csX37" fmla="*/ 45720 w 1737360"/>
              <a:gd name="csY37" fmla="*/ 464820 h 1626065"/>
              <a:gd name="csX38" fmla="*/ 53340 w 1737360"/>
              <a:gd name="csY38" fmla="*/ 396240 h 1626065"/>
              <a:gd name="csX39" fmla="*/ 60960 w 1737360"/>
              <a:gd name="csY39" fmla="*/ 304800 h 1626065"/>
              <a:gd name="csX40" fmla="*/ 68580 w 1737360"/>
              <a:gd name="csY40" fmla="*/ 243840 h 1626065"/>
              <a:gd name="csX41" fmla="*/ 99060 w 1737360"/>
              <a:gd name="csY41" fmla="*/ 60960 h 1626065"/>
              <a:gd name="csX42" fmla="*/ 144780 w 1737360"/>
              <a:gd name="csY42" fmla="*/ 45720 h 1626065"/>
              <a:gd name="csX43" fmla="*/ 175260 w 1737360"/>
              <a:gd name="csY43" fmla="*/ 22860 h 1626065"/>
              <a:gd name="csX44" fmla="*/ 205740 w 1737360"/>
              <a:gd name="csY44" fmla="*/ 0 h 1626065"/>
              <a:gd name="csX0" fmla="*/ 1539240 w 1737360"/>
              <a:gd name="csY0" fmla="*/ 746760 h 1623814"/>
              <a:gd name="csX1" fmla="*/ 1638300 w 1737360"/>
              <a:gd name="csY1" fmla="*/ 769620 h 1623814"/>
              <a:gd name="csX2" fmla="*/ 1691640 w 1737360"/>
              <a:gd name="csY2" fmla="*/ 815340 h 1623814"/>
              <a:gd name="csX3" fmla="*/ 1699260 w 1737360"/>
              <a:gd name="csY3" fmla="*/ 861060 h 1623814"/>
              <a:gd name="csX4" fmla="*/ 1676400 w 1737360"/>
              <a:gd name="csY4" fmla="*/ 922020 h 1623814"/>
              <a:gd name="csX5" fmla="*/ 1653540 w 1737360"/>
              <a:gd name="csY5" fmla="*/ 1005840 h 1623814"/>
              <a:gd name="csX6" fmla="*/ 1661160 w 1737360"/>
              <a:gd name="csY6" fmla="*/ 1059180 h 1623814"/>
              <a:gd name="csX7" fmla="*/ 1714500 w 1737360"/>
              <a:gd name="csY7" fmla="*/ 1074420 h 1623814"/>
              <a:gd name="csX8" fmla="*/ 1737360 w 1737360"/>
              <a:gd name="csY8" fmla="*/ 1097280 h 1623814"/>
              <a:gd name="csX9" fmla="*/ 1722120 w 1737360"/>
              <a:gd name="csY9" fmla="*/ 1181100 h 1623814"/>
              <a:gd name="csX10" fmla="*/ 1668780 w 1737360"/>
              <a:gd name="csY10" fmla="*/ 1173480 h 1623814"/>
              <a:gd name="csX11" fmla="*/ 1516380 w 1737360"/>
              <a:gd name="csY11" fmla="*/ 1623060 h 1623814"/>
              <a:gd name="csX12" fmla="*/ 1607820 w 1737360"/>
              <a:gd name="csY12" fmla="*/ 1051560 h 1623814"/>
              <a:gd name="csX13" fmla="*/ 861060 w 1737360"/>
              <a:gd name="csY13" fmla="*/ 1264920 h 1623814"/>
              <a:gd name="csX14" fmla="*/ 838200 w 1737360"/>
              <a:gd name="csY14" fmla="*/ 1257300 h 1623814"/>
              <a:gd name="csX15" fmla="*/ 800100 w 1737360"/>
              <a:gd name="csY15" fmla="*/ 1249680 h 1623814"/>
              <a:gd name="csX16" fmla="*/ 739140 w 1737360"/>
              <a:gd name="csY16" fmla="*/ 1219200 h 1623814"/>
              <a:gd name="csX17" fmla="*/ 708660 w 1737360"/>
              <a:gd name="csY17" fmla="*/ 1203960 h 1623814"/>
              <a:gd name="csX18" fmla="*/ 632460 w 1737360"/>
              <a:gd name="csY18" fmla="*/ 1150620 h 1623814"/>
              <a:gd name="csX19" fmla="*/ 571500 w 1737360"/>
              <a:gd name="csY19" fmla="*/ 1135380 h 1623814"/>
              <a:gd name="csX20" fmla="*/ 533400 w 1737360"/>
              <a:gd name="csY20" fmla="*/ 1104900 h 1623814"/>
              <a:gd name="csX21" fmla="*/ 495300 w 1737360"/>
              <a:gd name="csY21" fmla="*/ 1082040 h 1623814"/>
              <a:gd name="csX22" fmla="*/ 487680 w 1737360"/>
              <a:gd name="csY22" fmla="*/ 960120 h 1623814"/>
              <a:gd name="csX23" fmla="*/ 464820 w 1737360"/>
              <a:gd name="csY23" fmla="*/ 944880 h 1623814"/>
              <a:gd name="csX24" fmla="*/ 388620 w 1737360"/>
              <a:gd name="csY24" fmla="*/ 883920 h 1623814"/>
              <a:gd name="csX25" fmla="*/ 320040 w 1737360"/>
              <a:gd name="csY25" fmla="*/ 853440 h 1623814"/>
              <a:gd name="csX26" fmla="*/ 304800 w 1737360"/>
              <a:gd name="csY26" fmla="*/ 830580 h 1623814"/>
              <a:gd name="csX27" fmla="*/ 228600 w 1737360"/>
              <a:gd name="csY27" fmla="*/ 822960 h 1623814"/>
              <a:gd name="csX28" fmla="*/ 190500 w 1737360"/>
              <a:gd name="csY28" fmla="*/ 845820 h 1623814"/>
              <a:gd name="csX29" fmla="*/ 144780 w 1737360"/>
              <a:gd name="csY29" fmla="*/ 868680 h 1623814"/>
              <a:gd name="csX30" fmla="*/ 60960 w 1737360"/>
              <a:gd name="csY30" fmla="*/ 853440 h 1623814"/>
              <a:gd name="csX31" fmla="*/ 38100 w 1737360"/>
              <a:gd name="csY31" fmla="*/ 830580 h 1623814"/>
              <a:gd name="csX32" fmla="*/ 15240 w 1737360"/>
              <a:gd name="csY32" fmla="*/ 784860 h 1623814"/>
              <a:gd name="csX33" fmla="*/ 0 w 1737360"/>
              <a:gd name="csY33" fmla="*/ 754380 h 1623814"/>
              <a:gd name="csX34" fmla="*/ 22860 w 1737360"/>
              <a:gd name="csY34" fmla="*/ 678180 h 1623814"/>
              <a:gd name="csX35" fmla="*/ 30480 w 1737360"/>
              <a:gd name="csY35" fmla="*/ 655320 h 1623814"/>
              <a:gd name="csX36" fmla="*/ 45720 w 1737360"/>
              <a:gd name="csY36" fmla="*/ 464820 h 1623814"/>
              <a:gd name="csX37" fmla="*/ 53340 w 1737360"/>
              <a:gd name="csY37" fmla="*/ 396240 h 1623814"/>
              <a:gd name="csX38" fmla="*/ 60960 w 1737360"/>
              <a:gd name="csY38" fmla="*/ 304800 h 1623814"/>
              <a:gd name="csX39" fmla="*/ 68580 w 1737360"/>
              <a:gd name="csY39" fmla="*/ 243840 h 1623814"/>
              <a:gd name="csX40" fmla="*/ 99060 w 1737360"/>
              <a:gd name="csY40" fmla="*/ 60960 h 1623814"/>
              <a:gd name="csX41" fmla="*/ 144780 w 1737360"/>
              <a:gd name="csY41" fmla="*/ 45720 h 1623814"/>
              <a:gd name="csX42" fmla="*/ 175260 w 1737360"/>
              <a:gd name="csY42" fmla="*/ 22860 h 1623814"/>
              <a:gd name="csX43" fmla="*/ 205740 w 1737360"/>
              <a:gd name="csY43" fmla="*/ 0 h 1623814"/>
              <a:gd name="csX0" fmla="*/ 1539240 w 1741981"/>
              <a:gd name="csY0" fmla="*/ 746760 h 1623953"/>
              <a:gd name="csX1" fmla="*/ 1638300 w 1741981"/>
              <a:gd name="csY1" fmla="*/ 769620 h 1623953"/>
              <a:gd name="csX2" fmla="*/ 1691640 w 1741981"/>
              <a:gd name="csY2" fmla="*/ 815340 h 1623953"/>
              <a:gd name="csX3" fmla="*/ 1699260 w 1741981"/>
              <a:gd name="csY3" fmla="*/ 861060 h 1623953"/>
              <a:gd name="csX4" fmla="*/ 1676400 w 1741981"/>
              <a:gd name="csY4" fmla="*/ 922020 h 1623953"/>
              <a:gd name="csX5" fmla="*/ 1653540 w 1741981"/>
              <a:gd name="csY5" fmla="*/ 1005840 h 1623953"/>
              <a:gd name="csX6" fmla="*/ 1661160 w 1741981"/>
              <a:gd name="csY6" fmla="*/ 1059180 h 1623953"/>
              <a:gd name="csX7" fmla="*/ 1714500 w 1741981"/>
              <a:gd name="csY7" fmla="*/ 1074420 h 1623953"/>
              <a:gd name="csX8" fmla="*/ 1737360 w 1741981"/>
              <a:gd name="csY8" fmla="*/ 1097280 h 1623953"/>
              <a:gd name="csX9" fmla="*/ 1722120 w 1741981"/>
              <a:gd name="csY9" fmla="*/ 1181100 h 1623953"/>
              <a:gd name="csX10" fmla="*/ 1516380 w 1741981"/>
              <a:gd name="csY10" fmla="*/ 1623060 h 1623953"/>
              <a:gd name="csX11" fmla="*/ 1607820 w 1741981"/>
              <a:gd name="csY11" fmla="*/ 1051560 h 1623953"/>
              <a:gd name="csX12" fmla="*/ 861060 w 1741981"/>
              <a:gd name="csY12" fmla="*/ 1264920 h 1623953"/>
              <a:gd name="csX13" fmla="*/ 838200 w 1741981"/>
              <a:gd name="csY13" fmla="*/ 1257300 h 1623953"/>
              <a:gd name="csX14" fmla="*/ 800100 w 1741981"/>
              <a:gd name="csY14" fmla="*/ 1249680 h 1623953"/>
              <a:gd name="csX15" fmla="*/ 739140 w 1741981"/>
              <a:gd name="csY15" fmla="*/ 1219200 h 1623953"/>
              <a:gd name="csX16" fmla="*/ 708660 w 1741981"/>
              <a:gd name="csY16" fmla="*/ 1203960 h 1623953"/>
              <a:gd name="csX17" fmla="*/ 632460 w 1741981"/>
              <a:gd name="csY17" fmla="*/ 1150620 h 1623953"/>
              <a:gd name="csX18" fmla="*/ 571500 w 1741981"/>
              <a:gd name="csY18" fmla="*/ 1135380 h 1623953"/>
              <a:gd name="csX19" fmla="*/ 533400 w 1741981"/>
              <a:gd name="csY19" fmla="*/ 1104900 h 1623953"/>
              <a:gd name="csX20" fmla="*/ 495300 w 1741981"/>
              <a:gd name="csY20" fmla="*/ 1082040 h 1623953"/>
              <a:gd name="csX21" fmla="*/ 487680 w 1741981"/>
              <a:gd name="csY21" fmla="*/ 960120 h 1623953"/>
              <a:gd name="csX22" fmla="*/ 464820 w 1741981"/>
              <a:gd name="csY22" fmla="*/ 944880 h 1623953"/>
              <a:gd name="csX23" fmla="*/ 388620 w 1741981"/>
              <a:gd name="csY23" fmla="*/ 883920 h 1623953"/>
              <a:gd name="csX24" fmla="*/ 320040 w 1741981"/>
              <a:gd name="csY24" fmla="*/ 853440 h 1623953"/>
              <a:gd name="csX25" fmla="*/ 304800 w 1741981"/>
              <a:gd name="csY25" fmla="*/ 830580 h 1623953"/>
              <a:gd name="csX26" fmla="*/ 228600 w 1741981"/>
              <a:gd name="csY26" fmla="*/ 822960 h 1623953"/>
              <a:gd name="csX27" fmla="*/ 190500 w 1741981"/>
              <a:gd name="csY27" fmla="*/ 845820 h 1623953"/>
              <a:gd name="csX28" fmla="*/ 144780 w 1741981"/>
              <a:gd name="csY28" fmla="*/ 868680 h 1623953"/>
              <a:gd name="csX29" fmla="*/ 60960 w 1741981"/>
              <a:gd name="csY29" fmla="*/ 853440 h 1623953"/>
              <a:gd name="csX30" fmla="*/ 38100 w 1741981"/>
              <a:gd name="csY30" fmla="*/ 830580 h 1623953"/>
              <a:gd name="csX31" fmla="*/ 15240 w 1741981"/>
              <a:gd name="csY31" fmla="*/ 784860 h 1623953"/>
              <a:gd name="csX32" fmla="*/ 0 w 1741981"/>
              <a:gd name="csY32" fmla="*/ 754380 h 1623953"/>
              <a:gd name="csX33" fmla="*/ 22860 w 1741981"/>
              <a:gd name="csY33" fmla="*/ 678180 h 1623953"/>
              <a:gd name="csX34" fmla="*/ 30480 w 1741981"/>
              <a:gd name="csY34" fmla="*/ 655320 h 1623953"/>
              <a:gd name="csX35" fmla="*/ 45720 w 1741981"/>
              <a:gd name="csY35" fmla="*/ 464820 h 1623953"/>
              <a:gd name="csX36" fmla="*/ 53340 w 1741981"/>
              <a:gd name="csY36" fmla="*/ 396240 h 1623953"/>
              <a:gd name="csX37" fmla="*/ 60960 w 1741981"/>
              <a:gd name="csY37" fmla="*/ 304800 h 1623953"/>
              <a:gd name="csX38" fmla="*/ 68580 w 1741981"/>
              <a:gd name="csY38" fmla="*/ 243840 h 1623953"/>
              <a:gd name="csX39" fmla="*/ 99060 w 1741981"/>
              <a:gd name="csY39" fmla="*/ 60960 h 1623953"/>
              <a:gd name="csX40" fmla="*/ 144780 w 1741981"/>
              <a:gd name="csY40" fmla="*/ 45720 h 1623953"/>
              <a:gd name="csX41" fmla="*/ 175260 w 1741981"/>
              <a:gd name="csY41" fmla="*/ 22860 h 1623953"/>
              <a:gd name="csX42" fmla="*/ 205740 w 1741981"/>
              <a:gd name="csY42" fmla="*/ 0 h 1623953"/>
              <a:gd name="csX0" fmla="*/ 1539240 w 1739781"/>
              <a:gd name="csY0" fmla="*/ 746760 h 1623555"/>
              <a:gd name="csX1" fmla="*/ 1638300 w 1739781"/>
              <a:gd name="csY1" fmla="*/ 769620 h 1623555"/>
              <a:gd name="csX2" fmla="*/ 1691640 w 1739781"/>
              <a:gd name="csY2" fmla="*/ 815340 h 1623555"/>
              <a:gd name="csX3" fmla="*/ 1699260 w 1739781"/>
              <a:gd name="csY3" fmla="*/ 861060 h 1623555"/>
              <a:gd name="csX4" fmla="*/ 1676400 w 1739781"/>
              <a:gd name="csY4" fmla="*/ 922020 h 1623555"/>
              <a:gd name="csX5" fmla="*/ 1653540 w 1739781"/>
              <a:gd name="csY5" fmla="*/ 1005840 h 1623555"/>
              <a:gd name="csX6" fmla="*/ 1661160 w 1739781"/>
              <a:gd name="csY6" fmla="*/ 1059180 h 1623555"/>
              <a:gd name="csX7" fmla="*/ 1714500 w 1739781"/>
              <a:gd name="csY7" fmla="*/ 1074420 h 1623555"/>
              <a:gd name="csX8" fmla="*/ 1737360 w 1739781"/>
              <a:gd name="csY8" fmla="*/ 1097280 h 1623555"/>
              <a:gd name="csX9" fmla="*/ 1718310 w 1739781"/>
              <a:gd name="csY9" fmla="*/ 1150620 h 1623555"/>
              <a:gd name="csX10" fmla="*/ 1516380 w 1739781"/>
              <a:gd name="csY10" fmla="*/ 1623060 h 1623555"/>
              <a:gd name="csX11" fmla="*/ 1607820 w 1739781"/>
              <a:gd name="csY11" fmla="*/ 1051560 h 1623555"/>
              <a:gd name="csX12" fmla="*/ 861060 w 1739781"/>
              <a:gd name="csY12" fmla="*/ 1264920 h 1623555"/>
              <a:gd name="csX13" fmla="*/ 838200 w 1739781"/>
              <a:gd name="csY13" fmla="*/ 1257300 h 1623555"/>
              <a:gd name="csX14" fmla="*/ 800100 w 1739781"/>
              <a:gd name="csY14" fmla="*/ 1249680 h 1623555"/>
              <a:gd name="csX15" fmla="*/ 739140 w 1739781"/>
              <a:gd name="csY15" fmla="*/ 1219200 h 1623555"/>
              <a:gd name="csX16" fmla="*/ 708660 w 1739781"/>
              <a:gd name="csY16" fmla="*/ 1203960 h 1623555"/>
              <a:gd name="csX17" fmla="*/ 632460 w 1739781"/>
              <a:gd name="csY17" fmla="*/ 1150620 h 1623555"/>
              <a:gd name="csX18" fmla="*/ 571500 w 1739781"/>
              <a:gd name="csY18" fmla="*/ 1135380 h 1623555"/>
              <a:gd name="csX19" fmla="*/ 533400 w 1739781"/>
              <a:gd name="csY19" fmla="*/ 1104900 h 1623555"/>
              <a:gd name="csX20" fmla="*/ 495300 w 1739781"/>
              <a:gd name="csY20" fmla="*/ 1082040 h 1623555"/>
              <a:gd name="csX21" fmla="*/ 487680 w 1739781"/>
              <a:gd name="csY21" fmla="*/ 960120 h 1623555"/>
              <a:gd name="csX22" fmla="*/ 464820 w 1739781"/>
              <a:gd name="csY22" fmla="*/ 944880 h 1623555"/>
              <a:gd name="csX23" fmla="*/ 388620 w 1739781"/>
              <a:gd name="csY23" fmla="*/ 883920 h 1623555"/>
              <a:gd name="csX24" fmla="*/ 320040 w 1739781"/>
              <a:gd name="csY24" fmla="*/ 853440 h 1623555"/>
              <a:gd name="csX25" fmla="*/ 304800 w 1739781"/>
              <a:gd name="csY25" fmla="*/ 830580 h 1623555"/>
              <a:gd name="csX26" fmla="*/ 228600 w 1739781"/>
              <a:gd name="csY26" fmla="*/ 822960 h 1623555"/>
              <a:gd name="csX27" fmla="*/ 190500 w 1739781"/>
              <a:gd name="csY27" fmla="*/ 845820 h 1623555"/>
              <a:gd name="csX28" fmla="*/ 144780 w 1739781"/>
              <a:gd name="csY28" fmla="*/ 868680 h 1623555"/>
              <a:gd name="csX29" fmla="*/ 60960 w 1739781"/>
              <a:gd name="csY29" fmla="*/ 853440 h 1623555"/>
              <a:gd name="csX30" fmla="*/ 38100 w 1739781"/>
              <a:gd name="csY30" fmla="*/ 830580 h 1623555"/>
              <a:gd name="csX31" fmla="*/ 15240 w 1739781"/>
              <a:gd name="csY31" fmla="*/ 784860 h 1623555"/>
              <a:gd name="csX32" fmla="*/ 0 w 1739781"/>
              <a:gd name="csY32" fmla="*/ 754380 h 1623555"/>
              <a:gd name="csX33" fmla="*/ 22860 w 1739781"/>
              <a:gd name="csY33" fmla="*/ 678180 h 1623555"/>
              <a:gd name="csX34" fmla="*/ 30480 w 1739781"/>
              <a:gd name="csY34" fmla="*/ 655320 h 1623555"/>
              <a:gd name="csX35" fmla="*/ 45720 w 1739781"/>
              <a:gd name="csY35" fmla="*/ 464820 h 1623555"/>
              <a:gd name="csX36" fmla="*/ 53340 w 1739781"/>
              <a:gd name="csY36" fmla="*/ 396240 h 1623555"/>
              <a:gd name="csX37" fmla="*/ 60960 w 1739781"/>
              <a:gd name="csY37" fmla="*/ 304800 h 1623555"/>
              <a:gd name="csX38" fmla="*/ 68580 w 1739781"/>
              <a:gd name="csY38" fmla="*/ 243840 h 1623555"/>
              <a:gd name="csX39" fmla="*/ 99060 w 1739781"/>
              <a:gd name="csY39" fmla="*/ 60960 h 1623555"/>
              <a:gd name="csX40" fmla="*/ 144780 w 1739781"/>
              <a:gd name="csY40" fmla="*/ 45720 h 1623555"/>
              <a:gd name="csX41" fmla="*/ 175260 w 1739781"/>
              <a:gd name="csY41" fmla="*/ 22860 h 1623555"/>
              <a:gd name="csX42" fmla="*/ 205740 w 1739781"/>
              <a:gd name="csY42" fmla="*/ 0 h 1623555"/>
              <a:gd name="csX0" fmla="*/ 1539240 w 1737360"/>
              <a:gd name="csY0" fmla="*/ 746760 h 1264920"/>
              <a:gd name="csX1" fmla="*/ 1638300 w 1737360"/>
              <a:gd name="csY1" fmla="*/ 769620 h 1264920"/>
              <a:gd name="csX2" fmla="*/ 1691640 w 1737360"/>
              <a:gd name="csY2" fmla="*/ 815340 h 1264920"/>
              <a:gd name="csX3" fmla="*/ 1699260 w 1737360"/>
              <a:gd name="csY3" fmla="*/ 861060 h 1264920"/>
              <a:gd name="csX4" fmla="*/ 1676400 w 1737360"/>
              <a:gd name="csY4" fmla="*/ 922020 h 1264920"/>
              <a:gd name="csX5" fmla="*/ 1653540 w 1737360"/>
              <a:gd name="csY5" fmla="*/ 1005840 h 1264920"/>
              <a:gd name="csX6" fmla="*/ 1661160 w 1737360"/>
              <a:gd name="csY6" fmla="*/ 1059180 h 1264920"/>
              <a:gd name="csX7" fmla="*/ 1714500 w 1737360"/>
              <a:gd name="csY7" fmla="*/ 1074420 h 1264920"/>
              <a:gd name="csX8" fmla="*/ 1737360 w 1737360"/>
              <a:gd name="csY8" fmla="*/ 1097280 h 1264920"/>
              <a:gd name="csX9" fmla="*/ 1718310 w 1737360"/>
              <a:gd name="csY9" fmla="*/ 1150620 h 1264920"/>
              <a:gd name="csX10" fmla="*/ 1600200 w 1737360"/>
              <a:gd name="csY10" fmla="*/ 1192530 h 1264920"/>
              <a:gd name="csX11" fmla="*/ 1607820 w 1737360"/>
              <a:gd name="csY11" fmla="*/ 1051560 h 1264920"/>
              <a:gd name="csX12" fmla="*/ 861060 w 1737360"/>
              <a:gd name="csY12" fmla="*/ 1264920 h 1264920"/>
              <a:gd name="csX13" fmla="*/ 838200 w 1737360"/>
              <a:gd name="csY13" fmla="*/ 1257300 h 1264920"/>
              <a:gd name="csX14" fmla="*/ 800100 w 1737360"/>
              <a:gd name="csY14" fmla="*/ 1249680 h 1264920"/>
              <a:gd name="csX15" fmla="*/ 739140 w 1737360"/>
              <a:gd name="csY15" fmla="*/ 1219200 h 1264920"/>
              <a:gd name="csX16" fmla="*/ 708660 w 1737360"/>
              <a:gd name="csY16" fmla="*/ 1203960 h 1264920"/>
              <a:gd name="csX17" fmla="*/ 632460 w 1737360"/>
              <a:gd name="csY17" fmla="*/ 1150620 h 1264920"/>
              <a:gd name="csX18" fmla="*/ 571500 w 1737360"/>
              <a:gd name="csY18" fmla="*/ 1135380 h 1264920"/>
              <a:gd name="csX19" fmla="*/ 533400 w 1737360"/>
              <a:gd name="csY19" fmla="*/ 1104900 h 1264920"/>
              <a:gd name="csX20" fmla="*/ 495300 w 1737360"/>
              <a:gd name="csY20" fmla="*/ 1082040 h 1264920"/>
              <a:gd name="csX21" fmla="*/ 487680 w 1737360"/>
              <a:gd name="csY21" fmla="*/ 960120 h 1264920"/>
              <a:gd name="csX22" fmla="*/ 464820 w 1737360"/>
              <a:gd name="csY22" fmla="*/ 944880 h 1264920"/>
              <a:gd name="csX23" fmla="*/ 388620 w 1737360"/>
              <a:gd name="csY23" fmla="*/ 883920 h 1264920"/>
              <a:gd name="csX24" fmla="*/ 320040 w 1737360"/>
              <a:gd name="csY24" fmla="*/ 853440 h 1264920"/>
              <a:gd name="csX25" fmla="*/ 304800 w 1737360"/>
              <a:gd name="csY25" fmla="*/ 830580 h 1264920"/>
              <a:gd name="csX26" fmla="*/ 228600 w 1737360"/>
              <a:gd name="csY26" fmla="*/ 822960 h 1264920"/>
              <a:gd name="csX27" fmla="*/ 190500 w 1737360"/>
              <a:gd name="csY27" fmla="*/ 845820 h 1264920"/>
              <a:gd name="csX28" fmla="*/ 144780 w 1737360"/>
              <a:gd name="csY28" fmla="*/ 868680 h 1264920"/>
              <a:gd name="csX29" fmla="*/ 60960 w 1737360"/>
              <a:gd name="csY29" fmla="*/ 853440 h 1264920"/>
              <a:gd name="csX30" fmla="*/ 38100 w 1737360"/>
              <a:gd name="csY30" fmla="*/ 830580 h 1264920"/>
              <a:gd name="csX31" fmla="*/ 15240 w 1737360"/>
              <a:gd name="csY31" fmla="*/ 784860 h 1264920"/>
              <a:gd name="csX32" fmla="*/ 0 w 1737360"/>
              <a:gd name="csY32" fmla="*/ 754380 h 1264920"/>
              <a:gd name="csX33" fmla="*/ 22860 w 1737360"/>
              <a:gd name="csY33" fmla="*/ 678180 h 1264920"/>
              <a:gd name="csX34" fmla="*/ 30480 w 1737360"/>
              <a:gd name="csY34" fmla="*/ 655320 h 1264920"/>
              <a:gd name="csX35" fmla="*/ 45720 w 1737360"/>
              <a:gd name="csY35" fmla="*/ 464820 h 1264920"/>
              <a:gd name="csX36" fmla="*/ 53340 w 1737360"/>
              <a:gd name="csY36" fmla="*/ 396240 h 1264920"/>
              <a:gd name="csX37" fmla="*/ 60960 w 1737360"/>
              <a:gd name="csY37" fmla="*/ 304800 h 1264920"/>
              <a:gd name="csX38" fmla="*/ 68580 w 1737360"/>
              <a:gd name="csY38" fmla="*/ 243840 h 1264920"/>
              <a:gd name="csX39" fmla="*/ 99060 w 1737360"/>
              <a:gd name="csY39" fmla="*/ 60960 h 1264920"/>
              <a:gd name="csX40" fmla="*/ 144780 w 1737360"/>
              <a:gd name="csY40" fmla="*/ 45720 h 1264920"/>
              <a:gd name="csX41" fmla="*/ 175260 w 1737360"/>
              <a:gd name="csY41" fmla="*/ 22860 h 1264920"/>
              <a:gd name="csX42" fmla="*/ 205740 w 1737360"/>
              <a:gd name="csY42" fmla="*/ 0 h 1264920"/>
              <a:gd name="csX0" fmla="*/ 1539240 w 1737360"/>
              <a:gd name="csY0" fmla="*/ 746760 h 1264920"/>
              <a:gd name="csX1" fmla="*/ 1638300 w 1737360"/>
              <a:gd name="csY1" fmla="*/ 769620 h 1264920"/>
              <a:gd name="csX2" fmla="*/ 1691640 w 1737360"/>
              <a:gd name="csY2" fmla="*/ 815340 h 1264920"/>
              <a:gd name="csX3" fmla="*/ 1699260 w 1737360"/>
              <a:gd name="csY3" fmla="*/ 861060 h 1264920"/>
              <a:gd name="csX4" fmla="*/ 1676400 w 1737360"/>
              <a:gd name="csY4" fmla="*/ 922020 h 1264920"/>
              <a:gd name="csX5" fmla="*/ 1653540 w 1737360"/>
              <a:gd name="csY5" fmla="*/ 1005840 h 1264920"/>
              <a:gd name="csX6" fmla="*/ 1661160 w 1737360"/>
              <a:gd name="csY6" fmla="*/ 1059180 h 1264920"/>
              <a:gd name="csX7" fmla="*/ 1714500 w 1737360"/>
              <a:gd name="csY7" fmla="*/ 1074420 h 1264920"/>
              <a:gd name="csX8" fmla="*/ 1737360 w 1737360"/>
              <a:gd name="csY8" fmla="*/ 1097280 h 1264920"/>
              <a:gd name="csX9" fmla="*/ 1600200 w 1737360"/>
              <a:gd name="csY9" fmla="*/ 1192530 h 1264920"/>
              <a:gd name="csX10" fmla="*/ 1607820 w 1737360"/>
              <a:gd name="csY10" fmla="*/ 1051560 h 1264920"/>
              <a:gd name="csX11" fmla="*/ 861060 w 1737360"/>
              <a:gd name="csY11" fmla="*/ 1264920 h 1264920"/>
              <a:gd name="csX12" fmla="*/ 838200 w 1737360"/>
              <a:gd name="csY12" fmla="*/ 1257300 h 1264920"/>
              <a:gd name="csX13" fmla="*/ 800100 w 1737360"/>
              <a:gd name="csY13" fmla="*/ 1249680 h 1264920"/>
              <a:gd name="csX14" fmla="*/ 739140 w 1737360"/>
              <a:gd name="csY14" fmla="*/ 1219200 h 1264920"/>
              <a:gd name="csX15" fmla="*/ 708660 w 1737360"/>
              <a:gd name="csY15" fmla="*/ 1203960 h 1264920"/>
              <a:gd name="csX16" fmla="*/ 632460 w 1737360"/>
              <a:gd name="csY16" fmla="*/ 1150620 h 1264920"/>
              <a:gd name="csX17" fmla="*/ 571500 w 1737360"/>
              <a:gd name="csY17" fmla="*/ 1135380 h 1264920"/>
              <a:gd name="csX18" fmla="*/ 533400 w 1737360"/>
              <a:gd name="csY18" fmla="*/ 1104900 h 1264920"/>
              <a:gd name="csX19" fmla="*/ 495300 w 1737360"/>
              <a:gd name="csY19" fmla="*/ 1082040 h 1264920"/>
              <a:gd name="csX20" fmla="*/ 487680 w 1737360"/>
              <a:gd name="csY20" fmla="*/ 960120 h 1264920"/>
              <a:gd name="csX21" fmla="*/ 464820 w 1737360"/>
              <a:gd name="csY21" fmla="*/ 944880 h 1264920"/>
              <a:gd name="csX22" fmla="*/ 388620 w 1737360"/>
              <a:gd name="csY22" fmla="*/ 883920 h 1264920"/>
              <a:gd name="csX23" fmla="*/ 320040 w 1737360"/>
              <a:gd name="csY23" fmla="*/ 853440 h 1264920"/>
              <a:gd name="csX24" fmla="*/ 304800 w 1737360"/>
              <a:gd name="csY24" fmla="*/ 830580 h 1264920"/>
              <a:gd name="csX25" fmla="*/ 228600 w 1737360"/>
              <a:gd name="csY25" fmla="*/ 822960 h 1264920"/>
              <a:gd name="csX26" fmla="*/ 190500 w 1737360"/>
              <a:gd name="csY26" fmla="*/ 845820 h 1264920"/>
              <a:gd name="csX27" fmla="*/ 144780 w 1737360"/>
              <a:gd name="csY27" fmla="*/ 868680 h 1264920"/>
              <a:gd name="csX28" fmla="*/ 60960 w 1737360"/>
              <a:gd name="csY28" fmla="*/ 853440 h 1264920"/>
              <a:gd name="csX29" fmla="*/ 38100 w 1737360"/>
              <a:gd name="csY29" fmla="*/ 830580 h 1264920"/>
              <a:gd name="csX30" fmla="*/ 15240 w 1737360"/>
              <a:gd name="csY30" fmla="*/ 784860 h 1264920"/>
              <a:gd name="csX31" fmla="*/ 0 w 1737360"/>
              <a:gd name="csY31" fmla="*/ 754380 h 1264920"/>
              <a:gd name="csX32" fmla="*/ 22860 w 1737360"/>
              <a:gd name="csY32" fmla="*/ 678180 h 1264920"/>
              <a:gd name="csX33" fmla="*/ 30480 w 1737360"/>
              <a:gd name="csY33" fmla="*/ 655320 h 1264920"/>
              <a:gd name="csX34" fmla="*/ 45720 w 1737360"/>
              <a:gd name="csY34" fmla="*/ 464820 h 1264920"/>
              <a:gd name="csX35" fmla="*/ 53340 w 1737360"/>
              <a:gd name="csY35" fmla="*/ 396240 h 1264920"/>
              <a:gd name="csX36" fmla="*/ 60960 w 1737360"/>
              <a:gd name="csY36" fmla="*/ 304800 h 1264920"/>
              <a:gd name="csX37" fmla="*/ 68580 w 1737360"/>
              <a:gd name="csY37" fmla="*/ 243840 h 1264920"/>
              <a:gd name="csX38" fmla="*/ 99060 w 1737360"/>
              <a:gd name="csY38" fmla="*/ 60960 h 1264920"/>
              <a:gd name="csX39" fmla="*/ 144780 w 1737360"/>
              <a:gd name="csY39" fmla="*/ 45720 h 1264920"/>
              <a:gd name="csX40" fmla="*/ 175260 w 1737360"/>
              <a:gd name="csY40" fmla="*/ 22860 h 1264920"/>
              <a:gd name="csX41" fmla="*/ 205740 w 1737360"/>
              <a:gd name="csY41" fmla="*/ 0 h 1264920"/>
              <a:gd name="csX0" fmla="*/ 1539240 w 1715824"/>
              <a:gd name="csY0" fmla="*/ 746760 h 1264920"/>
              <a:gd name="csX1" fmla="*/ 1638300 w 1715824"/>
              <a:gd name="csY1" fmla="*/ 769620 h 1264920"/>
              <a:gd name="csX2" fmla="*/ 1691640 w 1715824"/>
              <a:gd name="csY2" fmla="*/ 815340 h 1264920"/>
              <a:gd name="csX3" fmla="*/ 1699260 w 1715824"/>
              <a:gd name="csY3" fmla="*/ 861060 h 1264920"/>
              <a:gd name="csX4" fmla="*/ 1676400 w 1715824"/>
              <a:gd name="csY4" fmla="*/ 922020 h 1264920"/>
              <a:gd name="csX5" fmla="*/ 1653540 w 1715824"/>
              <a:gd name="csY5" fmla="*/ 1005840 h 1264920"/>
              <a:gd name="csX6" fmla="*/ 1661160 w 1715824"/>
              <a:gd name="csY6" fmla="*/ 1059180 h 1264920"/>
              <a:gd name="csX7" fmla="*/ 1714500 w 1715824"/>
              <a:gd name="csY7" fmla="*/ 1074420 h 1264920"/>
              <a:gd name="csX8" fmla="*/ 1600200 w 1715824"/>
              <a:gd name="csY8" fmla="*/ 1192530 h 1264920"/>
              <a:gd name="csX9" fmla="*/ 1607820 w 1715824"/>
              <a:gd name="csY9" fmla="*/ 1051560 h 1264920"/>
              <a:gd name="csX10" fmla="*/ 861060 w 1715824"/>
              <a:gd name="csY10" fmla="*/ 1264920 h 1264920"/>
              <a:gd name="csX11" fmla="*/ 838200 w 1715824"/>
              <a:gd name="csY11" fmla="*/ 1257300 h 1264920"/>
              <a:gd name="csX12" fmla="*/ 800100 w 1715824"/>
              <a:gd name="csY12" fmla="*/ 1249680 h 1264920"/>
              <a:gd name="csX13" fmla="*/ 739140 w 1715824"/>
              <a:gd name="csY13" fmla="*/ 1219200 h 1264920"/>
              <a:gd name="csX14" fmla="*/ 708660 w 1715824"/>
              <a:gd name="csY14" fmla="*/ 1203960 h 1264920"/>
              <a:gd name="csX15" fmla="*/ 632460 w 1715824"/>
              <a:gd name="csY15" fmla="*/ 1150620 h 1264920"/>
              <a:gd name="csX16" fmla="*/ 571500 w 1715824"/>
              <a:gd name="csY16" fmla="*/ 1135380 h 1264920"/>
              <a:gd name="csX17" fmla="*/ 533400 w 1715824"/>
              <a:gd name="csY17" fmla="*/ 1104900 h 1264920"/>
              <a:gd name="csX18" fmla="*/ 495300 w 1715824"/>
              <a:gd name="csY18" fmla="*/ 1082040 h 1264920"/>
              <a:gd name="csX19" fmla="*/ 487680 w 1715824"/>
              <a:gd name="csY19" fmla="*/ 960120 h 1264920"/>
              <a:gd name="csX20" fmla="*/ 464820 w 1715824"/>
              <a:gd name="csY20" fmla="*/ 944880 h 1264920"/>
              <a:gd name="csX21" fmla="*/ 388620 w 1715824"/>
              <a:gd name="csY21" fmla="*/ 883920 h 1264920"/>
              <a:gd name="csX22" fmla="*/ 320040 w 1715824"/>
              <a:gd name="csY22" fmla="*/ 853440 h 1264920"/>
              <a:gd name="csX23" fmla="*/ 304800 w 1715824"/>
              <a:gd name="csY23" fmla="*/ 830580 h 1264920"/>
              <a:gd name="csX24" fmla="*/ 228600 w 1715824"/>
              <a:gd name="csY24" fmla="*/ 822960 h 1264920"/>
              <a:gd name="csX25" fmla="*/ 190500 w 1715824"/>
              <a:gd name="csY25" fmla="*/ 845820 h 1264920"/>
              <a:gd name="csX26" fmla="*/ 144780 w 1715824"/>
              <a:gd name="csY26" fmla="*/ 868680 h 1264920"/>
              <a:gd name="csX27" fmla="*/ 60960 w 1715824"/>
              <a:gd name="csY27" fmla="*/ 853440 h 1264920"/>
              <a:gd name="csX28" fmla="*/ 38100 w 1715824"/>
              <a:gd name="csY28" fmla="*/ 830580 h 1264920"/>
              <a:gd name="csX29" fmla="*/ 15240 w 1715824"/>
              <a:gd name="csY29" fmla="*/ 784860 h 1264920"/>
              <a:gd name="csX30" fmla="*/ 0 w 1715824"/>
              <a:gd name="csY30" fmla="*/ 754380 h 1264920"/>
              <a:gd name="csX31" fmla="*/ 22860 w 1715824"/>
              <a:gd name="csY31" fmla="*/ 678180 h 1264920"/>
              <a:gd name="csX32" fmla="*/ 30480 w 1715824"/>
              <a:gd name="csY32" fmla="*/ 655320 h 1264920"/>
              <a:gd name="csX33" fmla="*/ 45720 w 1715824"/>
              <a:gd name="csY33" fmla="*/ 464820 h 1264920"/>
              <a:gd name="csX34" fmla="*/ 53340 w 1715824"/>
              <a:gd name="csY34" fmla="*/ 396240 h 1264920"/>
              <a:gd name="csX35" fmla="*/ 60960 w 1715824"/>
              <a:gd name="csY35" fmla="*/ 304800 h 1264920"/>
              <a:gd name="csX36" fmla="*/ 68580 w 1715824"/>
              <a:gd name="csY36" fmla="*/ 243840 h 1264920"/>
              <a:gd name="csX37" fmla="*/ 99060 w 1715824"/>
              <a:gd name="csY37" fmla="*/ 60960 h 1264920"/>
              <a:gd name="csX38" fmla="*/ 144780 w 1715824"/>
              <a:gd name="csY38" fmla="*/ 45720 h 1264920"/>
              <a:gd name="csX39" fmla="*/ 175260 w 1715824"/>
              <a:gd name="csY39" fmla="*/ 22860 h 1264920"/>
              <a:gd name="csX40" fmla="*/ 205740 w 1715824"/>
              <a:gd name="csY40" fmla="*/ 0 h 1264920"/>
              <a:gd name="csX0" fmla="*/ 1539240 w 1715553"/>
              <a:gd name="csY0" fmla="*/ 746760 h 1264920"/>
              <a:gd name="csX1" fmla="*/ 1638300 w 1715553"/>
              <a:gd name="csY1" fmla="*/ 769620 h 1264920"/>
              <a:gd name="csX2" fmla="*/ 1691640 w 1715553"/>
              <a:gd name="csY2" fmla="*/ 815340 h 1264920"/>
              <a:gd name="csX3" fmla="*/ 1699260 w 1715553"/>
              <a:gd name="csY3" fmla="*/ 861060 h 1264920"/>
              <a:gd name="csX4" fmla="*/ 1676400 w 1715553"/>
              <a:gd name="csY4" fmla="*/ 922020 h 1264920"/>
              <a:gd name="csX5" fmla="*/ 1653540 w 1715553"/>
              <a:gd name="csY5" fmla="*/ 1005840 h 1264920"/>
              <a:gd name="csX6" fmla="*/ 1661160 w 1715553"/>
              <a:gd name="csY6" fmla="*/ 1059180 h 1264920"/>
              <a:gd name="csX7" fmla="*/ 1714500 w 1715553"/>
              <a:gd name="csY7" fmla="*/ 1074420 h 1264920"/>
              <a:gd name="csX8" fmla="*/ 1607820 w 1715553"/>
              <a:gd name="csY8" fmla="*/ 1051560 h 1264920"/>
              <a:gd name="csX9" fmla="*/ 861060 w 1715553"/>
              <a:gd name="csY9" fmla="*/ 1264920 h 1264920"/>
              <a:gd name="csX10" fmla="*/ 838200 w 1715553"/>
              <a:gd name="csY10" fmla="*/ 1257300 h 1264920"/>
              <a:gd name="csX11" fmla="*/ 800100 w 1715553"/>
              <a:gd name="csY11" fmla="*/ 1249680 h 1264920"/>
              <a:gd name="csX12" fmla="*/ 739140 w 1715553"/>
              <a:gd name="csY12" fmla="*/ 1219200 h 1264920"/>
              <a:gd name="csX13" fmla="*/ 708660 w 1715553"/>
              <a:gd name="csY13" fmla="*/ 1203960 h 1264920"/>
              <a:gd name="csX14" fmla="*/ 632460 w 1715553"/>
              <a:gd name="csY14" fmla="*/ 1150620 h 1264920"/>
              <a:gd name="csX15" fmla="*/ 571500 w 1715553"/>
              <a:gd name="csY15" fmla="*/ 1135380 h 1264920"/>
              <a:gd name="csX16" fmla="*/ 533400 w 1715553"/>
              <a:gd name="csY16" fmla="*/ 1104900 h 1264920"/>
              <a:gd name="csX17" fmla="*/ 495300 w 1715553"/>
              <a:gd name="csY17" fmla="*/ 1082040 h 1264920"/>
              <a:gd name="csX18" fmla="*/ 487680 w 1715553"/>
              <a:gd name="csY18" fmla="*/ 960120 h 1264920"/>
              <a:gd name="csX19" fmla="*/ 464820 w 1715553"/>
              <a:gd name="csY19" fmla="*/ 944880 h 1264920"/>
              <a:gd name="csX20" fmla="*/ 388620 w 1715553"/>
              <a:gd name="csY20" fmla="*/ 883920 h 1264920"/>
              <a:gd name="csX21" fmla="*/ 320040 w 1715553"/>
              <a:gd name="csY21" fmla="*/ 853440 h 1264920"/>
              <a:gd name="csX22" fmla="*/ 304800 w 1715553"/>
              <a:gd name="csY22" fmla="*/ 830580 h 1264920"/>
              <a:gd name="csX23" fmla="*/ 228600 w 1715553"/>
              <a:gd name="csY23" fmla="*/ 822960 h 1264920"/>
              <a:gd name="csX24" fmla="*/ 190500 w 1715553"/>
              <a:gd name="csY24" fmla="*/ 845820 h 1264920"/>
              <a:gd name="csX25" fmla="*/ 144780 w 1715553"/>
              <a:gd name="csY25" fmla="*/ 868680 h 1264920"/>
              <a:gd name="csX26" fmla="*/ 60960 w 1715553"/>
              <a:gd name="csY26" fmla="*/ 853440 h 1264920"/>
              <a:gd name="csX27" fmla="*/ 38100 w 1715553"/>
              <a:gd name="csY27" fmla="*/ 830580 h 1264920"/>
              <a:gd name="csX28" fmla="*/ 15240 w 1715553"/>
              <a:gd name="csY28" fmla="*/ 784860 h 1264920"/>
              <a:gd name="csX29" fmla="*/ 0 w 1715553"/>
              <a:gd name="csY29" fmla="*/ 754380 h 1264920"/>
              <a:gd name="csX30" fmla="*/ 22860 w 1715553"/>
              <a:gd name="csY30" fmla="*/ 678180 h 1264920"/>
              <a:gd name="csX31" fmla="*/ 30480 w 1715553"/>
              <a:gd name="csY31" fmla="*/ 655320 h 1264920"/>
              <a:gd name="csX32" fmla="*/ 45720 w 1715553"/>
              <a:gd name="csY32" fmla="*/ 464820 h 1264920"/>
              <a:gd name="csX33" fmla="*/ 53340 w 1715553"/>
              <a:gd name="csY33" fmla="*/ 396240 h 1264920"/>
              <a:gd name="csX34" fmla="*/ 60960 w 1715553"/>
              <a:gd name="csY34" fmla="*/ 304800 h 1264920"/>
              <a:gd name="csX35" fmla="*/ 68580 w 1715553"/>
              <a:gd name="csY35" fmla="*/ 243840 h 1264920"/>
              <a:gd name="csX36" fmla="*/ 99060 w 1715553"/>
              <a:gd name="csY36" fmla="*/ 60960 h 1264920"/>
              <a:gd name="csX37" fmla="*/ 144780 w 1715553"/>
              <a:gd name="csY37" fmla="*/ 45720 h 1264920"/>
              <a:gd name="csX38" fmla="*/ 175260 w 1715553"/>
              <a:gd name="csY38" fmla="*/ 22860 h 1264920"/>
              <a:gd name="csX39" fmla="*/ 205740 w 1715553"/>
              <a:gd name="csY39" fmla="*/ 0 h 1264920"/>
              <a:gd name="csX0" fmla="*/ 1539240 w 1715145"/>
              <a:gd name="csY0" fmla="*/ 746760 h 1264920"/>
              <a:gd name="csX1" fmla="*/ 1638300 w 1715145"/>
              <a:gd name="csY1" fmla="*/ 769620 h 1264920"/>
              <a:gd name="csX2" fmla="*/ 1691640 w 1715145"/>
              <a:gd name="csY2" fmla="*/ 815340 h 1264920"/>
              <a:gd name="csX3" fmla="*/ 1699260 w 1715145"/>
              <a:gd name="csY3" fmla="*/ 861060 h 1264920"/>
              <a:gd name="csX4" fmla="*/ 1676400 w 1715145"/>
              <a:gd name="csY4" fmla="*/ 922020 h 1264920"/>
              <a:gd name="csX5" fmla="*/ 1653540 w 1715145"/>
              <a:gd name="csY5" fmla="*/ 1005840 h 1264920"/>
              <a:gd name="csX6" fmla="*/ 1714500 w 1715145"/>
              <a:gd name="csY6" fmla="*/ 1074420 h 1264920"/>
              <a:gd name="csX7" fmla="*/ 1607820 w 1715145"/>
              <a:gd name="csY7" fmla="*/ 1051560 h 1264920"/>
              <a:gd name="csX8" fmla="*/ 861060 w 1715145"/>
              <a:gd name="csY8" fmla="*/ 1264920 h 1264920"/>
              <a:gd name="csX9" fmla="*/ 838200 w 1715145"/>
              <a:gd name="csY9" fmla="*/ 1257300 h 1264920"/>
              <a:gd name="csX10" fmla="*/ 800100 w 1715145"/>
              <a:gd name="csY10" fmla="*/ 1249680 h 1264920"/>
              <a:gd name="csX11" fmla="*/ 739140 w 1715145"/>
              <a:gd name="csY11" fmla="*/ 1219200 h 1264920"/>
              <a:gd name="csX12" fmla="*/ 708660 w 1715145"/>
              <a:gd name="csY12" fmla="*/ 1203960 h 1264920"/>
              <a:gd name="csX13" fmla="*/ 632460 w 1715145"/>
              <a:gd name="csY13" fmla="*/ 1150620 h 1264920"/>
              <a:gd name="csX14" fmla="*/ 571500 w 1715145"/>
              <a:gd name="csY14" fmla="*/ 1135380 h 1264920"/>
              <a:gd name="csX15" fmla="*/ 533400 w 1715145"/>
              <a:gd name="csY15" fmla="*/ 1104900 h 1264920"/>
              <a:gd name="csX16" fmla="*/ 495300 w 1715145"/>
              <a:gd name="csY16" fmla="*/ 1082040 h 1264920"/>
              <a:gd name="csX17" fmla="*/ 487680 w 1715145"/>
              <a:gd name="csY17" fmla="*/ 960120 h 1264920"/>
              <a:gd name="csX18" fmla="*/ 464820 w 1715145"/>
              <a:gd name="csY18" fmla="*/ 944880 h 1264920"/>
              <a:gd name="csX19" fmla="*/ 388620 w 1715145"/>
              <a:gd name="csY19" fmla="*/ 883920 h 1264920"/>
              <a:gd name="csX20" fmla="*/ 320040 w 1715145"/>
              <a:gd name="csY20" fmla="*/ 853440 h 1264920"/>
              <a:gd name="csX21" fmla="*/ 304800 w 1715145"/>
              <a:gd name="csY21" fmla="*/ 830580 h 1264920"/>
              <a:gd name="csX22" fmla="*/ 228600 w 1715145"/>
              <a:gd name="csY22" fmla="*/ 822960 h 1264920"/>
              <a:gd name="csX23" fmla="*/ 190500 w 1715145"/>
              <a:gd name="csY23" fmla="*/ 845820 h 1264920"/>
              <a:gd name="csX24" fmla="*/ 144780 w 1715145"/>
              <a:gd name="csY24" fmla="*/ 868680 h 1264920"/>
              <a:gd name="csX25" fmla="*/ 60960 w 1715145"/>
              <a:gd name="csY25" fmla="*/ 853440 h 1264920"/>
              <a:gd name="csX26" fmla="*/ 38100 w 1715145"/>
              <a:gd name="csY26" fmla="*/ 830580 h 1264920"/>
              <a:gd name="csX27" fmla="*/ 15240 w 1715145"/>
              <a:gd name="csY27" fmla="*/ 784860 h 1264920"/>
              <a:gd name="csX28" fmla="*/ 0 w 1715145"/>
              <a:gd name="csY28" fmla="*/ 754380 h 1264920"/>
              <a:gd name="csX29" fmla="*/ 22860 w 1715145"/>
              <a:gd name="csY29" fmla="*/ 678180 h 1264920"/>
              <a:gd name="csX30" fmla="*/ 30480 w 1715145"/>
              <a:gd name="csY30" fmla="*/ 655320 h 1264920"/>
              <a:gd name="csX31" fmla="*/ 45720 w 1715145"/>
              <a:gd name="csY31" fmla="*/ 464820 h 1264920"/>
              <a:gd name="csX32" fmla="*/ 53340 w 1715145"/>
              <a:gd name="csY32" fmla="*/ 396240 h 1264920"/>
              <a:gd name="csX33" fmla="*/ 60960 w 1715145"/>
              <a:gd name="csY33" fmla="*/ 304800 h 1264920"/>
              <a:gd name="csX34" fmla="*/ 68580 w 1715145"/>
              <a:gd name="csY34" fmla="*/ 243840 h 1264920"/>
              <a:gd name="csX35" fmla="*/ 99060 w 1715145"/>
              <a:gd name="csY35" fmla="*/ 60960 h 1264920"/>
              <a:gd name="csX36" fmla="*/ 144780 w 1715145"/>
              <a:gd name="csY36" fmla="*/ 45720 h 1264920"/>
              <a:gd name="csX37" fmla="*/ 175260 w 1715145"/>
              <a:gd name="csY37" fmla="*/ 22860 h 1264920"/>
              <a:gd name="csX38" fmla="*/ 205740 w 1715145"/>
              <a:gd name="csY38" fmla="*/ 0 h 1264920"/>
              <a:gd name="csX0" fmla="*/ 1539240 w 1699260"/>
              <a:gd name="csY0" fmla="*/ 746760 h 1264920"/>
              <a:gd name="csX1" fmla="*/ 1638300 w 1699260"/>
              <a:gd name="csY1" fmla="*/ 769620 h 1264920"/>
              <a:gd name="csX2" fmla="*/ 1691640 w 1699260"/>
              <a:gd name="csY2" fmla="*/ 815340 h 1264920"/>
              <a:gd name="csX3" fmla="*/ 1699260 w 1699260"/>
              <a:gd name="csY3" fmla="*/ 861060 h 1264920"/>
              <a:gd name="csX4" fmla="*/ 1676400 w 1699260"/>
              <a:gd name="csY4" fmla="*/ 922020 h 1264920"/>
              <a:gd name="csX5" fmla="*/ 1653540 w 1699260"/>
              <a:gd name="csY5" fmla="*/ 1005840 h 1264920"/>
              <a:gd name="csX6" fmla="*/ 1607820 w 1699260"/>
              <a:gd name="csY6" fmla="*/ 1051560 h 1264920"/>
              <a:gd name="csX7" fmla="*/ 861060 w 1699260"/>
              <a:gd name="csY7" fmla="*/ 1264920 h 1264920"/>
              <a:gd name="csX8" fmla="*/ 838200 w 1699260"/>
              <a:gd name="csY8" fmla="*/ 1257300 h 1264920"/>
              <a:gd name="csX9" fmla="*/ 800100 w 1699260"/>
              <a:gd name="csY9" fmla="*/ 1249680 h 1264920"/>
              <a:gd name="csX10" fmla="*/ 739140 w 1699260"/>
              <a:gd name="csY10" fmla="*/ 1219200 h 1264920"/>
              <a:gd name="csX11" fmla="*/ 708660 w 1699260"/>
              <a:gd name="csY11" fmla="*/ 1203960 h 1264920"/>
              <a:gd name="csX12" fmla="*/ 632460 w 1699260"/>
              <a:gd name="csY12" fmla="*/ 1150620 h 1264920"/>
              <a:gd name="csX13" fmla="*/ 571500 w 1699260"/>
              <a:gd name="csY13" fmla="*/ 1135380 h 1264920"/>
              <a:gd name="csX14" fmla="*/ 533400 w 1699260"/>
              <a:gd name="csY14" fmla="*/ 1104900 h 1264920"/>
              <a:gd name="csX15" fmla="*/ 495300 w 1699260"/>
              <a:gd name="csY15" fmla="*/ 1082040 h 1264920"/>
              <a:gd name="csX16" fmla="*/ 487680 w 1699260"/>
              <a:gd name="csY16" fmla="*/ 960120 h 1264920"/>
              <a:gd name="csX17" fmla="*/ 464820 w 1699260"/>
              <a:gd name="csY17" fmla="*/ 944880 h 1264920"/>
              <a:gd name="csX18" fmla="*/ 388620 w 1699260"/>
              <a:gd name="csY18" fmla="*/ 883920 h 1264920"/>
              <a:gd name="csX19" fmla="*/ 320040 w 1699260"/>
              <a:gd name="csY19" fmla="*/ 853440 h 1264920"/>
              <a:gd name="csX20" fmla="*/ 304800 w 1699260"/>
              <a:gd name="csY20" fmla="*/ 830580 h 1264920"/>
              <a:gd name="csX21" fmla="*/ 228600 w 1699260"/>
              <a:gd name="csY21" fmla="*/ 822960 h 1264920"/>
              <a:gd name="csX22" fmla="*/ 190500 w 1699260"/>
              <a:gd name="csY22" fmla="*/ 845820 h 1264920"/>
              <a:gd name="csX23" fmla="*/ 144780 w 1699260"/>
              <a:gd name="csY23" fmla="*/ 868680 h 1264920"/>
              <a:gd name="csX24" fmla="*/ 60960 w 1699260"/>
              <a:gd name="csY24" fmla="*/ 853440 h 1264920"/>
              <a:gd name="csX25" fmla="*/ 38100 w 1699260"/>
              <a:gd name="csY25" fmla="*/ 830580 h 1264920"/>
              <a:gd name="csX26" fmla="*/ 15240 w 1699260"/>
              <a:gd name="csY26" fmla="*/ 784860 h 1264920"/>
              <a:gd name="csX27" fmla="*/ 0 w 1699260"/>
              <a:gd name="csY27" fmla="*/ 754380 h 1264920"/>
              <a:gd name="csX28" fmla="*/ 22860 w 1699260"/>
              <a:gd name="csY28" fmla="*/ 678180 h 1264920"/>
              <a:gd name="csX29" fmla="*/ 30480 w 1699260"/>
              <a:gd name="csY29" fmla="*/ 655320 h 1264920"/>
              <a:gd name="csX30" fmla="*/ 45720 w 1699260"/>
              <a:gd name="csY30" fmla="*/ 464820 h 1264920"/>
              <a:gd name="csX31" fmla="*/ 53340 w 1699260"/>
              <a:gd name="csY31" fmla="*/ 396240 h 1264920"/>
              <a:gd name="csX32" fmla="*/ 60960 w 1699260"/>
              <a:gd name="csY32" fmla="*/ 304800 h 1264920"/>
              <a:gd name="csX33" fmla="*/ 68580 w 1699260"/>
              <a:gd name="csY33" fmla="*/ 243840 h 1264920"/>
              <a:gd name="csX34" fmla="*/ 99060 w 1699260"/>
              <a:gd name="csY34" fmla="*/ 60960 h 1264920"/>
              <a:gd name="csX35" fmla="*/ 144780 w 1699260"/>
              <a:gd name="csY35" fmla="*/ 45720 h 1264920"/>
              <a:gd name="csX36" fmla="*/ 175260 w 1699260"/>
              <a:gd name="csY36" fmla="*/ 22860 h 1264920"/>
              <a:gd name="csX37" fmla="*/ 205740 w 1699260"/>
              <a:gd name="csY37" fmla="*/ 0 h 1264920"/>
              <a:gd name="csX0" fmla="*/ 1539240 w 1699260"/>
              <a:gd name="csY0" fmla="*/ 746760 h 1264920"/>
              <a:gd name="csX1" fmla="*/ 1638300 w 1699260"/>
              <a:gd name="csY1" fmla="*/ 769620 h 1264920"/>
              <a:gd name="csX2" fmla="*/ 1691640 w 1699260"/>
              <a:gd name="csY2" fmla="*/ 815340 h 1264920"/>
              <a:gd name="csX3" fmla="*/ 1699260 w 1699260"/>
              <a:gd name="csY3" fmla="*/ 861060 h 1264920"/>
              <a:gd name="csX4" fmla="*/ 1676400 w 1699260"/>
              <a:gd name="csY4" fmla="*/ 922020 h 1264920"/>
              <a:gd name="csX5" fmla="*/ 1653540 w 1699260"/>
              <a:gd name="csY5" fmla="*/ 1005840 h 1264920"/>
              <a:gd name="csX6" fmla="*/ 1664971 w 1699260"/>
              <a:gd name="csY6" fmla="*/ 1036323 h 1264920"/>
              <a:gd name="csX7" fmla="*/ 1607820 w 1699260"/>
              <a:gd name="csY7" fmla="*/ 1051560 h 1264920"/>
              <a:gd name="csX8" fmla="*/ 861060 w 1699260"/>
              <a:gd name="csY8" fmla="*/ 1264920 h 1264920"/>
              <a:gd name="csX9" fmla="*/ 838200 w 1699260"/>
              <a:gd name="csY9" fmla="*/ 1257300 h 1264920"/>
              <a:gd name="csX10" fmla="*/ 800100 w 1699260"/>
              <a:gd name="csY10" fmla="*/ 1249680 h 1264920"/>
              <a:gd name="csX11" fmla="*/ 739140 w 1699260"/>
              <a:gd name="csY11" fmla="*/ 1219200 h 1264920"/>
              <a:gd name="csX12" fmla="*/ 708660 w 1699260"/>
              <a:gd name="csY12" fmla="*/ 1203960 h 1264920"/>
              <a:gd name="csX13" fmla="*/ 632460 w 1699260"/>
              <a:gd name="csY13" fmla="*/ 1150620 h 1264920"/>
              <a:gd name="csX14" fmla="*/ 571500 w 1699260"/>
              <a:gd name="csY14" fmla="*/ 1135380 h 1264920"/>
              <a:gd name="csX15" fmla="*/ 533400 w 1699260"/>
              <a:gd name="csY15" fmla="*/ 1104900 h 1264920"/>
              <a:gd name="csX16" fmla="*/ 495300 w 1699260"/>
              <a:gd name="csY16" fmla="*/ 1082040 h 1264920"/>
              <a:gd name="csX17" fmla="*/ 487680 w 1699260"/>
              <a:gd name="csY17" fmla="*/ 960120 h 1264920"/>
              <a:gd name="csX18" fmla="*/ 464820 w 1699260"/>
              <a:gd name="csY18" fmla="*/ 944880 h 1264920"/>
              <a:gd name="csX19" fmla="*/ 388620 w 1699260"/>
              <a:gd name="csY19" fmla="*/ 883920 h 1264920"/>
              <a:gd name="csX20" fmla="*/ 320040 w 1699260"/>
              <a:gd name="csY20" fmla="*/ 853440 h 1264920"/>
              <a:gd name="csX21" fmla="*/ 304800 w 1699260"/>
              <a:gd name="csY21" fmla="*/ 830580 h 1264920"/>
              <a:gd name="csX22" fmla="*/ 228600 w 1699260"/>
              <a:gd name="csY22" fmla="*/ 822960 h 1264920"/>
              <a:gd name="csX23" fmla="*/ 190500 w 1699260"/>
              <a:gd name="csY23" fmla="*/ 845820 h 1264920"/>
              <a:gd name="csX24" fmla="*/ 144780 w 1699260"/>
              <a:gd name="csY24" fmla="*/ 868680 h 1264920"/>
              <a:gd name="csX25" fmla="*/ 60960 w 1699260"/>
              <a:gd name="csY25" fmla="*/ 853440 h 1264920"/>
              <a:gd name="csX26" fmla="*/ 38100 w 1699260"/>
              <a:gd name="csY26" fmla="*/ 830580 h 1264920"/>
              <a:gd name="csX27" fmla="*/ 15240 w 1699260"/>
              <a:gd name="csY27" fmla="*/ 784860 h 1264920"/>
              <a:gd name="csX28" fmla="*/ 0 w 1699260"/>
              <a:gd name="csY28" fmla="*/ 754380 h 1264920"/>
              <a:gd name="csX29" fmla="*/ 22860 w 1699260"/>
              <a:gd name="csY29" fmla="*/ 678180 h 1264920"/>
              <a:gd name="csX30" fmla="*/ 30480 w 1699260"/>
              <a:gd name="csY30" fmla="*/ 655320 h 1264920"/>
              <a:gd name="csX31" fmla="*/ 45720 w 1699260"/>
              <a:gd name="csY31" fmla="*/ 464820 h 1264920"/>
              <a:gd name="csX32" fmla="*/ 53340 w 1699260"/>
              <a:gd name="csY32" fmla="*/ 396240 h 1264920"/>
              <a:gd name="csX33" fmla="*/ 60960 w 1699260"/>
              <a:gd name="csY33" fmla="*/ 304800 h 1264920"/>
              <a:gd name="csX34" fmla="*/ 68580 w 1699260"/>
              <a:gd name="csY34" fmla="*/ 243840 h 1264920"/>
              <a:gd name="csX35" fmla="*/ 99060 w 1699260"/>
              <a:gd name="csY35" fmla="*/ 60960 h 1264920"/>
              <a:gd name="csX36" fmla="*/ 144780 w 1699260"/>
              <a:gd name="csY36" fmla="*/ 45720 h 1264920"/>
              <a:gd name="csX37" fmla="*/ 175260 w 1699260"/>
              <a:gd name="csY37" fmla="*/ 22860 h 1264920"/>
              <a:gd name="csX38" fmla="*/ 205740 w 1699260"/>
              <a:gd name="csY38" fmla="*/ 0 h 1264920"/>
              <a:gd name="csX0" fmla="*/ 1539240 w 1715077"/>
              <a:gd name="csY0" fmla="*/ 746760 h 1264920"/>
              <a:gd name="csX1" fmla="*/ 1638300 w 1715077"/>
              <a:gd name="csY1" fmla="*/ 769620 h 1264920"/>
              <a:gd name="csX2" fmla="*/ 1691640 w 1715077"/>
              <a:gd name="csY2" fmla="*/ 815340 h 1264920"/>
              <a:gd name="csX3" fmla="*/ 1699260 w 1715077"/>
              <a:gd name="csY3" fmla="*/ 861060 h 1264920"/>
              <a:gd name="csX4" fmla="*/ 1676400 w 1715077"/>
              <a:gd name="csY4" fmla="*/ 922020 h 1264920"/>
              <a:gd name="csX5" fmla="*/ 1653540 w 1715077"/>
              <a:gd name="csY5" fmla="*/ 1005840 h 1264920"/>
              <a:gd name="csX6" fmla="*/ 1714501 w 1715077"/>
              <a:gd name="csY6" fmla="*/ 1043943 h 1264920"/>
              <a:gd name="csX7" fmla="*/ 1607820 w 1715077"/>
              <a:gd name="csY7" fmla="*/ 1051560 h 1264920"/>
              <a:gd name="csX8" fmla="*/ 861060 w 1715077"/>
              <a:gd name="csY8" fmla="*/ 1264920 h 1264920"/>
              <a:gd name="csX9" fmla="*/ 838200 w 1715077"/>
              <a:gd name="csY9" fmla="*/ 1257300 h 1264920"/>
              <a:gd name="csX10" fmla="*/ 800100 w 1715077"/>
              <a:gd name="csY10" fmla="*/ 1249680 h 1264920"/>
              <a:gd name="csX11" fmla="*/ 739140 w 1715077"/>
              <a:gd name="csY11" fmla="*/ 1219200 h 1264920"/>
              <a:gd name="csX12" fmla="*/ 708660 w 1715077"/>
              <a:gd name="csY12" fmla="*/ 1203960 h 1264920"/>
              <a:gd name="csX13" fmla="*/ 632460 w 1715077"/>
              <a:gd name="csY13" fmla="*/ 1150620 h 1264920"/>
              <a:gd name="csX14" fmla="*/ 571500 w 1715077"/>
              <a:gd name="csY14" fmla="*/ 1135380 h 1264920"/>
              <a:gd name="csX15" fmla="*/ 533400 w 1715077"/>
              <a:gd name="csY15" fmla="*/ 1104900 h 1264920"/>
              <a:gd name="csX16" fmla="*/ 495300 w 1715077"/>
              <a:gd name="csY16" fmla="*/ 1082040 h 1264920"/>
              <a:gd name="csX17" fmla="*/ 487680 w 1715077"/>
              <a:gd name="csY17" fmla="*/ 960120 h 1264920"/>
              <a:gd name="csX18" fmla="*/ 464820 w 1715077"/>
              <a:gd name="csY18" fmla="*/ 944880 h 1264920"/>
              <a:gd name="csX19" fmla="*/ 388620 w 1715077"/>
              <a:gd name="csY19" fmla="*/ 883920 h 1264920"/>
              <a:gd name="csX20" fmla="*/ 320040 w 1715077"/>
              <a:gd name="csY20" fmla="*/ 853440 h 1264920"/>
              <a:gd name="csX21" fmla="*/ 304800 w 1715077"/>
              <a:gd name="csY21" fmla="*/ 830580 h 1264920"/>
              <a:gd name="csX22" fmla="*/ 228600 w 1715077"/>
              <a:gd name="csY22" fmla="*/ 822960 h 1264920"/>
              <a:gd name="csX23" fmla="*/ 190500 w 1715077"/>
              <a:gd name="csY23" fmla="*/ 845820 h 1264920"/>
              <a:gd name="csX24" fmla="*/ 144780 w 1715077"/>
              <a:gd name="csY24" fmla="*/ 868680 h 1264920"/>
              <a:gd name="csX25" fmla="*/ 60960 w 1715077"/>
              <a:gd name="csY25" fmla="*/ 853440 h 1264920"/>
              <a:gd name="csX26" fmla="*/ 38100 w 1715077"/>
              <a:gd name="csY26" fmla="*/ 830580 h 1264920"/>
              <a:gd name="csX27" fmla="*/ 15240 w 1715077"/>
              <a:gd name="csY27" fmla="*/ 784860 h 1264920"/>
              <a:gd name="csX28" fmla="*/ 0 w 1715077"/>
              <a:gd name="csY28" fmla="*/ 754380 h 1264920"/>
              <a:gd name="csX29" fmla="*/ 22860 w 1715077"/>
              <a:gd name="csY29" fmla="*/ 678180 h 1264920"/>
              <a:gd name="csX30" fmla="*/ 30480 w 1715077"/>
              <a:gd name="csY30" fmla="*/ 655320 h 1264920"/>
              <a:gd name="csX31" fmla="*/ 45720 w 1715077"/>
              <a:gd name="csY31" fmla="*/ 464820 h 1264920"/>
              <a:gd name="csX32" fmla="*/ 53340 w 1715077"/>
              <a:gd name="csY32" fmla="*/ 396240 h 1264920"/>
              <a:gd name="csX33" fmla="*/ 60960 w 1715077"/>
              <a:gd name="csY33" fmla="*/ 304800 h 1264920"/>
              <a:gd name="csX34" fmla="*/ 68580 w 1715077"/>
              <a:gd name="csY34" fmla="*/ 243840 h 1264920"/>
              <a:gd name="csX35" fmla="*/ 99060 w 1715077"/>
              <a:gd name="csY35" fmla="*/ 60960 h 1264920"/>
              <a:gd name="csX36" fmla="*/ 144780 w 1715077"/>
              <a:gd name="csY36" fmla="*/ 45720 h 1264920"/>
              <a:gd name="csX37" fmla="*/ 175260 w 1715077"/>
              <a:gd name="csY37" fmla="*/ 22860 h 1264920"/>
              <a:gd name="csX38" fmla="*/ 205740 w 1715077"/>
              <a:gd name="csY38" fmla="*/ 0 h 1264920"/>
              <a:gd name="csX0" fmla="*/ 1539240 w 1715077"/>
              <a:gd name="csY0" fmla="*/ 746760 h 1264920"/>
              <a:gd name="csX1" fmla="*/ 1638300 w 1715077"/>
              <a:gd name="csY1" fmla="*/ 769620 h 1264920"/>
              <a:gd name="csX2" fmla="*/ 1691640 w 1715077"/>
              <a:gd name="csY2" fmla="*/ 815340 h 1264920"/>
              <a:gd name="csX3" fmla="*/ 1680210 w 1715077"/>
              <a:gd name="csY3" fmla="*/ 855345 h 1264920"/>
              <a:gd name="csX4" fmla="*/ 1676400 w 1715077"/>
              <a:gd name="csY4" fmla="*/ 922020 h 1264920"/>
              <a:gd name="csX5" fmla="*/ 1653540 w 1715077"/>
              <a:gd name="csY5" fmla="*/ 1005840 h 1264920"/>
              <a:gd name="csX6" fmla="*/ 1714501 w 1715077"/>
              <a:gd name="csY6" fmla="*/ 1043943 h 1264920"/>
              <a:gd name="csX7" fmla="*/ 1607820 w 1715077"/>
              <a:gd name="csY7" fmla="*/ 1051560 h 1264920"/>
              <a:gd name="csX8" fmla="*/ 861060 w 1715077"/>
              <a:gd name="csY8" fmla="*/ 1264920 h 1264920"/>
              <a:gd name="csX9" fmla="*/ 838200 w 1715077"/>
              <a:gd name="csY9" fmla="*/ 1257300 h 1264920"/>
              <a:gd name="csX10" fmla="*/ 800100 w 1715077"/>
              <a:gd name="csY10" fmla="*/ 1249680 h 1264920"/>
              <a:gd name="csX11" fmla="*/ 739140 w 1715077"/>
              <a:gd name="csY11" fmla="*/ 1219200 h 1264920"/>
              <a:gd name="csX12" fmla="*/ 708660 w 1715077"/>
              <a:gd name="csY12" fmla="*/ 1203960 h 1264920"/>
              <a:gd name="csX13" fmla="*/ 632460 w 1715077"/>
              <a:gd name="csY13" fmla="*/ 1150620 h 1264920"/>
              <a:gd name="csX14" fmla="*/ 571500 w 1715077"/>
              <a:gd name="csY14" fmla="*/ 1135380 h 1264920"/>
              <a:gd name="csX15" fmla="*/ 533400 w 1715077"/>
              <a:gd name="csY15" fmla="*/ 1104900 h 1264920"/>
              <a:gd name="csX16" fmla="*/ 495300 w 1715077"/>
              <a:gd name="csY16" fmla="*/ 1082040 h 1264920"/>
              <a:gd name="csX17" fmla="*/ 487680 w 1715077"/>
              <a:gd name="csY17" fmla="*/ 960120 h 1264920"/>
              <a:gd name="csX18" fmla="*/ 464820 w 1715077"/>
              <a:gd name="csY18" fmla="*/ 944880 h 1264920"/>
              <a:gd name="csX19" fmla="*/ 388620 w 1715077"/>
              <a:gd name="csY19" fmla="*/ 883920 h 1264920"/>
              <a:gd name="csX20" fmla="*/ 320040 w 1715077"/>
              <a:gd name="csY20" fmla="*/ 853440 h 1264920"/>
              <a:gd name="csX21" fmla="*/ 304800 w 1715077"/>
              <a:gd name="csY21" fmla="*/ 830580 h 1264920"/>
              <a:gd name="csX22" fmla="*/ 228600 w 1715077"/>
              <a:gd name="csY22" fmla="*/ 822960 h 1264920"/>
              <a:gd name="csX23" fmla="*/ 190500 w 1715077"/>
              <a:gd name="csY23" fmla="*/ 845820 h 1264920"/>
              <a:gd name="csX24" fmla="*/ 144780 w 1715077"/>
              <a:gd name="csY24" fmla="*/ 868680 h 1264920"/>
              <a:gd name="csX25" fmla="*/ 60960 w 1715077"/>
              <a:gd name="csY25" fmla="*/ 853440 h 1264920"/>
              <a:gd name="csX26" fmla="*/ 38100 w 1715077"/>
              <a:gd name="csY26" fmla="*/ 830580 h 1264920"/>
              <a:gd name="csX27" fmla="*/ 15240 w 1715077"/>
              <a:gd name="csY27" fmla="*/ 784860 h 1264920"/>
              <a:gd name="csX28" fmla="*/ 0 w 1715077"/>
              <a:gd name="csY28" fmla="*/ 754380 h 1264920"/>
              <a:gd name="csX29" fmla="*/ 22860 w 1715077"/>
              <a:gd name="csY29" fmla="*/ 678180 h 1264920"/>
              <a:gd name="csX30" fmla="*/ 30480 w 1715077"/>
              <a:gd name="csY30" fmla="*/ 655320 h 1264920"/>
              <a:gd name="csX31" fmla="*/ 45720 w 1715077"/>
              <a:gd name="csY31" fmla="*/ 464820 h 1264920"/>
              <a:gd name="csX32" fmla="*/ 53340 w 1715077"/>
              <a:gd name="csY32" fmla="*/ 396240 h 1264920"/>
              <a:gd name="csX33" fmla="*/ 60960 w 1715077"/>
              <a:gd name="csY33" fmla="*/ 304800 h 1264920"/>
              <a:gd name="csX34" fmla="*/ 68580 w 1715077"/>
              <a:gd name="csY34" fmla="*/ 243840 h 1264920"/>
              <a:gd name="csX35" fmla="*/ 99060 w 1715077"/>
              <a:gd name="csY35" fmla="*/ 60960 h 1264920"/>
              <a:gd name="csX36" fmla="*/ 144780 w 1715077"/>
              <a:gd name="csY36" fmla="*/ 45720 h 1264920"/>
              <a:gd name="csX37" fmla="*/ 175260 w 1715077"/>
              <a:gd name="csY37" fmla="*/ 22860 h 1264920"/>
              <a:gd name="csX38" fmla="*/ 205740 w 1715077"/>
              <a:gd name="csY38" fmla="*/ 0 h 1264920"/>
              <a:gd name="csX0" fmla="*/ 1539240 w 1715077"/>
              <a:gd name="csY0" fmla="*/ 746760 h 1264920"/>
              <a:gd name="csX1" fmla="*/ 1638300 w 1715077"/>
              <a:gd name="csY1" fmla="*/ 769620 h 1264920"/>
              <a:gd name="csX2" fmla="*/ 1682115 w 1715077"/>
              <a:gd name="csY2" fmla="*/ 763905 h 1264920"/>
              <a:gd name="csX3" fmla="*/ 1680210 w 1715077"/>
              <a:gd name="csY3" fmla="*/ 855345 h 1264920"/>
              <a:gd name="csX4" fmla="*/ 1676400 w 1715077"/>
              <a:gd name="csY4" fmla="*/ 922020 h 1264920"/>
              <a:gd name="csX5" fmla="*/ 1653540 w 1715077"/>
              <a:gd name="csY5" fmla="*/ 1005840 h 1264920"/>
              <a:gd name="csX6" fmla="*/ 1714501 w 1715077"/>
              <a:gd name="csY6" fmla="*/ 1043943 h 1264920"/>
              <a:gd name="csX7" fmla="*/ 1607820 w 1715077"/>
              <a:gd name="csY7" fmla="*/ 1051560 h 1264920"/>
              <a:gd name="csX8" fmla="*/ 861060 w 1715077"/>
              <a:gd name="csY8" fmla="*/ 1264920 h 1264920"/>
              <a:gd name="csX9" fmla="*/ 838200 w 1715077"/>
              <a:gd name="csY9" fmla="*/ 1257300 h 1264920"/>
              <a:gd name="csX10" fmla="*/ 800100 w 1715077"/>
              <a:gd name="csY10" fmla="*/ 1249680 h 1264920"/>
              <a:gd name="csX11" fmla="*/ 739140 w 1715077"/>
              <a:gd name="csY11" fmla="*/ 1219200 h 1264920"/>
              <a:gd name="csX12" fmla="*/ 708660 w 1715077"/>
              <a:gd name="csY12" fmla="*/ 1203960 h 1264920"/>
              <a:gd name="csX13" fmla="*/ 632460 w 1715077"/>
              <a:gd name="csY13" fmla="*/ 1150620 h 1264920"/>
              <a:gd name="csX14" fmla="*/ 571500 w 1715077"/>
              <a:gd name="csY14" fmla="*/ 1135380 h 1264920"/>
              <a:gd name="csX15" fmla="*/ 533400 w 1715077"/>
              <a:gd name="csY15" fmla="*/ 1104900 h 1264920"/>
              <a:gd name="csX16" fmla="*/ 495300 w 1715077"/>
              <a:gd name="csY16" fmla="*/ 1082040 h 1264920"/>
              <a:gd name="csX17" fmla="*/ 487680 w 1715077"/>
              <a:gd name="csY17" fmla="*/ 960120 h 1264920"/>
              <a:gd name="csX18" fmla="*/ 464820 w 1715077"/>
              <a:gd name="csY18" fmla="*/ 944880 h 1264920"/>
              <a:gd name="csX19" fmla="*/ 388620 w 1715077"/>
              <a:gd name="csY19" fmla="*/ 883920 h 1264920"/>
              <a:gd name="csX20" fmla="*/ 320040 w 1715077"/>
              <a:gd name="csY20" fmla="*/ 853440 h 1264920"/>
              <a:gd name="csX21" fmla="*/ 304800 w 1715077"/>
              <a:gd name="csY21" fmla="*/ 830580 h 1264920"/>
              <a:gd name="csX22" fmla="*/ 228600 w 1715077"/>
              <a:gd name="csY22" fmla="*/ 822960 h 1264920"/>
              <a:gd name="csX23" fmla="*/ 190500 w 1715077"/>
              <a:gd name="csY23" fmla="*/ 845820 h 1264920"/>
              <a:gd name="csX24" fmla="*/ 144780 w 1715077"/>
              <a:gd name="csY24" fmla="*/ 868680 h 1264920"/>
              <a:gd name="csX25" fmla="*/ 60960 w 1715077"/>
              <a:gd name="csY25" fmla="*/ 853440 h 1264920"/>
              <a:gd name="csX26" fmla="*/ 38100 w 1715077"/>
              <a:gd name="csY26" fmla="*/ 830580 h 1264920"/>
              <a:gd name="csX27" fmla="*/ 15240 w 1715077"/>
              <a:gd name="csY27" fmla="*/ 784860 h 1264920"/>
              <a:gd name="csX28" fmla="*/ 0 w 1715077"/>
              <a:gd name="csY28" fmla="*/ 754380 h 1264920"/>
              <a:gd name="csX29" fmla="*/ 22860 w 1715077"/>
              <a:gd name="csY29" fmla="*/ 678180 h 1264920"/>
              <a:gd name="csX30" fmla="*/ 30480 w 1715077"/>
              <a:gd name="csY30" fmla="*/ 655320 h 1264920"/>
              <a:gd name="csX31" fmla="*/ 45720 w 1715077"/>
              <a:gd name="csY31" fmla="*/ 464820 h 1264920"/>
              <a:gd name="csX32" fmla="*/ 53340 w 1715077"/>
              <a:gd name="csY32" fmla="*/ 396240 h 1264920"/>
              <a:gd name="csX33" fmla="*/ 60960 w 1715077"/>
              <a:gd name="csY33" fmla="*/ 304800 h 1264920"/>
              <a:gd name="csX34" fmla="*/ 68580 w 1715077"/>
              <a:gd name="csY34" fmla="*/ 243840 h 1264920"/>
              <a:gd name="csX35" fmla="*/ 99060 w 1715077"/>
              <a:gd name="csY35" fmla="*/ 60960 h 1264920"/>
              <a:gd name="csX36" fmla="*/ 144780 w 1715077"/>
              <a:gd name="csY36" fmla="*/ 45720 h 1264920"/>
              <a:gd name="csX37" fmla="*/ 175260 w 1715077"/>
              <a:gd name="csY37" fmla="*/ 22860 h 1264920"/>
              <a:gd name="csX38" fmla="*/ 205740 w 1715077"/>
              <a:gd name="csY38" fmla="*/ 0 h 1264920"/>
              <a:gd name="csX0" fmla="*/ 1564005 w 1715077"/>
              <a:gd name="csY0" fmla="*/ 779145 h 1264920"/>
              <a:gd name="csX1" fmla="*/ 1638300 w 1715077"/>
              <a:gd name="csY1" fmla="*/ 769620 h 1264920"/>
              <a:gd name="csX2" fmla="*/ 1682115 w 1715077"/>
              <a:gd name="csY2" fmla="*/ 763905 h 1264920"/>
              <a:gd name="csX3" fmla="*/ 1680210 w 1715077"/>
              <a:gd name="csY3" fmla="*/ 855345 h 1264920"/>
              <a:gd name="csX4" fmla="*/ 1676400 w 1715077"/>
              <a:gd name="csY4" fmla="*/ 922020 h 1264920"/>
              <a:gd name="csX5" fmla="*/ 1653540 w 1715077"/>
              <a:gd name="csY5" fmla="*/ 1005840 h 1264920"/>
              <a:gd name="csX6" fmla="*/ 1714501 w 1715077"/>
              <a:gd name="csY6" fmla="*/ 1043943 h 1264920"/>
              <a:gd name="csX7" fmla="*/ 1607820 w 1715077"/>
              <a:gd name="csY7" fmla="*/ 1051560 h 1264920"/>
              <a:gd name="csX8" fmla="*/ 861060 w 1715077"/>
              <a:gd name="csY8" fmla="*/ 1264920 h 1264920"/>
              <a:gd name="csX9" fmla="*/ 838200 w 1715077"/>
              <a:gd name="csY9" fmla="*/ 1257300 h 1264920"/>
              <a:gd name="csX10" fmla="*/ 800100 w 1715077"/>
              <a:gd name="csY10" fmla="*/ 1249680 h 1264920"/>
              <a:gd name="csX11" fmla="*/ 739140 w 1715077"/>
              <a:gd name="csY11" fmla="*/ 1219200 h 1264920"/>
              <a:gd name="csX12" fmla="*/ 708660 w 1715077"/>
              <a:gd name="csY12" fmla="*/ 1203960 h 1264920"/>
              <a:gd name="csX13" fmla="*/ 632460 w 1715077"/>
              <a:gd name="csY13" fmla="*/ 1150620 h 1264920"/>
              <a:gd name="csX14" fmla="*/ 571500 w 1715077"/>
              <a:gd name="csY14" fmla="*/ 1135380 h 1264920"/>
              <a:gd name="csX15" fmla="*/ 533400 w 1715077"/>
              <a:gd name="csY15" fmla="*/ 1104900 h 1264920"/>
              <a:gd name="csX16" fmla="*/ 495300 w 1715077"/>
              <a:gd name="csY16" fmla="*/ 1082040 h 1264920"/>
              <a:gd name="csX17" fmla="*/ 487680 w 1715077"/>
              <a:gd name="csY17" fmla="*/ 960120 h 1264920"/>
              <a:gd name="csX18" fmla="*/ 464820 w 1715077"/>
              <a:gd name="csY18" fmla="*/ 944880 h 1264920"/>
              <a:gd name="csX19" fmla="*/ 388620 w 1715077"/>
              <a:gd name="csY19" fmla="*/ 883920 h 1264920"/>
              <a:gd name="csX20" fmla="*/ 320040 w 1715077"/>
              <a:gd name="csY20" fmla="*/ 853440 h 1264920"/>
              <a:gd name="csX21" fmla="*/ 304800 w 1715077"/>
              <a:gd name="csY21" fmla="*/ 830580 h 1264920"/>
              <a:gd name="csX22" fmla="*/ 228600 w 1715077"/>
              <a:gd name="csY22" fmla="*/ 822960 h 1264920"/>
              <a:gd name="csX23" fmla="*/ 190500 w 1715077"/>
              <a:gd name="csY23" fmla="*/ 845820 h 1264920"/>
              <a:gd name="csX24" fmla="*/ 144780 w 1715077"/>
              <a:gd name="csY24" fmla="*/ 868680 h 1264920"/>
              <a:gd name="csX25" fmla="*/ 60960 w 1715077"/>
              <a:gd name="csY25" fmla="*/ 853440 h 1264920"/>
              <a:gd name="csX26" fmla="*/ 38100 w 1715077"/>
              <a:gd name="csY26" fmla="*/ 830580 h 1264920"/>
              <a:gd name="csX27" fmla="*/ 15240 w 1715077"/>
              <a:gd name="csY27" fmla="*/ 784860 h 1264920"/>
              <a:gd name="csX28" fmla="*/ 0 w 1715077"/>
              <a:gd name="csY28" fmla="*/ 754380 h 1264920"/>
              <a:gd name="csX29" fmla="*/ 22860 w 1715077"/>
              <a:gd name="csY29" fmla="*/ 678180 h 1264920"/>
              <a:gd name="csX30" fmla="*/ 30480 w 1715077"/>
              <a:gd name="csY30" fmla="*/ 655320 h 1264920"/>
              <a:gd name="csX31" fmla="*/ 45720 w 1715077"/>
              <a:gd name="csY31" fmla="*/ 464820 h 1264920"/>
              <a:gd name="csX32" fmla="*/ 53340 w 1715077"/>
              <a:gd name="csY32" fmla="*/ 396240 h 1264920"/>
              <a:gd name="csX33" fmla="*/ 60960 w 1715077"/>
              <a:gd name="csY33" fmla="*/ 304800 h 1264920"/>
              <a:gd name="csX34" fmla="*/ 68580 w 1715077"/>
              <a:gd name="csY34" fmla="*/ 243840 h 1264920"/>
              <a:gd name="csX35" fmla="*/ 99060 w 1715077"/>
              <a:gd name="csY35" fmla="*/ 60960 h 1264920"/>
              <a:gd name="csX36" fmla="*/ 144780 w 1715077"/>
              <a:gd name="csY36" fmla="*/ 45720 h 1264920"/>
              <a:gd name="csX37" fmla="*/ 175260 w 1715077"/>
              <a:gd name="csY37" fmla="*/ 22860 h 1264920"/>
              <a:gd name="csX38" fmla="*/ 205740 w 1715077"/>
              <a:gd name="csY38" fmla="*/ 0 h 1264920"/>
              <a:gd name="csX0" fmla="*/ 1564005 w 1715077"/>
              <a:gd name="csY0" fmla="*/ 779145 h 1264920"/>
              <a:gd name="csX1" fmla="*/ 1638300 w 1715077"/>
              <a:gd name="csY1" fmla="*/ 769620 h 1264920"/>
              <a:gd name="csX2" fmla="*/ 1682115 w 1715077"/>
              <a:gd name="csY2" fmla="*/ 763905 h 1264920"/>
              <a:gd name="csX3" fmla="*/ 1680210 w 1715077"/>
              <a:gd name="csY3" fmla="*/ 855345 h 1264920"/>
              <a:gd name="csX4" fmla="*/ 1676400 w 1715077"/>
              <a:gd name="csY4" fmla="*/ 922020 h 1264920"/>
              <a:gd name="csX5" fmla="*/ 1653540 w 1715077"/>
              <a:gd name="csY5" fmla="*/ 1005840 h 1264920"/>
              <a:gd name="csX6" fmla="*/ 1714501 w 1715077"/>
              <a:gd name="csY6" fmla="*/ 1043943 h 1264920"/>
              <a:gd name="csX7" fmla="*/ 1607820 w 1715077"/>
              <a:gd name="csY7" fmla="*/ 1051560 h 1264920"/>
              <a:gd name="csX8" fmla="*/ 861060 w 1715077"/>
              <a:gd name="csY8" fmla="*/ 1264920 h 1264920"/>
              <a:gd name="csX9" fmla="*/ 838200 w 1715077"/>
              <a:gd name="csY9" fmla="*/ 1257300 h 1264920"/>
              <a:gd name="csX10" fmla="*/ 800100 w 1715077"/>
              <a:gd name="csY10" fmla="*/ 1249680 h 1264920"/>
              <a:gd name="csX11" fmla="*/ 739140 w 1715077"/>
              <a:gd name="csY11" fmla="*/ 1219200 h 1264920"/>
              <a:gd name="csX12" fmla="*/ 708660 w 1715077"/>
              <a:gd name="csY12" fmla="*/ 1203960 h 1264920"/>
              <a:gd name="csX13" fmla="*/ 632460 w 1715077"/>
              <a:gd name="csY13" fmla="*/ 1150620 h 1264920"/>
              <a:gd name="csX14" fmla="*/ 571500 w 1715077"/>
              <a:gd name="csY14" fmla="*/ 1135380 h 1264920"/>
              <a:gd name="csX15" fmla="*/ 533400 w 1715077"/>
              <a:gd name="csY15" fmla="*/ 1104900 h 1264920"/>
              <a:gd name="csX16" fmla="*/ 495300 w 1715077"/>
              <a:gd name="csY16" fmla="*/ 1082040 h 1264920"/>
              <a:gd name="csX17" fmla="*/ 487680 w 1715077"/>
              <a:gd name="csY17" fmla="*/ 960120 h 1264920"/>
              <a:gd name="csX18" fmla="*/ 464820 w 1715077"/>
              <a:gd name="csY18" fmla="*/ 944880 h 1264920"/>
              <a:gd name="csX19" fmla="*/ 388620 w 1715077"/>
              <a:gd name="csY19" fmla="*/ 883920 h 1264920"/>
              <a:gd name="csX20" fmla="*/ 320040 w 1715077"/>
              <a:gd name="csY20" fmla="*/ 853440 h 1264920"/>
              <a:gd name="csX21" fmla="*/ 304800 w 1715077"/>
              <a:gd name="csY21" fmla="*/ 830580 h 1264920"/>
              <a:gd name="csX22" fmla="*/ 228600 w 1715077"/>
              <a:gd name="csY22" fmla="*/ 822960 h 1264920"/>
              <a:gd name="csX23" fmla="*/ 190500 w 1715077"/>
              <a:gd name="csY23" fmla="*/ 845820 h 1264920"/>
              <a:gd name="csX24" fmla="*/ 144780 w 1715077"/>
              <a:gd name="csY24" fmla="*/ 868680 h 1264920"/>
              <a:gd name="csX25" fmla="*/ 60960 w 1715077"/>
              <a:gd name="csY25" fmla="*/ 853440 h 1264920"/>
              <a:gd name="csX26" fmla="*/ 38100 w 1715077"/>
              <a:gd name="csY26" fmla="*/ 830580 h 1264920"/>
              <a:gd name="csX27" fmla="*/ 15240 w 1715077"/>
              <a:gd name="csY27" fmla="*/ 784860 h 1264920"/>
              <a:gd name="csX28" fmla="*/ 0 w 1715077"/>
              <a:gd name="csY28" fmla="*/ 754380 h 1264920"/>
              <a:gd name="csX29" fmla="*/ 22860 w 1715077"/>
              <a:gd name="csY29" fmla="*/ 678180 h 1264920"/>
              <a:gd name="csX30" fmla="*/ 30480 w 1715077"/>
              <a:gd name="csY30" fmla="*/ 655320 h 1264920"/>
              <a:gd name="csX31" fmla="*/ 45720 w 1715077"/>
              <a:gd name="csY31" fmla="*/ 464820 h 1264920"/>
              <a:gd name="csX32" fmla="*/ 53340 w 1715077"/>
              <a:gd name="csY32" fmla="*/ 396240 h 1264920"/>
              <a:gd name="csX33" fmla="*/ 60960 w 1715077"/>
              <a:gd name="csY33" fmla="*/ 304800 h 1264920"/>
              <a:gd name="csX34" fmla="*/ 26670 w 1715077"/>
              <a:gd name="csY34" fmla="*/ 241935 h 1264920"/>
              <a:gd name="csX35" fmla="*/ 99060 w 1715077"/>
              <a:gd name="csY35" fmla="*/ 60960 h 1264920"/>
              <a:gd name="csX36" fmla="*/ 144780 w 1715077"/>
              <a:gd name="csY36" fmla="*/ 45720 h 1264920"/>
              <a:gd name="csX37" fmla="*/ 175260 w 1715077"/>
              <a:gd name="csY37" fmla="*/ 22860 h 1264920"/>
              <a:gd name="csX38" fmla="*/ 205740 w 1715077"/>
              <a:gd name="csY38" fmla="*/ 0 h 1264920"/>
              <a:gd name="csX0" fmla="*/ 1564005 w 1715077"/>
              <a:gd name="csY0" fmla="*/ 779145 h 1264920"/>
              <a:gd name="csX1" fmla="*/ 1638300 w 1715077"/>
              <a:gd name="csY1" fmla="*/ 769620 h 1264920"/>
              <a:gd name="csX2" fmla="*/ 1682115 w 1715077"/>
              <a:gd name="csY2" fmla="*/ 763905 h 1264920"/>
              <a:gd name="csX3" fmla="*/ 1680210 w 1715077"/>
              <a:gd name="csY3" fmla="*/ 855345 h 1264920"/>
              <a:gd name="csX4" fmla="*/ 1676400 w 1715077"/>
              <a:gd name="csY4" fmla="*/ 922020 h 1264920"/>
              <a:gd name="csX5" fmla="*/ 1653540 w 1715077"/>
              <a:gd name="csY5" fmla="*/ 1005840 h 1264920"/>
              <a:gd name="csX6" fmla="*/ 1714501 w 1715077"/>
              <a:gd name="csY6" fmla="*/ 1043943 h 1264920"/>
              <a:gd name="csX7" fmla="*/ 1607820 w 1715077"/>
              <a:gd name="csY7" fmla="*/ 1051560 h 1264920"/>
              <a:gd name="csX8" fmla="*/ 861060 w 1715077"/>
              <a:gd name="csY8" fmla="*/ 1264920 h 1264920"/>
              <a:gd name="csX9" fmla="*/ 838200 w 1715077"/>
              <a:gd name="csY9" fmla="*/ 1257300 h 1264920"/>
              <a:gd name="csX10" fmla="*/ 800100 w 1715077"/>
              <a:gd name="csY10" fmla="*/ 1249680 h 1264920"/>
              <a:gd name="csX11" fmla="*/ 739140 w 1715077"/>
              <a:gd name="csY11" fmla="*/ 1219200 h 1264920"/>
              <a:gd name="csX12" fmla="*/ 708660 w 1715077"/>
              <a:gd name="csY12" fmla="*/ 1203960 h 1264920"/>
              <a:gd name="csX13" fmla="*/ 632460 w 1715077"/>
              <a:gd name="csY13" fmla="*/ 1150620 h 1264920"/>
              <a:gd name="csX14" fmla="*/ 571500 w 1715077"/>
              <a:gd name="csY14" fmla="*/ 1135380 h 1264920"/>
              <a:gd name="csX15" fmla="*/ 533400 w 1715077"/>
              <a:gd name="csY15" fmla="*/ 1104900 h 1264920"/>
              <a:gd name="csX16" fmla="*/ 495300 w 1715077"/>
              <a:gd name="csY16" fmla="*/ 1082040 h 1264920"/>
              <a:gd name="csX17" fmla="*/ 487680 w 1715077"/>
              <a:gd name="csY17" fmla="*/ 960120 h 1264920"/>
              <a:gd name="csX18" fmla="*/ 464820 w 1715077"/>
              <a:gd name="csY18" fmla="*/ 944880 h 1264920"/>
              <a:gd name="csX19" fmla="*/ 388620 w 1715077"/>
              <a:gd name="csY19" fmla="*/ 883920 h 1264920"/>
              <a:gd name="csX20" fmla="*/ 320040 w 1715077"/>
              <a:gd name="csY20" fmla="*/ 853440 h 1264920"/>
              <a:gd name="csX21" fmla="*/ 304800 w 1715077"/>
              <a:gd name="csY21" fmla="*/ 830580 h 1264920"/>
              <a:gd name="csX22" fmla="*/ 228600 w 1715077"/>
              <a:gd name="csY22" fmla="*/ 822960 h 1264920"/>
              <a:gd name="csX23" fmla="*/ 190500 w 1715077"/>
              <a:gd name="csY23" fmla="*/ 845820 h 1264920"/>
              <a:gd name="csX24" fmla="*/ 144780 w 1715077"/>
              <a:gd name="csY24" fmla="*/ 868680 h 1264920"/>
              <a:gd name="csX25" fmla="*/ 60960 w 1715077"/>
              <a:gd name="csY25" fmla="*/ 853440 h 1264920"/>
              <a:gd name="csX26" fmla="*/ 38100 w 1715077"/>
              <a:gd name="csY26" fmla="*/ 830580 h 1264920"/>
              <a:gd name="csX27" fmla="*/ 15240 w 1715077"/>
              <a:gd name="csY27" fmla="*/ 784860 h 1264920"/>
              <a:gd name="csX28" fmla="*/ 0 w 1715077"/>
              <a:gd name="csY28" fmla="*/ 754380 h 1264920"/>
              <a:gd name="csX29" fmla="*/ 22860 w 1715077"/>
              <a:gd name="csY29" fmla="*/ 678180 h 1264920"/>
              <a:gd name="csX30" fmla="*/ 30480 w 1715077"/>
              <a:gd name="csY30" fmla="*/ 655320 h 1264920"/>
              <a:gd name="csX31" fmla="*/ 45720 w 1715077"/>
              <a:gd name="csY31" fmla="*/ 464820 h 1264920"/>
              <a:gd name="csX32" fmla="*/ 53340 w 1715077"/>
              <a:gd name="csY32" fmla="*/ 396240 h 1264920"/>
              <a:gd name="csX33" fmla="*/ 20955 w 1715077"/>
              <a:gd name="csY33" fmla="*/ 302895 h 1264920"/>
              <a:gd name="csX34" fmla="*/ 26670 w 1715077"/>
              <a:gd name="csY34" fmla="*/ 241935 h 1264920"/>
              <a:gd name="csX35" fmla="*/ 99060 w 1715077"/>
              <a:gd name="csY35" fmla="*/ 60960 h 1264920"/>
              <a:gd name="csX36" fmla="*/ 144780 w 1715077"/>
              <a:gd name="csY36" fmla="*/ 45720 h 1264920"/>
              <a:gd name="csX37" fmla="*/ 175260 w 1715077"/>
              <a:gd name="csY37" fmla="*/ 22860 h 1264920"/>
              <a:gd name="csX38" fmla="*/ 205740 w 1715077"/>
              <a:gd name="csY38" fmla="*/ 0 h 1264920"/>
              <a:gd name="csX0" fmla="*/ 1564005 w 1715077"/>
              <a:gd name="csY0" fmla="*/ 779145 h 1264920"/>
              <a:gd name="csX1" fmla="*/ 1638300 w 1715077"/>
              <a:gd name="csY1" fmla="*/ 769620 h 1264920"/>
              <a:gd name="csX2" fmla="*/ 1682115 w 1715077"/>
              <a:gd name="csY2" fmla="*/ 763905 h 1264920"/>
              <a:gd name="csX3" fmla="*/ 1680210 w 1715077"/>
              <a:gd name="csY3" fmla="*/ 855345 h 1264920"/>
              <a:gd name="csX4" fmla="*/ 1676400 w 1715077"/>
              <a:gd name="csY4" fmla="*/ 922020 h 1264920"/>
              <a:gd name="csX5" fmla="*/ 1653540 w 1715077"/>
              <a:gd name="csY5" fmla="*/ 1005840 h 1264920"/>
              <a:gd name="csX6" fmla="*/ 1714501 w 1715077"/>
              <a:gd name="csY6" fmla="*/ 1043943 h 1264920"/>
              <a:gd name="csX7" fmla="*/ 1607820 w 1715077"/>
              <a:gd name="csY7" fmla="*/ 1051560 h 1264920"/>
              <a:gd name="csX8" fmla="*/ 861060 w 1715077"/>
              <a:gd name="csY8" fmla="*/ 1264920 h 1264920"/>
              <a:gd name="csX9" fmla="*/ 838200 w 1715077"/>
              <a:gd name="csY9" fmla="*/ 1257300 h 1264920"/>
              <a:gd name="csX10" fmla="*/ 800100 w 1715077"/>
              <a:gd name="csY10" fmla="*/ 1249680 h 1264920"/>
              <a:gd name="csX11" fmla="*/ 739140 w 1715077"/>
              <a:gd name="csY11" fmla="*/ 1219200 h 1264920"/>
              <a:gd name="csX12" fmla="*/ 708660 w 1715077"/>
              <a:gd name="csY12" fmla="*/ 1203960 h 1264920"/>
              <a:gd name="csX13" fmla="*/ 632460 w 1715077"/>
              <a:gd name="csY13" fmla="*/ 1150620 h 1264920"/>
              <a:gd name="csX14" fmla="*/ 571500 w 1715077"/>
              <a:gd name="csY14" fmla="*/ 1135380 h 1264920"/>
              <a:gd name="csX15" fmla="*/ 533400 w 1715077"/>
              <a:gd name="csY15" fmla="*/ 1104900 h 1264920"/>
              <a:gd name="csX16" fmla="*/ 495300 w 1715077"/>
              <a:gd name="csY16" fmla="*/ 1082040 h 1264920"/>
              <a:gd name="csX17" fmla="*/ 487680 w 1715077"/>
              <a:gd name="csY17" fmla="*/ 960120 h 1264920"/>
              <a:gd name="csX18" fmla="*/ 464820 w 1715077"/>
              <a:gd name="csY18" fmla="*/ 944880 h 1264920"/>
              <a:gd name="csX19" fmla="*/ 388620 w 1715077"/>
              <a:gd name="csY19" fmla="*/ 883920 h 1264920"/>
              <a:gd name="csX20" fmla="*/ 320040 w 1715077"/>
              <a:gd name="csY20" fmla="*/ 853440 h 1264920"/>
              <a:gd name="csX21" fmla="*/ 304800 w 1715077"/>
              <a:gd name="csY21" fmla="*/ 830580 h 1264920"/>
              <a:gd name="csX22" fmla="*/ 228600 w 1715077"/>
              <a:gd name="csY22" fmla="*/ 822960 h 1264920"/>
              <a:gd name="csX23" fmla="*/ 190500 w 1715077"/>
              <a:gd name="csY23" fmla="*/ 845820 h 1264920"/>
              <a:gd name="csX24" fmla="*/ 144780 w 1715077"/>
              <a:gd name="csY24" fmla="*/ 868680 h 1264920"/>
              <a:gd name="csX25" fmla="*/ 60960 w 1715077"/>
              <a:gd name="csY25" fmla="*/ 853440 h 1264920"/>
              <a:gd name="csX26" fmla="*/ 38100 w 1715077"/>
              <a:gd name="csY26" fmla="*/ 830580 h 1264920"/>
              <a:gd name="csX27" fmla="*/ 15240 w 1715077"/>
              <a:gd name="csY27" fmla="*/ 784860 h 1264920"/>
              <a:gd name="csX28" fmla="*/ 0 w 1715077"/>
              <a:gd name="csY28" fmla="*/ 754380 h 1264920"/>
              <a:gd name="csX29" fmla="*/ 22860 w 1715077"/>
              <a:gd name="csY29" fmla="*/ 678180 h 1264920"/>
              <a:gd name="csX30" fmla="*/ 30480 w 1715077"/>
              <a:gd name="csY30" fmla="*/ 655320 h 1264920"/>
              <a:gd name="csX31" fmla="*/ 45720 w 1715077"/>
              <a:gd name="csY31" fmla="*/ 464820 h 1264920"/>
              <a:gd name="csX32" fmla="*/ 24765 w 1715077"/>
              <a:gd name="csY32" fmla="*/ 400050 h 1264920"/>
              <a:gd name="csX33" fmla="*/ 20955 w 1715077"/>
              <a:gd name="csY33" fmla="*/ 302895 h 1264920"/>
              <a:gd name="csX34" fmla="*/ 26670 w 1715077"/>
              <a:gd name="csY34" fmla="*/ 241935 h 1264920"/>
              <a:gd name="csX35" fmla="*/ 99060 w 1715077"/>
              <a:gd name="csY35" fmla="*/ 60960 h 1264920"/>
              <a:gd name="csX36" fmla="*/ 144780 w 1715077"/>
              <a:gd name="csY36" fmla="*/ 45720 h 1264920"/>
              <a:gd name="csX37" fmla="*/ 175260 w 1715077"/>
              <a:gd name="csY37" fmla="*/ 22860 h 1264920"/>
              <a:gd name="csX38" fmla="*/ 205740 w 1715077"/>
              <a:gd name="csY38" fmla="*/ 0 h 1264920"/>
              <a:gd name="csX0" fmla="*/ 1564005 w 1715077"/>
              <a:gd name="csY0" fmla="*/ 779145 h 1264920"/>
              <a:gd name="csX1" fmla="*/ 1638300 w 1715077"/>
              <a:gd name="csY1" fmla="*/ 769620 h 1264920"/>
              <a:gd name="csX2" fmla="*/ 1682115 w 1715077"/>
              <a:gd name="csY2" fmla="*/ 763905 h 1264920"/>
              <a:gd name="csX3" fmla="*/ 1680210 w 1715077"/>
              <a:gd name="csY3" fmla="*/ 855345 h 1264920"/>
              <a:gd name="csX4" fmla="*/ 1676400 w 1715077"/>
              <a:gd name="csY4" fmla="*/ 922020 h 1264920"/>
              <a:gd name="csX5" fmla="*/ 1653540 w 1715077"/>
              <a:gd name="csY5" fmla="*/ 1005840 h 1264920"/>
              <a:gd name="csX6" fmla="*/ 1714501 w 1715077"/>
              <a:gd name="csY6" fmla="*/ 1043943 h 1264920"/>
              <a:gd name="csX7" fmla="*/ 1607820 w 1715077"/>
              <a:gd name="csY7" fmla="*/ 1051560 h 1264920"/>
              <a:gd name="csX8" fmla="*/ 861060 w 1715077"/>
              <a:gd name="csY8" fmla="*/ 1264920 h 1264920"/>
              <a:gd name="csX9" fmla="*/ 838200 w 1715077"/>
              <a:gd name="csY9" fmla="*/ 1257300 h 1264920"/>
              <a:gd name="csX10" fmla="*/ 800100 w 1715077"/>
              <a:gd name="csY10" fmla="*/ 1249680 h 1264920"/>
              <a:gd name="csX11" fmla="*/ 739140 w 1715077"/>
              <a:gd name="csY11" fmla="*/ 1219200 h 1264920"/>
              <a:gd name="csX12" fmla="*/ 708660 w 1715077"/>
              <a:gd name="csY12" fmla="*/ 1203960 h 1264920"/>
              <a:gd name="csX13" fmla="*/ 632460 w 1715077"/>
              <a:gd name="csY13" fmla="*/ 1150620 h 1264920"/>
              <a:gd name="csX14" fmla="*/ 571500 w 1715077"/>
              <a:gd name="csY14" fmla="*/ 1135380 h 1264920"/>
              <a:gd name="csX15" fmla="*/ 533400 w 1715077"/>
              <a:gd name="csY15" fmla="*/ 1104900 h 1264920"/>
              <a:gd name="csX16" fmla="*/ 495300 w 1715077"/>
              <a:gd name="csY16" fmla="*/ 1082040 h 1264920"/>
              <a:gd name="csX17" fmla="*/ 487680 w 1715077"/>
              <a:gd name="csY17" fmla="*/ 960120 h 1264920"/>
              <a:gd name="csX18" fmla="*/ 464820 w 1715077"/>
              <a:gd name="csY18" fmla="*/ 944880 h 1264920"/>
              <a:gd name="csX19" fmla="*/ 388620 w 1715077"/>
              <a:gd name="csY19" fmla="*/ 883920 h 1264920"/>
              <a:gd name="csX20" fmla="*/ 320040 w 1715077"/>
              <a:gd name="csY20" fmla="*/ 853440 h 1264920"/>
              <a:gd name="csX21" fmla="*/ 304800 w 1715077"/>
              <a:gd name="csY21" fmla="*/ 830580 h 1264920"/>
              <a:gd name="csX22" fmla="*/ 228600 w 1715077"/>
              <a:gd name="csY22" fmla="*/ 822960 h 1264920"/>
              <a:gd name="csX23" fmla="*/ 190500 w 1715077"/>
              <a:gd name="csY23" fmla="*/ 845820 h 1264920"/>
              <a:gd name="csX24" fmla="*/ 144780 w 1715077"/>
              <a:gd name="csY24" fmla="*/ 868680 h 1264920"/>
              <a:gd name="csX25" fmla="*/ 60960 w 1715077"/>
              <a:gd name="csY25" fmla="*/ 853440 h 1264920"/>
              <a:gd name="csX26" fmla="*/ 38100 w 1715077"/>
              <a:gd name="csY26" fmla="*/ 830580 h 1264920"/>
              <a:gd name="csX27" fmla="*/ 15240 w 1715077"/>
              <a:gd name="csY27" fmla="*/ 784860 h 1264920"/>
              <a:gd name="csX28" fmla="*/ 0 w 1715077"/>
              <a:gd name="csY28" fmla="*/ 754380 h 1264920"/>
              <a:gd name="csX29" fmla="*/ 22860 w 1715077"/>
              <a:gd name="csY29" fmla="*/ 678180 h 1264920"/>
              <a:gd name="csX30" fmla="*/ 30480 w 1715077"/>
              <a:gd name="csY30" fmla="*/ 655320 h 1264920"/>
              <a:gd name="csX31" fmla="*/ 17145 w 1715077"/>
              <a:gd name="csY31" fmla="*/ 468630 h 1264920"/>
              <a:gd name="csX32" fmla="*/ 24765 w 1715077"/>
              <a:gd name="csY32" fmla="*/ 400050 h 1264920"/>
              <a:gd name="csX33" fmla="*/ 20955 w 1715077"/>
              <a:gd name="csY33" fmla="*/ 302895 h 1264920"/>
              <a:gd name="csX34" fmla="*/ 26670 w 1715077"/>
              <a:gd name="csY34" fmla="*/ 241935 h 1264920"/>
              <a:gd name="csX35" fmla="*/ 99060 w 1715077"/>
              <a:gd name="csY35" fmla="*/ 60960 h 1264920"/>
              <a:gd name="csX36" fmla="*/ 144780 w 1715077"/>
              <a:gd name="csY36" fmla="*/ 45720 h 1264920"/>
              <a:gd name="csX37" fmla="*/ 175260 w 1715077"/>
              <a:gd name="csY37" fmla="*/ 22860 h 1264920"/>
              <a:gd name="csX38" fmla="*/ 205740 w 1715077"/>
              <a:gd name="csY38" fmla="*/ 0 h 1264920"/>
              <a:gd name="csX0" fmla="*/ 1564005 w 1715077"/>
              <a:gd name="csY0" fmla="*/ 779145 h 1264920"/>
              <a:gd name="csX1" fmla="*/ 1638300 w 1715077"/>
              <a:gd name="csY1" fmla="*/ 769620 h 1264920"/>
              <a:gd name="csX2" fmla="*/ 1682115 w 1715077"/>
              <a:gd name="csY2" fmla="*/ 763905 h 1264920"/>
              <a:gd name="csX3" fmla="*/ 1680210 w 1715077"/>
              <a:gd name="csY3" fmla="*/ 855345 h 1264920"/>
              <a:gd name="csX4" fmla="*/ 1676400 w 1715077"/>
              <a:gd name="csY4" fmla="*/ 922020 h 1264920"/>
              <a:gd name="csX5" fmla="*/ 1653540 w 1715077"/>
              <a:gd name="csY5" fmla="*/ 1005840 h 1264920"/>
              <a:gd name="csX6" fmla="*/ 1714501 w 1715077"/>
              <a:gd name="csY6" fmla="*/ 1043943 h 1264920"/>
              <a:gd name="csX7" fmla="*/ 1607820 w 1715077"/>
              <a:gd name="csY7" fmla="*/ 1051560 h 1264920"/>
              <a:gd name="csX8" fmla="*/ 861060 w 1715077"/>
              <a:gd name="csY8" fmla="*/ 1264920 h 1264920"/>
              <a:gd name="csX9" fmla="*/ 838200 w 1715077"/>
              <a:gd name="csY9" fmla="*/ 1257300 h 1264920"/>
              <a:gd name="csX10" fmla="*/ 800100 w 1715077"/>
              <a:gd name="csY10" fmla="*/ 1249680 h 1264920"/>
              <a:gd name="csX11" fmla="*/ 739140 w 1715077"/>
              <a:gd name="csY11" fmla="*/ 1219200 h 1264920"/>
              <a:gd name="csX12" fmla="*/ 708660 w 1715077"/>
              <a:gd name="csY12" fmla="*/ 1203960 h 1264920"/>
              <a:gd name="csX13" fmla="*/ 632460 w 1715077"/>
              <a:gd name="csY13" fmla="*/ 1150620 h 1264920"/>
              <a:gd name="csX14" fmla="*/ 571500 w 1715077"/>
              <a:gd name="csY14" fmla="*/ 1135380 h 1264920"/>
              <a:gd name="csX15" fmla="*/ 533400 w 1715077"/>
              <a:gd name="csY15" fmla="*/ 1104900 h 1264920"/>
              <a:gd name="csX16" fmla="*/ 495300 w 1715077"/>
              <a:gd name="csY16" fmla="*/ 1082040 h 1264920"/>
              <a:gd name="csX17" fmla="*/ 487680 w 1715077"/>
              <a:gd name="csY17" fmla="*/ 960120 h 1264920"/>
              <a:gd name="csX18" fmla="*/ 464820 w 1715077"/>
              <a:gd name="csY18" fmla="*/ 944880 h 1264920"/>
              <a:gd name="csX19" fmla="*/ 388620 w 1715077"/>
              <a:gd name="csY19" fmla="*/ 883920 h 1264920"/>
              <a:gd name="csX20" fmla="*/ 320040 w 1715077"/>
              <a:gd name="csY20" fmla="*/ 853440 h 1264920"/>
              <a:gd name="csX21" fmla="*/ 304800 w 1715077"/>
              <a:gd name="csY21" fmla="*/ 830580 h 1264920"/>
              <a:gd name="csX22" fmla="*/ 228600 w 1715077"/>
              <a:gd name="csY22" fmla="*/ 822960 h 1264920"/>
              <a:gd name="csX23" fmla="*/ 190500 w 1715077"/>
              <a:gd name="csY23" fmla="*/ 845820 h 1264920"/>
              <a:gd name="csX24" fmla="*/ 144780 w 1715077"/>
              <a:gd name="csY24" fmla="*/ 868680 h 1264920"/>
              <a:gd name="csX25" fmla="*/ 60960 w 1715077"/>
              <a:gd name="csY25" fmla="*/ 853440 h 1264920"/>
              <a:gd name="csX26" fmla="*/ 38100 w 1715077"/>
              <a:gd name="csY26" fmla="*/ 830580 h 1264920"/>
              <a:gd name="csX27" fmla="*/ 15240 w 1715077"/>
              <a:gd name="csY27" fmla="*/ 784860 h 1264920"/>
              <a:gd name="csX28" fmla="*/ 0 w 1715077"/>
              <a:gd name="csY28" fmla="*/ 754380 h 1264920"/>
              <a:gd name="csX29" fmla="*/ 22860 w 1715077"/>
              <a:gd name="csY29" fmla="*/ 678180 h 1264920"/>
              <a:gd name="csX30" fmla="*/ 30480 w 1715077"/>
              <a:gd name="csY30" fmla="*/ 655320 h 1264920"/>
              <a:gd name="csX31" fmla="*/ 17145 w 1715077"/>
              <a:gd name="csY31" fmla="*/ 468630 h 1264920"/>
              <a:gd name="csX32" fmla="*/ 24765 w 1715077"/>
              <a:gd name="csY32" fmla="*/ 400050 h 1264920"/>
              <a:gd name="csX33" fmla="*/ 20955 w 1715077"/>
              <a:gd name="csY33" fmla="*/ 302895 h 1264920"/>
              <a:gd name="csX34" fmla="*/ 26670 w 1715077"/>
              <a:gd name="csY34" fmla="*/ 241935 h 1264920"/>
              <a:gd name="csX35" fmla="*/ 99060 w 1715077"/>
              <a:gd name="csY35" fmla="*/ 60960 h 1264920"/>
              <a:gd name="csX36" fmla="*/ 144780 w 1715077"/>
              <a:gd name="csY36" fmla="*/ 45720 h 1264920"/>
              <a:gd name="csX37" fmla="*/ 175260 w 1715077"/>
              <a:gd name="csY37" fmla="*/ 22860 h 1264920"/>
              <a:gd name="csX38" fmla="*/ 205740 w 1715077"/>
              <a:gd name="csY38" fmla="*/ 0 h 1264920"/>
              <a:gd name="csX0" fmla="*/ 1581150 w 1732222"/>
              <a:gd name="csY0" fmla="*/ 779145 h 1264920"/>
              <a:gd name="csX1" fmla="*/ 1655445 w 1732222"/>
              <a:gd name="csY1" fmla="*/ 769620 h 1264920"/>
              <a:gd name="csX2" fmla="*/ 1699260 w 1732222"/>
              <a:gd name="csY2" fmla="*/ 763905 h 1264920"/>
              <a:gd name="csX3" fmla="*/ 1697355 w 1732222"/>
              <a:gd name="csY3" fmla="*/ 855345 h 1264920"/>
              <a:gd name="csX4" fmla="*/ 1693545 w 1732222"/>
              <a:gd name="csY4" fmla="*/ 922020 h 1264920"/>
              <a:gd name="csX5" fmla="*/ 1670685 w 1732222"/>
              <a:gd name="csY5" fmla="*/ 1005840 h 1264920"/>
              <a:gd name="csX6" fmla="*/ 1731646 w 1732222"/>
              <a:gd name="csY6" fmla="*/ 1043943 h 1264920"/>
              <a:gd name="csX7" fmla="*/ 1624965 w 1732222"/>
              <a:gd name="csY7" fmla="*/ 1051560 h 1264920"/>
              <a:gd name="csX8" fmla="*/ 878205 w 1732222"/>
              <a:gd name="csY8" fmla="*/ 1264920 h 1264920"/>
              <a:gd name="csX9" fmla="*/ 855345 w 1732222"/>
              <a:gd name="csY9" fmla="*/ 1257300 h 1264920"/>
              <a:gd name="csX10" fmla="*/ 817245 w 1732222"/>
              <a:gd name="csY10" fmla="*/ 1249680 h 1264920"/>
              <a:gd name="csX11" fmla="*/ 756285 w 1732222"/>
              <a:gd name="csY11" fmla="*/ 1219200 h 1264920"/>
              <a:gd name="csX12" fmla="*/ 725805 w 1732222"/>
              <a:gd name="csY12" fmla="*/ 1203960 h 1264920"/>
              <a:gd name="csX13" fmla="*/ 649605 w 1732222"/>
              <a:gd name="csY13" fmla="*/ 1150620 h 1264920"/>
              <a:gd name="csX14" fmla="*/ 588645 w 1732222"/>
              <a:gd name="csY14" fmla="*/ 1135380 h 1264920"/>
              <a:gd name="csX15" fmla="*/ 550545 w 1732222"/>
              <a:gd name="csY15" fmla="*/ 1104900 h 1264920"/>
              <a:gd name="csX16" fmla="*/ 512445 w 1732222"/>
              <a:gd name="csY16" fmla="*/ 1082040 h 1264920"/>
              <a:gd name="csX17" fmla="*/ 504825 w 1732222"/>
              <a:gd name="csY17" fmla="*/ 960120 h 1264920"/>
              <a:gd name="csX18" fmla="*/ 481965 w 1732222"/>
              <a:gd name="csY18" fmla="*/ 944880 h 1264920"/>
              <a:gd name="csX19" fmla="*/ 405765 w 1732222"/>
              <a:gd name="csY19" fmla="*/ 883920 h 1264920"/>
              <a:gd name="csX20" fmla="*/ 337185 w 1732222"/>
              <a:gd name="csY20" fmla="*/ 853440 h 1264920"/>
              <a:gd name="csX21" fmla="*/ 321945 w 1732222"/>
              <a:gd name="csY21" fmla="*/ 830580 h 1264920"/>
              <a:gd name="csX22" fmla="*/ 245745 w 1732222"/>
              <a:gd name="csY22" fmla="*/ 822960 h 1264920"/>
              <a:gd name="csX23" fmla="*/ 207645 w 1732222"/>
              <a:gd name="csY23" fmla="*/ 845820 h 1264920"/>
              <a:gd name="csX24" fmla="*/ 161925 w 1732222"/>
              <a:gd name="csY24" fmla="*/ 868680 h 1264920"/>
              <a:gd name="csX25" fmla="*/ 78105 w 1732222"/>
              <a:gd name="csY25" fmla="*/ 853440 h 1264920"/>
              <a:gd name="csX26" fmla="*/ 55245 w 1732222"/>
              <a:gd name="csY26" fmla="*/ 830580 h 1264920"/>
              <a:gd name="csX27" fmla="*/ 32385 w 1732222"/>
              <a:gd name="csY27" fmla="*/ 784860 h 1264920"/>
              <a:gd name="csX28" fmla="*/ 0 w 1732222"/>
              <a:gd name="csY28" fmla="*/ 754380 h 1264920"/>
              <a:gd name="csX29" fmla="*/ 40005 w 1732222"/>
              <a:gd name="csY29" fmla="*/ 678180 h 1264920"/>
              <a:gd name="csX30" fmla="*/ 47625 w 1732222"/>
              <a:gd name="csY30" fmla="*/ 655320 h 1264920"/>
              <a:gd name="csX31" fmla="*/ 34290 w 1732222"/>
              <a:gd name="csY31" fmla="*/ 468630 h 1264920"/>
              <a:gd name="csX32" fmla="*/ 41910 w 1732222"/>
              <a:gd name="csY32" fmla="*/ 400050 h 1264920"/>
              <a:gd name="csX33" fmla="*/ 38100 w 1732222"/>
              <a:gd name="csY33" fmla="*/ 302895 h 1264920"/>
              <a:gd name="csX34" fmla="*/ 43815 w 1732222"/>
              <a:gd name="csY34" fmla="*/ 241935 h 1264920"/>
              <a:gd name="csX35" fmla="*/ 116205 w 1732222"/>
              <a:gd name="csY35" fmla="*/ 60960 h 1264920"/>
              <a:gd name="csX36" fmla="*/ 161925 w 1732222"/>
              <a:gd name="csY36" fmla="*/ 45720 h 1264920"/>
              <a:gd name="csX37" fmla="*/ 192405 w 1732222"/>
              <a:gd name="csY37" fmla="*/ 22860 h 1264920"/>
              <a:gd name="csX38" fmla="*/ 222885 w 1732222"/>
              <a:gd name="csY38" fmla="*/ 0 h 1264920"/>
              <a:gd name="csX0" fmla="*/ 1603647 w 1754719"/>
              <a:gd name="csY0" fmla="*/ 779145 h 1264920"/>
              <a:gd name="csX1" fmla="*/ 1677942 w 1754719"/>
              <a:gd name="csY1" fmla="*/ 769620 h 1264920"/>
              <a:gd name="csX2" fmla="*/ 1721757 w 1754719"/>
              <a:gd name="csY2" fmla="*/ 763905 h 1264920"/>
              <a:gd name="csX3" fmla="*/ 1719852 w 1754719"/>
              <a:gd name="csY3" fmla="*/ 855345 h 1264920"/>
              <a:gd name="csX4" fmla="*/ 1716042 w 1754719"/>
              <a:gd name="csY4" fmla="*/ 922020 h 1264920"/>
              <a:gd name="csX5" fmla="*/ 1693182 w 1754719"/>
              <a:gd name="csY5" fmla="*/ 1005840 h 1264920"/>
              <a:gd name="csX6" fmla="*/ 1754143 w 1754719"/>
              <a:gd name="csY6" fmla="*/ 1043943 h 1264920"/>
              <a:gd name="csX7" fmla="*/ 1647462 w 1754719"/>
              <a:gd name="csY7" fmla="*/ 1051560 h 1264920"/>
              <a:gd name="csX8" fmla="*/ 900702 w 1754719"/>
              <a:gd name="csY8" fmla="*/ 1264920 h 1264920"/>
              <a:gd name="csX9" fmla="*/ 877842 w 1754719"/>
              <a:gd name="csY9" fmla="*/ 1257300 h 1264920"/>
              <a:gd name="csX10" fmla="*/ 839742 w 1754719"/>
              <a:gd name="csY10" fmla="*/ 1249680 h 1264920"/>
              <a:gd name="csX11" fmla="*/ 778782 w 1754719"/>
              <a:gd name="csY11" fmla="*/ 1219200 h 1264920"/>
              <a:gd name="csX12" fmla="*/ 748302 w 1754719"/>
              <a:gd name="csY12" fmla="*/ 1203960 h 1264920"/>
              <a:gd name="csX13" fmla="*/ 672102 w 1754719"/>
              <a:gd name="csY13" fmla="*/ 1150620 h 1264920"/>
              <a:gd name="csX14" fmla="*/ 611142 w 1754719"/>
              <a:gd name="csY14" fmla="*/ 1135380 h 1264920"/>
              <a:gd name="csX15" fmla="*/ 573042 w 1754719"/>
              <a:gd name="csY15" fmla="*/ 1104900 h 1264920"/>
              <a:gd name="csX16" fmla="*/ 534942 w 1754719"/>
              <a:gd name="csY16" fmla="*/ 1082040 h 1264920"/>
              <a:gd name="csX17" fmla="*/ 527322 w 1754719"/>
              <a:gd name="csY17" fmla="*/ 960120 h 1264920"/>
              <a:gd name="csX18" fmla="*/ 504462 w 1754719"/>
              <a:gd name="csY18" fmla="*/ 944880 h 1264920"/>
              <a:gd name="csX19" fmla="*/ 428262 w 1754719"/>
              <a:gd name="csY19" fmla="*/ 883920 h 1264920"/>
              <a:gd name="csX20" fmla="*/ 359682 w 1754719"/>
              <a:gd name="csY20" fmla="*/ 853440 h 1264920"/>
              <a:gd name="csX21" fmla="*/ 344442 w 1754719"/>
              <a:gd name="csY21" fmla="*/ 830580 h 1264920"/>
              <a:gd name="csX22" fmla="*/ 268242 w 1754719"/>
              <a:gd name="csY22" fmla="*/ 822960 h 1264920"/>
              <a:gd name="csX23" fmla="*/ 230142 w 1754719"/>
              <a:gd name="csY23" fmla="*/ 845820 h 1264920"/>
              <a:gd name="csX24" fmla="*/ 184422 w 1754719"/>
              <a:gd name="csY24" fmla="*/ 868680 h 1264920"/>
              <a:gd name="csX25" fmla="*/ 100602 w 1754719"/>
              <a:gd name="csY25" fmla="*/ 853440 h 1264920"/>
              <a:gd name="csX26" fmla="*/ 77742 w 1754719"/>
              <a:gd name="csY26" fmla="*/ 830580 h 1264920"/>
              <a:gd name="csX27" fmla="*/ 1542 w 1754719"/>
              <a:gd name="csY27" fmla="*/ 834390 h 1264920"/>
              <a:gd name="csX28" fmla="*/ 22497 w 1754719"/>
              <a:gd name="csY28" fmla="*/ 754380 h 1264920"/>
              <a:gd name="csX29" fmla="*/ 62502 w 1754719"/>
              <a:gd name="csY29" fmla="*/ 678180 h 1264920"/>
              <a:gd name="csX30" fmla="*/ 70122 w 1754719"/>
              <a:gd name="csY30" fmla="*/ 655320 h 1264920"/>
              <a:gd name="csX31" fmla="*/ 56787 w 1754719"/>
              <a:gd name="csY31" fmla="*/ 468630 h 1264920"/>
              <a:gd name="csX32" fmla="*/ 64407 w 1754719"/>
              <a:gd name="csY32" fmla="*/ 400050 h 1264920"/>
              <a:gd name="csX33" fmla="*/ 60597 w 1754719"/>
              <a:gd name="csY33" fmla="*/ 302895 h 1264920"/>
              <a:gd name="csX34" fmla="*/ 66312 w 1754719"/>
              <a:gd name="csY34" fmla="*/ 241935 h 1264920"/>
              <a:gd name="csX35" fmla="*/ 138702 w 1754719"/>
              <a:gd name="csY35" fmla="*/ 60960 h 1264920"/>
              <a:gd name="csX36" fmla="*/ 184422 w 1754719"/>
              <a:gd name="csY36" fmla="*/ 45720 h 1264920"/>
              <a:gd name="csX37" fmla="*/ 214902 w 1754719"/>
              <a:gd name="csY37" fmla="*/ 22860 h 1264920"/>
              <a:gd name="csX38" fmla="*/ 245382 w 1754719"/>
              <a:gd name="csY38" fmla="*/ 0 h 1264920"/>
              <a:gd name="csX0" fmla="*/ 1614741 w 1765813"/>
              <a:gd name="csY0" fmla="*/ 779145 h 1264920"/>
              <a:gd name="csX1" fmla="*/ 1689036 w 1765813"/>
              <a:gd name="csY1" fmla="*/ 769620 h 1264920"/>
              <a:gd name="csX2" fmla="*/ 1732851 w 1765813"/>
              <a:gd name="csY2" fmla="*/ 763905 h 1264920"/>
              <a:gd name="csX3" fmla="*/ 1730946 w 1765813"/>
              <a:gd name="csY3" fmla="*/ 855345 h 1264920"/>
              <a:gd name="csX4" fmla="*/ 1727136 w 1765813"/>
              <a:gd name="csY4" fmla="*/ 922020 h 1264920"/>
              <a:gd name="csX5" fmla="*/ 1704276 w 1765813"/>
              <a:gd name="csY5" fmla="*/ 1005840 h 1264920"/>
              <a:gd name="csX6" fmla="*/ 1765237 w 1765813"/>
              <a:gd name="csY6" fmla="*/ 1043943 h 1264920"/>
              <a:gd name="csX7" fmla="*/ 1658556 w 1765813"/>
              <a:gd name="csY7" fmla="*/ 1051560 h 1264920"/>
              <a:gd name="csX8" fmla="*/ 911796 w 1765813"/>
              <a:gd name="csY8" fmla="*/ 1264920 h 1264920"/>
              <a:gd name="csX9" fmla="*/ 888936 w 1765813"/>
              <a:gd name="csY9" fmla="*/ 1257300 h 1264920"/>
              <a:gd name="csX10" fmla="*/ 850836 w 1765813"/>
              <a:gd name="csY10" fmla="*/ 1249680 h 1264920"/>
              <a:gd name="csX11" fmla="*/ 789876 w 1765813"/>
              <a:gd name="csY11" fmla="*/ 1219200 h 1264920"/>
              <a:gd name="csX12" fmla="*/ 759396 w 1765813"/>
              <a:gd name="csY12" fmla="*/ 1203960 h 1264920"/>
              <a:gd name="csX13" fmla="*/ 683196 w 1765813"/>
              <a:gd name="csY13" fmla="*/ 1150620 h 1264920"/>
              <a:gd name="csX14" fmla="*/ 622236 w 1765813"/>
              <a:gd name="csY14" fmla="*/ 1135380 h 1264920"/>
              <a:gd name="csX15" fmla="*/ 584136 w 1765813"/>
              <a:gd name="csY15" fmla="*/ 1104900 h 1264920"/>
              <a:gd name="csX16" fmla="*/ 546036 w 1765813"/>
              <a:gd name="csY16" fmla="*/ 1082040 h 1264920"/>
              <a:gd name="csX17" fmla="*/ 538416 w 1765813"/>
              <a:gd name="csY17" fmla="*/ 960120 h 1264920"/>
              <a:gd name="csX18" fmla="*/ 515556 w 1765813"/>
              <a:gd name="csY18" fmla="*/ 944880 h 1264920"/>
              <a:gd name="csX19" fmla="*/ 439356 w 1765813"/>
              <a:gd name="csY19" fmla="*/ 883920 h 1264920"/>
              <a:gd name="csX20" fmla="*/ 370776 w 1765813"/>
              <a:gd name="csY20" fmla="*/ 853440 h 1264920"/>
              <a:gd name="csX21" fmla="*/ 355536 w 1765813"/>
              <a:gd name="csY21" fmla="*/ 830580 h 1264920"/>
              <a:gd name="csX22" fmla="*/ 279336 w 1765813"/>
              <a:gd name="csY22" fmla="*/ 822960 h 1264920"/>
              <a:gd name="csX23" fmla="*/ 241236 w 1765813"/>
              <a:gd name="csY23" fmla="*/ 845820 h 1264920"/>
              <a:gd name="csX24" fmla="*/ 195516 w 1765813"/>
              <a:gd name="csY24" fmla="*/ 868680 h 1264920"/>
              <a:gd name="csX25" fmla="*/ 111696 w 1765813"/>
              <a:gd name="csY25" fmla="*/ 853440 h 1264920"/>
              <a:gd name="csX26" fmla="*/ 88836 w 1765813"/>
              <a:gd name="csY26" fmla="*/ 830580 h 1264920"/>
              <a:gd name="csX27" fmla="*/ 1206 w 1765813"/>
              <a:gd name="csY27" fmla="*/ 826770 h 1264920"/>
              <a:gd name="csX28" fmla="*/ 33591 w 1765813"/>
              <a:gd name="csY28" fmla="*/ 754380 h 1264920"/>
              <a:gd name="csX29" fmla="*/ 73596 w 1765813"/>
              <a:gd name="csY29" fmla="*/ 678180 h 1264920"/>
              <a:gd name="csX30" fmla="*/ 81216 w 1765813"/>
              <a:gd name="csY30" fmla="*/ 655320 h 1264920"/>
              <a:gd name="csX31" fmla="*/ 67881 w 1765813"/>
              <a:gd name="csY31" fmla="*/ 468630 h 1264920"/>
              <a:gd name="csX32" fmla="*/ 75501 w 1765813"/>
              <a:gd name="csY32" fmla="*/ 400050 h 1264920"/>
              <a:gd name="csX33" fmla="*/ 71691 w 1765813"/>
              <a:gd name="csY33" fmla="*/ 302895 h 1264920"/>
              <a:gd name="csX34" fmla="*/ 77406 w 1765813"/>
              <a:gd name="csY34" fmla="*/ 241935 h 1264920"/>
              <a:gd name="csX35" fmla="*/ 149796 w 1765813"/>
              <a:gd name="csY35" fmla="*/ 60960 h 1264920"/>
              <a:gd name="csX36" fmla="*/ 195516 w 1765813"/>
              <a:gd name="csY36" fmla="*/ 45720 h 1264920"/>
              <a:gd name="csX37" fmla="*/ 225996 w 1765813"/>
              <a:gd name="csY37" fmla="*/ 22860 h 1264920"/>
              <a:gd name="csX38" fmla="*/ 256476 w 1765813"/>
              <a:gd name="csY38" fmla="*/ 0 h 1264920"/>
              <a:gd name="csX0" fmla="*/ 1614282 w 1765354"/>
              <a:gd name="csY0" fmla="*/ 779145 h 1264920"/>
              <a:gd name="csX1" fmla="*/ 1688577 w 1765354"/>
              <a:gd name="csY1" fmla="*/ 769620 h 1264920"/>
              <a:gd name="csX2" fmla="*/ 1732392 w 1765354"/>
              <a:gd name="csY2" fmla="*/ 763905 h 1264920"/>
              <a:gd name="csX3" fmla="*/ 1730487 w 1765354"/>
              <a:gd name="csY3" fmla="*/ 855345 h 1264920"/>
              <a:gd name="csX4" fmla="*/ 1726677 w 1765354"/>
              <a:gd name="csY4" fmla="*/ 922020 h 1264920"/>
              <a:gd name="csX5" fmla="*/ 1703817 w 1765354"/>
              <a:gd name="csY5" fmla="*/ 1005840 h 1264920"/>
              <a:gd name="csX6" fmla="*/ 1764778 w 1765354"/>
              <a:gd name="csY6" fmla="*/ 1043943 h 1264920"/>
              <a:gd name="csX7" fmla="*/ 1658097 w 1765354"/>
              <a:gd name="csY7" fmla="*/ 1051560 h 1264920"/>
              <a:gd name="csX8" fmla="*/ 911337 w 1765354"/>
              <a:gd name="csY8" fmla="*/ 1264920 h 1264920"/>
              <a:gd name="csX9" fmla="*/ 888477 w 1765354"/>
              <a:gd name="csY9" fmla="*/ 1257300 h 1264920"/>
              <a:gd name="csX10" fmla="*/ 850377 w 1765354"/>
              <a:gd name="csY10" fmla="*/ 1249680 h 1264920"/>
              <a:gd name="csX11" fmla="*/ 789417 w 1765354"/>
              <a:gd name="csY11" fmla="*/ 1219200 h 1264920"/>
              <a:gd name="csX12" fmla="*/ 758937 w 1765354"/>
              <a:gd name="csY12" fmla="*/ 1203960 h 1264920"/>
              <a:gd name="csX13" fmla="*/ 682737 w 1765354"/>
              <a:gd name="csY13" fmla="*/ 1150620 h 1264920"/>
              <a:gd name="csX14" fmla="*/ 621777 w 1765354"/>
              <a:gd name="csY14" fmla="*/ 1135380 h 1264920"/>
              <a:gd name="csX15" fmla="*/ 583677 w 1765354"/>
              <a:gd name="csY15" fmla="*/ 1104900 h 1264920"/>
              <a:gd name="csX16" fmla="*/ 545577 w 1765354"/>
              <a:gd name="csY16" fmla="*/ 1082040 h 1264920"/>
              <a:gd name="csX17" fmla="*/ 537957 w 1765354"/>
              <a:gd name="csY17" fmla="*/ 960120 h 1264920"/>
              <a:gd name="csX18" fmla="*/ 515097 w 1765354"/>
              <a:gd name="csY18" fmla="*/ 944880 h 1264920"/>
              <a:gd name="csX19" fmla="*/ 438897 w 1765354"/>
              <a:gd name="csY19" fmla="*/ 883920 h 1264920"/>
              <a:gd name="csX20" fmla="*/ 370317 w 1765354"/>
              <a:gd name="csY20" fmla="*/ 853440 h 1264920"/>
              <a:gd name="csX21" fmla="*/ 355077 w 1765354"/>
              <a:gd name="csY21" fmla="*/ 830580 h 1264920"/>
              <a:gd name="csX22" fmla="*/ 278877 w 1765354"/>
              <a:gd name="csY22" fmla="*/ 822960 h 1264920"/>
              <a:gd name="csX23" fmla="*/ 240777 w 1765354"/>
              <a:gd name="csY23" fmla="*/ 845820 h 1264920"/>
              <a:gd name="csX24" fmla="*/ 195057 w 1765354"/>
              <a:gd name="csY24" fmla="*/ 868680 h 1264920"/>
              <a:gd name="csX25" fmla="*/ 111237 w 1765354"/>
              <a:gd name="csY25" fmla="*/ 853440 h 1264920"/>
              <a:gd name="csX26" fmla="*/ 75042 w 1765354"/>
              <a:gd name="csY26" fmla="*/ 836295 h 1264920"/>
              <a:gd name="csX27" fmla="*/ 747 w 1765354"/>
              <a:gd name="csY27" fmla="*/ 826770 h 1264920"/>
              <a:gd name="csX28" fmla="*/ 33132 w 1765354"/>
              <a:gd name="csY28" fmla="*/ 754380 h 1264920"/>
              <a:gd name="csX29" fmla="*/ 73137 w 1765354"/>
              <a:gd name="csY29" fmla="*/ 678180 h 1264920"/>
              <a:gd name="csX30" fmla="*/ 80757 w 1765354"/>
              <a:gd name="csY30" fmla="*/ 655320 h 1264920"/>
              <a:gd name="csX31" fmla="*/ 67422 w 1765354"/>
              <a:gd name="csY31" fmla="*/ 468630 h 1264920"/>
              <a:gd name="csX32" fmla="*/ 75042 w 1765354"/>
              <a:gd name="csY32" fmla="*/ 400050 h 1264920"/>
              <a:gd name="csX33" fmla="*/ 71232 w 1765354"/>
              <a:gd name="csY33" fmla="*/ 302895 h 1264920"/>
              <a:gd name="csX34" fmla="*/ 76947 w 1765354"/>
              <a:gd name="csY34" fmla="*/ 241935 h 1264920"/>
              <a:gd name="csX35" fmla="*/ 149337 w 1765354"/>
              <a:gd name="csY35" fmla="*/ 60960 h 1264920"/>
              <a:gd name="csX36" fmla="*/ 195057 w 1765354"/>
              <a:gd name="csY36" fmla="*/ 45720 h 1264920"/>
              <a:gd name="csX37" fmla="*/ 225537 w 1765354"/>
              <a:gd name="csY37" fmla="*/ 22860 h 1264920"/>
              <a:gd name="csX38" fmla="*/ 256017 w 1765354"/>
              <a:gd name="csY38" fmla="*/ 0 h 1264920"/>
              <a:gd name="csX0" fmla="*/ 1614282 w 1765354"/>
              <a:gd name="csY0" fmla="*/ 779145 h 1264920"/>
              <a:gd name="csX1" fmla="*/ 1688577 w 1765354"/>
              <a:gd name="csY1" fmla="*/ 769620 h 1264920"/>
              <a:gd name="csX2" fmla="*/ 1732392 w 1765354"/>
              <a:gd name="csY2" fmla="*/ 763905 h 1264920"/>
              <a:gd name="csX3" fmla="*/ 1730487 w 1765354"/>
              <a:gd name="csY3" fmla="*/ 855345 h 1264920"/>
              <a:gd name="csX4" fmla="*/ 1726677 w 1765354"/>
              <a:gd name="csY4" fmla="*/ 922020 h 1264920"/>
              <a:gd name="csX5" fmla="*/ 1703817 w 1765354"/>
              <a:gd name="csY5" fmla="*/ 1005840 h 1264920"/>
              <a:gd name="csX6" fmla="*/ 1764778 w 1765354"/>
              <a:gd name="csY6" fmla="*/ 1043943 h 1264920"/>
              <a:gd name="csX7" fmla="*/ 1658097 w 1765354"/>
              <a:gd name="csY7" fmla="*/ 1051560 h 1264920"/>
              <a:gd name="csX8" fmla="*/ 911337 w 1765354"/>
              <a:gd name="csY8" fmla="*/ 1264920 h 1264920"/>
              <a:gd name="csX9" fmla="*/ 888477 w 1765354"/>
              <a:gd name="csY9" fmla="*/ 1257300 h 1264920"/>
              <a:gd name="csX10" fmla="*/ 850377 w 1765354"/>
              <a:gd name="csY10" fmla="*/ 1249680 h 1264920"/>
              <a:gd name="csX11" fmla="*/ 789417 w 1765354"/>
              <a:gd name="csY11" fmla="*/ 1219200 h 1264920"/>
              <a:gd name="csX12" fmla="*/ 758937 w 1765354"/>
              <a:gd name="csY12" fmla="*/ 1203960 h 1264920"/>
              <a:gd name="csX13" fmla="*/ 682737 w 1765354"/>
              <a:gd name="csY13" fmla="*/ 1150620 h 1264920"/>
              <a:gd name="csX14" fmla="*/ 621777 w 1765354"/>
              <a:gd name="csY14" fmla="*/ 1135380 h 1264920"/>
              <a:gd name="csX15" fmla="*/ 583677 w 1765354"/>
              <a:gd name="csY15" fmla="*/ 1104900 h 1264920"/>
              <a:gd name="csX16" fmla="*/ 545577 w 1765354"/>
              <a:gd name="csY16" fmla="*/ 1082040 h 1264920"/>
              <a:gd name="csX17" fmla="*/ 537957 w 1765354"/>
              <a:gd name="csY17" fmla="*/ 960120 h 1264920"/>
              <a:gd name="csX18" fmla="*/ 515097 w 1765354"/>
              <a:gd name="csY18" fmla="*/ 944880 h 1264920"/>
              <a:gd name="csX19" fmla="*/ 438897 w 1765354"/>
              <a:gd name="csY19" fmla="*/ 883920 h 1264920"/>
              <a:gd name="csX20" fmla="*/ 370317 w 1765354"/>
              <a:gd name="csY20" fmla="*/ 853440 h 1264920"/>
              <a:gd name="csX21" fmla="*/ 355077 w 1765354"/>
              <a:gd name="csY21" fmla="*/ 830580 h 1264920"/>
              <a:gd name="csX22" fmla="*/ 278877 w 1765354"/>
              <a:gd name="csY22" fmla="*/ 822960 h 1264920"/>
              <a:gd name="csX23" fmla="*/ 240777 w 1765354"/>
              <a:gd name="csY23" fmla="*/ 845820 h 1264920"/>
              <a:gd name="csX24" fmla="*/ 202677 w 1765354"/>
              <a:gd name="csY24" fmla="*/ 895350 h 1264920"/>
              <a:gd name="csX25" fmla="*/ 111237 w 1765354"/>
              <a:gd name="csY25" fmla="*/ 853440 h 1264920"/>
              <a:gd name="csX26" fmla="*/ 75042 w 1765354"/>
              <a:gd name="csY26" fmla="*/ 836295 h 1264920"/>
              <a:gd name="csX27" fmla="*/ 747 w 1765354"/>
              <a:gd name="csY27" fmla="*/ 826770 h 1264920"/>
              <a:gd name="csX28" fmla="*/ 33132 w 1765354"/>
              <a:gd name="csY28" fmla="*/ 754380 h 1264920"/>
              <a:gd name="csX29" fmla="*/ 73137 w 1765354"/>
              <a:gd name="csY29" fmla="*/ 678180 h 1264920"/>
              <a:gd name="csX30" fmla="*/ 80757 w 1765354"/>
              <a:gd name="csY30" fmla="*/ 655320 h 1264920"/>
              <a:gd name="csX31" fmla="*/ 67422 w 1765354"/>
              <a:gd name="csY31" fmla="*/ 468630 h 1264920"/>
              <a:gd name="csX32" fmla="*/ 75042 w 1765354"/>
              <a:gd name="csY32" fmla="*/ 400050 h 1264920"/>
              <a:gd name="csX33" fmla="*/ 71232 w 1765354"/>
              <a:gd name="csY33" fmla="*/ 302895 h 1264920"/>
              <a:gd name="csX34" fmla="*/ 76947 w 1765354"/>
              <a:gd name="csY34" fmla="*/ 241935 h 1264920"/>
              <a:gd name="csX35" fmla="*/ 149337 w 1765354"/>
              <a:gd name="csY35" fmla="*/ 60960 h 1264920"/>
              <a:gd name="csX36" fmla="*/ 195057 w 1765354"/>
              <a:gd name="csY36" fmla="*/ 45720 h 1264920"/>
              <a:gd name="csX37" fmla="*/ 225537 w 1765354"/>
              <a:gd name="csY37" fmla="*/ 22860 h 1264920"/>
              <a:gd name="csX38" fmla="*/ 256017 w 1765354"/>
              <a:gd name="csY38" fmla="*/ 0 h 1264920"/>
              <a:gd name="csX0" fmla="*/ 1614282 w 1765354"/>
              <a:gd name="csY0" fmla="*/ 779145 h 1264920"/>
              <a:gd name="csX1" fmla="*/ 1688577 w 1765354"/>
              <a:gd name="csY1" fmla="*/ 769620 h 1264920"/>
              <a:gd name="csX2" fmla="*/ 1732392 w 1765354"/>
              <a:gd name="csY2" fmla="*/ 763905 h 1264920"/>
              <a:gd name="csX3" fmla="*/ 1730487 w 1765354"/>
              <a:gd name="csY3" fmla="*/ 855345 h 1264920"/>
              <a:gd name="csX4" fmla="*/ 1726677 w 1765354"/>
              <a:gd name="csY4" fmla="*/ 922020 h 1264920"/>
              <a:gd name="csX5" fmla="*/ 1703817 w 1765354"/>
              <a:gd name="csY5" fmla="*/ 1005840 h 1264920"/>
              <a:gd name="csX6" fmla="*/ 1764778 w 1765354"/>
              <a:gd name="csY6" fmla="*/ 1043943 h 1264920"/>
              <a:gd name="csX7" fmla="*/ 1658097 w 1765354"/>
              <a:gd name="csY7" fmla="*/ 1051560 h 1264920"/>
              <a:gd name="csX8" fmla="*/ 911337 w 1765354"/>
              <a:gd name="csY8" fmla="*/ 1264920 h 1264920"/>
              <a:gd name="csX9" fmla="*/ 888477 w 1765354"/>
              <a:gd name="csY9" fmla="*/ 1257300 h 1264920"/>
              <a:gd name="csX10" fmla="*/ 850377 w 1765354"/>
              <a:gd name="csY10" fmla="*/ 1249680 h 1264920"/>
              <a:gd name="csX11" fmla="*/ 789417 w 1765354"/>
              <a:gd name="csY11" fmla="*/ 1219200 h 1264920"/>
              <a:gd name="csX12" fmla="*/ 758937 w 1765354"/>
              <a:gd name="csY12" fmla="*/ 1203960 h 1264920"/>
              <a:gd name="csX13" fmla="*/ 682737 w 1765354"/>
              <a:gd name="csY13" fmla="*/ 1150620 h 1264920"/>
              <a:gd name="csX14" fmla="*/ 621777 w 1765354"/>
              <a:gd name="csY14" fmla="*/ 1135380 h 1264920"/>
              <a:gd name="csX15" fmla="*/ 583677 w 1765354"/>
              <a:gd name="csY15" fmla="*/ 1104900 h 1264920"/>
              <a:gd name="csX16" fmla="*/ 545577 w 1765354"/>
              <a:gd name="csY16" fmla="*/ 1082040 h 1264920"/>
              <a:gd name="csX17" fmla="*/ 537957 w 1765354"/>
              <a:gd name="csY17" fmla="*/ 960120 h 1264920"/>
              <a:gd name="csX18" fmla="*/ 515097 w 1765354"/>
              <a:gd name="csY18" fmla="*/ 944880 h 1264920"/>
              <a:gd name="csX19" fmla="*/ 438897 w 1765354"/>
              <a:gd name="csY19" fmla="*/ 883920 h 1264920"/>
              <a:gd name="csX20" fmla="*/ 370317 w 1765354"/>
              <a:gd name="csY20" fmla="*/ 853440 h 1264920"/>
              <a:gd name="csX21" fmla="*/ 355077 w 1765354"/>
              <a:gd name="csY21" fmla="*/ 830580 h 1264920"/>
              <a:gd name="csX22" fmla="*/ 278877 w 1765354"/>
              <a:gd name="csY22" fmla="*/ 822960 h 1264920"/>
              <a:gd name="csX23" fmla="*/ 276972 w 1765354"/>
              <a:gd name="csY23" fmla="*/ 902970 h 1264920"/>
              <a:gd name="csX24" fmla="*/ 202677 w 1765354"/>
              <a:gd name="csY24" fmla="*/ 895350 h 1264920"/>
              <a:gd name="csX25" fmla="*/ 111237 w 1765354"/>
              <a:gd name="csY25" fmla="*/ 853440 h 1264920"/>
              <a:gd name="csX26" fmla="*/ 75042 w 1765354"/>
              <a:gd name="csY26" fmla="*/ 836295 h 1264920"/>
              <a:gd name="csX27" fmla="*/ 747 w 1765354"/>
              <a:gd name="csY27" fmla="*/ 826770 h 1264920"/>
              <a:gd name="csX28" fmla="*/ 33132 w 1765354"/>
              <a:gd name="csY28" fmla="*/ 754380 h 1264920"/>
              <a:gd name="csX29" fmla="*/ 73137 w 1765354"/>
              <a:gd name="csY29" fmla="*/ 678180 h 1264920"/>
              <a:gd name="csX30" fmla="*/ 80757 w 1765354"/>
              <a:gd name="csY30" fmla="*/ 655320 h 1264920"/>
              <a:gd name="csX31" fmla="*/ 67422 w 1765354"/>
              <a:gd name="csY31" fmla="*/ 468630 h 1264920"/>
              <a:gd name="csX32" fmla="*/ 75042 w 1765354"/>
              <a:gd name="csY32" fmla="*/ 400050 h 1264920"/>
              <a:gd name="csX33" fmla="*/ 71232 w 1765354"/>
              <a:gd name="csY33" fmla="*/ 302895 h 1264920"/>
              <a:gd name="csX34" fmla="*/ 76947 w 1765354"/>
              <a:gd name="csY34" fmla="*/ 241935 h 1264920"/>
              <a:gd name="csX35" fmla="*/ 149337 w 1765354"/>
              <a:gd name="csY35" fmla="*/ 60960 h 1264920"/>
              <a:gd name="csX36" fmla="*/ 195057 w 1765354"/>
              <a:gd name="csY36" fmla="*/ 45720 h 1264920"/>
              <a:gd name="csX37" fmla="*/ 225537 w 1765354"/>
              <a:gd name="csY37" fmla="*/ 22860 h 1264920"/>
              <a:gd name="csX38" fmla="*/ 256017 w 1765354"/>
              <a:gd name="csY38" fmla="*/ 0 h 1264920"/>
              <a:gd name="csX0" fmla="*/ 1614282 w 1765354"/>
              <a:gd name="csY0" fmla="*/ 779145 h 1264920"/>
              <a:gd name="csX1" fmla="*/ 1688577 w 1765354"/>
              <a:gd name="csY1" fmla="*/ 769620 h 1264920"/>
              <a:gd name="csX2" fmla="*/ 1732392 w 1765354"/>
              <a:gd name="csY2" fmla="*/ 763905 h 1264920"/>
              <a:gd name="csX3" fmla="*/ 1730487 w 1765354"/>
              <a:gd name="csY3" fmla="*/ 855345 h 1264920"/>
              <a:gd name="csX4" fmla="*/ 1726677 w 1765354"/>
              <a:gd name="csY4" fmla="*/ 922020 h 1264920"/>
              <a:gd name="csX5" fmla="*/ 1703817 w 1765354"/>
              <a:gd name="csY5" fmla="*/ 1005840 h 1264920"/>
              <a:gd name="csX6" fmla="*/ 1764778 w 1765354"/>
              <a:gd name="csY6" fmla="*/ 1043943 h 1264920"/>
              <a:gd name="csX7" fmla="*/ 1658097 w 1765354"/>
              <a:gd name="csY7" fmla="*/ 1051560 h 1264920"/>
              <a:gd name="csX8" fmla="*/ 911337 w 1765354"/>
              <a:gd name="csY8" fmla="*/ 1264920 h 1264920"/>
              <a:gd name="csX9" fmla="*/ 888477 w 1765354"/>
              <a:gd name="csY9" fmla="*/ 1257300 h 1264920"/>
              <a:gd name="csX10" fmla="*/ 850377 w 1765354"/>
              <a:gd name="csY10" fmla="*/ 1249680 h 1264920"/>
              <a:gd name="csX11" fmla="*/ 789417 w 1765354"/>
              <a:gd name="csY11" fmla="*/ 1219200 h 1264920"/>
              <a:gd name="csX12" fmla="*/ 758937 w 1765354"/>
              <a:gd name="csY12" fmla="*/ 1203960 h 1264920"/>
              <a:gd name="csX13" fmla="*/ 682737 w 1765354"/>
              <a:gd name="csY13" fmla="*/ 1150620 h 1264920"/>
              <a:gd name="csX14" fmla="*/ 621777 w 1765354"/>
              <a:gd name="csY14" fmla="*/ 1135380 h 1264920"/>
              <a:gd name="csX15" fmla="*/ 583677 w 1765354"/>
              <a:gd name="csY15" fmla="*/ 1104900 h 1264920"/>
              <a:gd name="csX16" fmla="*/ 545577 w 1765354"/>
              <a:gd name="csY16" fmla="*/ 1082040 h 1264920"/>
              <a:gd name="csX17" fmla="*/ 537957 w 1765354"/>
              <a:gd name="csY17" fmla="*/ 960120 h 1264920"/>
              <a:gd name="csX18" fmla="*/ 515097 w 1765354"/>
              <a:gd name="csY18" fmla="*/ 944880 h 1264920"/>
              <a:gd name="csX19" fmla="*/ 438897 w 1765354"/>
              <a:gd name="csY19" fmla="*/ 883920 h 1264920"/>
              <a:gd name="csX20" fmla="*/ 370317 w 1765354"/>
              <a:gd name="csY20" fmla="*/ 853440 h 1264920"/>
              <a:gd name="csX21" fmla="*/ 355077 w 1765354"/>
              <a:gd name="csY21" fmla="*/ 830580 h 1264920"/>
              <a:gd name="csX22" fmla="*/ 326502 w 1765354"/>
              <a:gd name="csY22" fmla="*/ 830580 h 1264920"/>
              <a:gd name="csX23" fmla="*/ 276972 w 1765354"/>
              <a:gd name="csY23" fmla="*/ 902970 h 1264920"/>
              <a:gd name="csX24" fmla="*/ 202677 w 1765354"/>
              <a:gd name="csY24" fmla="*/ 895350 h 1264920"/>
              <a:gd name="csX25" fmla="*/ 111237 w 1765354"/>
              <a:gd name="csY25" fmla="*/ 853440 h 1264920"/>
              <a:gd name="csX26" fmla="*/ 75042 w 1765354"/>
              <a:gd name="csY26" fmla="*/ 836295 h 1264920"/>
              <a:gd name="csX27" fmla="*/ 747 w 1765354"/>
              <a:gd name="csY27" fmla="*/ 826770 h 1264920"/>
              <a:gd name="csX28" fmla="*/ 33132 w 1765354"/>
              <a:gd name="csY28" fmla="*/ 754380 h 1264920"/>
              <a:gd name="csX29" fmla="*/ 73137 w 1765354"/>
              <a:gd name="csY29" fmla="*/ 678180 h 1264920"/>
              <a:gd name="csX30" fmla="*/ 80757 w 1765354"/>
              <a:gd name="csY30" fmla="*/ 655320 h 1264920"/>
              <a:gd name="csX31" fmla="*/ 67422 w 1765354"/>
              <a:gd name="csY31" fmla="*/ 468630 h 1264920"/>
              <a:gd name="csX32" fmla="*/ 75042 w 1765354"/>
              <a:gd name="csY32" fmla="*/ 400050 h 1264920"/>
              <a:gd name="csX33" fmla="*/ 71232 w 1765354"/>
              <a:gd name="csY33" fmla="*/ 302895 h 1264920"/>
              <a:gd name="csX34" fmla="*/ 76947 w 1765354"/>
              <a:gd name="csY34" fmla="*/ 241935 h 1264920"/>
              <a:gd name="csX35" fmla="*/ 149337 w 1765354"/>
              <a:gd name="csY35" fmla="*/ 60960 h 1264920"/>
              <a:gd name="csX36" fmla="*/ 195057 w 1765354"/>
              <a:gd name="csY36" fmla="*/ 45720 h 1264920"/>
              <a:gd name="csX37" fmla="*/ 225537 w 1765354"/>
              <a:gd name="csY37" fmla="*/ 22860 h 1264920"/>
              <a:gd name="csX38" fmla="*/ 256017 w 1765354"/>
              <a:gd name="csY38" fmla="*/ 0 h 1264920"/>
              <a:gd name="csX0" fmla="*/ 1614282 w 1765354"/>
              <a:gd name="csY0" fmla="*/ 779145 h 1264920"/>
              <a:gd name="csX1" fmla="*/ 1688577 w 1765354"/>
              <a:gd name="csY1" fmla="*/ 769620 h 1264920"/>
              <a:gd name="csX2" fmla="*/ 1732392 w 1765354"/>
              <a:gd name="csY2" fmla="*/ 763905 h 1264920"/>
              <a:gd name="csX3" fmla="*/ 1730487 w 1765354"/>
              <a:gd name="csY3" fmla="*/ 855345 h 1264920"/>
              <a:gd name="csX4" fmla="*/ 1726677 w 1765354"/>
              <a:gd name="csY4" fmla="*/ 922020 h 1264920"/>
              <a:gd name="csX5" fmla="*/ 1703817 w 1765354"/>
              <a:gd name="csY5" fmla="*/ 1005840 h 1264920"/>
              <a:gd name="csX6" fmla="*/ 1764778 w 1765354"/>
              <a:gd name="csY6" fmla="*/ 1043943 h 1264920"/>
              <a:gd name="csX7" fmla="*/ 1658097 w 1765354"/>
              <a:gd name="csY7" fmla="*/ 1051560 h 1264920"/>
              <a:gd name="csX8" fmla="*/ 911337 w 1765354"/>
              <a:gd name="csY8" fmla="*/ 1264920 h 1264920"/>
              <a:gd name="csX9" fmla="*/ 888477 w 1765354"/>
              <a:gd name="csY9" fmla="*/ 1257300 h 1264920"/>
              <a:gd name="csX10" fmla="*/ 850377 w 1765354"/>
              <a:gd name="csY10" fmla="*/ 1249680 h 1264920"/>
              <a:gd name="csX11" fmla="*/ 789417 w 1765354"/>
              <a:gd name="csY11" fmla="*/ 1219200 h 1264920"/>
              <a:gd name="csX12" fmla="*/ 758937 w 1765354"/>
              <a:gd name="csY12" fmla="*/ 1203960 h 1264920"/>
              <a:gd name="csX13" fmla="*/ 682737 w 1765354"/>
              <a:gd name="csY13" fmla="*/ 1150620 h 1264920"/>
              <a:gd name="csX14" fmla="*/ 621777 w 1765354"/>
              <a:gd name="csY14" fmla="*/ 1135380 h 1264920"/>
              <a:gd name="csX15" fmla="*/ 583677 w 1765354"/>
              <a:gd name="csY15" fmla="*/ 1104900 h 1264920"/>
              <a:gd name="csX16" fmla="*/ 545577 w 1765354"/>
              <a:gd name="csY16" fmla="*/ 1082040 h 1264920"/>
              <a:gd name="csX17" fmla="*/ 537957 w 1765354"/>
              <a:gd name="csY17" fmla="*/ 960120 h 1264920"/>
              <a:gd name="csX18" fmla="*/ 515097 w 1765354"/>
              <a:gd name="csY18" fmla="*/ 944880 h 1264920"/>
              <a:gd name="csX19" fmla="*/ 438897 w 1765354"/>
              <a:gd name="csY19" fmla="*/ 883920 h 1264920"/>
              <a:gd name="csX20" fmla="*/ 370317 w 1765354"/>
              <a:gd name="csY20" fmla="*/ 853440 h 1264920"/>
              <a:gd name="csX21" fmla="*/ 343647 w 1765354"/>
              <a:gd name="csY21" fmla="*/ 849630 h 1264920"/>
              <a:gd name="csX22" fmla="*/ 326502 w 1765354"/>
              <a:gd name="csY22" fmla="*/ 830580 h 1264920"/>
              <a:gd name="csX23" fmla="*/ 276972 w 1765354"/>
              <a:gd name="csY23" fmla="*/ 902970 h 1264920"/>
              <a:gd name="csX24" fmla="*/ 202677 w 1765354"/>
              <a:gd name="csY24" fmla="*/ 895350 h 1264920"/>
              <a:gd name="csX25" fmla="*/ 111237 w 1765354"/>
              <a:gd name="csY25" fmla="*/ 853440 h 1264920"/>
              <a:gd name="csX26" fmla="*/ 75042 w 1765354"/>
              <a:gd name="csY26" fmla="*/ 836295 h 1264920"/>
              <a:gd name="csX27" fmla="*/ 747 w 1765354"/>
              <a:gd name="csY27" fmla="*/ 826770 h 1264920"/>
              <a:gd name="csX28" fmla="*/ 33132 w 1765354"/>
              <a:gd name="csY28" fmla="*/ 754380 h 1264920"/>
              <a:gd name="csX29" fmla="*/ 73137 w 1765354"/>
              <a:gd name="csY29" fmla="*/ 678180 h 1264920"/>
              <a:gd name="csX30" fmla="*/ 80757 w 1765354"/>
              <a:gd name="csY30" fmla="*/ 655320 h 1264920"/>
              <a:gd name="csX31" fmla="*/ 67422 w 1765354"/>
              <a:gd name="csY31" fmla="*/ 468630 h 1264920"/>
              <a:gd name="csX32" fmla="*/ 75042 w 1765354"/>
              <a:gd name="csY32" fmla="*/ 400050 h 1264920"/>
              <a:gd name="csX33" fmla="*/ 71232 w 1765354"/>
              <a:gd name="csY33" fmla="*/ 302895 h 1264920"/>
              <a:gd name="csX34" fmla="*/ 76947 w 1765354"/>
              <a:gd name="csY34" fmla="*/ 241935 h 1264920"/>
              <a:gd name="csX35" fmla="*/ 149337 w 1765354"/>
              <a:gd name="csY35" fmla="*/ 60960 h 1264920"/>
              <a:gd name="csX36" fmla="*/ 195057 w 1765354"/>
              <a:gd name="csY36" fmla="*/ 45720 h 1264920"/>
              <a:gd name="csX37" fmla="*/ 225537 w 1765354"/>
              <a:gd name="csY37" fmla="*/ 22860 h 1264920"/>
              <a:gd name="csX38" fmla="*/ 256017 w 1765354"/>
              <a:gd name="csY38" fmla="*/ 0 h 1264920"/>
              <a:gd name="csX0" fmla="*/ 1614282 w 1765354"/>
              <a:gd name="csY0" fmla="*/ 779145 h 1264920"/>
              <a:gd name="csX1" fmla="*/ 1688577 w 1765354"/>
              <a:gd name="csY1" fmla="*/ 769620 h 1264920"/>
              <a:gd name="csX2" fmla="*/ 1732392 w 1765354"/>
              <a:gd name="csY2" fmla="*/ 763905 h 1264920"/>
              <a:gd name="csX3" fmla="*/ 1730487 w 1765354"/>
              <a:gd name="csY3" fmla="*/ 855345 h 1264920"/>
              <a:gd name="csX4" fmla="*/ 1726677 w 1765354"/>
              <a:gd name="csY4" fmla="*/ 922020 h 1264920"/>
              <a:gd name="csX5" fmla="*/ 1703817 w 1765354"/>
              <a:gd name="csY5" fmla="*/ 1005840 h 1264920"/>
              <a:gd name="csX6" fmla="*/ 1764778 w 1765354"/>
              <a:gd name="csY6" fmla="*/ 1043943 h 1264920"/>
              <a:gd name="csX7" fmla="*/ 1658097 w 1765354"/>
              <a:gd name="csY7" fmla="*/ 1051560 h 1264920"/>
              <a:gd name="csX8" fmla="*/ 911337 w 1765354"/>
              <a:gd name="csY8" fmla="*/ 1264920 h 1264920"/>
              <a:gd name="csX9" fmla="*/ 888477 w 1765354"/>
              <a:gd name="csY9" fmla="*/ 1257300 h 1264920"/>
              <a:gd name="csX10" fmla="*/ 850377 w 1765354"/>
              <a:gd name="csY10" fmla="*/ 1249680 h 1264920"/>
              <a:gd name="csX11" fmla="*/ 789417 w 1765354"/>
              <a:gd name="csY11" fmla="*/ 1219200 h 1264920"/>
              <a:gd name="csX12" fmla="*/ 758937 w 1765354"/>
              <a:gd name="csY12" fmla="*/ 1203960 h 1264920"/>
              <a:gd name="csX13" fmla="*/ 682737 w 1765354"/>
              <a:gd name="csY13" fmla="*/ 1150620 h 1264920"/>
              <a:gd name="csX14" fmla="*/ 621777 w 1765354"/>
              <a:gd name="csY14" fmla="*/ 1135380 h 1264920"/>
              <a:gd name="csX15" fmla="*/ 583677 w 1765354"/>
              <a:gd name="csY15" fmla="*/ 1104900 h 1264920"/>
              <a:gd name="csX16" fmla="*/ 545577 w 1765354"/>
              <a:gd name="csY16" fmla="*/ 1082040 h 1264920"/>
              <a:gd name="csX17" fmla="*/ 537957 w 1765354"/>
              <a:gd name="csY17" fmla="*/ 960120 h 1264920"/>
              <a:gd name="csX18" fmla="*/ 515097 w 1765354"/>
              <a:gd name="csY18" fmla="*/ 944880 h 1264920"/>
              <a:gd name="csX19" fmla="*/ 438897 w 1765354"/>
              <a:gd name="csY19" fmla="*/ 883920 h 1264920"/>
              <a:gd name="csX20" fmla="*/ 368412 w 1765354"/>
              <a:gd name="csY20" fmla="*/ 874395 h 1264920"/>
              <a:gd name="csX21" fmla="*/ 343647 w 1765354"/>
              <a:gd name="csY21" fmla="*/ 849630 h 1264920"/>
              <a:gd name="csX22" fmla="*/ 326502 w 1765354"/>
              <a:gd name="csY22" fmla="*/ 830580 h 1264920"/>
              <a:gd name="csX23" fmla="*/ 276972 w 1765354"/>
              <a:gd name="csY23" fmla="*/ 902970 h 1264920"/>
              <a:gd name="csX24" fmla="*/ 202677 w 1765354"/>
              <a:gd name="csY24" fmla="*/ 895350 h 1264920"/>
              <a:gd name="csX25" fmla="*/ 111237 w 1765354"/>
              <a:gd name="csY25" fmla="*/ 853440 h 1264920"/>
              <a:gd name="csX26" fmla="*/ 75042 w 1765354"/>
              <a:gd name="csY26" fmla="*/ 836295 h 1264920"/>
              <a:gd name="csX27" fmla="*/ 747 w 1765354"/>
              <a:gd name="csY27" fmla="*/ 826770 h 1264920"/>
              <a:gd name="csX28" fmla="*/ 33132 w 1765354"/>
              <a:gd name="csY28" fmla="*/ 754380 h 1264920"/>
              <a:gd name="csX29" fmla="*/ 73137 w 1765354"/>
              <a:gd name="csY29" fmla="*/ 678180 h 1264920"/>
              <a:gd name="csX30" fmla="*/ 80757 w 1765354"/>
              <a:gd name="csY30" fmla="*/ 655320 h 1264920"/>
              <a:gd name="csX31" fmla="*/ 67422 w 1765354"/>
              <a:gd name="csY31" fmla="*/ 468630 h 1264920"/>
              <a:gd name="csX32" fmla="*/ 75042 w 1765354"/>
              <a:gd name="csY32" fmla="*/ 400050 h 1264920"/>
              <a:gd name="csX33" fmla="*/ 71232 w 1765354"/>
              <a:gd name="csY33" fmla="*/ 302895 h 1264920"/>
              <a:gd name="csX34" fmla="*/ 76947 w 1765354"/>
              <a:gd name="csY34" fmla="*/ 241935 h 1264920"/>
              <a:gd name="csX35" fmla="*/ 149337 w 1765354"/>
              <a:gd name="csY35" fmla="*/ 60960 h 1264920"/>
              <a:gd name="csX36" fmla="*/ 195057 w 1765354"/>
              <a:gd name="csY36" fmla="*/ 45720 h 1264920"/>
              <a:gd name="csX37" fmla="*/ 225537 w 1765354"/>
              <a:gd name="csY37" fmla="*/ 22860 h 1264920"/>
              <a:gd name="csX38" fmla="*/ 256017 w 1765354"/>
              <a:gd name="csY38" fmla="*/ 0 h 1264920"/>
              <a:gd name="csX0" fmla="*/ 1614282 w 1765354"/>
              <a:gd name="csY0" fmla="*/ 779145 h 1264920"/>
              <a:gd name="csX1" fmla="*/ 1688577 w 1765354"/>
              <a:gd name="csY1" fmla="*/ 769620 h 1264920"/>
              <a:gd name="csX2" fmla="*/ 1732392 w 1765354"/>
              <a:gd name="csY2" fmla="*/ 763905 h 1264920"/>
              <a:gd name="csX3" fmla="*/ 1730487 w 1765354"/>
              <a:gd name="csY3" fmla="*/ 855345 h 1264920"/>
              <a:gd name="csX4" fmla="*/ 1726677 w 1765354"/>
              <a:gd name="csY4" fmla="*/ 922020 h 1264920"/>
              <a:gd name="csX5" fmla="*/ 1703817 w 1765354"/>
              <a:gd name="csY5" fmla="*/ 1005840 h 1264920"/>
              <a:gd name="csX6" fmla="*/ 1764778 w 1765354"/>
              <a:gd name="csY6" fmla="*/ 1043943 h 1264920"/>
              <a:gd name="csX7" fmla="*/ 1658097 w 1765354"/>
              <a:gd name="csY7" fmla="*/ 1051560 h 1264920"/>
              <a:gd name="csX8" fmla="*/ 911337 w 1765354"/>
              <a:gd name="csY8" fmla="*/ 1264920 h 1264920"/>
              <a:gd name="csX9" fmla="*/ 888477 w 1765354"/>
              <a:gd name="csY9" fmla="*/ 1257300 h 1264920"/>
              <a:gd name="csX10" fmla="*/ 850377 w 1765354"/>
              <a:gd name="csY10" fmla="*/ 1249680 h 1264920"/>
              <a:gd name="csX11" fmla="*/ 789417 w 1765354"/>
              <a:gd name="csY11" fmla="*/ 1219200 h 1264920"/>
              <a:gd name="csX12" fmla="*/ 758937 w 1765354"/>
              <a:gd name="csY12" fmla="*/ 1203960 h 1264920"/>
              <a:gd name="csX13" fmla="*/ 682737 w 1765354"/>
              <a:gd name="csY13" fmla="*/ 1150620 h 1264920"/>
              <a:gd name="csX14" fmla="*/ 621777 w 1765354"/>
              <a:gd name="csY14" fmla="*/ 1135380 h 1264920"/>
              <a:gd name="csX15" fmla="*/ 583677 w 1765354"/>
              <a:gd name="csY15" fmla="*/ 1104900 h 1264920"/>
              <a:gd name="csX16" fmla="*/ 545577 w 1765354"/>
              <a:gd name="csY16" fmla="*/ 1082040 h 1264920"/>
              <a:gd name="csX17" fmla="*/ 537957 w 1765354"/>
              <a:gd name="csY17" fmla="*/ 960120 h 1264920"/>
              <a:gd name="csX18" fmla="*/ 515097 w 1765354"/>
              <a:gd name="csY18" fmla="*/ 944880 h 1264920"/>
              <a:gd name="csX19" fmla="*/ 431277 w 1765354"/>
              <a:gd name="csY19" fmla="*/ 914400 h 1264920"/>
              <a:gd name="csX20" fmla="*/ 368412 w 1765354"/>
              <a:gd name="csY20" fmla="*/ 874395 h 1264920"/>
              <a:gd name="csX21" fmla="*/ 343647 w 1765354"/>
              <a:gd name="csY21" fmla="*/ 849630 h 1264920"/>
              <a:gd name="csX22" fmla="*/ 326502 w 1765354"/>
              <a:gd name="csY22" fmla="*/ 830580 h 1264920"/>
              <a:gd name="csX23" fmla="*/ 276972 w 1765354"/>
              <a:gd name="csY23" fmla="*/ 902970 h 1264920"/>
              <a:gd name="csX24" fmla="*/ 202677 w 1765354"/>
              <a:gd name="csY24" fmla="*/ 895350 h 1264920"/>
              <a:gd name="csX25" fmla="*/ 111237 w 1765354"/>
              <a:gd name="csY25" fmla="*/ 853440 h 1264920"/>
              <a:gd name="csX26" fmla="*/ 75042 w 1765354"/>
              <a:gd name="csY26" fmla="*/ 836295 h 1264920"/>
              <a:gd name="csX27" fmla="*/ 747 w 1765354"/>
              <a:gd name="csY27" fmla="*/ 826770 h 1264920"/>
              <a:gd name="csX28" fmla="*/ 33132 w 1765354"/>
              <a:gd name="csY28" fmla="*/ 754380 h 1264920"/>
              <a:gd name="csX29" fmla="*/ 73137 w 1765354"/>
              <a:gd name="csY29" fmla="*/ 678180 h 1264920"/>
              <a:gd name="csX30" fmla="*/ 80757 w 1765354"/>
              <a:gd name="csY30" fmla="*/ 655320 h 1264920"/>
              <a:gd name="csX31" fmla="*/ 67422 w 1765354"/>
              <a:gd name="csY31" fmla="*/ 468630 h 1264920"/>
              <a:gd name="csX32" fmla="*/ 75042 w 1765354"/>
              <a:gd name="csY32" fmla="*/ 400050 h 1264920"/>
              <a:gd name="csX33" fmla="*/ 71232 w 1765354"/>
              <a:gd name="csY33" fmla="*/ 302895 h 1264920"/>
              <a:gd name="csX34" fmla="*/ 76947 w 1765354"/>
              <a:gd name="csY34" fmla="*/ 241935 h 1264920"/>
              <a:gd name="csX35" fmla="*/ 149337 w 1765354"/>
              <a:gd name="csY35" fmla="*/ 60960 h 1264920"/>
              <a:gd name="csX36" fmla="*/ 195057 w 1765354"/>
              <a:gd name="csY36" fmla="*/ 45720 h 1264920"/>
              <a:gd name="csX37" fmla="*/ 225537 w 1765354"/>
              <a:gd name="csY37" fmla="*/ 22860 h 1264920"/>
              <a:gd name="csX38" fmla="*/ 256017 w 1765354"/>
              <a:gd name="csY38" fmla="*/ 0 h 1264920"/>
              <a:gd name="csX0" fmla="*/ 1614282 w 1765354"/>
              <a:gd name="csY0" fmla="*/ 779145 h 1264920"/>
              <a:gd name="csX1" fmla="*/ 1688577 w 1765354"/>
              <a:gd name="csY1" fmla="*/ 769620 h 1264920"/>
              <a:gd name="csX2" fmla="*/ 1732392 w 1765354"/>
              <a:gd name="csY2" fmla="*/ 763905 h 1264920"/>
              <a:gd name="csX3" fmla="*/ 1730487 w 1765354"/>
              <a:gd name="csY3" fmla="*/ 855345 h 1264920"/>
              <a:gd name="csX4" fmla="*/ 1726677 w 1765354"/>
              <a:gd name="csY4" fmla="*/ 922020 h 1264920"/>
              <a:gd name="csX5" fmla="*/ 1703817 w 1765354"/>
              <a:gd name="csY5" fmla="*/ 1005840 h 1264920"/>
              <a:gd name="csX6" fmla="*/ 1764778 w 1765354"/>
              <a:gd name="csY6" fmla="*/ 1043943 h 1264920"/>
              <a:gd name="csX7" fmla="*/ 1658097 w 1765354"/>
              <a:gd name="csY7" fmla="*/ 1051560 h 1264920"/>
              <a:gd name="csX8" fmla="*/ 911337 w 1765354"/>
              <a:gd name="csY8" fmla="*/ 1264920 h 1264920"/>
              <a:gd name="csX9" fmla="*/ 888477 w 1765354"/>
              <a:gd name="csY9" fmla="*/ 1257300 h 1264920"/>
              <a:gd name="csX10" fmla="*/ 850377 w 1765354"/>
              <a:gd name="csY10" fmla="*/ 1249680 h 1264920"/>
              <a:gd name="csX11" fmla="*/ 789417 w 1765354"/>
              <a:gd name="csY11" fmla="*/ 1219200 h 1264920"/>
              <a:gd name="csX12" fmla="*/ 758937 w 1765354"/>
              <a:gd name="csY12" fmla="*/ 1203960 h 1264920"/>
              <a:gd name="csX13" fmla="*/ 682737 w 1765354"/>
              <a:gd name="csY13" fmla="*/ 1150620 h 1264920"/>
              <a:gd name="csX14" fmla="*/ 621777 w 1765354"/>
              <a:gd name="csY14" fmla="*/ 1135380 h 1264920"/>
              <a:gd name="csX15" fmla="*/ 583677 w 1765354"/>
              <a:gd name="csY15" fmla="*/ 1104900 h 1264920"/>
              <a:gd name="csX16" fmla="*/ 545577 w 1765354"/>
              <a:gd name="csY16" fmla="*/ 1082040 h 1264920"/>
              <a:gd name="csX17" fmla="*/ 537957 w 1765354"/>
              <a:gd name="csY17" fmla="*/ 960120 h 1264920"/>
              <a:gd name="csX18" fmla="*/ 501762 w 1765354"/>
              <a:gd name="csY18" fmla="*/ 954405 h 1264920"/>
              <a:gd name="csX19" fmla="*/ 431277 w 1765354"/>
              <a:gd name="csY19" fmla="*/ 914400 h 1264920"/>
              <a:gd name="csX20" fmla="*/ 368412 w 1765354"/>
              <a:gd name="csY20" fmla="*/ 874395 h 1264920"/>
              <a:gd name="csX21" fmla="*/ 343647 w 1765354"/>
              <a:gd name="csY21" fmla="*/ 849630 h 1264920"/>
              <a:gd name="csX22" fmla="*/ 326502 w 1765354"/>
              <a:gd name="csY22" fmla="*/ 830580 h 1264920"/>
              <a:gd name="csX23" fmla="*/ 276972 w 1765354"/>
              <a:gd name="csY23" fmla="*/ 902970 h 1264920"/>
              <a:gd name="csX24" fmla="*/ 202677 w 1765354"/>
              <a:gd name="csY24" fmla="*/ 895350 h 1264920"/>
              <a:gd name="csX25" fmla="*/ 111237 w 1765354"/>
              <a:gd name="csY25" fmla="*/ 853440 h 1264920"/>
              <a:gd name="csX26" fmla="*/ 75042 w 1765354"/>
              <a:gd name="csY26" fmla="*/ 836295 h 1264920"/>
              <a:gd name="csX27" fmla="*/ 747 w 1765354"/>
              <a:gd name="csY27" fmla="*/ 826770 h 1264920"/>
              <a:gd name="csX28" fmla="*/ 33132 w 1765354"/>
              <a:gd name="csY28" fmla="*/ 754380 h 1264920"/>
              <a:gd name="csX29" fmla="*/ 73137 w 1765354"/>
              <a:gd name="csY29" fmla="*/ 678180 h 1264920"/>
              <a:gd name="csX30" fmla="*/ 80757 w 1765354"/>
              <a:gd name="csY30" fmla="*/ 655320 h 1264920"/>
              <a:gd name="csX31" fmla="*/ 67422 w 1765354"/>
              <a:gd name="csY31" fmla="*/ 468630 h 1264920"/>
              <a:gd name="csX32" fmla="*/ 75042 w 1765354"/>
              <a:gd name="csY32" fmla="*/ 400050 h 1264920"/>
              <a:gd name="csX33" fmla="*/ 71232 w 1765354"/>
              <a:gd name="csY33" fmla="*/ 302895 h 1264920"/>
              <a:gd name="csX34" fmla="*/ 76947 w 1765354"/>
              <a:gd name="csY34" fmla="*/ 241935 h 1264920"/>
              <a:gd name="csX35" fmla="*/ 149337 w 1765354"/>
              <a:gd name="csY35" fmla="*/ 60960 h 1264920"/>
              <a:gd name="csX36" fmla="*/ 195057 w 1765354"/>
              <a:gd name="csY36" fmla="*/ 45720 h 1264920"/>
              <a:gd name="csX37" fmla="*/ 225537 w 1765354"/>
              <a:gd name="csY37" fmla="*/ 22860 h 1264920"/>
              <a:gd name="csX38" fmla="*/ 256017 w 1765354"/>
              <a:gd name="csY38" fmla="*/ 0 h 1264920"/>
              <a:gd name="csX0" fmla="*/ 1614282 w 1765354"/>
              <a:gd name="csY0" fmla="*/ 779145 h 1264920"/>
              <a:gd name="csX1" fmla="*/ 1688577 w 1765354"/>
              <a:gd name="csY1" fmla="*/ 769620 h 1264920"/>
              <a:gd name="csX2" fmla="*/ 1732392 w 1765354"/>
              <a:gd name="csY2" fmla="*/ 763905 h 1264920"/>
              <a:gd name="csX3" fmla="*/ 1730487 w 1765354"/>
              <a:gd name="csY3" fmla="*/ 855345 h 1264920"/>
              <a:gd name="csX4" fmla="*/ 1726677 w 1765354"/>
              <a:gd name="csY4" fmla="*/ 922020 h 1264920"/>
              <a:gd name="csX5" fmla="*/ 1703817 w 1765354"/>
              <a:gd name="csY5" fmla="*/ 1005840 h 1264920"/>
              <a:gd name="csX6" fmla="*/ 1764778 w 1765354"/>
              <a:gd name="csY6" fmla="*/ 1043943 h 1264920"/>
              <a:gd name="csX7" fmla="*/ 1658097 w 1765354"/>
              <a:gd name="csY7" fmla="*/ 1051560 h 1264920"/>
              <a:gd name="csX8" fmla="*/ 911337 w 1765354"/>
              <a:gd name="csY8" fmla="*/ 1264920 h 1264920"/>
              <a:gd name="csX9" fmla="*/ 888477 w 1765354"/>
              <a:gd name="csY9" fmla="*/ 1257300 h 1264920"/>
              <a:gd name="csX10" fmla="*/ 850377 w 1765354"/>
              <a:gd name="csY10" fmla="*/ 1249680 h 1264920"/>
              <a:gd name="csX11" fmla="*/ 789417 w 1765354"/>
              <a:gd name="csY11" fmla="*/ 1219200 h 1264920"/>
              <a:gd name="csX12" fmla="*/ 758937 w 1765354"/>
              <a:gd name="csY12" fmla="*/ 1203960 h 1264920"/>
              <a:gd name="csX13" fmla="*/ 682737 w 1765354"/>
              <a:gd name="csY13" fmla="*/ 1150620 h 1264920"/>
              <a:gd name="csX14" fmla="*/ 621777 w 1765354"/>
              <a:gd name="csY14" fmla="*/ 1135380 h 1264920"/>
              <a:gd name="csX15" fmla="*/ 583677 w 1765354"/>
              <a:gd name="csY15" fmla="*/ 1104900 h 1264920"/>
              <a:gd name="csX16" fmla="*/ 545577 w 1765354"/>
              <a:gd name="csY16" fmla="*/ 1082040 h 1264920"/>
              <a:gd name="csX17" fmla="*/ 488427 w 1765354"/>
              <a:gd name="csY17" fmla="*/ 1009650 h 1264920"/>
              <a:gd name="csX18" fmla="*/ 501762 w 1765354"/>
              <a:gd name="csY18" fmla="*/ 954405 h 1264920"/>
              <a:gd name="csX19" fmla="*/ 431277 w 1765354"/>
              <a:gd name="csY19" fmla="*/ 914400 h 1264920"/>
              <a:gd name="csX20" fmla="*/ 368412 w 1765354"/>
              <a:gd name="csY20" fmla="*/ 874395 h 1264920"/>
              <a:gd name="csX21" fmla="*/ 343647 w 1765354"/>
              <a:gd name="csY21" fmla="*/ 849630 h 1264920"/>
              <a:gd name="csX22" fmla="*/ 326502 w 1765354"/>
              <a:gd name="csY22" fmla="*/ 830580 h 1264920"/>
              <a:gd name="csX23" fmla="*/ 276972 w 1765354"/>
              <a:gd name="csY23" fmla="*/ 902970 h 1264920"/>
              <a:gd name="csX24" fmla="*/ 202677 w 1765354"/>
              <a:gd name="csY24" fmla="*/ 895350 h 1264920"/>
              <a:gd name="csX25" fmla="*/ 111237 w 1765354"/>
              <a:gd name="csY25" fmla="*/ 853440 h 1264920"/>
              <a:gd name="csX26" fmla="*/ 75042 w 1765354"/>
              <a:gd name="csY26" fmla="*/ 836295 h 1264920"/>
              <a:gd name="csX27" fmla="*/ 747 w 1765354"/>
              <a:gd name="csY27" fmla="*/ 826770 h 1264920"/>
              <a:gd name="csX28" fmla="*/ 33132 w 1765354"/>
              <a:gd name="csY28" fmla="*/ 754380 h 1264920"/>
              <a:gd name="csX29" fmla="*/ 73137 w 1765354"/>
              <a:gd name="csY29" fmla="*/ 678180 h 1264920"/>
              <a:gd name="csX30" fmla="*/ 80757 w 1765354"/>
              <a:gd name="csY30" fmla="*/ 655320 h 1264920"/>
              <a:gd name="csX31" fmla="*/ 67422 w 1765354"/>
              <a:gd name="csY31" fmla="*/ 468630 h 1264920"/>
              <a:gd name="csX32" fmla="*/ 75042 w 1765354"/>
              <a:gd name="csY32" fmla="*/ 400050 h 1264920"/>
              <a:gd name="csX33" fmla="*/ 71232 w 1765354"/>
              <a:gd name="csY33" fmla="*/ 302895 h 1264920"/>
              <a:gd name="csX34" fmla="*/ 76947 w 1765354"/>
              <a:gd name="csY34" fmla="*/ 241935 h 1264920"/>
              <a:gd name="csX35" fmla="*/ 149337 w 1765354"/>
              <a:gd name="csY35" fmla="*/ 60960 h 1264920"/>
              <a:gd name="csX36" fmla="*/ 195057 w 1765354"/>
              <a:gd name="csY36" fmla="*/ 45720 h 1264920"/>
              <a:gd name="csX37" fmla="*/ 225537 w 1765354"/>
              <a:gd name="csY37" fmla="*/ 22860 h 1264920"/>
              <a:gd name="csX38" fmla="*/ 256017 w 1765354"/>
              <a:gd name="csY38" fmla="*/ 0 h 1264920"/>
              <a:gd name="csX0" fmla="*/ 1614282 w 1765354"/>
              <a:gd name="csY0" fmla="*/ 779145 h 1264920"/>
              <a:gd name="csX1" fmla="*/ 1688577 w 1765354"/>
              <a:gd name="csY1" fmla="*/ 769620 h 1264920"/>
              <a:gd name="csX2" fmla="*/ 1732392 w 1765354"/>
              <a:gd name="csY2" fmla="*/ 763905 h 1264920"/>
              <a:gd name="csX3" fmla="*/ 1730487 w 1765354"/>
              <a:gd name="csY3" fmla="*/ 855345 h 1264920"/>
              <a:gd name="csX4" fmla="*/ 1726677 w 1765354"/>
              <a:gd name="csY4" fmla="*/ 922020 h 1264920"/>
              <a:gd name="csX5" fmla="*/ 1703817 w 1765354"/>
              <a:gd name="csY5" fmla="*/ 1005840 h 1264920"/>
              <a:gd name="csX6" fmla="*/ 1764778 w 1765354"/>
              <a:gd name="csY6" fmla="*/ 1043943 h 1264920"/>
              <a:gd name="csX7" fmla="*/ 1658097 w 1765354"/>
              <a:gd name="csY7" fmla="*/ 1051560 h 1264920"/>
              <a:gd name="csX8" fmla="*/ 911337 w 1765354"/>
              <a:gd name="csY8" fmla="*/ 1264920 h 1264920"/>
              <a:gd name="csX9" fmla="*/ 888477 w 1765354"/>
              <a:gd name="csY9" fmla="*/ 1257300 h 1264920"/>
              <a:gd name="csX10" fmla="*/ 850377 w 1765354"/>
              <a:gd name="csY10" fmla="*/ 1249680 h 1264920"/>
              <a:gd name="csX11" fmla="*/ 789417 w 1765354"/>
              <a:gd name="csY11" fmla="*/ 1219200 h 1264920"/>
              <a:gd name="csX12" fmla="*/ 758937 w 1765354"/>
              <a:gd name="csY12" fmla="*/ 1203960 h 1264920"/>
              <a:gd name="csX13" fmla="*/ 682737 w 1765354"/>
              <a:gd name="csY13" fmla="*/ 1150620 h 1264920"/>
              <a:gd name="csX14" fmla="*/ 621777 w 1765354"/>
              <a:gd name="csY14" fmla="*/ 1135380 h 1264920"/>
              <a:gd name="csX15" fmla="*/ 583677 w 1765354"/>
              <a:gd name="csY15" fmla="*/ 1104900 h 1264920"/>
              <a:gd name="csX16" fmla="*/ 560817 w 1765354"/>
              <a:gd name="csY16" fmla="*/ 1072515 h 1264920"/>
              <a:gd name="csX17" fmla="*/ 488427 w 1765354"/>
              <a:gd name="csY17" fmla="*/ 1009650 h 1264920"/>
              <a:gd name="csX18" fmla="*/ 501762 w 1765354"/>
              <a:gd name="csY18" fmla="*/ 954405 h 1264920"/>
              <a:gd name="csX19" fmla="*/ 431277 w 1765354"/>
              <a:gd name="csY19" fmla="*/ 914400 h 1264920"/>
              <a:gd name="csX20" fmla="*/ 368412 w 1765354"/>
              <a:gd name="csY20" fmla="*/ 874395 h 1264920"/>
              <a:gd name="csX21" fmla="*/ 343647 w 1765354"/>
              <a:gd name="csY21" fmla="*/ 849630 h 1264920"/>
              <a:gd name="csX22" fmla="*/ 326502 w 1765354"/>
              <a:gd name="csY22" fmla="*/ 830580 h 1264920"/>
              <a:gd name="csX23" fmla="*/ 276972 w 1765354"/>
              <a:gd name="csY23" fmla="*/ 902970 h 1264920"/>
              <a:gd name="csX24" fmla="*/ 202677 w 1765354"/>
              <a:gd name="csY24" fmla="*/ 895350 h 1264920"/>
              <a:gd name="csX25" fmla="*/ 111237 w 1765354"/>
              <a:gd name="csY25" fmla="*/ 853440 h 1264920"/>
              <a:gd name="csX26" fmla="*/ 75042 w 1765354"/>
              <a:gd name="csY26" fmla="*/ 836295 h 1264920"/>
              <a:gd name="csX27" fmla="*/ 747 w 1765354"/>
              <a:gd name="csY27" fmla="*/ 826770 h 1264920"/>
              <a:gd name="csX28" fmla="*/ 33132 w 1765354"/>
              <a:gd name="csY28" fmla="*/ 754380 h 1264920"/>
              <a:gd name="csX29" fmla="*/ 73137 w 1765354"/>
              <a:gd name="csY29" fmla="*/ 678180 h 1264920"/>
              <a:gd name="csX30" fmla="*/ 80757 w 1765354"/>
              <a:gd name="csY30" fmla="*/ 655320 h 1264920"/>
              <a:gd name="csX31" fmla="*/ 67422 w 1765354"/>
              <a:gd name="csY31" fmla="*/ 468630 h 1264920"/>
              <a:gd name="csX32" fmla="*/ 75042 w 1765354"/>
              <a:gd name="csY32" fmla="*/ 400050 h 1264920"/>
              <a:gd name="csX33" fmla="*/ 71232 w 1765354"/>
              <a:gd name="csY33" fmla="*/ 302895 h 1264920"/>
              <a:gd name="csX34" fmla="*/ 76947 w 1765354"/>
              <a:gd name="csY34" fmla="*/ 241935 h 1264920"/>
              <a:gd name="csX35" fmla="*/ 149337 w 1765354"/>
              <a:gd name="csY35" fmla="*/ 60960 h 1264920"/>
              <a:gd name="csX36" fmla="*/ 195057 w 1765354"/>
              <a:gd name="csY36" fmla="*/ 45720 h 1264920"/>
              <a:gd name="csX37" fmla="*/ 225537 w 1765354"/>
              <a:gd name="csY37" fmla="*/ 22860 h 1264920"/>
              <a:gd name="csX38" fmla="*/ 256017 w 1765354"/>
              <a:gd name="csY38" fmla="*/ 0 h 1264920"/>
              <a:gd name="csX0" fmla="*/ 1614282 w 1765354"/>
              <a:gd name="csY0" fmla="*/ 780837 h 1266612"/>
              <a:gd name="csX1" fmla="*/ 1688577 w 1765354"/>
              <a:gd name="csY1" fmla="*/ 771312 h 1266612"/>
              <a:gd name="csX2" fmla="*/ 1732392 w 1765354"/>
              <a:gd name="csY2" fmla="*/ 765597 h 1266612"/>
              <a:gd name="csX3" fmla="*/ 1730487 w 1765354"/>
              <a:gd name="csY3" fmla="*/ 857037 h 1266612"/>
              <a:gd name="csX4" fmla="*/ 1726677 w 1765354"/>
              <a:gd name="csY4" fmla="*/ 923712 h 1266612"/>
              <a:gd name="csX5" fmla="*/ 1703817 w 1765354"/>
              <a:gd name="csY5" fmla="*/ 1007532 h 1266612"/>
              <a:gd name="csX6" fmla="*/ 1764778 w 1765354"/>
              <a:gd name="csY6" fmla="*/ 1045635 h 1266612"/>
              <a:gd name="csX7" fmla="*/ 1658097 w 1765354"/>
              <a:gd name="csY7" fmla="*/ 1053252 h 1266612"/>
              <a:gd name="csX8" fmla="*/ 911337 w 1765354"/>
              <a:gd name="csY8" fmla="*/ 1266612 h 1266612"/>
              <a:gd name="csX9" fmla="*/ 888477 w 1765354"/>
              <a:gd name="csY9" fmla="*/ 1258992 h 1266612"/>
              <a:gd name="csX10" fmla="*/ 850377 w 1765354"/>
              <a:gd name="csY10" fmla="*/ 1251372 h 1266612"/>
              <a:gd name="csX11" fmla="*/ 789417 w 1765354"/>
              <a:gd name="csY11" fmla="*/ 1220892 h 1266612"/>
              <a:gd name="csX12" fmla="*/ 758937 w 1765354"/>
              <a:gd name="csY12" fmla="*/ 1205652 h 1266612"/>
              <a:gd name="csX13" fmla="*/ 682737 w 1765354"/>
              <a:gd name="csY13" fmla="*/ 1152312 h 1266612"/>
              <a:gd name="csX14" fmla="*/ 621777 w 1765354"/>
              <a:gd name="csY14" fmla="*/ 1137072 h 1266612"/>
              <a:gd name="csX15" fmla="*/ 583677 w 1765354"/>
              <a:gd name="csY15" fmla="*/ 1106592 h 1266612"/>
              <a:gd name="csX16" fmla="*/ 560817 w 1765354"/>
              <a:gd name="csY16" fmla="*/ 1074207 h 1266612"/>
              <a:gd name="csX17" fmla="*/ 488427 w 1765354"/>
              <a:gd name="csY17" fmla="*/ 1011342 h 1266612"/>
              <a:gd name="csX18" fmla="*/ 501762 w 1765354"/>
              <a:gd name="csY18" fmla="*/ 956097 h 1266612"/>
              <a:gd name="csX19" fmla="*/ 431277 w 1765354"/>
              <a:gd name="csY19" fmla="*/ 916092 h 1266612"/>
              <a:gd name="csX20" fmla="*/ 368412 w 1765354"/>
              <a:gd name="csY20" fmla="*/ 876087 h 1266612"/>
              <a:gd name="csX21" fmla="*/ 343647 w 1765354"/>
              <a:gd name="csY21" fmla="*/ 851322 h 1266612"/>
              <a:gd name="csX22" fmla="*/ 326502 w 1765354"/>
              <a:gd name="csY22" fmla="*/ 832272 h 1266612"/>
              <a:gd name="csX23" fmla="*/ 276972 w 1765354"/>
              <a:gd name="csY23" fmla="*/ 904662 h 1266612"/>
              <a:gd name="csX24" fmla="*/ 202677 w 1765354"/>
              <a:gd name="csY24" fmla="*/ 897042 h 1266612"/>
              <a:gd name="csX25" fmla="*/ 111237 w 1765354"/>
              <a:gd name="csY25" fmla="*/ 855132 h 1266612"/>
              <a:gd name="csX26" fmla="*/ 75042 w 1765354"/>
              <a:gd name="csY26" fmla="*/ 837987 h 1266612"/>
              <a:gd name="csX27" fmla="*/ 747 w 1765354"/>
              <a:gd name="csY27" fmla="*/ 828462 h 1266612"/>
              <a:gd name="csX28" fmla="*/ 33132 w 1765354"/>
              <a:gd name="csY28" fmla="*/ 756072 h 1266612"/>
              <a:gd name="csX29" fmla="*/ 73137 w 1765354"/>
              <a:gd name="csY29" fmla="*/ 679872 h 1266612"/>
              <a:gd name="csX30" fmla="*/ 80757 w 1765354"/>
              <a:gd name="csY30" fmla="*/ 657012 h 1266612"/>
              <a:gd name="csX31" fmla="*/ 67422 w 1765354"/>
              <a:gd name="csY31" fmla="*/ 470322 h 1266612"/>
              <a:gd name="csX32" fmla="*/ 75042 w 1765354"/>
              <a:gd name="csY32" fmla="*/ 401742 h 1266612"/>
              <a:gd name="csX33" fmla="*/ 71232 w 1765354"/>
              <a:gd name="csY33" fmla="*/ 304587 h 1266612"/>
              <a:gd name="csX34" fmla="*/ 76947 w 1765354"/>
              <a:gd name="csY34" fmla="*/ 243627 h 1266612"/>
              <a:gd name="csX35" fmla="*/ 149337 w 1765354"/>
              <a:gd name="csY35" fmla="*/ 62652 h 1266612"/>
              <a:gd name="csX36" fmla="*/ 195057 w 1765354"/>
              <a:gd name="csY36" fmla="*/ 47412 h 1266612"/>
              <a:gd name="csX37" fmla="*/ 225537 w 1765354"/>
              <a:gd name="csY37" fmla="*/ 24552 h 1266612"/>
              <a:gd name="csX38" fmla="*/ 256017 w 1765354"/>
              <a:gd name="csY38" fmla="*/ 1692 h 1266612"/>
              <a:gd name="csX39" fmla="*/ 259828 w 1765354"/>
              <a:gd name="csY39" fmla="*/ 1695 h 1266612"/>
              <a:gd name="csX0" fmla="*/ 1614282 w 1765354"/>
              <a:gd name="csY0" fmla="*/ 779237 h 1265012"/>
              <a:gd name="csX1" fmla="*/ 1688577 w 1765354"/>
              <a:gd name="csY1" fmla="*/ 769712 h 1265012"/>
              <a:gd name="csX2" fmla="*/ 1732392 w 1765354"/>
              <a:gd name="csY2" fmla="*/ 763997 h 1265012"/>
              <a:gd name="csX3" fmla="*/ 1730487 w 1765354"/>
              <a:gd name="csY3" fmla="*/ 855437 h 1265012"/>
              <a:gd name="csX4" fmla="*/ 1726677 w 1765354"/>
              <a:gd name="csY4" fmla="*/ 922112 h 1265012"/>
              <a:gd name="csX5" fmla="*/ 1703817 w 1765354"/>
              <a:gd name="csY5" fmla="*/ 1005932 h 1265012"/>
              <a:gd name="csX6" fmla="*/ 1764778 w 1765354"/>
              <a:gd name="csY6" fmla="*/ 1044035 h 1265012"/>
              <a:gd name="csX7" fmla="*/ 1658097 w 1765354"/>
              <a:gd name="csY7" fmla="*/ 1051652 h 1265012"/>
              <a:gd name="csX8" fmla="*/ 911337 w 1765354"/>
              <a:gd name="csY8" fmla="*/ 1265012 h 1265012"/>
              <a:gd name="csX9" fmla="*/ 888477 w 1765354"/>
              <a:gd name="csY9" fmla="*/ 1257392 h 1265012"/>
              <a:gd name="csX10" fmla="*/ 850377 w 1765354"/>
              <a:gd name="csY10" fmla="*/ 1249772 h 1265012"/>
              <a:gd name="csX11" fmla="*/ 789417 w 1765354"/>
              <a:gd name="csY11" fmla="*/ 1219292 h 1265012"/>
              <a:gd name="csX12" fmla="*/ 758937 w 1765354"/>
              <a:gd name="csY12" fmla="*/ 1204052 h 1265012"/>
              <a:gd name="csX13" fmla="*/ 682737 w 1765354"/>
              <a:gd name="csY13" fmla="*/ 1150712 h 1265012"/>
              <a:gd name="csX14" fmla="*/ 621777 w 1765354"/>
              <a:gd name="csY14" fmla="*/ 1135472 h 1265012"/>
              <a:gd name="csX15" fmla="*/ 583677 w 1765354"/>
              <a:gd name="csY15" fmla="*/ 1104992 h 1265012"/>
              <a:gd name="csX16" fmla="*/ 560817 w 1765354"/>
              <a:gd name="csY16" fmla="*/ 1072607 h 1265012"/>
              <a:gd name="csX17" fmla="*/ 488427 w 1765354"/>
              <a:gd name="csY17" fmla="*/ 1009742 h 1265012"/>
              <a:gd name="csX18" fmla="*/ 501762 w 1765354"/>
              <a:gd name="csY18" fmla="*/ 954497 h 1265012"/>
              <a:gd name="csX19" fmla="*/ 431277 w 1765354"/>
              <a:gd name="csY19" fmla="*/ 914492 h 1265012"/>
              <a:gd name="csX20" fmla="*/ 368412 w 1765354"/>
              <a:gd name="csY20" fmla="*/ 874487 h 1265012"/>
              <a:gd name="csX21" fmla="*/ 343647 w 1765354"/>
              <a:gd name="csY21" fmla="*/ 849722 h 1265012"/>
              <a:gd name="csX22" fmla="*/ 326502 w 1765354"/>
              <a:gd name="csY22" fmla="*/ 830672 h 1265012"/>
              <a:gd name="csX23" fmla="*/ 276972 w 1765354"/>
              <a:gd name="csY23" fmla="*/ 903062 h 1265012"/>
              <a:gd name="csX24" fmla="*/ 202677 w 1765354"/>
              <a:gd name="csY24" fmla="*/ 895442 h 1265012"/>
              <a:gd name="csX25" fmla="*/ 111237 w 1765354"/>
              <a:gd name="csY25" fmla="*/ 853532 h 1265012"/>
              <a:gd name="csX26" fmla="*/ 75042 w 1765354"/>
              <a:gd name="csY26" fmla="*/ 836387 h 1265012"/>
              <a:gd name="csX27" fmla="*/ 747 w 1765354"/>
              <a:gd name="csY27" fmla="*/ 826862 h 1265012"/>
              <a:gd name="csX28" fmla="*/ 33132 w 1765354"/>
              <a:gd name="csY28" fmla="*/ 754472 h 1265012"/>
              <a:gd name="csX29" fmla="*/ 73137 w 1765354"/>
              <a:gd name="csY29" fmla="*/ 678272 h 1265012"/>
              <a:gd name="csX30" fmla="*/ 80757 w 1765354"/>
              <a:gd name="csY30" fmla="*/ 655412 h 1265012"/>
              <a:gd name="csX31" fmla="*/ 67422 w 1765354"/>
              <a:gd name="csY31" fmla="*/ 468722 h 1265012"/>
              <a:gd name="csX32" fmla="*/ 75042 w 1765354"/>
              <a:gd name="csY32" fmla="*/ 400142 h 1265012"/>
              <a:gd name="csX33" fmla="*/ 71232 w 1765354"/>
              <a:gd name="csY33" fmla="*/ 302987 h 1265012"/>
              <a:gd name="csX34" fmla="*/ 76947 w 1765354"/>
              <a:gd name="csY34" fmla="*/ 242027 h 1265012"/>
              <a:gd name="csX35" fmla="*/ 149337 w 1765354"/>
              <a:gd name="csY35" fmla="*/ 61052 h 1265012"/>
              <a:gd name="csX36" fmla="*/ 195057 w 1765354"/>
              <a:gd name="csY36" fmla="*/ 45812 h 1265012"/>
              <a:gd name="csX37" fmla="*/ 225537 w 1765354"/>
              <a:gd name="csY37" fmla="*/ 22952 h 1265012"/>
              <a:gd name="csX38" fmla="*/ 256017 w 1765354"/>
              <a:gd name="csY38" fmla="*/ 92 h 1265012"/>
              <a:gd name="csX39" fmla="*/ 572248 w 1765354"/>
              <a:gd name="csY39" fmla="*/ 112490 h 1265012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0343 w 1765354"/>
              <a:gd name="csY40" fmla="*/ 104872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619873 w 1765354"/>
              <a:gd name="csY40" fmla="*/ 15630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572248 w 1765354"/>
              <a:gd name="csY41" fmla="*/ 12963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635113 w 1765354"/>
              <a:gd name="csY42" fmla="*/ 169642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1069453 w 1765354"/>
              <a:gd name="csY42" fmla="*/ 34299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1069453 w 1765354"/>
              <a:gd name="csY42" fmla="*/ 34299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12278 w 1765354"/>
              <a:gd name="csY43" fmla="*/ 245842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880858 w 1765354"/>
              <a:gd name="csY44" fmla="*/ 29346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28483 w 1765354"/>
              <a:gd name="csY45" fmla="*/ 28965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55153 w 1765354"/>
              <a:gd name="csY46" fmla="*/ 24012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89443 w 1765354"/>
              <a:gd name="csY47" fmla="*/ 24774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997063 w 1765354"/>
              <a:gd name="csY48" fmla="*/ 314422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1101838 w 1765354"/>
              <a:gd name="csY48" fmla="*/ 41157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1101838 w 1765354"/>
              <a:gd name="csY48" fmla="*/ 411577 h 1265014"/>
              <a:gd name="csX49" fmla="*/ 1101838 w 1765354"/>
              <a:gd name="csY49" fmla="*/ 41157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1101838 w 1765354"/>
              <a:gd name="csY48" fmla="*/ 411577 h 1265014"/>
              <a:gd name="csX49" fmla="*/ 1118983 w 1765354"/>
              <a:gd name="csY49" fmla="*/ 51063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1101838 w 1765354"/>
              <a:gd name="csY48" fmla="*/ 411577 h 1265014"/>
              <a:gd name="csX49" fmla="*/ 1120888 w 1765354"/>
              <a:gd name="csY49" fmla="*/ 527782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1101838 w 1765354"/>
              <a:gd name="csY48" fmla="*/ 411577 h 1265014"/>
              <a:gd name="csX49" fmla="*/ 1120888 w 1765354"/>
              <a:gd name="csY49" fmla="*/ 527782 h 1265014"/>
              <a:gd name="csX50" fmla="*/ 1120888 w 1765354"/>
              <a:gd name="csY50" fmla="*/ 52206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1101838 w 1765354"/>
              <a:gd name="csY48" fmla="*/ 411577 h 1265014"/>
              <a:gd name="csX49" fmla="*/ 1120888 w 1765354"/>
              <a:gd name="csY49" fmla="*/ 527782 h 1265014"/>
              <a:gd name="csX50" fmla="*/ 1225663 w 1765354"/>
              <a:gd name="csY50" fmla="*/ 501112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1101838 w 1765354"/>
              <a:gd name="csY48" fmla="*/ 411577 h 1265014"/>
              <a:gd name="csX49" fmla="*/ 1120888 w 1765354"/>
              <a:gd name="csY49" fmla="*/ 527782 h 1265014"/>
              <a:gd name="csX50" fmla="*/ 1225663 w 1765354"/>
              <a:gd name="csY50" fmla="*/ 501112 h 1265014"/>
              <a:gd name="csX51" fmla="*/ 1227568 w 1765354"/>
              <a:gd name="csY51" fmla="*/ 504922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1101838 w 1765354"/>
              <a:gd name="csY48" fmla="*/ 411577 h 1265014"/>
              <a:gd name="csX49" fmla="*/ 1120888 w 1765354"/>
              <a:gd name="csY49" fmla="*/ 527782 h 1265014"/>
              <a:gd name="csX50" fmla="*/ 1225663 w 1765354"/>
              <a:gd name="csY50" fmla="*/ 501112 h 1265014"/>
              <a:gd name="csX51" fmla="*/ 1233283 w 1765354"/>
              <a:gd name="csY51" fmla="*/ 546832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1101838 w 1765354"/>
              <a:gd name="csY48" fmla="*/ 411577 h 1265014"/>
              <a:gd name="csX49" fmla="*/ 1120888 w 1765354"/>
              <a:gd name="csY49" fmla="*/ 527782 h 1265014"/>
              <a:gd name="csX50" fmla="*/ 1225663 w 1765354"/>
              <a:gd name="csY50" fmla="*/ 501112 h 1265014"/>
              <a:gd name="csX51" fmla="*/ 1233283 w 1765354"/>
              <a:gd name="csY51" fmla="*/ 546832 h 1265014"/>
              <a:gd name="csX52" fmla="*/ 1235188 w 1765354"/>
              <a:gd name="csY52" fmla="*/ 550642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1101838 w 1765354"/>
              <a:gd name="csY48" fmla="*/ 411577 h 1265014"/>
              <a:gd name="csX49" fmla="*/ 1120888 w 1765354"/>
              <a:gd name="csY49" fmla="*/ 527782 h 1265014"/>
              <a:gd name="csX50" fmla="*/ 1225663 w 1765354"/>
              <a:gd name="csY50" fmla="*/ 501112 h 1265014"/>
              <a:gd name="csX51" fmla="*/ 1233283 w 1765354"/>
              <a:gd name="csY51" fmla="*/ 546832 h 1265014"/>
              <a:gd name="csX52" fmla="*/ 1315198 w 1765354"/>
              <a:gd name="csY52" fmla="*/ 52587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1101838 w 1765354"/>
              <a:gd name="csY48" fmla="*/ 411577 h 1265014"/>
              <a:gd name="csX49" fmla="*/ 1120888 w 1765354"/>
              <a:gd name="csY49" fmla="*/ 527782 h 1265014"/>
              <a:gd name="csX50" fmla="*/ 1225663 w 1765354"/>
              <a:gd name="csY50" fmla="*/ 501112 h 1265014"/>
              <a:gd name="csX51" fmla="*/ 1233283 w 1765354"/>
              <a:gd name="csY51" fmla="*/ 546832 h 1265014"/>
              <a:gd name="csX52" fmla="*/ 1315198 w 1765354"/>
              <a:gd name="csY52" fmla="*/ 525877 h 1265014"/>
              <a:gd name="csX53" fmla="*/ 1309483 w 1765354"/>
              <a:gd name="csY53" fmla="*/ 52587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1101838 w 1765354"/>
              <a:gd name="csY48" fmla="*/ 411577 h 1265014"/>
              <a:gd name="csX49" fmla="*/ 1120888 w 1765354"/>
              <a:gd name="csY49" fmla="*/ 527782 h 1265014"/>
              <a:gd name="csX50" fmla="*/ 1225663 w 1765354"/>
              <a:gd name="csY50" fmla="*/ 501112 h 1265014"/>
              <a:gd name="csX51" fmla="*/ 1233283 w 1765354"/>
              <a:gd name="csY51" fmla="*/ 546832 h 1265014"/>
              <a:gd name="csX52" fmla="*/ 1315198 w 1765354"/>
              <a:gd name="csY52" fmla="*/ 525877 h 1265014"/>
              <a:gd name="csX53" fmla="*/ 1385683 w 1765354"/>
              <a:gd name="csY53" fmla="*/ 57921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1101838 w 1765354"/>
              <a:gd name="csY48" fmla="*/ 411577 h 1265014"/>
              <a:gd name="csX49" fmla="*/ 1120888 w 1765354"/>
              <a:gd name="csY49" fmla="*/ 527782 h 1265014"/>
              <a:gd name="csX50" fmla="*/ 1225663 w 1765354"/>
              <a:gd name="csY50" fmla="*/ 501112 h 1265014"/>
              <a:gd name="csX51" fmla="*/ 1233283 w 1765354"/>
              <a:gd name="csY51" fmla="*/ 546832 h 1265014"/>
              <a:gd name="csX52" fmla="*/ 1315198 w 1765354"/>
              <a:gd name="csY52" fmla="*/ 525877 h 1265014"/>
              <a:gd name="csX53" fmla="*/ 1385683 w 1765354"/>
              <a:gd name="csY53" fmla="*/ 579217 h 1265014"/>
              <a:gd name="csX54" fmla="*/ 1391398 w 1765354"/>
              <a:gd name="csY54" fmla="*/ 58302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1101838 w 1765354"/>
              <a:gd name="csY48" fmla="*/ 411577 h 1265014"/>
              <a:gd name="csX49" fmla="*/ 1120888 w 1765354"/>
              <a:gd name="csY49" fmla="*/ 527782 h 1265014"/>
              <a:gd name="csX50" fmla="*/ 1225663 w 1765354"/>
              <a:gd name="csY50" fmla="*/ 501112 h 1265014"/>
              <a:gd name="csX51" fmla="*/ 1233283 w 1765354"/>
              <a:gd name="csY51" fmla="*/ 546832 h 1265014"/>
              <a:gd name="csX52" fmla="*/ 1315198 w 1765354"/>
              <a:gd name="csY52" fmla="*/ 525877 h 1265014"/>
              <a:gd name="csX53" fmla="*/ 1385683 w 1765354"/>
              <a:gd name="csY53" fmla="*/ 579217 h 1265014"/>
              <a:gd name="csX54" fmla="*/ 1393303 w 1765354"/>
              <a:gd name="csY54" fmla="*/ 649702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1101838 w 1765354"/>
              <a:gd name="csY48" fmla="*/ 411577 h 1265014"/>
              <a:gd name="csX49" fmla="*/ 1120888 w 1765354"/>
              <a:gd name="csY49" fmla="*/ 527782 h 1265014"/>
              <a:gd name="csX50" fmla="*/ 1225663 w 1765354"/>
              <a:gd name="csY50" fmla="*/ 501112 h 1265014"/>
              <a:gd name="csX51" fmla="*/ 1233283 w 1765354"/>
              <a:gd name="csY51" fmla="*/ 546832 h 1265014"/>
              <a:gd name="csX52" fmla="*/ 1315198 w 1765354"/>
              <a:gd name="csY52" fmla="*/ 525877 h 1265014"/>
              <a:gd name="csX53" fmla="*/ 1385683 w 1765354"/>
              <a:gd name="csY53" fmla="*/ 579217 h 1265014"/>
              <a:gd name="csX54" fmla="*/ 1393303 w 1765354"/>
              <a:gd name="csY54" fmla="*/ 649702 h 1265014"/>
              <a:gd name="csX55" fmla="*/ 1389493 w 1765354"/>
              <a:gd name="csY55" fmla="*/ 649702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1101838 w 1765354"/>
              <a:gd name="csY48" fmla="*/ 411577 h 1265014"/>
              <a:gd name="csX49" fmla="*/ 1120888 w 1765354"/>
              <a:gd name="csY49" fmla="*/ 527782 h 1265014"/>
              <a:gd name="csX50" fmla="*/ 1225663 w 1765354"/>
              <a:gd name="csY50" fmla="*/ 501112 h 1265014"/>
              <a:gd name="csX51" fmla="*/ 1233283 w 1765354"/>
              <a:gd name="csY51" fmla="*/ 546832 h 1265014"/>
              <a:gd name="csX52" fmla="*/ 1315198 w 1765354"/>
              <a:gd name="csY52" fmla="*/ 525877 h 1265014"/>
              <a:gd name="csX53" fmla="*/ 1385683 w 1765354"/>
              <a:gd name="csY53" fmla="*/ 579217 h 1265014"/>
              <a:gd name="csX54" fmla="*/ 1393303 w 1765354"/>
              <a:gd name="csY54" fmla="*/ 649702 h 1265014"/>
              <a:gd name="csX55" fmla="*/ 1492363 w 1765354"/>
              <a:gd name="csY55" fmla="*/ 67446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1101838 w 1765354"/>
              <a:gd name="csY48" fmla="*/ 411577 h 1265014"/>
              <a:gd name="csX49" fmla="*/ 1120888 w 1765354"/>
              <a:gd name="csY49" fmla="*/ 527782 h 1265014"/>
              <a:gd name="csX50" fmla="*/ 1225663 w 1765354"/>
              <a:gd name="csY50" fmla="*/ 501112 h 1265014"/>
              <a:gd name="csX51" fmla="*/ 1233283 w 1765354"/>
              <a:gd name="csY51" fmla="*/ 546832 h 1265014"/>
              <a:gd name="csX52" fmla="*/ 1315198 w 1765354"/>
              <a:gd name="csY52" fmla="*/ 525877 h 1265014"/>
              <a:gd name="csX53" fmla="*/ 1385683 w 1765354"/>
              <a:gd name="csY53" fmla="*/ 579217 h 1265014"/>
              <a:gd name="csX54" fmla="*/ 1393303 w 1765354"/>
              <a:gd name="csY54" fmla="*/ 649702 h 1265014"/>
              <a:gd name="csX55" fmla="*/ 1492363 w 1765354"/>
              <a:gd name="csY55" fmla="*/ 674467 h 1265014"/>
              <a:gd name="csX56" fmla="*/ 1496173 w 1765354"/>
              <a:gd name="csY56" fmla="*/ 67065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1101838 w 1765354"/>
              <a:gd name="csY48" fmla="*/ 411577 h 1265014"/>
              <a:gd name="csX49" fmla="*/ 1120888 w 1765354"/>
              <a:gd name="csY49" fmla="*/ 527782 h 1265014"/>
              <a:gd name="csX50" fmla="*/ 1225663 w 1765354"/>
              <a:gd name="csY50" fmla="*/ 501112 h 1265014"/>
              <a:gd name="csX51" fmla="*/ 1233283 w 1765354"/>
              <a:gd name="csY51" fmla="*/ 546832 h 1265014"/>
              <a:gd name="csX52" fmla="*/ 1315198 w 1765354"/>
              <a:gd name="csY52" fmla="*/ 525877 h 1265014"/>
              <a:gd name="csX53" fmla="*/ 1385683 w 1765354"/>
              <a:gd name="csY53" fmla="*/ 579217 h 1265014"/>
              <a:gd name="csX54" fmla="*/ 1393303 w 1765354"/>
              <a:gd name="csY54" fmla="*/ 649702 h 1265014"/>
              <a:gd name="csX55" fmla="*/ 1492363 w 1765354"/>
              <a:gd name="csY55" fmla="*/ 674467 h 1265014"/>
              <a:gd name="csX56" fmla="*/ 1524748 w 1765354"/>
              <a:gd name="csY56" fmla="*/ 754477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1101838 w 1765354"/>
              <a:gd name="csY48" fmla="*/ 411577 h 1265014"/>
              <a:gd name="csX49" fmla="*/ 1120888 w 1765354"/>
              <a:gd name="csY49" fmla="*/ 527782 h 1265014"/>
              <a:gd name="csX50" fmla="*/ 1225663 w 1765354"/>
              <a:gd name="csY50" fmla="*/ 501112 h 1265014"/>
              <a:gd name="csX51" fmla="*/ 1233283 w 1765354"/>
              <a:gd name="csY51" fmla="*/ 546832 h 1265014"/>
              <a:gd name="csX52" fmla="*/ 1315198 w 1765354"/>
              <a:gd name="csY52" fmla="*/ 525877 h 1265014"/>
              <a:gd name="csX53" fmla="*/ 1385683 w 1765354"/>
              <a:gd name="csY53" fmla="*/ 579217 h 1265014"/>
              <a:gd name="csX54" fmla="*/ 1393303 w 1765354"/>
              <a:gd name="csY54" fmla="*/ 649702 h 1265014"/>
              <a:gd name="csX55" fmla="*/ 1492363 w 1765354"/>
              <a:gd name="csY55" fmla="*/ 674467 h 1265014"/>
              <a:gd name="csX56" fmla="*/ 1524748 w 1765354"/>
              <a:gd name="csY56" fmla="*/ 754477 h 1265014"/>
              <a:gd name="csX57" fmla="*/ 1536178 w 1765354"/>
              <a:gd name="csY57" fmla="*/ 764002 h 1265014"/>
              <a:gd name="csX0" fmla="*/ 1614282 w 1765354"/>
              <a:gd name="csY0" fmla="*/ 779239 h 1265014"/>
              <a:gd name="csX1" fmla="*/ 1688577 w 1765354"/>
              <a:gd name="csY1" fmla="*/ 769714 h 1265014"/>
              <a:gd name="csX2" fmla="*/ 1732392 w 1765354"/>
              <a:gd name="csY2" fmla="*/ 763999 h 1265014"/>
              <a:gd name="csX3" fmla="*/ 1730487 w 1765354"/>
              <a:gd name="csY3" fmla="*/ 855439 h 1265014"/>
              <a:gd name="csX4" fmla="*/ 1726677 w 1765354"/>
              <a:gd name="csY4" fmla="*/ 922114 h 1265014"/>
              <a:gd name="csX5" fmla="*/ 1703817 w 1765354"/>
              <a:gd name="csY5" fmla="*/ 1005934 h 1265014"/>
              <a:gd name="csX6" fmla="*/ 1764778 w 1765354"/>
              <a:gd name="csY6" fmla="*/ 1044037 h 1265014"/>
              <a:gd name="csX7" fmla="*/ 1658097 w 1765354"/>
              <a:gd name="csY7" fmla="*/ 1051654 h 1265014"/>
              <a:gd name="csX8" fmla="*/ 911337 w 1765354"/>
              <a:gd name="csY8" fmla="*/ 1265014 h 1265014"/>
              <a:gd name="csX9" fmla="*/ 888477 w 1765354"/>
              <a:gd name="csY9" fmla="*/ 1257394 h 1265014"/>
              <a:gd name="csX10" fmla="*/ 850377 w 1765354"/>
              <a:gd name="csY10" fmla="*/ 1249774 h 1265014"/>
              <a:gd name="csX11" fmla="*/ 789417 w 1765354"/>
              <a:gd name="csY11" fmla="*/ 1219294 h 1265014"/>
              <a:gd name="csX12" fmla="*/ 758937 w 1765354"/>
              <a:gd name="csY12" fmla="*/ 1204054 h 1265014"/>
              <a:gd name="csX13" fmla="*/ 682737 w 1765354"/>
              <a:gd name="csY13" fmla="*/ 1150714 h 1265014"/>
              <a:gd name="csX14" fmla="*/ 621777 w 1765354"/>
              <a:gd name="csY14" fmla="*/ 1135474 h 1265014"/>
              <a:gd name="csX15" fmla="*/ 583677 w 1765354"/>
              <a:gd name="csY15" fmla="*/ 1104994 h 1265014"/>
              <a:gd name="csX16" fmla="*/ 560817 w 1765354"/>
              <a:gd name="csY16" fmla="*/ 1072609 h 1265014"/>
              <a:gd name="csX17" fmla="*/ 488427 w 1765354"/>
              <a:gd name="csY17" fmla="*/ 1009744 h 1265014"/>
              <a:gd name="csX18" fmla="*/ 501762 w 1765354"/>
              <a:gd name="csY18" fmla="*/ 954499 h 1265014"/>
              <a:gd name="csX19" fmla="*/ 431277 w 1765354"/>
              <a:gd name="csY19" fmla="*/ 914494 h 1265014"/>
              <a:gd name="csX20" fmla="*/ 368412 w 1765354"/>
              <a:gd name="csY20" fmla="*/ 874489 h 1265014"/>
              <a:gd name="csX21" fmla="*/ 343647 w 1765354"/>
              <a:gd name="csY21" fmla="*/ 849724 h 1265014"/>
              <a:gd name="csX22" fmla="*/ 326502 w 1765354"/>
              <a:gd name="csY22" fmla="*/ 830674 h 1265014"/>
              <a:gd name="csX23" fmla="*/ 276972 w 1765354"/>
              <a:gd name="csY23" fmla="*/ 903064 h 1265014"/>
              <a:gd name="csX24" fmla="*/ 202677 w 1765354"/>
              <a:gd name="csY24" fmla="*/ 895444 h 1265014"/>
              <a:gd name="csX25" fmla="*/ 111237 w 1765354"/>
              <a:gd name="csY25" fmla="*/ 853534 h 1265014"/>
              <a:gd name="csX26" fmla="*/ 75042 w 1765354"/>
              <a:gd name="csY26" fmla="*/ 836389 h 1265014"/>
              <a:gd name="csX27" fmla="*/ 747 w 1765354"/>
              <a:gd name="csY27" fmla="*/ 826864 h 1265014"/>
              <a:gd name="csX28" fmla="*/ 33132 w 1765354"/>
              <a:gd name="csY28" fmla="*/ 754474 h 1265014"/>
              <a:gd name="csX29" fmla="*/ 73137 w 1765354"/>
              <a:gd name="csY29" fmla="*/ 678274 h 1265014"/>
              <a:gd name="csX30" fmla="*/ 80757 w 1765354"/>
              <a:gd name="csY30" fmla="*/ 655414 h 1265014"/>
              <a:gd name="csX31" fmla="*/ 67422 w 1765354"/>
              <a:gd name="csY31" fmla="*/ 468724 h 1265014"/>
              <a:gd name="csX32" fmla="*/ 75042 w 1765354"/>
              <a:gd name="csY32" fmla="*/ 400144 h 1265014"/>
              <a:gd name="csX33" fmla="*/ 71232 w 1765354"/>
              <a:gd name="csY33" fmla="*/ 302989 h 1265014"/>
              <a:gd name="csX34" fmla="*/ 76947 w 1765354"/>
              <a:gd name="csY34" fmla="*/ 242029 h 1265014"/>
              <a:gd name="csX35" fmla="*/ 149337 w 1765354"/>
              <a:gd name="csY35" fmla="*/ 61054 h 1265014"/>
              <a:gd name="csX36" fmla="*/ 195057 w 1765354"/>
              <a:gd name="csY36" fmla="*/ 45814 h 1265014"/>
              <a:gd name="csX37" fmla="*/ 225537 w 1765354"/>
              <a:gd name="csY37" fmla="*/ 22954 h 1265014"/>
              <a:gd name="csX38" fmla="*/ 256017 w 1765354"/>
              <a:gd name="csY38" fmla="*/ 94 h 1265014"/>
              <a:gd name="csX39" fmla="*/ 566533 w 1765354"/>
              <a:gd name="csY39" fmla="*/ 108682 h 1265014"/>
              <a:gd name="csX40" fmla="*/ 576058 w 1765354"/>
              <a:gd name="csY40" fmla="*/ 131542 h 1265014"/>
              <a:gd name="csX41" fmla="*/ 635113 w 1765354"/>
              <a:gd name="csY41" fmla="*/ 169642 h 1265014"/>
              <a:gd name="csX42" fmla="*/ 810373 w 1765354"/>
              <a:gd name="csY42" fmla="*/ 242032 h 1265014"/>
              <a:gd name="csX43" fmla="*/ 880858 w 1765354"/>
              <a:gd name="csY43" fmla="*/ 293467 h 1265014"/>
              <a:gd name="csX44" fmla="*/ 926578 w 1765354"/>
              <a:gd name="csY44" fmla="*/ 285847 h 1265014"/>
              <a:gd name="csX45" fmla="*/ 957058 w 1765354"/>
              <a:gd name="csY45" fmla="*/ 243937 h 1265014"/>
              <a:gd name="csX46" fmla="*/ 985633 w 1765354"/>
              <a:gd name="csY46" fmla="*/ 247747 h 1265014"/>
              <a:gd name="csX47" fmla="*/ 998968 w 1765354"/>
              <a:gd name="csY47" fmla="*/ 312517 h 1265014"/>
              <a:gd name="csX48" fmla="*/ 1101838 w 1765354"/>
              <a:gd name="csY48" fmla="*/ 411577 h 1265014"/>
              <a:gd name="csX49" fmla="*/ 1120888 w 1765354"/>
              <a:gd name="csY49" fmla="*/ 527782 h 1265014"/>
              <a:gd name="csX50" fmla="*/ 1225663 w 1765354"/>
              <a:gd name="csY50" fmla="*/ 501112 h 1265014"/>
              <a:gd name="csX51" fmla="*/ 1233283 w 1765354"/>
              <a:gd name="csY51" fmla="*/ 546832 h 1265014"/>
              <a:gd name="csX52" fmla="*/ 1315198 w 1765354"/>
              <a:gd name="csY52" fmla="*/ 525877 h 1265014"/>
              <a:gd name="csX53" fmla="*/ 1385683 w 1765354"/>
              <a:gd name="csY53" fmla="*/ 579217 h 1265014"/>
              <a:gd name="csX54" fmla="*/ 1393303 w 1765354"/>
              <a:gd name="csY54" fmla="*/ 649702 h 1265014"/>
              <a:gd name="csX55" fmla="*/ 1492363 w 1765354"/>
              <a:gd name="csY55" fmla="*/ 674467 h 1265014"/>
              <a:gd name="csX56" fmla="*/ 1524748 w 1765354"/>
              <a:gd name="csY56" fmla="*/ 754477 h 1265014"/>
              <a:gd name="csX57" fmla="*/ 1619998 w 1765354"/>
              <a:gd name="csY57" fmla="*/ 784957 h 12650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</a:cxnLst>
            <a:rect l="l" t="t" r="r" b="b"/>
            <a:pathLst>
              <a:path w="1765354" h="1265014">
                <a:moveTo>
                  <a:pt x="1614282" y="779239"/>
                </a:moveTo>
                <a:cubicBezTo>
                  <a:pt x="1634276" y="783238"/>
                  <a:pt x="1668892" y="772254"/>
                  <a:pt x="1688577" y="769714"/>
                </a:cubicBezTo>
                <a:cubicBezTo>
                  <a:pt x="1708262" y="767174"/>
                  <a:pt x="1714612" y="748759"/>
                  <a:pt x="1732392" y="763999"/>
                </a:cubicBezTo>
                <a:cubicBezTo>
                  <a:pt x="1734932" y="779239"/>
                  <a:pt x="1731439" y="829087"/>
                  <a:pt x="1730487" y="855439"/>
                </a:cubicBezTo>
                <a:cubicBezTo>
                  <a:pt x="1729535" y="881791"/>
                  <a:pt x="1731122" y="897032"/>
                  <a:pt x="1726677" y="922114"/>
                </a:cubicBezTo>
                <a:cubicBezTo>
                  <a:pt x="1722232" y="947196"/>
                  <a:pt x="1710336" y="973339"/>
                  <a:pt x="1703817" y="1005934"/>
                </a:cubicBezTo>
                <a:cubicBezTo>
                  <a:pt x="1701912" y="1024984"/>
                  <a:pt x="1772398" y="1036417"/>
                  <a:pt x="1764778" y="1044037"/>
                </a:cubicBezTo>
                <a:cubicBezTo>
                  <a:pt x="1757158" y="1051657"/>
                  <a:pt x="1800337" y="1014825"/>
                  <a:pt x="1658097" y="1051654"/>
                </a:cubicBezTo>
                <a:cubicBezTo>
                  <a:pt x="1515857" y="1088484"/>
                  <a:pt x="1160257" y="1193894"/>
                  <a:pt x="911337" y="1265014"/>
                </a:cubicBezTo>
                <a:cubicBezTo>
                  <a:pt x="903717" y="1262474"/>
                  <a:pt x="896269" y="1259342"/>
                  <a:pt x="888477" y="1257394"/>
                </a:cubicBezTo>
                <a:cubicBezTo>
                  <a:pt x="875912" y="1254253"/>
                  <a:pt x="862465" y="1254423"/>
                  <a:pt x="850377" y="1249774"/>
                </a:cubicBezTo>
                <a:cubicBezTo>
                  <a:pt x="829173" y="1241619"/>
                  <a:pt x="809737" y="1229454"/>
                  <a:pt x="789417" y="1219294"/>
                </a:cubicBezTo>
                <a:cubicBezTo>
                  <a:pt x="779257" y="1214214"/>
                  <a:pt x="768024" y="1210870"/>
                  <a:pt x="758937" y="1204054"/>
                </a:cubicBezTo>
                <a:cubicBezTo>
                  <a:pt x="745026" y="1193621"/>
                  <a:pt x="693994" y="1154466"/>
                  <a:pt x="682737" y="1150714"/>
                </a:cubicBezTo>
                <a:cubicBezTo>
                  <a:pt x="647590" y="1138998"/>
                  <a:pt x="667753" y="1144669"/>
                  <a:pt x="621777" y="1135474"/>
                </a:cubicBezTo>
                <a:cubicBezTo>
                  <a:pt x="609077" y="1125314"/>
                  <a:pt x="593837" y="1115471"/>
                  <a:pt x="583677" y="1104994"/>
                </a:cubicBezTo>
                <a:cubicBezTo>
                  <a:pt x="573517" y="1094517"/>
                  <a:pt x="576692" y="1088484"/>
                  <a:pt x="560817" y="1072609"/>
                </a:cubicBezTo>
                <a:cubicBezTo>
                  <a:pt x="544942" y="1056734"/>
                  <a:pt x="498270" y="1029429"/>
                  <a:pt x="488427" y="1009744"/>
                </a:cubicBezTo>
                <a:cubicBezTo>
                  <a:pt x="478585" y="990059"/>
                  <a:pt x="511287" y="970374"/>
                  <a:pt x="501762" y="954499"/>
                </a:cubicBezTo>
                <a:cubicBezTo>
                  <a:pt x="492237" y="938624"/>
                  <a:pt x="453502" y="927829"/>
                  <a:pt x="431277" y="914494"/>
                </a:cubicBezTo>
                <a:cubicBezTo>
                  <a:pt x="409052" y="901159"/>
                  <a:pt x="398084" y="884380"/>
                  <a:pt x="368412" y="874489"/>
                </a:cubicBezTo>
                <a:cubicBezTo>
                  <a:pt x="363332" y="866869"/>
                  <a:pt x="350632" y="857027"/>
                  <a:pt x="343647" y="849724"/>
                </a:cubicBezTo>
                <a:cubicBezTo>
                  <a:pt x="336662" y="842422"/>
                  <a:pt x="337615" y="821784"/>
                  <a:pt x="326502" y="830674"/>
                </a:cubicBezTo>
                <a:cubicBezTo>
                  <a:pt x="315389" y="839564"/>
                  <a:pt x="297610" y="892269"/>
                  <a:pt x="276972" y="903064"/>
                </a:cubicBezTo>
                <a:cubicBezTo>
                  <a:pt x="256335" y="913859"/>
                  <a:pt x="217917" y="887824"/>
                  <a:pt x="202677" y="895444"/>
                </a:cubicBezTo>
                <a:cubicBezTo>
                  <a:pt x="174737" y="890364"/>
                  <a:pt x="132509" y="863376"/>
                  <a:pt x="111237" y="853534"/>
                </a:cubicBezTo>
                <a:cubicBezTo>
                  <a:pt x="89965" y="843692"/>
                  <a:pt x="93457" y="840834"/>
                  <a:pt x="75042" y="836389"/>
                </a:cubicBezTo>
                <a:cubicBezTo>
                  <a:pt x="56627" y="831944"/>
                  <a:pt x="7732" y="840516"/>
                  <a:pt x="747" y="826864"/>
                </a:cubicBezTo>
                <a:cubicBezTo>
                  <a:pt x="-6238" y="813212"/>
                  <a:pt x="38212" y="764634"/>
                  <a:pt x="33132" y="754474"/>
                </a:cubicBezTo>
                <a:cubicBezTo>
                  <a:pt x="40752" y="729074"/>
                  <a:pt x="65200" y="694784"/>
                  <a:pt x="73137" y="678274"/>
                </a:cubicBezTo>
                <a:cubicBezTo>
                  <a:pt x="81075" y="661764"/>
                  <a:pt x="81710" y="690339"/>
                  <a:pt x="80757" y="655414"/>
                </a:cubicBezTo>
                <a:cubicBezTo>
                  <a:pt x="79805" y="620489"/>
                  <a:pt x="62204" y="561984"/>
                  <a:pt x="67422" y="468724"/>
                </a:cubicBezTo>
                <a:cubicBezTo>
                  <a:pt x="69962" y="445864"/>
                  <a:pt x="74407" y="427767"/>
                  <a:pt x="75042" y="400144"/>
                </a:cubicBezTo>
                <a:cubicBezTo>
                  <a:pt x="75677" y="372522"/>
                  <a:pt x="70915" y="329341"/>
                  <a:pt x="71232" y="302989"/>
                </a:cubicBezTo>
                <a:cubicBezTo>
                  <a:pt x="71549" y="276637"/>
                  <a:pt x="74407" y="262349"/>
                  <a:pt x="76947" y="242029"/>
                </a:cubicBezTo>
                <a:cubicBezTo>
                  <a:pt x="80613" y="161386"/>
                  <a:pt x="129652" y="93756"/>
                  <a:pt x="149337" y="61054"/>
                </a:cubicBezTo>
                <a:cubicBezTo>
                  <a:pt x="169022" y="28352"/>
                  <a:pt x="179817" y="50894"/>
                  <a:pt x="195057" y="45814"/>
                </a:cubicBezTo>
                <a:cubicBezTo>
                  <a:pt x="205217" y="38194"/>
                  <a:pt x="214510" y="29255"/>
                  <a:pt x="225537" y="22954"/>
                </a:cubicBezTo>
                <a:cubicBezTo>
                  <a:pt x="258493" y="4122"/>
                  <a:pt x="241476" y="29176"/>
                  <a:pt x="256017" y="94"/>
                </a:cubicBezTo>
                <a:cubicBezTo>
                  <a:pt x="261732" y="-3716"/>
                  <a:pt x="565739" y="108682"/>
                  <a:pt x="566533" y="108682"/>
                </a:cubicBezTo>
                <a:cubicBezTo>
                  <a:pt x="618921" y="126145"/>
                  <a:pt x="575264" y="132336"/>
                  <a:pt x="576058" y="131542"/>
                </a:cubicBezTo>
                <a:cubicBezTo>
                  <a:pt x="577010" y="135034"/>
                  <a:pt x="635907" y="170039"/>
                  <a:pt x="635113" y="169642"/>
                </a:cubicBezTo>
                <a:cubicBezTo>
                  <a:pt x="779893" y="227427"/>
                  <a:pt x="524623" y="136622"/>
                  <a:pt x="810373" y="242032"/>
                </a:cubicBezTo>
                <a:cubicBezTo>
                  <a:pt x="839901" y="254732"/>
                  <a:pt x="880461" y="292673"/>
                  <a:pt x="880858" y="293467"/>
                </a:cubicBezTo>
                <a:lnTo>
                  <a:pt x="926578" y="285847"/>
                </a:lnTo>
                <a:cubicBezTo>
                  <a:pt x="934515" y="285212"/>
                  <a:pt x="956661" y="243143"/>
                  <a:pt x="957058" y="243937"/>
                </a:cubicBezTo>
                <a:cubicBezTo>
                  <a:pt x="961820" y="236317"/>
                  <a:pt x="986030" y="248541"/>
                  <a:pt x="985633" y="247747"/>
                </a:cubicBezTo>
                <a:cubicBezTo>
                  <a:pt x="991031" y="248382"/>
                  <a:pt x="998174" y="312517"/>
                  <a:pt x="998968" y="312517"/>
                </a:cubicBezTo>
                <a:cubicBezTo>
                  <a:pt x="1000873" y="323629"/>
                  <a:pt x="1102235" y="411180"/>
                  <a:pt x="1101838" y="411577"/>
                </a:cubicBezTo>
                <a:lnTo>
                  <a:pt x="1120888" y="527782"/>
                </a:lnTo>
                <a:cubicBezTo>
                  <a:pt x="1124063" y="546197"/>
                  <a:pt x="1225663" y="502303"/>
                  <a:pt x="1225663" y="501112"/>
                </a:cubicBezTo>
                <a:cubicBezTo>
                  <a:pt x="1243443" y="497302"/>
                  <a:pt x="1232886" y="546038"/>
                  <a:pt x="1233283" y="546832"/>
                </a:cubicBezTo>
                <a:cubicBezTo>
                  <a:pt x="1234871" y="555087"/>
                  <a:pt x="1314801" y="525083"/>
                  <a:pt x="1315198" y="525877"/>
                </a:cubicBezTo>
                <a:cubicBezTo>
                  <a:pt x="1327898" y="522385"/>
                  <a:pt x="1386874" y="579217"/>
                  <a:pt x="1385683" y="579217"/>
                </a:cubicBezTo>
                <a:cubicBezTo>
                  <a:pt x="1398383" y="588742"/>
                  <a:pt x="1392113" y="648908"/>
                  <a:pt x="1393303" y="649702"/>
                </a:cubicBezTo>
                <a:cubicBezTo>
                  <a:pt x="1393938" y="661449"/>
                  <a:pt x="1493157" y="674467"/>
                  <a:pt x="1492363" y="674467"/>
                </a:cubicBezTo>
                <a:cubicBezTo>
                  <a:pt x="1509508" y="677959"/>
                  <a:pt x="1523954" y="755271"/>
                  <a:pt x="1524748" y="754477"/>
                </a:cubicBezTo>
                <a:cubicBezTo>
                  <a:pt x="1532051" y="769400"/>
                  <a:pt x="1617617" y="782973"/>
                  <a:pt x="1619998" y="784957"/>
                </a:cubicBezTo>
              </a:path>
            </a:pathLst>
          </a:custGeom>
          <a:solidFill>
            <a:srgbClr val="FFC000">
              <a:alpha val="2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C99FDF77-4383-675F-30DC-7931E0D697D2}"/>
              </a:ext>
            </a:extLst>
          </p:cNvPr>
          <p:cNvSpPr/>
          <p:nvPr/>
        </p:nvSpPr>
        <p:spPr>
          <a:xfrm>
            <a:off x="3398515" y="4100836"/>
            <a:ext cx="671831" cy="463544"/>
          </a:xfrm>
          <a:custGeom>
            <a:avLst/>
            <a:gdLst>
              <a:gd name="csX0" fmla="*/ 281940 w 1013460"/>
              <a:gd name="csY0" fmla="*/ 121920 h 1440180"/>
              <a:gd name="csX1" fmla="*/ 342900 w 1013460"/>
              <a:gd name="csY1" fmla="*/ 175260 h 1440180"/>
              <a:gd name="csX2" fmla="*/ 335280 w 1013460"/>
              <a:gd name="csY2" fmla="*/ 220980 h 1440180"/>
              <a:gd name="csX3" fmla="*/ 312420 w 1013460"/>
              <a:gd name="csY3" fmla="*/ 251460 h 1440180"/>
              <a:gd name="csX4" fmla="*/ 297180 w 1013460"/>
              <a:gd name="csY4" fmla="*/ 304800 h 1440180"/>
              <a:gd name="csX5" fmla="*/ 289560 w 1013460"/>
              <a:gd name="csY5" fmla="*/ 327660 h 1440180"/>
              <a:gd name="csX6" fmla="*/ 274320 w 1013460"/>
              <a:gd name="csY6" fmla="*/ 358140 h 1440180"/>
              <a:gd name="csX7" fmla="*/ 259080 w 1013460"/>
              <a:gd name="csY7" fmla="*/ 426720 h 1440180"/>
              <a:gd name="csX8" fmla="*/ 289560 w 1013460"/>
              <a:gd name="csY8" fmla="*/ 480060 h 1440180"/>
              <a:gd name="csX9" fmla="*/ 304800 w 1013460"/>
              <a:gd name="csY9" fmla="*/ 510540 h 1440180"/>
              <a:gd name="csX10" fmla="*/ 289560 w 1013460"/>
              <a:gd name="csY10" fmla="*/ 586740 h 1440180"/>
              <a:gd name="csX11" fmla="*/ 259080 w 1013460"/>
              <a:gd name="csY11" fmla="*/ 601980 h 1440180"/>
              <a:gd name="csX12" fmla="*/ 236220 w 1013460"/>
              <a:gd name="csY12" fmla="*/ 632460 h 1440180"/>
              <a:gd name="csX13" fmla="*/ 220980 w 1013460"/>
              <a:gd name="csY13" fmla="*/ 708660 h 1440180"/>
              <a:gd name="csX14" fmla="*/ 236220 w 1013460"/>
              <a:gd name="csY14" fmla="*/ 731520 h 1440180"/>
              <a:gd name="csX15" fmla="*/ 251460 w 1013460"/>
              <a:gd name="csY15" fmla="*/ 769620 h 1440180"/>
              <a:gd name="csX16" fmla="*/ 259080 w 1013460"/>
              <a:gd name="csY16" fmla="*/ 830580 h 1440180"/>
              <a:gd name="csX17" fmla="*/ 251460 w 1013460"/>
              <a:gd name="csY17" fmla="*/ 853440 h 1440180"/>
              <a:gd name="csX18" fmla="*/ 228600 w 1013460"/>
              <a:gd name="csY18" fmla="*/ 899160 h 1440180"/>
              <a:gd name="csX19" fmla="*/ 205740 w 1013460"/>
              <a:gd name="csY19" fmla="*/ 998220 h 1440180"/>
              <a:gd name="csX20" fmla="*/ 198120 w 1013460"/>
              <a:gd name="csY20" fmla="*/ 1127760 h 1440180"/>
              <a:gd name="csX21" fmla="*/ 160020 w 1013460"/>
              <a:gd name="csY21" fmla="*/ 1120140 h 1440180"/>
              <a:gd name="csX22" fmla="*/ 91440 w 1013460"/>
              <a:gd name="csY22" fmla="*/ 1082040 h 1440180"/>
              <a:gd name="csX23" fmla="*/ 45720 w 1013460"/>
              <a:gd name="csY23" fmla="*/ 1089660 h 1440180"/>
              <a:gd name="csX24" fmla="*/ 15240 w 1013460"/>
              <a:gd name="csY24" fmla="*/ 1097280 h 1440180"/>
              <a:gd name="csX25" fmla="*/ 0 w 1013460"/>
              <a:gd name="csY25" fmla="*/ 1127760 h 1440180"/>
              <a:gd name="csX26" fmla="*/ 7620 w 1013460"/>
              <a:gd name="csY26" fmla="*/ 1150620 h 1440180"/>
              <a:gd name="csX27" fmla="*/ 53340 w 1013460"/>
              <a:gd name="csY27" fmla="*/ 1158240 h 1440180"/>
              <a:gd name="csX28" fmla="*/ 76200 w 1013460"/>
              <a:gd name="csY28" fmla="*/ 1165860 h 1440180"/>
              <a:gd name="csX29" fmla="*/ 114300 w 1013460"/>
              <a:gd name="csY29" fmla="*/ 1173480 h 1440180"/>
              <a:gd name="csX30" fmla="*/ 167640 w 1013460"/>
              <a:gd name="csY30" fmla="*/ 1219200 h 1440180"/>
              <a:gd name="csX31" fmla="*/ 228600 w 1013460"/>
              <a:gd name="csY31" fmla="*/ 1264920 h 1440180"/>
              <a:gd name="csX32" fmla="*/ 243840 w 1013460"/>
              <a:gd name="csY32" fmla="*/ 1287780 h 1440180"/>
              <a:gd name="csX33" fmla="*/ 274320 w 1013460"/>
              <a:gd name="csY33" fmla="*/ 1333500 h 1440180"/>
              <a:gd name="csX34" fmla="*/ 342900 w 1013460"/>
              <a:gd name="csY34" fmla="*/ 1348740 h 1440180"/>
              <a:gd name="csX35" fmla="*/ 441960 w 1013460"/>
              <a:gd name="csY35" fmla="*/ 1386840 h 1440180"/>
              <a:gd name="csX36" fmla="*/ 518160 w 1013460"/>
              <a:gd name="csY36" fmla="*/ 1417320 h 1440180"/>
              <a:gd name="csX37" fmla="*/ 548640 w 1013460"/>
              <a:gd name="csY37" fmla="*/ 1424940 h 1440180"/>
              <a:gd name="csX38" fmla="*/ 586740 w 1013460"/>
              <a:gd name="csY38" fmla="*/ 1432560 h 1440180"/>
              <a:gd name="csX39" fmla="*/ 609600 w 1013460"/>
              <a:gd name="csY39" fmla="*/ 1440180 h 1440180"/>
              <a:gd name="csX40" fmla="*/ 868680 w 1013460"/>
              <a:gd name="csY40" fmla="*/ 1424940 h 1440180"/>
              <a:gd name="csX41" fmla="*/ 876300 w 1013460"/>
              <a:gd name="csY41" fmla="*/ 1402080 h 1440180"/>
              <a:gd name="csX42" fmla="*/ 883920 w 1013460"/>
              <a:gd name="csY42" fmla="*/ 1371600 h 1440180"/>
              <a:gd name="csX43" fmla="*/ 891540 w 1013460"/>
              <a:gd name="csY43" fmla="*/ 1333500 h 1440180"/>
              <a:gd name="csX44" fmla="*/ 914400 w 1013460"/>
              <a:gd name="csY44" fmla="*/ 1310640 h 1440180"/>
              <a:gd name="csX45" fmla="*/ 929640 w 1013460"/>
              <a:gd name="csY45" fmla="*/ 1287780 h 1440180"/>
              <a:gd name="csX46" fmla="*/ 944880 w 1013460"/>
              <a:gd name="csY46" fmla="*/ 1249680 h 1440180"/>
              <a:gd name="csX47" fmla="*/ 952500 w 1013460"/>
              <a:gd name="csY47" fmla="*/ 1226820 h 1440180"/>
              <a:gd name="csX48" fmla="*/ 967740 w 1013460"/>
              <a:gd name="csY48" fmla="*/ 1203960 h 1440180"/>
              <a:gd name="csX49" fmla="*/ 990600 w 1013460"/>
              <a:gd name="csY49" fmla="*/ 1135380 h 1440180"/>
              <a:gd name="csX50" fmla="*/ 1005840 w 1013460"/>
              <a:gd name="csY50" fmla="*/ 1074420 h 1440180"/>
              <a:gd name="csX51" fmla="*/ 1013460 w 1013460"/>
              <a:gd name="csY51" fmla="*/ 960120 h 1440180"/>
              <a:gd name="csX52" fmla="*/ 1005840 w 1013460"/>
              <a:gd name="csY52" fmla="*/ 899160 h 1440180"/>
              <a:gd name="csX53" fmla="*/ 998220 w 1013460"/>
              <a:gd name="csY53" fmla="*/ 876300 h 1440180"/>
              <a:gd name="csX54" fmla="*/ 960120 w 1013460"/>
              <a:gd name="csY54" fmla="*/ 800100 h 1440180"/>
              <a:gd name="csX55" fmla="*/ 906780 w 1013460"/>
              <a:gd name="csY55" fmla="*/ 716280 h 1440180"/>
              <a:gd name="csX56" fmla="*/ 883920 w 1013460"/>
              <a:gd name="csY56" fmla="*/ 647700 h 1440180"/>
              <a:gd name="csX57" fmla="*/ 868680 w 1013460"/>
              <a:gd name="csY57" fmla="*/ 624840 h 1440180"/>
              <a:gd name="csX58" fmla="*/ 845820 w 1013460"/>
              <a:gd name="csY58" fmla="*/ 556260 h 1440180"/>
              <a:gd name="csX59" fmla="*/ 868680 w 1013460"/>
              <a:gd name="csY59" fmla="*/ 518160 h 1440180"/>
              <a:gd name="csX60" fmla="*/ 899160 w 1013460"/>
              <a:gd name="csY60" fmla="*/ 502920 h 1440180"/>
              <a:gd name="csX61" fmla="*/ 922020 w 1013460"/>
              <a:gd name="csY61" fmla="*/ 487680 h 1440180"/>
              <a:gd name="csX62" fmla="*/ 975360 w 1013460"/>
              <a:gd name="csY62" fmla="*/ 434340 h 1440180"/>
              <a:gd name="csX63" fmla="*/ 967740 w 1013460"/>
              <a:gd name="csY63" fmla="*/ 304800 h 1440180"/>
              <a:gd name="csX64" fmla="*/ 960120 w 1013460"/>
              <a:gd name="csY64" fmla="*/ 281940 h 1440180"/>
              <a:gd name="csX65" fmla="*/ 929640 w 1013460"/>
              <a:gd name="csY65" fmla="*/ 220980 h 1440180"/>
              <a:gd name="csX66" fmla="*/ 883920 w 1013460"/>
              <a:gd name="csY66" fmla="*/ 182880 h 1440180"/>
              <a:gd name="csX67" fmla="*/ 845820 w 1013460"/>
              <a:gd name="csY67" fmla="*/ 152400 h 1440180"/>
              <a:gd name="csX68" fmla="*/ 822960 w 1013460"/>
              <a:gd name="csY68" fmla="*/ 121920 h 1440180"/>
              <a:gd name="csX69" fmla="*/ 800100 w 1013460"/>
              <a:gd name="csY69" fmla="*/ 99060 h 1440180"/>
              <a:gd name="csX70" fmla="*/ 769620 w 1013460"/>
              <a:gd name="csY70" fmla="*/ 45720 h 1440180"/>
              <a:gd name="csX71" fmla="*/ 731520 w 1013460"/>
              <a:gd name="csY71" fmla="*/ 7620 h 1440180"/>
              <a:gd name="csX72" fmla="*/ 685800 w 1013460"/>
              <a:gd name="csY72" fmla="*/ 0 h 1440180"/>
              <a:gd name="csX73" fmla="*/ 632460 w 1013460"/>
              <a:gd name="csY73" fmla="*/ 7620 h 1440180"/>
              <a:gd name="csX74" fmla="*/ 571500 w 1013460"/>
              <a:gd name="csY74" fmla="*/ 15240 h 1440180"/>
              <a:gd name="csX75" fmla="*/ 541020 w 1013460"/>
              <a:gd name="csY75" fmla="*/ 30480 h 1440180"/>
              <a:gd name="csX76" fmla="*/ 457200 w 1013460"/>
              <a:gd name="csY76" fmla="*/ 45720 h 1440180"/>
              <a:gd name="csX77" fmla="*/ 335280 w 1013460"/>
              <a:gd name="csY77" fmla="*/ 45720 h 1440180"/>
              <a:gd name="csX78" fmla="*/ 281940 w 1013460"/>
              <a:gd name="csY78" fmla="*/ 99060 h 1440180"/>
              <a:gd name="csX79" fmla="*/ 281940 w 1013460"/>
              <a:gd name="csY79" fmla="*/ 121920 h 1440180"/>
              <a:gd name="csX0" fmla="*/ 281940 w 1013460"/>
              <a:gd name="csY0" fmla="*/ 121920 h 1440180"/>
              <a:gd name="csX1" fmla="*/ 342900 w 1013460"/>
              <a:gd name="csY1" fmla="*/ 175260 h 1440180"/>
              <a:gd name="csX2" fmla="*/ 335280 w 1013460"/>
              <a:gd name="csY2" fmla="*/ 220980 h 1440180"/>
              <a:gd name="csX3" fmla="*/ 312420 w 1013460"/>
              <a:gd name="csY3" fmla="*/ 251460 h 1440180"/>
              <a:gd name="csX4" fmla="*/ 297180 w 1013460"/>
              <a:gd name="csY4" fmla="*/ 304800 h 1440180"/>
              <a:gd name="csX5" fmla="*/ 289560 w 1013460"/>
              <a:gd name="csY5" fmla="*/ 327660 h 1440180"/>
              <a:gd name="csX6" fmla="*/ 274320 w 1013460"/>
              <a:gd name="csY6" fmla="*/ 358140 h 1440180"/>
              <a:gd name="csX7" fmla="*/ 259080 w 1013460"/>
              <a:gd name="csY7" fmla="*/ 426720 h 1440180"/>
              <a:gd name="csX8" fmla="*/ 960120 w 1013460"/>
              <a:gd name="csY8" fmla="*/ 510540 h 1440180"/>
              <a:gd name="csX9" fmla="*/ 304800 w 1013460"/>
              <a:gd name="csY9" fmla="*/ 510540 h 1440180"/>
              <a:gd name="csX10" fmla="*/ 289560 w 1013460"/>
              <a:gd name="csY10" fmla="*/ 586740 h 1440180"/>
              <a:gd name="csX11" fmla="*/ 259080 w 1013460"/>
              <a:gd name="csY11" fmla="*/ 601980 h 1440180"/>
              <a:gd name="csX12" fmla="*/ 236220 w 1013460"/>
              <a:gd name="csY12" fmla="*/ 632460 h 1440180"/>
              <a:gd name="csX13" fmla="*/ 220980 w 1013460"/>
              <a:gd name="csY13" fmla="*/ 708660 h 1440180"/>
              <a:gd name="csX14" fmla="*/ 236220 w 1013460"/>
              <a:gd name="csY14" fmla="*/ 731520 h 1440180"/>
              <a:gd name="csX15" fmla="*/ 251460 w 1013460"/>
              <a:gd name="csY15" fmla="*/ 769620 h 1440180"/>
              <a:gd name="csX16" fmla="*/ 259080 w 1013460"/>
              <a:gd name="csY16" fmla="*/ 830580 h 1440180"/>
              <a:gd name="csX17" fmla="*/ 251460 w 1013460"/>
              <a:gd name="csY17" fmla="*/ 853440 h 1440180"/>
              <a:gd name="csX18" fmla="*/ 228600 w 1013460"/>
              <a:gd name="csY18" fmla="*/ 899160 h 1440180"/>
              <a:gd name="csX19" fmla="*/ 205740 w 1013460"/>
              <a:gd name="csY19" fmla="*/ 998220 h 1440180"/>
              <a:gd name="csX20" fmla="*/ 198120 w 1013460"/>
              <a:gd name="csY20" fmla="*/ 1127760 h 1440180"/>
              <a:gd name="csX21" fmla="*/ 160020 w 1013460"/>
              <a:gd name="csY21" fmla="*/ 1120140 h 1440180"/>
              <a:gd name="csX22" fmla="*/ 91440 w 1013460"/>
              <a:gd name="csY22" fmla="*/ 1082040 h 1440180"/>
              <a:gd name="csX23" fmla="*/ 45720 w 1013460"/>
              <a:gd name="csY23" fmla="*/ 1089660 h 1440180"/>
              <a:gd name="csX24" fmla="*/ 15240 w 1013460"/>
              <a:gd name="csY24" fmla="*/ 1097280 h 1440180"/>
              <a:gd name="csX25" fmla="*/ 0 w 1013460"/>
              <a:gd name="csY25" fmla="*/ 1127760 h 1440180"/>
              <a:gd name="csX26" fmla="*/ 7620 w 1013460"/>
              <a:gd name="csY26" fmla="*/ 1150620 h 1440180"/>
              <a:gd name="csX27" fmla="*/ 53340 w 1013460"/>
              <a:gd name="csY27" fmla="*/ 1158240 h 1440180"/>
              <a:gd name="csX28" fmla="*/ 76200 w 1013460"/>
              <a:gd name="csY28" fmla="*/ 1165860 h 1440180"/>
              <a:gd name="csX29" fmla="*/ 114300 w 1013460"/>
              <a:gd name="csY29" fmla="*/ 1173480 h 1440180"/>
              <a:gd name="csX30" fmla="*/ 167640 w 1013460"/>
              <a:gd name="csY30" fmla="*/ 1219200 h 1440180"/>
              <a:gd name="csX31" fmla="*/ 228600 w 1013460"/>
              <a:gd name="csY31" fmla="*/ 1264920 h 1440180"/>
              <a:gd name="csX32" fmla="*/ 243840 w 1013460"/>
              <a:gd name="csY32" fmla="*/ 1287780 h 1440180"/>
              <a:gd name="csX33" fmla="*/ 274320 w 1013460"/>
              <a:gd name="csY33" fmla="*/ 1333500 h 1440180"/>
              <a:gd name="csX34" fmla="*/ 342900 w 1013460"/>
              <a:gd name="csY34" fmla="*/ 1348740 h 1440180"/>
              <a:gd name="csX35" fmla="*/ 441960 w 1013460"/>
              <a:gd name="csY35" fmla="*/ 1386840 h 1440180"/>
              <a:gd name="csX36" fmla="*/ 518160 w 1013460"/>
              <a:gd name="csY36" fmla="*/ 1417320 h 1440180"/>
              <a:gd name="csX37" fmla="*/ 548640 w 1013460"/>
              <a:gd name="csY37" fmla="*/ 1424940 h 1440180"/>
              <a:gd name="csX38" fmla="*/ 586740 w 1013460"/>
              <a:gd name="csY38" fmla="*/ 1432560 h 1440180"/>
              <a:gd name="csX39" fmla="*/ 609600 w 1013460"/>
              <a:gd name="csY39" fmla="*/ 1440180 h 1440180"/>
              <a:gd name="csX40" fmla="*/ 868680 w 1013460"/>
              <a:gd name="csY40" fmla="*/ 1424940 h 1440180"/>
              <a:gd name="csX41" fmla="*/ 876300 w 1013460"/>
              <a:gd name="csY41" fmla="*/ 1402080 h 1440180"/>
              <a:gd name="csX42" fmla="*/ 883920 w 1013460"/>
              <a:gd name="csY42" fmla="*/ 1371600 h 1440180"/>
              <a:gd name="csX43" fmla="*/ 891540 w 1013460"/>
              <a:gd name="csY43" fmla="*/ 1333500 h 1440180"/>
              <a:gd name="csX44" fmla="*/ 914400 w 1013460"/>
              <a:gd name="csY44" fmla="*/ 1310640 h 1440180"/>
              <a:gd name="csX45" fmla="*/ 929640 w 1013460"/>
              <a:gd name="csY45" fmla="*/ 1287780 h 1440180"/>
              <a:gd name="csX46" fmla="*/ 944880 w 1013460"/>
              <a:gd name="csY46" fmla="*/ 1249680 h 1440180"/>
              <a:gd name="csX47" fmla="*/ 952500 w 1013460"/>
              <a:gd name="csY47" fmla="*/ 1226820 h 1440180"/>
              <a:gd name="csX48" fmla="*/ 967740 w 1013460"/>
              <a:gd name="csY48" fmla="*/ 1203960 h 1440180"/>
              <a:gd name="csX49" fmla="*/ 990600 w 1013460"/>
              <a:gd name="csY49" fmla="*/ 1135380 h 1440180"/>
              <a:gd name="csX50" fmla="*/ 1005840 w 1013460"/>
              <a:gd name="csY50" fmla="*/ 1074420 h 1440180"/>
              <a:gd name="csX51" fmla="*/ 1013460 w 1013460"/>
              <a:gd name="csY51" fmla="*/ 960120 h 1440180"/>
              <a:gd name="csX52" fmla="*/ 1005840 w 1013460"/>
              <a:gd name="csY52" fmla="*/ 899160 h 1440180"/>
              <a:gd name="csX53" fmla="*/ 998220 w 1013460"/>
              <a:gd name="csY53" fmla="*/ 876300 h 1440180"/>
              <a:gd name="csX54" fmla="*/ 960120 w 1013460"/>
              <a:gd name="csY54" fmla="*/ 800100 h 1440180"/>
              <a:gd name="csX55" fmla="*/ 906780 w 1013460"/>
              <a:gd name="csY55" fmla="*/ 716280 h 1440180"/>
              <a:gd name="csX56" fmla="*/ 883920 w 1013460"/>
              <a:gd name="csY56" fmla="*/ 647700 h 1440180"/>
              <a:gd name="csX57" fmla="*/ 868680 w 1013460"/>
              <a:gd name="csY57" fmla="*/ 624840 h 1440180"/>
              <a:gd name="csX58" fmla="*/ 845820 w 1013460"/>
              <a:gd name="csY58" fmla="*/ 556260 h 1440180"/>
              <a:gd name="csX59" fmla="*/ 868680 w 1013460"/>
              <a:gd name="csY59" fmla="*/ 518160 h 1440180"/>
              <a:gd name="csX60" fmla="*/ 899160 w 1013460"/>
              <a:gd name="csY60" fmla="*/ 502920 h 1440180"/>
              <a:gd name="csX61" fmla="*/ 922020 w 1013460"/>
              <a:gd name="csY61" fmla="*/ 487680 h 1440180"/>
              <a:gd name="csX62" fmla="*/ 975360 w 1013460"/>
              <a:gd name="csY62" fmla="*/ 434340 h 1440180"/>
              <a:gd name="csX63" fmla="*/ 967740 w 1013460"/>
              <a:gd name="csY63" fmla="*/ 304800 h 1440180"/>
              <a:gd name="csX64" fmla="*/ 960120 w 1013460"/>
              <a:gd name="csY64" fmla="*/ 281940 h 1440180"/>
              <a:gd name="csX65" fmla="*/ 929640 w 1013460"/>
              <a:gd name="csY65" fmla="*/ 220980 h 1440180"/>
              <a:gd name="csX66" fmla="*/ 883920 w 1013460"/>
              <a:gd name="csY66" fmla="*/ 182880 h 1440180"/>
              <a:gd name="csX67" fmla="*/ 845820 w 1013460"/>
              <a:gd name="csY67" fmla="*/ 152400 h 1440180"/>
              <a:gd name="csX68" fmla="*/ 822960 w 1013460"/>
              <a:gd name="csY68" fmla="*/ 121920 h 1440180"/>
              <a:gd name="csX69" fmla="*/ 800100 w 1013460"/>
              <a:gd name="csY69" fmla="*/ 99060 h 1440180"/>
              <a:gd name="csX70" fmla="*/ 769620 w 1013460"/>
              <a:gd name="csY70" fmla="*/ 45720 h 1440180"/>
              <a:gd name="csX71" fmla="*/ 731520 w 1013460"/>
              <a:gd name="csY71" fmla="*/ 7620 h 1440180"/>
              <a:gd name="csX72" fmla="*/ 685800 w 1013460"/>
              <a:gd name="csY72" fmla="*/ 0 h 1440180"/>
              <a:gd name="csX73" fmla="*/ 632460 w 1013460"/>
              <a:gd name="csY73" fmla="*/ 7620 h 1440180"/>
              <a:gd name="csX74" fmla="*/ 571500 w 1013460"/>
              <a:gd name="csY74" fmla="*/ 15240 h 1440180"/>
              <a:gd name="csX75" fmla="*/ 541020 w 1013460"/>
              <a:gd name="csY75" fmla="*/ 30480 h 1440180"/>
              <a:gd name="csX76" fmla="*/ 457200 w 1013460"/>
              <a:gd name="csY76" fmla="*/ 45720 h 1440180"/>
              <a:gd name="csX77" fmla="*/ 335280 w 1013460"/>
              <a:gd name="csY77" fmla="*/ 45720 h 1440180"/>
              <a:gd name="csX78" fmla="*/ 281940 w 1013460"/>
              <a:gd name="csY78" fmla="*/ 99060 h 1440180"/>
              <a:gd name="csX79" fmla="*/ 281940 w 1013460"/>
              <a:gd name="csY79" fmla="*/ 121920 h 1440180"/>
              <a:gd name="csX0" fmla="*/ 281940 w 1013460"/>
              <a:gd name="csY0" fmla="*/ 121920 h 1440180"/>
              <a:gd name="csX1" fmla="*/ 342900 w 1013460"/>
              <a:gd name="csY1" fmla="*/ 175260 h 1440180"/>
              <a:gd name="csX2" fmla="*/ 335280 w 1013460"/>
              <a:gd name="csY2" fmla="*/ 220980 h 1440180"/>
              <a:gd name="csX3" fmla="*/ 312420 w 1013460"/>
              <a:gd name="csY3" fmla="*/ 251460 h 1440180"/>
              <a:gd name="csX4" fmla="*/ 297180 w 1013460"/>
              <a:gd name="csY4" fmla="*/ 304800 h 1440180"/>
              <a:gd name="csX5" fmla="*/ 289560 w 1013460"/>
              <a:gd name="csY5" fmla="*/ 327660 h 1440180"/>
              <a:gd name="csX6" fmla="*/ 274320 w 1013460"/>
              <a:gd name="csY6" fmla="*/ 358140 h 1440180"/>
              <a:gd name="csX7" fmla="*/ 259080 w 1013460"/>
              <a:gd name="csY7" fmla="*/ 426720 h 1440180"/>
              <a:gd name="csX8" fmla="*/ 960120 w 1013460"/>
              <a:gd name="csY8" fmla="*/ 510540 h 1440180"/>
              <a:gd name="csX9" fmla="*/ 289560 w 1013460"/>
              <a:gd name="csY9" fmla="*/ 586740 h 1440180"/>
              <a:gd name="csX10" fmla="*/ 259080 w 1013460"/>
              <a:gd name="csY10" fmla="*/ 601980 h 1440180"/>
              <a:gd name="csX11" fmla="*/ 236220 w 1013460"/>
              <a:gd name="csY11" fmla="*/ 632460 h 1440180"/>
              <a:gd name="csX12" fmla="*/ 220980 w 1013460"/>
              <a:gd name="csY12" fmla="*/ 708660 h 1440180"/>
              <a:gd name="csX13" fmla="*/ 236220 w 1013460"/>
              <a:gd name="csY13" fmla="*/ 731520 h 1440180"/>
              <a:gd name="csX14" fmla="*/ 251460 w 1013460"/>
              <a:gd name="csY14" fmla="*/ 769620 h 1440180"/>
              <a:gd name="csX15" fmla="*/ 259080 w 1013460"/>
              <a:gd name="csY15" fmla="*/ 830580 h 1440180"/>
              <a:gd name="csX16" fmla="*/ 251460 w 1013460"/>
              <a:gd name="csY16" fmla="*/ 853440 h 1440180"/>
              <a:gd name="csX17" fmla="*/ 228600 w 1013460"/>
              <a:gd name="csY17" fmla="*/ 899160 h 1440180"/>
              <a:gd name="csX18" fmla="*/ 205740 w 1013460"/>
              <a:gd name="csY18" fmla="*/ 998220 h 1440180"/>
              <a:gd name="csX19" fmla="*/ 198120 w 1013460"/>
              <a:gd name="csY19" fmla="*/ 1127760 h 1440180"/>
              <a:gd name="csX20" fmla="*/ 160020 w 1013460"/>
              <a:gd name="csY20" fmla="*/ 1120140 h 1440180"/>
              <a:gd name="csX21" fmla="*/ 91440 w 1013460"/>
              <a:gd name="csY21" fmla="*/ 1082040 h 1440180"/>
              <a:gd name="csX22" fmla="*/ 45720 w 1013460"/>
              <a:gd name="csY22" fmla="*/ 1089660 h 1440180"/>
              <a:gd name="csX23" fmla="*/ 15240 w 1013460"/>
              <a:gd name="csY23" fmla="*/ 1097280 h 1440180"/>
              <a:gd name="csX24" fmla="*/ 0 w 1013460"/>
              <a:gd name="csY24" fmla="*/ 1127760 h 1440180"/>
              <a:gd name="csX25" fmla="*/ 7620 w 1013460"/>
              <a:gd name="csY25" fmla="*/ 1150620 h 1440180"/>
              <a:gd name="csX26" fmla="*/ 53340 w 1013460"/>
              <a:gd name="csY26" fmla="*/ 1158240 h 1440180"/>
              <a:gd name="csX27" fmla="*/ 76200 w 1013460"/>
              <a:gd name="csY27" fmla="*/ 1165860 h 1440180"/>
              <a:gd name="csX28" fmla="*/ 114300 w 1013460"/>
              <a:gd name="csY28" fmla="*/ 1173480 h 1440180"/>
              <a:gd name="csX29" fmla="*/ 167640 w 1013460"/>
              <a:gd name="csY29" fmla="*/ 1219200 h 1440180"/>
              <a:gd name="csX30" fmla="*/ 228600 w 1013460"/>
              <a:gd name="csY30" fmla="*/ 1264920 h 1440180"/>
              <a:gd name="csX31" fmla="*/ 243840 w 1013460"/>
              <a:gd name="csY31" fmla="*/ 1287780 h 1440180"/>
              <a:gd name="csX32" fmla="*/ 274320 w 1013460"/>
              <a:gd name="csY32" fmla="*/ 1333500 h 1440180"/>
              <a:gd name="csX33" fmla="*/ 342900 w 1013460"/>
              <a:gd name="csY33" fmla="*/ 1348740 h 1440180"/>
              <a:gd name="csX34" fmla="*/ 441960 w 1013460"/>
              <a:gd name="csY34" fmla="*/ 1386840 h 1440180"/>
              <a:gd name="csX35" fmla="*/ 518160 w 1013460"/>
              <a:gd name="csY35" fmla="*/ 1417320 h 1440180"/>
              <a:gd name="csX36" fmla="*/ 548640 w 1013460"/>
              <a:gd name="csY36" fmla="*/ 1424940 h 1440180"/>
              <a:gd name="csX37" fmla="*/ 586740 w 1013460"/>
              <a:gd name="csY37" fmla="*/ 1432560 h 1440180"/>
              <a:gd name="csX38" fmla="*/ 609600 w 1013460"/>
              <a:gd name="csY38" fmla="*/ 1440180 h 1440180"/>
              <a:gd name="csX39" fmla="*/ 868680 w 1013460"/>
              <a:gd name="csY39" fmla="*/ 1424940 h 1440180"/>
              <a:gd name="csX40" fmla="*/ 876300 w 1013460"/>
              <a:gd name="csY40" fmla="*/ 1402080 h 1440180"/>
              <a:gd name="csX41" fmla="*/ 883920 w 1013460"/>
              <a:gd name="csY41" fmla="*/ 1371600 h 1440180"/>
              <a:gd name="csX42" fmla="*/ 891540 w 1013460"/>
              <a:gd name="csY42" fmla="*/ 1333500 h 1440180"/>
              <a:gd name="csX43" fmla="*/ 914400 w 1013460"/>
              <a:gd name="csY43" fmla="*/ 1310640 h 1440180"/>
              <a:gd name="csX44" fmla="*/ 929640 w 1013460"/>
              <a:gd name="csY44" fmla="*/ 1287780 h 1440180"/>
              <a:gd name="csX45" fmla="*/ 944880 w 1013460"/>
              <a:gd name="csY45" fmla="*/ 1249680 h 1440180"/>
              <a:gd name="csX46" fmla="*/ 952500 w 1013460"/>
              <a:gd name="csY46" fmla="*/ 1226820 h 1440180"/>
              <a:gd name="csX47" fmla="*/ 967740 w 1013460"/>
              <a:gd name="csY47" fmla="*/ 1203960 h 1440180"/>
              <a:gd name="csX48" fmla="*/ 990600 w 1013460"/>
              <a:gd name="csY48" fmla="*/ 1135380 h 1440180"/>
              <a:gd name="csX49" fmla="*/ 1005840 w 1013460"/>
              <a:gd name="csY49" fmla="*/ 1074420 h 1440180"/>
              <a:gd name="csX50" fmla="*/ 1013460 w 1013460"/>
              <a:gd name="csY50" fmla="*/ 960120 h 1440180"/>
              <a:gd name="csX51" fmla="*/ 1005840 w 1013460"/>
              <a:gd name="csY51" fmla="*/ 899160 h 1440180"/>
              <a:gd name="csX52" fmla="*/ 998220 w 1013460"/>
              <a:gd name="csY52" fmla="*/ 876300 h 1440180"/>
              <a:gd name="csX53" fmla="*/ 960120 w 1013460"/>
              <a:gd name="csY53" fmla="*/ 800100 h 1440180"/>
              <a:gd name="csX54" fmla="*/ 906780 w 1013460"/>
              <a:gd name="csY54" fmla="*/ 716280 h 1440180"/>
              <a:gd name="csX55" fmla="*/ 883920 w 1013460"/>
              <a:gd name="csY55" fmla="*/ 647700 h 1440180"/>
              <a:gd name="csX56" fmla="*/ 868680 w 1013460"/>
              <a:gd name="csY56" fmla="*/ 624840 h 1440180"/>
              <a:gd name="csX57" fmla="*/ 845820 w 1013460"/>
              <a:gd name="csY57" fmla="*/ 556260 h 1440180"/>
              <a:gd name="csX58" fmla="*/ 868680 w 1013460"/>
              <a:gd name="csY58" fmla="*/ 518160 h 1440180"/>
              <a:gd name="csX59" fmla="*/ 899160 w 1013460"/>
              <a:gd name="csY59" fmla="*/ 502920 h 1440180"/>
              <a:gd name="csX60" fmla="*/ 922020 w 1013460"/>
              <a:gd name="csY60" fmla="*/ 487680 h 1440180"/>
              <a:gd name="csX61" fmla="*/ 975360 w 1013460"/>
              <a:gd name="csY61" fmla="*/ 434340 h 1440180"/>
              <a:gd name="csX62" fmla="*/ 967740 w 1013460"/>
              <a:gd name="csY62" fmla="*/ 304800 h 1440180"/>
              <a:gd name="csX63" fmla="*/ 960120 w 1013460"/>
              <a:gd name="csY63" fmla="*/ 281940 h 1440180"/>
              <a:gd name="csX64" fmla="*/ 929640 w 1013460"/>
              <a:gd name="csY64" fmla="*/ 220980 h 1440180"/>
              <a:gd name="csX65" fmla="*/ 883920 w 1013460"/>
              <a:gd name="csY65" fmla="*/ 182880 h 1440180"/>
              <a:gd name="csX66" fmla="*/ 845820 w 1013460"/>
              <a:gd name="csY66" fmla="*/ 152400 h 1440180"/>
              <a:gd name="csX67" fmla="*/ 822960 w 1013460"/>
              <a:gd name="csY67" fmla="*/ 121920 h 1440180"/>
              <a:gd name="csX68" fmla="*/ 800100 w 1013460"/>
              <a:gd name="csY68" fmla="*/ 99060 h 1440180"/>
              <a:gd name="csX69" fmla="*/ 769620 w 1013460"/>
              <a:gd name="csY69" fmla="*/ 45720 h 1440180"/>
              <a:gd name="csX70" fmla="*/ 731520 w 1013460"/>
              <a:gd name="csY70" fmla="*/ 7620 h 1440180"/>
              <a:gd name="csX71" fmla="*/ 685800 w 1013460"/>
              <a:gd name="csY71" fmla="*/ 0 h 1440180"/>
              <a:gd name="csX72" fmla="*/ 632460 w 1013460"/>
              <a:gd name="csY72" fmla="*/ 7620 h 1440180"/>
              <a:gd name="csX73" fmla="*/ 571500 w 1013460"/>
              <a:gd name="csY73" fmla="*/ 15240 h 1440180"/>
              <a:gd name="csX74" fmla="*/ 541020 w 1013460"/>
              <a:gd name="csY74" fmla="*/ 30480 h 1440180"/>
              <a:gd name="csX75" fmla="*/ 457200 w 1013460"/>
              <a:gd name="csY75" fmla="*/ 45720 h 1440180"/>
              <a:gd name="csX76" fmla="*/ 335280 w 1013460"/>
              <a:gd name="csY76" fmla="*/ 45720 h 1440180"/>
              <a:gd name="csX77" fmla="*/ 281940 w 1013460"/>
              <a:gd name="csY77" fmla="*/ 99060 h 1440180"/>
              <a:gd name="csX78" fmla="*/ 281940 w 1013460"/>
              <a:gd name="csY78" fmla="*/ 121920 h 1440180"/>
              <a:gd name="csX0" fmla="*/ 281940 w 1013460"/>
              <a:gd name="csY0" fmla="*/ 121920 h 1440180"/>
              <a:gd name="csX1" fmla="*/ 342900 w 1013460"/>
              <a:gd name="csY1" fmla="*/ 175260 h 1440180"/>
              <a:gd name="csX2" fmla="*/ 335280 w 1013460"/>
              <a:gd name="csY2" fmla="*/ 220980 h 1440180"/>
              <a:gd name="csX3" fmla="*/ 312420 w 1013460"/>
              <a:gd name="csY3" fmla="*/ 251460 h 1440180"/>
              <a:gd name="csX4" fmla="*/ 297180 w 1013460"/>
              <a:gd name="csY4" fmla="*/ 304800 h 1440180"/>
              <a:gd name="csX5" fmla="*/ 289560 w 1013460"/>
              <a:gd name="csY5" fmla="*/ 327660 h 1440180"/>
              <a:gd name="csX6" fmla="*/ 274320 w 1013460"/>
              <a:gd name="csY6" fmla="*/ 358140 h 1440180"/>
              <a:gd name="csX7" fmla="*/ 259080 w 1013460"/>
              <a:gd name="csY7" fmla="*/ 426720 h 1440180"/>
              <a:gd name="csX8" fmla="*/ 960120 w 1013460"/>
              <a:gd name="csY8" fmla="*/ 510540 h 1440180"/>
              <a:gd name="csX9" fmla="*/ 259080 w 1013460"/>
              <a:gd name="csY9" fmla="*/ 601980 h 1440180"/>
              <a:gd name="csX10" fmla="*/ 236220 w 1013460"/>
              <a:gd name="csY10" fmla="*/ 632460 h 1440180"/>
              <a:gd name="csX11" fmla="*/ 220980 w 1013460"/>
              <a:gd name="csY11" fmla="*/ 708660 h 1440180"/>
              <a:gd name="csX12" fmla="*/ 236220 w 1013460"/>
              <a:gd name="csY12" fmla="*/ 731520 h 1440180"/>
              <a:gd name="csX13" fmla="*/ 251460 w 1013460"/>
              <a:gd name="csY13" fmla="*/ 769620 h 1440180"/>
              <a:gd name="csX14" fmla="*/ 259080 w 1013460"/>
              <a:gd name="csY14" fmla="*/ 830580 h 1440180"/>
              <a:gd name="csX15" fmla="*/ 251460 w 1013460"/>
              <a:gd name="csY15" fmla="*/ 853440 h 1440180"/>
              <a:gd name="csX16" fmla="*/ 228600 w 1013460"/>
              <a:gd name="csY16" fmla="*/ 899160 h 1440180"/>
              <a:gd name="csX17" fmla="*/ 205740 w 1013460"/>
              <a:gd name="csY17" fmla="*/ 998220 h 1440180"/>
              <a:gd name="csX18" fmla="*/ 198120 w 1013460"/>
              <a:gd name="csY18" fmla="*/ 1127760 h 1440180"/>
              <a:gd name="csX19" fmla="*/ 160020 w 1013460"/>
              <a:gd name="csY19" fmla="*/ 1120140 h 1440180"/>
              <a:gd name="csX20" fmla="*/ 91440 w 1013460"/>
              <a:gd name="csY20" fmla="*/ 1082040 h 1440180"/>
              <a:gd name="csX21" fmla="*/ 45720 w 1013460"/>
              <a:gd name="csY21" fmla="*/ 1089660 h 1440180"/>
              <a:gd name="csX22" fmla="*/ 15240 w 1013460"/>
              <a:gd name="csY22" fmla="*/ 1097280 h 1440180"/>
              <a:gd name="csX23" fmla="*/ 0 w 1013460"/>
              <a:gd name="csY23" fmla="*/ 1127760 h 1440180"/>
              <a:gd name="csX24" fmla="*/ 7620 w 1013460"/>
              <a:gd name="csY24" fmla="*/ 1150620 h 1440180"/>
              <a:gd name="csX25" fmla="*/ 53340 w 1013460"/>
              <a:gd name="csY25" fmla="*/ 1158240 h 1440180"/>
              <a:gd name="csX26" fmla="*/ 76200 w 1013460"/>
              <a:gd name="csY26" fmla="*/ 1165860 h 1440180"/>
              <a:gd name="csX27" fmla="*/ 114300 w 1013460"/>
              <a:gd name="csY27" fmla="*/ 1173480 h 1440180"/>
              <a:gd name="csX28" fmla="*/ 167640 w 1013460"/>
              <a:gd name="csY28" fmla="*/ 1219200 h 1440180"/>
              <a:gd name="csX29" fmla="*/ 228600 w 1013460"/>
              <a:gd name="csY29" fmla="*/ 1264920 h 1440180"/>
              <a:gd name="csX30" fmla="*/ 243840 w 1013460"/>
              <a:gd name="csY30" fmla="*/ 1287780 h 1440180"/>
              <a:gd name="csX31" fmla="*/ 274320 w 1013460"/>
              <a:gd name="csY31" fmla="*/ 1333500 h 1440180"/>
              <a:gd name="csX32" fmla="*/ 342900 w 1013460"/>
              <a:gd name="csY32" fmla="*/ 1348740 h 1440180"/>
              <a:gd name="csX33" fmla="*/ 441960 w 1013460"/>
              <a:gd name="csY33" fmla="*/ 1386840 h 1440180"/>
              <a:gd name="csX34" fmla="*/ 518160 w 1013460"/>
              <a:gd name="csY34" fmla="*/ 1417320 h 1440180"/>
              <a:gd name="csX35" fmla="*/ 548640 w 1013460"/>
              <a:gd name="csY35" fmla="*/ 1424940 h 1440180"/>
              <a:gd name="csX36" fmla="*/ 586740 w 1013460"/>
              <a:gd name="csY36" fmla="*/ 1432560 h 1440180"/>
              <a:gd name="csX37" fmla="*/ 609600 w 1013460"/>
              <a:gd name="csY37" fmla="*/ 1440180 h 1440180"/>
              <a:gd name="csX38" fmla="*/ 868680 w 1013460"/>
              <a:gd name="csY38" fmla="*/ 1424940 h 1440180"/>
              <a:gd name="csX39" fmla="*/ 876300 w 1013460"/>
              <a:gd name="csY39" fmla="*/ 1402080 h 1440180"/>
              <a:gd name="csX40" fmla="*/ 883920 w 1013460"/>
              <a:gd name="csY40" fmla="*/ 1371600 h 1440180"/>
              <a:gd name="csX41" fmla="*/ 891540 w 1013460"/>
              <a:gd name="csY41" fmla="*/ 1333500 h 1440180"/>
              <a:gd name="csX42" fmla="*/ 914400 w 1013460"/>
              <a:gd name="csY42" fmla="*/ 1310640 h 1440180"/>
              <a:gd name="csX43" fmla="*/ 929640 w 1013460"/>
              <a:gd name="csY43" fmla="*/ 1287780 h 1440180"/>
              <a:gd name="csX44" fmla="*/ 944880 w 1013460"/>
              <a:gd name="csY44" fmla="*/ 1249680 h 1440180"/>
              <a:gd name="csX45" fmla="*/ 952500 w 1013460"/>
              <a:gd name="csY45" fmla="*/ 1226820 h 1440180"/>
              <a:gd name="csX46" fmla="*/ 967740 w 1013460"/>
              <a:gd name="csY46" fmla="*/ 1203960 h 1440180"/>
              <a:gd name="csX47" fmla="*/ 990600 w 1013460"/>
              <a:gd name="csY47" fmla="*/ 1135380 h 1440180"/>
              <a:gd name="csX48" fmla="*/ 1005840 w 1013460"/>
              <a:gd name="csY48" fmla="*/ 1074420 h 1440180"/>
              <a:gd name="csX49" fmla="*/ 1013460 w 1013460"/>
              <a:gd name="csY49" fmla="*/ 960120 h 1440180"/>
              <a:gd name="csX50" fmla="*/ 1005840 w 1013460"/>
              <a:gd name="csY50" fmla="*/ 899160 h 1440180"/>
              <a:gd name="csX51" fmla="*/ 998220 w 1013460"/>
              <a:gd name="csY51" fmla="*/ 876300 h 1440180"/>
              <a:gd name="csX52" fmla="*/ 960120 w 1013460"/>
              <a:gd name="csY52" fmla="*/ 800100 h 1440180"/>
              <a:gd name="csX53" fmla="*/ 906780 w 1013460"/>
              <a:gd name="csY53" fmla="*/ 716280 h 1440180"/>
              <a:gd name="csX54" fmla="*/ 883920 w 1013460"/>
              <a:gd name="csY54" fmla="*/ 647700 h 1440180"/>
              <a:gd name="csX55" fmla="*/ 868680 w 1013460"/>
              <a:gd name="csY55" fmla="*/ 624840 h 1440180"/>
              <a:gd name="csX56" fmla="*/ 845820 w 1013460"/>
              <a:gd name="csY56" fmla="*/ 556260 h 1440180"/>
              <a:gd name="csX57" fmla="*/ 868680 w 1013460"/>
              <a:gd name="csY57" fmla="*/ 518160 h 1440180"/>
              <a:gd name="csX58" fmla="*/ 899160 w 1013460"/>
              <a:gd name="csY58" fmla="*/ 502920 h 1440180"/>
              <a:gd name="csX59" fmla="*/ 922020 w 1013460"/>
              <a:gd name="csY59" fmla="*/ 487680 h 1440180"/>
              <a:gd name="csX60" fmla="*/ 975360 w 1013460"/>
              <a:gd name="csY60" fmla="*/ 434340 h 1440180"/>
              <a:gd name="csX61" fmla="*/ 967740 w 1013460"/>
              <a:gd name="csY61" fmla="*/ 304800 h 1440180"/>
              <a:gd name="csX62" fmla="*/ 960120 w 1013460"/>
              <a:gd name="csY62" fmla="*/ 281940 h 1440180"/>
              <a:gd name="csX63" fmla="*/ 929640 w 1013460"/>
              <a:gd name="csY63" fmla="*/ 220980 h 1440180"/>
              <a:gd name="csX64" fmla="*/ 883920 w 1013460"/>
              <a:gd name="csY64" fmla="*/ 182880 h 1440180"/>
              <a:gd name="csX65" fmla="*/ 845820 w 1013460"/>
              <a:gd name="csY65" fmla="*/ 152400 h 1440180"/>
              <a:gd name="csX66" fmla="*/ 822960 w 1013460"/>
              <a:gd name="csY66" fmla="*/ 121920 h 1440180"/>
              <a:gd name="csX67" fmla="*/ 800100 w 1013460"/>
              <a:gd name="csY67" fmla="*/ 99060 h 1440180"/>
              <a:gd name="csX68" fmla="*/ 769620 w 1013460"/>
              <a:gd name="csY68" fmla="*/ 45720 h 1440180"/>
              <a:gd name="csX69" fmla="*/ 731520 w 1013460"/>
              <a:gd name="csY69" fmla="*/ 7620 h 1440180"/>
              <a:gd name="csX70" fmla="*/ 685800 w 1013460"/>
              <a:gd name="csY70" fmla="*/ 0 h 1440180"/>
              <a:gd name="csX71" fmla="*/ 632460 w 1013460"/>
              <a:gd name="csY71" fmla="*/ 7620 h 1440180"/>
              <a:gd name="csX72" fmla="*/ 571500 w 1013460"/>
              <a:gd name="csY72" fmla="*/ 15240 h 1440180"/>
              <a:gd name="csX73" fmla="*/ 541020 w 1013460"/>
              <a:gd name="csY73" fmla="*/ 30480 h 1440180"/>
              <a:gd name="csX74" fmla="*/ 457200 w 1013460"/>
              <a:gd name="csY74" fmla="*/ 45720 h 1440180"/>
              <a:gd name="csX75" fmla="*/ 335280 w 1013460"/>
              <a:gd name="csY75" fmla="*/ 45720 h 1440180"/>
              <a:gd name="csX76" fmla="*/ 281940 w 1013460"/>
              <a:gd name="csY76" fmla="*/ 99060 h 1440180"/>
              <a:gd name="csX77" fmla="*/ 281940 w 1013460"/>
              <a:gd name="csY77" fmla="*/ 121920 h 1440180"/>
              <a:gd name="csX0" fmla="*/ 281940 w 1013460"/>
              <a:gd name="csY0" fmla="*/ 121920 h 1440180"/>
              <a:gd name="csX1" fmla="*/ 342900 w 1013460"/>
              <a:gd name="csY1" fmla="*/ 175260 h 1440180"/>
              <a:gd name="csX2" fmla="*/ 335280 w 1013460"/>
              <a:gd name="csY2" fmla="*/ 220980 h 1440180"/>
              <a:gd name="csX3" fmla="*/ 312420 w 1013460"/>
              <a:gd name="csY3" fmla="*/ 251460 h 1440180"/>
              <a:gd name="csX4" fmla="*/ 297180 w 1013460"/>
              <a:gd name="csY4" fmla="*/ 304800 h 1440180"/>
              <a:gd name="csX5" fmla="*/ 289560 w 1013460"/>
              <a:gd name="csY5" fmla="*/ 327660 h 1440180"/>
              <a:gd name="csX6" fmla="*/ 274320 w 1013460"/>
              <a:gd name="csY6" fmla="*/ 358140 h 1440180"/>
              <a:gd name="csX7" fmla="*/ 259080 w 1013460"/>
              <a:gd name="csY7" fmla="*/ 426720 h 1440180"/>
              <a:gd name="csX8" fmla="*/ 960120 w 1013460"/>
              <a:gd name="csY8" fmla="*/ 510540 h 1440180"/>
              <a:gd name="csX9" fmla="*/ 236220 w 1013460"/>
              <a:gd name="csY9" fmla="*/ 632460 h 1440180"/>
              <a:gd name="csX10" fmla="*/ 220980 w 1013460"/>
              <a:gd name="csY10" fmla="*/ 708660 h 1440180"/>
              <a:gd name="csX11" fmla="*/ 236220 w 1013460"/>
              <a:gd name="csY11" fmla="*/ 731520 h 1440180"/>
              <a:gd name="csX12" fmla="*/ 251460 w 1013460"/>
              <a:gd name="csY12" fmla="*/ 769620 h 1440180"/>
              <a:gd name="csX13" fmla="*/ 259080 w 1013460"/>
              <a:gd name="csY13" fmla="*/ 830580 h 1440180"/>
              <a:gd name="csX14" fmla="*/ 251460 w 1013460"/>
              <a:gd name="csY14" fmla="*/ 853440 h 1440180"/>
              <a:gd name="csX15" fmla="*/ 228600 w 1013460"/>
              <a:gd name="csY15" fmla="*/ 899160 h 1440180"/>
              <a:gd name="csX16" fmla="*/ 205740 w 1013460"/>
              <a:gd name="csY16" fmla="*/ 998220 h 1440180"/>
              <a:gd name="csX17" fmla="*/ 198120 w 1013460"/>
              <a:gd name="csY17" fmla="*/ 1127760 h 1440180"/>
              <a:gd name="csX18" fmla="*/ 160020 w 1013460"/>
              <a:gd name="csY18" fmla="*/ 1120140 h 1440180"/>
              <a:gd name="csX19" fmla="*/ 91440 w 1013460"/>
              <a:gd name="csY19" fmla="*/ 1082040 h 1440180"/>
              <a:gd name="csX20" fmla="*/ 45720 w 1013460"/>
              <a:gd name="csY20" fmla="*/ 1089660 h 1440180"/>
              <a:gd name="csX21" fmla="*/ 15240 w 1013460"/>
              <a:gd name="csY21" fmla="*/ 1097280 h 1440180"/>
              <a:gd name="csX22" fmla="*/ 0 w 1013460"/>
              <a:gd name="csY22" fmla="*/ 1127760 h 1440180"/>
              <a:gd name="csX23" fmla="*/ 7620 w 1013460"/>
              <a:gd name="csY23" fmla="*/ 1150620 h 1440180"/>
              <a:gd name="csX24" fmla="*/ 53340 w 1013460"/>
              <a:gd name="csY24" fmla="*/ 1158240 h 1440180"/>
              <a:gd name="csX25" fmla="*/ 76200 w 1013460"/>
              <a:gd name="csY25" fmla="*/ 1165860 h 1440180"/>
              <a:gd name="csX26" fmla="*/ 114300 w 1013460"/>
              <a:gd name="csY26" fmla="*/ 1173480 h 1440180"/>
              <a:gd name="csX27" fmla="*/ 167640 w 1013460"/>
              <a:gd name="csY27" fmla="*/ 1219200 h 1440180"/>
              <a:gd name="csX28" fmla="*/ 228600 w 1013460"/>
              <a:gd name="csY28" fmla="*/ 1264920 h 1440180"/>
              <a:gd name="csX29" fmla="*/ 243840 w 1013460"/>
              <a:gd name="csY29" fmla="*/ 1287780 h 1440180"/>
              <a:gd name="csX30" fmla="*/ 274320 w 1013460"/>
              <a:gd name="csY30" fmla="*/ 1333500 h 1440180"/>
              <a:gd name="csX31" fmla="*/ 342900 w 1013460"/>
              <a:gd name="csY31" fmla="*/ 1348740 h 1440180"/>
              <a:gd name="csX32" fmla="*/ 441960 w 1013460"/>
              <a:gd name="csY32" fmla="*/ 1386840 h 1440180"/>
              <a:gd name="csX33" fmla="*/ 518160 w 1013460"/>
              <a:gd name="csY33" fmla="*/ 1417320 h 1440180"/>
              <a:gd name="csX34" fmla="*/ 548640 w 1013460"/>
              <a:gd name="csY34" fmla="*/ 1424940 h 1440180"/>
              <a:gd name="csX35" fmla="*/ 586740 w 1013460"/>
              <a:gd name="csY35" fmla="*/ 1432560 h 1440180"/>
              <a:gd name="csX36" fmla="*/ 609600 w 1013460"/>
              <a:gd name="csY36" fmla="*/ 1440180 h 1440180"/>
              <a:gd name="csX37" fmla="*/ 868680 w 1013460"/>
              <a:gd name="csY37" fmla="*/ 1424940 h 1440180"/>
              <a:gd name="csX38" fmla="*/ 876300 w 1013460"/>
              <a:gd name="csY38" fmla="*/ 1402080 h 1440180"/>
              <a:gd name="csX39" fmla="*/ 883920 w 1013460"/>
              <a:gd name="csY39" fmla="*/ 1371600 h 1440180"/>
              <a:gd name="csX40" fmla="*/ 891540 w 1013460"/>
              <a:gd name="csY40" fmla="*/ 1333500 h 1440180"/>
              <a:gd name="csX41" fmla="*/ 914400 w 1013460"/>
              <a:gd name="csY41" fmla="*/ 1310640 h 1440180"/>
              <a:gd name="csX42" fmla="*/ 929640 w 1013460"/>
              <a:gd name="csY42" fmla="*/ 1287780 h 1440180"/>
              <a:gd name="csX43" fmla="*/ 944880 w 1013460"/>
              <a:gd name="csY43" fmla="*/ 1249680 h 1440180"/>
              <a:gd name="csX44" fmla="*/ 952500 w 1013460"/>
              <a:gd name="csY44" fmla="*/ 1226820 h 1440180"/>
              <a:gd name="csX45" fmla="*/ 967740 w 1013460"/>
              <a:gd name="csY45" fmla="*/ 1203960 h 1440180"/>
              <a:gd name="csX46" fmla="*/ 990600 w 1013460"/>
              <a:gd name="csY46" fmla="*/ 1135380 h 1440180"/>
              <a:gd name="csX47" fmla="*/ 1005840 w 1013460"/>
              <a:gd name="csY47" fmla="*/ 1074420 h 1440180"/>
              <a:gd name="csX48" fmla="*/ 1013460 w 1013460"/>
              <a:gd name="csY48" fmla="*/ 960120 h 1440180"/>
              <a:gd name="csX49" fmla="*/ 1005840 w 1013460"/>
              <a:gd name="csY49" fmla="*/ 899160 h 1440180"/>
              <a:gd name="csX50" fmla="*/ 998220 w 1013460"/>
              <a:gd name="csY50" fmla="*/ 876300 h 1440180"/>
              <a:gd name="csX51" fmla="*/ 960120 w 1013460"/>
              <a:gd name="csY51" fmla="*/ 800100 h 1440180"/>
              <a:gd name="csX52" fmla="*/ 906780 w 1013460"/>
              <a:gd name="csY52" fmla="*/ 716280 h 1440180"/>
              <a:gd name="csX53" fmla="*/ 883920 w 1013460"/>
              <a:gd name="csY53" fmla="*/ 647700 h 1440180"/>
              <a:gd name="csX54" fmla="*/ 868680 w 1013460"/>
              <a:gd name="csY54" fmla="*/ 624840 h 1440180"/>
              <a:gd name="csX55" fmla="*/ 845820 w 1013460"/>
              <a:gd name="csY55" fmla="*/ 556260 h 1440180"/>
              <a:gd name="csX56" fmla="*/ 868680 w 1013460"/>
              <a:gd name="csY56" fmla="*/ 518160 h 1440180"/>
              <a:gd name="csX57" fmla="*/ 899160 w 1013460"/>
              <a:gd name="csY57" fmla="*/ 502920 h 1440180"/>
              <a:gd name="csX58" fmla="*/ 922020 w 1013460"/>
              <a:gd name="csY58" fmla="*/ 487680 h 1440180"/>
              <a:gd name="csX59" fmla="*/ 975360 w 1013460"/>
              <a:gd name="csY59" fmla="*/ 434340 h 1440180"/>
              <a:gd name="csX60" fmla="*/ 967740 w 1013460"/>
              <a:gd name="csY60" fmla="*/ 304800 h 1440180"/>
              <a:gd name="csX61" fmla="*/ 960120 w 1013460"/>
              <a:gd name="csY61" fmla="*/ 281940 h 1440180"/>
              <a:gd name="csX62" fmla="*/ 929640 w 1013460"/>
              <a:gd name="csY62" fmla="*/ 220980 h 1440180"/>
              <a:gd name="csX63" fmla="*/ 883920 w 1013460"/>
              <a:gd name="csY63" fmla="*/ 182880 h 1440180"/>
              <a:gd name="csX64" fmla="*/ 845820 w 1013460"/>
              <a:gd name="csY64" fmla="*/ 152400 h 1440180"/>
              <a:gd name="csX65" fmla="*/ 822960 w 1013460"/>
              <a:gd name="csY65" fmla="*/ 121920 h 1440180"/>
              <a:gd name="csX66" fmla="*/ 800100 w 1013460"/>
              <a:gd name="csY66" fmla="*/ 99060 h 1440180"/>
              <a:gd name="csX67" fmla="*/ 769620 w 1013460"/>
              <a:gd name="csY67" fmla="*/ 45720 h 1440180"/>
              <a:gd name="csX68" fmla="*/ 731520 w 1013460"/>
              <a:gd name="csY68" fmla="*/ 7620 h 1440180"/>
              <a:gd name="csX69" fmla="*/ 685800 w 1013460"/>
              <a:gd name="csY69" fmla="*/ 0 h 1440180"/>
              <a:gd name="csX70" fmla="*/ 632460 w 1013460"/>
              <a:gd name="csY70" fmla="*/ 7620 h 1440180"/>
              <a:gd name="csX71" fmla="*/ 571500 w 1013460"/>
              <a:gd name="csY71" fmla="*/ 15240 h 1440180"/>
              <a:gd name="csX72" fmla="*/ 541020 w 1013460"/>
              <a:gd name="csY72" fmla="*/ 30480 h 1440180"/>
              <a:gd name="csX73" fmla="*/ 457200 w 1013460"/>
              <a:gd name="csY73" fmla="*/ 45720 h 1440180"/>
              <a:gd name="csX74" fmla="*/ 335280 w 1013460"/>
              <a:gd name="csY74" fmla="*/ 45720 h 1440180"/>
              <a:gd name="csX75" fmla="*/ 281940 w 1013460"/>
              <a:gd name="csY75" fmla="*/ 99060 h 1440180"/>
              <a:gd name="csX76" fmla="*/ 281940 w 1013460"/>
              <a:gd name="csY76" fmla="*/ 121920 h 1440180"/>
              <a:gd name="csX0" fmla="*/ 281940 w 1013460"/>
              <a:gd name="csY0" fmla="*/ 121920 h 1440180"/>
              <a:gd name="csX1" fmla="*/ 342900 w 1013460"/>
              <a:gd name="csY1" fmla="*/ 175260 h 1440180"/>
              <a:gd name="csX2" fmla="*/ 335280 w 1013460"/>
              <a:gd name="csY2" fmla="*/ 220980 h 1440180"/>
              <a:gd name="csX3" fmla="*/ 312420 w 1013460"/>
              <a:gd name="csY3" fmla="*/ 251460 h 1440180"/>
              <a:gd name="csX4" fmla="*/ 297180 w 1013460"/>
              <a:gd name="csY4" fmla="*/ 304800 h 1440180"/>
              <a:gd name="csX5" fmla="*/ 289560 w 1013460"/>
              <a:gd name="csY5" fmla="*/ 327660 h 1440180"/>
              <a:gd name="csX6" fmla="*/ 274320 w 1013460"/>
              <a:gd name="csY6" fmla="*/ 358140 h 1440180"/>
              <a:gd name="csX7" fmla="*/ 259080 w 1013460"/>
              <a:gd name="csY7" fmla="*/ 426720 h 1440180"/>
              <a:gd name="csX8" fmla="*/ 960120 w 1013460"/>
              <a:gd name="csY8" fmla="*/ 510540 h 1440180"/>
              <a:gd name="csX9" fmla="*/ 220980 w 1013460"/>
              <a:gd name="csY9" fmla="*/ 708660 h 1440180"/>
              <a:gd name="csX10" fmla="*/ 236220 w 1013460"/>
              <a:gd name="csY10" fmla="*/ 731520 h 1440180"/>
              <a:gd name="csX11" fmla="*/ 251460 w 1013460"/>
              <a:gd name="csY11" fmla="*/ 769620 h 1440180"/>
              <a:gd name="csX12" fmla="*/ 259080 w 1013460"/>
              <a:gd name="csY12" fmla="*/ 830580 h 1440180"/>
              <a:gd name="csX13" fmla="*/ 251460 w 1013460"/>
              <a:gd name="csY13" fmla="*/ 853440 h 1440180"/>
              <a:gd name="csX14" fmla="*/ 228600 w 1013460"/>
              <a:gd name="csY14" fmla="*/ 899160 h 1440180"/>
              <a:gd name="csX15" fmla="*/ 205740 w 1013460"/>
              <a:gd name="csY15" fmla="*/ 998220 h 1440180"/>
              <a:gd name="csX16" fmla="*/ 198120 w 1013460"/>
              <a:gd name="csY16" fmla="*/ 1127760 h 1440180"/>
              <a:gd name="csX17" fmla="*/ 160020 w 1013460"/>
              <a:gd name="csY17" fmla="*/ 1120140 h 1440180"/>
              <a:gd name="csX18" fmla="*/ 91440 w 1013460"/>
              <a:gd name="csY18" fmla="*/ 1082040 h 1440180"/>
              <a:gd name="csX19" fmla="*/ 45720 w 1013460"/>
              <a:gd name="csY19" fmla="*/ 1089660 h 1440180"/>
              <a:gd name="csX20" fmla="*/ 15240 w 1013460"/>
              <a:gd name="csY20" fmla="*/ 1097280 h 1440180"/>
              <a:gd name="csX21" fmla="*/ 0 w 1013460"/>
              <a:gd name="csY21" fmla="*/ 1127760 h 1440180"/>
              <a:gd name="csX22" fmla="*/ 7620 w 1013460"/>
              <a:gd name="csY22" fmla="*/ 1150620 h 1440180"/>
              <a:gd name="csX23" fmla="*/ 53340 w 1013460"/>
              <a:gd name="csY23" fmla="*/ 1158240 h 1440180"/>
              <a:gd name="csX24" fmla="*/ 76200 w 1013460"/>
              <a:gd name="csY24" fmla="*/ 1165860 h 1440180"/>
              <a:gd name="csX25" fmla="*/ 114300 w 1013460"/>
              <a:gd name="csY25" fmla="*/ 1173480 h 1440180"/>
              <a:gd name="csX26" fmla="*/ 167640 w 1013460"/>
              <a:gd name="csY26" fmla="*/ 1219200 h 1440180"/>
              <a:gd name="csX27" fmla="*/ 228600 w 1013460"/>
              <a:gd name="csY27" fmla="*/ 1264920 h 1440180"/>
              <a:gd name="csX28" fmla="*/ 243840 w 1013460"/>
              <a:gd name="csY28" fmla="*/ 1287780 h 1440180"/>
              <a:gd name="csX29" fmla="*/ 274320 w 1013460"/>
              <a:gd name="csY29" fmla="*/ 1333500 h 1440180"/>
              <a:gd name="csX30" fmla="*/ 342900 w 1013460"/>
              <a:gd name="csY30" fmla="*/ 1348740 h 1440180"/>
              <a:gd name="csX31" fmla="*/ 441960 w 1013460"/>
              <a:gd name="csY31" fmla="*/ 1386840 h 1440180"/>
              <a:gd name="csX32" fmla="*/ 518160 w 1013460"/>
              <a:gd name="csY32" fmla="*/ 1417320 h 1440180"/>
              <a:gd name="csX33" fmla="*/ 548640 w 1013460"/>
              <a:gd name="csY33" fmla="*/ 1424940 h 1440180"/>
              <a:gd name="csX34" fmla="*/ 586740 w 1013460"/>
              <a:gd name="csY34" fmla="*/ 1432560 h 1440180"/>
              <a:gd name="csX35" fmla="*/ 609600 w 1013460"/>
              <a:gd name="csY35" fmla="*/ 1440180 h 1440180"/>
              <a:gd name="csX36" fmla="*/ 868680 w 1013460"/>
              <a:gd name="csY36" fmla="*/ 1424940 h 1440180"/>
              <a:gd name="csX37" fmla="*/ 876300 w 1013460"/>
              <a:gd name="csY37" fmla="*/ 1402080 h 1440180"/>
              <a:gd name="csX38" fmla="*/ 883920 w 1013460"/>
              <a:gd name="csY38" fmla="*/ 1371600 h 1440180"/>
              <a:gd name="csX39" fmla="*/ 891540 w 1013460"/>
              <a:gd name="csY39" fmla="*/ 1333500 h 1440180"/>
              <a:gd name="csX40" fmla="*/ 914400 w 1013460"/>
              <a:gd name="csY40" fmla="*/ 1310640 h 1440180"/>
              <a:gd name="csX41" fmla="*/ 929640 w 1013460"/>
              <a:gd name="csY41" fmla="*/ 1287780 h 1440180"/>
              <a:gd name="csX42" fmla="*/ 944880 w 1013460"/>
              <a:gd name="csY42" fmla="*/ 1249680 h 1440180"/>
              <a:gd name="csX43" fmla="*/ 952500 w 1013460"/>
              <a:gd name="csY43" fmla="*/ 1226820 h 1440180"/>
              <a:gd name="csX44" fmla="*/ 967740 w 1013460"/>
              <a:gd name="csY44" fmla="*/ 1203960 h 1440180"/>
              <a:gd name="csX45" fmla="*/ 990600 w 1013460"/>
              <a:gd name="csY45" fmla="*/ 1135380 h 1440180"/>
              <a:gd name="csX46" fmla="*/ 1005840 w 1013460"/>
              <a:gd name="csY46" fmla="*/ 1074420 h 1440180"/>
              <a:gd name="csX47" fmla="*/ 1013460 w 1013460"/>
              <a:gd name="csY47" fmla="*/ 960120 h 1440180"/>
              <a:gd name="csX48" fmla="*/ 1005840 w 1013460"/>
              <a:gd name="csY48" fmla="*/ 899160 h 1440180"/>
              <a:gd name="csX49" fmla="*/ 998220 w 1013460"/>
              <a:gd name="csY49" fmla="*/ 876300 h 1440180"/>
              <a:gd name="csX50" fmla="*/ 960120 w 1013460"/>
              <a:gd name="csY50" fmla="*/ 800100 h 1440180"/>
              <a:gd name="csX51" fmla="*/ 906780 w 1013460"/>
              <a:gd name="csY51" fmla="*/ 716280 h 1440180"/>
              <a:gd name="csX52" fmla="*/ 883920 w 1013460"/>
              <a:gd name="csY52" fmla="*/ 647700 h 1440180"/>
              <a:gd name="csX53" fmla="*/ 868680 w 1013460"/>
              <a:gd name="csY53" fmla="*/ 624840 h 1440180"/>
              <a:gd name="csX54" fmla="*/ 845820 w 1013460"/>
              <a:gd name="csY54" fmla="*/ 556260 h 1440180"/>
              <a:gd name="csX55" fmla="*/ 868680 w 1013460"/>
              <a:gd name="csY55" fmla="*/ 518160 h 1440180"/>
              <a:gd name="csX56" fmla="*/ 899160 w 1013460"/>
              <a:gd name="csY56" fmla="*/ 502920 h 1440180"/>
              <a:gd name="csX57" fmla="*/ 922020 w 1013460"/>
              <a:gd name="csY57" fmla="*/ 487680 h 1440180"/>
              <a:gd name="csX58" fmla="*/ 975360 w 1013460"/>
              <a:gd name="csY58" fmla="*/ 434340 h 1440180"/>
              <a:gd name="csX59" fmla="*/ 967740 w 1013460"/>
              <a:gd name="csY59" fmla="*/ 304800 h 1440180"/>
              <a:gd name="csX60" fmla="*/ 960120 w 1013460"/>
              <a:gd name="csY60" fmla="*/ 281940 h 1440180"/>
              <a:gd name="csX61" fmla="*/ 929640 w 1013460"/>
              <a:gd name="csY61" fmla="*/ 220980 h 1440180"/>
              <a:gd name="csX62" fmla="*/ 883920 w 1013460"/>
              <a:gd name="csY62" fmla="*/ 182880 h 1440180"/>
              <a:gd name="csX63" fmla="*/ 845820 w 1013460"/>
              <a:gd name="csY63" fmla="*/ 152400 h 1440180"/>
              <a:gd name="csX64" fmla="*/ 822960 w 1013460"/>
              <a:gd name="csY64" fmla="*/ 121920 h 1440180"/>
              <a:gd name="csX65" fmla="*/ 800100 w 1013460"/>
              <a:gd name="csY65" fmla="*/ 99060 h 1440180"/>
              <a:gd name="csX66" fmla="*/ 769620 w 1013460"/>
              <a:gd name="csY66" fmla="*/ 45720 h 1440180"/>
              <a:gd name="csX67" fmla="*/ 731520 w 1013460"/>
              <a:gd name="csY67" fmla="*/ 7620 h 1440180"/>
              <a:gd name="csX68" fmla="*/ 685800 w 1013460"/>
              <a:gd name="csY68" fmla="*/ 0 h 1440180"/>
              <a:gd name="csX69" fmla="*/ 632460 w 1013460"/>
              <a:gd name="csY69" fmla="*/ 7620 h 1440180"/>
              <a:gd name="csX70" fmla="*/ 571500 w 1013460"/>
              <a:gd name="csY70" fmla="*/ 15240 h 1440180"/>
              <a:gd name="csX71" fmla="*/ 541020 w 1013460"/>
              <a:gd name="csY71" fmla="*/ 30480 h 1440180"/>
              <a:gd name="csX72" fmla="*/ 457200 w 1013460"/>
              <a:gd name="csY72" fmla="*/ 45720 h 1440180"/>
              <a:gd name="csX73" fmla="*/ 335280 w 1013460"/>
              <a:gd name="csY73" fmla="*/ 45720 h 1440180"/>
              <a:gd name="csX74" fmla="*/ 281940 w 1013460"/>
              <a:gd name="csY74" fmla="*/ 99060 h 1440180"/>
              <a:gd name="csX75" fmla="*/ 281940 w 1013460"/>
              <a:gd name="csY75" fmla="*/ 121920 h 1440180"/>
              <a:gd name="csX0" fmla="*/ 281940 w 1013460"/>
              <a:gd name="csY0" fmla="*/ 121920 h 1440180"/>
              <a:gd name="csX1" fmla="*/ 342900 w 1013460"/>
              <a:gd name="csY1" fmla="*/ 175260 h 1440180"/>
              <a:gd name="csX2" fmla="*/ 335280 w 1013460"/>
              <a:gd name="csY2" fmla="*/ 220980 h 1440180"/>
              <a:gd name="csX3" fmla="*/ 312420 w 1013460"/>
              <a:gd name="csY3" fmla="*/ 251460 h 1440180"/>
              <a:gd name="csX4" fmla="*/ 297180 w 1013460"/>
              <a:gd name="csY4" fmla="*/ 304800 h 1440180"/>
              <a:gd name="csX5" fmla="*/ 289560 w 1013460"/>
              <a:gd name="csY5" fmla="*/ 327660 h 1440180"/>
              <a:gd name="csX6" fmla="*/ 274320 w 1013460"/>
              <a:gd name="csY6" fmla="*/ 358140 h 1440180"/>
              <a:gd name="csX7" fmla="*/ 259080 w 1013460"/>
              <a:gd name="csY7" fmla="*/ 426720 h 1440180"/>
              <a:gd name="csX8" fmla="*/ 960120 w 1013460"/>
              <a:gd name="csY8" fmla="*/ 510540 h 1440180"/>
              <a:gd name="csX9" fmla="*/ 236220 w 1013460"/>
              <a:gd name="csY9" fmla="*/ 731520 h 1440180"/>
              <a:gd name="csX10" fmla="*/ 251460 w 1013460"/>
              <a:gd name="csY10" fmla="*/ 769620 h 1440180"/>
              <a:gd name="csX11" fmla="*/ 259080 w 1013460"/>
              <a:gd name="csY11" fmla="*/ 830580 h 1440180"/>
              <a:gd name="csX12" fmla="*/ 251460 w 1013460"/>
              <a:gd name="csY12" fmla="*/ 853440 h 1440180"/>
              <a:gd name="csX13" fmla="*/ 228600 w 1013460"/>
              <a:gd name="csY13" fmla="*/ 899160 h 1440180"/>
              <a:gd name="csX14" fmla="*/ 205740 w 1013460"/>
              <a:gd name="csY14" fmla="*/ 998220 h 1440180"/>
              <a:gd name="csX15" fmla="*/ 198120 w 1013460"/>
              <a:gd name="csY15" fmla="*/ 1127760 h 1440180"/>
              <a:gd name="csX16" fmla="*/ 160020 w 1013460"/>
              <a:gd name="csY16" fmla="*/ 1120140 h 1440180"/>
              <a:gd name="csX17" fmla="*/ 91440 w 1013460"/>
              <a:gd name="csY17" fmla="*/ 1082040 h 1440180"/>
              <a:gd name="csX18" fmla="*/ 45720 w 1013460"/>
              <a:gd name="csY18" fmla="*/ 1089660 h 1440180"/>
              <a:gd name="csX19" fmla="*/ 15240 w 1013460"/>
              <a:gd name="csY19" fmla="*/ 1097280 h 1440180"/>
              <a:gd name="csX20" fmla="*/ 0 w 1013460"/>
              <a:gd name="csY20" fmla="*/ 1127760 h 1440180"/>
              <a:gd name="csX21" fmla="*/ 7620 w 1013460"/>
              <a:gd name="csY21" fmla="*/ 1150620 h 1440180"/>
              <a:gd name="csX22" fmla="*/ 53340 w 1013460"/>
              <a:gd name="csY22" fmla="*/ 1158240 h 1440180"/>
              <a:gd name="csX23" fmla="*/ 76200 w 1013460"/>
              <a:gd name="csY23" fmla="*/ 1165860 h 1440180"/>
              <a:gd name="csX24" fmla="*/ 114300 w 1013460"/>
              <a:gd name="csY24" fmla="*/ 1173480 h 1440180"/>
              <a:gd name="csX25" fmla="*/ 167640 w 1013460"/>
              <a:gd name="csY25" fmla="*/ 1219200 h 1440180"/>
              <a:gd name="csX26" fmla="*/ 228600 w 1013460"/>
              <a:gd name="csY26" fmla="*/ 1264920 h 1440180"/>
              <a:gd name="csX27" fmla="*/ 243840 w 1013460"/>
              <a:gd name="csY27" fmla="*/ 1287780 h 1440180"/>
              <a:gd name="csX28" fmla="*/ 274320 w 1013460"/>
              <a:gd name="csY28" fmla="*/ 1333500 h 1440180"/>
              <a:gd name="csX29" fmla="*/ 342900 w 1013460"/>
              <a:gd name="csY29" fmla="*/ 1348740 h 1440180"/>
              <a:gd name="csX30" fmla="*/ 441960 w 1013460"/>
              <a:gd name="csY30" fmla="*/ 1386840 h 1440180"/>
              <a:gd name="csX31" fmla="*/ 518160 w 1013460"/>
              <a:gd name="csY31" fmla="*/ 1417320 h 1440180"/>
              <a:gd name="csX32" fmla="*/ 548640 w 1013460"/>
              <a:gd name="csY32" fmla="*/ 1424940 h 1440180"/>
              <a:gd name="csX33" fmla="*/ 586740 w 1013460"/>
              <a:gd name="csY33" fmla="*/ 1432560 h 1440180"/>
              <a:gd name="csX34" fmla="*/ 609600 w 1013460"/>
              <a:gd name="csY34" fmla="*/ 1440180 h 1440180"/>
              <a:gd name="csX35" fmla="*/ 868680 w 1013460"/>
              <a:gd name="csY35" fmla="*/ 1424940 h 1440180"/>
              <a:gd name="csX36" fmla="*/ 876300 w 1013460"/>
              <a:gd name="csY36" fmla="*/ 1402080 h 1440180"/>
              <a:gd name="csX37" fmla="*/ 883920 w 1013460"/>
              <a:gd name="csY37" fmla="*/ 1371600 h 1440180"/>
              <a:gd name="csX38" fmla="*/ 891540 w 1013460"/>
              <a:gd name="csY38" fmla="*/ 1333500 h 1440180"/>
              <a:gd name="csX39" fmla="*/ 914400 w 1013460"/>
              <a:gd name="csY39" fmla="*/ 1310640 h 1440180"/>
              <a:gd name="csX40" fmla="*/ 929640 w 1013460"/>
              <a:gd name="csY40" fmla="*/ 1287780 h 1440180"/>
              <a:gd name="csX41" fmla="*/ 944880 w 1013460"/>
              <a:gd name="csY41" fmla="*/ 1249680 h 1440180"/>
              <a:gd name="csX42" fmla="*/ 952500 w 1013460"/>
              <a:gd name="csY42" fmla="*/ 1226820 h 1440180"/>
              <a:gd name="csX43" fmla="*/ 967740 w 1013460"/>
              <a:gd name="csY43" fmla="*/ 1203960 h 1440180"/>
              <a:gd name="csX44" fmla="*/ 990600 w 1013460"/>
              <a:gd name="csY44" fmla="*/ 1135380 h 1440180"/>
              <a:gd name="csX45" fmla="*/ 1005840 w 1013460"/>
              <a:gd name="csY45" fmla="*/ 1074420 h 1440180"/>
              <a:gd name="csX46" fmla="*/ 1013460 w 1013460"/>
              <a:gd name="csY46" fmla="*/ 960120 h 1440180"/>
              <a:gd name="csX47" fmla="*/ 1005840 w 1013460"/>
              <a:gd name="csY47" fmla="*/ 899160 h 1440180"/>
              <a:gd name="csX48" fmla="*/ 998220 w 1013460"/>
              <a:gd name="csY48" fmla="*/ 876300 h 1440180"/>
              <a:gd name="csX49" fmla="*/ 960120 w 1013460"/>
              <a:gd name="csY49" fmla="*/ 800100 h 1440180"/>
              <a:gd name="csX50" fmla="*/ 906780 w 1013460"/>
              <a:gd name="csY50" fmla="*/ 716280 h 1440180"/>
              <a:gd name="csX51" fmla="*/ 883920 w 1013460"/>
              <a:gd name="csY51" fmla="*/ 647700 h 1440180"/>
              <a:gd name="csX52" fmla="*/ 868680 w 1013460"/>
              <a:gd name="csY52" fmla="*/ 624840 h 1440180"/>
              <a:gd name="csX53" fmla="*/ 845820 w 1013460"/>
              <a:gd name="csY53" fmla="*/ 556260 h 1440180"/>
              <a:gd name="csX54" fmla="*/ 868680 w 1013460"/>
              <a:gd name="csY54" fmla="*/ 518160 h 1440180"/>
              <a:gd name="csX55" fmla="*/ 899160 w 1013460"/>
              <a:gd name="csY55" fmla="*/ 502920 h 1440180"/>
              <a:gd name="csX56" fmla="*/ 922020 w 1013460"/>
              <a:gd name="csY56" fmla="*/ 487680 h 1440180"/>
              <a:gd name="csX57" fmla="*/ 975360 w 1013460"/>
              <a:gd name="csY57" fmla="*/ 434340 h 1440180"/>
              <a:gd name="csX58" fmla="*/ 967740 w 1013460"/>
              <a:gd name="csY58" fmla="*/ 304800 h 1440180"/>
              <a:gd name="csX59" fmla="*/ 960120 w 1013460"/>
              <a:gd name="csY59" fmla="*/ 281940 h 1440180"/>
              <a:gd name="csX60" fmla="*/ 929640 w 1013460"/>
              <a:gd name="csY60" fmla="*/ 220980 h 1440180"/>
              <a:gd name="csX61" fmla="*/ 883920 w 1013460"/>
              <a:gd name="csY61" fmla="*/ 182880 h 1440180"/>
              <a:gd name="csX62" fmla="*/ 845820 w 1013460"/>
              <a:gd name="csY62" fmla="*/ 152400 h 1440180"/>
              <a:gd name="csX63" fmla="*/ 822960 w 1013460"/>
              <a:gd name="csY63" fmla="*/ 121920 h 1440180"/>
              <a:gd name="csX64" fmla="*/ 800100 w 1013460"/>
              <a:gd name="csY64" fmla="*/ 99060 h 1440180"/>
              <a:gd name="csX65" fmla="*/ 769620 w 1013460"/>
              <a:gd name="csY65" fmla="*/ 45720 h 1440180"/>
              <a:gd name="csX66" fmla="*/ 731520 w 1013460"/>
              <a:gd name="csY66" fmla="*/ 7620 h 1440180"/>
              <a:gd name="csX67" fmla="*/ 685800 w 1013460"/>
              <a:gd name="csY67" fmla="*/ 0 h 1440180"/>
              <a:gd name="csX68" fmla="*/ 632460 w 1013460"/>
              <a:gd name="csY68" fmla="*/ 7620 h 1440180"/>
              <a:gd name="csX69" fmla="*/ 571500 w 1013460"/>
              <a:gd name="csY69" fmla="*/ 15240 h 1440180"/>
              <a:gd name="csX70" fmla="*/ 541020 w 1013460"/>
              <a:gd name="csY70" fmla="*/ 30480 h 1440180"/>
              <a:gd name="csX71" fmla="*/ 457200 w 1013460"/>
              <a:gd name="csY71" fmla="*/ 45720 h 1440180"/>
              <a:gd name="csX72" fmla="*/ 335280 w 1013460"/>
              <a:gd name="csY72" fmla="*/ 45720 h 1440180"/>
              <a:gd name="csX73" fmla="*/ 281940 w 1013460"/>
              <a:gd name="csY73" fmla="*/ 99060 h 1440180"/>
              <a:gd name="csX74" fmla="*/ 281940 w 1013460"/>
              <a:gd name="csY74" fmla="*/ 121920 h 1440180"/>
              <a:gd name="csX0" fmla="*/ 281940 w 1013460"/>
              <a:gd name="csY0" fmla="*/ 121920 h 1440180"/>
              <a:gd name="csX1" fmla="*/ 342900 w 1013460"/>
              <a:gd name="csY1" fmla="*/ 175260 h 1440180"/>
              <a:gd name="csX2" fmla="*/ 335280 w 1013460"/>
              <a:gd name="csY2" fmla="*/ 220980 h 1440180"/>
              <a:gd name="csX3" fmla="*/ 312420 w 1013460"/>
              <a:gd name="csY3" fmla="*/ 251460 h 1440180"/>
              <a:gd name="csX4" fmla="*/ 297180 w 1013460"/>
              <a:gd name="csY4" fmla="*/ 304800 h 1440180"/>
              <a:gd name="csX5" fmla="*/ 289560 w 1013460"/>
              <a:gd name="csY5" fmla="*/ 327660 h 1440180"/>
              <a:gd name="csX6" fmla="*/ 274320 w 1013460"/>
              <a:gd name="csY6" fmla="*/ 358140 h 1440180"/>
              <a:gd name="csX7" fmla="*/ 259080 w 1013460"/>
              <a:gd name="csY7" fmla="*/ 426720 h 1440180"/>
              <a:gd name="csX8" fmla="*/ 960120 w 1013460"/>
              <a:gd name="csY8" fmla="*/ 510540 h 1440180"/>
              <a:gd name="csX9" fmla="*/ 251460 w 1013460"/>
              <a:gd name="csY9" fmla="*/ 769620 h 1440180"/>
              <a:gd name="csX10" fmla="*/ 259080 w 1013460"/>
              <a:gd name="csY10" fmla="*/ 830580 h 1440180"/>
              <a:gd name="csX11" fmla="*/ 251460 w 1013460"/>
              <a:gd name="csY11" fmla="*/ 853440 h 1440180"/>
              <a:gd name="csX12" fmla="*/ 228600 w 1013460"/>
              <a:gd name="csY12" fmla="*/ 899160 h 1440180"/>
              <a:gd name="csX13" fmla="*/ 205740 w 1013460"/>
              <a:gd name="csY13" fmla="*/ 998220 h 1440180"/>
              <a:gd name="csX14" fmla="*/ 198120 w 1013460"/>
              <a:gd name="csY14" fmla="*/ 1127760 h 1440180"/>
              <a:gd name="csX15" fmla="*/ 160020 w 1013460"/>
              <a:gd name="csY15" fmla="*/ 1120140 h 1440180"/>
              <a:gd name="csX16" fmla="*/ 91440 w 1013460"/>
              <a:gd name="csY16" fmla="*/ 1082040 h 1440180"/>
              <a:gd name="csX17" fmla="*/ 45720 w 1013460"/>
              <a:gd name="csY17" fmla="*/ 1089660 h 1440180"/>
              <a:gd name="csX18" fmla="*/ 15240 w 1013460"/>
              <a:gd name="csY18" fmla="*/ 1097280 h 1440180"/>
              <a:gd name="csX19" fmla="*/ 0 w 1013460"/>
              <a:gd name="csY19" fmla="*/ 1127760 h 1440180"/>
              <a:gd name="csX20" fmla="*/ 7620 w 1013460"/>
              <a:gd name="csY20" fmla="*/ 1150620 h 1440180"/>
              <a:gd name="csX21" fmla="*/ 53340 w 1013460"/>
              <a:gd name="csY21" fmla="*/ 1158240 h 1440180"/>
              <a:gd name="csX22" fmla="*/ 76200 w 1013460"/>
              <a:gd name="csY22" fmla="*/ 1165860 h 1440180"/>
              <a:gd name="csX23" fmla="*/ 114300 w 1013460"/>
              <a:gd name="csY23" fmla="*/ 1173480 h 1440180"/>
              <a:gd name="csX24" fmla="*/ 167640 w 1013460"/>
              <a:gd name="csY24" fmla="*/ 1219200 h 1440180"/>
              <a:gd name="csX25" fmla="*/ 228600 w 1013460"/>
              <a:gd name="csY25" fmla="*/ 1264920 h 1440180"/>
              <a:gd name="csX26" fmla="*/ 243840 w 1013460"/>
              <a:gd name="csY26" fmla="*/ 1287780 h 1440180"/>
              <a:gd name="csX27" fmla="*/ 274320 w 1013460"/>
              <a:gd name="csY27" fmla="*/ 1333500 h 1440180"/>
              <a:gd name="csX28" fmla="*/ 342900 w 1013460"/>
              <a:gd name="csY28" fmla="*/ 1348740 h 1440180"/>
              <a:gd name="csX29" fmla="*/ 441960 w 1013460"/>
              <a:gd name="csY29" fmla="*/ 1386840 h 1440180"/>
              <a:gd name="csX30" fmla="*/ 518160 w 1013460"/>
              <a:gd name="csY30" fmla="*/ 1417320 h 1440180"/>
              <a:gd name="csX31" fmla="*/ 548640 w 1013460"/>
              <a:gd name="csY31" fmla="*/ 1424940 h 1440180"/>
              <a:gd name="csX32" fmla="*/ 586740 w 1013460"/>
              <a:gd name="csY32" fmla="*/ 1432560 h 1440180"/>
              <a:gd name="csX33" fmla="*/ 609600 w 1013460"/>
              <a:gd name="csY33" fmla="*/ 1440180 h 1440180"/>
              <a:gd name="csX34" fmla="*/ 868680 w 1013460"/>
              <a:gd name="csY34" fmla="*/ 1424940 h 1440180"/>
              <a:gd name="csX35" fmla="*/ 876300 w 1013460"/>
              <a:gd name="csY35" fmla="*/ 1402080 h 1440180"/>
              <a:gd name="csX36" fmla="*/ 883920 w 1013460"/>
              <a:gd name="csY36" fmla="*/ 1371600 h 1440180"/>
              <a:gd name="csX37" fmla="*/ 891540 w 1013460"/>
              <a:gd name="csY37" fmla="*/ 1333500 h 1440180"/>
              <a:gd name="csX38" fmla="*/ 914400 w 1013460"/>
              <a:gd name="csY38" fmla="*/ 1310640 h 1440180"/>
              <a:gd name="csX39" fmla="*/ 929640 w 1013460"/>
              <a:gd name="csY39" fmla="*/ 1287780 h 1440180"/>
              <a:gd name="csX40" fmla="*/ 944880 w 1013460"/>
              <a:gd name="csY40" fmla="*/ 1249680 h 1440180"/>
              <a:gd name="csX41" fmla="*/ 952500 w 1013460"/>
              <a:gd name="csY41" fmla="*/ 1226820 h 1440180"/>
              <a:gd name="csX42" fmla="*/ 967740 w 1013460"/>
              <a:gd name="csY42" fmla="*/ 1203960 h 1440180"/>
              <a:gd name="csX43" fmla="*/ 990600 w 1013460"/>
              <a:gd name="csY43" fmla="*/ 1135380 h 1440180"/>
              <a:gd name="csX44" fmla="*/ 1005840 w 1013460"/>
              <a:gd name="csY44" fmla="*/ 1074420 h 1440180"/>
              <a:gd name="csX45" fmla="*/ 1013460 w 1013460"/>
              <a:gd name="csY45" fmla="*/ 960120 h 1440180"/>
              <a:gd name="csX46" fmla="*/ 1005840 w 1013460"/>
              <a:gd name="csY46" fmla="*/ 899160 h 1440180"/>
              <a:gd name="csX47" fmla="*/ 998220 w 1013460"/>
              <a:gd name="csY47" fmla="*/ 876300 h 1440180"/>
              <a:gd name="csX48" fmla="*/ 960120 w 1013460"/>
              <a:gd name="csY48" fmla="*/ 800100 h 1440180"/>
              <a:gd name="csX49" fmla="*/ 906780 w 1013460"/>
              <a:gd name="csY49" fmla="*/ 716280 h 1440180"/>
              <a:gd name="csX50" fmla="*/ 883920 w 1013460"/>
              <a:gd name="csY50" fmla="*/ 647700 h 1440180"/>
              <a:gd name="csX51" fmla="*/ 868680 w 1013460"/>
              <a:gd name="csY51" fmla="*/ 624840 h 1440180"/>
              <a:gd name="csX52" fmla="*/ 845820 w 1013460"/>
              <a:gd name="csY52" fmla="*/ 556260 h 1440180"/>
              <a:gd name="csX53" fmla="*/ 868680 w 1013460"/>
              <a:gd name="csY53" fmla="*/ 518160 h 1440180"/>
              <a:gd name="csX54" fmla="*/ 899160 w 1013460"/>
              <a:gd name="csY54" fmla="*/ 502920 h 1440180"/>
              <a:gd name="csX55" fmla="*/ 922020 w 1013460"/>
              <a:gd name="csY55" fmla="*/ 487680 h 1440180"/>
              <a:gd name="csX56" fmla="*/ 975360 w 1013460"/>
              <a:gd name="csY56" fmla="*/ 434340 h 1440180"/>
              <a:gd name="csX57" fmla="*/ 967740 w 1013460"/>
              <a:gd name="csY57" fmla="*/ 304800 h 1440180"/>
              <a:gd name="csX58" fmla="*/ 960120 w 1013460"/>
              <a:gd name="csY58" fmla="*/ 281940 h 1440180"/>
              <a:gd name="csX59" fmla="*/ 929640 w 1013460"/>
              <a:gd name="csY59" fmla="*/ 220980 h 1440180"/>
              <a:gd name="csX60" fmla="*/ 883920 w 1013460"/>
              <a:gd name="csY60" fmla="*/ 182880 h 1440180"/>
              <a:gd name="csX61" fmla="*/ 845820 w 1013460"/>
              <a:gd name="csY61" fmla="*/ 152400 h 1440180"/>
              <a:gd name="csX62" fmla="*/ 822960 w 1013460"/>
              <a:gd name="csY62" fmla="*/ 121920 h 1440180"/>
              <a:gd name="csX63" fmla="*/ 800100 w 1013460"/>
              <a:gd name="csY63" fmla="*/ 99060 h 1440180"/>
              <a:gd name="csX64" fmla="*/ 769620 w 1013460"/>
              <a:gd name="csY64" fmla="*/ 45720 h 1440180"/>
              <a:gd name="csX65" fmla="*/ 731520 w 1013460"/>
              <a:gd name="csY65" fmla="*/ 7620 h 1440180"/>
              <a:gd name="csX66" fmla="*/ 685800 w 1013460"/>
              <a:gd name="csY66" fmla="*/ 0 h 1440180"/>
              <a:gd name="csX67" fmla="*/ 632460 w 1013460"/>
              <a:gd name="csY67" fmla="*/ 7620 h 1440180"/>
              <a:gd name="csX68" fmla="*/ 571500 w 1013460"/>
              <a:gd name="csY68" fmla="*/ 15240 h 1440180"/>
              <a:gd name="csX69" fmla="*/ 541020 w 1013460"/>
              <a:gd name="csY69" fmla="*/ 30480 h 1440180"/>
              <a:gd name="csX70" fmla="*/ 457200 w 1013460"/>
              <a:gd name="csY70" fmla="*/ 45720 h 1440180"/>
              <a:gd name="csX71" fmla="*/ 335280 w 1013460"/>
              <a:gd name="csY71" fmla="*/ 45720 h 1440180"/>
              <a:gd name="csX72" fmla="*/ 281940 w 1013460"/>
              <a:gd name="csY72" fmla="*/ 99060 h 1440180"/>
              <a:gd name="csX73" fmla="*/ 281940 w 1013460"/>
              <a:gd name="csY73" fmla="*/ 121920 h 1440180"/>
              <a:gd name="csX0" fmla="*/ 281940 w 1013460"/>
              <a:gd name="csY0" fmla="*/ 121920 h 1440180"/>
              <a:gd name="csX1" fmla="*/ 342900 w 1013460"/>
              <a:gd name="csY1" fmla="*/ 175260 h 1440180"/>
              <a:gd name="csX2" fmla="*/ 335280 w 1013460"/>
              <a:gd name="csY2" fmla="*/ 220980 h 1440180"/>
              <a:gd name="csX3" fmla="*/ 312420 w 1013460"/>
              <a:gd name="csY3" fmla="*/ 251460 h 1440180"/>
              <a:gd name="csX4" fmla="*/ 297180 w 1013460"/>
              <a:gd name="csY4" fmla="*/ 304800 h 1440180"/>
              <a:gd name="csX5" fmla="*/ 289560 w 1013460"/>
              <a:gd name="csY5" fmla="*/ 327660 h 1440180"/>
              <a:gd name="csX6" fmla="*/ 274320 w 1013460"/>
              <a:gd name="csY6" fmla="*/ 358140 h 1440180"/>
              <a:gd name="csX7" fmla="*/ 259080 w 1013460"/>
              <a:gd name="csY7" fmla="*/ 426720 h 1440180"/>
              <a:gd name="csX8" fmla="*/ 960120 w 1013460"/>
              <a:gd name="csY8" fmla="*/ 510540 h 1440180"/>
              <a:gd name="csX9" fmla="*/ 259080 w 1013460"/>
              <a:gd name="csY9" fmla="*/ 830580 h 1440180"/>
              <a:gd name="csX10" fmla="*/ 251460 w 1013460"/>
              <a:gd name="csY10" fmla="*/ 853440 h 1440180"/>
              <a:gd name="csX11" fmla="*/ 228600 w 1013460"/>
              <a:gd name="csY11" fmla="*/ 899160 h 1440180"/>
              <a:gd name="csX12" fmla="*/ 205740 w 1013460"/>
              <a:gd name="csY12" fmla="*/ 998220 h 1440180"/>
              <a:gd name="csX13" fmla="*/ 198120 w 1013460"/>
              <a:gd name="csY13" fmla="*/ 1127760 h 1440180"/>
              <a:gd name="csX14" fmla="*/ 160020 w 1013460"/>
              <a:gd name="csY14" fmla="*/ 1120140 h 1440180"/>
              <a:gd name="csX15" fmla="*/ 91440 w 1013460"/>
              <a:gd name="csY15" fmla="*/ 1082040 h 1440180"/>
              <a:gd name="csX16" fmla="*/ 45720 w 1013460"/>
              <a:gd name="csY16" fmla="*/ 1089660 h 1440180"/>
              <a:gd name="csX17" fmla="*/ 15240 w 1013460"/>
              <a:gd name="csY17" fmla="*/ 1097280 h 1440180"/>
              <a:gd name="csX18" fmla="*/ 0 w 1013460"/>
              <a:gd name="csY18" fmla="*/ 1127760 h 1440180"/>
              <a:gd name="csX19" fmla="*/ 7620 w 1013460"/>
              <a:gd name="csY19" fmla="*/ 1150620 h 1440180"/>
              <a:gd name="csX20" fmla="*/ 53340 w 1013460"/>
              <a:gd name="csY20" fmla="*/ 1158240 h 1440180"/>
              <a:gd name="csX21" fmla="*/ 76200 w 1013460"/>
              <a:gd name="csY21" fmla="*/ 1165860 h 1440180"/>
              <a:gd name="csX22" fmla="*/ 114300 w 1013460"/>
              <a:gd name="csY22" fmla="*/ 1173480 h 1440180"/>
              <a:gd name="csX23" fmla="*/ 167640 w 1013460"/>
              <a:gd name="csY23" fmla="*/ 1219200 h 1440180"/>
              <a:gd name="csX24" fmla="*/ 228600 w 1013460"/>
              <a:gd name="csY24" fmla="*/ 1264920 h 1440180"/>
              <a:gd name="csX25" fmla="*/ 243840 w 1013460"/>
              <a:gd name="csY25" fmla="*/ 1287780 h 1440180"/>
              <a:gd name="csX26" fmla="*/ 274320 w 1013460"/>
              <a:gd name="csY26" fmla="*/ 1333500 h 1440180"/>
              <a:gd name="csX27" fmla="*/ 342900 w 1013460"/>
              <a:gd name="csY27" fmla="*/ 1348740 h 1440180"/>
              <a:gd name="csX28" fmla="*/ 441960 w 1013460"/>
              <a:gd name="csY28" fmla="*/ 1386840 h 1440180"/>
              <a:gd name="csX29" fmla="*/ 518160 w 1013460"/>
              <a:gd name="csY29" fmla="*/ 1417320 h 1440180"/>
              <a:gd name="csX30" fmla="*/ 548640 w 1013460"/>
              <a:gd name="csY30" fmla="*/ 1424940 h 1440180"/>
              <a:gd name="csX31" fmla="*/ 586740 w 1013460"/>
              <a:gd name="csY31" fmla="*/ 1432560 h 1440180"/>
              <a:gd name="csX32" fmla="*/ 609600 w 1013460"/>
              <a:gd name="csY32" fmla="*/ 1440180 h 1440180"/>
              <a:gd name="csX33" fmla="*/ 868680 w 1013460"/>
              <a:gd name="csY33" fmla="*/ 1424940 h 1440180"/>
              <a:gd name="csX34" fmla="*/ 876300 w 1013460"/>
              <a:gd name="csY34" fmla="*/ 1402080 h 1440180"/>
              <a:gd name="csX35" fmla="*/ 883920 w 1013460"/>
              <a:gd name="csY35" fmla="*/ 1371600 h 1440180"/>
              <a:gd name="csX36" fmla="*/ 891540 w 1013460"/>
              <a:gd name="csY36" fmla="*/ 1333500 h 1440180"/>
              <a:gd name="csX37" fmla="*/ 914400 w 1013460"/>
              <a:gd name="csY37" fmla="*/ 1310640 h 1440180"/>
              <a:gd name="csX38" fmla="*/ 929640 w 1013460"/>
              <a:gd name="csY38" fmla="*/ 1287780 h 1440180"/>
              <a:gd name="csX39" fmla="*/ 944880 w 1013460"/>
              <a:gd name="csY39" fmla="*/ 1249680 h 1440180"/>
              <a:gd name="csX40" fmla="*/ 952500 w 1013460"/>
              <a:gd name="csY40" fmla="*/ 1226820 h 1440180"/>
              <a:gd name="csX41" fmla="*/ 967740 w 1013460"/>
              <a:gd name="csY41" fmla="*/ 1203960 h 1440180"/>
              <a:gd name="csX42" fmla="*/ 990600 w 1013460"/>
              <a:gd name="csY42" fmla="*/ 1135380 h 1440180"/>
              <a:gd name="csX43" fmla="*/ 1005840 w 1013460"/>
              <a:gd name="csY43" fmla="*/ 1074420 h 1440180"/>
              <a:gd name="csX44" fmla="*/ 1013460 w 1013460"/>
              <a:gd name="csY44" fmla="*/ 960120 h 1440180"/>
              <a:gd name="csX45" fmla="*/ 1005840 w 1013460"/>
              <a:gd name="csY45" fmla="*/ 899160 h 1440180"/>
              <a:gd name="csX46" fmla="*/ 998220 w 1013460"/>
              <a:gd name="csY46" fmla="*/ 876300 h 1440180"/>
              <a:gd name="csX47" fmla="*/ 960120 w 1013460"/>
              <a:gd name="csY47" fmla="*/ 800100 h 1440180"/>
              <a:gd name="csX48" fmla="*/ 906780 w 1013460"/>
              <a:gd name="csY48" fmla="*/ 716280 h 1440180"/>
              <a:gd name="csX49" fmla="*/ 883920 w 1013460"/>
              <a:gd name="csY49" fmla="*/ 647700 h 1440180"/>
              <a:gd name="csX50" fmla="*/ 868680 w 1013460"/>
              <a:gd name="csY50" fmla="*/ 624840 h 1440180"/>
              <a:gd name="csX51" fmla="*/ 845820 w 1013460"/>
              <a:gd name="csY51" fmla="*/ 556260 h 1440180"/>
              <a:gd name="csX52" fmla="*/ 868680 w 1013460"/>
              <a:gd name="csY52" fmla="*/ 518160 h 1440180"/>
              <a:gd name="csX53" fmla="*/ 899160 w 1013460"/>
              <a:gd name="csY53" fmla="*/ 502920 h 1440180"/>
              <a:gd name="csX54" fmla="*/ 922020 w 1013460"/>
              <a:gd name="csY54" fmla="*/ 487680 h 1440180"/>
              <a:gd name="csX55" fmla="*/ 975360 w 1013460"/>
              <a:gd name="csY55" fmla="*/ 434340 h 1440180"/>
              <a:gd name="csX56" fmla="*/ 967740 w 1013460"/>
              <a:gd name="csY56" fmla="*/ 304800 h 1440180"/>
              <a:gd name="csX57" fmla="*/ 960120 w 1013460"/>
              <a:gd name="csY57" fmla="*/ 281940 h 1440180"/>
              <a:gd name="csX58" fmla="*/ 929640 w 1013460"/>
              <a:gd name="csY58" fmla="*/ 220980 h 1440180"/>
              <a:gd name="csX59" fmla="*/ 883920 w 1013460"/>
              <a:gd name="csY59" fmla="*/ 182880 h 1440180"/>
              <a:gd name="csX60" fmla="*/ 845820 w 1013460"/>
              <a:gd name="csY60" fmla="*/ 152400 h 1440180"/>
              <a:gd name="csX61" fmla="*/ 822960 w 1013460"/>
              <a:gd name="csY61" fmla="*/ 121920 h 1440180"/>
              <a:gd name="csX62" fmla="*/ 800100 w 1013460"/>
              <a:gd name="csY62" fmla="*/ 99060 h 1440180"/>
              <a:gd name="csX63" fmla="*/ 769620 w 1013460"/>
              <a:gd name="csY63" fmla="*/ 45720 h 1440180"/>
              <a:gd name="csX64" fmla="*/ 731520 w 1013460"/>
              <a:gd name="csY64" fmla="*/ 7620 h 1440180"/>
              <a:gd name="csX65" fmla="*/ 685800 w 1013460"/>
              <a:gd name="csY65" fmla="*/ 0 h 1440180"/>
              <a:gd name="csX66" fmla="*/ 632460 w 1013460"/>
              <a:gd name="csY66" fmla="*/ 7620 h 1440180"/>
              <a:gd name="csX67" fmla="*/ 571500 w 1013460"/>
              <a:gd name="csY67" fmla="*/ 15240 h 1440180"/>
              <a:gd name="csX68" fmla="*/ 541020 w 1013460"/>
              <a:gd name="csY68" fmla="*/ 30480 h 1440180"/>
              <a:gd name="csX69" fmla="*/ 457200 w 1013460"/>
              <a:gd name="csY69" fmla="*/ 45720 h 1440180"/>
              <a:gd name="csX70" fmla="*/ 335280 w 1013460"/>
              <a:gd name="csY70" fmla="*/ 45720 h 1440180"/>
              <a:gd name="csX71" fmla="*/ 281940 w 1013460"/>
              <a:gd name="csY71" fmla="*/ 99060 h 1440180"/>
              <a:gd name="csX72" fmla="*/ 281940 w 1013460"/>
              <a:gd name="csY72" fmla="*/ 121920 h 1440180"/>
              <a:gd name="csX0" fmla="*/ 281940 w 1013460"/>
              <a:gd name="csY0" fmla="*/ 121920 h 1440180"/>
              <a:gd name="csX1" fmla="*/ 342900 w 1013460"/>
              <a:gd name="csY1" fmla="*/ 175260 h 1440180"/>
              <a:gd name="csX2" fmla="*/ 335280 w 1013460"/>
              <a:gd name="csY2" fmla="*/ 220980 h 1440180"/>
              <a:gd name="csX3" fmla="*/ 312420 w 1013460"/>
              <a:gd name="csY3" fmla="*/ 251460 h 1440180"/>
              <a:gd name="csX4" fmla="*/ 297180 w 1013460"/>
              <a:gd name="csY4" fmla="*/ 304800 h 1440180"/>
              <a:gd name="csX5" fmla="*/ 289560 w 1013460"/>
              <a:gd name="csY5" fmla="*/ 327660 h 1440180"/>
              <a:gd name="csX6" fmla="*/ 274320 w 1013460"/>
              <a:gd name="csY6" fmla="*/ 358140 h 1440180"/>
              <a:gd name="csX7" fmla="*/ 259080 w 1013460"/>
              <a:gd name="csY7" fmla="*/ 426720 h 1440180"/>
              <a:gd name="csX8" fmla="*/ 960120 w 1013460"/>
              <a:gd name="csY8" fmla="*/ 510540 h 1440180"/>
              <a:gd name="csX9" fmla="*/ 251460 w 1013460"/>
              <a:gd name="csY9" fmla="*/ 853440 h 1440180"/>
              <a:gd name="csX10" fmla="*/ 228600 w 1013460"/>
              <a:gd name="csY10" fmla="*/ 899160 h 1440180"/>
              <a:gd name="csX11" fmla="*/ 205740 w 1013460"/>
              <a:gd name="csY11" fmla="*/ 998220 h 1440180"/>
              <a:gd name="csX12" fmla="*/ 198120 w 1013460"/>
              <a:gd name="csY12" fmla="*/ 1127760 h 1440180"/>
              <a:gd name="csX13" fmla="*/ 160020 w 1013460"/>
              <a:gd name="csY13" fmla="*/ 1120140 h 1440180"/>
              <a:gd name="csX14" fmla="*/ 91440 w 1013460"/>
              <a:gd name="csY14" fmla="*/ 1082040 h 1440180"/>
              <a:gd name="csX15" fmla="*/ 45720 w 1013460"/>
              <a:gd name="csY15" fmla="*/ 1089660 h 1440180"/>
              <a:gd name="csX16" fmla="*/ 15240 w 1013460"/>
              <a:gd name="csY16" fmla="*/ 1097280 h 1440180"/>
              <a:gd name="csX17" fmla="*/ 0 w 1013460"/>
              <a:gd name="csY17" fmla="*/ 1127760 h 1440180"/>
              <a:gd name="csX18" fmla="*/ 7620 w 1013460"/>
              <a:gd name="csY18" fmla="*/ 1150620 h 1440180"/>
              <a:gd name="csX19" fmla="*/ 53340 w 1013460"/>
              <a:gd name="csY19" fmla="*/ 1158240 h 1440180"/>
              <a:gd name="csX20" fmla="*/ 76200 w 1013460"/>
              <a:gd name="csY20" fmla="*/ 1165860 h 1440180"/>
              <a:gd name="csX21" fmla="*/ 114300 w 1013460"/>
              <a:gd name="csY21" fmla="*/ 1173480 h 1440180"/>
              <a:gd name="csX22" fmla="*/ 167640 w 1013460"/>
              <a:gd name="csY22" fmla="*/ 1219200 h 1440180"/>
              <a:gd name="csX23" fmla="*/ 228600 w 1013460"/>
              <a:gd name="csY23" fmla="*/ 1264920 h 1440180"/>
              <a:gd name="csX24" fmla="*/ 243840 w 1013460"/>
              <a:gd name="csY24" fmla="*/ 1287780 h 1440180"/>
              <a:gd name="csX25" fmla="*/ 274320 w 1013460"/>
              <a:gd name="csY25" fmla="*/ 1333500 h 1440180"/>
              <a:gd name="csX26" fmla="*/ 342900 w 1013460"/>
              <a:gd name="csY26" fmla="*/ 1348740 h 1440180"/>
              <a:gd name="csX27" fmla="*/ 441960 w 1013460"/>
              <a:gd name="csY27" fmla="*/ 1386840 h 1440180"/>
              <a:gd name="csX28" fmla="*/ 518160 w 1013460"/>
              <a:gd name="csY28" fmla="*/ 1417320 h 1440180"/>
              <a:gd name="csX29" fmla="*/ 548640 w 1013460"/>
              <a:gd name="csY29" fmla="*/ 1424940 h 1440180"/>
              <a:gd name="csX30" fmla="*/ 586740 w 1013460"/>
              <a:gd name="csY30" fmla="*/ 1432560 h 1440180"/>
              <a:gd name="csX31" fmla="*/ 609600 w 1013460"/>
              <a:gd name="csY31" fmla="*/ 1440180 h 1440180"/>
              <a:gd name="csX32" fmla="*/ 868680 w 1013460"/>
              <a:gd name="csY32" fmla="*/ 1424940 h 1440180"/>
              <a:gd name="csX33" fmla="*/ 876300 w 1013460"/>
              <a:gd name="csY33" fmla="*/ 1402080 h 1440180"/>
              <a:gd name="csX34" fmla="*/ 883920 w 1013460"/>
              <a:gd name="csY34" fmla="*/ 1371600 h 1440180"/>
              <a:gd name="csX35" fmla="*/ 891540 w 1013460"/>
              <a:gd name="csY35" fmla="*/ 1333500 h 1440180"/>
              <a:gd name="csX36" fmla="*/ 914400 w 1013460"/>
              <a:gd name="csY36" fmla="*/ 1310640 h 1440180"/>
              <a:gd name="csX37" fmla="*/ 929640 w 1013460"/>
              <a:gd name="csY37" fmla="*/ 1287780 h 1440180"/>
              <a:gd name="csX38" fmla="*/ 944880 w 1013460"/>
              <a:gd name="csY38" fmla="*/ 1249680 h 1440180"/>
              <a:gd name="csX39" fmla="*/ 952500 w 1013460"/>
              <a:gd name="csY39" fmla="*/ 1226820 h 1440180"/>
              <a:gd name="csX40" fmla="*/ 967740 w 1013460"/>
              <a:gd name="csY40" fmla="*/ 1203960 h 1440180"/>
              <a:gd name="csX41" fmla="*/ 990600 w 1013460"/>
              <a:gd name="csY41" fmla="*/ 1135380 h 1440180"/>
              <a:gd name="csX42" fmla="*/ 1005840 w 1013460"/>
              <a:gd name="csY42" fmla="*/ 1074420 h 1440180"/>
              <a:gd name="csX43" fmla="*/ 1013460 w 1013460"/>
              <a:gd name="csY43" fmla="*/ 960120 h 1440180"/>
              <a:gd name="csX44" fmla="*/ 1005840 w 1013460"/>
              <a:gd name="csY44" fmla="*/ 899160 h 1440180"/>
              <a:gd name="csX45" fmla="*/ 998220 w 1013460"/>
              <a:gd name="csY45" fmla="*/ 876300 h 1440180"/>
              <a:gd name="csX46" fmla="*/ 960120 w 1013460"/>
              <a:gd name="csY46" fmla="*/ 800100 h 1440180"/>
              <a:gd name="csX47" fmla="*/ 906780 w 1013460"/>
              <a:gd name="csY47" fmla="*/ 716280 h 1440180"/>
              <a:gd name="csX48" fmla="*/ 883920 w 1013460"/>
              <a:gd name="csY48" fmla="*/ 647700 h 1440180"/>
              <a:gd name="csX49" fmla="*/ 868680 w 1013460"/>
              <a:gd name="csY49" fmla="*/ 624840 h 1440180"/>
              <a:gd name="csX50" fmla="*/ 845820 w 1013460"/>
              <a:gd name="csY50" fmla="*/ 556260 h 1440180"/>
              <a:gd name="csX51" fmla="*/ 868680 w 1013460"/>
              <a:gd name="csY51" fmla="*/ 518160 h 1440180"/>
              <a:gd name="csX52" fmla="*/ 899160 w 1013460"/>
              <a:gd name="csY52" fmla="*/ 502920 h 1440180"/>
              <a:gd name="csX53" fmla="*/ 922020 w 1013460"/>
              <a:gd name="csY53" fmla="*/ 487680 h 1440180"/>
              <a:gd name="csX54" fmla="*/ 975360 w 1013460"/>
              <a:gd name="csY54" fmla="*/ 434340 h 1440180"/>
              <a:gd name="csX55" fmla="*/ 967740 w 1013460"/>
              <a:gd name="csY55" fmla="*/ 304800 h 1440180"/>
              <a:gd name="csX56" fmla="*/ 960120 w 1013460"/>
              <a:gd name="csY56" fmla="*/ 281940 h 1440180"/>
              <a:gd name="csX57" fmla="*/ 929640 w 1013460"/>
              <a:gd name="csY57" fmla="*/ 220980 h 1440180"/>
              <a:gd name="csX58" fmla="*/ 883920 w 1013460"/>
              <a:gd name="csY58" fmla="*/ 182880 h 1440180"/>
              <a:gd name="csX59" fmla="*/ 845820 w 1013460"/>
              <a:gd name="csY59" fmla="*/ 152400 h 1440180"/>
              <a:gd name="csX60" fmla="*/ 822960 w 1013460"/>
              <a:gd name="csY60" fmla="*/ 121920 h 1440180"/>
              <a:gd name="csX61" fmla="*/ 800100 w 1013460"/>
              <a:gd name="csY61" fmla="*/ 99060 h 1440180"/>
              <a:gd name="csX62" fmla="*/ 769620 w 1013460"/>
              <a:gd name="csY62" fmla="*/ 45720 h 1440180"/>
              <a:gd name="csX63" fmla="*/ 731520 w 1013460"/>
              <a:gd name="csY63" fmla="*/ 7620 h 1440180"/>
              <a:gd name="csX64" fmla="*/ 685800 w 1013460"/>
              <a:gd name="csY64" fmla="*/ 0 h 1440180"/>
              <a:gd name="csX65" fmla="*/ 632460 w 1013460"/>
              <a:gd name="csY65" fmla="*/ 7620 h 1440180"/>
              <a:gd name="csX66" fmla="*/ 571500 w 1013460"/>
              <a:gd name="csY66" fmla="*/ 15240 h 1440180"/>
              <a:gd name="csX67" fmla="*/ 541020 w 1013460"/>
              <a:gd name="csY67" fmla="*/ 30480 h 1440180"/>
              <a:gd name="csX68" fmla="*/ 457200 w 1013460"/>
              <a:gd name="csY68" fmla="*/ 45720 h 1440180"/>
              <a:gd name="csX69" fmla="*/ 335280 w 1013460"/>
              <a:gd name="csY69" fmla="*/ 45720 h 1440180"/>
              <a:gd name="csX70" fmla="*/ 281940 w 1013460"/>
              <a:gd name="csY70" fmla="*/ 99060 h 1440180"/>
              <a:gd name="csX71" fmla="*/ 281940 w 1013460"/>
              <a:gd name="csY71" fmla="*/ 121920 h 1440180"/>
              <a:gd name="csX0" fmla="*/ 281940 w 1013460"/>
              <a:gd name="csY0" fmla="*/ 121920 h 1440180"/>
              <a:gd name="csX1" fmla="*/ 342900 w 1013460"/>
              <a:gd name="csY1" fmla="*/ 175260 h 1440180"/>
              <a:gd name="csX2" fmla="*/ 335280 w 1013460"/>
              <a:gd name="csY2" fmla="*/ 220980 h 1440180"/>
              <a:gd name="csX3" fmla="*/ 312420 w 1013460"/>
              <a:gd name="csY3" fmla="*/ 251460 h 1440180"/>
              <a:gd name="csX4" fmla="*/ 297180 w 1013460"/>
              <a:gd name="csY4" fmla="*/ 304800 h 1440180"/>
              <a:gd name="csX5" fmla="*/ 289560 w 1013460"/>
              <a:gd name="csY5" fmla="*/ 327660 h 1440180"/>
              <a:gd name="csX6" fmla="*/ 274320 w 1013460"/>
              <a:gd name="csY6" fmla="*/ 358140 h 1440180"/>
              <a:gd name="csX7" fmla="*/ 259080 w 1013460"/>
              <a:gd name="csY7" fmla="*/ 426720 h 1440180"/>
              <a:gd name="csX8" fmla="*/ 960120 w 1013460"/>
              <a:gd name="csY8" fmla="*/ 510540 h 1440180"/>
              <a:gd name="csX9" fmla="*/ 228600 w 1013460"/>
              <a:gd name="csY9" fmla="*/ 899160 h 1440180"/>
              <a:gd name="csX10" fmla="*/ 205740 w 1013460"/>
              <a:gd name="csY10" fmla="*/ 998220 h 1440180"/>
              <a:gd name="csX11" fmla="*/ 198120 w 1013460"/>
              <a:gd name="csY11" fmla="*/ 1127760 h 1440180"/>
              <a:gd name="csX12" fmla="*/ 160020 w 1013460"/>
              <a:gd name="csY12" fmla="*/ 1120140 h 1440180"/>
              <a:gd name="csX13" fmla="*/ 91440 w 1013460"/>
              <a:gd name="csY13" fmla="*/ 1082040 h 1440180"/>
              <a:gd name="csX14" fmla="*/ 45720 w 1013460"/>
              <a:gd name="csY14" fmla="*/ 1089660 h 1440180"/>
              <a:gd name="csX15" fmla="*/ 15240 w 1013460"/>
              <a:gd name="csY15" fmla="*/ 1097280 h 1440180"/>
              <a:gd name="csX16" fmla="*/ 0 w 1013460"/>
              <a:gd name="csY16" fmla="*/ 1127760 h 1440180"/>
              <a:gd name="csX17" fmla="*/ 7620 w 1013460"/>
              <a:gd name="csY17" fmla="*/ 1150620 h 1440180"/>
              <a:gd name="csX18" fmla="*/ 53340 w 1013460"/>
              <a:gd name="csY18" fmla="*/ 1158240 h 1440180"/>
              <a:gd name="csX19" fmla="*/ 76200 w 1013460"/>
              <a:gd name="csY19" fmla="*/ 1165860 h 1440180"/>
              <a:gd name="csX20" fmla="*/ 114300 w 1013460"/>
              <a:gd name="csY20" fmla="*/ 1173480 h 1440180"/>
              <a:gd name="csX21" fmla="*/ 167640 w 1013460"/>
              <a:gd name="csY21" fmla="*/ 1219200 h 1440180"/>
              <a:gd name="csX22" fmla="*/ 228600 w 1013460"/>
              <a:gd name="csY22" fmla="*/ 1264920 h 1440180"/>
              <a:gd name="csX23" fmla="*/ 243840 w 1013460"/>
              <a:gd name="csY23" fmla="*/ 1287780 h 1440180"/>
              <a:gd name="csX24" fmla="*/ 274320 w 1013460"/>
              <a:gd name="csY24" fmla="*/ 1333500 h 1440180"/>
              <a:gd name="csX25" fmla="*/ 342900 w 1013460"/>
              <a:gd name="csY25" fmla="*/ 1348740 h 1440180"/>
              <a:gd name="csX26" fmla="*/ 441960 w 1013460"/>
              <a:gd name="csY26" fmla="*/ 1386840 h 1440180"/>
              <a:gd name="csX27" fmla="*/ 518160 w 1013460"/>
              <a:gd name="csY27" fmla="*/ 1417320 h 1440180"/>
              <a:gd name="csX28" fmla="*/ 548640 w 1013460"/>
              <a:gd name="csY28" fmla="*/ 1424940 h 1440180"/>
              <a:gd name="csX29" fmla="*/ 586740 w 1013460"/>
              <a:gd name="csY29" fmla="*/ 1432560 h 1440180"/>
              <a:gd name="csX30" fmla="*/ 609600 w 1013460"/>
              <a:gd name="csY30" fmla="*/ 1440180 h 1440180"/>
              <a:gd name="csX31" fmla="*/ 868680 w 1013460"/>
              <a:gd name="csY31" fmla="*/ 1424940 h 1440180"/>
              <a:gd name="csX32" fmla="*/ 876300 w 1013460"/>
              <a:gd name="csY32" fmla="*/ 1402080 h 1440180"/>
              <a:gd name="csX33" fmla="*/ 883920 w 1013460"/>
              <a:gd name="csY33" fmla="*/ 1371600 h 1440180"/>
              <a:gd name="csX34" fmla="*/ 891540 w 1013460"/>
              <a:gd name="csY34" fmla="*/ 1333500 h 1440180"/>
              <a:gd name="csX35" fmla="*/ 914400 w 1013460"/>
              <a:gd name="csY35" fmla="*/ 1310640 h 1440180"/>
              <a:gd name="csX36" fmla="*/ 929640 w 1013460"/>
              <a:gd name="csY36" fmla="*/ 1287780 h 1440180"/>
              <a:gd name="csX37" fmla="*/ 944880 w 1013460"/>
              <a:gd name="csY37" fmla="*/ 1249680 h 1440180"/>
              <a:gd name="csX38" fmla="*/ 952500 w 1013460"/>
              <a:gd name="csY38" fmla="*/ 1226820 h 1440180"/>
              <a:gd name="csX39" fmla="*/ 967740 w 1013460"/>
              <a:gd name="csY39" fmla="*/ 1203960 h 1440180"/>
              <a:gd name="csX40" fmla="*/ 990600 w 1013460"/>
              <a:gd name="csY40" fmla="*/ 1135380 h 1440180"/>
              <a:gd name="csX41" fmla="*/ 1005840 w 1013460"/>
              <a:gd name="csY41" fmla="*/ 1074420 h 1440180"/>
              <a:gd name="csX42" fmla="*/ 1013460 w 1013460"/>
              <a:gd name="csY42" fmla="*/ 960120 h 1440180"/>
              <a:gd name="csX43" fmla="*/ 1005840 w 1013460"/>
              <a:gd name="csY43" fmla="*/ 899160 h 1440180"/>
              <a:gd name="csX44" fmla="*/ 998220 w 1013460"/>
              <a:gd name="csY44" fmla="*/ 876300 h 1440180"/>
              <a:gd name="csX45" fmla="*/ 960120 w 1013460"/>
              <a:gd name="csY45" fmla="*/ 800100 h 1440180"/>
              <a:gd name="csX46" fmla="*/ 906780 w 1013460"/>
              <a:gd name="csY46" fmla="*/ 716280 h 1440180"/>
              <a:gd name="csX47" fmla="*/ 883920 w 1013460"/>
              <a:gd name="csY47" fmla="*/ 647700 h 1440180"/>
              <a:gd name="csX48" fmla="*/ 868680 w 1013460"/>
              <a:gd name="csY48" fmla="*/ 624840 h 1440180"/>
              <a:gd name="csX49" fmla="*/ 845820 w 1013460"/>
              <a:gd name="csY49" fmla="*/ 556260 h 1440180"/>
              <a:gd name="csX50" fmla="*/ 868680 w 1013460"/>
              <a:gd name="csY50" fmla="*/ 518160 h 1440180"/>
              <a:gd name="csX51" fmla="*/ 899160 w 1013460"/>
              <a:gd name="csY51" fmla="*/ 502920 h 1440180"/>
              <a:gd name="csX52" fmla="*/ 922020 w 1013460"/>
              <a:gd name="csY52" fmla="*/ 487680 h 1440180"/>
              <a:gd name="csX53" fmla="*/ 975360 w 1013460"/>
              <a:gd name="csY53" fmla="*/ 434340 h 1440180"/>
              <a:gd name="csX54" fmla="*/ 967740 w 1013460"/>
              <a:gd name="csY54" fmla="*/ 304800 h 1440180"/>
              <a:gd name="csX55" fmla="*/ 960120 w 1013460"/>
              <a:gd name="csY55" fmla="*/ 281940 h 1440180"/>
              <a:gd name="csX56" fmla="*/ 929640 w 1013460"/>
              <a:gd name="csY56" fmla="*/ 220980 h 1440180"/>
              <a:gd name="csX57" fmla="*/ 883920 w 1013460"/>
              <a:gd name="csY57" fmla="*/ 182880 h 1440180"/>
              <a:gd name="csX58" fmla="*/ 845820 w 1013460"/>
              <a:gd name="csY58" fmla="*/ 152400 h 1440180"/>
              <a:gd name="csX59" fmla="*/ 822960 w 1013460"/>
              <a:gd name="csY59" fmla="*/ 121920 h 1440180"/>
              <a:gd name="csX60" fmla="*/ 800100 w 1013460"/>
              <a:gd name="csY60" fmla="*/ 99060 h 1440180"/>
              <a:gd name="csX61" fmla="*/ 769620 w 1013460"/>
              <a:gd name="csY61" fmla="*/ 45720 h 1440180"/>
              <a:gd name="csX62" fmla="*/ 731520 w 1013460"/>
              <a:gd name="csY62" fmla="*/ 7620 h 1440180"/>
              <a:gd name="csX63" fmla="*/ 685800 w 1013460"/>
              <a:gd name="csY63" fmla="*/ 0 h 1440180"/>
              <a:gd name="csX64" fmla="*/ 632460 w 1013460"/>
              <a:gd name="csY64" fmla="*/ 7620 h 1440180"/>
              <a:gd name="csX65" fmla="*/ 571500 w 1013460"/>
              <a:gd name="csY65" fmla="*/ 15240 h 1440180"/>
              <a:gd name="csX66" fmla="*/ 541020 w 1013460"/>
              <a:gd name="csY66" fmla="*/ 30480 h 1440180"/>
              <a:gd name="csX67" fmla="*/ 457200 w 1013460"/>
              <a:gd name="csY67" fmla="*/ 45720 h 1440180"/>
              <a:gd name="csX68" fmla="*/ 335280 w 1013460"/>
              <a:gd name="csY68" fmla="*/ 45720 h 1440180"/>
              <a:gd name="csX69" fmla="*/ 281940 w 1013460"/>
              <a:gd name="csY69" fmla="*/ 99060 h 1440180"/>
              <a:gd name="csX70" fmla="*/ 281940 w 1013460"/>
              <a:gd name="csY70" fmla="*/ 121920 h 1440180"/>
              <a:gd name="csX0" fmla="*/ 281940 w 1013460"/>
              <a:gd name="csY0" fmla="*/ 121920 h 1440180"/>
              <a:gd name="csX1" fmla="*/ 342900 w 1013460"/>
              <a:gd name="csY1" fmla="*/ 175260 h 1440180"/>
              <a:gd name="csX2" fmla="*/ 335280 w 1013460"/>
              <a:gd name="csY2" fmla="*/ 220980 h 1440180"/>
              <a:gd name="csX3" fmla="*/ 312420 w 1013460"/>
              <a:gd name="csY3" fmla="*/ 251460 h 1440180"/>
              <a:gd name="csX4" fmla="*/ 297180 w 1013460"/>
              <a:gd name="csY4" fmla="*/ 304800 h 1440180"/>
              <a:gd name="csX5" fmla="*/ 289560 w 1013460"/>
              <a:gd name="csY5" fmla="*/ 327660 h 1440180"/>
              <a:gd name="csX6" fmla="*/ 274320 w 1013460"/>
              <a:gd name="csY6" fmla="*/ 358140 h 1440180"/>
              <a:gd name="csX7" fmla="*/ 259080 w 1013460"/>
              <a:gd name="csY7" fmla="*/ 426720 h 1440180"/>
              <a:gd name="csX8" fmla="*/ 960120 w 1013460"/>
              <a:gd name="csY8" fmla="*/ 510540 h 1440180"/>
              <a:gd name="csX9" fmla="*/ 205740 w 1013460"/>
              <a:gd name="csY9" fmla="*/ 998220 h 1440180"/>
              <a:gd name="csX10" fmla="*/ 198120 w 1013460"/>
              <a:gd name="csY10" fmla="*/ 1127760 h 1440180"/>
              <a:gd name="csX11" fmla="*/ 160020 w 1013460"/>
              <a:gd name="csY11" fmla="*/ 1120140 h 1440180"/>
              <a:gd name="csX12" fmla="*/ 91440 w 1013460"/>
              <a:gd name="csY12" fmla="*/ 1082040 h 1440180"/>
              <a:gd name="csX13" fmla="*/ 45720 w 1013460"/>
              <a:gd name="csY13" fmla="*/ 1089660 h 1440180"/>
              <a:gd name="csX14" fmla="*/ 15240 w 1013460"/>
              <a:gd name="csY14" fmla="*/ 1097280 h 1440180"/>
              <a:gd name="csX15" fmla="*/ 0 w 1013460"/>
              <a:gd name="csY15" fmla="*/ 1127760 h 1440180"/>
              <a:gd name="csX16" fmla="*/ 7620 w 1013460"/>
              <a:gd name="csY16" fmla="*/ 1150620 h 1440180"/>
              <a:gd name="csX17" fmla="*/ 53340 w 1013460"/>
              <a:gd name="csY17" fmla="*/ 1158240 h 1440180"/>
              <a:gd name="csX18" fmla="*/ 76200 w 1013460"/>
              <a:gd name="csY18" fmla="*/ 1165860 h 1440180"/>
              <a:gd name="csX19" fmla="*/ 114300 w 1013460"/>
              <a:gd name="csY19" fmla="*/ 1173480 h 1440180"/>
              <a:gd name="csX20" fmla="*/ 167640 w 1013460"/>
              <a:gd name="csY20" fmla="*/ 1219200 h 1440180"/>
              <a:gd name="csX21" fmla="*/ 228600 w 1013460"/>
              <a:gd name="csY21" fmla="*/ 1264920 h 1440180"/>
              <a:gd name="csX22" fmla="*/ 243840 w 1013460"/>
              <a:gd name="csY22" fmla="*/ 1287780 h 1440180"/>
              <a:gd name="csX23" fmla="*/ 274320 w 1013460"/>
              <a:gd name="csY23" fmla="*/ 1333500 h 1440180"/>
              <a:gd name="csX24" fmla="*/ 342900 w 1013460"/>
              <a:gd name="csY24" fmla="*/ 1348740 h 1440180"/>
              <a:gd name="csX25" fmla="*/ 441960 w 1013460"/>
              <a:gd name="csY25" fmla="*/ 1386840 h 1440180"/>
              <a:gd name="csX26" fmla="*/ 518160 w 1013460"/>
              <a:gd name="csY26" fmla="*/ 1417320 h 1440180"/>
              <a:gd name="csX27" fmla="*/ 548640 w 1013460"/>
              <a:gd name="csY27" fmla="*/ 1424940 h 1440180"/>
              <a:gd name="csX28" fmla="*/ 586740 w 1013460"/>
              <a:gd name="csY28" fmla="*/ 1432560 h 1440180"/>
              <a:gd name="csX29" fmla="*/ 609600 w 1013460"/>
              <a:gd name="csY29" fmla="*/ 1440180 h 1440180"/>
              <a:gd name="csX30" fmla="*/ 868680 w 1013460"/>
              <a:gd name="csY30" fmla="*/ 1424940 h 1440180"/>
              <a:gd name="csX31" fmla="*/ 876300 w 1013460"/>
              <a:gd name="csY31" fmla="*/ 1402080 h 1440180"/>
              <a:gd name="csX32" fmla="*/ 883920 w 1013460"/>
              <a:gd name="csY32" fmla="*/ 1371600 h 1440180"/>
              <a:gd name="csX33" fmla="*/ 891540 w 1013460"/>
              <a:gd name="csY33" fmla="*/ 1333500 h 1440180"/>
              <a:gd name="csX34" fmla="*/ 914400 w 1013460"/>
              <a:gd name="csY34" fmla="*/ 1310640 h 1440180"/>
              <a:gd name="csX35" fmla="*/ 929640 w 1013460"/>
              <a:gd name="csY35" fmla="*/ 1287780 h 1440180"/>
              <a:gd name="csX36" fmla="*/ 944880 w 1013460"/>
              <a:gd name="csY36" fmla="*/ 1249680 h 1440180"/>
              <a:gd name="csX37" fmla="*/ 952500 w 1013460"/>
              <a:gd name="csY37" fmla="*/ 1226820 h 1440180"/>
              <a:gd name="csX38" fmla="*/ 967740 w 1013460"/>
              <a:gd name="csY38" fmla="*/ 1203960 h 1440180"/>
              <a:gd name="csX39" fmla="*/ 990600 w 1013460"/>
              <a:gd name="csY39" fmla="*/ 1135380 h 1440180"/>
              <a:gd name="csX40" fmla="*/ 1005840 w 1013460"/>
              <a:gd name="csY40" fmla="*/ 1074420 h 1440180"/>
              <a:gd name="csX41" fmla="*/ 1013460 w 1013460"/>
              <a:gd name="csY41" fmla="*/ 960120 h 1440180"/>
              <a:gd name="csX42" fmla="*/ 1005840 w 1013460"/>
              <a:gd name="csY42" fmla="*/ 899160 h 1440180"/>
              <a:gd name="csX43" fmla="*/ 998220 w 1013460"/>
              <a:gd name="csY43" fmla="*/ 876300 h 1440180"/>
              <a:gd name="csX44" fmla="*/ 960120 w 1013460"/>
              <a:gd name="csY44" fmla="*/ 800100 h 1440180"/>
              <a:gd name="csX45" fmla="*/ 906780 w 1013460"/>
              <a:gd name="csY45" fmla="*/ 716280 h 1440180"/>
              <a:gd name="csX46" fmla="*/ 883920 w 1013460"/>
              <a:gd name="csY46" fmla="*/ 647700 h 1440180"/>
              <a:gd name="csX47" fmla="*/ 868680 w 1013460"/>
              <a:gd name="csY47" fmla="*/ 624840 h 1440180"/>
              <a:gd name="csX48" fmla="*/ 845820 w 1013460"/>
              <a:gd name="csY48" fmla="*/ 556260 h 1440180"/>
              <a:gd name="csX49" fmla="*/ 868680 w 1013460"/>
              <a:gd name="csY49" fmla="*/ 518160 h 1440180"/>
              <a:gd name="csX50" fmla="*/ 899160 w 1013460"/>
              <a:gd name="csY50" fmla="*/ 502920 h 1440180"/>
              <a:gd name="csX51" fmla="*/ 922020 w 1013460"/>
              <a:gd name="csY51" fmla="*/ 487680 h 1440180"/>
              <a:gd name="csX52" fmla="*/ 975360 w 1013460"/>
              <a:gd name="csY52" fmla="*/ 434340 h 1440180"/>
              <a:gd name="csX53" fmla="*/ 967740 w 1013460"/>
              <a:gd name="csY53" fmla="*/ 304800 h 1440180"/>
              <a:gd name="csX54" fmla="*/ 960120 w 1013460"/>
              <a:gd name="csY54" fmla="*/ 281940 h 1440180"/>
              <a:gd name="csX55" fmla="*/ 929640 w 1013460"/>
              <a:gd name="csY55" fmla="*/ 220980 h 1440180"/>
              <a:gd name="csX56" fmla="*/ 883920 w 1013460"/>
              <a:gd name="csY56" fmla="*/ 182880 h 1440180"/>
              <a:gd name="csX57" fmla="*/ 845820 w 1013460"/>
              <a:gd name="csY57" fmla="*/ 152400 h 1440180"/>
              <a:gd name="csX58" fmla="*/ 822960 w 1013460"/>
              <a:gd name="csY58" fmla="*/ 121920 h 1440180"/>
              <a:gd name="csX59" fmla="*/ 800100 w 1013460"/>
              <a:gd name="csY59" fmla="*/ 99060 h 1440180"/>
              <a:gd name="csX60" fmla="*/ 769620 w 1013460"/>
              <a:gd name="csY60" fmla="*/ 45720 h 1440180"/>
              <a:gd name="csX61" fmla="*/ 731520 w 1013460"/>
              <a:gd name="csY61" fmla="*/ 7620 h 1440180"/>
              <a:gd name="csX62" fmla="*/ 685800 w 1013460"/>
              <a:gd name="csY62" fmla="*/ 0 h 1440180"/>
              <a:gd name="csX63" fmla="*/ 632460 w 1013460"/>
              <a:gd name="csY63" fmla="*/ 7620 h 1440180"/>
              <a:gd name="csX64" fmla="*/ 571500 w 1013460"/>
              <a:gd name="csY64" fmla="*/ 15240 h 1440180"/>
              <a:gd name="csX65" fmla="*/ 541020 w 1013460"/>
              <a:gd name="csY65" fmla="*/ 30480 h 1440180"/>
              <a:gd name="csX66" fmla="*/ 457200 w 1013460"/>
              <a:gd name="csY66" fmla="*/ 45720 h 1440180"/>
              <a:gd name="csX67" fmla="*/ 335280 w 1013460"/>
              <a:gd name="csY67" fmla="*/ 45720 h 1440180"/>
              <a:gd name="csX68" fmla="*/ 281940 w 1013460"/>
              <a:gd name="csY68" fmla="*/ 99060 h 1440180"/>
              <a:gd name="csX69" fmla="*/ 281940 w 1013460"/>
              <a:gd name="csY69" fmla="*/ 121920 h 1440180"/>
              <a:gd name="csX0" fmla="*/ 281940 w 1013460"/>
              <a:gd name="csY0" fmla="*/ 121920 h 1440180"/>
              <a:gd name="csX1" fmla="*/ 342900 w 1013460"/>
              <a:gd name="csY1" fmla="*/ 175260 h 1440180"/>
              <a:gd name="csX2" fmla="*/ 335280 w 1013460"/>
              <a:gd name="csY2" fmla="*/ 220980 h 1440180"/>
              <a:gd name="csX3" fmla="*/ 312420 w 1013460"/>
              <a:gd name="csY3" fmla="*/ 251460 h 1440180"/>
              <a:gd name="csX4" fmla="*/ 297180 w 1013460"/>
              <a:gd name="csY4" fmla="*/ 304800 h 1440180"/>
              <a:gd name="csX5" fmla="*/ 289560 w 1013460"/>
              <a:gd name="csY5" fmla="*/ 327660 h 1440180"/>
              <a:gd name="csX6" fmla="*/ 274320 w 1013460"/>
              <a:gd name="csY6" fmla="*/ 358140 h 1440180"/>
              <a:gd name="csX7" fmla="*/ 259080 w 1013460"/>
              <a:gd name="csY7" fmla="*/ 426720 h 1440180"/>
              <a:gd name="csX8" fmla="*/ 960120 w 1013460"/>
              <a:gd name="csY8" fmla="*/ 510540 h 1440180"/>
              <a:gd name="csX9" fmla="*/ 198120 w 1013460"/>
              <a:gd name="csY9" fmla="*/ 1127760 h 1440180"/>
              <a:gd name="csX10" fmla="*/ 160020 w 1013460"/>
              <a:gd name="csY10" fmla="*/ 1120140 h 1440180"/>
              <a:gd name="csX11" fmla="*/ 91440 w 1013460"/>
              <a:gd name="csY11" fmla="*/ 1082040 h 1440180"/>
              <a:gd name="csX12" fmla="*/ 45720 w 1013460"/>
              <a:gd name="csY12" fmla="*/ 1089660 h 1440180"/>
              <a:gd name="csX13" fmla="*/ 15240 w 1013460"/>
              <a:gd name="csY13" fmla="*/ 1097280 h 1440180"/>
              <a:gd name="csX14" fmla="*/ 0 w 1013460"/>
              <a:gd name="csY14" fmla="*/ 1127760 h 1440180"/>
              <a:gd name="csX15" fmla="*/ 7620 w 1013460"/>
              <a:gd name="csY15" fmla="*/ 1150620 h 1440180"/>
              <a:gd name="csX16" fmla="*/ 53340 w 1013460"/>
              <a:gd name="csY16" fmla="*/ 1158240 h 1440180"/>
              <a:gd name="csX17" fmla="*/ 76200 w 1013460"/>
              <a:gd name="csY17" fmla="*/ 1165860 h 1440180"/>
              <a:gd name="csX18" fmla="*/ 114300 w 1013460"/>
              <a:gd name="csY18" fmla="*/ 1173480 h 1440180"/>
              <a:gd name="csX19" fmla="*/ 167640 w 1013460"/>
              <a:gd name="csY19" fmla="*/ 1219200 h 1440180"/>
              <a:gd name="csX20" fmla="*/ 228600 w 1013460"/>
              <a:gd name="csY20" fmla="*/ 1264920 h 1440180"/>
              <a:gd name="csX21" fmla="*/ 243840 w 1013460"/>
              <a:gd name="csY21" fmla="*/ 1287780 h 1440180"/>
              <a:gd name="csX22" fmla="*/ 274320 w 1013460"/>
              <a:gd name="csY22" fmla="*/ 1333500 h 1440180"/>
              <a:gd name="csX23" fmla="*/ 342900 w 1013460"/>
              <a:gd name="csY23" fmla="*/ 1348740 h 1440180"/>
              <a:gd name="csX24" fmla="*/ 441960 w 1013460"/>
              <a:gd name="csY24" fmla="*/ 1386840 h 1440180"/>
              <a:gd name="csX25" fmla="*/ 518160 w 1013460"/>
              <a:gd name="csY25" fmla="*/ 1417320 h 1440180"/>
              <a:gd name="csX26" fmla="*/ 548640 w 1013460"/>
              <a:gd name="csY26" fmla="*/ 1424940 h 1440180"/>
              <a:gd name="csX27" fmla="*/ 586740 w 1013460"/>
              <a:gd name="csY27" fmla="*/ 1432560 h 1440180"/>
              <a:gd name="csX28" fmla="*/ 609600 w 1013460"/>
              <a:gd name="csY28" fmla="*/ 1440180 h 1440180"/>
              <a:gd name="csX29" fmla="*/ 868680 w 1013460"/>
              <a:gd name="csY29" fmla="*/ 1424940 h 1440180"/>
              <a:gd name="csX30" fmla="*/ 876300 w 1013460"/>
              <a:gd name="csY30" fmla="*/ 1402080 h 1440180"/>
              <a:gd name="csX31" fmla="*/ 883920 w 1013460"/>
              <a:gd name="csY31" fmla="*/ 1371600 h 1440180"/>
              <a:gd name="csX32" fmla="*/ 891540 w 1013460"/>
              <a:gd name="csY32" fmla="*/ 1333500 h 1440180"/>
              <a:gd name="csX33" fmla="*/ 914400 w 1013460"/>
              <a:gd name="csY33" fmla="*/ 1310640 h 1440180"/>
              <a:gd name="csX34" fmla="*/ 929640 w 1013460"/>
              <a:gd name="csY34" fmla="*/ 1287780 h 1440180"/>
              <a:gd name="csX35" fmla="*/ 944880 w 1013460"/>
              <a:gd name="csY35" fmla="*/ 1249680 h 1440180"/>
              <a:gd name="csX36" fmla="*/ 952500 w 1013460"/>
              <a:gd name="csY36" fmla="*/ 1226820 h 1440180"/>
              <a:gd name="csX37" fmla="*/ 967740 w 1013460"/>
              <a:gd name="csY37" fmla="*/ 1203960 h 1440180"/>
              <a:gd name="csX38" fmla="*/ 990600 w 1013460"/>
              <a:gd name="csY38" fmla="*/ 1135380 h 1440180"/>
              <a:gd name="csX39" fmla="*/ 1005840 w 1013460"/>
              <a:gd name="csY39" fmla="*/ 1074420 h 1440180"/>
              <a:gd name="csX40" fmla="*/ 1013460 w 1013460"/>
              <a:gd name="csY40" fmla="*/ 960120 h 1440180"/>
              <a:gd name="csX41" fmla="*/ 1005840 w 1013460"/>
              <a:gd name="csY41" fmla="*/ 899160 h 1440180"/>
              <a:gd name="csX42" fmla="*/ 998220 w 1013460"/>
              <a:gd name="csY42" fmla="*/ 876300 h 1440180"/>
              <a:gd name="csX43" fmla="*/ 960120 w 1013460"/>
              <a:gd name="csY43" fmla="*/ 800100 h 1440180"/>
              <a:gd name="csX44" fmla="*/ 906780 w 1013460"/>
              <a:gd name="csY44" fmla="*/ 716280 h 1440180"/>
              <a:gd name="csX45" fmla="*/ 883920 w 1013460"/>
              <a:gd name="csY45" fmla="*/ 647700 h 1440180"/>
              <a:gd name="csX46" fmla="*/ 868680 w 1013460"/>
              <a:gd name="csY46" fmla="*/ 624840 h 1440180"/>
              <a:gd name="csX47" fmla="*/ 845820 w 1013460"/>
              <a:gd name="csY47" fmla="*/ 556260 h 1440180"/>
              <a:gd name="csX48" fmla="*/ 868680 w 1013460"/>
              <a:gd name="csY48" fmla="*/ 518160 h 1440180"/>
              <a:gd name="csX49" fmla="*/ 899160 w 1013460"/>
              <a:gd name="csY49" fmla="*/ 502920 h 1440180"/>
              <a:gd name="csX50" fmla="*/ 922020 w 1013460"/>
              <a:gd name="csY50" fmla="*/ 487680 h 1440180"/>
              <a:gd name="csX51" fmla="*/ 975360 w 1013460"/>
              <a:gd name="csY51" fmla="*/ 434340 h 1440180"/>
              <a:gd name="csX52" fmla="*/ 967740 w 1013460"/>
              <a:gd name="csY52" fmla="*/ 304800 h 1440180"/>
              <a:gd name="csX53" fmla="*/ 960120 w 1013460"/>
              <a:gd name="csY53" fmla="*/ 281940 h 1440180"/>
              <a:gd name="csX54" fmla="*/ 929640 w 1013460"/>
              <a:gd name="csY54" fmla="*/ 220980 h 1440180"/>
              <a:gd name="csX55" fmla="*/ 883920 w 1013460"/>
              <a:gd name="csY55" fmla="*/ 182880 h 1440180"/>
              <a:gd name="csX56" fmla="*/ 845820 w 1013460"/>
              <a:gd name="csY56" fmla="*/ 152400 h 1440180"/>
              <a:gd name="csX57" fmla="*/ 822960 w 1013460"/>
              <a:gd name="csY57" fmla="*/ 121920 h 1440180"/>
              <a:gd name="csX58" fmla="*/ 800100 w 1013460"/>
              <a:gd name="csY58" fmla="*/ 99060 h 1440180"/>
              <a:gd name="csX59" fmla="*/ 769620 w 1013460"/>
              <a:gd name="csY59" fmla="*/ 45720 h 1440180"/>
              <a:gd name="csX60" fmla="*/ 731520 w 1013460"/>
              <a:gd name="csY60" fmla="*/ 7620 h 1440180"/>
              <a:gd name="csX61" fmla="*/ 685800 w 1013460"/>
              <a:gd name="csY61" fmla="*/ 0 h 1440180"/>
              <a:gd name="csX62" fmla="*/ 632460 w 1013460"/>
              <a:gd name="csY62" fmla="*/ 7620 h 1440180"/>
              <a:gd name="csX63" fmla="*/ 571500 w 1013460"/>
              <a:gd name="csY63" fmla="*/ 15240 h 1440180"/>
              <a:gd name="csX64" fmla="*/ 541020 w 1013460"/>
              <a:gd name="csY64" fmla="*/ 30480 h 1440180"/>
              <a:gd name="csX65" fmla="*/ 457200 w 1013460"/>
              <a:gd name="csY65" fmla="*/ 45720 h 1440180"/>
              <a:gd name="csX66" fmla="*/ 335280 w 1013460"/>
              <a:gd name="csY66" fmla="*/ 45720 h 1440180"/>
              <a:gd name="csX67" fmla="*/ 281940 w 1013460"/>
              <a:gd name="csY67" fmla="*/ 99060 h 1440180"/>
              <a:gd name="csX68" fmla="*/ 281940 w 1013460"/>
              <a:gd name="csY68" fmla="*/ 121920 h 1440180"/>
              <a:gd name="csX0" fmla="*/ 281940 w 1013460"/>
              <a:gd name="csY0" fmla="*/ 121920 h 1440180"/>
              <a:gd name="csX1" fmla="*/ 342900 w 1013460"/>
              <a:gd name="csY1" fmla="*/ 175260 h 1440180"/>
              <a:gd name="csX2" fmla="*/ 335280 w 1013460"/>
              <a:gd name="csY2" fmla="*/ 220980 h 1440180"/>
              <a:gd name="csX3" fmla="*/ 312420 w 1013460"/>
              <a:gd name="csY3" fmla="*/ 251460 h 1440180"/>
              <a:gd name="csX4" fmla="*/ 297180 w 1013460"/>
              <a:gd name="csY4" fmla="*/ 304800 h 1440180"/>
              <a:gd name="csX5" fmla="*/ 289560 w 1013460"/>
              <a:gd name="csY5" fmla="*/ 327660 h 1440180"/>
              <a:gd name="csX6" fmla="*/ 274320 w 1013460"/>
              <a:gd name="csY6" fmla="*/ 358140 h 1440180"/>
              <a:gd name="csX7" fmla="*/ 259080 w 1013460"/>
              <a:gd name="csY7" fmla="*/ 426720 h 1440180"/>
              <a:gd name="csX8" fmla="*/ 960120 w 1013460"/>
              <a:gd name="csY8" fmla="*/ 510540 h 1440180"/>
              <a:gd name="csX9" fmla="*/ 198120 w 1013460"/>
              <a:gd name="csY9" fmla="*/ 1127760 h 1440180"/>
              <a:gd name="csX10" fmla="*/ 91440 w 1013460"/>
              <a:gd name="csY10" fmla="*/ 1082040 h 1440180"/>
              <a:gd name="csX11" fmla="*/ 45720 w 1013460"/>
              <a:gd name="csY11" fmla="*/ 1089660 h 1440180"/>
              <a:gd name="csX12" fmla="*/ 15240 w 1013460"/>
              <a:gd name="csY12" fmla="*/ 1097280 h 1440180"/>
              <a:gd name="csX13" fmla="*/ 0 w 1013460"/>
              <a:gd name="csY13" fmla="*/ 1127760 h 1440180"/>
              <a:gd name="csX14" fmla="*/ 7620 w 1013460"/>
              <a:gd name="csY14" fmla="*/ 1150620 h 1440180"/>
              <a:gd name="csX15" fmla="*/ 53340 w 1013460"/>
              <a:gd name="csY15" fmla="*/ 1158240 h 1440180"/>
              <a:gd name="csX16" fmla="*/ 76200 w 1013460"/>
              <a:gd name="csY16" fmla="*/ 1165860 h 1440180"/>
              <a:gd name="csX17" fmla="*/ 114300 w 1013460"/>
              <a:gd name="csY17" fmla="*/ 1173480 h 1440180"/>
              <a:gd name="csX18" fmla="*/ 167640 w 1013460"/>
              <a:gd name="csY18" fmla="*/ 1219200 h 1440180"/>
              <a:gd name="csX19" fmla="*/ 228600 w 1013460"/>
              <a:gd name="csY19" fmla="*/ 1264920 h 1440180"/>
              <a:gd name="csX20" fmla="*/ 243840 w 1013460"/>
              <a:gd name="csY20" fmla="*/ 1287780 h 1440180"/>
              <a:gd name="csX21" fmla="*/ 274320 w 1013460"/>
              <a:gd name="csY21" fmla="*/ 1333500 h 1440180"/>
              <a:gd name="csX22" fmla="*/ 342900 w 1013460"/>
              <a:gd name="csY22" fmla="*/ 1348740 h 1440180"/>
              <a:gd name="csX23" fmla="*/ 441960 w 1013460"/>
              <a:gd name="csY23" fmla="*/ 1386840 h 1440180"/>
              <a:gd name="csX24" fmla="*/ 518160 w 1013460"/>
              <a:gd name="csY24" fmla="*/ 1417320 h 1440180"/>
              <a:gd name="csX25" fmla="*/ 548640 w 1013460"/>
              <a:gd name="csY25" fmla="*/ 1424940 h 1440180"/>
              <a:gd name="csX26" fmla="*/ 586740 w 1013460"/>
              <a:gd name="csY26" fmla="*/ 1432560 h 1440180"/>
              <a:gd name="csX27" fmla="*/ 609600 w 1013460"/>
              <a:gd name="csY27" fmla="*/ 1440180 h 1440180"/>
              <a:gd name="csX28" fmla="*/ 868680 w 1013460"/>
              <a:gd name="csY28" fmla="*/ 1424940 h 1440180"/>
              <a:gd name="csX29" fmla="*/ 876300 w 1013460"/>
              <a:gd name="csY29" fmla="*/ 1402080 h 1440180"/>
              <a:gd name="csX30" fmla="*/ 883920 w 1013460"/>
              <a:gd name="csY30" fmla="*/ 1371600 h 1440180"/>
              <a:gd name="csX31" fmla="*/ 891540 w 1013460"/>
              <a:gd name="csY31" fmla="*/ 1333500 h 1440180"/>
              <a:gd name="csX32" fmla="*/ 914400 w 1013460"/>
              <a:gd name="csY32" fmla="*/ 1310640 h 1440180"/>
              <a:gd name="csX33" fmla="*/ 929640 w 1013460"/>
              <a:gd name="csY33" fmla="*/ 1287780 h 1440180"/>
              <a:gd name="csX34" fmla="*/ 944880 w 1013460"/>
              <a:gd name="csY34" fmla="*/ 1249680 h 1440180"/>
              <a:gd name="csX35" fmla="*/ 952500 w 1013460"/>
              <a:gd name="csY35" fmla="*/ 1226820 h 1440180"/>
              <a:gd name="csX36" fmla="*/ 967740 w 1013460"/>
              <a:gd name="csY36" fmla="*/ 1203960 h 1440180"/>
              <a:gd name="csX37" fmla="*/ 990600 w 1013460"/>
              <a:gd name="csY37" fmla="*/ 1135380 h 1440180"/>
              <a:gd name="csX38" fmla="*/ 1005840 w 1013460"/>
              <a:gd name="csY38" fmla="*/ 1074420 h 1440180"/>
              <a:gd name="csX39" fmla="*/ 1013460 w 1013460"/>
              <a:gd name="csY39" fmla="*/ 960120 h 1440180"/>
              <a:gd name="csX40" fmla="*/ 1005840 w 1013460"/>
              <a:gd name="csY40" fmla="*/ 899160 h 1440180"/>
              <a:gd name="csX41" fmla="*/ 998220 w 1013460"/>
              <a:gd name="csY41" fmla="*/ 876300 h 1440180"/>
              <a:gd name="csX42" fmla="*/ 960120 w 1013460"/>
              <a:gd name="csY42" fmla="*/ 800100 h 1440180"/>
              <a:gd name="csX43" fmla="*/ 906780 w 1013460"/>
              <a:gd name="csY43" fmla="*/ 716280 h 1440180"/>
              <a:gd name="csX44" fmla="*/ 883920 w 1013460"/>
              <a:gd name="csY44" fmla="*/ 647700 h 1440180"/>
              <a:gd name="csX45" fmla="*/ 868680 w 1013460"/>
              <a:gd name="csY45" fmla="*/ 624840 h 1440180"/>
              <a:gd name="csX46" fmla="*/ 845820 w 1013460"/>
              <a:gd name="csY46" fmla="*/ 556260 h 1440180"/>
              <a:gd name="csX47" fmla="*/ 868680 w 1013460"/>
              <a:gd name="csY47" fmla="*/ 518160 h 1440180"/>
              <a:gd name="csX48" fmla="*/ 899160 w 1013460"/>
              <a:gd name="csY48" fmla="*/ 502920 h 1440180"/>
              <a:gd name="csX49" fmla="*/ 922020 w 1013460"/>
              <a:gd name="csY49" fmla="*/ 487680 h 1440180"/>
              <a:gd name="csX50" fmla="*/ 975360 w 1013460"/>
              <a:gd name="csY50" fmla="*/ 434340 h 1440180"/>
              <a:gd name="csX51" fmla="*/ 967740 w 1013460"/>
              <a:gd name="csY51" fmla="*/ 304800 h 1440180"/>
              <a:gd name="csX52" fmla="*/ 960120 w 1013460"/>
              <a:gd name="csY52" fmla="*/ 281940 h 1440180"/>
              <a:gd name="csX53" fmla="*/ 929640 w 1013460"/>
              <a:gd name="csY53" fmla="*/ 220980 h 1440180"/>
              <a:gd name="csX54" fmla="*/ 883920 w 1013460"/>
              <a:gd name="csY54" fmla="*/ 182880 h 1440180"/>
              <a:gd name="csX55" fmla="*/ 845820 w 1013460"/>
              <a:gd name="csY55" fmla="*/ 152400 h 1440180"/>
              <a:gd name="csX56" fmla="*/ 822960 w 1013460"/>
              <a:gd name="csY56" fmla="*/ 121920 h 1440180"/>
              <a:gd name="csX57" fmla="*/ 800100 w 1013460"/>
              <a:gd name="csY57" fmla="*/ 99060 h 1440180"/>
              <a:gd name="csX58" fmla="*/ 769620 w 1013460"/>
              <a:gd name="csY58" fmla="*/ 45720 h 1440180"/>
              <a:gd name="csX59" fmla="*/ 731520 w 1013460"/>
              <a:gd name="csY59" fmla="*/ 7620 h 1440180"/>
              <a:gd name="csX60" fmla="*/ 685800 w 1013460"/>
              <a:gd name="csY60" fmla="*/ 0 h 1440180"/>
              <a:gd name="csX61" fmla="*/ 632460 w 1013460"/>
              <a:gd name="csY61" fmla="*/ 7620 h 1440180"/>
              <a:gd name="csX62" fmla="*/ 571500 w 1013460"/>
              <a:gd name="csY62" fmla="*/ 15240 h 1440180"/>
              <a:gd name="csX63" fmla="*/ 541020 w 1013460"/>
              <a:gd name="csY63" fmla="*/ 30480 h 1440180"/>
              <a:gd name="csX64" fmla="*/ 457200 w 1013460"/>
              <a:gd name="csY64" fmla="*/ 45720 h 1440180"/>
              <a:gd name="csX65" fmla="*/ 335280 w 1013460"/>
              <a:gd name="csY65" fmla="*/ 45720 h 1440180"/>
              <a:gd name="csX66" fmla="*/ 281940 w 1013460"/>
              <a:gd name="csY66" fmla="*/ 99060 h 1440180"/>
              <a:gd name="csX67" fmla="*/ 281940 w 1013460"/>
              <a:gd name="csY67" fmla="*/ 121920 h 1440180"/>
              <a:gd name="csX0" fmla="*/ 281940 w 1013460"/>
              <a:gd name="csY0" fmla="*/ 121920 h 1440180"/>
              <a:gd name="csX1" fmla="*/ 342900 w 1013460"/>
              <a:gd name="csY1" fmla="*/ 175260 h 1440180"/>
              <a:gd name="csX2" fmla="*/ 335280 w 1013460"/>
              <a:gd name="csY2" fmla="*/ 220980 h 1440180"/>
              <a:gd name="csX3" fmla="*/ 312420 w 1013460"/>
              <a:gd name="csY3" fmla="*/ 251460 h 1440180"/>
              <a:gd name="csX4" fmla="*/ 297180 w 1013460"/>
              <a:gd name="csY4" fmla="*/ 304800 h 1440180"/>
              <a:gd name="csX5" fmla="*/ 289560 w 1013460"/>
              <a:gd name="csY5" fmla="*/ 327660 h 1440180"/>
              <a:gd name="csX6" fmla="*/ 274320 w 1013460"/>
              <a:gd name="csY6" fmla="*/ 358140 h 1440180"/>
              <a:gd name="csX7" fmla="*/ 259080 w 1013460"/>
              <a:gd name="csY7" fmla="*/ 426720 h 1440180"/>
              <a:gd name="csX8" fmla="*/ 960120 w 1013460"/>
              <a:gd name="csY8" fmla="*/ 510540 h 1440180"/>
              <a:gd name="csX9" fmla="*/ 198120 w 1013460"/>
              <a:gd name="csY9" fmla="*/ 1127760 h 1440180"/>
              <a:gd name="csX10" fmla="*/ 45720 w 1013460"/>
              <a:gd name="csY10" fmla="*/ 1089660 h 1440180"/>
              <a:gd name="csX11" fmla="*/ 15240 w 1013460"/>
              <a:gd name="csY11" fmla="*/ 1097280 h 1440180"/>
              <a:gd name="csX12" fmla="*/ 0 w 1013460"/>
              <a:gd name="csY12" fmla="*/ 1127760 h 1440180"/>
              <a:gd name="csX13" fmla="*/ 7620 w 1013460"/>
              <a:gd name="csY13" fmla="*/ 1150620 h 1440180"/>
              <a:gd name="csX14" fmla="*/ 53340 w 1013460"/>
              <a:gd name="csY14" fmla="*/ 1158240 h 1440180"/>
              <a:gd name="csX15" fmla="*/ 76200 w 1013460"/>
              <a:gd name="csY15" fmla="*/ 1165860 h 1440180"/>
              <a:gd name="csX16" fmla="*/ 114300 w 1013460"/>
              <a:gd name="csY16" fmla="*/ 1173480 h 1440180"/>
              <a:gd name="csX17" fmla="*/ 167640 w 1013460"/>
              <a:gd name="csY17" fmla="*/ 1219200 h 1440180"/>
              <a:gd name="csX18" fmla="*/ 228600 w 1013460"/>
              <a:gd name="csY18" fmla="*/ 1264920 h 1440180"/>
              <a:gd name="csX19" fmla="*/ 243840 w 1013460"/>
              <a:gd name="csY19" fmla="*/ 1287780 h 1440180"/>
              <a:gd name="csX20" fmla="*/ 274320 w 1013460"/>
              <a:gd name="csY20" fmla="*/ 1333500 h 1440180"/>
              <a:gd name="csX21" fmla="*/ 342900 w 1013460"/>
              <a:gd name="csY21" fmla="*/ 1348740 h 1440180"/>
              <a:gd name="csX22" fmla="*/ 441960 w 1013460"/>
              <a:gd name="csY22" fmla="*/ 1386840 h 1440180"/>
              <a:gd name="csX23" fmla="*/ 518160 w 1013460"/>
              <a:gd name="csY23" fmla="*/ 1417320 h 1440180"/>
              <a:gd name="csX24" fmla="*/ 548640 w 1013460"/>
              <a:gd name="csY24" fmla="*/ 1424940 h 1440180"/>
              <a:gd name="csX25" fmla="*/ 586740 w 1013460"/>
              <a:gd name="csY25" fmla="*/ 1432560 h 1440180"/>
              <a:gd name="csX26" fmla="*/ 609600 w 1013460"/>
              <a:gd name="csY26" fmla="*/ 1440180 h 1440180"/>
              <a:gd name="csX27" fmla="*/ 868680 w 1013460"/>
              <a:gd name="csY27" fmla="*/ 1424940 h 1440180"/>
              <a:gd name="csX28" fmla="*/ 876300 w 1013460"/>
              <a:gd name="csY28" fmla="*/ 1402080 h 1440180"/>
              <a:gd name="csX29" fmla="*/ 883920 w 1013460"/>
              <a:gd name="csY29" fmla="*/ 1371600 h 1440180"/>
              <a:gd name="csX30" fmla="*/ 891540 w 1013460"/>
              <a:gd name="csY30" fmla="*/ 1333500 h 1440180"/>
              <a:gd name="csX31" fmla="*/ 914400 w 1013460"/>
              <a:gd name="csY31" fmla="*/ 1310640 h 1440180"/>
              <a:gd name="csX32" fmla="*/ 929640 w 1013460"/>
              <a:gd name="csY32" fmla="*/ 1287780 h 1440180"/>
              <a:gd name="csX33" fmla="*/ 944880 w 1013460"/>
              <a:gd name="csY33" fmla="*/ 1249680 h 1440180"/>
              <a:gd name="csX34" fmla="*/ 952500 w 1013460"/>
              <a:gd name="csY34" fmla="*/ 1226820 h 1440180"/>
              <a:gd name="csX35" fmla="*/ 967740 w 1013460"/>
              <a:gd name="csY35" fmla="*/ 1203960 h 1440180"/>
              <a:gd name="csX36" fmla="*/ 990600 w 1013460"/>
              <a:gd name="csY36" fmla="*/ 1135380 h 1440180"/>
              <a:gd name="csX37" fmla="*/ 1005840 w 1013460"/>
              <a:gd name="csY37" fmla="*/ 1074420 h 1440180"/>
              <a:gd name="csX38" fmla="*/ 1013460 w 1013460"/>
              <a:gd name="csY38" fmla="*/ 960120 h 1440180"/>
              <a:gd name="csX39" fmla="*/ 1005840 w 1013460"/>
              <a:gd name="csY39" fmla="*/ 899160 h 1440180"/>
              <a:gd name="csX40" fmla="*/ 998220 w 1013460"/>
              <a:gd name="csY40" fmla="*/ 876300 h 1440180"/>
              <a:gd name="csX41" fmla="*/ 960120 w 1013460"/>
              <a:gd name="csY41" fmla="*/ 800100 h 1440180"/>
              <a:gd name="csX42" fmla="*/ 906780 w 1013460"/>
              <a:gd name="csY42" fmla="*/ 716280 h 1440180"/>
              <a:gd name="csX43" fmla="*/ 883920 w 1013460"/>
              <a:gd name="csY43" fmla="*/ 647700 h 1440180"/>
              <a:gd name="csX44" fmla="*/ 868680 w 1013460"/>
              <a:gd name="csY44" fmla="*/ 624840 h 1440180"/>
              <a:gd name="csX45" fmla="*/ 845820 w 1013460"/>
              <a:gd name="csY45" fmla="*/ 556260 h 1440180"/>
              <a:gd name="csX46" fmla="*/ 868680 w 1013460"/>
              <a:gd name="csY46" fmla="*/ 518160 h 1440180"/>
              <a:gd name="csX47" fmla="*/ 899160 w 1013460"/>
              <a:gd name="csY47" fmla="*/ 502920 h 1440180"/>
              <a:gd name="csX48" fmla="*/ 922020 w 1013460"/>
              <a:gd name="csY48" fmla="*/ 487680 h 1440180"/>
              <a:gd name="csX49" fmla="*/ 975360 w 1013460"/>
              <a:gd name="csY49" fmla="*/ 434340 h 1440180"/>
              <a:gd name="csX50" fmla="*/ 967740 w 1013460"/>
              <a:gd name="csY50" fmla="*/ 304800 h 1440180"/>
              <a:gd name="csX51" fmla="*/ 960120 w 1013460"/>
              <a:gd name="csY51" fmla="*/ 281940 h 1440180"/>
              <a:gd name="csX52" fmla="*/ 929640 w 1013460"/>
              <a:gd name="csY52" fmla="*/ 220980 h 1440180"/>
              <a:gd name="csX53" fmla="*/ 883920 w 1013460"/>
              <a:gd name="csY53" fmla="*/ 182880 h 1440180"/>
              <a:gd name="csX54" fmla="*/ 845820 w 1013460"/>
              <a:gd name="csY54" fmla="*/ 152400 h 1440180"/>
              <a:gd name="csX55" fmla="*/ 822960 w 1013460"/>
              <a:gd name="csY55" fmla="*/ 121920 h 1440180"/>
              <a:gd name="csX56" fmla="*/ 800100 w 1013460"/>
              <a:gd name="csY56" fmla="*/ 99060 h 1440180"/>
              <a:gd name="csX57" fmla="*/ 769620 w 1013460"/>
              <a:gd name="csY57" fmla="*/ 45720 h 1440180"/>
              <a:gd name="csX58" fmla="*/ 731520 w 1013460"/>
              <a:gd name="csY58" fmla="*/ 7620 h 1440180"/>
              <a:gd name="csX59" fmla="*/ 685800 w 1013460"/>
              <a:gd name="csY59" fmla="*/ 0 h 1440180"/>
              <a:gd name="csX60" fmla="*/ 632460 w 1013460"/>
              <a:gd name="csY60" fmla="*/ 7620 h 1440180"/>
              <a:gd name="csX61" fmla="*/ 571500 w 1013460"/>
              <a:gd name="csY61" fmla="*/ 15240 h 1440180"/>
              <a:gd name="csX62" fmla="*/ 541020 w 1013460"/>
              <a:gd name="csY62" fmla="*/ 30480 h 1440180"/>
              <a:gd name="csX63" fmla="*/ 457200 w 1013460"/>
              <a:gd name="csY63" fmla="*/ 45720 h 1440180"/>
              <a:gd name="csX64" fmla="*/ 335280 w 1013460"/>
              <a:gd name="csY64" fmla="*/ 45720 h 1440180"/>
              <a:gd name="csX65" fmla="*/ 281940 w 1013460"/>
              <a:gd name="csY65" fmla="*/ 99060 h 1440180"/>
              <a:gd name="csX66" fmla="*/ 281940 w 1013460"/>
              <a:gd name="csY66" fmla="*/ 121920 h 1440180"/>
              <a:gd name="csX0" fmla="*/ 284971 w 1016491"/>
              <a:gd name="csY0" fmla="*/ 121920 h 1440180"/>
              <a:gd name="csX1" fmla="*/ 345931 w 1016491"/>
              <a:gd name="csY1" fmla="*/ 175260 h 1440180"/>
              <a:gd name="csX2" fmla="*/ 338311 w 1016491"/>
              <a:gd name="csY2" fmla="*/ 220980 h 1440180"/>
              <a:gd name="csX3" fmla="*/ 315451 w 1016491"/>
              <a:gd name="csY3" fmla="*/ 251460 h 1440180"/>
              <a:gd name="csX4" fmla="*/ 300211 w 1016491"/>
              <a:gd name="csY4" fmla="*/ 304800 h 1440180"/>
              <a:gd name="csX5" fmla="*/ 292591 w 1016491"/>
              <a:gd name="csY5" fmla="*/ 327660 h 1440180"/>
              <a:gd name="csX6" fmla="*/ 277351 w 1016491"/>
              <a:gd name="csY6" fmla="*/ 358140 h 1440180"/>
              <a:gd name="csX7" fmla="*/ 262111 w 1016491"/>
              <a:gd name="csY7" fmla="*/ 426720 h 1440180"/>
              <a:gd name="csX8" fmla="*/ 963151 w 1016491"/>
              <a:gd name="csY8" fmla="*/ 510540 h 1440180"/>
              <a:gd name="csX9" fmla="*/ 201151 w 1016491"/>
              <a:gd name="csY9" fmla="*/ 1127760 h 1440180"/>
              <a:gd name="csX10" fmla="*/ 18271 w 1016491"/>
              <a:gd name="csY10" fmla="*/ 1097280 h 1440180"/>
              <a:gd name="csX11" fmla="*/ 3031 w 1016491"/>
              <a:gd name="csY11" fmla="*/ 1127760 h 1440180"/>
              <a:gd name="csX12" fmla="*/ 10651 w 1016491"/>
              <a:gd name="csY12" fmla="*/ 1150620 h 1440180"/>
              <a:gd name="csX13" fmla="*/ 56371 w 1016491"/>
              <a:gd name="csY13" fmla="*/ 1158240 h 1440180"/>
              <a:gd name="csX14" fmla="*/ 79231 w 1016491"/>
              <a:gd name="csY14" fmla="*/ 1165860 h 1440180"/>
              <a:gd name="csX15" fmla="*/ 117331 w 1016491"/>
              <a:gd name="csY15" fmla="*/ 1173480 h 1440180"/>
              <a:gd name="csX16" fmla="*/ 170671 w 1016491"/>
              <a:gd name="csY16" fmla="*/ 1219200 h 1440180"/>
              <a:gd name="csX17" fmla="*/ 231631 w 1016491"/>
              <a:gd name="csY17" fmla="*/ 1264920 h 1440180"/>
              <a:gd name="csX18" fmla="*/ 246871 w 1016491"/>
              <a:gd name="csY18" fmla="*/ 1287780 h 1440180"/>
              <a:gd name="csX19" fmla="*/ 277351 w 1016491"/>
              <a:gd name="csY19" fmla="*/ 1333500 h 1440180"/>
              <a:gd name="csX20" fmla="*/ 345931 w 1016491"/>
              <a:gd name="csY20" fmla="*/ 1348740 h 1440180"/>
              <a:gd name="csX21" fmla="*/ 444991 w 1016491"/>
              <a:gd name="csY21" fmla="*/ 1386840 h 1440180"/>
              <a:gd name="csX22" fmla="*/ 521191 w 1016491"/>
              <a:gd name="csY22" fmla="*/ 1417320 h 1440180"/>
              <a:gd name="csX23" fmla="*/ 551671 w 1016491"/>
              <a:gd name="csY23" fmla="*/ 1424940 h 1440180"/>
              <a:gd name="csX24" fmla="*/ 589771 w 1016491"/>
              <a:gd name="csY24" fmla="*/ 1432560 h 1440180"/>
              <a:gd name="csX25" fmla="*/ 612631 w 1016491"/>
              <a:gd name="csY25" fmla="*/ 1440180 h 1440180"/>
              <a:gd name="csX26" fmla="*/ 871711 w 1016491"/>
              <a:gd name="csY26" fmla="*/ 1424940 h 1440180"/>
              <a:gd name="csX27" fmla="*/ 879331 w 1016491"/>
              <a:gd name="csY27" fmla="*/ 1402080 h 1440180"/>
              <a:gd name="csX28" fmla="*/ 886951 w 1016491"/>
              <a:gd name="csY28" fmla="*/ 1371600 h 1440180"/>
              <a:gd name="csX29" fmla="*/ 894571 w 1016491"/>
              <a:gd name="csY29" fmla="*/ 1333500 h 1440180"/>
              <a:gd name="csX30" fmla="*/ 917431 w 1016491"/>
              <a:gd name="csY30" fmla="*/ 1310640 h 1440180"/>
              <a:gd name="csX31" fmla="*/ 932671 w 1016491"/>
              <a:gd name="csY31" fmla="*/ 1287780 h 1440180"/>
              <a:gd name="csX32" fmla="*/ 947911 w 1016491"/>
              <a:gd name="csY32" fmla="*/ 1249680 h 1440180"/>
              <a:gd name="csX33" fmla="*/ 955531 w 1016491"/>
              <a:gd name="csY33" fmla="*/ 1226820 h 1440180"/>
              <a:gd name="csX34" fmla="*/ 970771 w 1016491"/>
              <a:gd name="csY34" fmla="*/ 1203960 h 1440180"/>
              <a:gd name="csX35" fmla="*/ 993631 w 1016491"/>
              <a:gd name="csY35" fmla="*/ 1135380 h 1440180"/>
              <a:gd name="csX36" fmla="*/ 1008871 w 1016491"/>
              <a:gd name="csY36" fmla="*/ 1074420 h 1440180"/>
              <a:gd name="csX37" fmla="*/ 1016491 w 1016491"/>
              <a:gd name="csY37" fmla="*/ 960120 h 1440180"/>
              <a:gd name="csX38" fmla="*/ 1008871 w 1016491"/>
              <a:gd name="csY38" fmla="*/ 899160 h 1440180"/>
              <a:gd name="csX39" fmla="*/ 1001251 w 1016491"/>
              <a:gd name="csY39" fmla="*/ 876300 h 1440180"/>
              <a:gd name="csX40" fmla="*/ 963151 w 1016491"/>
              <a:gd name="csY40" fmla="*/ 800100 h 1440180"/>
              <a:gd name="csX41" fmla="*/ 909811 w 1016491"/>
              <a:gd name="csY41" fmla="*/ 716280 h 1440180"/>
              <a:gd name="csX42" fmla="*/ 886951 w 1016491"/>
              <a:gd name="csY42" fmla="*/ 647700 h 1440180"/>
              <a:gd name="csX43" fmla="*/ 871711 w 1016491"/>
              <a:gd name="csY43" fmla="*/ 624840 h 1440180"/>
              <a:gd name="csX44" fmla="*/ 848851 w 1016491"/>
              <a:gd name="csY44" fmla="*/ 556260 h 1440180"/>
              <a:gd name="csX45" fmla="*/ 871711 w 1016491"/>
              <a:gd name="csY45" fmla="*/ 518160 h 1440180"/>
              <a:gd name="csX46" fmla="*/ 902191 w 1016491"/>
              <a:gd name="csY46" fmla="*/ 502920 h 1440180"/>
              <a:gd name="csX47" fmla="*/ 925051 w 1016491"/>
              <a:gd name="csY47" fmla="*/ 487680 h 1440180"/>
              <a:gd name="csX48" fmla="*/ 978391 w 1016491"/>
              <a:gd name="csY48" fmla="*/ 434340 h 1440180"/>
              <a:gd name="csX49" fmla="*/ 970771 w 1016491"/>
              <a:gd name="csY49" fmla="*/ 304800 h 1440180"/>
              <a:gd name="csX50" fmla="*/ 963151 w 1016491"/>
              <a:gd name="csY50" fmla="*/ 281940 h 1440180"/>
              <a:gd name="csX51" fmla="*/ 932671 w 1016491"/>
              <a:gd name="csY51" fmla="*/ 220980 h 1440180"/>
              <a:gd name="csX52" fmla="*/ 886951 w 1016491"/>
              <a:gd name="csY52" fmla="*/ 182880 h 1440180"/>
              <a:gd name="csX53" fmla="*/ 848851 w 1016491"/>
              <a:gd name="csY53" fmla="*/ 152400 h 1440180"/>
              <a:gd name="csX54" fmla="*/ 825991 w 1016491"/>
              <a:gd name="csY54" fmla="*/ 121920 h 1440180"/>
              <a:gd name="csX55" fmla="*/ 803131 w 1016491"/>
              <a:gd name="csY55" fmla="*/ 99060 h 1440180"/>
              <a:gd name="csX56" fmla="*/ 772651 w 1016491"/>
              <a:gd name="csY56" fmla="*/ 45720 h 1440180"/>
              <a:gd name="csX57" fmla="*/ 734551 w 1016491"/>
              <a:gd name="csY57" fmla="*/ 7620 h 1440180"/>
              <a:gd name="csX58" fmla="*/ 688831 w 1016491"/>
              <a:gd name="csY58" fmla="*/ 0 h 1440180"/>
              <a:gd name="csX59" fmla="*/ 635491 w 1016491"/>
              <a:gd name="csY59" fmla="*/ 7620 h 1440180"/>
              <a:gd name="csX60" fmla="*/ 574531 w 1016491"/>
              <a:gd name="csY60" fmla="*/ 15240 h 1440180"/>
              <a:gd name="csX61" fmla="*/ 544051 w 1016491"/>
              <a:gd name="csY61" fmla="*/ 30480 h 1440180"/>
              <a:gd name="csX62" fmla="*/ 460231 w 1016491"/>
              <a:gd name="csY62" fmla="*/ 45720 h 1440180"/>
              <a:gd name="csX63" fmla="*/ 338311 w 1016491"/>
              <a:gd name="csY63" fmla="*/ 45720 h 1440180"/>
              <a:gd name="csX64" fmla="*/ 284971 w 1016491"/>
              <a:gd name="csY64" fmla="*/ 99060 h 1440180"/>
              <a:gd name="csX65" fmla="*/ 284971 w 1016491"/>
              <a:gd name="csY65" fmla="*/ 121920 h 1440180"/>
              <a:gd name="csX0" fmla="*/ 281940 w 1013460"/>
              <a:gd name="csY0" fmla="*/ 121920 h 1440180"/>
              <a:gd name="csX1" fmla="*/ 342900 w 1013460"/>
              <a:gd name="csY1" fmla="*/ 175260 h 1440180"/>
              <a:gd name="csX2" fmla="*/ 335280 w 1013460"/>
              <a:gd name="csY2" fmla="*/ 220980 h 1440180"/>
              <a:gd name="csX3" fmla="*/ 312420 w 1013460"/>
              <a:gd name="csY3" fmla="*/ 251460 h 1440180"/>
              <a:gd name="csX4" fmla="*/ 297180 w 1013460"/>
              <a:gd name="csY4" fmla="*/ 304800 h 1440180"/>
              <a:gd name="csX5" fmla="*/ 289560 w 1013460"/>
              <a:gd name="csY5" fmla="*/ 327660 h 1440180"/>
              <a:gd name="csX6" fmla="*/ 274320 w 1013460"/>
              <a:gd name="csY6" fmla="*/ 358140 h 1440180"/>
              <a:gd name="csX7" fmla="*/ 259080 w 1013460"/>
              <a:gd name="csY7" fmla="*/ 426720 h 1440180"/>
              <a:gd name="csX8" fmla="*/ 960120 w 1013460"/>
              <a:gd name="csY8" fmla="*/ 510540 h 1440180"/>
              <a:gd name="csX9" fmla="*/ 198120 w 1013460"/>
              <a:gd name="csY9" fmla="*/ 1127760 h 1440180"/>
              <a:gd name="csX10" fmla="*/ 0 w 1013460"/>
              <a:gd name="csY10" fmla="*/ 1127760 h 1440180"/>
              <a:gd name="csX11" fmla="*/ 7620 w 1013460"/>
              <a:gd name="csY11" fmla="*/ 1150620 h 1440180"/>
              <a:gd name="csX12" fmla="*/ 53340 w 1013460"/>
              <a:gd name="csY12" fmla="*/ 1158240 h 1440180"/>
              <a:gd name="csX13" fmla="*/ 76200 w 1013460"/>
              <a:gd name="csY13" fmla="*/ 1165860 h 1440180"/>
              <a:gd name="csX14" fmla="*/ 114300 w 1013460"/>
              <a:gd name="csY14" fmla="*/ 1173480 h 1440180"/>
              <a:gd name="csX15" fmla="*/ 167640 w 1013460"/>
              <a:gd name="csY15" fmla="*/ 1219200 h 1440180"/>
              <a:gd name="csX16" fmla="*/ 228600 w 1013460"/>
              <a:gd name="csY16" fmla="*/ 1264920 h 1440180"/>
              <a:gd name="csX17" fmla="*/ 243840 w 1013460"/>
              <a:gd name="csY17" fmla="*/ 1287780 h 1440180"/>
              <a:gd name="csX18" fmla="*/ 274320 w 1013460"/>
              <a:gd name="csY18" fmla="*/ 1333500 h 1440180"/>
              <a:gd name="csX19" fmla="*/ 342900 w 1013460"/>
              <a:gd name="csY19" fmla="*/ 1348740 h 1440180"/>
              <a:gd name="csX20" fmla="*/ 441960 w 1013460"/>
              <a:gd name="csY20" fmla="*/ 1386840 h 1440180"/>
              <a:gd name="csX21" fmla="*/ 518160 w 1013460"/>
              <a:gd name="csY21" fmla="*/ 1417320 h 1440180"/>
              <a:gd name="csX22" fmla="*/ 548640 w 1013460"/>
              <a:gd name="csY22" fmla="*/ 1424940 h 1440180"/>
              <a:gd name="csX23" fmla="*/ 586740 w 1013460"/>
              <a:gd name="csY23" fmla="*/ 1432560 h 1440180"/>
              <a:gd name="csX24" fmla="*/ 609600 w 1013460"/>
              <a:gd name="csY24" fmla="*/ 1440180 h 1440180"/>
              <a:gd name="csX25" fmla="*/ 868680 w 1013460"/>
              <a:gd name="csY25" fmla="*/ 1424940 h 1440180"/>
              <a:gd name="csX26" fmla="*/ 876300 w 1013460"/>
              <a:gd name="csY26" fmla="*/ 1402080 h 1440180"/>
              <a:gd name="csX27" fmla="*/ 883920 w 1013460"/>
              <a:gd name="csY27" fmla="*/ 1371600 h 1440180"/>
              <a:gd name="csX28" fmla="*/ 891540 w 1013460"/>
              <a:gd name="csY28" fmla="*/ 1333500 h 1440180"/>
              <a:gd name="csX29" fmla="*/ 914400 w 1013460"/>
              <a:gd name="csY29" fmla="*/ 1310640 h 1440180"/>
              <a:gd name="csX30" fmla="*/ 929640 w 1013460"/>
              <a:gd name="csY30" fmla="*/ 1287780 h 1440180"/>
              <a:gd name="csX31" fmla="*/ 944880 w 1013460"/>
              <a:gd name="csY31" fmla="*/ 1249680 h 1440180"/>
              <a:gd name="csX32" fmla="*/ 952500 w 1013460"/>
              <a:gd name="csY32" fmla="*/ 1226820 h 1440180"/>
              <a:gd name="csX33" fmla="*/ 967740 w 1013460"/>
              <a:gd name="csY33" fmla="*/ 1203960 h 1440180"/>
              <a:gd name="csX34" fmla="*/ 990600 w 1013460"/>
              <a:gd name="csY34" fmla="*/ 1135380 h 1440180"/>
              <a:gd name="csX35" fmla="*/ 1005840 w 1013460"/>
              <a:gd name="csY35" fmla="*/ 1074420 h 1440180"/>
              <a:gd name="csX36" fmla="*/ 1013460 w 1013460"/>
              <a:gd name="csY36" fmla="*/ 960120 h 1440180"/>
              <a:gd name="csX37" fmla="*/ 1005840 w 1013460"/>
              <a:gd name="csY37" fmla="*/ 899160 h 1440180"/>
              <a:gd name="csX38" fmla="*/ 998220 w 1013460"/>
              <a:gd name="csY38" fmla="*/ 876300 h 1440180"/>
              <a:gd name="csX39" fmla="*/ 960120 w 1013460"/>
              <a:gd name="csY39" fmla="*/ 800100 h 1440180"/>
              <a:gd name="csX40" fmla="*/ 906780 w 1013460"/>
              <a:gd name="csY40" fmla="*/ 716280 h 1440180"/>
              <a:gd name="csX41" fmla="*/ 883920 w 1013460"/>
              <a:gd name="csY41" fmla="*/ 647700 h 1440180"/>
              <a:gd name="csX42" fmla="*/ 868680 w 1013460"/>
              <a:gd name="csY42" fmla="*/ 624840 h 1440180"/>
              <a:gd name="csX43" fmla="*/ 845820 w 1013460"/>
              <a:gd name="csY43" fmla="*/ 556260 h 1440180"/>
              <a:gd name="csX44" fmla="*/ 868680 w 1013460"/>
              <a:gd name="csY44" fmla="*/ 518160 h 1440180"/>
              <a:gd name="csX45" fmla="*/ 899160 w 1013460"/>
              <a:gd name="csY45" fmla="*/ 502920 h 1440180"/>
              <a:gd name="csX46" fmla="*/ 922020 w 1013460"/>
              <a:gd name="csY46" fmla="*/ 487680 h 1440180"/>
              <a:gd name="csX47" fmla="*/ 975360 w 1013460"/>
              <a:gd name="csY47" fmla="*/ 434340 h 1440180"/>
              <a:gd name="csX48" fmla="*/ 967740 w 1013460"/>
              <a:gd name="csY48" fmla="*/ 304800 h 1440180"/>
              <a:gd name="csX49" fmla="*/ 960120 w 1013460"/>
              <a:gd name="csY49" fmla="*/ 281940 h 1440180"/>
              <a:gd name="csX50" fmla="*/ 929640 w 1013460"/>
              <a:gd name="csY50" fmla="*/ 220980 h 1440180"/>
              <a:gd name="csX51" fmla="*/ 883920 w 1013460"/>
              <a:gd name="csY51" fmla="*/ 182880 h 1440180"/>
              <a:gd name="csX52" fmla="*/ 845820 w 1013460"/>
              <a:gd name="csY52" fmla="*/ 152400 h 1440180"/>
              <a:gd name="csX53" fmla="*/ 822960 w 1013460"/>
              <a:gd name="csY53" fmla="*/ 121920 h 1440180"/>
              <a:gd name="csX54" fmla="*/ 800100 w 1013460"/>
              <a:gd name="csY54" fmla="*/ 99060 h 1440180"/>
              <a:gd name="csX55" fmla="*/ 769620 w 1013460"/>
              <a:gd name="csY55" fmla="*/ 45720 h 1440180"/>
              <a:gd name="csX56" fmla="*/ 731520 w 1013460"/>
              <a:gd name="csY56" fmla="*/ 7620 h 1440180"/>
              <a:gd name="csX57" fmla="*/ 685800 w 1013460"/>
              <a:gd name="csY57" fmla="*/ 0 h 1440180"/>
              <a:gd name="csX58" fmla="*/ 632460 w 1013460"/>
              <a:gd name="csY58" fmla="*/ 7620 h 1440180"/>
              <a:gd name="csX59" fmla="*/ 571500 w 1013460"/>
              <a:gd name="csY59" fmla="*/ 15240 h 1440180"/>
              <a:gd name="csX60" fmla="*/ 541020 w 1013460"/>
              <a:gd name="csY60" fmla="*/ 30480 h 1440180"/>
              <a:gd name="csX61" fmla="*/ 457200 w 1013460"/>
              <a:gd name="csY61" fmla="*/ 45720 h 1440180"/>
              <a:gd name="csX62" fmla="*/ 335280 w 1013460"/>
              <a:gd name="csY62" fmla="*/ 45720 h 1440180"/>
              <a:gd name="csX63" fmla="*/ 281940 w 1013460"/>
              <a:gd name="csY63" fmla="*/ 99060 h 1440180"/>
              <a:gd name="csX64" fmla="*/ 281940 w 1013460"/>
              <a:gd name="csY64" fmla="*/ 121920 h 1440180"/>
              <a:gd name="csX0" fmla="*/ 280376 w 1011896"/>
              <a:gd name="csY0" fmla="*/ 121920 h 1440180"/>
              <a:gd name="csX1" fmla="*/ 341336 w 1011896"/>
              <a:gd name="csY1" fmla="*/ 175260 h 1440180"/>
              <a:gd name="csX2" fmla="*/ 333716 w 1011896"/>
              <a:gd name="csY2" fmla="*/ 220980 h 1440180"/>
              <a:gd name="csX3" fmla="*/ 310856 w 1011896"/>
              <a:gd name="csY3" fmla="*/ 251460 h 1440180"/>
              <a:gd name="csX4" fmla="*/ 295616 w 1011896"/>
              <a:gd name="csY4" fmla="*/ 304800 h 1440180"/>
              <a:gd name="csX5" fmla="*/ 287996 w 1011896"/>
              <a:gd name="csY5" fmla="*/ 327660 h 1440180"/>
              <a:gd name="csX6" fmla="*/ 272756 w 1011896"/>
              <a:gd name="csY6" fmla="*/ 358140 h 1440180"/>
              <a:gd name="csX7" fmla="*/ 257516 w 1011896"/>
              <a:gd name="csY7" fmla="*/ 426720 h 1440180"/>
              <a:gd name="csX8" fmla="*/ 958556 w 1011896"/>
              <a:gd name="csY8" fmla="*/ 510540 h 1440180"/>
              <a:gd name="csX9" fmla="*/ 196556 w 1011896"/>
              <a:gd name="csY9" fmla="*/ 1127760 h 1440180"/>
              <a:gd name="csX10" fmla="*/ 6056 w 1011896"/>
              <a:gd name="csY10" fmla="*/ 1150620 h 1440180"/>
              <a:gd name="csX11" fmla="*/ 51776 w 1011896"/>
              <a:gd name="csY11" fmla="*/ 1158240 h 1440180"/>
              <a:gd name="csX12" fmla="*/ 74636 w 1011896"/>
              <a:gd name="csY12" fmla="*/ 1165860 h 1440180"/>
              <a:gd name="csX13" fmla="*/ 112736 w 1011896"/>
              <a:gd name="csY13" fmla="*/ 1173480 h 1440180"/>
              <a:gd name="csX14" fmla="*/ 166076 w 1011896"/>
              <a:gd name="csY14" fmla="*/ 1219200 h 1440180"/>
              <a:gd name="csX15" fmla="*/ 227036 w 1011896"/>
              <a:gd name="csY15" fmla="*/ 1264920 h 1440180"/>
              <a:gd name="csX16" fmla="*/ 242276 w 1011896"/>
              <a:gd name="csY16" fmla="*/ 1287780 h 1440180"/>
              <a:gd name="csX17" fmla="*/ 272756 w 1011896"/>
              <a:gd name="csY17" fmla="*/ 1333500 h 1440180"/>
              <a:gd name="csX18" fmla="*/ 341336 w 1011896"/>
              <a:gd name="csY18" fmla="*/ 1348740 h 1440180"/>
              <a:gd name="csX19" fmla="*/ 440396 w 1011896"/>
              <a:gd name="csY19" fmla="*/ 1386840 h 1440180"/>
              <a:gd name="csX20" fmla="*/ 516596 w 1011896"/>
              <a:gd name="csY20" fmla="*/ 1417320 h 1440180"/>
              <a:gd name="csX21" fmla="*/ 547076 w 1011896"/>
              <a:gd name="csY21" fmla="*/ 1424940 h 1440180"/>
              <a:gd name="csX22" fmla="*/ 585176 w 1011896"/>
              <a:gd name="csY22" fmla="*/ 1432560 h 1440180"/>
              <a:gd name="csX23" fmla="*/ 608036 w 1011896"/>
              <a:gd name="csY23" fmla="*/ 1440180 h 1440180"/>
              <a:gd name="csX24" fmla="*/ 867116 w 1011896"/>
              <a:gd name="csY24" fmla="*/ 1424940 h 1440180"/>
              <a:gd name="csX25" fmla="*/ 874736 w 1011896"/>
              <a:gd name="csY25" fmla="*/ 1402080 h 1440180"/>
              <a:gd name="csX26" fmla="*/ 882356 w 1011896"/>
              <a:gd name="csY26" fmla="*/ 1371600 h 1440180"/>
              <a:gd name="csX27" fmla="*/ 889976 w 1011896"/>
              <a:gd name="csY27" fmla="*/ 1333500 h 1440180"/>
              <a:gd name="csX28" fmla="*/ 912836 w 1011896"/>
              <a:gd name="csY28" fmla="*/ 1310640 h 1440180"/>
              <a:gd name="csX29" fmla="*/ 928076 w 1011896"/>
              <a:gd name="csY29" fmla="*/ 1287780 h 1440180"/>
              <a:gd name="csX30" fmla="*/ 943316 w 1011896"/>
              <a:gd name="csY30" fmla="*/ 1249680 h 1440180"/>
              <a:gd name="csX31" fmla="*/ 950936 w 1011896"/>
              <a:gd name="csY31" fmla="*/ 1226820 h 1440180"/>
              <a:gd name="csX32" fmla="*/ 966176 w 1011896"/>
              <a:gd name="csY32" fmla="*/ 1203960 h 1440180"/>
              <a:gd name="csX33" fmla="*/ 989036 w 1011896"/>
              <a:gd name="csY33" fmla="*/ 1135380 h 1440180"/>
              <a:gd name="csX34" fmla="*/ 1004276 w 1011896"/>
              <a:gd name="csY34" fmla="*/ 1074420 h 1440180"/>
              <a:gd name="csX35" fmla="*/ 1011896 w 1011896"/>
              <a:gd name="csY35" fmla="*/ 960120 h 1440180"/>
              <a:gd name="csX36" fmla="*/ 1004276 w 1011896"/>
              <a:gd name="csY36" fmla="*/ 899160 h 1440180"/>
              <a:gd name="csX37" fmla="*/ 996656 w 1011896"/>
              <a:gd name="csY37" fmla="*/ 876300 h 1440180"/>
              <a:gd name="csX38" fmla="*/ 958556 w 1011896"/>
              <a:gd name="csY38" fmla="*/ 800100 h 1440180"/>
              <a:gd name="csX39" fmla="*/ 905216 w 1011896"/>
              <a:gd name="csY39" fmla="*/ 716280 h 1440180"/>
              <a:gd name="csX40" fmla="*/ 882356 w 1011896"/>
              <a:gd name="csY40" fmla="*/ 647700 h 1440180"/>
              <a:gd name="csX41" fmla="*/ 867116 w 1011896"/>
              <a:gd name="csY41" fmla="*/ 624840 h 1440180"/>
              <a:gd name="csX42" fmla="*/ 844256 w 1011896"/>
              <a:gd name="csY42" fmla="*/ 556260 h 1440180"/>
              <a:gd name="csX43" fmla="*/ 867116 w 1011896"/>
              <a:gd name="csY43" fmla="*/ 518160 h 1440180"/>
              <a:gd name="csX44" fmla="*/ 897596 w 1011896"/>
              <a:gd name="csY44" fmla="*/ 502920 h 1440180"/>
              <a:gd name="csX45" fmla="*/ 920456 w 1011896"/>
              <a:gd name="csY45" fmla="*/ 487680 h 1440180"/>
              <a:gd name="csX46" fmla="*/ 973796 w 1011896"/>
              <a:gd name="csY46" fmla="*/ 434340 h 1440180"/>
              <a:gd name="csX47" fmla="*/ 966176 w 1011896"/>
              <a:gd name="csY47" fmla="*/ 304800 h 1440180"/>
              <a:gd name="csX48" fmla="*/ 958556 w 1011896"/>
              <a:gd name="csY48" fmla="*/ 281940 h 1440180"/>
              <a:gd name="csX49" fmla="*/ 928076 w 1011896"/>
              <a:gd name="csY49" fmla="*/ 220980 h 1440180"/>
              <a:gd name="csX50" fmla="*/ 882356 w 1011896"/>
              <a:gd name="csY50" fmla="*/ 182880 h 1440180"/>
              <a:gd name="csX51" fmla="*/ 844256 w 1011896"/>
              <a:gd name="csY51" fmla="*/ 152400 h 1440180"/>
              <a:gd name="csX52" fmla="*/ 821396 w 1011896"/>
              <a:gd name="csY52" fmla="*/ 121920 h 1440180"/>
              <a:gd name="csX53" fmla="*/ 798536 w 1011896"/>
              <a:gd name="csY53" fmla="*/ 99060 h 1440180"/>
              <a:gd name="csX54" fmla="*/ 768056 w 1011896"/>
              <a:gd name="csY54" fmla="*/ 45720 h 1440180"/>
              <a:gd name="csX55" fmla="*/ 729956 w 1011896"/>
              <a:gd name="csY55" fmla="*/ 7620 h 1440180"/>
              <a:gd name="csX56" fmla="*/ 684236 w 1011896"/>
              <a:gd name="csY56" fmla="*/ 0 h 1440180"/>
              <a:gd name="csX57" fmla="*/ 630896 w 1011896"/>
              <a:gd name="csY57" fmla="*/ 7620 h 1440180"/>
              <a:gd name="csX58" fmla="*/ 569936 w 1011896"/>
              <a:gd name="csY58" fmla="*/ 15240 h 1440180"/>
              <a:gd name="csX59" fmla="*/ 539456 w 1011896"/>
              <a:gd name="csY59" fmla="*/ 30480 h 1440180"/>
              <a:gd name="csX60" fmla="*/ 455636 w 1011896"/>
              <a:gd name="csY60" fmla="*/ 45720 h 1440180"/>
              <a:gd name="csX61" fmla="*/ 333716 w 1011896"/>
              <a:gd name="csY61" fmla="*/ 45720 h 1440180"/>
              <a:gd name="csX62" fmla="*/ 280376 w 1011896"/>
              <a:gd name="csY62" fmla="*/ 99060 h 1440180"/>
              <a:gd name="csX63" fmla="*/ 280376 w 1011896"/>
              <a:gd name="csY63" fmla="*/ 121920 h 1440180"/>
              <a:gd name="csX0" fmla="*/ 234810 w 966330"/>
              <a:gd name="csY0" fmla="*/ 121920 h 1440180"/>
              <a:gd name="csX1" fmla="*/ 295770 w 966330"/>
              <a:gd name="csY1" fmla="*/ 175260 h 1440180"/>
              <a:gd name="csX2" fmla="*/ 288150 w 966330"/>
              <a:gd name="csY2" fmla="*/ 220980 h 1440180"/>
              <a:gd name="csX3" fmla="*/ 265290 w 966330"/>
              <a:gd name="csY3" fmla="*/ 251460 h 1440180"/>
              <a:gd name="csX4" fmla="*/ 250050 w 966330"/>
              <a:gd name="csY4" fmla="*/ 304800 h 1440180"/>
              <a:gd name="csX5" fmla="*/ 242430 w 966330"/>
              <a:gd name="csY5" fmla="*/ 327660 h 1440180"/>
              <a:gd name="csX6" fmla="*/ 227190 w 966330"/>
              <a:gd name="csY6" fmla="*/ 358140 h 1440180"/>
              <a:gd name="csX7" fmla="*/ 211950 w 966330"/>
              <a:gd name="csY7" fmla="*/ 426720 h 1440180"/>
              <a:gd name="csX8" fmla="*/ 912990 w 966330"/>
              <a:gd name="csY8" fmla="*/ 510540 h 1440180"/>
              <a:gd name="csX9" fmla="*/ 150990 w 966330"/>
              <a:gd name="csY9" fmla="*/ 1127760 h 1440180"/>
              <a:gd name="csX10" fmla="*/ 6210 w 966330"/>
              <a:gd name="csY10" fmla="*/ 1158240 h 1440180"/>
              <a:gd name="csX11" fmla="*/ 29070 w 966330"/>
              <a:gd name="csY11" fmla="*/ 1165860 h 1440180"/>
              <a:gd name="csX12" fmla="*/ 67170 w 966330"/>
              <a:gd name="csY12" fmla="*/ 1173480 h 1440180"/>
              <a:gd name="csX13" fmla="*/ 120510 w 966330"/>
              <a:gd name="csY13" fmla="*/ 1219200 h 1440180"/>
              <a:gd name="csX14" fmla="*/ 181470 w 966330"/>
              <a:gd name="csY14" fmla="*/ 1264920 h 1440180"/>
              <a:gd name="csX15" fmla="*/ 196710 w 966330"/>
              <a:gd name="csY15" fmla="*/ 1287780 h 1440180"/>
              <a:gd name="csX16" fmla="*/ 227190 w 966330"/>
              <a:gd name="csY16" fmla="*/ 1333500 h 1440180"/>
              <a:gd name="csX17" fmla="*/ 295770 w 966330"/>
              <a:gd name="csY17" fmla="*/ 1348740 h 1440180"/>
              <a:gd name="csX18" fmla="*/ 394830 w 966330"/>
              <a:gd name="csY18" fmla="*/ 1386840 h 1440180"/>
              <a:gd name="csX19" fmla="*/ 471030 w 966330"/>
              <a:gd name="csY19" fmla="*/ 1417320 h 1440180"/>
              <a:gd name="csX20" fmla="*/ 501510 w 966330"/>
              <a:gd name="csY20" fmla="*/ 1424940 h 1440180"/>
              <a:gd name="csX21" fmla="*/ 539610 w 966330"/>
              <a:gd name="csY21" fmla="*/ 1432560 h 1440180"/>
              <a:gd name="csX22" fmla="*/ 562470 w 966330"/>
              <a:gd name="csY22" fmla="*/ 1440180 h 1440180"/>
              <a:gd name="csX23" fmla="*/ 821550 w 966330"/>
              <a:gd name="csY23" fmla="*/ 1424940 h 1440180"/>
              <a:gd name="csX24" fmla="*/ 829170 w 966330"/>
              <a:gd name="csY24" fmla="*/ 1402080 h 1440180"/>
              <a:gd name="csX25" fmla="*/ 836790 w 966330"/>
              <a:gd name="csY25" fmla="*/ 1371600 h 1440180"/>
              <a:gd name="csX26" fmla="*/ 844410 w 966330"/>
              <a:gd name="csY26" fmla="*/ 1333500 h 1440180"/>
              <a:gd name="csX27" fmla="*/ 867270 w 966330"/>
              <a:gd name="csY27" fmla="*/ 1310640 h 1440180"/>
              <a:gd name="csX28" fmla="*/ 882510 w 966330"/>
              <a:gd name="csY28" fmla="*/ 1287780 h 1440180"/>
              <a:gd name="csX29" fmla="*/ 897750 w 966330"/>
              <a:gd name="csY29" fmla="*/ 1249680 h 1440180"/>
              <a:gd name="csX30" fmla="*/ 905370 w 966330"/>
              <a:gd name="csY30" fmla="*/ 1226820 h 1440180"/>
              <a:gd name="csX31" fmla="*/ 920610 w 966330"/>
              <a:gd name="csY31" fmla="*/ 1203960 h 1440180"/>
              <a:gd name="csX32" fmla="*/ 943470 w 966330"/>
              <a:gd name="csY32" fmla="*/ 1135380 h 1440180"/>
              <a:gd name="csX33" fmla="*/ 958710 w 966330"/>
              <a:gd name="csY33" fmla="*/ 1074420 h 1440180"/>
              <a:gd name="csX34" fmla="*/ 966330 w 966330"/>
              <a:gd name="csY34" fmla="*/ 960120 h 1440180"/>
              <a:gd name="csX35" fmla="*/ 958710 w 966330"/>
              <a:gd name="csY35" fmla="*/ 899160 h 1440180"/>
              <a:gd name="csX36" fmla="*/ 951090 w 966330"/>
              <a:gd name="csY36" fmla="*/ 876300 h 1440180"/>
              <a:gd name="csX37" fmla="*/ 912990 w 966330"/>
              <a:gd name="csY37" fmla="*/ 800100 h 1440180"/>
              <a:gd name="csX38" fmla="*/ 859650 w 966330"/>
              <a:gd name="csY38" fmla="*/ 716280 h 1440180"/>
              <a:gd name="csX39" fmla="*/ 836790 w 966330"/>
              <a:gd name="csY39" fmla="*/ 647700 h 1440180"/>
              <a:gd name="csX40" fmla="*/ 821550 w 966330"/>
              <a:gd name="csY40" fmla="*/ 624840 h 1440180"/>
              <a:gd name="csX41" fmla="*/ 798690 w 966330"/>
              <a:gd name="csY41" fmla="*/ 556260 h 1440180"/>
              <a:gd name="csX42" fmla="*/ 821550 w 966330"/>
              <a:gd name="csY42" fmla="*/ 518160 h 1440180"/>
              <a:gd name="csX43" fmla="*/ 852030 w 966330"/>
              <a:gd name="csY43" fmla="*/ 502920 h 1440180"/>
              <a:gd name="csX44" fmla="*/ 874890 w 966330"/>
              <a:gd name="csY44" fmla="*/ 487680 h 1440180"/>
              <a:gd name="csX45" fmla="*/ 928230 w 966330"/>
              <a:gd name="csY45" fmla="*/ 434340 h 1440180"/>
              <a:gd name="csX46" fmla="*/ 920610 w 966330"/>
              <a:gd name="csY46" fmla="*/ 304800 h 1440180"/>
              <a:gd name="csX47" fmla="*/ 912990 w 966330"/>
              <a:gd name="csY47" fmla="*/ 281940 h 1440180"/>
              <a:gd name="csX48" fmla="*/ 882510 w 966330"/>
              <a:gd name="csY48" fmla="*/ 220980 h 1440180"/>
              <a:gd name="csX49" fmla="*/ 836790 w 966330"/>
              <a:gd name="csY49" fmla="*/ 182880 h 1440180"/>
              <a:gd name="csX50" fmla="*/ 798690 w 966330"/>
              <a:gd name="csY50" fmla="*/ 152400 h 1440180"/>
              <a:gd name="csX51" fmla="*/ 775830 w 966330"/>
              <a:gd name="csY51" fmla="*/ 121920 h 1440180"/>
              <a:gd name="csX52" fmla="*/ 752970 w 966330"/>
              <a:gd name="csY52" fmla="*/ 99060 h 1440180"/>
              <a:gd name="csX53" fmla="*/ 722490 w 966330"/>
              <a:gd name="csY53" fmla="*/ 45720 h 1440180"/>
              <a:gd name="csX54" fmla="*/ 684390 w 966330"/>
              <a:gd name="csY54" fmla="*/ 7620 h 1440180"/>
              <a:gd name="csX55" fmla="*/ 638670 w 966330"/>
              <a:gd name="csY55" fmla="*/ 0 h 1440180"/>
              <a:gd name="csX56" fmla="*/ 585330 w 966330"/>
              <a:gd name="csY56" fmla="*/ 7620 h 1440180"/>
              <a:gd name="csX57" fmla="*/ 524370 w 966330"/>
              <a:gd name="csY57" fmla="*/ 15240 h 1440180"/>
              <a:gd name="csX58" fmla="*/ 493890 w 966330"/>
              <a:gd name="csY58" fmla="*/ 30480 h 1440180"/>
              <a:gd name="csX59" fmla="*/ 410070 w 966330"/>
              <a:gd name="csY59" fmla="*/ 45720 h 1440180"/>
              <a:gd name="csX60" fmla="*/ 288150 w 966330"/>
              <a:gd name="csY60" fmla="*/ 45720 h 1440180"/>
              <a:gd name="csX61" fmla="*/ 234810 w 966330"/>
              <a:gd name="csY61" fmla="*/ 99060 h 1440180"/>
              <a:gd name="csX62" fmla="*/ 234810 w 966330"/>
              <a:gd name="csY62" fmla="*/ 121920 h 1440180"/>
              <a:gd name="csX0" fmla="*/ 208698 w 940218"/>
              <a:gd name="csY0" fmla="*/ 121920 h 1440180"/>
              <a:gd name="csX1" fmla="*/ 269658 w 940218"/>
              <a:gd name="csY1" fmla="*/ 175260 h 1440180"/>
              <a:gd name="csX2" fmla="*/ 262038 w 940218"/>
              <a:gd name="csY2" fmla="*/ 220980 h 1440180"/>
              <a:gd name="csX3" fmla="*/ 239178 w 940218"/>
              <a:gd name="csY3" fmla="*/ 251460 h 1440180"/>
              <a:gd name="csX4" fmla="*/ 223938 w 940218"/>
              <a:gd name="csY4" fmla="*/ 304800 h 1440180"/>
              <a:gd name="csX5" fmla="*/ 216318 w 940218"/>
              <a:gd name="csY5" fmla="*/ 327660 h 1440180"/>
              <a:gd name="csX6" fmla="*/ 201078 w 940218"/>
              <a:gd name="csY6" fmla="*/ 358140 h 1440180"/>
              <a:gd name="csX7" fmla="*/ 185838 w 940218"/>
              <a:gd name="csY7" fmla="*/ 426720 h 1440180"/>
              <a:gd name="csX8" fmla="*/ 886878 w 940218"/>
              <a:gd name="csY8" fmla="*/ 510540 h 1440180"/>
              <a:gd name="csX9" fmla="*/ 124878 w 940218"/>
              <a:gd name="csY9" fmla="*/ 1127760 h 1440180"/>
              <a:gd name="csX10" fmla="*/ 2958 w 940218"/>
              <a:gd name="csY10" fmla="*/ 1165860 h 1440180"/>
              <a:gd name="csX11" fmla="*/ 41058 w 940218"/>
              <a:gd name="csY11" fmla="*/ 1173480 h 1440180"/>
              <a:gd name="csX12" fmla="*/ 94398 w 940218"/>
              <a:gd name="csY12" fmla="*/ 1219200 h 1440180"/>
              <a:gd name="csX13" fmla="*/ 155358 w 940218"/>
              <a:gd name="csY13" fmla="*/ 1264920 h 1440180"/>
              <a:gd name="csX14" fmla="*/ 170598 w 940218"/>
              <a:gd name="csY14" fmla="*/ 1287780 h 1440180"/>
              <a:gd name="csX15" fmla="*/ 201078 w 940218"/>
              <a:gd name="csY15" fmla="*/ 1333500 h 1440180"/>
              <a:gd name="csX16" fmla="*/ 269658 w 940218"/>
              <a:gd name="csY16" fmla="*/ 1348740 h 1440180"/>
              <a:gd name="csX17" fmla="*/ 368718 w 940218"/>
              <a:gd name="csY17" fmla="*/ 1386840 h 1440180"/>
              <a:gd name="csX18" fmla="*/ 444918 w 940218"/>
              <a:gd name="csY18" fmla="*/ 1417320 h 1440180"/>
              <a:gd name="csX19" fmla="*/ 475398 w 940218"/>
              <a:gd name="csY19" fmla="*/ 1424940 h 1440180"/>
              <a:gd name="csX20" fmla="*/ 513498 w 940218"/>
              <a:gd name="csY20" fmla="*/ 1432560 h 1440180"/>
              <a:gd name="csX21" fmla="*/ 536358 w 940218"/>
              <a:gd name="csY21" fmla="*/ 1440180 h 1440180"/>
              <a:gd name="csX22" fmla="*/ 795438 w 940218"/>
              <a:gd name="csY22" fmla="*/ 1424940 h 1440180"/>
              <a:gd name="csX23" fmla="*/ 803058 w 940218"/>
              <a:gd name="csY23" fmla="*/ 1402080 h 1440180"/>
              <a:gd name="csX24" fmla="*/ 810678 w 940218"/>
              <a:gd name="csY24" fmla="*/ 1371600 h 1440180"/>
              <a:gd name="csX25" fmla="*/ 818298 w 940218"/>
              <a:gd name="csY25" fmla="*/ 1333500 h 1440180"/>
              <a:gd name="csX26" fmla="*/ 841158 w 940218"/>
              <a:gd name="csY26" fmla="*/ 1310640 h 1440180"/>
              <a:gd name="csX27" fmla="*/ 856398 w 940218"/>
              <a:gd name="csY27" fmla="*/ 1287780 h 1440180"/>
              <a:gd name="csX28" fmla="*/ 871638 w 940218"/>
              <a:gd name="csY28" fmla="*/ 1249680 h 1440180"/>
              <a:gd name="csX29" fmla="*/ 879258 w 940218"/>
              <a:gd name="csY29" fmla="*/ 1226820 h 1440180"/>
              <a:gd name="csX30" fmla="*/ 894498 w 940218"/>
              <a:gd name="csY30" fmla="*/ 1203960 h 1440180"/>
              <a:gd name="csX31" fmla="*/ 917358 w 940218"/>
              <a:gd name="csY31" fmla="*/ 1135380 h 1440180"/>
              <a:gd name="csX32" fmla="*/ 932598 w 940218"/>
              <a:gd name="csY32" fmla="*/ 1074420 h 1440180"/>
              <a:gd name="csX33" fmla="*/ 940218 w 940218"/>
              <a:gd name="csY33" fmla="*/ 960120 h 1440180"/>
              <a:gd name="csX34" fmla="*/ 932598 w 940218"/>
              <a:gd name="csY34" fmla="*/ 899160 h 1440180"/>
              <a:gd name="csX35" fmla="*/ 924978 w 940218"/>
              <a:gd name="csY35" fmla="*/ 876300 h 1440180"/>
              <a:gd name="csX36" fmla="*/ 886878 w 940218"/>
              <a:gd name="csY36" fmla="*/ 800100 h 1440180"/>
              <a:gd name="csX37" fmla="*/ 833538 w 940218"/>
              <a:gd name="csY37" fmla="*/ 716280 h 1440180"/>
              <a:gd name="csX38" fmla="*/ 810678 w 940218"/>
              <a:gd name="csY38" fmla="*/ 647700 h 1440180"/>
              <a:gd name="csX39" fmla="*/ 795438 w 940218"/>
              <a:gd name="csY39" fmla="*/ 624840 h 1440180"/>
              <a:gd name="csX40" fmla="*/ 772578 w 940218"/>
              <a:gd name="csY40" fmla="*/ 556260 h 1440180"/>
              <a:gd name="csX41" fmla="*/ 795438 w 940218"/>
              <a:gd name="csY41" fmla="*/ 518160 h 1440180"/>
              <a:gd name="csX42" fmla="*/ 825918 w 940218"/>
              <a:gd name="csY42" fmla="*/ 502920 h 1440180"/>
              <a:gd name="csX43" fmla="*/ 848778 w 940218"/>
              <a:gd name="csY43" fmla="*/ 487680 h 1440180"/>
              <a:gd name="csX44" fmla="*/ 902118 w 940218"/>
              <a:gd name="csY44" fmla="*/ 434340 h 1440180"/>
              <a:gd name="csX45" fmla="*/ 894498 w 940218"/>
              <a:gd name="csY45" fmla="*/ 304800 h 1440180"/>
              <a:gd name="csX46" fmla="*/ 886878 w 940218"/>
              <a:gd name="csY46" fmla="*/ 281940 h 1440180"/>
              <a:gd name="csX47" fmla="*/ 856398 w 940218"/>
              <a:gd name="csY47" fmla="*/ 220980 h 1440180"/>
              <a:gd name="csX48" fmla="*/ 810678 w 940218"/>
              <a:gd name="csY48" fmla="*/ 182880 h 1440180"/>
              <a:gd name="csX49" fmla="*/ 772578 w 940218"/>
              <a:gd name="csY49" fmla="*/ 152400 h 1440180"/>
              <a:gd name="csX50" fmla="*/ 749718 w 940218"/>
              <a:gd name="csY50" fmla="*/ 121920 h 1440180"/>
              <a:gd name="csX51" fmla="*/ 726858 w 940218"/>
              <a:gd name="csY51" fmla="*/ 99060 h 1440180"/>
              <a:gd name="csX52" fmla="*/ 696378 w 940218"/>
              <a:gd name="csY52" fmla="*/ 45720 h 1440180"/>
              <a:gd name="csX53" fmla="*/ 658278 w 940218"/>
              <a:gd name="csY53" fmla="*/ 7620 h 1440180"/>
              <a:gd name="csX54" fmla="*/ 612558 w 940218"/>
              <a:gd name="csY54" fmla="*/ 0 h 1440180"/>
              <a:gd name="csX55" fmla="*/ 559218 w 940218"/>
              <a:gd name="csY55" fmla="*/ 7620 h 1440180"/>
              <a:gd name="csX56" fmla="*/ 498258 w 940218"/>
              <a:gd name="csY56" fmla="*/ 15240 h 1440180"/>
              <a:gd name="csX57" fmla="*/ 467778 w 940218"/>
              <a:gd name="csY57" fmla="*/ 30480 h 1440180"/>
              <a:gd name="csX58" fmla="*/ 383958 w 940218"/>
              <a:gd name="csY58" fmla="*/ 45720 h 1440180"/>
              <a:gd name="csX59" fmla="*/ 262038 w 940218"/>
              <a:gd name="csY59" fmla="*/ 45720 h 1440180"/>
              <a:gd name="csX60" fmla="*/ 208698 w 940218"/>
              <a:gd name="csY60" fmla="*/ 99060 h 1440180"/>
              <a:gd name="csX61" fmla="*/ 208698 w 940218"/>
              <a:gd name="csY61" fmla="*/ 121920 h 1440180"/>
              <a:gd name="csX0" fmla="*/ 177030 w 908550"/>
              <a:gd name="csY0" fmla="*/ 121920 h 1440180"/>
              <a:gd name="csX1" fmla="*/ 237990 w 908550"/>
              <a:gd name="csY1" fmla="*/ 175260 h 1440180"/>
              <a:gd name="csX2" fmla="*/ 230370 w 908550"/>
              <a:gd name="csY2" fmla="*/ 220980 h 1440180"/>
              <a:gd name="csX3" fmla="*/ 207510 w 908550"/>
              <a:gd name="csY3" fmla="*/ 251460 h 1440180"/>
              <a:gd name="csX4" fmla="*/ 192270 w 908550"/>
              <a:gd name="csY4" fmla="*/ 304800 h 1440180"/>
              <a:gd name="csX5" fmla="*/ 184650 w 908550"/>
              <a:gd name="csY5" fmla="*/ 327660 h 1440180"/>
              <a:gd name="csX6" fmla="*/ 169410 w 908550"/>
              <a:gd name="csY6" fmla="*/ 358140 h 1440180"/>
              <a:gd name="csX7" fmla="*/ 154170 w 908550"/>
              <a:gd name="csY7" fmla="*/ 426720 h 1440180"/>
              <a:gd name="csX8" fmla="*/ 855210 w 908550"/>
              <a:gd name="csY8" fmla="*/ 510540 h 1440180"/>
              <a:gd name="csX9" fmla="*/ 93210 w 908550"/>
              <a:gd name="csY9" fmla="*/ 1127760 h 1440180"/>
              <a:gd name="csX10" fmla="*/ 9390 w 908550"/>
              <a:gd name="csY10" fmla="*/ 1173480 h 1440180"/>
              <a:gd name="csX11" fmla="*/ 62730 w 908550"/>
              <a:gd name="csY11" fmla="*/ 1219200 h 1440180"/>
              <a:gd name="csX12" fmla="*/ 123690 w 908550"/>
              <a:gd name="csY12" fmla="*/ 1264920 h 1440180"/>
              <a:gd name="csX13" fmla="*/ 138930 w 908550"/>
              <a:gd name="csY13" fmla="*/ 1287780 h 1440180"/>
              <a:gd name="csX14" fmla="*/ 169410 w 908550"/>
              <a:gd name="csY14" fmla="*/ 1333500 h 1440180"/>
              <a:gd name="csX15" fmla="*/ 237990 w 908550"/>
              <a:gd name="csY15" fmla="*/ 1348740 h 1440180"/>
              <a:gd name="csX16" fmla="*/ 337050 w 908550"/>
              <a:gd name="csY16" fmla="*/ 1386840 h 1440180"/>
              <a:gd name="csX17" fmla="*/ 413250 w 908550"/>
              <a:gd name="csY17" fmla="*/ 1417320 h 1440180"/>
              <a:gd name="csX18" fmla="*/ 443730 w 908550"/>
              <a:gd name="csY18" fmla="*/ 1424940 h 1440180"/>
              <a:gd name="csX19" fmla="*/ 481830 w 908550"/>
              <a:gd name="csY19" fmla="*/ 1432560 h 1440180"/>
              <a:gd name="csX20" fmla="*/ 504690 w 908550"/>
              <a:gd name="csY20" fmla="*/ 1440180 h 1440180"/>
              <a:gd name="csX21" fmla="*/ 763770 w 908550"/>
              <a:gd name="csY21" fmla="*/ 1424940 h 1440180"/>
              <a:gd name="csX22" fmla="*/ 771390 w 908550"/>
              <a:gd name="csY22" fmla="*/ 1402080 h 1440180"/>
              <a:gd name="csX23" fmla="*/ 779010 w 908550"/>
              <a:gd name="csY23" fmla="*/ 1371600 h 1440180"/>
              <a:gd name="csX24" fmla="*/ 786630 w 908550"/>
              <a:gd name="csY24" fmla="*/ 1333500 h 1440180"/>
              <a:gd name="csX25" fmla="*/ 809490 w 908550"/>
              <a:gd name="csY25" fmla="*/ 1310640 h 1440180"/>
              <a:gd name="csX26" fmla="*/ 824730 w 908550"/>
              <a:gd name="csY26" fmla="*/ 1287780 h 1440180"/>
              <a:gd name="csX27" fmla="*/ 839970 w 908550"/>
              <a:gd name="csY27" fmla="*/ 1249680 h 1440180"/>
              <a:gd name="csX28" fmla="*/ 847590 w 908550"/>
              <a:gd name="csY28" fmla="*/ 1226820 h 1440180"/>
              <a:gd name="csX29" fmla="*/ 862830 w 908550"/>
              <a:gd name="csY29" fmla="*/ 1203960 h 1440180"/>
              <a:gd name="csX30" fmla="*/ 885690 w 908550"/>
              <a:gd name="csY30" fmla="*/ 1135380 h 1440180"/>
              <a:gd name="csX31" fmla="*/ 900930 w 908550"/>
              <a:gd name="csY31" fmla="*/ 1074420 h 1440180"/>
              <a:gd name="csX32" fmla="*/ 908550 w 908550"/>
              <a:gd name="csY32" fmla="*/ 960120 h 1440180"/>
              <a:gd name="csX33" fmla="*/ 900930 w 908550"/>
              <a:gd name="csY33" fmla="*/ 899160 h 1440180"/>
              <a:gd name="csX34" fmla="*/ 893310 w 908550"/>
              <a:gd name="csY34" fmla="*/ 876300 h 1440180"/>
              <a:gd name="csX35" fmla="*/ 855210 w 908550"/>
              <a:gd name="csY35" fmla="*/ 800100 h 1440180"/>
              <a:gd name="csX36" fmla="*/ 801870 w 908550"/>
              <a:gd name="csY36" fmla="*/ 716280 h 1440180"/>
              <a:gd name="csX37" fmla="*/ 779010 w 908550"/>
              <a:gd name="csY37" fmla="*/ 647700 h 1440180"/>
              <a:gd name="csX38" fmla="*/ 763770 w 908550"/>
              <a:gd name="csY38" fmla="*/ 624840 h 1440180"/>
              <a:gd name="csX39" fmla="*/ 740910 w 908550"/>
              <a:gd name="csY39" fmla="*/ 556260 h 1440180"/>
              <a:gd name="csX40" fmla="*/ 763770 w 908550"/>
              <a:gd name="csY40" fmla="*/ 518160 h 1440180"/>
              <a:gd name="csX41" fmla="*/ 794250 w 908550"/>
              <a:gd name="csY41" fmla="*/ 502920 h 1440180"/>
              <a:gd name="csX42" fmla="*/ 817110 w 908550"/>
              <a:gd name="csY42" fmla="*/ 487680 h 1440180"/>
              <a:gd name="csX43" fmla="*/ 870450 w 908550"/>
              <a:gd name="csY43" fmla="*/ 434340 h 1440180"/>
              <a:gd name="csX44" fmla="*/ 862830 w 908550"/>
              <a:gd name="csY44" fmla="*/ 304800 h 1440180"/>
              <a:gd name="csX45" fmla="*/ 855210 w 908550"/>
              <a:gd name="csY45" fmla="*/ 281940 h 1440180"/>
              <a:gd name="csX46" fmla="*/ 824730 w 908550"/>
              <a:gd name="csY46" fmla="*/ 220980 h 1440180"/>
              <a:gd name="csX47" fmla="*/ 779010 w 908550"/>
              <a:gd name="csY47" fmla="*/ 182880 h 1440180"/>
              <a:gd name="csX48" fmla="*/ 740910 w 908550"/>
              <a:gd name="csY48" fmla="*/ 152400 h 1440180"/>
              <a:gd name="csX49" fmla="*/ 718050 w 908550"/>
              <a:gd name="csY49" fmla="*/ 121920 h 1440180"/>
              <a:gd name="csX50" fmla="*/ 695190 w 908550"/>
              <a:gd name="csY50" fmla="*/ 99060 h 1440180"/>
              <a:gd name="csX51" fmla="*/ 664710 w 908550"/>
              <a:gd name="csY51" fmla="*/ 45720 h 1440180"/>
              <a:gd name="csX52" fmla="*/ 626610 w 908550"/>
              <a:gd name="csY52" fmla="*/ 7620 h 1440180"/>
              <a:gd name="csX53" fmla="*/ 580890 w 908550"/>
              <a:gd name="csY53" fmla="*/ 0 h 1440180"/>
              <a:gd name="csX54" fmla="*/ 527550 w 908550"/>
              <a:gd name="csY54" fmla="*/ 7620 h 1440180"/>
              <a:gd name="csX55" fmla="*/ 466590 w 908550"/>
              <a:gd name="csY55" fmla="*/ 15240 h 1440180"/>
              <a:gd name="csX56" fmla="*/ 436110 w 908550"/>
              <a:gd name="csY56" fmla="*/ 30480 h 1440180"/>
              <a:gd name="csX57" fmla="*/ 352290 w 908550"/>
              <a:gd name="csY57" fmla="*/ 45720 h 1440180"/>
              <a:gd name="csX58" fmla="*/ 230370 w 908550"/>
              <a:gd name="csY58" fmla="*/ 45720 h 1440180"/>
              <a:gd name="csX59" fmla="*/ 177030 w 908550"/>
              <a:gd name="csY59" fmla="*/ 99060 h 1440180"/>
              <a:gd name="csX60" fmla="*/ 177030 w 908550"/>
              <a:gd name="csY60" fmla="*/ 121920 h 1440180"/>
              <a:gd name="csX0" fmla="*/ 153072 w 884592"/>
              <a:gd name="csY0" fmla="*/ 121920 h 1440180"/>
              <a:gd name="csX1" fmla="*/ 214032 w 884592"/>
              <a:gd name="csY1" fmla="*/ 175260 h 1440180"/>
              <a:gd name="csX2" fmla="*/ 206412 w 884592"/>
              <a:gd name="csY2" fmla="*/ 220980 h 1440180"/>
              <a:gd name="csX3" fmla="*/ 183552 w 884592"/>
              <a:gd name="csY3" fmla="*/ 251460 h 1440180"/>
              <a:gd name="csX4" fmla="*/ 168312 w 884592"/>
              <a:gd name="csY4" fmla="*/ 304800 h 1440180"/>
              <a:gd name="csX5" fmla="*/ 160692 w 884592"/>
              <a:gd name="csY5" fmla="*/ 327660 h 1440180"/>
              <a:gd name="csX6" fmla="*/ 145452 w 884592"/>
              <a:gd name="csY6" fmla="*/ 358140 h 1440180"/>
              <a:gd name="csX7" fmla="*/ 130212 w 884592"/>
              <a:gd name="csY7" fmla="*/ 426720 h 1440180"/>
              <a:gd name="csX8" fmla="*/ 831252 w 884592"/>
              <a:gd name="csY8" fmla="*/ 510540 h 1440180"/>
              <a:gd name="csX9" fmla="*/ 69252 w 884592"/>
              <a:gd name="csY9" fmla="*/ 1127760 h 1440180"/>
              <a:gd name="csX10" fmla="*/ 38772 w 884592"/>
              <a:gd name="csY10" fmla="*/ 1219200 h 1440180"/>
              <a:gd name="csX11" fmla="*/ 99732 w 884592"/>
              <a:gd name="csY11" fmla="*/ 1264920 h 1440180"/>
              <a:gd name="csX12" fmla="*/ 114972 w 884592"/>
              <a:gd name="csY12" fmla="*/ 1287780 h 1440180"/>
              <a:gd name="csX13" fmla="*/ 145452 w 884592"/>
              <a:gd name="csY13" fmla="*/ 1333500 h 1440180"/>
              <a:gd name="csX14" fmla="*/ 214032 w 884592"/>
              <a:gd name="csY14" fmla="*/ 1348740 h 1440180"/>
              <a:gd name="csX15" fmla="*/ 313092 w 884592"/>
              <a:gd name="csY15" fmla="*/ 1386840 h 1440180"/>
              <a:gd name="csX16" fmla="*/ 389292 w 884592"/>
              <a:gd name="csY16" fmla="*/ 1417320 h 1440180"/>
              <a:gd name="csX17" fmla="*/ 419772 w 884592"/>
              <a:gd name="csY17" fmla="*/ 1424940 h 1440180"/>
              <a:gd name="csX18" fmla="*/ 457872 w 884592"/>
              <a:gd name="csY18" fmla="*/ 1432560 h 1440180"/>
              <a:gd name="csX19" fmla="*/ 480732 w 884592"/>
              <a:gd name="csY19" fmla="*/ 1440180 h 1440180"/>
              <a:gd name="csX20" fmla="*/ 739812 w 884592"/>
              <a:gd name="csY20" fmla="*/ 1424940 h 1440180"/>
              <a:gd name="csX21" fmla="*/ 747432 w 884592"/>
              <a:gd name="csY21" fmla="*/ 1402080 h 1440180"/>
              <a:gd name="csX22" fmla="*/ 755052 w 884592"/>
              <a:gd name="csY22" fmla="*/ 1371600 h 1440180"/>
              <a:gd name="csX23" fmla="*/ 762672 w 884592"/>
              <a:gd name="csY23" fmla="*/ 1333500 h 1440180"/>
              <a:gd name="csX24" fmla="*/ 785532 w 884592"/>
              <a:gd name="csY24" fmla="*/ 1310640 h 1440180"/>
              <a:gd name="csX25" fmla="*/ 800772 w 884592"/>
              <a:gd name="csY25" fmla="*/ 1287780 h 1440180"/>
              <a:gd name="csX26" fmla="*/ 816012 w 884592"/>
              <a:gd name="csY26" fmla="*/ 1249680 h 1440180"/>
              <a:gd name="csX27" fmla="*/ 823632 w 884592"/>
              <a:gd name="csY27" fmla="*/ 1226820 h 1440180"/>
              <a:gd name="csX28" fmla="*/ 838872 w 884592"/>
              <a:gd name="csY28" fmla="*/ 1203960 h 1440180"/>
              <a:gd name="csX29" fmla="*/ 861732 w 884592"/>
              <a:gd name="csY29" fmla="*/ 1135380 h 1440180"/>
              <a:gd name="csX30" fmla="*/ 876972 w 884592"/>
              <a:gd name="csY30" fmla="*/ 1074420 h 1440180"/>
              <a:gd name="csX31" fmla="*/ 884592 w 884592"/>
              <a:gd name="csY31" fmla="*/ 960120 h 1440180"/>
              <a:gd name="csX32" fmla="*/ 876972 w 884592"/>
              <a:gd name="csY32" fmla="*/ 899160 h 1440180"/>
              <a:gd name="csX33" fmla="*/ 869352 w 884592"/>
              <a:gd name="csY33" fmla="*/ 876300 h 1440180"/>
              <a:gd name="csX34" fmla="*/ 831252 w 884592"/>
              <a:gd name="csY34" fmla="*/ 800100 h 1440180"/>
              <a:gd name="csX35" fmla="*/ 777912 w 884592"/>
              <a:gd name="csY35" fmla="*/ 716280 h 1440180"/>
              <a:gd name="csX36" fmla="*/ 755052 w 884592"/>
              <a:gd name="csY36" fmla="*/ 647700 h 1440180"/>
              <a:gd name="csX37" fmla="*/ 739812 w 884592"/>
              <a:gd name="csY37" fmla="*/ 624840 h 1440180"/>
              <a:gd name="csX38" fmla="*/ 716952 w 884592"/>
              <a:gd name="csY38" fmla="*/ 556260 h 1440180"/>
              <a:gd name="csX39" fmla="*/ 739812 w 884592"/>
              <a:gd name="csY39" fmla="*/ 518160 h 1440180"/>
              <a:gd name="csX40" fmla="*/ 770292 w 884592"/>
              <a:gd name="csY40" fmla="*/ 502920 h 1440180"/>
              <a:gd name="csX41" fmla="*/ 793152 w 884592"/>
              <a:gd name="csY41" fmla="*/ 487680 h 1440180"/>
              <a:gd name="csX42" fmla="*/ 846492 w 884592"/>
              <a:gd name="csY42" fmla="*/ 434340 h 1440180"/>
              <a:gd name="csX43" fmla="*/ 838872 w 884592"/>
              <a:gd name="csY43" fmla="*/ 304800 h 1440180"/>
              <a:gd name="csX44" fmla="*/ 831252 w 884592"/>
              <a:gd name="csY44" fmla="*/ 281940 h 1440180"/>
              <a:gd name="csX45" fmla="*/ 800772 w 884592"/>
              <a:gd name="csY45" fmla="*/ 220980 h 1440180"/>
              <a:gd name="csX46" fmla="*/ 755052 w 884592"/>
              <a:gd name="csY46" fmla="*/ 182880 h 1440180"/>
              <a:gd name="csX47" fmla="*/ 716952 w 884592"/>
              <a:gd name="csY47" fmla="*/ 152400 h 1440180"/>
              <a:gd name="csX48" fmla="*/ 694092 w 884592"/>
              <a:gd name="csY48" fmla="*/ 121920 h 1440180"/>
              <a:gd name="csX49" fmla="*/ 671232 w 884592"/>
              <a:gd name="csY49" fmla="*/ 99060 h 1440180"/>
              <a:gd name="csX50" fmla="*/ 640752 w 884592"/>
              <a:gd name="csY50" fmla="*/ 45720 h 1440180"/>
              <a:gd name="csX51" fmla="*/ 602652 w 884592"/>
              <a:gd name="csY51" fmla="*/ 7620 h 1440180"/>
              <a:gd name="csX52" fmla="*/ 556932 w 884592"/>
              <a:gd name="csY52" fmla="*/ 0 h 1440180"/>
              <a:gd name="csX53" fmla="*/ 503592 w 884592"/>
              <a:gd name="csY53" fmla="*/ 7620 h 1440180"/>
              <a:gd name="csX54" fmla="*/ 442632 w 884592"/>
              <a:gd name="csY54" fmla="*/ 15240 h 1440180"/>
              <a:gd name="csX55" fmla="*/ 412152 w 884592"/>
              <a:gd name="csY55" fmla="*/ 30480 h 1440180"/>
              <a:gd name="csX56" fmla="*/ 328332 w 884592"/>
              <a:gd name="csY56" fmla="*/ 45720 h 1440180"/>
              <a:gd name="csX57" fmla="*/ 206412 w 884592"/>
              <a:gd name="csY57" fmla="*/ 45720 h 1440180"/>
              <a:gd name="csX58" fmla="*/ 153072 w 884592"/>
              <a:gd name="csY58" fmla="*/ 99060 h 1440180"/>
              <a:gd name="csX59" fmla="*/ 153072 w 884592"/>
              <a:gd name="csY59" fmla="*/ 121920 h 1440180"/>
              <a:gd name="csX0" fmla="*/ 165411 w 896931"/>
              <a:gd name="csY0" fmla="*/ 121920 h 1440180"/>
              <a:gd name="csX1" fmla="*/ 226371 w 896931"/>
              <a:gd name="csY1" fmla="*/ 175260 h 1440180"/>
              <a:gd name="csX2" fmla="*/ 218751 w 896931"/>
              <a:gd name="csY2" fmla="*/ 220980 h 1440180"/>
              <a:gd name="csX3" fmla="*/ 195891 w 896931"/>
              <a:gd name="csY3" fmla="*/ 251460 h 1440180"/>
              <a:gd name="csX4" fmla="*/ 180651 w 896931"/>
              <a:gd name="csY4" fmla="*/ 304800 h 1440180"/>
              <a:gd name="csX5" fmla="*/ 173031 w 896931"/>
              <a:gd name="csY5" fmla="*/ 327660 h 1440180"/>
              <a:gd name="csX6" fmla="*/ 157791 w 896931"/>
              <a:gd name="csY6" fmla="*/ 358140 h 1440180"/>
              <a:gd name="csX7" fmla="*/ 142551 w 896931"/>
              <a:gd name="csY7" fmla="*/ 426720 h 1440180"/>
              <a:gd name="csX8" fmla="*/ 843591 w 896931"/>
              <a:gd name="csY8" fmla="*/ 510540 h 1440180"/>
              <a:gd name="csX9" fmla="*/ 51111 w 896931"/>
              <a:gd name="csY9" fmla="*/ 1219200 h 1440180"/>
              <a:gd name="csX10" fmla="*/ 112071 w 896931"/>
              <a:gd name="csY10" fmla="*/ 1264920 h 1440180"/>
              <a:gd name="csX11" fmla="*/ 127311 w 896931"/>
              <a:gd name="csY11" fmla="*/ 1287780 h 1440180"/>
              <a:gd name="csX12" fmla="*/ 157791 w 896931"/>
              <a:gd name="csY12" fmla="*/ 1333500 h 1440180"/>
              <a:gd name="csX13" fmla="*/ 226371 w 896931"/>
              <a:gd name="csY13" fmla="*/ 1348740 h 1440180"/>
              <a:gd name="csX14" fmla="*/ 325431 w 896931"/>
              <a:gd name="csY14" fmla="*/ 1386840 h 1440180"/>
              <a:gd name="csX15" fmla="*/ 401631 w 896931"/>
              <a:gd name="csY15" fmla="*/ 1417320 h 1440180"/>
              <a:gd name="csX16" fmla="*/ 432111 w 896931"/>
              <a:gd name="csY16" fmla="*/ 1424940 h 1440180"/>
              <a:gd name="csX17" fmla="*/ 470211 w 896931"/>
              <a:gd name="csY17" fmla="*/ 1432560 h 1440180"/>
              <a:gd name="csX18" fmla="*/ 493071 w 896931"/>
              <a:gd name="csY18" fmla="*/ 1440180 h 1440180"/>
              <a:gd name="csX19" fmla="*/ 752151 w 896931"/>
              <a:gd name="csY19" fmla="*/ 1424940 h 1440180"/>
              <a:gd name="csX20" fmla="*/ 759771 w 896931"/>
              <a:gd name="csY20" fmla="*/ 1402080 h 1440180"/>
              <a:gd name="csX21" fmla="*/ 767391 w 896931"/>
              <a:gd name="csY21" fmla="*/ 1371600 h 1440180"/>
              <a:gd name="csX22" fmla="*/ 775011 w 896931"/>
              <a:gd name="csY22" fmla="*/ 1333500 h 1440180"/>
              <a:gd name="csX23" fmla="*/ 797871 w 896931"/>
              <a:gd name="csY23" fmla="*/ 1310640 h 1440180"/>
              <a:gd name="csX24" fmla="*/ 813111 w 896931"/>
              <a:gd name="csY24" fmla="*/ 1287780 h 1440180"/>
              <a:gd name="csX25" fmla="*/ 828351 w 896931"/>
              <a:gd name="csY25" fmla="*/ 1249680 h 1440180"/>
              <a:gd name="csX26" fmla="*/ 835971 w 896931"/>
              <a:gd name="csY26" fmla="*/ 1226820 h 1440180"/>
              <a:gd name="csX27" fmla="*/ 851211 w 896931"/>
              <a:gd name="csY27" fmla="*/ 1203960 h 1440180"/>
              <a:gd name="csX28" fmla="*/ 874071 w 896931"/>
              <a:gd name="csY28" fmla="*/ 1135380 h 1440180"/>
              <a:gd name="csX29" fmla="*/ 889311 w 896931"/>
              <a:gd name="csY29" fmla="*/ 1074420 h 1440180"/>
              <a:gd name="csX30" fmla="*/ 896931 w 896931"/>
              <a:gd name="csY30" fmla="*/ 960120 h 1440180"/>
              <a:gd name="csX31" fmla="*/ 889311 w 896931"/>
              <a:gd name="csY31" fmla="*/ 899160 h 1440180"/>
              <a:gd name="csX32" fmla="*/ 881691 w 896931"/>
              <a:gd name="csY32" fmla="*/ 876300 h 1440180"/>
              <a:gd name="csX33" fmla="*/ 843591 w 896931"/>
              <a:gd name="csY33" fmla="*/ 800100 h 1440180"/>
              <a:gd name="csX34" fmla="*/ 790251 w 896931"/>
              <a:gd name="csY34" fmla="*/ 716280 h 1440180"/>
              <a:gd name="csX35" fmla="*/ 767391 w 896931"/>
              <a:gd name="csY35" fmla="*/ 647700 h 1440180"/>
              <a:gd name="csX36" fmla="*/ 752151 w 896931"/>
              <a:gd name="csY36" fmla="*/ 624840 h 1440180"/>
              <a:gd name="csX37" fmla="*/ 729291 w 896931"/>
              <a:gd name="csY37" fmla="*/ 556260 h 1440180"/>
              <a:gd name="csX38" fmla="*/ 752151 w 896931"/>
              <a:gd name="csY38" fmla="*/ 518160 h 1440180"/>
              <a:gd name="csX39" fmla="*/ 782631 w 896931"/>
              <a:gd name="csY39" fmla="*/ 502920 h 1440180"/>
              <a:gd name="csX40" fmla="*/ 805491 w 896931"/>
              <a:gd name="csY40" fmla="*/ 487680 h 1440180"/>
              <a:gd name="csX41" fmla="*/ 858831 w 896931"/>
              <a:gd name="csY41" fmla="*/ 434340 h 1440180"/>
              <a:gd name="csX42" fmla="*/ 851211 w 896931"/>
              <a:gd name="csY42" fmla="*/ 304800 h 1440180"/>
              <a:gd name="csX43" fmla="*/ 843591 w 896931"/>
              <a:gd name="csY43" fmla="*/ 281940 h 1440180"/>
              <a:gd name="csX44" fmla="*/ 813111 w 896931"/>
              <a:gd name="csY44" fmla="*/ 220980 h 1440180"/>
              <a:gd name="csX45" fmla="*/ 767391 w 896931"/>
              <a:gd name="csY45" fmla="*/ 182880 h 1440180"/>
              <a:gd name="csX46" fmla="*/ 729291 w 896931"/>
              <a:gd name="csY46" fmla="*/ 152400 h 1440180"/>
              <a:gd name="csX47" fmla="*/ 706431 w 896931"/>
              <a:gd name="csY47" fmla="*/ 121920 h 1440180"/>
              <a:gd name="csX48" fmla="*/ 683571 w 896931"/>
              <a:gd name="csY48" fmla="*/ 99060 h 1440180"/>
              <a:gd name="csX49" fmla="*/ 653091 w 896931"/>
              <a:gd name="csY49" fmla="*/ 45720 h 1440180"/>
              <a:gd name="csX50" fmla="*/ 614991 w 896931"/>
              <a:gd name="csY50" fmla="*/ 7620 h 1440180"/>
              <a:gd name="csX51" fmla="*/ 569271 w 896931"/>
              <a:gd name="csY51" fmla="*/ 0 h 1440180"/>
              <a:gd name="csX52" fmla="*/ 515931 w 896931"/>
              <a:gd name="csY52" fmla="*/ 7620 h 1440180"/>
              <a:gd name="csX53" fmla="*/ 454971 w 896931"/>
              <a:gd name="csY53" fmla="*/ 15240 h 1440180"/>
              <a:gd name="csX54" fmla="*/ 424491 w 896931"/>
              <a:gd name="csY54" fmla="*/ 30480 h 1440180"/>
              <a:gd name="csX55" fmla="*/ 340671 w 896931"/>
              <a:gd name="csY55" fmla="*/ 45720 h 1440180"/>
              <a:gd name="csX56" fmla="*/ 218751 w 896931"/>
              <a:gd name="csY56" fmla="*/ 45720 h 1440180"/>
              <a:gd name="csX57" fmla="*/ 165411 w 896931"/>
              <a:gd name="csY57" fmla="*/ 99060 h 1440180"/>
              <a:gd name="csX58" fmla="*/ 165411 w 896931"/>
              <a:gd name="csY58" fmla="*/ 121920 h 1440180"/>
              <a:gd name="csX0" fmla="*/ 103530 w 835050"/>
              <a:gd name="csY0" fmla="*/ 121920 h 1440180"/>
              <a:gd name="csX1" fmla="*/ 164490 w 835050"/>
              <a:gd name="csY1" fmla="*/ 175260 h 1440180"/>
              <a:gd name="csX2" fmla="*/ 156870 w 835050"/>
              <a:gd name="csY2" fmla="*/ 220980 h 1440180"/>
              <a:gd name="csX3" fmla="*/ 134010 w 835050"/>
              <a:gd name="csY3" fmla="*/ 251460 h 1440180"/>
              <a:gd name="csX4" fmla="*/ 118770 w 835050"/>
              <a:gd name="csY4" fmla="*/ 304800 h 1440180"/>
              <a:gd name="csX5" fmla="*/ 111150 w 835050"/>
              <a:gd name="csY5" fmla="*/ 327660 h 1440180"/>
              <a:gd name="csX6" fmla="*/ 95910 w 835050"/>
              <a:gd name="csY6" fmla="*/ 358140 h 1440180"/>
              <a:gd name="csX7" fmla="*/ 80670 w 835050"/>
              <a:gd name="csY7" fmla="*/ 426720 h 1440180"/>
              <a:gd name="csX8" fmla="*/ 781710 w 835050"/>
              <a:gd name="csY8" fmla="*/ 510540 h 1440180"/>
              <a:gd name="csX9" fmla="*/ 50190 w 835050"/>
              <a:gd name="csY9" fmla="*/ 1264920 h 1440180"/>
              <a:gd name="csX10" fmla="*/ 65430 w 835050"/>
              <a:gd name="csY10" fmla="*/ 1287780 h 1440180"/>
              <a:gd name="csX11" fmla="*/ 95910 w 835050"/>
              <a:gd name="csY11" fmla="*/ 1333500 h 1440180"/>
              <a:gd name="csX12" fmla="*/ 164490 w 835050"/>
              <a:gd name="csY12" fmla="*/ 1348740 h 1440180"/>
              <a:gd name="csX13" fmla="*/ 263550 w 835050"/>
              <a:gd name="csY13" fmla="*/ 1386840 h 1440180"/>
              <a:gd name="csX14" fmla="*/ 339750 w 835050"/>
              <a:gd name="csY14" fmla="*/ 1417320 h 1440180"/>
              <a:gd name="csX15" fmla="*/ 370230 w 835050"/>
              <a:gd name="csY15" fmla="*/ 1424940 h 1440180"/>
              <a:gd name="csX16" fmla="*/ 408330 w 835050"/>
              <a:gd name="csY16" fmla="*/ 1432560 h 1440180"/>
              <a:gd name="csX17" fmla="*/ 431190 w 835050"/>
              <a:gd name="csY17" fmla="*/ 1440180 h 1440180"/>
              <a:gd name="csX18" fmla="*/ 690270 w 835050"/>
              <a:gd name="csY18" fmla="*/ 1424940 h 1440180"/>
              <a:gd name="csX19" fmla="*/ 697890 w 835050"/>
              <a:gd name="csY19" fmla="*/ 1402080 h 1440180"/>
              <a:gd name="csX20" fmla="*/ 705510 w 835050"/>
              <a:gd name="csY20" fmla="*/ 1371600 h 1440180"/>
              <a:gd name="csX21" fmla="*/ 713130 w 835050"/>
              <a:gd name="csY21" fmla="*/ 1333500 h 1440180"/>
              <a:gd name="csX22" fmla="*/ 735990 w 835050"/>
              <a:gd name="csY22" fmla="*/ 1310640 h 1440180"/>
              <a:gd name="csX23" fmla="*/ 751230 w 835050"/>
              <a:gd name="csY23" fmla="*/ 1287780 h 1440180"/>
              <a:gd name="csX24" fmla="*/ 766470 w 835050"/>
              <a:gd name="csY24" fmla="*/ 1249680 h 1440180"/>
              <a:gd name="csX25" fmla="*/ 774090 w 835050"/>
              <a:gd name="csY25" fmla="*/ 1226820 h 1440180"/>
              <a:gd name="csX26" fmla="*/ 789330 w 835050"/>
              <a:gd name="csY26" fmla="*/ 1203960 h 1440180"/>
              <a:gd name="csX27" fmla="*/ 812190 w 835050"/>
              <a:gd name="csY27" fmla="*/ 1135380 h 1440180"/>
              <a:gd name="csX28" fmla="*/ 827430 w 835050"/>
              <a:gd name="csY28" fmla="*/ 1074420 h 1440180"/>
              <a:gd name="csX29" fmla="*/ 835050 w 835050"/>
              <a:gd name="csY29" fmla="*/ 960120 h 1440180"/>
              <a:gd name="csX30" fmla="*/ 827430 w 835050"/>
              <a:gd name="csY30" fmla="*/ 899160 h 1440180"/>
              <a:gd name="csX31" fmla="*/ 819810 w 835050"/>
              <a:gd name="csY31" fmla="*/ 876300 h 1440180"/>
              <a:gd name="csX32" fmla="*/ 781710 w 835050"/>
              <a:gd name="csY32" fmla="*/ 800100 h 1440180"/>
              <a:gd name="csX33" fmla="*/ 728370 w 835050"/>
              <a:gd name="csY33" fmla="*/ 716280 h 1440180"/>
              <a:gd name="csX34" fmla="*/ 705510 w 835050"/>
              <a:gd name="csY34" fmla="*/ 647700 h 1440180"/>
              <a:gd name="csX35" fmla="*/ 690270 w 835050"/>
              <a:gd name="csY35" fmla="*/ 624840 h 1440180"/>
              <a:gd name="csX36" fmla="*/ 667410 w 835050"/>
              <a:gd name="csY36" fmla="*/ 556260 h 1440180"/>
              <a:gd name="csX37" fmla="*/ 690270 w 835050"/>
              <a:gd name="csY37" fmla="*/ 518160 h 1440180"/>
              <a:gd name="csX38" fmla="*/ 720750 w 835050"/>
              <a:gd name="csY38" fmla="*/ 502920 h 1440180"/>
              <a:gd name="csX39" fmla="*/ 743610 w 835050"/>
              <a:gd name="csY39" fmla="*/ 487680 h 1440180"/>
              <a:gd name="csX40" fmla="*/ 796950 w 835050"/>
              <a:gd name="csY40" fmla="*/ 434340 h 1440180"/>
              <a:gd name="csX41" fmla="*/ 789330 w 835050"/>
              <a:gd name="csY41" fmla="*/ 304800 h 1440180"/>
              <a:gd name="csX42" fmla="*/ 781710 w 835050"/>
              <a:gd name="csY42" fmla="*/ 281940 h 1440180"/>
              <a:gd name="csX43" fmla="*/ 751230 w 835050"/>
              <a:gd name="csY43" fmla="*/ 220980 h 1440180"/>
              <a:gd name="csX44" fmla="*/ 705510 w 835050"/>
              <a:gd name="csY44" fmla="*/ 182880 h 1440180"/>
              <a:gd name="csX45" fmla="*/ 667410 w 835050"/>
              <a:gd name="csY45" fmla="*/ 152400 h 1440180"/>
              <a:gd name="csX46" fmla="*/ 644550 w 835050"/>
              <a:gd name="csY46" fmla="*/ 121920 h 1440180"/>
              <a:gd name="csX47" fmla="*/ 621690 w 835050"/>
              <a:gd name="csY47" fmla="*/ 99060 h 1440180"/>
              <a:gd name="csX48" fmla="*/ 591210 w 835050"/>
              <a:gd name="csY48" fmla="*/ 45720 h 1440180"/>
              <a:gd name="csX49" fmla="*/ 553110 w 835050"/>
              <a:gd name="csY49" fmla="*/ 7620 h 1440180"/>
              <a:gd name="csX50" fmla="*/ 507390 w 835050"/>
              <a:gd name="csY50" fmla="*/ 0 h 1440180"/>
              <a:gd name="csX51" fmla="*/ 454050 w 835050"/>
              <a:gd name="csY51" fmla="*/ 7620 h 1440180"/>
              <a:gd name="csX52" fmla="*/ 393090 w 835050"/>
              <a:gd name="csY52" fmla="*/ 15240 h 1440180"/>
              <a:gd name="csX53" fmla="*/ 362610 w 835050"/>
              <a:gd name="csY53" fmla="*/ 30480 h 1440180"/>
              <a:gd name="csX54" fmla="*/ 278790 w 835050"/>
              <a:gd name="csY54" fmla="*/ 45720 h 1440180"/>
              <a:gd name="csX55" fmla="*/ 156870 w 835050"/>
              <a:gd name="csY55" fmla="*/ 45720 h 1440180"/>
              <a:gd name="csX56" fmla="*/ 103530 w 835050"/>
              <a:gd name="csY56" fmla="*/ 99060 h 1440180"/>
              <a:gd name="csX57" fmla="*/ 103530 w 835050"/>
              <a:gd name="csY57" fmla="*/ 121920 h 1440180"/>
              <a:gd name="csX0" fmla="*/ 87196 w 818716"/>
              <a:gd name="csY0" fmla="*/ 121920 h 1440180"/>
              <a:gd name="csX1" fmla="*/ 148156 w 818716"/>
              <a:gd name="csY1" fmla="*/ 175260 h 1440180"/>
              <a:gd name="csX2" fmla="*/ 140536 w 818716"/>
              <a:gd name="csY2" fmla="*/ 220980 h 1440180"/>
              <a:gd name="csX3" fmla="*/ 117676 w 818716"/>
              <a:gd name="csY3" fmla="*/ 251460 h 1440180"/>
              <a:gd name="csX4" fmla="*/ 102436 w 818716"/>
              <a:gd name="csY4" fmla="*/ 304800 h 1440180"/>
              <a:gd name="csX5" fmla="*/ 94816 w 818716"/>
              <a:gd name="csY5" fmla="*/ 327660 h 1440180"/>
              <a:gd name="csX6" fmla="*/ 79576 w 818716"/>
              <a:gd name="csY6" fmla="*/ 358140 h 1440180"/>
              <a:gd name="csX7" fmla="*/ 64336 w 818716"/>
              <a:gd name="csY7" fmla="*/ 426720 h 1440180"/>
              <a:gd name="csX8" fmla="*/ 765376 w 818716"/>
              <a:gd name="csY8" fmla="*/ 510540 h 1440180"/>
              <a:gd name="csX9" fmla="*/ 49096 w 818716"/>
              <a:gd name="csY9" fmla="*/ 1287780 h 1440180"/>
              <a:gd name="csX10" fmla="*/ 79576 w 818716"/>
              <a:gd name="csY10" fmla="*/ 1333500 h 1440180"/>
              <a:gd name="csX11" fmla="*/ 148156 w 818716"/>
              <a:gd name="csY11" fmla="*/ 1348740 h 1440180"/>
              <a:gd name="csX12" fmla="*/ 247216 w 818716"/>
              <a:gd name="csY12" fmla="*/ 1386840 h 1440180"/>
              <a:gd name="csX13" fmla="*/ 323416 w 818716"/>
              <a:gd name="csY13" fmla="*/ 1417320 h 1440180"/>
              <a:gd name="csX14" fmla="*/ 353896 w 818716"/>
              <a:gd name="csY14" fmla="*/ 1424940 h 1440180"/>
              <a:gd name="csX15" fmla="*/ 391996 w 818716"/>
              <a:gd name="csY15" fmla="*/ 1432560 h 1440180"/>
              <a:gd name="csX16" fmla="*/ 414856 w 818716"/>
              <a:gd name="csY16" fmla="*/ 1440180 h 1440180"/>
              <a:gd name="csX17" fmla="*/ 673936 w 818716"/>
              <a:gd name="csY17" fmla="*/ 1424940 h 1440180"/>
              <a:gd name="csX18" fmla="*/ 681556 w 818716"/>
              <a:gd name="csY18" fmla="*/ 1402080 h 1440180"/>
              <a:gd name="csX19" fmla="*/ 689176 w 818716"/>
              <a:gd name="csY19" fmla="*/ 1371600 h 1440180"/>
              <a:gd name="csX20" fmla="*/ 696796 w 818716"/>
              <a:gd name="csY20" fmla="*/ 1333500 h 1440180"/>
              <a:gd name="csX21" fmla="*/ 719656 w 818716"/>
              <a:gd name="csY21" fmla="*/ 1310640 h 1440180"/>
              <a:gd name="csX22" fmla="*/ 734896 w 818716"/>
              <a:gd name="csY22" fmla="*/ 1287780 h 1440180"/>
              <a:gd name="csX23" fmla="*/ 750136 w 818716"/>
              <a:gd name="csY23" fmla="*/ 1249680 h 1440180"/>
              <a:gd name="csX24" fmla="*/ 757756 w 818716"/>
              <a:gd name="csY24" fmla="*/ 1226820 h 1440180"/>
              <a:gd name="csX25" fmla="*/ 772996 w 818716"/>
              <a:gd name="csY25" fmla="*/ 1203960 h 1440180"/>
              <a:gd name="csX26" fmla="*/ 795856 w 818716"/>
              <a:gd name="csY26" fmla="*/ 1135380 h 1440180"/>
              <a:gd name="csX27" fmla="*/ 811096 w 818716"/>
              <a:gd name="csY27" fmla="*/ 1074420 h 1440180"/>
              <a:gd name="csX28" fmla="*/ 818716 w 818716"/>
              <a:gd name="csY28" fmla="*/ 960120 h 1440180"/>
              <a:gd name="csX29" fmla="*/ 811096 w 818716"/>
              <a:gd name="csY29" fmla="*/ 899160 h 1440180"/>
              <a:gd name="csX30" fmla="*/ 803476 w 818716"/>
              <a:gd name="csY30" fmla="*/ 876300 h 1440180"/>
              <a:gd name="csX31" fmla="*/ 765376 w 818716"/>
              <a:gd name="csY31" fmla="*/ 800100 h 1440180"/>
              <a:gd name="csX32" fmla="*/ 712036 w 818716"/>
              <a:gd name="csY32" fmla="*/ 716280 h 1440180"/>
              <a:gd name="csX33" fmla="*/ 689176 w 818716"/>
              <a:gd name="csY33" fmla="*/ 647700 h 1440180"/>
              <a:gd name="csX34" fmla="*/ 673936 w 818716"/>
              <a:gd name="csY34" fmla="*/ 624840 h 1440180"/>
              <a:gd name="csX35" fmla="*/ 651076 w 818716"/>
              <a:gd name="csY35" fmla="*/ 556260 h 1440180"/>
              <a:gd name="csX36" fmla="*/ 673936 w 818716"/>
              <a:gd name="csY36" fmla="*/ 518160 h 1440180"/>
              <a:gd name="csX37" fmla="*/ 704416 w 818716"/>
              <a:gd name="csY37" fmla="*/ 502920 h 1440180"/>
              <a:gd name="csX38" fmla="*/ 727276 w 818716"/>
              <a:gd name="csY38" fmla="*/ 487680 h 1440180"/>
              <a:gd name="csX39" fmla="*/ 780616 w 818716"/>
              <a:gd name="csY39" fmla="*/ 434340 h 1440180"/>
              <a:gd name="csX40" fmla="*/ 772996 w 818716"/>
              <a:gd name="csY40" fmla="*/ 304800 h 1440180"/>
              <a:gd name="csX41" fmla="*/ 765376 w 818716"/>
              <a:gd name="csY41" fmla="*/ 281940 h 1440180"/>
              <a:gd name="csX42" fmla="*/ 734896 w 818716"/>
              <a:gd name="csY42" fmla="*/ 220980 h 1440180"/>
              <a:gd name="csX43" fmla="*/ 689176 w 818716"/>
              <a:gd name="csY43" fmla="*/ 182880 h 1440180"/>
              <a:gd name="csX44" fmla="*/ 651076 w 818716"/>
              <a:gd name="csY44" fmla="*/ 152400 h 1440180"/>
              <a:gd name="csX45" fmla="*/ 628216 w 818716"/>
              <a:gd name="csY45" fmla="*/ 121920 h 1440180"/>
              <a:gd name="csX46" fmla="*/ 605356 w 818716"/>
              <a:gd name="csY46" fmla="*/ 99060 h 1440180"/>
              <a:gd name="csX47" fmla="*/ 574876 w 818716"/>
              <a:gd name="csY47" fmla="*/ 45720 h 1440180"/>
              <a:gd name="csX48" fmla="*/ 536776 w 818716"/>
              <a:gd name="csY48" fmla="*/ 7620 h 1440180"/>
              <a:gd name="csX49" fmla="*/ 491056 w 818716"/>
              <a:gd name="csY49" fmla="*/ 0 h 1440180"/>
              <a:gd name="csX50" fmla="*/ 437716 w 818716"/>
              <a:gd name="csY50" fmla="*/ 7620 h 1440180"/>
              <a:gd name="csX51" fmla="*/ 376756 w 818716"/>
              <a:gd name="csY51" fmla="*/ 15240 h 1440180"/>
              <a:gd name="csX52" fmla="*/ 346276 w 818716"/>
              <a:gd name="csY52" fmla="*/ 30480 h 1440180"/>
              <a:gd name="csX53" fmla="*/ 262456 w 818716"/>
              <a:gd name="csY53" fmla="*/ 45720 h 1440180"/>
              <a:gd name="csX54" fmla="*/ 140536 w 818716"/>
              <a:gd name="csY54" fmla="*/ 45720 h 1440180"/>
              <a:gd name="csX55" fmla="*/ 87196 w 818716"/>
              <a:gd name="csY55" fmla="*/ 99060 h 1440180"/>
              <a:gd name="csX56" fmla="*/ 87196 w 818716"/>
              <a:gd name="csY56" fmla="*/ 121920 h 1440180"/>
              <a:gd name="csX0" fmla="*/ 43520 w 775040"/>
              <a:gd name="csY0" fmla="*/ 121920 h 1440180"/>
              <a:gd name="csX1" fmla="*/ 104480 w 775040"/>
              <a:gd name="csY1" fmla="*/ 175260 h 1440180"/>
              <a:gd name="csX2" fmla="*/ 96860 w 775040"/>
              <a:gd name="csY2" fmla="*/ 220980 h 1440180"/>
              <a:gd name="csX3" fmla="*/ 74000 w 775040"/>
              <a:gd name="csY3" fmla="*/ 251460 h 1440180"/>
              <a:gd name="csX4" fmla="*/ 58760 w 775040"/>
              <a:gd name="csY4" fmla="*/ 304800 h 1440180"/>
              <a:gd name="csX5" fmla="*/ 51140 w 775040"/>
              <a:gd name="csY5" fmla="*/ 327660 h 1440180"/>
              <a:gd name="csX6" fmla="*/ 35900 w 775040"/>
              <a:gd name="csY6" fmla="*/ 358140 h 1440180"/>
              <a:gd name="csX7" fmla="*/ 20660 w 775040"/>
              <a:gd name="csY7" fmla="*/ 426720 h 1440180"/>
              <a:gd name="csX8" fmla="*/ 721700 w 775040"/>
              <a:gd name="csY8" fmla="*/ 510540 h 1440180"/>
              <a:gd name="csX9" fmla="*/ 35900 w 775040"/>
              <a:gd name="csY9" fmla="*/ 1333500 h 1440180"/>
              <a:gd name="csX10" fmla="*/ 104480 w 775040"/>
              <a:gd name="csY10" fmla="*/ 1348740 h 1440180"/>
              <a:gd name="csX11" fmla="*/ 203540 w 775040"/>
              <a:gd name="csY11" fmla="*/ 1386840 h 1440180"/>
              <a:gd name="csX12" fmla="*/ 279740 w 775040"/>
              <a:gd name="csY12" fmla="*/ 1417320 h 1440180"/>
              <a:gd name="csX13" fmla="*/ 310220 w 775040"/>
              <a:gd name="csY13" fmla="*/ 1424940 h 1440180"/>
              <a:gd name="csX14" fmla="*/ 348320 w 775040"/>
              <a:gd name="csY14" fmla="*/ 1432560 h 1440180"/>
              <a:gd name="csX15" fmla="*/ 371180 w 775040"/>
              <a:gd name="csY15" fmla="*/ 1440180 h 1440180"/>
              <a:gd name="csX16" fmla="*/ 630260 w 775040"/>
              <a:gd name="csY16" fmla="*/ 1424940 h 1440180"/>
              <a:gd name="csX17" fmla="*/ 637880 w 775040"/>
              <a:gd name="csY17" fmla="*/ 1402080 h 1440180"/>
              <a:gd name="csX18" fmla="*/ 645500 w 775040"/>
              <a:gd name="csY18" fmla="*/ 1371600 h 1440180"/>
              <a:gd name="csX19" fmla="*/ 653120 w 775040"/>
              <a:gd name="csY19" fmla="*/ 1333500 h 1440180"/>
              <a:gd name="csX20" fmla="*/ 675980 w 775040"/>
              <a:gd name="csY20" fmla="*/ 1310640 h 1440180"/>
              <a:gd name="csX21" fmla="*/ 691220 w 775040"/>
              <a:gd name="csY21" fmla="*/ 1287780 h 1440180"/>
              <a:gd name="csX22" fmla="*/ 706460 w 775040"/>
              <a:gd name="csY22" fmla="*/ 1249680 h 1440180"/>
              <a:gd name="csX23" fmla="*/ 714080 w 775040"/>
              <a:gd name="csY23" fmla="*/ 1226820 h 1440180"/>
              <a:gd name="csX24" fmla="*/ 729320 w 775040"/>
              <a:gd name="csY24" fmla="*/ 1203960 h 1440180"/>
              <a:gd name="csX25" fmla="*/ 752180 w 775040"/>
              <a:gd name="csY25" fmla="*/ 1135380 h 1440180"/>
              <a:gd name="csX26" fmla="*/ 767420 w 775040"/>
              <a:gd name="csY26" fmla="*/ 1074420 h 1440180"/>
              <a:gd name="csX27" fmla="*/ 775040 w 775040"/>
              <a:gd name="csY27" fmla="*/ 960120 h 1440180"/>
              <a:gd name="csX28" fmla="*/ 767420 w 775040"/>
              <a:gd name="csY28" fmla="*/ 899160 h 1440180"/>
              <a:gd name="csX29" fmla="*/ 759800 w 775040"/>
              <a:gd name="csY29" fmla="*/ 876300 h 1440180"/>
              <a:gd name="csX30" fmla="*/ 721700 w 775040"/>
              <a:gd name="csY30" fmla="*/ 800100 h 1440180"/>
              <a:gd name="csX31" fmla="*/ 668360 w 775040"/>
              <a:gd name="csY31" fmla="*/ 716280 h 1440180"/>
              <a:gd name="csX32" fmla="*/ 645500 w 775040"/>
              <a:gd name="csY32" fmla="*/ 647700 h 1440180"/>
              <a:gd name="csX33" fmla="*/ 630260 w 775040"/>
              <a:gd name="csY33" fmla="*/ 624840 h 1440180"/>
              <a:gd name="csX34" fmla="*/ 607400 w 775040"/>
              <a:gd name="csY34" fmla="*/ 556260 h 1440180"/>
              <a:gd name="csX35" fmla="*/ 630260 w 775040"/>
              <a:gd name="csY35" fmla="*/ 518160 h 1440180"/>
              <a:gd name="csX36" fmla="*/ 660740 w 775040"/>
              <a:gd name="csY36" fmla="*/ 502920 h 1440180"/>
              <a:gd name="csX37" fmla="*/ 683600 w 775040"/>
              <a:gd name="csY37" fmla="*/ 487680 h 1440180"/>
              <a:gd name="csX38" fmla="*/ 736940 w 775040"/>
              <a:gd name="csY38" fmla="*/ 434340 h 1440180"/>
              <a:gd name="csX39" fmla="*/ 729320 w 775040"/>
              <a:gd name="csY39" fmla="*/ 304800 h 1440180"/>
              <a:gd name="csX40" fmla="*/ 721700 w 775040"/>
              <a:gd name="csY40" fmla="*/ 281940 h 1440180"/>
              <a:gd name="csX41" fmla="*/ 691220 w 775040"/>
              <a:gd name="csY41" fmla="*/ 220980 h 1440180"/>
              <a:gd name="csX42" fmla="*/ 645500 w 775040"/>
              <a:gd name="csY42" fmla="*/ 182880 h 1440180"/>
              <a:gd name="csX43" fmla="*/ 607400 w 775040"/>
              <a:gd name="csY43" fmla="*/ 152400 h 1440180"/>
              <a:gd name="csX44" fmla="*/ 584540 w 775040"/>
              <a:gd name="csY44" fmla="*/ 121920 h 1440180"/>
              <a:gd name="csX45" fmla="*/ 561680 w 775040"/>
              <a:gd name="csY45" fmla="*/ 99060 h 1440180"/>
              <a:gd name="csX46" fmla="*/ 531200 w 775040"/>
              <a:gd name="csY46" fmla="*/ 45720 h 1440180"/>
              <a:gd name="csX47" fmla="*/ 493100 w 775040"/>
              <a:gd name="csY47" fmla="*/ 7620 h 1440180"/>
              <a:gd name="csX48" fmla="*/ 447380 w 775040"/>
              <a:gd name="csY48" fmla="*/ 0 h 1440180"/>
              <a:gd name="csX49" fmla="*/ 394040 w 775040"/>
              <a:gd name="csY49" fmla="*/ 7620 h 1440180"/>
              <a:gd name="csX50" fmla="*/ 333080 w 775040"/>
              <a:gd name="csY50" fmla="*/ 15240 h 1440180"/>
              <a:gd name="csX51" fmla="*/ 302600 w 775040"/>
              <a:gd name="csY51" fmla="*/ 30480 h 1440180"/>
              <a:gd name="csX52" fmla="*/ 218780 w 775040"/>
              <a:gd name="csY52" fmla="*/ 45720 h 1440180"/>
              <a:gd name="csX53" fmla="*/ 96860 w 775040"/>
              <a:gd name="csY53" fmla="*/ 45720 h 1440180"/>
              <a:gd name="csX54" fmla="*/ 43520 w 775040"/>
              <a:gd name="csY54" fmla="*/ 99060 h 1440180"/>
              <a:gd name="csX55" fmla="*/ 43520 w 775040"/>
              <a:gd name="csY55" fmla="*/ 121920 h 1440180"/>
              <a:gd name="csX0" fmla="*/ 22860 w 754380"/>
              <a:gd name="csY0" fmla="*/ 121920 h 1440180"/>
              <a:gd name="csX1" fmla="*/ 83820 w 754380"/>
              <a:gd name="csY1" fmla="*/ 175260 h 1440180"/>
              <a:gd name="csX2" fmla="*/ 76200 w 754380"/>
              <a:gd name="csY2" fmla="*/ 220980 h 1440180"/>
              <a:gd name="csX3" fmla="*/ 53340 w 754380"/>
              <a:gd name="csY3" fmla="*/ 251460 h 1440180"/>
              <a:gd name="csX4" fmla="*/ 38100 w 754380"/>
              <a:gd name="csY4" fmla="*/ 304800 h 1440180"/>
              <a:gd name="csX5" fmla="*/ 30480 w 754380"/>
              <a:gd name="csY5" fmla="*/ 327660 h 1440180"/>
              <a:gd name="csX6" fmla="*/ 15240 w 754380"/>
              <a:gd name="csY6" fmla="*/ 358140 h 1440180"/>
              <a:gd name="csX7" fmla="*/ 0 w 754380"/>
              <a:gd name="csY7" fmla="*/ 426720 h 1440180"/>
              <a:gd name="csX8" fmla="*/ 701040 w 754380"/>
              <a:gd name="csY8" fmla="*/ 510540 h 1440180"/>
              <a:gd name="csX9" fmla="*/ 83820 w 754380"/>
              <a:gd name="csY9" fmla="*/ 1348740 h 1440180"/>
              <a:gd name="csX10" fmla="*/ 182880 w 754380"/>
              <a:gd name="csY10" fmla="*/ 1386840 h 1440180"/>
              <a:gd name="csX11" fmla="*/ 259080 w 754380"/>
              <a:gd name="csY11" fmla="*/ 1417320 h 1440180"/>
              <a:gd name="csX12" fmla="*/ 289560 w 754380"/>
              <a:gd name="csY12" fmla="*/ 1424940 h 1440180"/>
              <a:gd name="csX13" fmla="*/ 327660 w 754380"/>
              <a:gd name="csY13" fmla="*/ 1432560 h 1440180"/>
              <a:gd name="csX14" fmla="*/ 350520 w 754380"/>
              <a:gd name="csY14" fmla="*/ 1440180 h 1440180"/>
              <a:gd name="csX15" fmla="*/ 609600 w 754380"/>
              <a:gd name="csY15" fmla="*/ 1424940 h 1440180"/>
              <a:gd name="csX16" fmla="*/ 617220 w 754380"/>
              <a:gd name="csY16" fmla="*/ 1402080 h 1440180"/>
              <a:gd name="csX17" fmla="*/ 624840 w 754380"/>
              <a:gd name="csY17" fmla="*/ 1371600 h 1440180"/>
              <a:gd name="csX18" fmla="*/ 632460 w 754380"/>
              <a:gd name="csY18" fmla="*/ 1333500 h 1440180"/>
              <a:gd name="csX19" fmla="*/ 655320 w 754380"/>
              <a:gd name="csY19" fmla="*/ 1310640 h 1440180"/>
              <a:gd name="csX20" fmla="*/ 670560 w 754380"/>
              <a:gd name="csY20" fmla="*/ 1287780 h 1440180"/>
              <a:gd name="csX21" fmla="*/ 685800 w 754380"/>
              <a:gd name="csY21" fmla="*/ 1249680 h 1440180"/>
              <a:gd name="csX22" fmla="*/ 693420 w 754380"/>
              <a:gd name="csY22" fmla="*/ 1226820 h 1440180"/>
              <a:gd name="csX23" fmla="*/ 708660 w 754380"/>
              <a:gd name="csY23" fmla="*/ 1203960 h 1440180"/>
              <a:gd name="csX24" fmla="*/ 731520 w 754380"/>
              <a:gd name="csY24" fmla="*/ 1135380 h 1440180"/>
              <a:gd name="csX25" fmla="*/ 746760 w 754380"/>
              <a:gd name="csY25" fmla="*/ 1074420 h 1440180"/>
              <a:gd name="csX26" fmla="*/ 754380 w 754380"/>
              <a:gd name="csY26" fmla="*/ 960120 h 1440180"/>
              <a:gd name="csX27" fmla="*/ 746760 w 754380"/>
              <a:gd name="csY27" fmla="*/ 899160 h 1440180"/>
              <a:gd name="csX28" fmla="*/ 739140 w 754380"/>
              <a:gd name="csY28" fmla="*/ 876300 h 1440180"/>
              <a:gd name="csX29" fmla="*/ 701040 w 754380"/>
              <a:gd name="csY29" fmla="*/ 800100 h 1440180"/>
              <a:gd name="csX30" fmla="*/ 647700 w 754380"/>
              <a:gd name="csY30" fmla="*/ 716280 h 1440180"/>
              <a:gd name="csX31" fmla="*/ 624840 w 754380"/>
              <a:gd name="csY31" fmla="*/ 647700 h 1440180"/>
              <a:gd name="csX32" fmla="*/ 609600 w 754380"/>
              <a:gd name="csY32" fmla="*/ 624840 h 1440180"/>
              <a:gd name="csX33" fmla="*/ 586740 w 754380"/>
              <a:gd name="csY33" fmla="*/ 556260 h 1440180"/>
              <a:gd name="csX34" fmla="*/ 609600 w 754380"/>
              <a:gd name="csY34" fmla="*/ 518160 h 1440180"/>
              <a:gd name="csX35" fmla="*/ 640080 w 754380"/>
              <a:gd name="csY35" fmla="*/ 502920 h 1440180"/>
              <a:gd name="csX36" fmla="*/ 662940 w 754380"/>
              <a:gd name="csY36" fmla="*/ 487680 h 1440180"/>
              <a:gd name="csX37" fmla="*/ 716280 w 754380"/>
              <a:gd name="csY37" fmla="*/ 434340 h 1440180"/>
              <a:gd name="csX38" fmla="*/ 708660 w 754380"/>
              <a:gd name="csY38" fmla="*/ 304800 h 1440180"/>
              <a:gd name="csX39" fmla="*/ 701040 w 754380"/>
              <a:gd name="csY39" fmla="*/ 281940 h 1440180"/>
              <a:gd name="csX40" fmla="*/ 670560 w 754380"/>
              <a:gd name="csY40" fmla="*/ 220980 h 1440180"/>
              <a:gd name="csX41" fmla="*/ 624840 w 754380"/>
              <a:gd name="csY41" fmla="*/ 182880 h 1440180"/>
              <a:gd name="csX42" fmla="*/ 586740 w 754380"/>
              <a:gd name="csY42" fmla="*/ 152400 h 1440180"/>
              <a:gd name="csX43" fmla="*/ 563880 w 754380"/>
              <a:gd name="csY43" fmla="*/ 121920 h 1440180"/>
              <a:gd name="csX44" fmla="*/ 541020 w 754380"/>
              <a:gd name="csY44" fmla="*/ 99060 h 1440180"/>
              <a:gd name="csX45" fmla="*/ 510540 w 754380"/>
              <a:gd name="csY45" fmla="*/ 45720 h 1440180"/>
              <a:gd name="csX46" fmla="*/ 472440 w 754380"/>
              <a:gd name="csY46" fmla="*/ 7620 h 1440180"/>
              <a:gd name="csX47" fmla="*/ 426720 w 754380"/>
              <a:gd name="csY47" fmla="*/ 0 h 1440180"/>
              <a:gd name="csX48" fmla="*/ 373380 w 754380"/>
              <a:gd name="csY48" fmla="*/ 7620 h 1440180"/>
              <a:gd name="csX49" fmla="*/ 312420 w 754380"/>
              <a:gd name="csY49" fmla="*/ 15240 h 1440180"/>
              <a:gd name="csX50" fmla="*/ 281940 w 754380"/>
              <a:gd name="csY50" fmla="*/ 30480 h 1440180"/>
              <a:gd name="csX51" fmla="*/ 198120 w 754380"/>
              <a:gd name="csY51" fmla="*/ 45720 h 1440180"/>
              <a:gd name="csX52" fmla="*/ 76200 w 754380"/>
              <a:gd name="csY52" fmla="*/ 45720 h 1440180"/>
              <a:gd name="csX53" fmla="*/ 22860 w 754380"/>
              <a:gd name="csY53" fmla="*/ 99060 h 1440180"/>
              <a:gd name="csX54" fmla="*/ 22860 w 754380"/>
              <a:gd name="csY54" fmla="*/ 121920 h 1440180"/>
              <a:gd name="csX0" fmla="*/ 182880 w 754380"/>
              <a:gd name="csY0" fmla="*/ 1386840 h 1440180"/>
              <a:gd name="csX1" fmla="*/ 259080 w 754380"/>
              <a:gd name="csY1" fmla="*/ 1417320 h 1440180"/>
              <a:gd name="csX2" fmla="*/ 289560 w 754380"/>
              <a:gd name="csY2" fmla="*/ 1424940 h 1440180"/>
              <a:gd name="csX3" fmla="*/ 327660 w 754380"/>
              <a:gd name="csY3" fmla="*/ 1432560 h 1440180"/>
              <a:gd name="csX4" fmla="*/ 350520 w 754380"/>
              <a:gd name="csY4" fmla="*/ 1440180 h 1440180"/>
              <a:gd name="csX5" fmla="*/ 609600 w 754380"/>
              <a:gd name="csY5" fmla="*/ 1424940 h 1440180"/>
              <a:gd name="csX6" fmla="*/ 617220 w 754380"/>
              <a:gd name="csY6" fmla="*/ 1402080 h 1440180"/>
              <a:gd name="csX7" fmla="*/ 624840 w 754380"/>
              <a:gd name="csY7" fmla="*/ 1371600 h 1440180"/>
              <a:gd name="csX8" fmla="*/ 632460 w 754380"/>
              <a:gd name="csY8" fmla="*/ 1333500 h 1440180"/>
              <a:gd name="csX9" fmla="*/ 655320 w 754380"/>
              <a:gd name="csY9" fmla="*/ 1310640 h 1440180"/>
              <a:gd name="csX10" fmla="*/ 670560 w 754380"/>
              <a:gd name="csY10" fmla="*/ 1287780 h 1440180"/>
              <a:gd name="csX11" fmla="*/ 685800 w 754380"/>
              <a:gd name="csY11" fmla="*/ 1249680 h 1440180"/>
              <a:gd name="csX12" fmla="*/ 693420 w 754380"/>
              <a:gd name="csY12" fmla="*/ 1226820 h 1440180"/>
              <a:gd name="csX13" fmla="*/ 708660 w 754380"/>
              <a:gd name="csY13" fmla="*/ 1203960 h 1440180"/>
              <a:gd name="csX14" fmla="*/ 731520 w 754380"/>
              <a:gd name="csY14" fmla="*/ 1135380 h 1440180"/>
              <a:gd name="csX15" fmla="*/ 746760 w 754380"/>
              <a:gd name="csY15" fmla="*/ 1074420 h 1440180"/>
              <a:gd name="csX16" fmla="*/ 754380 w 754380"/>
              <a:gd name="csY16" fmla="*/ 960120 h 1440180"/>
              <a:gd name="csX17" fmla="*/ 746760 w 754380"/>
              <a:gd name="csY17" fmla="*/ 899160 h 1440180"/>
              <a:gd name="csX18" fmla="*/ 739140 w 754380"/>
              <a:gd name="csY18" fmla="*/ 876300 h 1440180"/>
              <a:gd name="csX19" fmla="*/ 701040 w 754380"/>
              <a:gd name="csY19" fmla="*/ 800100 h 1440180"/>
              <a:gd name="csX20" fmla="*/ 647700 w 754380"/>
              <a:gd name="csY20" fmla="*/ 716280 h 1440180"/>
              <a:gd name="csX21" fmla="*/ 624840 w 754380"/>
              <a:gd name="csY21" fmla="*/ 647700 h 1440180"/>
              <a:gd name="csX22" fmla="*/ 609600 w 754380"/>
              <a:gd name="csY22" fmla="*/ 624840 h 1440180"/>
              <a:gd name="csX23" fmla="*/ 586740 w 754380"/>
              <a:gd name="csY23" fmla="*/ 556260 h 1440180"/>
              <a:gd name="csX24" fmla="*/ 609600 w 754380"/>
              <a:gd name="csY24" fmla="*/ 518160 h 1440180"/>
              <a:gd name="csX25" fmla="*/ 640080 w 754380"/>
              <a:gd name="csY25" fmla="*/ 502920 h 1440180"/>
              <a:gd name="csX26" fmla="*/ 662940 w 754380"/>
              <a:gd name="csY26" fmla="*/ 487680 h 1440180"/>
              <a:gd name="csX27" fmla="*/ 716280 w 754380"/>
              <a:gd name="csY27" fmla="*/ 434340 h 1440180"/>
              <a:gd name="csX28" fmla="*/ 708660 w 754380"/>
              <a:gd name="csY28" fmla="*/ 304800 h 1440180"/>
              <a:gd name="csX29" fmla="*/ 701040 w 754380"/>
              <a:gd name="csY29" fmla="*/ 281940 h 1440180"/>
              <a:gd name="csX30" fmla="*/ 670560 w 754380"/>
              <a:gd name="csY30" fmla="*/ 220980 h 1440180"/>
              <a:gd name="csX31" fmla="*/ 624840 w 754380"/>
              <a:gd name="csY31" fmla="*/ 182880 h 1440180"/>
              <a:gd name="csX32" fmla="*/ 586740 w 754380"/>
              <a:gd name="csY32" fmla="*/ 152400 h 1440180"/>
              <a:gd name="csX33" fmla="*/ 563880 w 754380"/>
              <a:gd name="csY33" fmla="*/ 121920 h 1440180"/>
              <a:gd name="csX34" fmla="*/ 541020 w 754380"/>
              <a:gd name="csY34" fmla="*/ 99060 h 1440180"/>
              <a:gd name="csX35" fmla="*/ 510540 w 754380"/>
              <a:gd name="csY35" fmla="*/ 45720 h 1440180"/>
              <a:gd name="csX36" fmla="*/ 472440 w 754380"/>
              <a:gd name="csY36" fmla="*/ 7620 h 1440180"/>
              <a:gd name="csX37" fmla="*/ 426720 w 754380"/>
              <a:gd name="csY37" fmla="*/ 0 h 1440180"/>
              <a:gd name="csX38" fmla="*/ 373380 w 754380"/>
              <a:gd name="csY38" fmla="*/ 7620 h 1440180"/>
              <a:gd name="csX39" fmla="*/ 312420 w 754380"/>
              <a:gd name="csY39" fmla="*/ 15240 h 1440180"/>
              <a:gd name="csX40" fmla="*/ 281940 w 754380"/>
              <a:gd name="csY40" fmla="*/ 30480 h 1440180"/>
              <a:gd name="csX41" fmla="*/ 198120 w 754380"/>
              <a:gd name="csY41" fmla="*/ 45720 h 1440180"/>
              <a:gd name="csX42" fmla="*/ 76200 w 754380"/>
              <a:gd name="csY42" fmla="*/ 45720 h 1440180"/>
              <a:gd name="csX43" fmla="*/ 22860 w 754380"/>
              <a:gd name="csY43" fmla="*/ 99060 h 1440180"/>
              <a:gd name="csX44" fmla="*/ 22860 w 754380"/>
              <a:gd name="csY44" fmla="*/ 121920 h 1440180"/>
              <a:gd name="csX45" fmla="*/ 83820 w 754380"/>
              <a:gd name="csY45" fmla="*/ 175260 h 1440180"/>
              <a:gd name="csX46" fmla="*/ 76200 w 754380"/>
              <a:gd name="csY46" fmla="*/ 220980 h 1440180"/>
              <a:gd name="csX47" fmla="*/ 53340 w 754380"/>
              <a:gd name="csY47" fmla="*/ 251460 h 1440180"/>
              <a:gd name="csX48" fmla="*/ 38100 w 754380"/>
              <a:gd name="csY48" fmla="*/ 304800 h 1440180"/>
              <a:gd name="csX49" fmla="*/ 30480 w 754380"/>
              <a:gd name="csY49" fmla="*/ 327660 h 1440180"/>
              <a:gd name="csX50" fmla="*/ 15240 w 754380"/>
              <a:gd name="csY50" fmla="*/ 358140 h 1440180"/>
              <a:gd name="csX51" fmla="*/ 0 w 754380"/>
              <a:gd name="csY51" fmla="*/ 426720 h 1440180"/>
              <a:gd name="csX52" fmla="*/ 701040 w 754380"/>
              <a:gd name="csY52" fmla="*/ 510540 h 1440180"/>
              <a:gd name="csX53" fmla="*/ 175260 w 754380"/>
              <a:gd name="csY53" fmla="*/ 1440180 h 1440180"/>
              <a:gd name="csX0" fmla="*/ 259080 w 754380"/>
              <a:gd name="csY0" fmla="*/ 1417320 h 1440180"/>
              <a:gd name="csX1" fmla="*/ 289560 w 754380"/>
              <a:gd name="csY1" fmla="*/ 1424940 h 1440180"/>
              <a:gd name="csX2" fmla="*/ 327660 w 754380"/>
              <a:gd name="csY2" fmla="*/ 1432560 h 1440180"/>
              <a:gd name="csX3" fmla="*/ 350520 w 754380"/>
              <a:gd name="csY3" fmla="*/ 1440180 h 1440180"/>
              <a:gd name="csX4" fmla="*/ 609600 w 754380"/>
              <a:gd name="csY4" fmla="*/ 1424940 h 1440180"/>
              <a:gd name="csX5" fmla="*/ 617220 w 754380"/>
              <a:gd name="csY5" fmla="*/ 1402080 h 1440180"/>
              <a:gd name="csX6" fmla="*/ 624840 w 754380"/>
              <a:gd name="csY6" fmla="*/ 1371600 h 1440180"/>
              <a:gd name="csX7" fmla="*/ 632460 w 754380"/>
              <a:gd name="csY7" fmla="*/ 1333500 h 1440180"/>
              <a:gd name="csX8" fmla="*/ 655320 w 754380"/>
              <a:gd name="csY8" fmla="*/ 1310640 h 1440180"/>
              <a:gd name="csX9" fmla="*/ 670560 w 754380"/>
              <a:gd name="csY9" fmla="*/ 1287780 h 1440180"/>
              <a:gd name="csX10" fmla="*/ 685800 w 754380"/>
              <a:gd name="csY10" fmla="*/ 1249680 h 1440180"/>
              <a:gd name="csX11" fmla="*/ 693420 w 754380"/>
              <a:gd name="csY11" fmla="*/ 1226820 h 1440180"/>
              <a:gd name="csX12" fmla="*/ 708660 w 754380"/>
              <a:gd name="csY12" fmla="*/ 1203960 h 1440180"/>
              <a:gd name="csX13" fmla="*/ 731520 w 754380"/>
              <a:gd name="csY13" fmla="*/ 1135380 h 1440180"/>
              <a:gd name="csX14" fmla="*/ 746760 w 754380"/>
              <a:gd name="csY14" fmla="*/ 1074420 h 1440180"/>
              <a:gd name="csX15" fmla="*/ 754380 w 754380"/>
              <a:gd name="csY15" fmla="*/ 960120 h 1440180"/>
              <a:gd name="csX16" fmla="*/ 746760 w 754380"/>
              <a:gd name="csY16" fmla="*/ 899160 h 1440180"/>
              <a:gd name="csX17" fmla="*/ 739140 w 754380"/>
              <a:gd name="csY17" fmla="*/ 876300 h 1440180"/>
              <a:gd name="csX18" fmla="*/ 701040 w 754380"/>
              <a:gd name="csY18" fmla="*/ 800100 h 1440180"/>
              <a:gd name="csX19" fmla="*/ 647700 w 754380"/>
              <a:gd name="csY19" fmla="*/ 716280 h 1440180"/>
              <a:gd name="csX20" fmla="*/ 624840 w 754380"/>
              <a:gd name="csY20" fmla="*/ 647700 h 1440180"/>
              <a:gd name="csX21" fmla="*/ 609600 w 754380"/>
              <a:gd name="csY21" fmla="*/ 624840 h 1440180"/>
              <a:gd name="csX22" fmla="*/ 586740 w 754380"/>
              <a:gd name="csY22" fmla="*/ 556260 h 1440180"/>
              <a:gd name="csX23" fmla="*/ 609600 w 754380"/>
              <a:gd name="csY23" fmla="*/ 518160 h 1440180"/>
              <a:gd name="csX24" fmla="*/ 640080 w 754380"/>
              <a:gd name="csY24" fmla="*/ 502920 h 1440180"/>
              <a:gd name="csX25" fmla="*/ 662940 w 754380"/>
              <a:gd name="csY25" fmla="*/ 487680 h 1440180"/>
              <a:gd name="csX26" fmla="*/ 716280 w 754380"/>
              <a:gd name="csY26" fmla="*/ 434340 h 1440180"/>
              <a:gd name="csX27" fmla="*/ 708660 w 754380"/>
              <a:gd name="csY27" fmla="*/ 304800 h 1440180"/>
              <a:gd name="csX28" fmla="*/ 701040 w 754380"/>
              <a:gd name="csY28" fmla="*/ 281940 h 1440180"/>
              <a:gd name="csX29" fmla="*/ 670560 w 754380"/>
              <a:gd name="csY29" fmla="*/ 220980 h 1440180"/>
              <a:gd name="csX30" fmla="*/ 624840 w 754380"/>
              <a:gd name="csY30" fmla="*/ 182880 h 1440180"/>
              <a:gd name="csX31" fmla="*/ 586740 w 754380"/>
              <a:gd name="csY31" fmla="*/ 152400 h 1440180"/>
              <a:gd name="csX32" fmla="*/ 563880 w 754380"/>
              <a:gd name="csY32" fmla="*/ 121920 h 1440180"/>
              <a:gd name="csX33" fmla="*/ 541020 w 754380"/>
              <a:gd name="csY33" fmla="*/ 99060 h 1440180"/>
              <a:gd name="csX34" fmla="*/ 510540 w 754380"/>
              <a:gd name="csY34" fmla="*/ 45720 h 1440180"/>
              <a:gd name="csX35" fmla="*/ 472440 w 754380"/>
              <a:gd name="csY35" fmla="*/ 7620 h 1440180"/>
              <a:gd name="csX36" fmla="*/ 426720 w 754380"/>
              <a:gd name="csY36" fmla="*/ 0 h 1440180"/>
              <a:gd name="csX37" fmla="*/ 373380 w 754380"/>
              <a:gd name="csY37" fmla="*/ 7620 h 1440180"/>
              <a:gd name="csX38" fmla="*/ 312420 w 754380"/>
              <a:gd name="csY38" fmla="*/ 15240 h 1440180"/>
              <a:gd name="csX39" fmla="*/ 281940 w 754380"/>
              <a:gd name="csY39" fmla="*/ 30480 h 1440180"/>
              <a:gd name="csX40" fmla="*/ 198120 w 754380"/>
              <a:gd name="csY40" fmla="*/ 45720 h 1440180"/>
              <a:gd name="csX41" fmla="*/ 76200 w 754380"/>
              <a:gd name="csY41" fmla="*/ 45720 h 1440180"/>
              <a:gd name="csX42" fmla="*/ 22860 w 754380"/>
              <a:gd name="csY42" fmla="*/ 99060 h 1440180"/>
              <a:gd name="csX43" fmla="*/ 22860 w 754380"/>
              <a:gd name="csY43" fmla="*/ 121920 h 1440180"/>
              <a:gd name="csX44" fmla="*/ 83820 w 754380"/>
              <a:gd name="csY44" fmla="*/ 175260 h 1440180"/>
              <a:gd name="csX45" fmla="*/ 76200 w 754380"/>
              <a:gd name="csY45" fmla="*/ 220980 h 1440180"/>
              <a:gd name="csX46" fmla="*/ 53340 w 754380"/>
              <a:gd name="csY46" fmla="*/ 251460 h 1440180"/>
              <a:gd name="csX47" fmla="*/ 38100 w 754380"/>
              <a:gd name="csY47" fmla="*/ 304800 h 1440180"/>
              <a:gd name="csX48" fmla="*/ 30480 w 754380"/>
              <a:gd name="csY48" fmla="*/ 327660 h 1440180"/>
              <a:gd name="csX49" fmla="*/ 15240 w 754380"/>
              <a:gd name="csY49" fmla="*/ 358140 h 1440180"/>
              <a:gd name="csX50" fmla="*/ 0 w 754380"/>
              <a:gd name="csY50" fmla="*/ 426720 h 1440180"/>
              <a:gd name="csX51" fmla="*/ 701040 w 754380"/>
              <a:gd name="csY51" fmla="*/ 510540 h 1440180"/>
              <a:gd name="csX52" fmla="*/ 175260 w 754380"/>
              <a:gd name="csY52" fmla="*/ 1440180 h 1440180"/>
              <a:gd name="csX0" fmla="*/ 289560 w 754380"/>
              <a:gd name="csY0" fmla="*/ 1424940 h 1440180"/>
              <a:gd name="csX1" fmla="*/ 327660 w 754380"/>
              <a:gd name="csY1" fmla="*/ 1432560 h 1440180"/>
              <a:gd name="csX2" fmla="*/ 350520 w 754380"/>
              <a:gd name="csY2" fmla="*/ 1440180 h 1440180"/>
              <a:gd name="csX3" fmla="*/ 609600 w 754380"/>
              <a:gd name="csY3" fmla="*/ 1424940 h 1440180"/>
              <a:gd name="csX4" fmla="*/ 617220 w 754380"/>
              <a:gd name="csY4" fmla="*/ 1402080 h 1440180"/>
              <a:gd name="csX5" fmla="*/ 624840 w 754380"/>
              <a:gd name="csY5" fmla="*/ 1371600 h 1440180"/>
              <a:gd name="csX6" fmla="*/ 632460 w 754380"/>
              <a:gd name="csY6" fmla="*/ 1333500 h 1440180"/>
              <a:gd name="csX7" fmla="*/ 655320 w 754380"/>
              <a:gd name="csY7" fmla="*/ 1310640 h 1440180"/>
              <a:gd name="csX8" fmla="*/ 670560 w 754380"/>
              <a:gd name="csY8" fmla="*/ 1287780 h 1440180"/>
              <a:gd name="csX9" fmla="*/ 685800 w 754380"/>
              <a:gd name="csY9" fmla="*/ 1249680 h 1440180"/>
              <a:gd name="csX10" fmla="*/ 693420 w 754380"/>
              <a:gd name="csY10" fmla="*/ 1226820 h 1440180"/>
              <a:gd name="csX11" fmla="*/ 708660 w 754380"/>
              <a:gd name="csY11" fmla="*/ 1203960 h 1440180"/>
              <a:gd name="csX12" fmla="*/ 731520 w 754380"/>
              <a:gd name="csY12" fmla="*/ 1135380 h 1440180"/>
              <a:gd name="csX13" fmla="*/ 746760 w 754380"/>
              <a:gd name="csY13" fmla="*/ 1074420 h 1440180"/>
              <a:gd name="csX14" fmla="*/ 754380 w 754380"/>
              <a:gd name="csY14" fmla="*/ 960120 h 1440180"/>
              <a:gd name="csX15" fmla="*/ 746760 w 754380"/>
              <a:gd name="csY15" fmla="*/ 899160 h 1440180"/>
              <a:gd name="csX16" fmla="*/ 739140 w 754380"/>
              <a:gd name="csY16" fmla="*/ 876300 h 1440180"/>
              <a:gd name="csX17" fmla="*/ 701040 w 754380"/>
              <a:gd name="csY17" fmla="*/ 800100 h 1440180"/>
              <a:gd name="csX18" fmla="*/ 647700 w 754380"/>
              <a:gd name="csY18" fmla="*/ 716280 h 1440180"/>
              <a:gd name="csX19" fmla="*/ 624840 w 754380"/>
              <a:gd name="csY19" fmla="*/ 647700 h 1440180"/>
              <a:gd name="csX20" fmla="*/ 609600 w 754380"/>
              <a:gd name="csY20" fmla="*/ 624840 h 1440180"/>
              <a:gd name="csX21" fmla="*/ 586740 w 754380"/>
              <a:gd name="csY21" fmla="*/ 556260 h 1440180"/>
              <a:gd name="csX22" fmla="*/ 609600 w 754380"/>
              <a:gd name="csY22" fmla="*/ 518160 h 1440180"/>
              <a:gd name="csX23" fmla="*/ 640080 w 754380"/>
              <a:gd name="csY23" fmla="*/ 502920 h 1440180"/>
              <a:gd name="csX24" fmla="*/ 662940 w 754380"/>
              <a:gd name="csY24" fmla="*/ 487680 h 1440180"/>
              <a:gd name="csX25" fmla="*/ 716280 w 754380"/>
              <a:gd name="csY25" fmla="*/ 434340 h 1440180"/>
              <a:gd name="csX26" fmla="*/ 708660 w 754380"/>
              <a:gd name="csY26" fmla="*/ 304800 h 1440180"/>
              <a:gd name="csX27" fmla="*/ 701040 w 754380"/>
              <a:gd name="csY27" fmla="*/ 281940 h 1440180"/>
              <a:gd name="csX28" fmla="*/ 670560 w 754380"/>
              <a:gd name="csY28" fmla="*/ 220980 h 1440180"/>
              <a:gd name="csX29" fmla="*/ 624840 w 754380"/>
              <a:gd name="csY29" fmla="*/ 182880 h 1440180"/>
              <a:gd name="csX30" fmla="*/ 586740 w 754380"/>
              <a:gd name="csY30" fmla="*/ 152400 h 1440180"/>
              <a:gd name="csX31" fmla="*/ 563880 w 754380"/>
              <a:gd name="csY31" fmla="*/ 121920 h 1440180"/>
              <a:gd name="csX32" fmla="*/ 541020 w 754380"/>
              <a:gd name="csY32" fmla="*/ 99060 h 1440180"/>
              <a:gd name="csX33" fmla="*/ 510540 w 754380"/>
              <a:gd name="csY33" fmla="*/ 45720 h 1440180"/>
              <a:gd name="csX34" fmla="*/ 472440 w 754380"/>
              <a:gd name="csY34" fmla="*/ 7620 h 1440180"/>
              <a:gd name="csX35" fmla="*/ 426720 w 754380"/>
              <a:gd name="csY35" fmla="*/ 0 h 1440180"/>
              <a:gd name="csX36" fmla="*/ 373380 w 754380"/>
              <a:gd name="csY36" fmla="*/ 7620 h 1440180"/>
              <a:gd name="csX37" fmla="*/ 312420 w 754380"/>
              <a:gd name="csY37" fmla="*/ 15240 h 1440180"/>
              <a:gd name="csX38" fmla="*/ 281940 w 754380"/>
              <a:gd name="csY38" fmla="*/ 30480 h 1440180"/>
              <a:gd name="csX39" fmla="*/ 198120 w 754380"/>
              <a:gd name="csY39" fmla="*/ 45720 h 1440180"/>
              <a:gd name="csX40" fmla="*/ 76200 w 754380"/>
              <a:gd name="csY40" fmla="*/ 45720 h 1440180"/>
              <a:gd name="csX41" fmla="*/ 22860 w 754380"/>
              <a:gd name="csY41" fmla="*/ 99060 h 1440180"/>
              <a:gd name="csX42" fmla="*/ 22860 w 754380"/>
              <a:gd name="csY42" fmla="*/ 121920 h 1440180"/>
              <a:gd name="csX43" fmla="*/ 83820 w 754380"/>
              <a:gd name="csY43" fmla="*/ 175260 h 1440180"/>
              <a:gd name="csX44" fmla="*/ 76200 w 754380"/>
              <a:gd name="csY44" fmla="*/ 220980 h 1440180"/>
              <a:gd name="csX45" fmla="*/ 53340 w 754380"/>
              <a:gd name="csY45" fmla="*/ 251460 h 1440180"/>
              <a:gd name="csX46" fmla="*/ 38100 w 754380"/>
              <a:gd name="csY46" fmla="*/ 304800 h 1440180"/>
              <a:gd name="csX47" fmla="*/ 30480 w 754380"/>
              <a:gd name="csY47" fmla="*/ 327660 h 1440180"/>
              <a:gd name="csX48" fmla="*/ 15240 w 754380"/>
              <a:gd name="csY48" fmla="*/ 358140 h 1440180"/>
              <a:gd name="csX49" fmla="*/ 0 w 754380"/>
              <a:gd name="csY49" fmla="*/ 426720 h 1440180"/>
              <a:gd name="csX50" fmla="*/ 701040 w 754380"/>
              <a:gd name="csY50" fmla="*/ 510540 h 1440180"/>
              <a:gd name="csX51" fmla="*/ 175260 w 754380"/>
              <a:gd name="csY51" fmla="*/ 1440180 h 1440180"/>
              <a:gd name="csX0" fmla="*/ 327660 w 754380"/>
              <a:gd name="csY0" fmla="*/ 1432560 h 1440180"/>
              <a:gd name="csX1" fmla="*/ 350520 w 754380"/>
              <a:gd name="csY1" fmla="*/ 1440180 h 1440180"/>
              <a:gd name="csX2" fmla="*/ 609600 w 754380"/>
              <a:gd name="csY2" fmla="*/ 1424940 h 1440180"/>
              <a:gd name="csX3" fmla="*/ 617220 w 754380"/>
              <a:gd name="csY3" fmla="*/ 1402080 h 1440180"/>
              <a:gd name="csX4" fmla="*/ 624840 w 754380"/>
              <a:gd name="csY4" fmla="*/ 1371600 h 1440180"/>
              <a:gd name="csX5" fmla="*/ 632460 w 754380"/>
              <a:gd name="csY5" fmla="*/ 1333500 h 1440180"/>
              <a:gd name="csX6" fmla="*/ 655320 w 754380"/>
              <a:gd name="csY6" fmla="*/ 1310640 h 1440180"/>
              <a:gd name="csX7" fmla="*/ 670560 w 754380"/>
              <a:gd name="csY7" fmla="*/ 1287780 h 1440180"/>
              <a:gd name="csX8" fmla="*/ 685800 w 754380"/>
              <a:gd name="csY8" fmla="*/ 1249680 h 1440180"/>
              <a:gd name="csX9" fmla="*/ 693420 w 754380"/>
              <a:gd name="csY9" fmla="*/ 1226820 h 1440180"/>
              <a:gd name="csX10" fmla="*/ 708660 w 754380"/>
              <a:gd name="csY10" fmla="*/ 1203960 h 1440180"/>
              <a:gd name="csX11" fmla="*/ 731520 w 754380"/>
              <a:gd name="csY11" fmla="*/ 1135380 h 1440180"/>
              <a:gd name="csX12" fmla="*/ 746760 w 754380"/>
              <a:gd name="csY12" fmla="*/ 1074420 h 1440180"/>
              <a:gd name="csX13" fmla="*/ 754380 w 754380"/>
              <a:gd name="csY13" fmla="*/ 960120 h 1440180"/>
              <a:gd name="csX14" fmla="*/ 746760 w 754380"/>
              <a:gd name="csY14" fmla="*/ 899160 h 1440180"/>
              <a:gd name="csX15" fmla="*/ 739140 w 754380"/>
              <a:gd name="csY15" fmla="*/ 876300 h 1440180"/>
              <a:gd name="csX16" fmla="*/ 701040 w 754380"/>
              <a:gd name="csY16" fmla="*/ 800100 h 1440180"/>
              <a:gd name="csX17" fmla="*/ 647700 w 754380"/>
              <a:gd name="csY17" fmla="*/ 716280 h 1440180"/>
              <a:gd name="csX18" fmla="*/ 624840 w 754380"/>
              <a:gd name="csY18" fmla="*/ 647700 h 1440180"/>
              <a:gd name="csX19" fmla="*/ 609600 w 754380"/>
              <a:gd name="csY19" fmla="*/ 624840 h 1440180"/>
              <a:gd name="csX20" fmla="*/ 586740 w 754380"/>
              <a:gd name="csY20" fmla="*/ 556260 h 1440180"/>
              <a:gd name="csX21" fmla="*/ 609600 w 754380"/>
              <a:gd name="csY21" fmla="*/ 518160 h 1440180"/>
              <a:gd name="csX22" fmla="*/ 640080 w 754380"/>
              <a:gd name="csY22" fmla="*/ 502920 h 1440180"/>
              <a:gd name="csX23" fmla="*/ 662940 w 754380"/>
              <a:gd name="csY23" fmla="*/ 487680 h 1440180"/>
              <a:gd name="csX24" fmla="*/ 716280 w 754380"/>
              <a:gd name="csY24" fmla="*/ 434340 h 1440180"/>
              <a:gd name="csX25" fmla="*/ 708660 w 754380"/>
              <a:gd name="csY25" fmla="*/ 304800 h 1440180"/>
              <a:gd name="csX26" fmla="*/ 701040 w 754380"/>
              <a:gd name="csY26" fmla="*/ 281940 h 1440180"/>
              <a:gd name="csX27" fmla="*/ 670560 w 754380"/>
              <a:gd name="csY27" fmla="*/ 220980 h 1440180"/>
              <a:gd name="csX28" fmla="*/ 624840 w 754380"/>
              <a:gd name="csY28" fmla="*/ 182880 h 1440180"/>
              <a:gd name="csX29" fmla="*/ 586740 w 754380"/>
              <a:gd name="csY29" fmla="*/ 152400 h 1440180"/>
              <a:gd name="csX30" fmla="*/ 563880 w 754380"/>
              <a:gd name="csY30" fmla="*/ 121920 h 1440180"/>
              <a:gd name="csX31" fmla="*/ 541020 w 754380"/>
              <a:gd name="csY31" fmla="*/ 99060 h 1440180"/>
              <a:gd name="csX32" fmla="*/ 510540 w 754380"/>
              <a:gd name="csY32" fmla="*/ 45720 h 1440180"/>
              <a:gd name="csX33" fmla="*/ 472440 w 754380"/>
              <a:gd name="csY33" fmla="*/ 7620 h 1440180"/>
              <a:gd name="csX34" fmla="*/ 426720 w 754380"/>
              <a:gd name="csY34" fmla="*/ 0 h 1440180"/>
              <a:gd name="csX35" fmla="*/ 373380 w 754380"/>
              <a:gd name="csY35" fmla="*/ 7620 h 1440180"/>
              <a:gd name="csX36" fmla="*/ 312420 w 754380"/>
              <a:gd name="csY36" fmla="*/ 15240 h 1440180"/>
              <a:gd name="csX37" fmla="*/ 281940 w 754380"/>
              <a:gd name="csY37" fmla="*/ 30480 h 1440180"/>
              <a:gd name="csX38" fmla="*/ 198120 w 754380"/>
              <a:gd name="csY38" fmla="*/ 45720 h 1440180"/>
              <a:gd name="csX39" fmla="*/ 76200 w 754380"/>
              <a:gd name="csY39" fmla="*/ 45720 h 1440180"/>
              <a:gd name="csX40" fmla="*/ 22860 w 754380"/>
              <a:gd name="csY40" fmla="*/ 99060 h 1440180"/>
              <a:gd name="csX41" fmla="*/ 22860 w 754380"/>
              <a:gd name="csY41" fmla="*/ 121920 h 1440180"/>
              <a:gd name="csX42" fmla="*/ 83820 w 754380"/>
              <a:gd name="csY42" fmla="*/ 175260 h 1440180"/>
              <a:gd name="csX43" fmla="*/ 76200 w 754380"/>
              <a:gd name="csY43" fmla="*/ 220980 h 1440180"/>
              <a:gd name="csX44" fmla="*/ 53340 w 754380"/>
              <a:gd name="csY44" fmla="*/ 251460 h 1440180"/>
              <a:gd name="csX45" fmla="*/ 38100 w 754380"/>
              <a:gd name="csY45" fmla="*/ 304800 h 1440180"/>
              <a:gd name="csX46" fmla="*/ 30480 w 754380"/>
              <a:gd name="csY46" fmla="*/ 327660 h 1440180"/>
              <a:gd name="csX47" fmla="*/ 15240 w 754380"/>
              <a:gd name="csY47" fmla="*/ 358140 h 1440180"/>
              <a:gd name="csX48" fmla="*/ 0 w 754380"/>
              <a:gd name="csY48" fmla="*/ 426720 h 1440180"/>
              <a:gd name="csX49" fmla="*/ 701040 w 754380"/>
              <a:gd name="csY49" fmla="*/ 510540 h 1440180"/>
              <a:gd name="csX50" fmla="*/ 175260 w 754380"/>
              <a:gd name="csY50" fmla="*/ 1440180 h 1440180"/>
              <a:gd name="csX0" fmla="*/ 350520 w 754380"/>
              <a:gd name="csY0" fmla="*/ 1440180 h 1440180"/>
              <a:gd name="csX1" fmla="*/ 609600 w 754380"/>
              <a:gd name="csY1" fmla="*/ 1424940 h 1440180"/>
              <a:gd name="csX2" fmla="*/ 617220 w 754380"/>
              <a:gd name="csY2" fmla="*/ 1402080 h 1440180"/>
              <a:gd name="csX3" fmla="*/ 624840 w 754380"/>
              <a:gd name="csY3" fmla="*/ 1371600 h 1440180"/>
              <a:gd name="csX4" fmla="*/ 632460 w 754380"/>
              <a:gd name="csY4" fmla="*/ 1333500 h 1440180"/>
              <a:gd name="csX5" fmla="*/ 655320 w 754380"/>
              <a:gd name="csY5" fmla="*/ 1310640 h 1440180"/>
              <a:gd name="csX6" fmla="*/ 670560 w 754380"/>
              <a:gd name="csY6" fmla="*/ 1287780 h 1440180"/>
              <a:gd name="csX7" fmla="*/ 685800 w 754380"/>
              <a:gd name="csY7" fmla="*/ 1249680 h 1440180"/>
              <a:gd name="csX8" fmla="*/ 693420 w 754380"/>
              <a:gd name="csY8" fmla="*/ 1226820 h 1440180"/>
              <a:gd name="csX9" fmla="*/ 708660 w 754380"/>
              <a:gd name="csY9" fmla="*/ 1203960 h 1440180"/>
              <a:gd name="csX10" fmla="*/ 731520 w 754380"/>
              <a:gd name="csY10" fmla="*/ 1135380 h 1440180"/>
              <a:gd name="csX11" fmla="*/ 746760 w 754380"/>
              <a:gd name="csY11" fmla="*/ 1074420 h 1440180"/>
              <a:gd name="csX12" fmla="*/ 754380 w 754380"/>
              <a:gd name="csY12" fmla="*/ 960120 h 1440180"/>
              <a:gd name="csX13" fmla="*/ 746760 w 754380"/>
              <a:gd name="csY13" fmla="*/ 899160 h 1440180"/>
              <a:gd name="csX14" fmla="*/ 739140 w 754380"/>
              <a:gd name="csY14" fmla="*/ 876300 h 1440180"/>
              <a:gd name="csX15" fmla="*/ 701040 w 754380"/>
              <a:gd name="csY15" fmla="*/ 800100 h 1440180"/>
              <a:gd name="csX16" fmla="*/ 647700 w 754380"/>
              <a:gd name="csY16" fmla="*/ 716280 h 1440180"/>
              <a:gd name="csX17" fmla="*/ 624840 w 754380"/>
              <a:gd name="csY17" fmla="*/ 647700 h 1440180"/>
              <a:gd name="csX18" fmla="*/ 609600 w 754380"/>
              <a:gd name="csY18" fmla="*/ 624840 h 1440180"/>
              <a:gd name="csX19" fmla="*/ 586740 w 754380"/>
              <a:gd name="csY19" fmla="*/ 556260 h 1440180"/>
              <a:gd name="csX20" fmla="*/ 609600 w 754380"/>
              <a:gd name="csY20" fmla="*/ 518160 h 1440180"/>
              <a:gd name="csX21" fmla="*/ 640080 w 754380"/>
              <a:gd name="csY21" fmla="*/ 502920 h 1440180"/>
              <a:gd name="csX22" fmla="*/ 662940 w 754380"/>
              <a:gd name="csY22" fmla="*/ 487680 h 1440180"/>
              <a:gd name="csX23" fmla="*/ 716280 w 754380"/>
              <a:gd name="csY23" fmla="*/ 434340 h 1440180"/>
              <a:gd name="csX24" fmla="*/ 708660 w 754380"/>
              <a:gd name="csY24" fmla="*/ 304800 h 1440180"/>
              <a:gd name="csX25" fmla="*/ 701040 w 754380"/>
              <a:gd name="csY25" fmla="*/ 281940 h 1440180"/>
              <a:gd name="csX26" fmla="*/ 670560 w 754380"/>
              <a:gd name="csY26" fmla="*/ 220980 h 1440180"/>
              <a:gd name="csX27" fmla="*/ 624840 w 754380"/>
              <a:gd name="csY27" fmla="*/ 182880 h 1440180"/>
              <a:gd name="csX28" fmla="*/ 586740 w 754380"/>
              <a:gd name="csY28" fmla="*/ 152400 h 1440180"/>
              <a:gd name="csX29" fmla="*/ 563880 w 754380"/>
              <a:gd name="csY29" fmla="*/ 121920 h 1440180"/>
              <a:gd name="csX30" fmla="*/ 541020 w 754380"/>
              <a:gd name="csY30" fmla="*/ 99060 h 1440180"/>
              <a:gd name="csX31" fmla="*/ 510540 w 754380"/>
              <a:gd name="csY31" fmla="*/ 45720 h 1440180"/>
              <a:gd name="csX32" fmla="*/ 472440 w 754380"/>
              <a:gd name="csY32" fmla="*/ 7620 h 1440180"/>
              <a:gd name="csX33" fmla="*/ 426720 w 754380"/>
              <a:gd name="csY33" fmla="*/ 0 h 1440180"/>
              <a:gd name="csX34" fmla="*/ 373380 w 754380"/>
              <a:gd name="csY34" fmla="*/ 7620 h 1440180"/>
              <a:gd name="csX35" fmla="*/ 312420 w 754380"/>
              <a:gd name="csY35" fmla="*/ 15240 h 1440180"/>
              <a:gd name="csX36" fmla="*/ 281940 w 754380"/>
              <a:gd name="csY36" fmla="*/ 30480 h 1440180"/>
              <a:gd name="csX37" fmla="*/ 198120 w 754380"/>
              <a:gd name="csY37" fmla="*/ 45720 h 1440180"/>
              <a:gd name="csX38" fmla="*/ 76200 w 754380"/>
              <a:gd name="csY38" fmla="*/ 45720 h 1440180"/>
              <a:gd name="csX39" fmla="*/ 22860 w 754380"/>
              <a:gd name="csY39" fmla="*/ 99060 h 1440180"/>
              <a:gd name="csX40" fmla="*/ 22860 w 754380"/>
              <a:gd name="csY40" fmla="*/ 121920 h 1440180"/>
              <a:gd name="csX41" fmla="*/ 83820 w 754380"/>
              <a:gd name="csY41" fmla="*/ 175260 h 1440180"/>
              <a:gd name="csX42" fmla="*/ 76200 w 754380"/>
              <a:gd name="csY42" fmla="*/ 220980 h 1440180"/>
              <a:gd name="csX43" fmla="*/ 53340 w 754380"/>
              <a:gd name="csY43" fmla="*/ 251460 h 1440180"/>
              <a:gd name="csX44" fmla="*/ 38100 w 754380"/>
              <a:gd name="csY44" fmla="*/ 304800 h 1440180"/>
              <a:gd name="csX45" fmla="*/ 30480 w 754380"/>
              <a:gd name="csY45" fmla="*/ 327660 h 1440180"/>
              <a:gd name="csX46" fmla="*/ 15240 w 754380"/>
              <a:gd name="csY46" fmla="*/ 358140 h 1440180"/>
              <a:gd name="csX47" fmla="*/ 0 w 754380"/>
              <a:gd name="csY47" fmla="*/ 426720 h 1440180"/>
              <a:gd name="csX48" fmla="*/ 701040 w 754380"/>
              <a:gd name="csY48" fmla="*/ 510540 h 1440180"/>
              <a:gd name="csX49" fmla="*/ 175260 w 754380"/>
              <a:gd name="csY49" fmla="*/ 1440180 h 1440180"/>
              <a:gd name="csX0" fmla="*/ 609600 w 754380"/>
              <a:gd name="csY0" fmla="*/ 1424940 h 1440180"/>
              <a:gd name="csX1" fmla="*/ 617220 w 754380"/>
              <a:gd name="csY1" fmla="*/ 1402080 h 1440180"/>
              <a:gd name="csX2" fmla="*/ 624840 w 754380"/>
              <a:gd name="csY2" fmla="*/ 1371600 h 1440180"/>
              <a:gd name="csX3" fmla="*/ 632460 w 754380"/>
              <a:gd name="csY3" fmla="*/ 1333500 h 1440180"/>
              <a:gd name="csX4" fmla="*/ 655320 w 754380"/>
              <a:gd name="csY4" fmla="*/ 1310640 h 1440180"/>
              <a:gd name="csX5" fmla="*/ 670560 w 754380"/>
              <a:gd name="csY5" fmla="*/ 1287780 h 1440180"/>
              <a:gd name="csX6" fmla="*/ 685800 w 754380"/>
              <a:gd name="csY6" fmla="*/ 1249680 h 1440180"/>
              <a:gd name="csX7" fmla="*/ 693420 w 754380"/>
              <a:gd name="csY7" fmla="*/ 1226820 h 1440180"/>
              <a:gd name="csX8" fmla="*/ 708660 w 754380"/>
              <a:gd name="csY8" fmla="*/ 1203960 h 1440180"/>
              <a:gd name="csX9" fmla="*/ 731520 w 754380"/>
              <a:gd name="csY9" fmla="*/ 1135380 h 1440180"/>
              <a:gd name="csX10" fmla="*/ 746760 w 754380"/>
              <a:gd name="csY10" fmla="*/ 1074420 h 1440180"/>
              <a:gd name="csX11" fmla="*/ 754380 w 754380"/>
              <a:gd name="csY11" fmla="*/ 960120 h 1440180"/>
              <a:gd name="csX12" fmla="*/ 746760 w 754380"/>
              <a:gd name="csY12" fmla="*/ 899160 h 1440180"/>
              <a:gd name="csX13" fmla="*/ 739140 w 754380"/>
              <a:gd name="csY13" fmla="*/ 876300 h 1440180"/>
              <a:gd name="csX14" fmla="*/ 701040 w 754380"/>
              <a:gd name="csY14" fmla="*/ 800100 h 1440180"/>
              <a:gd name="csX15" fmla="*/ 647700 w 754380"/>
              <a:gd name="csY15" fmla="*/ 716280 h 1440180"/>
              <a:gd name="csX16" fmla="*/ 624840 w 754380"/>
              <a:gd name="csY16" fmla="*/ 647700 h 1440180"/>
              <a:gd name="csX17" fmla="*/ 609600 w 754380"/>
              <a:gd name="csY17" fmla="*/ 624840 h 1440180"/>
              <a:gd name="csX18" fmla="*/ 586740 w 754380"/>
              <a:gd name="csY18" fmla="*/ 556260 h 1440180"/>
              <a:gd name="csX19" fmla="*/ 609600 w 754380"/>
              <a:gd name="csY19" fmla="*/ 518160 h 1440180"/>
              <a:gd name="csX20" fmla="*/ 640080 w 754380"/>
              <a:gd name="csY20" fmla="*/ 502920 h 1440180"/>
              <a:gd name="csX21" fmla="*/ 662940 w 754380"/>
              <a:gd name="csY21" fmla="*/ 487680 h 1440180"/>
              <a:gd name="csX22" fmla="*/ 716280 w 754380"/>
              <a:gd name="csY22" fmla="*/ 434340 h 1440180"/>
              <a:gd name="csX23" fmla="*/ 708660 w 754380"/>
              <a:gd name="csY23" fmla="*/ 304800 h 1440180"/>
              <a:gd name="csX24" fmla="*/ 701040 w 754380"/>
              <a:gd name="csY24" fmla="*/ 281940 h 1440180"/>
              <a:gd name="csX25" fmla="*/ 670560 w 754380"/>
              <a:gd name="csY25" fmla="*/ 220980 h 1440180"/>
              <a:gd name="csX26" fmla="*/ 624840 w 754380"/>
              <a:gd name="csY26" fmla="*/ 182880 h 1440180"/>
              <a:gd name="csX27" fmla="*/ 586740 w 754380"/>
              <a:gd name="csY27" fmla="*/ 152400 h 1440180"/>
              <a:gd name="csX28" fmla="*/ 563880 w 754380"/>
              <a:gd name="csY28" fmla="*/ 121920 h 1440180"/>
              <a:gd name="csX29" fmla="*/ 541020 w 754380"/>
              <a:gd name="csY29" fmla="*/ 99060 h 1440180"/>
              <a:gd name="csX30" fmla="*/ 510540 w 754380"/>
              <a:gd name="csY30" fmla="*/ 45720 h 1440180"/>
              <a:gd name="csX31" fmla="*/ 472440 w 754380"/>
              <a:gd name="csY31" fmla="*/ 7620 h 1440180"/>
              <a:gd name="csX32" fmla="*/ 426720 w 754380"/>
              <a:gd name="csY32" fmla="*/ 0 h 1440180"/>
              <a:gd name="csX33" fmla="*/ 373380 w 754380"/>
              <a:gd name="csY33" fmla="*/ 7620 h 1440180"/>
              <a:gd name="csX34" fmla="*/ 312420 w 754380"/>
              <a:gd name="csY34" fmla="*/ 15240 h 1440180"/>
              <a:gd name="csX35" fmla="*/ 281940 w 754380"/>
              <a:gd name="csY35" fmla="*/ 30480 h 1440180"/>
              <a:gd name="csX36" fmla="*/ 198120 w 754380"/>
              <a:gd name="csY36" fmla="*/ 45720 h 1440180"/>
              <a:gd name="csX37" fmla="*/ 76200 w 754380"/>
              <a:gd name="csY37" fmla="*/ 45720 h 1440180"/>
              <a:gd name="csX38" fmla="*/ 22860 w 754380"/>
              <a:gd name="csY38" fmla="*/ 99060 h 1440180"/>
              <a:gd name="csX39" fmla="*/ 22860 w 754380"/>
              <a:gd name="csY39" fmla="*/ 121920 h 1440180"/>
              <a:gd name="csX40" fmla="*/ 83820 w 754380"/>
              <a:gd name="csY40" fmla="*/ 175260 h 1440180"/>
              <a:gd name="csX41" fmla="*/ 76200 w 754380"/>
              <a:gd name="csY41" fmla="*/ 220980 h 1440180"/>
              <a:gd name="csX42" fmla="*/ 53340 w 754380"/>
              <a:gd name="csY42" fmla="*/ 251460 h 1440180"/>
              <a:gd name="csX43" fmla="*/ 38100 w 754380"/>
              <a:gd name="csY43" fmla="*/ 304800 h 1440180"/>
              <a:gd name="csX44" fmla="*/ 30480 w 754380"/>
              <a:gd name="csY44" fmla="*/ 327660 h 1440180"/>
              <a:gd name="csX45" fmla="*/ 15240 w 754380"/>
              <a:gd name="csY45" fmla="*/ 358140 h 1440180"/>
              <a:gd name="csX46" fmla="*/ 0 w 754380"/>
              <a:gd name="csY46" fmla="*/ 426720 h 1440180"/>
              <a:gd name="csX47" fmla="*/ 701040 w 754380"/>
              <a:gd name="csY47" fmla="*/ 510540 h 1440180"/>
              <a:gd name="csX48" fmla="*/ 175260 w 754380"/>
              <a:gd name="csY48" fmla="*/ 1440180 h 1440180"/>
              <a:gd name="csX0" fmla="*/ 609600 w 754380"/>
              <a:gd name="csY0" fmla="*/ 1424940 h 1440180"/>
              <a:gd name="csX1" fmla="*/ 617220 w 754380"/>
              <a:gd name="csY1" fmla="*/ 1402080 h 1440180"/>
              <a:gd name="csX2" fmla="*/ 624840 w 754380"/>
              <a:gd name="csY2" fmla="*/ 1371600 h 1440180"/>
              <a:gd name="csX3" fmla="*/ 632460 w 754380"/>
              <a:gd name="csY3" fmla="*/ 1333500 h 1440180"/>
              <a:gd name="csX4" fmla="*/ 655320 w 754380"/>
              <a:gd name="csY4" fmla="*/ 1310640 h 1440180"/>
              <a:gd name="csX5" fmla="*/ 670560 w 754380"/>
              <a:gd name="csY5" fmla="*/ 1287780 h 1440180"/>
              <a:gd name="csX6" fmla="*/ 685800 w 754380"/>
              <a:gd name="csY6" fmla="*/ 1249680 h 1440180"/>
              <a:gd name="csX7" fmla="*/ 693420 w 754380"/>
              <a:gd name="csY7" fmla="*/ 1226820 h 1440180"/>
              <a:gd name="csX8" fmla="*/ 708660 w 754380"/>
              <a:gd name="csY8" fmla="*/ 1203960 h 1440180"/>
              <a:gd name="csX9" fmla="*/ 731520 w 754380"/>
              <a:gd name="csY9" fmla="*/ 1135380 h 1440180"/>
              <a:gd name="csX10" fmla="*/ 746760 w 754380"/>
              <a:gd name="csY10" fmla="*/ 1074420 h 1440180"/>
              <a:gd name="csX11" fmla="*/ 754380 w 754380"/>
              <a:gd name="csY11" fmla="*/ 960120 h 1440180"/>
              <a:gd name="csX12" fmla="*/ 746760 w 754380"/>
              <a:gd name="csY12" fmla="*/ 899160 h 1440180"/>
              <a:gd name="csX13" fmla="*/ 739140 w 754380"/>
              <a:gd name="csY13" fmla="*/ 876300 h 1440180"/>
              <a:gd name="csX14" fmla="*/ 701040 w 754380"/>
              <a:gd name="csY14" fmla="*/ 800100 h 1440180"/>
              <a:gd name="csX15" fmla="*/ 624840 w 754380"/>
              <a:gd name="csY15" fmla="*/ 647700 h 1440180"/>
              <a:gd name="csX16" fmla="*/ 609600 w 754380"/>
              <a:gd name="csY16" fmla="*/ 624840 h 1440180"/>
              <a:gd name="csX17" fmla="*/ 586740 w 754380"/>
              <a:gd name="csY17" fmla="*/ 556260 h 1440180"/>
              <a:gd name="csX18" fmla="*/ 609600 w 754380"/>
              <a:gd name="csY18" fmla="*/ 518160 h 1440180"/>
              <a:gd name="csX19" fmla="*/ 640080 w 754380"/>
              <a:gd name="csY19" fmla="*/ 502920 h 1440180"/>
              <a:gd name="csX20" fmla="*/ 662940 w 754380"/>
              <a:gd name="csY20" fmla="*/ 487680 h 1440180"/>
              <a:gd name="csX21" fmla="*/ 716280 w 754380"/>
              <a:gd name="csY21" fmla="*/ 434340 h 1440180"/>
              <a:gd name="csX22" fmla="*/ 708660 w 754380"/>
              <a:gd name="csY22" fmla="*/ 304800 h 1440180"/>
              <a:gd name="csX23" fmla="*/ 701040 w 754380"/>
              <a:gd name="csY23" fmla="*/ 281940 h 1440180"/>
              <a:gd name="csX24" fmla="*/ 670560 w 754380"/>
              <a:gd name="csY24" fmla="*/ 220980 h 1440180"/>
              <a:gd name="csX25" fmla="*/ 624840 w 754380"/>
              <a:gd name="csY25" fmla="*/ 182880 h 1440180"/>
              <a:gd name="csX26" fmla="*/ 586740 w 754380"/>
              <a:gd name="csY26" fmla="*/ 152400 h 1440180"/>
              <a:gd name="csX27" fmla="*/ 563880 w 754380"/>
              <a:gd name="csY27" fmla="*/ 121920 h 1440180"/>
              <a:gd name="csX28" fmla="*/ 541020 w 754380"/>
              <a:gd name="csY28" fmla="*/ 99060 h 1440180"/>
              <a:gd name="csX29" fmla="*/ 510540 w 754380"/>
              <a:gd name="csY29" fmla="*/ 45720 h 1440180"/>
              <a:gd name="csX30" fmla="*/ 472440 w 754380"/>
              <a:gd name="csY30" fmla="*/ 7620 h 1440180"/>
              <a:gd name="csX31" fmla="*/ 426720 w 754380"/>
              <a:gd name="csY31" fmla="*/ 0 h 1440180"/>
              <a:gd name="csX32" fmla="*/ 373380 w 754380"/>
              <a:gd name="csY32" fmla="*/ 7620 h 1440180"/>
              <a:gd name="csX33" fmla="*/ 312420 w 754380"/>
              <a:gd name="csY33" fmla="*/ 15240 h 1440180"/>
              <a:gd name="csX34" fmla="*/ 281940 w 754380"/>
              <a:gd name="csY34" fmla="*/ 30480 h 1440180"/>
              <a:gd name="csX35" fmla="*/ 198120 w 754380"/>
              <a:gd name="csY35" fmla="*/ 45720 h 1440180"/>
              <a:gd name="csX36" fmla="*/ 76200 w 754380"/>
              <a:gd name="csY36" fmla="*/ 45720 h 1440180"/>
              <a:gd name="csX37" fmla="*/ 22860 w 754380"/>
              <a:gd name="csY37" fmla="*/ 99060 h 1440180"/>
              <a:gd name="csX38" fmla="*/ 22860 w 754380"/>
              <a:gd name="csY38" fmla="*/ 121920 h 1440180"/>
              <a:gd name="csX39" fmla="*/ 83820 w 754380"/>
              <a:gd name="csY39" fmla="*/ 175260 h 1440180"/>
              <a:gd name="csX40" fmla="*/ 76200 w 754380"/>
              <a:gd name="csY40" fmla="*/ 220980 h 1440180"/>
              <a:gd name="csX41" fmla="*/ 53340 w 754380"/>
              <a:gd name="csY41" fmla="*/ 251460 h 1440180"/>
              <a:gd name="csX42" fmla="*/ 38100 w 754380"/>
              <a:gd name="csY42" fmla="*/ 304800 h 1440180"/>
              <a:gd name="csX43" fmla="*/ 30480 w 754380"/>
              <a:gd name="csY43" fmla="*/ 327660 h 1440180"/>
              <a:gd name="csX44" fmla="*/ 15240 w 754380"/>
              <a:gd name="csY44" fmla="*/ 358140 h 1440180"/>
              <a:gd name="csX45" fmla="*/ 0 w 754380"/>
              <a:gd name="csY45" fmla="*/ 426720 h 1440180"/>
              <a:gd name="csX46" fmla="*/ 701040 w 754380"/>
              <a:gd name="csY46" fmla="*/ 510540 h 1440180"/>
              <a:gd name="csX47" fmla="*/ 175260 w 754380"/>
              <a:gd name="csY47" fmla="*/ 1440180 h 1440180"/>
              <a:gd name="csX0" fmla="*/ 609600 w 754380"/>
              <a:gd name="csY0" fmla="*/ 1424940 h 1440180"/>
              <a:gd name="csX1" fmla="*/ 617220 w 754380"/>
              <a:gd name="csY1" fmla="*/ 1402080 h 1440180"/>
              <a:gd name="csX2" fmla="*/ 624840 w 754380"/>
              <a:gd name="csY2" fmla="*/ 1371600 h 1440180"/>
              <a:gd name="csX3" fmla="*/ 632460 w 754380"/>
              <a:gd name="csY3" fmla="*/ 1333500 h 1440180"/>
              <a:gd name="csX4" fmla="*/ 655320 w 754380"/>
              <a:gd name="csY4" fmla="*/ 1310640 h 1440180"/>
              <a:gd name="csX5" fmla="*/ 670560 w 754380"/>
              <a:gd name="csY5" fmla="*/ 1287780 h 1440180"/>
              <a:gd name="csX6" fmla="*/ 685800 w 754380"/>
              <a:gd name="csY6" fmla="*/ 1249680 h 1440180"/>
              <a:gd name="csX7" fmla="*/ 693420 w 754380"/>
              <a:gd name="csY7" fmla="*/ 1226820 h 1440180"/>
              <a:gd name="csX8" fmla="*/ 708660 w 754380"/>
              <a:gd name="csY8" fmla="*/ 1203960 h 1440180"/>
              <a:gd name="csX9" fmla="*/ 731520 w 754380"/>
              <a:gd name="csY9" fmla="*/ 1135380 h 1440180"/>
              <a:gd name="csX10" fmla="*/ 746760 w 754380"/>
              <a:gd name="csY10" fmla="*/ 1074420 h 1440180"/>
              <a:gd name="csX11" fmla="*/ 754380 w 754380"/>
              <a:gd name="csY11" fmla="*/ 960120 h 1440180"/>
              <a:gd name="csX12" fmla="*/ 746760 w 754380"/>
              <a:gd name="csY12" fmla="*/ 899160 h 1440180"/>
              <a:gd name="csX13" fmla="*/ 739140 w 754380"/>
              <a:gd name="csY13" fmla="*/ 876300 h 1440180"/>
              <a:gd name="csX14" fmla="*/ 624840 w 754380"/>
              <a:gd name="csY14" fmla="*/ 647700 h 1440180"/>
              <a:gd name="csX15" fmla="*/ 609600 w 754380"/>
              <a:gd name="csY15" fmla="*/ 624840 h 1440180"/>
              <a:gd name="csX16" fmla="*/ 586740 w 754380"/>
              <a:gd name="csY16" fmla="*/ 556260 h 1440180"/>
              <a:gd name="csX17" fmla="*/ 609600 w 754380"/>
              <a:gd name="csY17" fmla="*/ 518160 h 1440180"/>
              <a:gd name="csX18" fmla="*/ 640080 w 754380"/>
              <a:gd name="csY18" fmla="*/ 502920 h 1440180"/>
              <a:gd name="csX19" fmla="*/ 662940 w 754380"/>
              <a:gd name="csY19" fmla="*/ 487680 h 1440180"/>
              <a:gd name="csX20" fmla="*/ 716280 w 754380"/>
              <a:gd name="csY20" fmla="*/ 434340 h 1440180"/>
              <a:gd name="csX21" fmla="*/ 708660 w 754380"/>
              <a:gd name="csY21" fmla="*/ 304800 h 1440180"/>
              <a:gd name="csX22" fmla="*/ 701040 w 754380"/>
              <a:gd name="csY22" fmla="*/ 281940 h 1440180"/>
              <a:gd name="csX23" fmla="*/ 670560 w 754380"/>
              <a:gd name="csY23" fmla="*/ 220980 h 1440180"/>
              <a:gd name="csX24" fmla="*/ 624840 w 754380"/>
              <a:gd name="csY24" fmla="*/ 182880 h 1440180"/>
              <a:gd name="csX25" fmla="*/ 586740 w 754380"/>
              <a:gd name="csY25" fmla="*/ 152400 h 1440180"/>
              <a:gd name="csX26" fmla="*/ 563880 w 754380"/>
              <a:gd name="csY26" fmla="*/ 121920 h 1440180"/>
              <a:gd name="csX27" fmla="*/ 541020 w 754380"/>
              <a:gd name="csY27" fmla="*/ 99060 h 1440180"/>
              <a:gd name="csX28" fmla="*/ 510540 w 754380"/>
              <a:gd name="csY28" fmla="*/ 45720 h 1440180"/>
              <a:gd name="csX29" fmla="*/ 472440 w 754380"/>
              <a:gd name="csY29" fmla="*/ 7620 h 1440180"/>
              <a:gd name="csX30" fmla="*/ 426720 w 754380"/>
              <a:gd name="csY30" fmla="*/ 0 h 1440180"/>
              <a:gd name="csX31" fmla="*/ 373380 w 754380"/>
              <a:gd name="csY31" fmla="*/ 7620 h 1440180"/>
              <a:gd name="csX32" fmla="*/ 312420 w 754380"/>
              <a:gd name="csY32" fmla="*/ 15240 h 1440180"/>
              <a:gd name="csX33" fmla="*/ 281940 w 754380"/>
              <a:gd name="csY33" fmla="*/ 30480 h 1440180"/>
              <a:gd name="csX34" fmla="*/ 198120 w 754380"/>
              <a:gd name="csY34" fmla="*/ 45720 h 1440180"/>
              <a:gd name="csX35" fmla="*/ 76200 w 754380"/>
              <a:gd name="csY35" fmla="*/ 45720 h 1440180"/>
              <a:gd name="csX36" fmla="*/ 22860 w 754380"/>
              <a:gd name="csY36" fmla="*/ 99060 h 1440180"/>
              <a:gd name="csX37" fmla="*/ 22860 w 754380"/>
              <a:gd name="csY37" fmla="*/ 121920 h 1440180"/>
              <a:gd name="csX38" fmla="*/ 83820 w 754380"/>
              <a:gd name="csY38" fmla="*/ 175260 h 1440180"/>
              <a:gd name="csX39" fmla="*/ 76200 w 754380"/>
              <a:gd name="csY39" fmla="*/ 220980 h 1440180"/>
              <a:gd name="csX40" fmla="*/ 53340 w 754380"/>
              <a:gd name="csY40" fmla="*/ 251460 h 1440180"/>
              <a:gd name="csX41" fmla="*/ 38100 w 754380"/>
              <a:gd name="csY41" fmla="*/ 304800 h 1440180"/>
              <a:gd name="csX42" fmla="*/ 30480 w 754380"/>
              <a:gd name="csY42" fmla="*/ 327660 h 1440180"/>
              <a:gd name="csX43" fmla="*/ 15240 w 754380"/>
              <a:gd name="csY43" fmla="*/ 358140 h 1440180"/>
              <a:gd name="csX44" fmla="*/ 0 w 754380"/>
              <a:gd name="csY44" fmla="*/ 426720 h 1440180"/>
              <a:gd name="csX45" fmla="*/ 701040 w 754380"/>
              <a:gd name="csY45" fmla="*/ 510540 h 1440180"/>
              <a:gd name="csX46" fmla="*/ 175260 w 754380"/>
              <a:gd name="csY46" fmla="*/ 1440180 h 1440180"/>
              <a:gd name="csX0" fmla="*/ 609600 w 758825"/>
              <a:gd name="csY0" fmla="*/ 1424940 h 1440180"/>
              <a:gd name="csX1" fmla="*/ 617220 w 758825"/>
              <a:gd name="csY1" fmla="*/ 1402080 h 1440180"/>
              <a:gd name="csX2" fmla="*/ 624840 w 758825"/>
              <a:gd name="csY2" fmla="*/ 1371600 h 1440180"/>
              <a:gd name="csX3" fmla="*/ 632460 w 758825"/>
              <a:gd name="csY3" fmla="*/ 1333500 h 1440180"/>
              <a:gd name="csX4" fmla="*/ 655320 w 758825"/>
              <a:gd name="csY4" fmla="*/ 1310640 h 1440180"/>
              <a:gd name="csX5" fmla="*/ 670560 w 758825"/>
              <a:gd name="csY5" fmla="*/ 1287780 h 1440180"/>
              <a:gd name="csX6" fmla="*/ 685800 w 758825"/>
              <a:gd name="csY6" fmla="*/ 1249680 h 1440180"/>
              <a:gd name="csX7" fmla="*/ 693420 w 758825"/>
              <a:gd name="csY7" fmla="*/ 1226820 h 1440180"/>
              <a:gd name="csX8" fmla="*/ 708660 w 758825"/>
              <a:gd name="csY8" fmla="*/ 1203960 h 1440180"/>
              <a:gd name="csX9" fmla="*/ 731520 w 758825"/>
              <a:gd name="csY9" fmla="*/ 1135380 h 1440180"/>
              <a:gd name="csX10" fmla="*/ 746760 w 758825"/>
              <a:gd name="csY10" fmla="*/ 1074420 h 1440180"/>
              <a:gd name="csX11" fmla="*/ 754380 w 758825"/>
              <a:gd name="csY11" fmla="*/ 960120 h 1440180"/>
              <a:gd name="csX12" fmla="*/ 746760 w 758825"/>
              <a:gd name="csY12" fmla="*/ 899160 h 1440180"/>
              <a:gd name="csX13" fmla="*/ 624840 w 758825"/>
              <a:gd name="csY13" fmla="*/ 647700 h 1440180"/>
              <a:gd name="csX14" fmla="*/ 609600 w 758825"/>
              <a:gd name="csY14" fmla="*/ 624840 h 1440180"/>
              <a:gd name="csX15" fmla="*/ 586740 w 758825"/>
              <a:gd name="csY15" fmla="*/ 556260 h 1440180"/>
              <a:gd name="csX16" fmla="*/ 609600 w 758825"/>
              <a:gd name="csY16" fmla="*/ 518160 h 1440180"/>
              <a:gd name="csX17" fmla="*/ 640080 w 758825"/>
              <a:gd name="csY17" fmla="*/ 502920 h 1440180"/>
              <a:gd name="csX18" fmla="*/ 662940 w 758825"/>
              <a:gd name="csY18" fmla="*/ 487680 h 1440180"/>
              <a:gd name="csX19" fmla="*/ 716280 w 758825"/>
              <a:gd name="csY19" fmla="*/ 434340 h 1440180"/>
              <a:gd name="csX20" fmla="*/ 708660 w 758825"/>
              <a:gd name="csY20" fmla="*/ 304800 h 1440180"/>
              <a:gd name="csX21" fmla="*/ 701040 w 758825"/>
              <a:gd name="csY21" fmla="*/ 281940 h 1440180"/>
              <a:gd name="csX22" fmla="*/ 670560 w 758825"/>
              <a:gd name="csY22" fmla="*/ 220980 h 1440180"/>
              <a:gd name="csX23" fmla="*/ 624840 w 758825"/>
              <a:gd name="csY23" fmla="*/ 182880 h 1440180"/>
              <a:gd name="csX24" fmla="*/ 586740 w 758825"/>
              <a:gd name="csY24" fmla="*/ 152400 h 1440180"/>
              <a:gd name="csX25" fmla="*/ 563880 w 758825"/>
              <a:gd name="csY25" fmla="*/ 121920 h 1440180"/>
              <a:gd name="csX26" fmla="*/ 541020 w 758825"/>
              <a:gd name="csY26" fmla="*/ 99060 h 1440180"/>
              <a:gd name="csX27" fmla="*/ 510540 w 758825"/>
              <a:gd name="csY27" fmla="*/ 45720 h 1440180"/>
              <a:gd name="csX28" fmla="*/ 472440 w 758825"/>
              <a:gd name="csY28" fmla="*/ 7620 h 1440180"/>
              <a:gd name="csX29" fmla="*/ 426720 w 758825"/>
              <a:gd name="csY29" fmla="*/ 0 h 1440180"/>
              <a:gd name="csX30" fmla="*/ 373380 w 758825"/>
              <a:gd name="csY30" fmla="*/ 7620 h 1440180"/>
              <a:gd name="csX31" fmla="*/ 312420 w 758825"/>
              <a:gd name="csY31" fmla="*/ 15240 h 1440180"/>
              <a:gd name="csX32" fmla="*/ 281940 w 758825"/>
              <a:gd name="csY32" fmla="*/ 30480 h 1440180"/>
              <a:gd name="csX33" fmla="*/ 198120 w 758825"/>
              <a:gd name="csY33" fmla="*/ 45720 h 1440180"/>
              <a:gd name="csX34" fmla="*/ 76200 w 758825"/>
              <a:gd name="csY34" fmla="*/ 45720 h 1440180"/>
              <a:gd name="csX35" fmla="*/ 22860 w 758825"/>
              <a:gd name="csY35" fmla="*/ 99060 h 1440180"/>
              <a:gd name="csX36" fmla="*/ 22860 w 758825"/>
              <a:gd name="csY36" fmla="*/ 121920 h 1440180"/>
              <a:gd name="csX37" fmla="*/ 83820 w 758825"/>
              <a:gd name="csY37" fmla="*/ 175260 h 1440180"/>
              <a:gd name="csX38" fmla="*/ 76200 w 758825"/>
              <a:gd name="csY38" fmla="*/ 220980 h 1440180"/>
              <a:gd name="csX39" fmla="*/ 53340 w 758825"/>
              <a:gd name="csY39" fmla="*/ 251460 h 1440180"/>
              <a:gd name="csX40" fmla="*/ 38100 w 758825"/>
              <a:gd name="csY40" fmla="*/ 304800 h 1440180"/>
              <a:gd name="csX41" fmla="*/ 30480 w 758825"/>
              <a:gd name="csY41" fmla="*/ 327660 h 1440180"/>
              <a:gd name="csX42" fmla="*/ 15240 w 758825"/>
              <a:gd name="csY42" fmla="*/ 358140 h 1440180"/>
              <a:gd name="csX43" fmla="*/ 0 w 758825"/>
              <a:gd name="csY43" fmla="*/ 426720 h 1440180"/>
              <a:gd name="csX44" fmla="*/ 701040 w 758825"/>
              <a:gd name="csY44" fmla="*/ 510540 h 1440180"/>
              <a:gd name="csX45" fmla="*/ 175260 w 758825"/>
              <a:gd name="csY45" fmla="*/ 1440180 h 1440180"/>
              <a:gd name="csX0" fmla="*/ 609600 w 762201"/>
              <a:gd name="csY0" fmla="*/ 1424940 h 1440180"/>
              <a:gd name="csX1" fmla="*/ 617220 w 762201"/>
              <a:gd name="csY1" fmla="*/ 1402080 h 1440180"/>
              <a:gd name="csX2" fmla="*/ 624840 w 762201"/>
              <a:gd name="csY2" fmla="*/ 1371600 h 1440180"/>
              <a:gd name="csX3" fmla="*/ 632460 w 762201"/>
              <a:gd name="csY3" fmla="*/ 1333500 h 1440180"/>
              <a:gd name="csX4" fmla="*/ 655320 w 762201"/>
              <a:gd name="csY4" fmla="*/ 1310640 h 1440180"/>
              <a:gd name="csX5" fmla="*/ 670560 w 762201"/>
              <a:gd name="csY5" fmla="*/ 1287780 h 1440180"/>
              <a:gd name="csX6" fmla="*/ 685800 w 762201"/>
              <a:gd name="csY6" fmla="*/ 1249680 h 1440180"/>
              <a:gd name="csX7" fmla="*/ 693420 w 762201"/>
              <a:gd name="csY7" fmla="*/ 1226820 h 1440180"/>
              <a:gd name="csX8" fmla="*/ 708660 w 762201"/>
              <a:gd name="csY8" fmla="*/ 1203960 h 1440180"/>
              <a:gd name="csX9" fmla="*/ 731520 w 762201"/>
              <a:gd name="csY9" fmla="*/ 1135380 h 1440180"/>
              <a:gd name="csX10" fmla="*/ 746760 w 762201"/>
              <a:gd name="csY10" fmla="*/ 1074420 h 1440180"/>
              <a:gd name="csX11" fmla="*/ 754380 w 762201"/>
              <a:gd name="csY11" fmla="*/ 960120 h 1440180"/>
              <a:gd name="csX12" fmla="*/ 624840 w 762201"/>
              <a:gd name="csY12" fmla="*/ 647700 h 1440180"/>
              <a:gd name="csX13" fmla="*/ 609600 w 762201"/>
              <a:gd name="csY13" fmla="*/ 624840 h 1440180"/>
              <a:gd name="csX14" fmla="*/ 586740 w 762201"/>
              <a:gd name="csY14" fmla="*/ 556260 h 1440180"/>
              <a:gd name="csX15" fmla="*/ 609600 w 762201"/>
              <a:gd name="csY15" fmla="*/ 518160 h 1440180"/>
              <a:gd name="csX16" fmla="*/ 640080 w 762201"/>
              <a:gd name="csY16" fmla="*/ 502920 h 1440180"/>
              <a:gd name="csX17" fmla="*/ 662940 w 762201"/>
              <a:gd name="csY17" fmla="*/ 487680 h 1440180"/>
              <a:gd name="csX18" fmla="*/ 716280 w 762201"/>
              <a:gd name="csY18" fmla="*/ 434340 h 1440180"/>
              <a:gd name="csX19" fmla="*/ 708660 w 762201"/>
              <a:gd name="csY19" fmla="*/ 304800 h 1440180"/>
              <a:gd name="csX20" fmla="*/ 701040 w 762201"/>
              <a:gd name="csY20" fmla="*/ 281940 h 1440180"/>
              <a:gd name="csX21" fmla="*/ 670560 w 762201"/>
              <a:gd name="csY21" fmla="*/ 220980 h 1440180"/>
              <a:gd name="csX22" fmla="*/ 624840 w 762201"/>
              <a:gd name="csY22" fmla="*/ 182880 h 1440180"/>
              <a:gd name="csX23" fmla="*/ 586740 w 762201"/>
              <a:gd name="csY23" fmla="*/ 152400 h 1440180"/>
              <a:gd name="csX24" fmla="*/ 563880 w 762201"/>
              <a:gd name="csY24" fmla="*/ 121920 h 1440180"/>
              <a:gd name="csX25" fmla="*/ 541020 w 762201"/>
              <a:gd name="csY25" fmla="*/ 99060 h 1440180"/>
              <a:gd name="csX26" fmla="*/ 510540 w 762201"/>
              <a:gd name="csY26" fmla="*/ 45720 h 1440180"/>
              <a:gd name="csX27" fmla="*/ 472440 w 762201"/>
              <a:gd name="csY27" fmla="*/ 7620 h 1440180"/>
              <a:gd name="csX28" fmla="*/ 426720 w 762201"/>
              <a:gd name="csY28" fmla="*/ 0 h 1440180"/>
              <a:gd name="csX29" fmla="*/ 373380 w 762201"/>
              <a:gd name="csY29" fmla="*/ 7620 h 1440180"/>
              <a:gd name="csX30" fmla="*/ 312420 w 762201"/>
              <a:gd name="csY30" fmla="*/ 15240 h 1440180"/>
              <a:gd name="csX31" fmla="*/ 281940 w 762201"/>
              <a:gd name="csY31" fmla="*/ 30480 h 1440180"/>
              <a:gd name="csX32" fmla="*/ 198120 w 762201"/>
              <a:gd name="csY32" fmla="*/ 45720 h 1440180"/>
              <a:gd name="csX33" fmla="*/ 76200 w 762201"/>
              <a:gd name="csY33" fmla="*/ 45720 h 1440180"/>
              <a:gd name="csX34" fmla="*/ 22860 w 762201"/>
              <a:gd name="csY34" fmla="*/ 99060 h 1440180"/>
              <a:gd name="csX35" fmla="*/ 22860 w 762201"/>
              <a:gd name="csY35" fmla="*/ 121920 h 1440180"/>
              <a:gd name="csX36" fmla="*/ 83820 w 762201"/>
              <a:gd name="csY36" fmla="*/ 175260 h 1440180"/>
              <a:gd name="csX37" fmla="*/ 76200 w 762201"/>
              <a:gd name="csY37" fmla="*/ 220980 h 1440180"/>
              <a:gd name="csX38" fmla="*/ 53340 w 762201"/>
              <a:gd name="csY38" fmla="*/ 251460 h 1440180"/>
              <a:gd name="csX39" fmla="*/ 38100 w 762201"/>
              <a:gd name="csY39" fmla="*/ 304800 h 1440180"/>
              <a:gd name="csX40" fmla="*/ 30480 w 762201"/>
              <a:gd name="csY40" fmla="*/ 327660 h 1440180"/>
              <a:gd name="csX41" fmla="*/ 15240 w 762201"/>
              <a:gd name="csY41" fmla="*/ 358140 h 1440180"/>
              <a:gd name="csX42" fmla="*/ 0 w 762201"/>
              <a:gd name="csY42" fmla="*/ 426720 h 1440180"/>
              <a:gd name="csX43" fmla="*/ 701040 w 762201"/>
              <a:gd name="csY43" fmla="*/ 510540 h 1440180"/>
              <a:gd name="csX44" fmla="*/ 175260 w 762201"/>
              <a:gd name="csY44" fmla="*/ 1440180 h 1440180"/>
              <a:gd name="csX0" fmla="*/ 609600 w 746760"/>
              <a:gd name="csY0" fmla="*/ 1424940 h 1440180"/>
              <a:gd name="csX1" fmla="*/ 617220 w 746760"/>
              <a:gd name="csY1" fmla="*/ 1402080 h 1440180"/>
              <a:gd name="csX2" fmla="*/ 624840 w 746760"/>
              <a:gd name="csY2" fmla="*/ 1371600 h 1440180"/>
              <a:gd name="csX3" fmla="*/ 632460 w 746760"/>
              <a:gd name="csY3" fmla="*/ 1333500 h 1440180"/>
              <a:gd name="csX4" fmla="*/ 655320 w 746760"/>
              <a:gd name="csY4" fmla="*/ 1310640 h 1440180"/>
              <a:gd name="csX5" fmla="*/ 670560 w 746760"/>
              <a:gd name="csY5" fmla="*/ 1287780 h 1440180"/>
              <a:gd name="csX6" fmla="*/ 685800 w 746760"/>
              <a:gd name="csY6" fmla="*/ 1249680 h 1440180"/>
              <a:gd name="csX7" fmla="*/ 693420 w 746760"/>
              <a:gd name="csY7" fmla="*/ 1226820 h 1440180"/>
              <a:gd name="csX8" fmla="*/ 708660 w 746760"/>
              <a:gd name="csY8" fmla="*/ 1203960 h 1440180"/>
              <a:gd name="csX9" fmla="*/ 731520 w 746760"/>
              <a:gd name="csY9" fmla="*/ 1135380 h 1440180"/>
              <a:gd name="csX10" fmla="*/ 746760 w 746760"/>
              <a:gd name="csY10" fmla="*/ 1074420 h 1440180"/>
              <a:gd name="csX11" fmla="*/ 624840 w 746760"/>
              <a:gd name="csY11" fmla="*/ 647700 h 1440180"/>
              <a:gd name="csX12" fmla="*/ 609600 w 746760"/>
              <a:gd name="csY12" fmla="*/ 624840 h 1440180"/>
              <a:gd name="csX13" fmla="*/ 586740 w 746760"/>
              <a:gd name="csY13" fmla="*/ 556260 h 1440180"/>
              <a:gd name="csX14" fmla="*/ 609600 w 746760"/>
              <a:gd name="csY14" fmla="*/ 518160 h 1440180"/>
              <a:gd name="csX15" fmla="*/ 640080 w 746760"/>
              <a:gd name="csY15" fmla="*/ 502920 h 1440180"/>
              <a:gd name="csX16" fmla="*/ 662940 w 746760"/>
              <a:gd name="csY16" fmla="*/ 487680 h 1440180"/>
              <a:gd name="csX17" fmla="*/ 716280 w 746760"/>
              <a:gd name="csY17" fmla="*/ 434340 h 1440180"/>
              <a:gd name="csX18" fmla="*/ 708660 w 746760"/>
              <a:gd name="csY18" fmla="*/ 304800 h 1440180"/>
              <a:gd name="csX19" fmla="*/ 701040 w 746760"/>
              <a:gd name="csY19" fmla="*/ 281940 h 1440180"/>
              <a:gd name="csX20" fmla="*/ 670560 w 746760"/>
              <a:gd name="csY20" fmla="*/ 220980 h 1440180"/>
              <a:gd name="csX21" fmla="*/ 624840 w 746760"/>
              <a:gd name="csY21" fmla="*/ 182880 h 1440180"/>
              <a:gd name="csX22" fmla="*/ 586740 w 746760"/>
              <a:gd name="csY22" fmla="*/ 152400 h 1440180"/>
              <a:gd name="csX23" fmla="*/ 563880 w 746760"/>
              <a:gd name="csY23" fmla="*/ 121920 h 1440180"/>
              <a:gd name="csX24" fmla="*/ 541020 w 746760"/>
              <a:gd name="csY24" fmla="*/ 99060 h 1440180"/>
              <a:gd name="csX25" fmla="*/ 510540 w 746760"/>
              <a:gd name="csY25" fmla="*/ 45720 h 1440180"/>
              <a:gd name="csX26" fmla="*/ 472440 w 746760"/>
              <a:gd name="csY26" fmla="*/ 7620 h 1440180"/>
              <a:gd name="csX27" fmla="*/ 426720 w 746760"/>
              <a:gd name="csY27" fmla="*/ 0 h 1440180"/>
              <a:gd name="csX28" fmla="*/ 373380 w 746760"/>
              <a:gd name="csY28" fmla="*/ 7620 h 1440180"/>
              <a:gd name="csX29" fmla="*/ 312420 w 746760"/>
              <a:gd name="csY29" fmla="*/ 15240 h 1440180"/>
              <a:gd name="csX30" fmla="*/ 281940 w 746760"/>
              <a:gd name="csY30" fmla="*/ 30480 h 1440180"/>
              <a:gd name="csX31" fmla="*/ 198120 w 746760"/>
              <a:gd name="csY31" fmla="*/ 45720 h 1440180"/>
              <a:gd name="csX32" fmla="*/ 76200 w 746760"/>
              <a:gd name="csY32" fmla="*/ 45720 h 1440180"/>
              <a:gd name="csX33" fmla="*/ 22860 w 746760"/>
              <a:gd name="csY33" fmla="*/ 99060 h 1440180"/>
              <a:gd name="csX34" fmla="*/ 22860 w 746760"/>
              <a:gd name="csY34" fmla="*/ 121920 h 1440180"/>
              <a:gd name="csX35" fmla="*/ 83820 w 746760"/>
              <a:gd name="csY35" fmla="*/ 175260 h 1440180"/>
              <a:gd name="csX36" fmla="*/ 76200 w 746760"/>
              <a:gd name="csY36" fmla="*/ 220980 h 1440180"/>
              <a:gd name="csX37" fmla="*/ 53340 w 746760"/>
              <a:gd name="csY37" fmla="*/ 251460 h 1440180"/>
              <a:gd name="csX38" fmla="*/ 38100 w 746760"/>
              <a:gd name="csY38" fmla="*/ 304800 h 1440180"/>
              <a:gd name="csX39" fmla="*/ 30480 w 746760"/>
              <a:gd name="csY39" fmla="*/ 327660 h 1440180"/>
              <a:gd name="csX40" fmla="*/ 15240 w 746760"/>
              <a:gd name="csY40" fmla="*/ 358140 h 1440180"/>
              <a:gd name="csX41" fmla="*/ 0 w 746760"/>
              <a:gd name="csY41" fmla="*/ 426720 h 1440180"/>
              <a:gd name="csX42" fmla="*/ 701040 w 746760"/>
              <a:gd name="csY42" fmla="*/ 510540 h 1440180"/>
              <a:gd name="csX43" fmla="*/ 175260 w 746760"/>
              <a:gd name="csY43" fmla="*/ 1440180 h 1440180"/>
              <a:gd name="csX0" fmla="*/ 609600 w 731520"/>
              <a:gd name="csY0" fmla="*/ 1424940 h 1440180"/>
              <a:gd name="csX1" fmla="*/ 617220 w 731520"/>
              <a:gd name="csY1" fmla="*/ 1402080 h 1440180"/>
              <a:gd name="csX2" fmla="*/ 624840 w 731520"/>
              <a:gd name="csY2" fmla="*/ 1371600 h 1440180"/>
              <a:gd name="csX3" fmla="*/ 632460 w 731520"/>
              <a:gd name="csY3" fmla="*/ 1333500 h 1440180"/>
              <a:gd name="csX4" fmla="*/ 655320 w 731520"/>
              <a:gd name="csY4" fmla="*/ 1310640 h 1440180"/>
              <a:gd name="csX5" fmla="*/ 670560 w 731520"/>
              <a:gd name="csY5" fmla="*/ 1287780 h 1440180"/>
              <a:gd name="csX6" fmla="*/ 685800 w 731520"/>
              <a:gd name="csY6" fmla="*/ 1249680 h 1440180"/>
              <a:gd name="csX7" fmla="*/ 693420 w 731520"/>
              <a:gd name="csY7" fmla="*/ 1226820 h 1440180"/>
              <a:gd name="csX8" fmla="*/ 708660 w 731520"/>
              <a:gd name="csY8" fmla="*/ 1203960 h 1440180"/>
              <a:gd name="csX9" fmla="*/ 731520 w 731520"/>
              <a:gd name="csY9" fmla="*/ 1135380 h 1440180"/>
              <a:gd name="csX10" fmla="*/ 624840 w 731520"/>
              <a:gd name="csY10" fmla="*/ 647700 h 1440180"/>
              <a:gd name="csX11" fmla="*/ 609600 w 731520"/>
              <a:gd name="csY11" fmla="*/ 624840 h 1440180"/>
              <a:gd name="csX12" fmla="*/ 586740 w 731520"/>
              <a:gd name="csY12" fmla="*/ 556260 h 1440180"/>
              <a:gd name="csX13" fmla="*/ 609600 w 731520"/>
              <a:gd name="csY13" fmla="*/ 518160 h 1440180"/>
              <a:gd name="csX14" fmla="*/ 640080 w 731520"/>
              <a:gd name="csY14" fmla="*/ 502920 h 1440180"/>
              <a:gd name="csX15" fmla="*/ 662940 w 731520"/>
              <a:gd name="csY15" fmla="*/ 487680 h 1440180"/>
              <a:gd name="csX16" fmla="*/ 716280 w 731520"/>
              <a:gd name="csY16" fmla="*/ 434340 h 1440180"/>
              <a:gd name="csX17" fmla="*/ 708660 w 731520"/>
              <a:gd name="csY17" fmla="*/ 304800 h 1440180"/>
              <a:gd name="csX18" fmla="*/ 701040 w 731520"/>
              <a:gd name="csY18" fmla="*/ 281940 h 1440180"/>
              <a:gd name="csX19" fmla="*/ 670560 w 731520"/>
              <a:gd name="csY19" fmla="*/ 220980 h 1440180"/>
              <a:gd name="csX20" fmla="*/ 624840 w 731520"/>
              <a:gd name="csY20" fmla="*/ 182880 h 1440180"/>
              <a:gd name="csX21" fmla="*/ 586740 w 731520"/>
              <a:gd name="csY21" fmla="*/ 152400 h 1440180"/>
              <a:gd name="csX22" fmla="*/ 563880 w 731520"/>
              <a:gd name="csY22" fmla="*/ 121920 h 1440180"/>
              <a:gd name="csX23" fmla="*/ 541020 w 731520"/>
              <a:gd name="csY23" fmla="*/ 99060 h 1440180"/>
              <a:gd name="csX24" fmla="*/ 510540 w 731520"/>
              <a:gd name="csY24" fmla="*/ 45720 h 1440180"/>
              <a:gd name="csX25" fmla="*/ 472440 w 731520"/>
              <a:gd name="csY25" fmla="*/ 7620 h 1440180"/>
              <a:gd name="csX26" fmla="*/ 426720 w 731520"/>
              <a:gd name="csY26" fmla="*/ 0 h 1440180"/>
              <a:gd name="csX27" fmla="*/ 373380 w 731520"/>
              <a:gd name="csY27" fmla="*/ 7620 h 1440180"/>
              <a:gd name="csX28" fmla="*/ 312420 w 731520"/>
              <a:gd name="csY28" fmla="*/ 15240 h 1440180"/>
              <a:gd name="csX29" fmla="*/ 281940 w 731520"/>
              <a:gd name="csY29" fmla="*/ 30480 h 1440180"/>
              <a:gd name="csX30" fmla="*/ 198120 w 731520"/>
              <a:gd name="csY30" fmla="*/ 45720 h 1440180"/>
              <a:gd name="csX31" fmla="*/ 76200 w 731520"/>
              <a:gd name="csY31" fmla="*/ 45720 h 1440180"/>
              <a:gd name="csX32" fmla="*/ 22860 w 731520"/>
              <a:gd name="csY32" fmla="*/ 99060 h 1440180"/>
              <a:gd name="csX33" fmla="*/ 22860 w 731520"/>
              <a:gd name="csY33" fmla="*/ 121920 h 1440180"/>
              <a:gd name="csX34" fmla="*/ 83820 w 731520"/>
              <a:gd name="csY34" fmla="*/ 175260 h 1440180"/>
              <a:gd name="csX35" fmla="*/ 76200 w 731520"/>
              <a:gd name="csY35" fmla="*/ 220980 h 1440180"/>
              <a:gd name="csX36" fmla="*/ 53340 w 731520"/>
              <a:gd name="csY36" fmla="*/ 251460 h 1440180"/>
              <a:gd name="csX37" fmla="*/ 38100 w 731520"/>
              <a:gd name="csY37" fmla="*/ 304800 h 1440180"/>
              <a:gd name="csX38" fmla="*/ 30480 w 731520"/>
              <a:gd name="csY38" fmla="*/ 327660 h 1440180"/>
              <a:gd name="csX39" fmla="*/ 15240 w 731520"/>
              <a:gd name="csY39" fmla="*/ 358140 h 1440180"/>
              <a:gd name="csX40" fmla="*/ 0 w 731520"/>
              <a:gd name="csY40" fmla="*/ 426720 h 1440180"/>
              <a:gd name="csX41" fmla="*/ 701040 w 731520"/>
              <a:gd name="csY41" fmla="*/ 510540 h 1440180"/>
              <a:gd name="csX42" fmla="*/ 175260 w 731520"/>
              <a:gd name="csY42" fmla="*/ 1440180 h 1440180"/>
              <a:gd name="csX0" fmla="*/ 609600 w 716280"/>
              <a:gd name="csY0" fmla="*/ 1424940 h 1440180"/>
              <a:gd name="csX1" fmla="*/ 617220 w 716280"/>
              <a:gd name="csY1" fmla="*/ 1402080 h 1440180"/>
              <a:gd name="csX2" fmla="*/ 624840 w 716280"/>
              <a:gd name="csY2" fmla="*/ 1371600 h 1440180"/>
              <a:gd name="csX3" fmla="*/ 632460 w 716280"/>
              <a:gd name="csY3" fmla="*/ 1333500 h 1440180"/>
              <a:gd name="csX4" fmla="*/ 655320 w 716280"/>
              <a:gd name="csY4" fmla="*/ 1310640 h 1440180"/>
              <a:gd name="csX5" fmla="*/ 670560 w 716280"/>
              <a:gd name="csY5" fmla="*/ 1287780 h 1440180"/>
              <a:gd name="csX6" fmla="*/ 685800 w 716280"/>
              <a:gd name="csY6" fmla="*/ 1249680 h 1440180"/>
              <a:gd name="csX7" fmla="*/ 693420 w 716280"/>
              <a:gd name="csY7" fmla="*/ 1226820 h 1440180"/>
              <a:gd name="csX8" fmla="*/ 708660 w 716280"/>
              <a:gd name="csY8" fmla="*/ 1203960 h 1440180"/>
              <a:gd name="csX9" fmla="*/ 624840 w 716280"/>
              <a:gd name="csY9" fmla="*/ 647700 h 1440180"/>
              <a:gd name="csX10" fmla="*/ 609600 w 716280"/>
              <a:gd name="csY10" fmla="*/ 624840 h 1440180"/>
              <a:gd name="csX11" fmla="*/ 586740 w 716280"/>
              <a:gd name="csY11" fmla="*/ 556260 h 1440180"/>
              <a:gd name="csX12" fmla="*/ 609600 w 716280"/>
              <a:gd name="csY12" fmla="*/ 518160 h 1440180"/>
              <a:gd name="csX13" fmla="*/ 640080 w 716280"/>
              <a:gd name="csY13" fmla="*/ 502920 h 1440180"/>
              <a:gd name="csX14" fmla="*/ 662940 w 716280"/>
              <a:gd name="csY14" fmla="*/ 487680 h 1440180"/>
              <a:gd name="csX15" fmla="*/ 716280 w 716280"/>
              <a:gd name="csY15" fmla="*/ 434340 h 1440180"/>
              <a:gd name="csX16" fmla="*/ 708660 w 716280"/>
              <a:gd name="csY16" fmla="*/ 304800 h 1440180"/>
              <a:gd name="csX17" fmla="*/ 701040 w 716280"/>
              <a:gd name="csY17" fmla="*/ 281940 h 1440180"/>
              <a:gd name="csX18" fmla="*/ 670560 w 716280"/>
              <a:gd name="csY18" fmla="*/ 220980 h 1440180"/>
              <a:gd name="csX19" fmla="*/ 624840 w 716280"/>
              <a:gd name="csY19" fmla="*/ 182880 h 1440180"/>
              <a:gd name="csX20" fmla="*/ 586740 w 716280"/>
              <a:gd name="csY20" fmla="*/ 152400 h 1440180"/>
              <a:gd name="csX21" fmla="*/ 563880 w 716280"/>
              <a:gd name="csY21" fmla="*/ 121920 h 1440180"/>
              <a:gd name="csX22" fmla="*/ 541020 w 716280"/>
              <a:gd name="csY22" fmla="*/ 99060 h 1440180"/>
              <a:gd name="csX23" fmla="*/ 510540 w 716280"/>
              <a:gd name="csY23" fmla="*/ 45720 h 1440180"/>
              <a:gd name="csX24" fmla="*/ 472440 w 716280"/>
              <a:gd name="csY24" fmla="*/ 7620 h 1440180"/>
              <a:gd name="csX25" fmla="*/ 426720 w 716280"/>
              <a:gd name="csY25" fmla="*/ 0 h 1440180"/>
              <a:gd name="csX26" fmla="*/ 373380 w 716280"/>
              <a:gd name="csY26" fmla="*/ 7620 h 1440180"/>
              <a:gd name="csX27" fmla="*/ 312420 w 716280"/>
              <a:gd name="csY27" fmla="*/ 15240 h 1440180"/>
              <a:gd name="csX28" fmla="*/ 281940 w 716280"/>
              <a:gd name="csY28" fmla="*/ 30480 h 1440180"/>
              <a:gd name="csX29" fmla="*/ 198120 w 716280"/>
              <a:gd name="csY29" fmla="*/ 45720 h 1440180"/>
              <a:gd name="csX30" fmla="*/ 76200 w 716280"/>
              <a:gd name="csY30" fmla="*/ 45720 h 1440180"/>
              <a:gd name="csX31" fmla="*/ 22860 w 716280"/>
              <a:gd name="csY31" fmla="*/ 99060 h 1440180"/>
              <a:gd name="csX32" fmla="*/ 22860 w 716280"/>
              <a:gd name="csY32" fmla="*/ 121920 h 1440180"/>
              <a:gd name="csX33" fmla="*/ 83820 w 716280"/>
              <a:gd name="csY33" fmla="*/ 175260 h 1440180"/>
              <a:gd name="csX34" fmla="*/ 76200 w 716280"/>
              <a:gd name="csY34" fmla="*/ 220980 h 1440180"/>
              <a:gd name="csX35" fmla="*/ 53340 w 716280"/>
              <a:gd name="csY35" fmla="*/ 251460 h 1440180"/>
              <a:gd name="csX36" fmla="*/ 38100 w 716280"/>
              <a:gd name="csY36" fmla="*/ 304800 h 1440180"/>
              <a:gd name="csX37" fmla="*/ 30480 w 716280"/>
              <a:gd name="csY37" fmla="*/ 327660 h 1440180"/>
              <a:gd name="csX38" fmla="*/ 15240 w 716280"/>
              <a:gd name="csY38" fmla="*/ 358140 h 1440180"/>
              <a:gd name="csX39" fmla="*/ 0 w 716280"/>
              <a:gd name="csY39" fmla="*/ 426720 h 1440180"/>
              <a:gd name="csX40" fmla="*/ 701040 w 716280"/>
              <a:gd name="csY40" fmla="*/ 510540 h 1440180"/>
              <a:gd name="csX41" fmla="*/ 175260 w 716280"/>
              <a:gd name="csY41" fmla="*/ 1440180 h 1440180"/>
              <a:gd name="csX0" fmla="*/ 609600 w 716280"/>
              <a:gd name="csY0" fmla="*/ 1424940 h 1440180"/>
              <a:gd name="csX1" fmla="*/ 617220 w 716280"/>
              <a:gd name="csY1" fmla="*/ 1402080 h 1440180"/>
              <a:gd name="csX2" fmla="*/ 624840 w 716280"/>
              <a:gd name="csY2" fmla="*/ 1371600 h 1440180"/>
              <a:gd name="csX3" fmla="*/ 632460 w 716280"/>
              <a:gd name="csY3" fmla="*/ 1333500 h 1440180"/>
              <a:gd name="csX4" fmla="*/ 655320 w 716280"/>
              <a:gd name="csY4" fmla="*/ 1310640 h 1440180"/>
              <a:gd name="csX5" fmla="*/ 670560 w 716280"/>
              <a:gd name="csY5" fmla="*/ 1287780 h 1440180"/>
              <a:gd name="csX6" fmla="*/ 685800 w 716280"/>
              <a:gd name="csY6" fmla="*/ 1249680 h 1440180"/>
              <a:gd name="csX7" fmla="*/ 693420 w 716280"/>
              <a:gd name="csY7" fmla="*/ 1226820 h 1440180"/>
              <a:gd name="csX8" fmla="*/ 624840 w 716280"/>
              <a:gd name="csY8" fmla="*/ 647700 h 1440180"/>
              <a:gd name="csX9" fmla="*/ 609600 w 716280"/>
              <a:gd name="csY9" fmla="*/ 624840 h 1440180"/>
              <a:gd name="csX10" fmla="*/ 586740 w 716280"/>
              <a:gd name="csY10" fmla="*/ 556260 h 1440180"/>
              <a:gd name="csX11" fmla="*/ 609600 w 716280"/>
              <a:gd name="csY11" fmla="*/ 518160 h 1440180"/>
              <a:gd name="csX12" fmla="*/ 640080 w 716280"/>
              <a:gd name="csY12" fmla="*/ 502920 h 1440180"/>
              <a:gd name="csX13" fmla="*/ 662940 w 716280"/>
              <a:gd name="csY13" fmla="*/ 487680 h 1440180"/>
              <a:gd name="csX14" fmla="*/ 716280 w 716280"/>
              <a:gd name="csY14" fmla="*/ 434340 h 1440180"/>
              <a:gd name="csX15" fmla="*/ 708660 w 716280"/>
              <a:gd name="csY15" fmla="*/ 304800 h 1440180"/>
              <a:gd name="csX16" fmla="*/ 701040 w 716280"/>
              <a:gd name="csY16" fmla="*/ 281940 h 1440180"/>
              <a:gd name="csX17" fmla="*/ 670560 w 716280"/>
              <a:gd name="csY17" fmla="*/ 220980 h 1440180"/>
              <a:gd name="csX18" fmla="*/ 624840 w 716280"/>
              <a:gd name="csY18" fmla="*/ 182880 h 1440180"/>
              <a:gd name="csX19" fmla="*/ 586740 w 716280"/>
              <a:gd name="csY19" fmla="*/ 152400 h 1440180"/>
              <a:gd name="csX20" fmla="*/ 563880 w 716280"/>
              <a:gd name="csY20" fmla="*/ 121920 h 1440180"/>
              <a:gd name="csX21" fmla="*/ 541020 w 716280"/>
              <a:gd name="csY21" fmla="*/ 99060 h 1440180"/>
              <a:gd name="csX22" fmla="*/ 510540 w 716280"/>
              <a:gd name="csY22" fmla="*/ 45720 h 1440180"/>
              <a:gd name="csX23" fmla="*/ 472440 w 716280"/>
              <a:gd name="csY23" fmla="*/ 7620 h 1440180"/>
              <a:gd name="csX24" fmla="*/ 426720 w 716280"/>
              <a:gd name="csY24" fmla="*/ 0 h 1440180"/>
              <a:gd name="csX25" fmla="*/ 373380 w 716280"/>
              <a:gd name="csY25" fmla="*/ 7620 h 1440180"/>
              <a:gd name="csX26" fmla="*/ 312420 w 716280"/>
              <a:gd name="csY26" fmla="*/ 15240 h 1440180"/>
              <a:gd name="csX27" fmla="*/ 281940 w 716280"/>
              <a:gd name="csY27" fmla="*/ 30480 h 1440180"/>
              <a:gd name="csX28" fmla="*/ 198120 w 716280"/>
              <a:gd name="csY28" fmla="*/ 45720 h 1440180"/>
              <a:gd name="csX29" fmla="*/ 76200 w 716280"/>
              <a:gd name="csY29" fmla="*/ 45720 h 1440180"/>
              <a:gd name="csX30" fmla="*/ 22860 w 716280"/>
              <a:gd name="csY30" fmla="*/ 99060 h 1440180"/>
              <a:gd name="csX31" fmla="*/ 22860 w 716280"/>
              <a:gd name="csY31" fmla="*/ 121920 h 1440180"/>
              <a:gd name="csX32" fmla="*/ 83820 w 716280"/>
              <a:gd name="csY32" fmla="*/ 175260 h 1440180"/>
              <a:gd name="csX33" fmla="*/ 76200 w 716280"/>
              <a:gd name="csY33" fmla="*/ 220980 h 1440180"/>
              <a:gd name="csX34" fmla="*/ 53340 w 716280"/>
              <a:gd name="csY34" fmla="*/ 251460 h 1440180"/>
              <a:gd name="csX35" fmla="*/ 38100 w 716280"/>
              <a:gd name="csY35" fmla="*/ 304800 h 1440180"/>
              <a:gd name="csX36" fmla="*/ 30480 w 716280"/>
              <a:gd name="csY36" fmla="*/ 327660 h 1440180"/>
              <a:gd name="csX37" fmla="*/ 15240 w 716280"/>
              <a:gd name="csY37" fmla="*/ 358140 h 1440180"/>
              <a:gd name="csX38" fmla="*/ 0 w 716280"/>
              <a:gd name="csY38" fmla="*/ 426720 h 1440180"/>
              <a:gd name="csX39" fmla="*/ 701040 w 716280"/>
              <a:gd name="csY39" fmla="*/ 510540 h 1440180"/>
              <a:gd name="csX40" fmla="*/ 175260 w 716280"/>
              <a:gd name="csY40" fmla="*/ 1440180 h 1440180"/>
              <a:gd name="csX0" fmla="*/ 609600 w 716280"/>
              <a:gd name="csY0" fmla="*/ 1424940 h 1440180"/>
              <a:gd name="csX1" fmla="*/ 617220 w 716280"/>
              <a:gd name="csY1" fmla="*/ 1402080 h 1440180"/>
              <a:gd name="csX2" fmla="*/ 624840 w 716280"/>
              <a:gd name="csY2" fmla="*/ 1371600 h 1440180"/>
              <a:gd name="csX3" fmla="*/ 632460 w 716280"/>
              <a:gd name="csY3" fmla="*/ 1333500 h 1440180"/>
              <a:gd name="csX4" fmla="*/ 655320 w 716280"/>
              <a:gd name="csY4" fmla="*/ 1310640 h 1440180"/>
              <a:gd name="csX5" fmla="*/ 670560 w 716280"/>
              <a:gd name="csY5" fmla="*/ 1287780 h 1440180"/>
              <a:gd name="csX6" fmla="*/ 685800 w 716280"/>
              <a:gd name="csY6" fmla="*/ 1249680 h 1440180"/>
              <a:gd name="csX7" fmla="*/ 624840 w 716280"/>
              <a:gd name="csY7" fmla="*/ 647700 h 1440180"/>
              <a:gd name="csX8" fmla="*/ 609600 w 716280"/>
              <a:gd name="csY8" fmla="*/ 624840 h 1440180"/>
              <a:gd name="csX9" fmla="*/ 586740 w 716280"/>
              <a:gd name="csY9" fmla="*/ 556260 h 1440180"/>
              <a:gd name="csX10" fmla="*/ 609600 w 716280"/>
              <a:gd name="csY10" fmla="*/ 518160 h 1440180"/>
              <a:gd name="csX11" fmla="*/ 640080 w 716280"/>
              <a:gd name="csY11" fmla="*/ 502920 h 1440180"/>
              <a:gd name="csX12" fmla="*/ 662940 w 716280"/>
              <a:gd name="csY12" fmla="*/ 487680 h 1440180"/>
              <a:gd name="csX13" fmla="*/ 716280 w 716280"/>
              <a:gd name="csY13" fmla="*/ 434340 h 1440180"/>
              <a:gd name="csX14" fmla="*/ 708660 w 716280"/>
              <a:gd name="csY14" fmla="*/ 304800 h 1440180"/>
              <a:gd name="csX15" fmla="*/ 701040 w 716280"/>
              <a:gd name="csY15" fmla="*/ 281940 h 1440180"/>
              <a:gd name="csX16" fmla="*/ 670560 w 716280"/>
              <a:gd name="csY16" fmla="*/ 220980 h 1440180"/>
              <a:gd name="csX17" fmla="*/ 624840 w 716280"/>
              <a:gd name="csY17" fmla="*/ 182880 h 1440180"/>
              <a:gd name="csX18" fmla="*/ 586740 w 716280"/>
              <a:gd name="csY18" fmla="*/ 152400 h 1440180"/>
              <a:gd name="csX19" fmla="*/ 563880 w 716280"/>
              <a:gd name="csY19" fmla="*/ 121920 h 1440180"/>
              <a:gd name="csX20" fmla="*/ 541020 w 716280"/>
              <a:gd name="csY20" fmla="*/ 99060 h 1440180"/>
              <a:gd name="csX21" fmla="*/ 510540 w 716280"/>
              <a:gd name="csY21" fmla="*/ 45720 h 1440180"/>
              <a:gd name="csX22" fmla="*/ 472440 w 716280"/>
              <a:gd name="csY22" fmla="*/ 7620 h 1440180"/>
              <a:gd name="csX23" fmla="*/ 426720 w 716280"/>
              <a:gd name="csY23" fmla="*/ 0 h 1440180"/>
              <a:gd name="csX24" fmla="*/ 373380 w 716280"/>
              <a:gd name="csY24" fmla="*/ 7620 h 1440180"/>
              <a:gd name="csX25" fmla="*/ 312420 w 716280"/>
              <a:gd name="csY25" fmla="*/ 15240 h 1440180"/>
              <a:gd name="csX26" fmla="*/ 281940 w 716280"/>
              <a:gd name="csY26" fmla="*/ 30480 h 1440180"/>
              <a:gd name="csX27" fmla="*/ 198120 w 716280"/>
              <a:gd name="csY27" fmla="*/ 45720 h 1440180"/>
              <a:gd name="csX28" fmla="*/ 76200 w 716280"/>
              <a:gd name="csY28" fmla="*/ 45720 h 1440180"/>
              <a:gd name="csX29" fmla="*/ 22860 w 716280"/>
              <a:gd name="csY29" fmla="*/ 99060 h 1440180"/>
              <a:gd name="csX30" fmla="*/ 22860 w 716280"/>
              <a:gd name="csY30" fmla="*/ 121920 h 1440180"/>
              <a:gd name="csX31" fmla="*/ 83820 w 716280"/>
              <a:gd name="csY31" fmla="*/ 175260 h 1440180"/>
              <a:gd name="csX32" fmla="*/ 76200 w 716280"/>
              <a:gd name="csY32" fmla="*/ 220980 h 1440180"/>
              <a:gd name="csX33" fmla="*/ 53340 w 716280"/>
              <a:gd name="csY33" fmla="*/ 251460 h 1440180"/>
              <a:gd name="csX34" fmla="*/ 38100 w 716280"/>
              <a:gd name="csY34" fmla="*/ 304800 h 1440180"/>
              <a:gd name="csX35" fmla="*/ 30480 w 716280"/>
              <a:gd name="csY35" fmla="*/ 327660 h 1440180"/>
              <a:gd name="csX36" fmla="*/ 15240 w 716280"/>
              <a:gd name="csY36" fmla="*/ 358140 h 1440180"/>
              <a:gd name="csX37" fmla="*/ 0 w 716280"/>
              <a:gd name="csY37" fmla="*/ 426720 h 1440180"/>
              <a:gd name="csX38" fmla="*/ 701040 w 716280"/>
              <a:gd name="csY38" fmla="*/ 510540 h 1440180"/>
              <a:gd name="csX39" fmla="*/ 175260 w 716280"/>
              <a:gd name="csY39" fmla="*/ 1440180 h 1440180"/>
              <a:gd name="csX0" fmla="*/ 609600 w 716280"/>
              <a:gd name="csY0" fmla="*/ 1424940 h 1440180"/>
              <a:gd name="csX1" fmla="*/ 617220 w 716280"/>
              <a:gd name="csY1" fmla="*/ 1402080 h 1440180"/>
              <a:gd name="csX2" fmla="*/ 624840 w 716280"/>
              <a:gd name="csY2" fmla="*/ 1371600 h 1440180"/>
              <a:gd name="csX3" fmla="*/ 632460 w 716280"/>
              <a:gd name="csY3" fmla="*/ 1333500 h 1440180"/>
              <a:gd name="csX4" fmla="*/ 655320 w 716280"/>
              <a:gd name="csY4" fmla="*/ 1310640 h 1440180"/>
              <a:gd name="csX5" fmla="*/ 670560 w 716280"/>
              <a:gd name="csY5" fmla="*/ 1287780 h 1440180"/>
              <a:gd name="csX6" fmla="*/ 624840 w 716280"/>
              <a:gd name="csY6" fmla="*/ 647700 h 1440180"/>
              <a:gd name="csX7" fmla="*/ 609600 w 716280"/>
              <a:gd name="csY7" fmla="*/ 624840 h 1440180"/>
              <a:gd name="csX8" fmla="*/ 586740 w 716280"/>
              <a:gd name="csY8" fmla="*/ 556260 h 1440180"/>
              <a:gd name="csX9" fmla="*/ 609600 w 716280"/>
              <a:gd name="csY9" fmla="*/ 518160 h 1440180"/>
              <a:gd name="csX10" fmla="*/ 640080 w 716280"/>
              <a:gd name="csY10" fmla="*/ 502920 h 1440180"/>
              <a:gd name="csX11" fmla="*/ 662940 w 716280"/>
              <a:gd name="csY11" fmla="*/ 487680 h 1440180"/>
              <a:gd name="csX12" fmla="*/ 716280 w 716280"/>
              <a:gd name="csY12" fmla="*/ 434340 h 1440180"/>
              <a:gd name="csX13" fmla="*/ 708660 w 716280"/>
              <a:gd name="csY13" fmla="*/ 304800 h 1440180"/>
              <a:gd name="csX14" fmla="*/ 701040 w 716280"/>
              <a:gd name="csY14" fmla="*/ 281940 h 1440180"/>
              <a:gd name="csX15" fmla="*/ 670560 w 716280"/>
              <a:gd name="csY15" fmla="*/ 220980 h 1440180"/>
              <a:gd name="csX16" fmla="*/ 624840 w 716280"/>
              <a:gd name="csY16" fmla="*/ 182880 h 1440180"/>
              <a:gd name="csX17" fmla="*/ 586740 w 716280"/>
              <a:gd name="csY17" fmla="*/ 152400 h 1440180"/>
              <a:gd name="csX18" fmla="*/ 563880 w 716280"/>
              <a:gd name="csY18" fmla="*/ 121920 h 1440180"/>
              <a:gd name="csX19" fmla="*/ 541020 w 716280"/>
              <a:gd name="csY19" fmla="*/ 99060 h 1440180"/>
              <a:gd name="csX20" fmla="*/ 510540 w 716280"/>
              <a:gd name="csY20" fmla="*/ 45720 h 1440180"/>
              <a:gd name="csX21" fmla="*/ 472440 w 716280"/>
              <a:gd name="csY21" fmla="*/ 7620 h 1440180"/>
              <a:gd name="csX22" fmla="*/ 426720 w 716280"/>
              <a:gd name="csY22" fmla="*/ 0 h 1440180"/>
              <a:gd name="csX23" fmla="*/ 373380 w 716280"/>
              <a:gd name="csY23" fmla="*/ 7620 h 1440180"/>
              <a:gd name="csX24" fmla="*/ 312420 w 716280"/>
              <a:gd name="csY24" fmla="*/ 15240 h 1440180"/>
              <a:gd name="csX25" fmla="*/ 281940 w 716280"/>
              <a:gd name="csY25" fmla="*/ 30480 h 1440180"/>
              <a:gd name="csX26" fmla="*/ 198120 w 716280"/>
              <a:gd name="csY26" fmla="*/ 45720 h 1440180"/>
              <a:gd name="csX27" fmla="*/ 76200 w 716280"/>
              <a:gd name="csY27" fmla="*/ 45720 h 1440180"/>
              <a:gd name="csX28" fmla="*/ 22860 w 716280"/>
              <a:gd name="csY28" fmla="*/ 99060 h 1440180"/>
              <a:gd name="csX29" fmla="*/ 22860 w 716280"/>
              <a:gd name="csY29" fmla="*/ 121920 h 1440180"/>
              <a:gd name="csX30" fmla="*/ 83820 w 716280"/>
              <a:gd name="csY30" fmla="*/ 175260 h 1440180"/>
              <a:gd name="csX31" fmla="*/ 76200 w 716280"/>
              <a:gd name="csY31" fmla="*/ 220980 h 1440180"/>
              <a:gd name="csX32" fmla="*/ 53340 w 716280"/>
              <a:gd name="csY32" fmla="*/ 251460 h 1440180"/>
              <a:gd name="csX33" fmla="*/ 38100 w 716280"/>
              <a:gd name="csY33" fmla="*/ 304800 h 1440180"/>
              <a:gd name="csX34" fmla="*/ 30480 w 716280"/>
              <a:gd name="csY34" fmla="*/ 327660 h 1440180"/>
              <a:gd name="csX35" fmla="*/ 15240 w 716280"/>
              <a:gd name="csY35" fmla="*/ 358140 h 1440180"/>
              <a:gd name="csX36" fmla="*/ 0 w 716280"/>
              <a:gd name="csY36" fmla="*/ 426720 h 1440180"/>
              <a:gd name="csX37" fmla="*/ 701040 w 716280"/>
              <a:gd name="csY37" fmla="*/ 510540 h 1440180"/>
              <a:gd name="csX38" fmla="*/ 175260 w 716280"/>
              <a:gd name="csY38" fmla="*/ 1440180 h 1440180"/>
              <a:gd name="csX0" fmla="*/ 609600 w 716280"/>
              <a:gd name="csY0" fmla="*/ 1424940 h 1440180"/>
              <a:gd name="csX1" fmla="*/ 617220 w 716280"/>
              <a:gd name="csY1" fmla="*/ 1402080 h 1440180"/>
              <a:gd name="csX2" fmla="*/ 624840 w 716280"/>
              <a:gd name="csY2" fmla="*/ 1371600 h 1440180"/>
              <a:gd name="csX3" fmla="*/ 632460 w 716280"/>
              <a:gd name="csY3" fmla="*/ 1333500 h 1440180"/>
              <a:gd name="csX4" fmla="*/ 655320 w 716280"/>
              <a:gd name="csY4" fmla="*/ 1310640 h 1440180"/>
              <a:gd name="csX5" fmla="*/ 624840 w 716280"/>
              <a:gd name="csY5" fmla="*/ 647700 h 1440180"/>
              <a:gd name="csX6" fmla="*/ 609600 w 716280"/>
              <a:gd name="csY6" fmla="*/ 624840 h 1440180"/>
              <a:gd name="csX7" fmla="*/ 586740 w 716280"/>
              <a:gd name="csY7" fmla="*/ 556260 h 1440180"/>
              <a:gd name="csX8" fmla="*/ 609600 w 716280"/>
              <a:gd name="csY8" fmla="*/ 518160 h 1440180"/>
              <a:gd name="csX9" fmla="*/ 640080 w 716280"/>
              <a:gd name="csY9" fmla="*/ 502920 h 1440180"/>
              <a:gd name="csX10" fmla="*/ 662940 w 716280"/>
              <a:gd name="csY10" fmla="*/ 487680 h 1440180"/>
              <a:gd name="csX11" fmla="*/ 716280 w 716280"/>
              <a:gd name="csY11" fmla="*/ 434340 h 1440180"/>
              <a:gd name="csX12" fmla="*/ 708660 w 716280"/>
              <a:gd name="csY12" fmla="*/ 304800 h 1440180"/>
              <a:gd name="csX13" fmla="*/ 701040 w 716280"/>
              <a:gd name="csY13" fmla="*/ 281940 h 1440180"/>
              <a:gd name="csX14" fmla="*/ 670560 w 716280"/>
              <a:gd name="csY14" fmla="*/ 220980 h 1440180"/>
              <a:gd name="csX15" fmla="*/ 624840 w 716280"/>
              <a:gd name="csY15" fmla="*/ 182880 h 1440180"/>
              <a:gd name="csX16" fmla="*/ 586740 w 716280"/>
              <a:gd name="csY16" fmla="*/ 152400 h 1440180"/>
              <a:gd name="csX17" fmla="*/ 563880 w 716280"/>
              <a:gd name="csY17" fmla="*/ 121920 h 1440180"/>
              <a:gd name="csX18" fmla="*/ 541020 w 716280"/>
              <a:gd name="csY18" fmla="*/ 99060 h 1440180"/>
              <a:gd name="csX19" fmla="*/ 510540 w 716280"/>
              <a:gd name="csY19" fmla="*/ 45720 h 1440180"/>
              <a:gd name="csX20" fmla="*/ 472440 w 716280"/>
              <a:gd name="csY20" fmla="*/ 7620 h 1440180"/>
              <a:gd name="csX21" fmla="*/ 426720 w 716280"/>
              <a:gd name="csY21" fmla="*/ 0 h 1440180"/>
              <a:gd name="csX22" fmla="*/ 373380 w 716280"/>
              <a:gd name="csY22" fmla="*/ 7620 h 1440180"/>
              <a:gd name="csX23" fmla="*/ 312420 w 716280"/>
              <a:gd name="csY23" fmla="*/ 15240 h 1440180"/>
              <a:gd name="csX24" fmla="*/ 281940 w 716280"/>
              <a:gd name="csY24" fmla="*/ 30480 h 1440180"/>
              <a:gd name="csX25" fmla="*/ 198120 w 716280"/>
              <a:gd name="csY25" fmla="*/ 45720 h 1440180"/>
              <a:gd name="csX26" fmla="*/ 76200 w 716280"/>
              <a:gd name="csY26" fmla="*/ 45720 h 1440180"/>
              <a:gd name="csX27" fmla="*/ 22860 w 716280"/>
              <a:gd name="csY27" fmla="*/ 99060 h 1440180"/>
              <a:gd name="csX28" fmla="*/ 22860 w 716280"/>
              <a:gd name="csY28" fmla="*/ 121920 h 1440180"/>
              <a:gd name="csX29" fmla="*/ 83820 w 716280"/>
              <a:gd name="csY29" fmla="*/ 175260 h 1440180"/>
              <a:gd name="csX30" fmla="*/ 76200 w 716280"/>
              <a:gd name="csY30" fmla="*/ 220980 h 1440180"/>
              <a:gd name="csX31" fmla="*/ 53340 w 716280"/>
              <a:gd name="csY31" fmla="*/ 251460 h 1440180"/>
              <a:gd name="csX32" fmla="*/ 38100 w 716280"/>
              <a:gd name="csY32" fmla="*/ 304800 h 1440180"/>
              <a:gd name="csX33" fmla="*/ 30480 w 716280"/>
              <a:gd name="csY33" fmla="*/ 327660 h 1440180"/>
              <a:gd name="csX34" fmla="*/ 15240 w 716280"/>
              <a:gd name="csY34" fmla="*/ 358140 h 1440180"/>
              <a:gd name="csX35" fmla="*/ 0 w 716280"/>
              <a:gd name="csY35" fmla="*/ 426720 h 1440180"/>
              <a:gd name="csX36" fmla="*/ 701040 w 716280"/>
              <a:gd name="csY36" fmla="*/ 510540 h 1440180"/>
              <a:gd name="csX37" fmla="*/ 175260 w 716280"/>
              <a:gd name="csY37" fmla="*/ 1440180 h 1440180"/>
              <a:gd name="csX0" fmla="*/ 609600 w 716280"/>
              <a:gd name="csY0" fmla="*/ 1424940 h 1440180"/>
              <a:gd name="csX1" fmla="*/ 617220 w 716280"/>
              <a:gd name="csY1" fmla="*/ 1402080 h 1440180"/>
              <a:gd name="csX2" fmla="*/ 624840 w 716280"/>
              <a:gd name="csY2" fmla="*/ 1371600 h 1440180"/>
              <a:gd name="csX3" fmla="*/ 632460 w 716280"/>
              <a:gd name="csY3" fmla="*/ 1333500 h 1440180"/>
              <a:gd name="csX4" fmla="*/ 624840 w 716280"/>
              <a:gd name="csY4" fmla="*/ 647700 h 1440180"/>
              <a:gd name="csX5" fmla="*/ 609600 w 716280"/>
              <a:gd name="csY5" fmla="*/ 624840 h 1440180"/>
              <a:gd name="csX6" fmla="*/ 586740 w 716280"/>
              <a:gd name="csY6" fmla="*/ 556260 h 1440180"/>
              <a:gd name="csX7" fmla="*/ 609600 w 716280"/>
              <a:gd name="csY7" fmla="*/ 518160 h 1440180"/>
              <a:gd name="csX8" fmla="*/ 640080 w 716280"/>
              <a:gd name="csY8" fmla="*/ 502920 h 1440180"/>
              <a:gd name="csX9" fmla="*/ 662940 w 716280"/>
              <a:gd name="csY9" fmla="*/ 487680 h 1440180"/>
              <a:gd name="csX10" fmla="*/ 716280 w 716280"/>
              <a:gd name="csY10" fmla="*/ 434340 h 1440180"/>
              <a:gd name="csX11" fmla="*/ 708660 w 716280"/>
              <a:gd name="csY11" fmla="*/ 304800 h 1440180"/>
              <a:gd name="csX12" fmla="*/ 701040 w 716280"/>
              <a:gd name="csY12" fmla="*/ 281940 h 1440180"/>
              <a:gd name="csX13" fmla="*/ 670560 w 716280"/>
              <a:gd name="csY13" fmla="*/ 220980 h 1440180"/>
              <a:gd name="csX14" fmla="*/ 624840 w 716280"/>
              <a:gd name="csY14" fmla="*/ 182880 h 1440180"/>
              <a:gd name="csX15" fmla="*/ 586740 w 716280"/>
              <a:gd name="csY15" fmla="*/ 152400 h 1440180"/>
              <a:gd name="csX16" fmla="*/ 563880 w 716280"/>
              <a:gd name="csY16" fmla="*/ 121920 h 1440180"/>
              <a:gd name="csX17" fmla="*/ 541020 w 716280"/>
              <a:gd name="csY17" fmla="*/ 99060 h 1440180"/>
              <a:gd name="csX18" fmla="*/ 510540 w 716280"/>
              <a:gd name="csY18" fmla="*/ 45720 h 1440180"/>
              <a:gd name="csX19" fmla="*/ 472440 w 716280"/>
              <a:gd name="csY19" fmla="*/ 7620 h 1440180"/>
              <a:gd name="csX20" fmla="*/ 426720 w 716280"/>
              <a:gd name="csY20" fmla="*/ 0 h 1440180"/>
              <a:gd name="csX21" fmla="*/ 373380 w 716280"/>
              <a:gd name="csY21" fmla="*/ 7620 h 1440180"/>
              <a:gd name="csX22" fmla="*/ 312420 w 716280"/>
              <a:gd name="csY22" fmla="*/ 15240 h 1440180"/>
              <a:gd name="csX23" fmla="*/ 281940 w 716280"/>
              <a:gd name="csY23" fmla="*/ 30480 h 1440180"/>
              <a:gd name="csX24" fmla="*/ 198120 w 716280"/>
              <a:gd name="csY24" fmla="*/ 45720 h 1440180"/>
              <a:gd name="csX25" fmla="*/ 76200 w 716280"/>
              <a:gd name="csY25" fmla="*/ 45720 h 1440180"/>
              <a:gd name="csX26" fmla="*/ 22860 w 716280"/>
              <a:gd name="csY26" fmla="*/ 99060 h 1440180"/>
              <a:gd name="csX27" fmla="*/ 22860 w 716280"/>
              <a:gd name="csY27" fmla="*/ 121920 h 1440180"/>
              <a:gd name="csX28" fmla="*/ 83820 w 716280"/>
              <a:gd name="csY28" fmla="*/ 175260 h 1440180"/>
              <a:gd name="csX29" fmla="*/ 76200 w 716280"/>
              <a:gd name="csY29" fmla="*/ 220980 h 1440180"/>
              <a:gd name="csX30" fmla="*/ 53340 w 716280"/>
              <a:gd name="csY30" fmla="*/ 251460 h 1440180"/>
              <a:gd name="csX31" fmla="*/ 38100 w 716280"/>
              <a:gd name="csY31" fmla="*/ 304800 h 1440180"/>
              <a:gd name="csX32" fmla="*/ 30480 w 716280"/>
              <a:gd name="csY32" fmla="*/ 327660 h 1440180"/>
              <a:gd name="csX33" fmla="*/ 15240 w 716280"/>
              <a:gd name="csY33" fmla="*/ 358140 h 1440180"/>
              <a:gd name="csX34" fmla="*/ 0 w 716280"/>
              <a:gd name="csY34" fmla="*/ 426720 h 1440180"/>
              <a:gd name="csX35" fmla="*/ 701040 w 716280"/>
              <a:gd name="csY35" fmla="*/ 510540 h 1440180"/>
              <a:gd name="csX36" fmla="*/ 175260 w 716280"/>
              <a:gd name="csY36" fmla="*/ 1440180 h 1440180"/>
              <a:gd name="csX0" fmla="*/ 609600 w 716280"/>
              <a:gd name="csY0" fmla="*/ 1424940 h 1440180"/>
              <a:gd name="csX1" fmla="*/ 617220 w 716280"/>
              <a:gd name="csY1" fmla="*/ 1402080 h 1440180"/>
              <a:gd name="csX2" fmla="*/ 624840 w 716280"/>
              <a:gd name="csY2" fmla="*/ 1371600 h 1440180"/>
              <a:gd name="csX3" fmla="*/ 624840 w 716280"/>
              <a:gd name="csY3" fmla="*/ 647700 h 1440180"/>
              <a:gd name="csX4" fmla="*/ 609600 w 716280"/>
              <a:gd name="csY4" fmla="*/ 624840 h 1440180"/>
              <a:gd name="csX5" fmla="*/ 586740 w 716280"/>
              <a:gd name="csY5" fmla="*/ 556260 h 1440180"/>
              <a:gd name="csX6" fmla="*/ 609600 w 716280"/>
              <a:gd name="csY6" fmla="*/ 518160 h 1440180"/>
              <a:gd name="csX7" fmla="*/ 640080 w 716280"/>
              <a:gd name="csY7" fmla="*/ 502920 h 1440180"/>
              <a:gd name="csX8" fmla="*/ 662940 w 716280"/>
              <a:gd name="csY8" fmla="*/ 487680 h 1440180"/>
              <a:gd name="csX9" fmla="*/ 716280 w 716280"/>
              <a:gd name="csY9" fmla="*/ 434340 h 1440180"/>
              <a:gd name="csX10" fmla="*/ 708660 w 716280"/>
              <a:gd name="csY10" fmla="*/ 304800 h 1440180"/>
              <a:gd name="csX11" fmla="*/ 701040 w 716280"/>
              <a:gd name="csY11" fmla="*/ 281940 h 1440180"/>
              <a:gd name="csX12" fmla="*/ 670560 w 716280"/>
              <a:gd name="csY12" fmla="*/ 220980 h 1440180"/>
              <a:gd name="csX13" fmla="*/ 624840 w 716280"/>
              <a:gd name="csY13" fmla="*/ 182880 h 1440180"/>
              <a:gd name="csX14" fmla="*/ 586740 w 716280"/>
              <a:gd name="csY14" fmla="*/ 152400 h 1440180"/>
              <a:gd name="csX15" fmla="*/ 563880 w 716280"/>
              <a:gd name="csY15" fmla="*/ 121920 h 1440180"/>
              <a:gd name="csX16" fmla="*/ 541020 w 716280"/>
              <a:gd name="csY16" fmla="*/ 99060 h 1440180"/>
              <a:gd name="csX17" fmla="*/ 510540 w 716280"/>
              <a:gd name="csY17" fmla="*/ 45720 h 1440180"/>
              <a:gd name="csX18" fmla="*/ 472440 w 716280"/>
              <a:gd name="csY18" fmla="*/ 7620 h 1440180"/>
              <a:gd name="csX19" fmla="*/ 426720 w 716280"/>
              <a:gd name="csY19" fmla="*/ 0 h 1440180"/>
              <a:gd name="csX20" fmla="*/ 373380 w 716280"/>
              <a:gd name="csY20" fmla="*/ 7620 h 1440180"/>
              <a:gd name="csX21" fmla="*/ 312420 w 716280"/>
              <a:gd name="csY21" fmla="*/ 15240 h 1440180"/>
              <a:gd name="csX22" fmla="*/ 281940 w 716280"/>
              <a:gd name="csY22" fmla="*/ 30480 h 1440180"/>
              <a:gd name="csX23" fmla="*/ 198120 w 716280"/>
              <a:gd name="csY23" fmla="*/ 45720 h 1440180"/>
              <a:gd name="csX24" fmla="*/ 76200 w 716280"/>
              <a:gd name="csY24" fmla="*/ 45720 h 1440180"/>
              <a:gd name="csX25" fmla="*/ 22860 w 716280"/>
              <a:gd name="csY25" fmla="*/ 99060 h 1440180"/>
              <a:gd name="csX26" fmla="*/ 22860 w 716280"/>
              <a:gd name="csY26" fmla="*/ 121920 h 1440180"/>
              <a:gd name="csX27" fmla="*/ 83820 w 716280"/>
              <a:gd name="csY27" fmla="*/ 175260 h 1440180"/>
              <a:gd name="csX28" fmla="*/ 76200 w 716280"/>
              <a:gd name="csY28" fmla="*/ 220980 h 1440180"/>
              <a:gd name="csX29" fmla="*/ 53340 w 716280"/>
              <a:gd name="csY29" fmla="*/ 251460 h 1440180"/>
              <a:gd name="csX30" fmla="*/ 38100 w 716280"/>
              <a:gd name="csY30" fmla="*/ 304800 h 1440180"/>
              <a:gd name="csX31" fmla="*/ 30480 w 716280"/>
              <a:gd name="csY31" fmla="*/ 327660 h 1440180"/>
              <a:gd name="csX32" fmla="*/ 15240 w 716280"/>
              <a:gd name="csY32" fmla="*/ 358140 h 1440180"/>
              <a:gd name="csX33" fmla="*/ 0 w 716280"/>
              <a:gd name="csY33" fmla="*/ 426720 h 1440180"/>
              <a:gd name="csX34" fmla="*/ 701040 w 716280"/>
              <a:gd name="csY34" fmla="*/ 510540 h 1440180"/>
              <a:gd name="csX35" fmla="*/ 175260 w 716280"/>
              <a:gd name="csY35" fmla="*/ 1440180 h 1440180"/>
              <a:gd name="csX0" fmla="*/ 609600 w 716280"/>
              <a:gd name="csY0" fmla="*/ 1424940 h 1465940"/>
              <a:gd name="csX1" fmla="*/ 617220 w 716280"/>
              <a:gd name="csY1" fmla="*/ 1402080 h 1465940"/>
              <a:gd name="csX2" fmla="*/ 624840 w 716280"/>
              <a:gd name="csY2" fmla="*/ 647700 h 1465940"/>
              <a:gd name="csX3" fmla="*/ 609600 w 716280"/>
              <a:gd name="csY3" fmla="*/ 624840 h 1465940"/>
              <a:gd name="csX4" fmla="*/ 586740 w 716280"/>
              <a:gd name="csY4" fmla="*/ 556260 h 1465940"/>
              <a:gd name="csX5" fmla="*/ 609600 w 716280"/>
              <a:gd name="csY5" fmla="*/ 518160 h 1465940"/>
              <a:gd name="csX6" fmla="*/ 640080 w 716280"/>
              <a:gd name="csY6" fmla="*/ 502920 h 1465940"/>
              <a:gd name="csX7" fmla="*/ 662940 w 716280"/>
              <a:gd name="csY7" fmla="*/ 487680 h 1465940"/>
              <a:gd name="csX8" fmla="*/ 716280 w 716280"/>
              <a:gd name="csY8" fmla="*/ 434340 h 1465940"/>
              <a:gd name="csX9" fmla="*/ 708660 w 716280"/>
              <a:gd name="csY9" fmla="*/ 304800 h 1465940"/>
              <a:gd name="csX10" fmla="*/ 701040 w 716280"/>
              <a:gd name="csY10" fmla="*/ 281940 h 1465940"/>
              <a:gd name="csX11" fmla="*/ 670560 w 716280"/>
              <a:gd name="csY11" fmla="*/ 220980 h 1465940"/>
              <a:gd name="csX12" fmla="*/ 624840 w 716280"/>
              <a:gd name="csY12" fmla="*/ 182880 h 1465940"/>
              <a:gd name="csX13" fmla="*/ 586740 w 716280"/>
              <a:gd name="csY13" fmla="*/ 152400 h 1465940"/>
              <a:gd name="csX14" fmla="*/ 563880 w 716280"/>
              <a:gd name="csY14" fmla="*/ 121920 h 1465940"/>
              <a:gd name="csX15" fmla="*/ 541020 w 716280"/>
              <a:gd name="csY15" fmla="*/ 99060 h 1465940"/>
              <a:gd name="csX16" fmla="*/ 510540 w 716280"/>
              <a:gd name="csY16" fmla="*/ 45720 h 1465940"/>
              <a:gd name="csX17" fmla="*/ 472440 w 716280"/>
              <a:gd name="csY17" fmla="*/ 7620 h 1465940"/>
              <a:gd name="csX18" fmla="*/ 426720 w 716280"/>
              <a:gd name="csY18" fmla="*/ 0 h 1465940"/>
              <a:gd name="csX19" fmla="*/ 373380 w 716280"/>
              <a:gd name="csY19" fmla="*/ 7620 h 1465940"/>
              <a:gd name="csX20" fmla="*/ 312420 w 716280"/>
              <a:gd name="csY20" fmla="*/ 15240 h 1465940"/>
              <a:gd name="csX21" fmla="*/ 281940 w 716280"/>
              <a:gd name="csY21" fmla="*/ 30480 h 1465940"/>
              <a:gd name="csX22" fmla="*/ 198120 w 716280"/>
              <a:gd name="csY22" fmla="*/ 45720 h 1465940"/>
              <a:gd name="csX23" fmla="*/ 76200 w 716280"/>
              <a:gd name="csY23" fmla="*/ 45720 h 1465940"/>
              <a:gd name="csX24" fmla="*/ 22860 w 716280"/>
              <a:gd name="csY24" fmla="*/ 99060 h 1465940"/>
              <a:gd name="csX25" fmla="*/ 22860 w 716280"/>
              <a:gd name="csY25" fmla="*/ 121920 h 1465940"/>
              <a:gd name="csX26" fmla="*/ 83820 w 716280"/>
              <a:gd name="csY26" fmla="*/ 175260 h 1465940"/>
              <a:gd name="csX27" fmla="*/ 76200 w 716280"/>
              <a:gd name="csY27" fmla="*/ 220980 h 1465940"/>
              <a:gd name="csX28" fmla="*/ 53340 w 716280"/>
              <a:gd name="csY28" fmla="*/ 251460 h 1465940"/>
              <a:gd name="csX29" fmla="*/ 38100 w 716280"/>
              <a:gd name="csY29" fmla="*/ 304800 h 1465940"/>
              <a:gd name="csX30" fmla="*/ 30480 w 716280"/>
              <a:gd name="csY30" fmla="*/ 327660 h 1465940"/>
              <a:gd name="csX31" fmla="*/ 15240 w 716280"/>
              <a:gd name="csY31" fmla="*/ 358140 h 1465940"/>
              <a:gd name="csX32" fmla="*/ 0 w 716280"/>
              <a:gd name="csY32" fmla="*/ 426720 h 1465940"/>
              <a:gd name="csX33" fmla="*/ 701040 w 716280"/>
              <a:gd name="csY33" fmla="*/ 510540 h 1465940"/>
              <a:gd name="csX34" fmla="*/ 175260 w 716280"/>
              <a:gd name="csY34" fmla="*/ 1440180 h 1465940"/>
              <a:gd name="csX0" fmla="*/ 609600 w 716280"/>
              <a:gd name="csY0" fmla="*/ 1424940 h 1440180"/>
              <a:gd name="csX1" fmla="*/ 624840 w 716280"/>
              <a:gd name="csY1" fmla="*/ 647700 h 1440180"/>
              <a:gd name="csX2" fmla="*/ 609600 w 716280"/>
              <a:gd name="csY2" fmla="*/ 624840 h 1440180"/>
              <a:gd name="csX3" fmla="*/ 586740 w 716280"/>
              <a:gd name="csY3" fmla="*/ 556260 h 1440180"/>
              <a:gd name="csX4" fmla="*/ 609600 w 716280"/>
              <a:gd name="csY4" fmla="*/ 518160 h 1440180"/>
              <a:gd name="csX5" fmla="*/ 640080 w 716280"/>
              <a:gd name="csY5" fmla="*/ 502920 h 1440180"/>
              <a:gd name="csX6" fmla="*/ 662940 w 716280"/>
              <a:gd name="csY6" fmla="*/ 487680 h 1440180"/>
              <a:gd name="csX7" fmla="*/ 716280 w 716280"/>
              <a:gd name="csY7" fmla="*/ 434340 h 1440180"/>
              <a:gd name="csX8" fmla="*/ 708660 w 716280"/>
              <a:gd name="csY8" fmla="*/ 304800 h 1440180"/>
              <a:gd name="csX9" fmla="*/ 701040 w 716280"/>
              <a:gd name="csY9" fmla="*/ 281940 h 1440180"/>
              <a:gd name="csX10" fmla="*/ 670560 w 716280"/>
              <a:gd name="csY10" fmla="*/ 220980 h 1440180"/>
              <a:gd name="csX11" fmla="*/ 624840 w 716280"/>
              <a:gd name="csY11" fmla="*/ 182880 h 1440180"/>
              <a:gd name="csX12" fmla="*/ 586740 w 716280"/>
              <a:gd name="csY12" fmla="*/ 152400 h 1440180"/>
              <a:gd name="csX13" fmla="*/ 563880 w 716280"/>
              <a:gd name="csY13" fmla="*/ 121920 h 1440180"/>
              <a:gd name="csX14" fmla="*/ 541020 w 716280"/>
              <a:gd name="csY14" fmla="*/ 99060 h 1440180"/>
              <a:gd name="csX15" fmla="*/ 510540 w 716280"/>
              <a:gd name="csY15" fmla="*/ 45720 h 1440180"/>
              <a:gd name="csX16" fmla="*/ 472440 w 716280"/>
              <a:gd name="csY16" fmla="*/ 7620 h 1440180"/>
              <a:gd name="csX17" fmla="*/ 426720 w 716280"/>
              <a:gd name="csY17" fmla="*/ 0 h 1440180"/>
              <a:gd name="csX18" fmla="*/ 373380 w 716280"/>
              <a:gd name="csY18" fmla="*/ 7620 h 1440180"/>
              <a:gd name="csX19" fmla="*/ 312420 w 716280"/>
              <a:gd name="csY19" fmla="*/ 15240 h 1440180"/>
              <a:gd name="csX20" fmla="*/ 281940 w 716280"/>
              <a:gd name="csY20" fmla="*/ 30480 h 1440180"/>
              <a:gd name="csX21" fmla="*/ 198120 w 716280"/>
              <a:gd name="csY21" fmla="*/ 45720 h 1440180"/>
              <a:gd name="csX22" fmla="*/ 76200 w 716280"/>
              <a:gd name="csY22" fmla="*/ 45720 h 1440180"/>
              <a:gd name="csX23" fmla="*/ 22860 w 716280"/>
              <a:gd name="csY23" fmla="*/ 99060 h 1440180"/>
              <a:gd name="csX24" fmla="*/ 22860 w 716280"/>
              <a:gd name="csY24" fmla="*/ 121920 h 1440180"/>
              <a:gd name="csX25" fmla="*/ 83820 w 716280"/>
              <a:gd name="csY25" fmla="*/ 175260 h 1440180"/>
              <a:gd name="csX26" fmla="*/ 76200 w 716280"/>
              <a:gd name="csY26" fmla="*/ 220980 h 1440180"/>
              <a:gd name="csX27" fmla="*/ 53340 w 716280"/>
              <a:gd name="csY27" fmla="*/ 251460 h 1440180"/>
              <a:gd name="csX28" fmla="*/ 38100 w 716280"/>
              <a:gd name="csY28" fmla="*/ 304800 h 1440180"/>
              <a:gd name="csX29" fmla="*/ 30480 w 716280"/>
              <a:gd name="csY29" fmla="*/ 327660 h 1440180"/>
              <a:gd name="csX30" fmla="*/ 15240 w 716280"/>
              <a:gd name="csY30" fmla="*/ 358140 h 1440180"/>
              <a:gd name="csX31" fmla="*/ 0 w 716280"/>
              <a:gd name="csY31" fmla="*/ 426720 h 1440180"/>
              <a:gd name="csX32" fmla="*/ 701040 w 716280"/>
              <a:gd name="csY32" fmla="*/ 510540 h 1440180"/>
              <a:gd name="csX33" fmla="*/ 175260 w 716280"/>
              <a:gd name="csY33" fmla="*/ 1440180 h 1440180"/>
              <a:gd name="csX0" fmla="*/ 624840 w 716280"/>
              <a:gd name="csY0" fmla="*/ 647700 h 1440180"/>
              <a:gd name="csX1" fmla="*/ 609600 w 716280"/>
              <a:gd name="csY1" fmla="*/ 624840 h 1440180"/>
              <a:gd name="csX2" fmla="*/ 586740 w 716280"/>
              <a:gd name="csY2" fmla="*/ 556260 h 1440180"/>
              <a:gd name="csX3" fmla="*/ 609600 w 716280"/>
              <a:gd name="csY3" fmla="*/ 518160 h 1440180"/>
              <a:gd name="csX4" fmla="*/ 640080 w 716280"/>
              <a:gd name="csY4" fmla="*/ 502920 h 1440180"/>
              <a:gd name="csX5" fmla="*/ 662940 w 716280"/>
              <a:gd name="csY5" fmla="*/ 487680 h 1440180"/>
              <a:gd name="csX6" fmla="*/ 716280 w 716280"/>
              <a:gd name="csY6" fmla="*/ 434340 h 1440180"/>
              <a:gd name="csX7" fmla="*/ 708660 w 716280"/>
              <a:gd name="csY7" fmla="*/ 304800 h 1440180"/>
              <a:gd name="csX8" fmla="*/ 701040 w 716280"/>
              <a:gd name="csY8" fmla="*/ 281940 h 1440180"/>
              <a:gd name="csX9" fmla="*/ 670560 w 716280"/>
              <a:gd name="csY9" fmla="*/ 220980 h 1440180"/>
              <a:gd name="csX10" fmla="*/ 624840 w 716280"/>
              <a:gd name="csY10" fmla="*/ 182880 h 1440180"/>
              <a:gd name="csX11" fmla="*/ 586740 w 716280"/>
              <a:gd name="csY11" fmla="*/ 152400 h 1440180"/>
              <a:gd name="csX12" fmla="*/ 563880 w 716280"/>
              <a:gd name="csY12" fmla="*/ 121920 h 1440180"/>
              <a:gd name="csX13" fmla="*/ 541020 w 716280"/>
              <a:gd name="csY13" fmla="*/ 99060 h 1440180"/>
              <a:gd name="csX14" fmla="*/ 510540 w 716280"/>
              <a:gd name="csY14" fmla="*/ 45720 h 1440180"/>
              <a:gd name="csX15" fmla="*/ 472440 w 716280"/>
              <a:gd name="csY15" fmla="*/ 7620 h 1440180"/>
              <a:gd name="csX16" fmla="*/ 426720 w 716280"/>
              <a:gd name="csY16" fmla="*/ 0 h 1440180"/>
              <a:gd name="csX17" fmla="*/ 373380 w 716280"/>
              <a:gd name="csY17" fmla="*/ 7620 h 1440180"/>
              <a:gd name="csX18" fmla="*/ 312420 w 716280"/>
              <a:gd name="csY18" fmla="*/ 15240 h 1440180"/>
              <a:gd name="csX19" fmla="*/ 281940 w 716280"/>
              <a:gd name="csY19" fmla="*/ 30480 h 1440180"/>
              <a:gd name="csX20" fmla="*/ 198120 w 716280"/>
              <a:gd name="csY20" fmla="*/ 45720 h 1440180"/>
              <a:gd name="csX21" fmla="*/ 76200 w 716280"/>
              <a:gd name="csY21" fmla="*/ 45720 h 1440180"/>
              <a:gd name="csX22" fmla="*/ 22860 w 716280"/>
              <a:gd name="csY22" fmla="*/ 99060 h 1440180"/>
              <a:gd name="csX23" fmla="*/ 22860 w 716280"/>
              <a:gd name="csY23" fmla="*/ 121920 h 1440180"/>
              <a:gd name="csX24" fmla="*/ 83820 w 716280"/>
              <a:gd name="csY24" fmla="*/ 175260 h 1440180"/>
              <a:gd name="csX25" fmla="*/ 76200 w 716280"/>
              <a:gd name="csY25" fmla="*/ 220980 h 1440180"/>
              <a:gd name="csX26" fmla="*/ 53340 w 716280"/>
              <a:gd name="csY26" fmla="*/ 251460 h 1440180"/>
              <a:gd name="csX27" fmla="*/ 38100 w 716280"/>
              <a:gd name="csY27" fmla="*/ 304800 h 1440180"/>
              <a:gd name="csX28" fmla="*/ 30480 w 716280"/>
              <a:gd name="csY28" fmla="*/ 327660 h 1440180"/>
              <a:gd name="csX29" fmla="*/ 15240 w 716280"/>
              <a:gd name="csY29" fmla="*/ 358140 h 1440180"/>
              <a:gd name="csX30" fmla="*/ 0 w 716280"/>
              <a:gd name="csY30" fmla="*/ 426720 h 1440180"/>
              <a:gd name="csX31" fmla="*/ 701040 w 716280"/>
              <a:gd name="csY31" fmla="*/ 510540 h 1440180"/>
              <a:gd name="csX32" fmla="*/ 175260 w 716280"/>
              <a:gd name="csY32" fmla="*/ 1440180 h 1440180"/>
              <a:gd name="csX0" fmla="*/ 609600 w 716280"/>
              <a:gd name="csY0" fmla="*/ 624840 h 1440180"/>
              <a:gd name="csX1" fmla="*/ 586740 w 716280"/>
              <a:gd name="csY1" fmla="*/ 556260 h 1440180"/>
              <a:gd name="csX2" fmla="*/ 609600 w 716280"/>
              <a:gd name="csY2" fmla="*/ 518160 h 1440180"/>
              <a:gd name="csX3" fmla="*/ 640080 w 716280"/>
              <a:gd name="csY3" fmla="*/ 502920 h 1440180"/>
              <a:gd name="csX4" fmla="*/ 662940 w 716280"/>
              <a:gd name="csY4" fmla="*/ 487680 h 1440180"/>
              <a:gd name="csX5" fmla="*/ 716280 w 716280"/>
              <a:gd name="csY5" fmla="*/ 434340 h 1440180"/>
              <a:gd name="csX6" fmla="*/ 708660 w 716280"/>
              <a:gd name="csY6" fmla="*/ 304800 h 1440180"/>
              <a:gd name="csX7" fmla="*/ 701040 w 716280"/>
              <a:gd name="csY7" fmla="*/ 281940 h 1440180"/>
              <a:gd name="csX8" fmla="*/ 670560 w 716280"/>
              <a:gd name="csY8" fmla="*/ 220980 h 1440180"/>
              <a:gd name="csX9" fmla="*/ 624840 w 716280"/>
              <a:gd name="csY9" fmla="*/ 182880 h 1440180"/>
              <a:gd name="csX10" fmla="*/ 586740 w 716280"/>
              <a:gd name="csY10" fmla="*/ 152400 h 1440180"/>
              <a:gd name="csX11" fmla="*/ 563880 w 716280"/>
              <a:gd name="csY11" fmla="*/ 121920 h 1440180"/>
              <a:gd name="csX12" fmla="*/ 541020 w 716280"/>
              <a:gd name="csY12" fmla="*/ 99060 h 1440180"/>
              <a:gd name="csX13" fmla="*/ 510540 w 716280"/>
              <a:gd name="csY13" fmla="*/ 45720 h 1440180"/>
              <a:gd name="csX14" fmla="*/ 472440 w 716280"/>
              <a:gd name="csY14" fmla="*/ 7620 h 1440180"/>
              <a:gd name="csX15" fmla="*/ 426720 w 716280"/>
              <a:gd name="csY15" fmla="*/ 0 h 1440180"/>
              <a:gd name="csX16" fmla="*/ 373380 w 716280"/>
              <a:gd name="csY16" fmla="*/ 7620 h 1440180"/>
              <a:gd name="csX17" fmla="*/ 312420 w 716280"/>
              <a:gd name="csY17" fmla="*/ 15240 h 1440180"/>
              <a:gd name="csX18" fmla="*/ 281940 w 716280"/>
              <a:gd name="csY18" fmla="*/ 30480 h 1440180"/>
              <a:gd name="csX19" fmla="*/ 198120 w 716280"/>
              <a:gd name="csY19" fmla="*/ 45720 h 1440180"/>
              <a:gd name="csX20" fmla="*/ 76200 w 716280"/>
              <a:gd name="csY20" fmla="*/ 45720 h 1440180"/>
              <a:gd name="csX21" fmla="*/ 22860 w 716280"/>
              <a:gd name="csY21" fmla="*/ 99060 h 1440180"/>
              <a:gd name="csX22" fmla="*/ 22860 w 716280"/>
              <a:gd name="csY22" fmla="*/ 121920 h 1440180"/>
              <a:gd name="csX23" fmla="*/ 83820 w 716280"/>
              <a:gd name="csY23" fmla="*/ 175260 h 1440180"/>
              <a:gd name="csX24" fmla="*/ 76200 w 716280"/>
              <a:gd name="csY24" fmla="*/ 220980 h 1440180"/>
              <a:gd name="csX25" fmla="*/ 53340 w 716280"/>
              <a:gd name="csY25" fmla="*/ 251460 h 1440180"/>
              <a:gd name="csX26" fmla="*/ 38100 w 716280"/>
              <a:gd name="csY26" fmla="*/ 304800 h 1440180"/>
              <a:gd name="csX27" fmla="*/ 30480 w 716280"/>
              <a:gd name="csY27" fmla="*/ 327660 h 1440180"/>
              <a:gd name="csX28" fmla="*/ 15240 w 716280"/>
              <a:gd name="csY28" fmla="*/ 358140 h 1440180"/>
              <a:gd name="csX29" fmla="*/ 0 w 716280"/>
              <a:gd name="csY29" fmla="*/ 426720 h 1440180"/>
              <a:gd name="csX30" fmla="*/ 701040 w 716280"/>
              <a:gd name="csY30" fmla="*/ 510540 h 1440180"/>
              <a:gd name="csX31" fmla="*/ 175260 w 716280"/>
              <a:gd name="csY31" fmla="*/ 1440180 h 1440180"/>
              <a:gd name="csX0" fmla="*/ 586740 w 716280"/>
              <a:gd name="csY0" fmla="*/ 556260 h 1440180"/>
              <a:gd name="csX1" fmla="*/ 609600 w 716280"/>
              <a:gd name="csY1" fmla="*/ 518160 h 1440180"/>
              <a:gd name="csX2" fmla="*/ 640080 w 716280"/>
              <a:gd name="csY2" fmla="*/ 502920 h 1440180"/>
              <a:gd name="csX3" fmla="*/ 662940 w 716280"/>
              <a:gd name="csY3" fmla="*/ 487680 h 1440180"/>
              <a:gd name="csX4" fmla="*/ 716280 w 716280"/>
              <a:gd name="csY4" fmla="*/ 434340 h 1440180"/>
              <a:gd name="csX5" fmla="*/ 708660 w 716280"/>
              <a:gd name="csY5" fmla="*/ 304800 h 1440180"/>
              <a:gd name="csX6" fmla="*/ 701040 w 716280"/>
              <a:gd name="csY6" fmla="*/ 281940 h 1440180"/>
              <a:gd name="csX7" fmla="*/ 670560 w 716280"/>
              <a:gd name="csY7" fmla="*/ 220980 h 1440180"/>
              <a:gd name="csX8" fmla="*/ 624840 w 716280"/>
              <a:gd name="csY8" fmla="*/ 182880 h 1440180"/>
              <a:gd name="csX9" fmla="*/ 586740 w 716280"/>
              <a:gd name="csY9" fmla="*/ 152400 h 1440180"/>
              <a:gd name="csX10" fmla="*/ 563880 w 716280"/>
              <a:gd name="csY10" fmla="*/ 121920 h 1440180"/>
              <a:gd name="csX11" fmla="*/ 541020 w 716280"/>
              <a:gd name="csY11" fmla="*/ 99060 h 1440180"/>
              <a:gd name="csX12" fmla="*/ 510540 w 716280"/>
              <a:gd name="csY12" fmla="*/ 45720 h 1440180"/>
              <a:gd name="csX13" fmla="*/ 472440 w 716280"/>
              <a:gd name="csY13" fmla="*/ 7620 h 1440180"/>
              <a:gd name="csX14" fmla="*/ 426720 w 716280"/>
              <a:gd name="csY14" fmla="*/ 0 h 1440180"/>
              <a:gd name="csX15" fmla="*/ 373380 w 716280"/>
              <a:gd name="csY15" fmla="*/ 7620 h 1440180"/>
              <a:gd name="csX16" fmla="*/ 312420 w 716280"/>
              <a:gd name="csY16" fmla="*/ 15240 h 1440180"/>
              <a:gd name="csX17" fmla="*/ 281940 w 716280"/>
              <a:gd name="csY17" fmla="*/ 30480 h 1440180"/>
              <a:gd name="csX18" fmla="*/ 198120 w 716280"/>
              <a:gd name="csY18" fmla="*/ 45720 h 1440180"/>
              <a:gd name="csX19" fmla="*/ 76200 w 716280"/>
              <a:gd name="csY19" fmla="*/ 45720 h 1440180"/>
              <a:gd name="csX20" fmla="*/ 22860 w 716280"/>
              <a:gd name="csY20" fmla="*/ 99060 h 1440180"/>
              <a:gd name="csX21" fmla="*/ 22860 w 716280"/>
              <a:gd name="csY21" fmla="*/ 121920 h 1440180"/>
              <a:gd name="csX22" fmla="*/ 83820 w 716280"/>
              <a:gd name="csY22" fmla="*/ 175260 h 1440180"/>
              <a:gd name="csX23" fmla="*/ 76200 w 716280"/>
              <a:gd name="csY23" fmla="*/ 220980 h 1440180"/>
              <a:gd name="csX24" fmla="*/ 53340 w 716280"/>
              <a:gd name="csY24" fmla="*/ 251460 h 1440180"/>
              <a:gd name="csX25" fmla="*/ 38100 w 716280"/>
              <a:gd name="csY25" fmla="*/ 304800 h 1440180"/>
              <a:gd name="csX26" fmla="*/ 30480 w 716280"/>
              <a:gd name="csY26" fmla="*/ 327660 h 1440180"/>
              <a:gd name="csX27" fmla="*/ 15240 w 716280"/>
              <a:gd name="csY27" fmla="*/ 358140 h 1440180"/>
              <a:gd name="csX28" fmla="*/ 0 w 716280"/>
              <a:gd name="csY28" fmla="*/ 426720 h 1440180"/>
              <a:gd name="csX29" fmla="*/ 701040 w 716280"/>
              <a:gd name="csY29" fmla="*/ 510540 h 1440180"/>
              <a:gd name="csX30" fmla="*/ 175260 w 716280"/>
              <a:gd name="csY30" fmla="*/ 1440180 h 1440180"/>
              <a:gd name="csX0" fmla="*/ 609600 w 716280"/>
              <a:gd name="csY0" fmla="*/ 518160 h 1440180"/>
              <a:gd name="csX1" fmla="*/ 640080 w 716280"/>
              <a:gd name="csY1" fmla="*/ 502920 h 1440180"/>
              <a:gd name="csX2" fmla="*/ 662940 w 716280"/>
              <a:gd name="csY2" fmla="*/ 487680 h 1440180"/>
              <a:gd name="csX3" fmla="*/ 716280 w 716280"/>
              <a:gd name="csY3" fmla="*/ 434340 h 1440180"/>
              <a:gd name="csX4" fmla="*/ 708660 w 716280"/>
              <a:gd name="csY4" fmla="*/ 304800 h 1440180"/>
              <a:gd name="csX5" fmla="*/ 701040 w 716280"/>
              <a:gd name="csY5" fmla="*/ 281940 h 1440180"/>
              <a:gd name="csX6" fmla="*/ 670560 w 716280"/>
              <a:gd name="csY6" fmla="*/ 220980 h 1440180"/>
              <a:gd name="csX7" fmla="*/ 624840 w 716280"/>
              <a:gd name="csY7" fmla="*/ 182880 h 1440180"/>
              <a:gd name="csX8" fmla="*/ 586740 w 716280"/>
              <a:gd name="csY8" fmla="*/ 152400 h 1440180"/>
              <a:gd name="csX9" fmla="*/ 563880 w 716280"/>
              <a:gd name="csY9" fmla="*/ 121920 h 1440180"/>
              <a:gd name="csX10" fmla="*/ 541020 w 716280"/>
              <a:gd name="csY10" fmla="*/ 99060 h 1440180"/>
              <a:gd name="csX11" fmla="*/ 510540 w 716280"/>
              <a:gd name="csY11" fmla="*/ 45720 h 1440180"/>
              <a:gd name="csX12" fmla="*/ 472440 w 716280"/>
              <a:gd name="csY12" fmla="*/ 7620 h 1440180"/>
              <a:gd name="csX13" fmla="*/ 426720 w 716280"/>
              <a:gd name="csY13" fmla="*/ 0 h 1440180"/>
              <a:gd name="csX14" fmla="*/ 373380 w 716280"/>
              <a:gd name="csY14" fmla="*/ 7620 h 1440180"/>
              <a:gd name="csX15" fmla="*/ 312420 w 716280"/>
              <a:gd name="csY15" fmla="*/ 15240 h 1440180"/>
              <a:gd name="csX16" fmla="*/ 281940 w 716280"/>
              <a:gd name="csY16" fmla="*/ 30480 h 1440180"/>
              <a:gd name="csX17" fmla="*/ 198120 w 716280"/>
              <a:gd name="csY17" fmla="*/ 45720 h 1440180"/>
              <a:gd name="csX18" fmla="*/ 76200 w 716280"/>
              <a:gd name="csY18" fmla="*/ 45720 h 1440180"/>
              <a:gd name="csX19" fmla="*/ 22860 w 716280"/>
              <a:gd name="csY19" fmla="*/ 99060 h 1440180"/>
              <a:gd name="csX20" fmla="*/ 22860 w 716280"/>
              <a:gd name="csY20" fmla="*/ 121920 h 1440180"/>
              <a:gd name="csX21" fmla="*/ 83820 w 716280"/>
              <a:gd name="csY21" fmla="*/ 175260 h 1440180"/>
              <a:gd name="csX22" fmla="*/ 76200 w 716280"/>
              <a:gd name="csY22" fmla="*/ 220980 h 1440180"/>
              <a:gd name="csX23" fmla="*/ 53340 w 716280"/>
              <a:gd name="csY23" fmla="*/ 251460 h 1440180"/>
              <a:gd name="csX24" fmla="*/ 38100 w 716280"/>
              <a:gd name="csY24" fmla="*/ 304800 h 1440180"/>
              <a:gd name="csX25" fmla="*/ 30480 w 716280"/>
              <a:gd name="csY25" fmla="*/ 327660 h 1440180"/>
              <a:gd name="csX26" fmla="*/ 15240 w 716280"/>
              <a:gd name="csY26" fmla="*/ 358140 h 1440180"/>
              <a:gd name="csX27" fmla="*/ 0 w 716280"/>
              <a:gd name="csY27" fmla="*/ 426720 h 1440180"/>
              <a:gd name="csX28" fmla="*/ 701040 w 716280"/>
              <a:gd name="csY28" fmla="*/ 510540 h 1440180"/>
              <a:gd name="csX29" fmla="*/ 175260 w 716280"/>
              <a:gd name="csY29" fmla="*/ 1440180 h 1440180"/>
              <a:gd name="csX0" fmla="*/ 640080 w 716280"/>
              <a:gd name="csY0" fmla="*/ 502920 h 1440180"/>
              <a:gd name="csX1" fmla="*/ 662940 w 716280"/>
              <a:gd name="csY1" fmla="*/ 487680 h 1440180"/>
              <a:gd name="csX2" fmla="*/ 716280 w 716280"/>
              <a:gd name="csY2" fmla="*/ 434340 h 1440180"/>
              <a:gd name="csX3" fmla="*/ 708660 w 716280"/>
              <a:gd name="csY3" fmla="*/ 304800 h 1440180"/>
              <a:gd name="csX4" fmla="*/ 701040 w 716280"/>
              <a:gd name="csY4" fmla="*/ 281940 h 1440180"/>
              <a:gd name="csX5" fmla="*/ 670560 w 716280"/>
              <a:gd name="csY5" fmla="*/ 220980 h 1440180"/>
              <a:gd name="csX6" fmla="*/ 624840 w 716280"/>
              <a:gd name="csY6" fmla="*/ 182880 h 1440180"/>
              <a:gd name="csX7" fmla="*/ 586740 w 716280"/>
              <a:gd name="csY7" fmla="*/ 152400 h 1440180"/>
              <a:gd name="csX8" fmla="*/ 563880 w 716280"/>
              <a:gd name="csY8" fmla="*/ 121920 h 1440180"/>
              <a:gd name="csX9" fmla="*/ 541020 w 716280"/>
              <a:gd name="csY9" fmla="*/ 99060 h 1440180"/>
              <a:gd name="csX10" fmla="*/ 510540 w 716280"/>
              <a:gd name="csY10" fmla="*/ 45720 h 1440180"/>
              <a:gd name="csX11" fmla="*/ 472440 w 716280"/>
              <a:gd name="csY11" fmla="*/ 7620 h 1440180"/>
              <a:gd name="csX12" fmla="*/ 426720 w 716280"/>
              <a:gd name="csY12" fmla="*/ 0 h 1440180"/>
              <a:gd name="csX13" fmla="*/ 373380 w 716280"/>
              <a:gd name="csY13" fmla="*/ 7620 h 1440180"/>
              <a:gd name="csX14" fmla="*/ 312420 w 716280"/>
              <a:gd name="csY14" fmla="*/ 15240 h 1440180"/>
              <a:gd name="csX15" fmla="*/ 281940 w 716280"/>
              <a:gd name="csY15" fmla="*/ 30480 h 1440180"/>
              <a:gd name="csX16" fmla="*/ 198120 w 716280"/>
              <a:gd name="csY16" fmla="*/ 45720 h 1440180"/>
              <a:gd name="csX17" fmla="*/ 76200 w 716280"/>
              <a:gd name="csY17" fmla="*/ 45720 h 1440180"/>
              <a:gd name="csX18" fmla="*/ 22860 w 716280"/>
              <a:gd name="csY18" fmla="*/ 99060 h 1440180"/>
              <a:gd name="csX19" fmla="*/ 22860 w 716280"/>
              <a:gd name="csY19" fmla="*/ 121920 h 1440180"/>
              <a:gd name="csX20" fmla="*/ 83820 w 716280"/>
              <a:gd name="csY20" fmla="*/ 175260 h 1440180"/>
              <a:gd name="csX21" fmla="*/ 76200 w 716280"/>
              <a:gd name="csY21" fmla="*/ 220980 h 1440180"/>
              <a:gd name="csX22" fmla="*/ 53340 w 716280"/>
              <a:gd name="csY22" fmla="*/ 251460 h 1440180"/>
              <a:gd name="csX23" fmla="*/ 38100 w 716280"/>
              <a:gd name="csY23" fmla="*/ 304800 h 1440180"/>
              <a:gd name="csX24" fmla="*/ 30480 w 716280"/>
              <a:gd name="csY24" fmla="*/ 327660 h 1440180"/>
              <a:gd name="csX25" fmla="*/ 15240 w 716280"/>
              <a:gd name="csY25" fmla="*/ 358140 h 1440180"/>
              <a:gd name="csX26" fmla="*/ 0 w 716280"/>
              <a:gd name="csY26" fmla="*/ 426720 h 1440180"/>
              <a:gd name="csX27" fmla="*/ 701040 w 716280"/>
              <a:gd name="csY27" fmla="*/ 510540 h 1440180"/>
              <a:gd name="csX28" fmla="*/ 175260 w 716280"/>
              <a:gd name="csY28" fmla="*/ 1440180 h 1440180"/>
              <a:gd name="csX0" fmla="*/ 662940 w 716280"/>
              <a:gd name="csY0" fmla="*/ 487680 h 1440180"/>
              <a:gd name="csX1" fmla="*/ 716280 w 716280"/>
              <a:gd name="csY1" fmla="*/ 434340 h 1440180"/>
              <a:gd name="csX2" fmla="*/ 708660 w 716280"/>
              <a:gd name="csY2" fmla="*/ 304800 h 1440180"/>
              <a:gd name="csX3" fmla="*/ 701040 w 716280"/>
              <a:gd name="csY3" fmla="*/ 281940 h 1440180"/>
              <a:gd name="csX4" fmla="*/ 670560 w 716280"/>
              <a:gd name="csY4" fmla="*/ 220980 h 1440180"/>
              <a:gd name="csX5" fmla="*/ 624840 w 716280"/>
              <a:gd name="csY5" fmla="*/ 182880 h 1440180"/>
              <a:gd name="csX6" fmla="*/ 586740 w 716280"/>
              <a:gd name="csY6" fmla="*/ 152400 h 1440180"/>
              <a:gd name="csX7" fmla="*/ 563880 w 716280"/>
              <a:gd name="csY7" fmla="*/ 121920 h 1440180"/>
              <a:gd name="csX8" fmla="*/ 541020 w 716280"/>
              <a:gd name="csY8" fmla="*/ 99060 h 1440180"/>
              <a:gd name="csX9" fmla="*/ 510540 w 716280"/>
              <a:gd name="csY9" fmla="*/ 45720 h 1440180"/>
              <a:gd name="csX10" fmla="*/ 472440 w 716280"/>
              <a:gd name="csY10" fmla="*/ 7620 h 1440180"/>
              <a:gd name="csX11" fmla="*/ 426720 w 716280"/>
              <a:gd name="csY11" fmla="*/ 0 h 1440180"/>
              <a:gd name="csX12" fmla="*/ 373380 w 716280"/>
              <a:gd name="csY12" fmla="*/ 7620 h 1440180"/>
              <a:gd name="csX13" fmla="*/ 312420 w 716280"/>
              <a:gd name="csY13" fmla="*/ 15240 h 1440180"/>
              <a:gd name="csX14" fmla="*/ 281940 w 716280"/>
              <a:gd name="csY14" fmla="*/ 30480 h 1440180"/>
              <a:gd name="csX15" fmla="*/ 198120 w 716280"/>
              <a:gd name="csY15" fmla="*/ 45720 h 1440180"/>
              <a:gd name="csX16" fmla="*/ 76200 w 716280"/>
              <a:gd name="csY16" fmla="*/ 45720 h 1440180"/>
              <a:gd name="csX17" fmla="*/ 22860 w 716280"/>
              <a:gd name="csY17" fmla="*/ 99060 h 1440180"/>
              <a:gd name="csX18" fmla="*/ 22860 w 716280"/>
              <a:gd name="csY18" fmla="*/ 121920 h 1440180"/>
              <a:gd name="csX19" fmla="*/ 83820 w 716280"/>
              <a:gd name="csY19" fmla="*/ 175260 h 1440180"/>
              <a:gd name="csX20" fmla="*/ 76200 w 716280"/>
              <a:gd name="csY20" fmla="*/ 220980 h 1440180"/>
              <a:gd name="csX21" fmla="*/ 53340 w 716280"/>
              <a:gd name="csY21" fmla="*/ 251460 h 1440180"/>
              <a:gd name="csX22" fmla="*/ 38100 w 716280"/>
              <a:gd name="csY22" fmla="*/ 304800 h 1440180"/>
              <a:gd name="csX23" fmla="*/ 30480 w 716280"/>
              <a:gd name="csY23" fmla="*/ 327660 h 1440180"/>
              <a:gd name="csX24" fmla="*/ 15240 w 716280"/>
              <a:gd name="csY24" fmla="*/ 358140 h 1440180"/>
              <a:gd name="csX25" fmla="*/ 0 w 716280"/>
              <a:gd name="csY25" fmla="*/ 426720 h 1440180"/>
              <a:gd name="csX26" fmla="*/ 701040 w 716280"/>
              <a:gd name="csY26" fmla="*/ 510540 h 1440180"/>
              <a:gd name="csX27" fmla="*/ 175260 w 716280"/>
              <a:gd name="csY27" fmla="*/ 1440180 h 1440180"/>
              <a:gd name="csX0" fmla="*/ 662940 w 716280"/>
              <a:gd name="csY0" fmla="*/ 487680 h 1440180"/>
              <a:gd name="csX1" fmla="*/ 716280 w 716280"/>
              <a:gd name="csY1" fmla="*/ 434340 h 1440180"/>
              <a:gd name="csX2" fmla="*/ 708660 w 716280"/>
              <a:gd name="csY2" fmla="*/ 304800 h 1440180"/>
              <a:gd name="csX3" fmla="*/ 701040 w 716280"/>
              <a:gd name="csY3" fmla="*/ 281940 h 1440180"/>
              <a:gd name="csX4" fmla="*/ 670560 w 716280"/>
              <a:gd name="csY4" fmla="*/ 220980 h 1440180"/>
              <a:gd name="csX5" fmla="*/ 624840 w 716280"/>
              <a:gd name="csY5" fmla="*/ 182880 h 1440180"/>
              <a:gd name="csX6" fmla="*/ 586740 w 716280"/>
              <a:gd name="csY6" fmla="*/ 152400 h 1440180"/>
              <a:gd name="csX7" fmla="*/ 563880 w 716280"/>
              <a:gd name="csY7" fmla="*/ 121920 h 1440180"/>
              <a:gd name="csX8" fmla="*/ 541020 w 716280"/>
              <a:gd name="csY8" fmla="*/ 99060 h 1440180"/>
              <a:gd name="csX9" fmla="*/ 510540 w 716280"/>
              <a:gd name="csY9" fmla="*/ 45720 h 1440180"/>
              <a:gd name="csX10" fmla="*/ 472440 w 716280"/>
              <a:gd name="csY10" fmla="*/ 7620 h 1440180"/>
              <a:gd name="csX11" fmla="*/ 426720 w 716280"/>
              <a:gd name="csY11" fmla="*/ 0 h 1440180"/>
              <a:gd name="csX12" fmla="*/ 373380 w 716280"/>
              <a:gd name="csY12" fmla="*/ 7620 h 1440180"/>
              <a:gd name="csX13" fmla="*/ 312420 w 716280"/>
              <a:gd name="csY13" fmla="*/ 15240 h 1440180"/>
              <a:gd name="csX14" fmla="*/ 281940 w 716280"/>
              <a:gd name="csY14" fmla="*/ 30480 h 1440180"/>
              <a:gd name="csX15" fmla="*/ 198120 w 716280"/>
              <a:gd name="csY15" fmla="*/ 45720 h 1440180"/>
              <a:gd name="csX16" fmla="*/ 76200 w 716280"/>
              <a:gd name="csY16" fmla="*/ 45720 h 1440180"/>
              <a:gd name="csX17" fmla="*/ 22860 w 716280"/>
              <a:gd name="csY17" fmla="*/ 99060 h 1440180"/>
              <a:gd name="csX18" fmla="*/ 22860 w 716280"/>
              <a:gd name="csY18" fmla="*/ 121920 h 1440180"/>
              <a:gd name="csX19" fmla="*/ 83820 w 716280"/>
              <a:gd name="csY19" fmla="*/ 175260 h 1440180"/>
              <a:gd name="csX20" fmla="*/ 76200 w 716280"/>
              <a:gd name="csY20" fmla="*/ 220980 h 1440180"/>
              <a:gd name="csX21" fmla="*/ 53340 w 716280"/>
              <a:gd name="csY21" fmla="*/ 251460 h 1440180"/>
              <a:gd name="csX22" fmla="*/ 38100 w 716280"/>
              <a:gd name="csY22" fmla="*/ 304800 h 1440180"/>
              <a:gd name="csX23" fmla="*/ 30480 w 716280"/>
              <a:gd name="csY23" fmla="*/ 327660 h 1440180"/>
              <a:gd name="csX24" fmla="*/ 15240 w 716280"/>
              <a:gd name="csY24" fmla="*/ 358140 h 1440180"/>
              <a:gd name="csX25" fmla="*/ 0 w 716280"/>
              <a:gd name="csY25" fmla="*/ 426720 h 1440180"/>
              <a:gd name="csX26" fmla="*/ 175260 w 716280"/>
              <a:gd name="csY26" fmla="*/ 1440180 h 1440180"/>
              <a:gd name="csX0" fmla="*/ 662940 w 716280"/>
              <a:gd name="csY0" fmla="*/ 487680 h 487680"/>
              <a:gd name="csX1" fmla="*/ 716280 w 716280"/>
              <a:gd name="csY1" fmla="*/ 434340 h 487680"/>
              <a:gd name="csX2" fmla="*/ 708660 w 716280"/>
              <a:gd name="csY2" fmla="*/ 304800 h 487680"/>
              <a:gd name="csX3" fmla="*/ 701040 w 716280"/>
              <a:gd name="csY3" fmla="*/ 281940 h 487680"/>
              <a:gd name="csX4" fmla="*/ 670560 w 716280"/>
              <a:gd name="csY4" fmla="*/ 220980 h 487680"/>
              <a:gd name="csX5" fmla="*/ 624840 w 716280"/>
              <a:gd name="csY5" fmla="*/ 182880 h 487680"/>
              <a:gd name="csX6" fmla="*/ 586740 w 716280"/>
              <a:gd name="csY6" fmla="*/ 152400 h 487680"/>
              <a:gd name="csX7" fmla="*/ 563880 w 716280"/>
              <a:gd name="csY7" fmla="*/ 121920 h 487680"/>
              <a:gd name="csX8" fmla="*/ 541020 w 716280"/>
              <a:gd name="csY8" fmla="*/ 99060 h 487680"/>
              <a:gd name="csX9" fmla="*/ 510540 w 716280"/>
              <a:gd name="csY9" fmla="*/ 45720 h 487680"/>
              <a:gd name="csX10" fmla="*/ 472440 w 716280"/>
              <a:gd name="csY10" fmla="*/ 7620 h 487680"/>
              <a:gd name="csX11" fmla="*/ 426720 w 716280"/>
              <a:gd name="csY11" fmla="*/ 0 h 487680"/>
              <a:gd name="csX12" fmla="*/ 373380 w 716280"/>
              <a:gd name="csY12" fmla="*/ 7620 h 487680"/>
              <a:gd name="csX13" fmla="*/ 312420 w 716280"/>
              <a:gd name="csY13" fmla="*/ 15240 h 487680"/>
              <a:gd name="csX14" fmla="*/ 281940 w 716280"/>
              <a:gd name="csY14" fmla="*/ 30480 h 487680"/>
              <a:gd name="csX15" fmla="*/ 198120 w 716280"/>
              <a:gd name="csY15" fmla="*/ 45720 h 487680"/>
              <a:gd name="csX16" fmla="*/ 76200 w 716280"/>
              <a:gd name="csY16" fmla="*/ 45720 h 487680"/>
              <a:gd name="csX17" fmla="*/ 22860 w 716280"/>
              <a:gd name="csY17" fmla="*/ 99060 h 487680"/>
              <a:gd name="csX18" fmla="*/ 22860 w 716280"/>
              <a:gd name="csY18" fmla="*/ 121920 h 487680"/>
              <a:gd name="csX19" fmla="*/ 83820 w 716280"/>
              <a:gd name="csY19" fmla="*/ 175260 h 487680"/>
              <a:gd name="csX20" fmla="*/ 76200 w 716280"/>
              <a:gd name="csY20" fmla="*/ 220980 h 487680"/>
              <a:gd name="csX21" fmla="*/ 53340 w 716280"/>
              <a:gd name="csY21" fmla="*/ 251460 h 487680"/>
              <a:gd name="csX22" fmla="*/ 38100 w 716280"/>
              <a:gd name="csY22" fmla="*/ 304800 h 487680"/>
              <a:gd name="csX23" fmla="*/ 30480 w 716280"/>
              <a:gd name="csY23" fmla="*/ 327660 h 487680"/>
              <a:gd name="csX24" fmla="*/ 15240 w 716280"/>
              <a:gd name="csY24" fmla="*/ 358140 h 487680"/>
              <a:gd name="csX25" fmla="*/ 0 w 716280"/>
              <a:gd name="csY25" fmla="*/ 426720 h 487680"/>
              <a:gd name="csX26" fmla="*/ 634365 w 716280"/>
              <a:gd name="csY26" fmla="*/ 472440 h 487680"/>
              <a:gd name="csX0" fmla="*/ 662940 w 716280"/>
              <a:gd name="csY0" fmla="*/ 487680 h 501578"/>
              <a:gd name="csX1" fmla="*/ 716280 w 716280"/>
              <a:gd name="csY1" fmla="*/ 434340 h 501578"/>
              <a:gd name="csX2" fmla="*/ 708660 w 716280"/>
              <a:gd name="csY2" fmla="*/ 304800 h 501578"/>
              <a:gd name="csX3" fmla="*/ 701040 w 716280"/>
              <a:gd name="csY3" fmla="*/ 281940 h 501578"/>
              <a:gd name="csX4" fmla="*/ 670560 w 716280"/>
              <a:gd name="csY4" fmla="*/ 220980 h 501578"/>
              <a:gd name="csX5" fmla="*/ 624840 w 716280"/>
              <a:gd name="csY5" fmla="*/ 182880 h 501578"/>
              <a:gd name="csX6" fmla="*/ 586740 w 716280"/>
              <a:gd name="csY6" fmla="*/ 152400 h 501578"/>
              <a:gd name="csX7" fmla="*/ 563880 w 716280"/>
              <a:gd name="csY7" fmla="*/ 121920 h 501578"/>
              <a:gd name="csX8" fmla="*/ 541020 w 716280"/>
              <a:gd name="csY8" fmla="*/ 99060 h 501578"/>
              <a:gd name="csX9" fmla="*/ 510540 w 716280"/>
              <a:gd name="csY9" fmla="*/ 45720 h 501578"/>
              <a:gd name="csX10" fmla="*/ 472440 w 716280"/>
              <a:gd name="csY10" fmla="*/ 7620 h 501578"/>
              <a:gd name="csX11" fmla="*/ 426720 w 716280"/>
              <a:gd name="csY11" fmla="*/ 0 h 501578"/>
              <a:gd name="csX12" fmla="*/ 373380 w 716280"/>
              <a:gd name="csY12" fmla="*/ 7620 h 501578"/>
              <a:gd name="csX13" fmla="*/ 312420 w 716280"/>
              <a:gd name="csY13" fmla="*/ 15240 h 501578"/>
              <a:gd name="csX14" fmla="*/ 281940 w 716280"/>
              <a:gd name="csY14" fmla="*/ 30480 h 501578"/>
              <a:gd name="csX15" fmla="*/ 198120 w 716280"/>
              <a:gd name="csY15" fmla="*/ 45720 h 501578"/>
              <a:gd name="csX16" fmla="*/ 76200 w 716280"/>
              <a:gd name="csY16" fmla="*/ 45720 h 501578"/>
              <a:gd name="csX17" fmla="*/ 22860 w 716280"/>
              <a:gd name="csY17" fmla="*/ 99060 h 501578"/>
              <a:gd name="csX18" fmla="*/ 22860 w 716280"/>
              <a:gd name="csY18" fmla="*/ 121920 h 501578"/>
              <a:gd name="csX19" fmla="*/ 83820 w 716280"/>
              <a:gd name="csY19" fmla="*/ 175260 h 501578"/>
              <a:gd name="csX20" fmla="*/ 76200 w 716280"/>
              <a:gd name="csY20" fmla="*/ 220980 h 501578"/>
              <a:gd name="csX21" fmla="*/ 53340 w 716280"/>
              <a:gd name="csY21" fmla="*/ 251460 h 501578"/>
              <a:gd name="csX22" fmla="*/ 38100 w 716280"/>
              <a:gd name="csY22" fmla="*/ 304800 h 501578"/>
              <a:gd name="csX23" fmla="*/ 30480 w 716280"/>
              <a:gd name="csY23" fmla="*/ 327660 h 501578"/>
              <a:gd name="csX24" fmla="*/ 15240 w 716280"/>
              <a:gd name="csY24" fmla="*/ 358140 h 501578"/>
              <a:gd name="csX25" fmla="*/ 0 w 716280"/>
              <a:gd name="csY25" fmla="*/ 426720 h 501578"/>
              <a:gd name="csX26" fmla="*/ 634365 w 716280"/>
              <a:gd name="csY26" fmla="*/ 472440 h 501578"/>
              <a:gd name="csX0" fmla="*/ 647705 w 701045"/>
              <a:gd name="csY0" fmla="*/ 487680 h 487680"/>
              <a:gd name="csX1" fmla="*/ 701045 w 701045"/>
              <a:gd name="csY1" fmla="*/ 434340 h 487680"/>
              <a:gd name="csX2" fmla="*/ 693425 w 701045"/>
              <a:gd name="csY2" fmla="*/ 304800 h 487680"/>
              <a:gd name="csX3" fmla="*/ 685805 w 701045"/>
              <a:gd name="csY3" fmla="*/ 281940 h 487680"/>
              <a:gd name="csX4" fmla="*/ 655325 w 701045"/>
              <a:gd name="csY4" fmla="*/ 220980 h 487680"/>
              <a:gd name="csX5" fmla="*/ 609605 w 701045"/>
              <a:gd name="csY5" fmla="*/ 182880 h 487680"/>
              <a:gd name="csX6" fmla="*/ 571505 w 701045"/>
              <a:gd name="csY6" fmla="*/ 152400 h 487680"/>
              <a:gd name="csX7" fmla="*/ 548645 w 701045"/>
              <a:gd name="csY7" fmla="*/ 121920 h 487680"/>
              <a:gd name="csX8" fmla="*/ 525785 w 701045"/>
              <a:gd name="csY8" fmla="*/ 99060 h 487680"/>
              <a:gd name="csX9" fmla="*/ 495305 w 701045"/>
              <a:gd name="csY9" fmla="*/ 45720 h 487680"/>
              <a:gd name="csX10" fmla="*/ 457205 w 701045"/>
              <a:gd name="csY10" fmla="*/ 7620 h 487680"/>
              <a:gd name="csX11" fmla="*/ 411485 w 701045"/>
              <a:gd name="csY11" fmla="*/ 0 h 487680"/>
              <a:gd name="csX12" fmla="*/ 358145 w 701045"/>
              <a:gd name="csY12" fmla="*/ 7620 h 487680"/>
              <a:gd name="csX13" fmla="*/ 297185 w 701045"/>
              <a:gd name="csY13" fmla="*/ 15240 h 487680"/>
              <a:gd name="csX14" fmla="*/ 266705 w 701045"/>
              <a:gd name="csY14" fmla="*/ 30480 h 487680"/>
              <a:gd name="csX15" fmla="*/ 182885 w 701045"/>
              <a:gd name="csY15" fmla="*/ 45720 h 487680"/>
              <a:gd name="csX16" fmla="*/ 60965 w 701045"/>
              <a:gd name="csY16" fmla="*/ 45720 h 487680"/>
              <a:gd name="csX17" fmla="*/ 7625 w 701045"/>
              <a:gd name="csY17" fmla="*/ 99060 h 487680"/>
              <a:gd name="csX18" fmla="*/ 7625 w 701045"/>
              <a:gd name="csY18" fmla="*/ 121920 h 487680"/>
              <a:gd name="csX19" fmla="*/ 68585 w 701045"/>
              <a:gd name="csY19" fmla="*/ 175260 h 487680"/>
              <a:gd name="csX20" fmla="*/ 60965 w 701045"/>
              <a:gd name="csY20" fmla="*/ 220980 h 487680"/>
              <a:gd name="csX21" fmla="*/ 38105 w 701045"/>
              <a:gd name="csY21" fmla="*/ 251460 h 487680"/>
              <a:gd name="csX22" fmla="*/ 22865 w 701045"/>
              <a:gd name="csY22" fmla="*/ 304800 h 487680"/>
              <a:gd name="csX23" fmla="*/ 15245 w 701045"/>
              <a:gd name="csY23" fmla="*/ 327660 h 487680"/>
              <a:gd name="csX24" fmla="*/ 5 w 701045"/>
              <a:gd name="csY24" fmla="*/ 358140 h 487680"/>
              <a:gd name="csX25" fmla="*/ 13340 w 701045"/>
              <a:gd name="csY25" fmla="*/ 400050 h 487680"/>
              <a:gd name="csX26" fmla="*/ 619130 w 701045"/>
              <a:gd name="csY26" fmla="*/ 472440 h 487680"/>
              <a:gd name="csX0" fmla="*/ 647705 w 701045"/>
              <a:gd name="csY0" fmla="*/ 487680 h 487680"/>
              <a:gd name="csX1" fmla="*/ 701045 w 701045"/>
              <a:gd name="csY1" fmla="*/ 434340 h 487680"/>
              <a:gd name="csX2" fmla="*/ 693425 w 701045"/>
              <a:gd name="csY2" fmla="*/ 304800 h 487680"/>
              <a:gd name="csX3" fmla="*/ 685805 w 701045"/>
              <a:gd name="csY3" fmla="*/ 281940 h 487680"/>
              <a:gd name="csX4" fmla="*/ 655325 w 701045"/>
              <a:gd name="csY4" fmla="*/ 220980 h 487680"/>
              <a:gd name="csX5" fmla="*/ 609605 w 701045"/>
              <a:gd name="csY5" fmla="*/ 182880 h 487680"/>
              <a:gd name="csX6" fmla="*/ 571505 w 701045"/>
              <a:gd name="csY6" fmla="*/ 152400 h 487680"/>
              <a:gd name="csX7" fmla="*/ 548645 w 701045"/>
              <a:gd name="csY7" fmla="*/ 121920 h 487680"/>
              <a:gd name="csX8" fmla="*/ 525785 w 701045"/>
              <a:gd name="csY8" fmla="*/ 99060 h 487680"/>
              <a:gd name="csX9" fmla="*/ 495305 w 701045"/>
              <a:gd name="csY9" fmla="*/ 45720 h 487680"/>
              <a:gd name="csX10" fmla="*/ 457205 w 701045"/>
              <a:gd name="csY10" fmla="*/ 7620 h 487680"/>
              <a:gd name="csX11" fmla="*/ 411485 w 701045"/>
              <a:gd name="csY11" fmla="*/ 0 h 487680"/>
              <a:gd name="csX12" fmla="*/ 358145 w 701045"/>
              <a:gd name="csY12" fmla="*/ 7620 h 487680"/>
              <a:gd name="csX13" fmla="*/ 297185 w 701045"/>
              <a:gd name="csY13" fmla="*/ 15240 h 487680"/>
              <a:gd name="csX14" fmla="*/ 266705 w 701045"/>
              <a:gd name="csY14" fmla="*/ 30480 h 487680"/>
              <a:gd name="csX15" fmla="*/ 182885 w 701045"/>
              <a:gd name="csY15" fmla="*/ 45720 h 487680"/>
              <a:gd name="csX16" fmla="*/ 60965 w 701045"/>
              <a:gd name="csY16" fmla="*/ 45720 h 487680"/>
              <a:gd name="csX17" fmla="*/ 7625 w 701045"/>
              <a:gd name="csY17" fmla="*/ 99060 h 487680"/>
              <a:gd name="csX18" fmla="*/ 7625 w 701045"/>
              <a:gd name="csY18" fmla="*/ 121920 h 487680"/>
              <a:gd name="csX19" fmla="*/ 68585 w 701045"/>
              <a:gd name="csY19" fmla="*/ 175260 h 487680"/>
              <a:gd name="csX20" fmla="*/ 60965 w 701045"/>
              <a:gd name="csY20" fmla="*/ 220980 h 487680"/>
              <a:gd name="csX21" fmla="*/ 38105 w 701045"/>
              <a:gd name="csY21" fmla="*/ 251460 h 487680"/>
              <a:gd name="csX22" fmla="*/ 22865 w 701045"/>
              <a:gd name="csY22" fmla="*/ 304800 h 487680"/>
              <a:gd name="csX23" fmla="*/ 15245 w 701045"/>
              <a:gd name="csY23" fmla="*/ 327660 h 487680"/>
              <a:gd name="csX24" fmla="*/ 5 w 701045"/>
              <a:gd name="csY24" fmla="*/ 358140 h 487680"/>
              <a:gd name="csX25" fmla="*/ 13340 w 701045"/>
              <a:gd name="csY25" fmla="*/ 400050 h 487680"/>
              <a:gd name="csX26" fmla="*/ 619130 w 701045"/>
              <a:gd name="csY26" fmla="*/ 472440 h 487680"/>
              <a:gd name="csX0" fmla="*/ 611510 w 706261"/>
              <a:gd name="csY0" fmla="*/ 468630 h 472440"/>
              <a:gd name="csX1" fmla="*/ 701045 w 706261"/>
              <a:gd name="csY1" fmla="*/ 434340 h 472440"/>
              <a:gd name="csX2" fmla="*/ 693425 w 706261"/>
              <a:gd name="csY2" fmla="*/ 304800 h 472440"/>
              <a:gd name="csX3" fmla="*/ 685805 w 706261"/>
              <a:gd name="csY3" fmla="*/ 281940 h 472440"/>
              <a:gd name="csX4" fmla="*/ 655325 w 706261"/>
              <a:gd name="csY4" fmla="*/ 220980 h 472440"/>
              <a:gd name="csX5" fmla="*/ 609605 w 706261"/>
              <a:gd name="csY5" fmla="*/ 182880 h 472440"/>
              <a:gd name="csX6" fmla="*/ 571505 w 706261"/>
              <a:gd name="csY6" fmla="*/ 152400 h 472440"/>
              <a:gd name="csX7" fmla="*/ 548645 w 706261"/>
              <a:gd name="csY7" fmla="*/ 121920 h 472440"/>
              <a:gd name="csX8" fmla="*/ 525785 w 706261"/>
              <a:gd name="csY8" fmla="*/ 99060 h 472440"/>
              <a:gd name="csX9" fmla="*/ 495305 w 706261"/>
              <a:gd name="csY9" fmla="*/ 45720 h 472440"/>
              <a:gd name="csX10" fmla="*/ 457205 w 706261"/>
              <a:gd name="csY10" fmla="*/ 7620 h 472440"/>
              <a:gd name="csX11" fmla="*/ 411485 w 706261"/>
              <a:gd name="csY11" fmla="*/ 0 h 472440"/>
              <a:gd name="csX12" fmla="*/ 358145 w 706261"/>
              <a:gd name="csY12" fmla="*/ 7620 h 472440"/>
              <a:gd name="csX13" fmla="*/ 297185 w 706261"/>
              <a:gd name="csY13" fmla="*/ 15240 h 472440"/>
              <a:gd name="csX14" fmla="*/ 266705 w 706261"/>
              <a:gd name="csY14" fmla="*/ 30480 h 472440"/>
              <a:gd name="csX15" fmla="*/ 182885 w 706261"/>
              <a:gd name="csY15" fmla="*/ 45720 h 472440"/>
              <a:gd name="csX16" fmla="*/ 60965 w 706261"/>
              <a:gd name="csY16" fmla="*/ 45720 h 472440"/>
              <a:gd name="csX17" fmla="*/ 7625 w 706261"/>
              <a:gd name="csY17" fmla="*/ 99060 h 472440"/>
              <a:gd name="csX18" fmla="*/ 7625 w 706261"/>
              <a:gd name="csY18" fmla="*/ 121920 h 472440"/>
              <a:gd name="csX19" fmla="*/ 68585 w 706261"/>
              <a:gd name="csY19" fmla="*/ 175260 h 472440"/>
              <a:gd name="csX20" fmla="*/ 60965 w 706261"/>
              <a:gd name="csY20" fmla="*/ 220980 h 472440"/>
              <a:gd name="csX21" fmla="*/ 38105 w 706261"/>
              <a:gd name="csY21" fmla="*/ 251460 h 472440"/>
              <a:gd name="csX22" fmla="*/ 22865 w 706261"/>
              <a:gd name="csY22" fmla="*/ 304800 h 472440"/>
              <a:gd name="csX23" fmla="*/ 15245 w 706261"/>
              <a:gd name="csY23" fmla="*/ 327660 h 472440"/>
              <a:gd name="csX24" fmla="*/ 5 w 706261"/>
              <a:gd name="csY24" fmla="*/ 358140 h 472440"/>
              <a:gd name="csX25" fmla="*/ 13340 w 706261"/>
              <a:gd name="csY25" fmla="*/ 400050 h 472440"/>
              <a:gd name="csX26" fmla="*/ 619130 w 706261"/>
              <a:gd name="csY26" fmla="*/ 472440 h 472440"/>
              <a:gd name="csX0" fmla="*/ 611510 w 694159"/>
              <a:gd name="csY0" fmla="*/ 468630 h 472440"/>
              <a:gd name="csX1" fmla="*/ 666755 w 694159"/>
              <a:gd name="csY1" fmla="*/ 426720 h 472440"/>
              <a:gd name="csX2" fmla="*/ 693425 w 694159"/>
              <a:gd name="csY2" fmla="*/ 304800 h 472440"/>
              <a:gd name="csX3" fmla="*/ 685805 w 694159"/>
              <a:gd name="csY3" fmla="*/ 281940 h 472440"/>
              <a:gd name="csX4" fmla="*/ 655325 w 694159"/>
              <a:gd name="csY4" fmla="*/ 220980 h 472440"/>
              <a:gd name="csX5" fmla="*/ 609605 w 694159"/>
              <a:gd name="csY5" fmla="*/ 182880 h 472440"/>
              <a:gd name="csX6" fmla="*/ 571505 w 694159"/>
              <a:gd name="csY6" fmla="*/ 152400 h 472440"/>
              <a:gd name="csX7" fmla="*/ 548645 w 694159"/>
              <a:gd name="csY7" fmla="*/ 121920 h 472440"/>
              <a:gd name="csX8" fmla="*/ 525785 w 694159"/>
              <a:gd name="csY8" fmla="*/ 99060 h 472440"/>
              <a:gd name="csX9" fmla="*/ 495305 w 694159"/>
              <a:gd name="csY9" fmla="*/ 45720 h 472440"/>
              <a:gd name="csX10" fmla="*/ 457205 w 694159"/>
              <a:gd name="csY10" fmla="*/ 7620 h 472440"/>
              <a:gd name="csX11" fmla="*/ 411485 w 694159"/>
              <a:gd name="csY11" fmla="*/ 0 h 472440"/>
              <a:gd name="csX12" fmla="*/ 358145 w 694159"/>
              <a:gd name="csY12" fmla="*/ 7620 h 472440"/>
              <a:gd name="csX13" fmla="*/ 297185 w 694159"/>
              <a:gd name="csY13" fmla="*/ 15240 h 472440"/>
              <a:gd name="csX14" fmla="*/ 266705 w 694159"/>
              <a:gd name="csY14" fmla="*/ 30480 h 472440"/>
              <a:gd name="csX15" fmla="*/ 182885 w 694159"/>
              <a:gd name="csY15" fmla="*/ 45720 h 472440"/>
              <a:gd name="csX16" fmla="*/ 60965 w 694159"/>
              <a:gd name="csY16" fmla="*/ 45720 h 472440"/>
              <a:gd name="csX17" fmla="*/ 7625 w 694159"/>
              <a:gd name="csY17" fmla="*/ 99060 h 472440"/>
              <a:gd name="csX18" fmla="*/ 7625 w 694159"/>
              <a:gd name="csY18" fmla="*/ 121920 h 472440"/>
              <a:gd name="csX19" fmla="*/ 68585 w 694159"/>
              <a:gd name="csY19" fmla="*/ 175260 h 472440"/>
              <a:gd name="csX20" fmla="*/ 60965 w 694159"/>
              <a:gd name="csY20" fmla="*/ 220980 h 472440"/>
              <a:gd name="csX21" fmla="*/ 38105 w 694159"/>
              <a:gd name="csY21" fmla="*/ 251460 h 472440"/>
              <a:gd name="csX22" fmla="*/ 22865 w 694159"/>
              <a:gd name="csY22" fmla="*/ 304800 h 472440"/>
              <a:gd name="csX23" fmla="*/ 15245 w 694159"/>
              <a:gd name="csY23" fmla="*/ 327660 h 472440"/>
              <a:gd name="csX24" fmla="*/ 5 w 694159"/>
              <a:gd name="csY24" fmla="*/ 358140 h 472440"/>
              <a:gd name="csX25" fmla="*/ 13340 w 694159"/>
              <a:gd name="csY25" fmla="*/ 400050 h 472440"/>
              <a:gd name="csX26" fmla="*/ 619130 w 694159"/>
              <a:gd name="csY26" fmla="*/ 472440 h 472440"/>
              <a:gd name="csX0" fmla="*/ 611510 w 685947"/>
              <a:gd name="csY0" fmla="*/ 468630 h 472440"/>
              <a:gd name="csX1" fmla="*/ 666755 w 685947"/>
              <a:gd name="csY1" fmla="*/ 426720 h 472440"/>
              <a:gd name="csX2" fmla="*/ 666755 w 685947"/>
              <a:gd name="csY2" fmla="*/ 333375 h 472440"/>
              <a:gd name="csX3" fmla="*/ 685805 w 685947"/>
              <a:gd name="csY3" fmla="*/ 281940 h 472440"/>
              <a:gd name="csX4" fmla="*/ 655325 w 685947"/>
              <a:gd name="csY4" fmla="*/ 220980 h 472440"/>
              <a:gd name="csX5" fmla="*/ 609605 w 685947"/>
              <a:gd name="csY5" fmla="*/ 182880 h 472440"/>
              <a:gd name="csX6" fmla="*/ 571505 w 685947"/>
              <a:gd name="csY6" fmla="*/ 152400 h 472440"/>
              <a:gd name="csX7" fmla="*/ 548645 w 685947"/>
              <a:gd name="csY7" fmla="*/ 121920 h 472440"/>
              <a:gd name="csX8" fmla="*/ 525785 w 685947"/>
              <a:gd name="csY8" fmla="*/ 99060 h 472440"/>
              <a:gd name="csX9" fmla="*/ 495305 w 685947"/>
              <a:gd name="csY9" fmla="*/ 45720 h 472440"/>
              <a:gd name="csX10" fmla="*/ 457205 w 685947"/>
              <a:gd name="csY10" fmla="*/ 7620 h 472440"/>
              <a:gd name="csX11" fmla="*/ 411485 w 685947"/>
              <a:gd name="csY11" fmla="*/ 0 h 472440"/>
              <a:gd name="csX12" fmla="*/ 358145 w 685947"/>
              <a:gd name="csY12" fmla="*/ 7620 h 472440"/>
              <a:gd name="csX13" fmla="*/ 297185 w 685947"/>
              <a:gd name="csY13" fmla="*/ 15240 h 472440"/>
              <a:gd name="csX14" fmla="*/ 266705 w 685947"/>
              <a:gd name="csY14" fmla="*/ 30480 h 472440"/>
              <a:gd name="csX15" fmla="*/ 182885 w 685947"/>
              <a:gd name="csY15" fmla="*/ 45720 h 472440"/>
              <a:gd name="csX16" fmla="*/ 60965 w 685947"/>
              <a:gd name="csY16" fmla="*/ 45720 h 472440"/>
              <a:gd name="csX17" fmla="*/ 7625 w 685947"/>
              <a:gd name="csY17" fmla="*/ 99060 h 472440"/>
              <a:gd name="csX18" fmla="*/ 7625 w 685947"/>
              <a:gd name="csY18" fmla="*/ 121920 h 472440"/>
              <a:gd name="csX19" fmla="*/ 68585 w 685947"/>
              <a:gd name="csY19" fmla="*/ 175260 h 472440"/>
              <a:gd name="csX20" fmla="*/ 60965 w 685947"/>
              <a:gd name="csY20" fmla="*/ 220980 h 472440"/>
              <a:gd name="csX21" fmla="*/ 38105 w 685947"/>
              <a:gd name="csY21" fmla="*/ 251460 h 472440"/>
              <a:gd name="csX22" fmla="*/ 22865 w 685947"/>
              <a:gd name="csY22" fmla="*/ 304800 h 472440"/>
              <a:gd name="csX23" fmla="*/ 15245 w 685947"/>
              <a:gd name="csY23" fmla="*/ 327660 h 472440"/>
              <a:gd name="csX24" fmla="*/ 5 w 685947"/>
              <a:gd name="csY24" fmla="*/ 358140 h 472440"/>
              <a:gd name="csX25" fmla="*/ 13340 w 685947"/>
              <a:gd name="csY25" fmla="*/ 400050 h 472440"/>
              <a:gd name="csX26" fmla="*/ 619130 w 685947"/>
              <a:gd name="csY26" fmla="*/ 472440 h 472440"/>
              <a:gd name="csX0" fmla="*/ 611510 w 671831"/>
              <a:gd name="csY0" fmla="*/ 468630 h 472440"/>
              <a:gd name="csX1" fmla="*/ 666755 w 671831"/>
              <a:gd name="csY1" fmla="*/ 426720 h 472440"/>
              <a:gd name="csX2" fmla="*/ 666755 w 671831"/>
              <a:gd name="csY2" fmla="*/ 333375 h 472440"/>
              <a:gd name="csX3" fmla="*/ 643895 w 671831"/>
              <a:gd name="csY3" fmla="*/ 306705 h 472440"/>
              <a:gd name="csX4" fmla="*/ 655325 w 671831"/>
              <a:gd name="csY4" fmla="*/ 220980 h 472440"/>
              <a:gd name="csX5" fmla="*/ 609605 w 671831"/>
              <a:gd name="csY5" fmla="*/ 182880 h 472440"/>
              <a:gd name="csX6" fmla="*/ 571505 w 671831"/>
              <a:gd name="csY6" fmla="*/ 152400 h 472440"/>
              <a:gd name="csX7" fmla="*/ 548645 w 671831"/>
              <a:gd name="csY7" fmla="*/ 121920 h 472440"/>
              <a:gd name="csX8" fmla="*/ 525785 w 671831"/>
              <a:gd name="csY8" fmla="*/ 99060 h 472440"/>
              <a:gd name="csX9" fmla="*/ 495305 w 671831"/>
              <a:gd name="csY9" fmla="*/ 45720 h 472440"/>
              <a:gd name="csX10" fmla="*/ 457205 w 671831"/>
              <a:gd name="csY10" fmla="*/ 7620 h 472440"/>
              <a:gd name="csX11" fmla="*/ 411485 w 671831"/>
              <a:gd name="csY11" fmla="*/ 0 h 472440"/>
              <a:gd name="csX12" fmla="*/ 358145 w 671831"/>
              <a:gd name="csY12" fmla="*/ 7620 h 472440"/>
              <a:gd name="csX13" fmla="*/ 297185 w 671831"/>
              <a:gd name="csY13" fmla="*/ 15240 h 472440"/>
              <a:gd name="csX14" fmla="*/ 266705 w 671831"/>
              <a:gd name="csY14" fmla="*/ 30480 h 472440"/>
              <a:gd name="csX15" fmla="*/ 182885 w 671831"/>
              <a:gd name="csY15" fmla="*/ 45720 h 472440"/>
              <a:gd name="csX16" fmla="*/ 60965 w 671831"/>
              <a:gd name="csY16" fmla="*/ 45720 h 472440"/>
              <a:gd name="csX17" fmla="*/ 7625 w 671831"/>
              <a:gd name="csY17" fmla="*/ 99060 h 472440"/>
              <a:gd name="csX18" fmla="*/ 7625 w 671831"/>
              <a:gd name="csY18" fmla="*/ 121920 h 472440"/>
              <a:gd name="csX19" fmla="*/ 68585 w 671831"/>
              <a:gd name="csY19" fmla="*/ 175260 h 472440"/>
              <a:gd name="csX20" fmla="*/ 60965 w 671831"/>
              <a:gd name="csY20" fmla="*/ 220980 h 472440"/>
              <a:gd name="csX21" fmla="*/ 38105 w 671831"/>
              <a:gd name="csY21" fmla="*/ 251460 h 472440"/>
              <a:gd name="csX22" fmla="*/ 22865 w 671831"/>
              <a:gd name="csY22" fmla="*/ 304800 h 472440"/>
              <a:gd name="csX23" fmla="*/ 15245 w 671831"/>
              <a:gd name="csY23" fmla="*/ 327660 h 472440"/>
              <a:gd name="csX24" fmla="*/ 5 w 671831"/>
              <a:gd name="csY24" fmla="*/ 358140 h 472440"/>
              <a:gd name="csX25" fmla="*/ 13340 w 671831"/>
              <a:gd name="csY25" fmla="*/ 400050 h 472440"/>
              <a:gd name="csX26" fmla="*/ 619130 w 671831"/>
              <a:gd name="csY26" fmla="*/ 472440 h 472440"/>
              <a:gd name="csX0" fmla="*/ 611510 w 671831"/>
              <a:gd name="csY0" fmla="*/ 468630 h 472440"/>
              <a:gd name="csX1" fmla="*/ 666755 w 671831"/>
              <a:gd name="csY1" fmla="*/ 426720 h 472440"/>
              <a:gd name="csX2" fmla="*/ 666755 w 671831"/>
              <a:gd name="csY2" fmla="*/ 333375 h 472440"/>
              <a:gd name="csX3" fmla="*/ 643895 w 671831"/>
              <a:gd name="csY3" fmla="*/ 306705 h 472440"/>
              <a:gd name="csX4" fmla="*/ 617225 w 671831"/>
              <a:gd name="csY4" fmla="*/ 259080 h 472440"/>
              <a:gd name="csX5" fmla="*/ 609605 w 671831"/>
              <a:gd name="csY5" fmla="*/ 182880 h 472440"/>
              <a:gd name="csX6" fmla="*/ 571505 w 671831"/>
              <a:gd name="csY6" fmla="*/ 152400 h 472440"/>
              <a:gd name="csX7" fmla="*/ 548645 w 671831"/>
              <a:gd name="csY7" fmla="*/ 121920 h 472440"/>
              <a:gd name="csX8" fmla="*/ 525785 w 671831"/>
              <a:gd name="csY8" fmla="*/ 99060 h 472440"/>
              <a:gd name="csX9" fmla="*/ 495305 w 671831"/>
              <a:gd name="csY9" fmla="*/ 45720 h 472440"/>
              <a:gd name="csX10" fmla="*/ 457205 w 671831"/>
              <a:gd name="csY10" fmla="*/ 7620 h 472440"/>
              <a:gd name="csX11" fmla="*/ 411485 w 671831"/>
              <a:gd name="csY11" fmla="*/ 0 h 472440"/>
              <a:gd name="csX12" fmla="*/ 358145 w 671831"/>
              <a:gd name="csY12" fmla="*/ 7620 h 472440"/>
              <a:gd name="csX13" fmla="*/ 297185 w 671831"/>
              <a:gd name="csY13" fmla="*/ 15240 h 472440"/>
              <a:gd name="csX14" fmla="*/ 266705 w 671831"/>
              <a:gd name="csY14" fmla="*/ 30480 h 472440"/>
              <a:gd name="csX15" fmla="*/ 182885 w 671831"/>
              <a:gd name="csY15" fmla="*/ 45720 h 472440"/>
              <a:gd name="csX16" fmla="*/ 60965 w 671831"/>
              <a:gd name="csY16" fmla="*/ 45720 h 472440"/>
              <a:gd name="csX17" fmla="*/ 7625 w 671831"/>
              <a:gd name="csY17" fmla="*/ 99060 h 472440"/>
              <a:gd name="csX18" fmla="*/ 7625 w 671831"/>
              <a:gd name="csY18" fmla="*/ 121920 h 472440"/>
              <a:gd name="csX19" fmla="*/ 68585 w 671831"/>
              <a:gd name="csY19" fmla="*/ 175260 h 472440"/>
              <a:gd name="csX20" fmla="*/ 60965 w 671831"/>
              <a:gd name="csY20" fmla="*/ 220980 h 472440"/>
              <a:gd name="csX21" fmla="*/ 38105 w 671831"/>
              <a:gd name="csY21" fmla="*/ 251460 h 472440"/>
              <a:gd name="csX22" fmla="*/ 22865 w 671831"/>
              <a:gd name="csY22" fmla="*/ 304800 h 472440"/>
              <a:gd name="csX23" fmla="*/ 15245 w 671831"/>
              <a:gd name="csY23" fmla="*/ 327660 h 472440"/>
              <a:gd name="csX24" fmla="*/ 5 w 671831"/>
              <a:gd name="csY24" fmla="*/ 358140 h 472440"/>
              <a:gd name="csX25" fmla="*/ 13340 w 671831"/>
              <a:gd name="csY25" fmla="*/ 400050 h 472440"/>
              <a:gd name="csX26" fmla="*/ 619130 w 671831"/>
              <a:gd name="csY26" fmla="*/ 472440 h 472440"/>
              <a:gd name="csX0" fmla="*/ 611510 w 671831"/>
              <a:gd name="csY0" fmla="*/ 468630 h 472440"/>
              <a:gd name="csX1" fmla="*/ 666755 w 671831"/>
              <a:gd name="csY1" fmla="*/ 426720 h 472440"/>
              <a:gd name="csX2" fmla="*/ 666755 w 671831"/>
              <a:gd name="csY2" fmla="*/ 333375 h 472440"/>
              <a:gd name="csX3" fmla="*/ 643895 w 671831"/>
              <a:gd name="csY3" fmla="*/ 306705 h 472440"/>
              <a:gd name="csX4" fmla="*/ 617225 w 671831"/>
              <a:gd name="csY4" fmla="*/ 259080 h 472440"/>
              <a:gd name="csX5" fmla="*/ 596270 w 671831"/>
              <a:gd name="csY5" fmla="*/ 234315 h 472440"/>
              <a:gd name="csX6" fmla="*/ 571505 w 671831"/>
              <a:gd name="csY6" fmla="*/ 152400 h 472440"/>
              <a:gd name="csX7" fmla="*/ 548645 w 671831"/>
              <a:gd name="csY7" fmla="*/ 121920 h 472440"/>
              <a:gd name="csX8" fmla="*/ 525785 w 671831"/>
              <a:gd name="csY8" fmla="*/ 99060 h 472440"/>
              <a:gd name="csX9" fmla="*/ 495305 w 671831"/>
              <a:gd name="csY9" fmla="*/ 45720 h 472440"/>
              <a:gd name="csX10" fmla="*/ 457205 w 671831"/>
              <a:gd name="csY10" fmla="*/ 7620 h 472440"/>
              <a:gd name="csX11" fmla="*/ 411485 w 671831"/>
              <a:gd name="csY11" fmla="*/ 0 h 472440"/>
              <a:gd name="csX12" fmla="*/ 358145 w 671831"/>
              <a:gd name="csY12" fmla="*/ 7620 h 472440"/>
              <a:gd name="csX13" fmla="*/ 297185 w 671831"/>
              <a:gd name="csY13" fmla="*/ 15240 h 472440"/>
              <a:gd name="csX14" fmla="*/ 266705 w 671831"/>
              <a:gd name="csY14" fmla="*/ 30480 h 472440"/>
              <a:gd name="csX15" fmla="*/ 182885 w 671831"/>
              <a:gd name="csY15" fmla="*/ 45720 h 472440"/>
              <a:gd name="csX16" fmla="*/ 60965 w 671831"/>
              <a:gd name="csY16" fmla="*/ 45720 h 472440"/>
              <a:gd name="csX17" fmla="*/ 7625 w 671831"/>
              <a:gd name="csY17" fmla="*/ 99060 h 472440"/>
              <a:gd name="csX18" fmla="*/ 7625 w 671831"/>
              <a:gd name="csY18" fmla="*/ 121920 h 472440"/>
              <a:gd name="csX19" fmla="*/ 68585 w 671831"/>
              <a:gd name="csY19" fmla="*/ 175260 h 472440"/>
              <a:gd name="csX20" fmla="*/ 60965 w 671831"/>
              <a:gd name="csY20" fmla="*/ 220980 h 472440"/>
              <a:gd name="csX21" fmla="*/ 38105 w 671831"/>
              <a:gd name="csY21" fmla="*/ 251460 h 472440"/>
              <a:gd name="csX22" fmla="*/ 22865 w 671831"/>
              <a:gd name="csY22" fmla="*/ 304800 h 472440"/>
              <a:gd name="csX23" fmla="*/ 15245 w 671831"/>
              <a:gd name="csY23" fmla="*/ 327660 h 472440"/>
              <a:gd name="csX24" fmla="*/ 5 w 671831"/>
              <a:gd name="csY24" fmla="*/ 358140 h 472440"/>
              <a:gd name="csX25" fmla="*/ 13340 w 671831"/>
              <a:gd name="csY25" fmla="*/ 400050 h 472440"/>
              <a:gd name="csX26" fmla="*/ 619130 w 671831"/>
              <a:gd name="csY26" fmla="*/ 472440 h 472440"/>
              <a:gd name="csX0" fmla="*/ 611510 w 671831"/>
              <a:gd name="csY0" fmla="*/ 468630 h 472440"/>
              <a:gd name="csX1" fmla="*/ 666755 w 671831"/>
              <a:gd name="csY1" fmla="*/ 426720 h 472440"/>
              <a:gd name="csX2" fmla="*/ 666755 w 671831"/>
              <a:gd name="csY2" fmla="*/ 333375 h 472440"/>
              <a:gd name="csX3" fmla="*/ 643895 w 671831"/>
              <a:gd name="csY3" fmla="*/ 306705 h 472440"/>
              <a:gd name="csX4" fmla="*/ 617225 w 671831"/>
              <a:gd name="csY4" fmla="*/ 259080 h 472440"/>
              <a:gd name="csX5" fmla="*/ 596270 w 671831"/>
              <a:gd name="csY5" fmla="*/ 234315 h 472440"/>
              <a:gd name="csX6" fmla="*/ 537215 w 671831"/>
              <a:gd name="csY6" fmla="*/ 167640 h 472440"/>
              <a:gd name="csX7" fmla="*/ 548645 w 671831"/>
              <a:gd name="csY7" fmla="*/ 121920 h 472440"/>
              <a:gd name="csX8" fmla="*/ 525785 w 671831"/>
              <a:gd name="csY8" fmla="*/ 99060 h 472440"/>
              <a:gd name="csX9" fmla="*/ 495305 w 671831"/>
              <a:gd name="csY9" fmla="*/ 45720 h 472440"/>
              <a:gd name="csX10" fmla="*/ 457205 w 671831"/>
              <a:gd name="csY10" fmla="*/ 7620 h 472440"/>
              <a:gd name="csX11" fmla="*/ 411485 w 671831"/>
              <a:gd name="csY11" fmla="*/ 0 h 472440"/>
              <a:gd name="csX12" fmla="*/ 358145 w 671831"/>
              <a:gd name="csY12" fmla="*/ 7620 h 472440"/>
              <a:gd name="csX13" fmla="*/ 297185 w 671831"/>
              <a:gd name="csY13" fmla="*/ 15240 h 472440"/>
              <a:gd name="csX14" fmla="*/ 266705 w 671831"/>
              <a:gd name="csY14" fmla="*/ 30480 h 472440"/>
              <a:gd name="csX15" fmla="*/ 182885 w 671831"/>
              <a:gd name="csY15" fmla="*/ 45720 h 472440"/>
              <a:gd name="csX16" fmla="*/ 60965 w 671831"/>
              <a:gd name="csY16" fmla="*/ 45720 h 472440"/>
              <a:gd name="csX17" fmla="*/ 7625 w 671831"/>
              <a:gd name="csY17" fmla="*/ 99060 h 472440"/>
              <a:gd name="csX18" fmla="*/ 7625 w 671831"/>
              <a:gd name="csY18" fmla="*/ 121920 h 472440"/>
              <a:gd name="csX19" fmla="*/ 68585 w 671831"/>
              <a:gd name="csY19" fmla="*/ 175260 h 472440"/>
              <a:gd name="csX20" fmla="*/ 60965 w 671831"/>
              <a:gd name="csY20" fmla="*/ 220980 h 472440"/>
              <a:gd name="csX21" fmla="*/ 38105 w 671831"/>
              <a:gd name="csY21" fmla="*/ 251460 h 472440"/>
              <a:gd name="csX22" fmla="*/ 22865 w 671831"/>
              <a:gd name="csY22" fmla="*/ 304800 h 472440"/>
              <a:gd name="csX23" fmla="*/ 15245 w 671831"/>
              <a:gd name="csY23" fmla="*/ 327660 h 472440"/>
              <a:gd name="csX24" fmla="*/ 5 w 671831"/>
              <a:gd name="csY24" fmla="*/ 358140 h 472440"/>
              <a:gd name="csX25" fmla="*/ 13340 w 671831"/>
              <a:gd name="csY25" fmla="*/ 400050 h 472440"/>
              <a:gd name="csX26" fmla="*/ 619130 w 671831"/>
              <a:gd name="csY26" fmla="*/ 472440 h 472440"/>
              <a:gd name="csX0" fmla="*/ 611510 w 671831"/>
              <a:gd name="csY0" fmla="*/ 468630 h 472440"/>
              <a:gd name="csX1" fmla="*/ 666755 w 671831"/>
              <a:gd name="csY1" fmla="*/ 426720 h 472440"/>
              <a:gd name="csX2" fmla="*/ 666755 w 671831"/>
              <a:gd name="csY2" fmla="*/ 333375 h 472440"/>
              <a:gd name="csX3" fmla="*/ 643895 w 671831"/>
              <a:gd name="csY3" fmla="*/ 306705 h 472440"/>
              <a:gd name="csX4" fmla="*/ 617225 w 671831"/>
              <a:gd name="csY4" fmla="*/ 259080 h 472440"/>
              <a:gd name="csX5" fmla="*/ 596270 w 671831"/>
              <a:gd name="csY5" fmla="*/ 234315 h 472440"/>
              <a:gd name="csX6" fmla="*/ 537215 w 671831"/>
              <a:gd name="csY6" fmla="*/ 167640 h 472440"/>
              <a:gd name="csX7" fmla="*/ 527690 w 671831"/>
              <a:gd name="csY7" fmla="*/ 135255 h 472440"/>
              <a:gd name="csX8" fmla="*/ 525785 w 671831"/>
              <a:gd name="csY8" fmla="*/ 99060 h 472440"/>
              <a:gd name="csX9" fmla="*/ 495305 w 671831"/>
              <a:gd name="csY9" fmla="*/ 45720 h 472440"/>
              <a:gd name="csX10" fmla="*/ 457205 w 671831"/>
              <a:gd name="csY10" fmla="*/ 7620 h 472440"/>
              <a:gd name="csX11" fmla="*/ 411485 w 671831"/>
              <a:gd name="csY11" fmla="*/ 0 h 472440"/>
              <a:gd name="csX12" fmla="*/ 358145 w 671831"/>
              <a:gd name="csY12" fmla="*/ 7620 h 472440"/>
              <a:gd name="csX13" fmla="*/ 297185 w 671831"/>
              <a:gd name="csY13" fmla="*/ 15240 h 472440"/>
              <a:gd name="csX14" fmla="*/ 266705 w 671831"/>
              <a:gd name="csY14" fmla="*/ 30480 h 472440"/>
              <a:gd name="csX15" fmla="*/ 182885 w 671831"/>
              <a:gd name="csY15" fmla="*/ 45720 h 472440"/>
              <a:gd name="csX16" fmla="*/ 60965 w 671831"/>
              <a:gd name="csY16" fmla="*/ 45720 h 472440"/>
              <a:gd name="csX17" fmla="*/ 7625 w 671831"/>
              <a:gd name="csY17" fmla="*/ 99060 h 472440"/>
              <a:gd name="csX18" fmla="*/ 7625 w 671831"/>
              <a:gd name="csY18" fmla="*/ 121920 h 472440"/>
              <a:gd name="csX19" fmla="*/ 68585 w 671831"/>
              <a:gd name="csY19" fmla="*/ 175260 h 472440"/>
              <a:gd name="csX20" fmla="*/ 60965 w 671831"/>
              <a:gd name="csY20" fmla="*/ 220980 h 472440"/>
              <a:gd name="csX21" fmla="*/ 38105 w 671831"/>
              <a:gd name="csY21" fmla="*/ 251460 h 472440"/>
              <a:gd name="csX22" fmla="*/ 22865 w 671831"/>
              <a:gd name="csY22" fmla="*/ 304800 h 472440"/>
              <a:gd name="csX23" fmla="*/ 15245 w 671831"/>
              <a:gd name="csY23" fmla="*/ 327660 h 472440"/>
              <a:gd name="csX24" fmla="*/ 5 w 671831"/>
              <a:gd name="csY24" fmla="*/ 358140 h 472440"/>
              <a:gd name="csX25" fmla="*/ 13340 w 671831"/>
              <a:gd name="csY25" fmla="*/ 400050 h 472440"/>
              <a:gd name="csX26" fmla="*/ 619130 w 671831"/>
              <a:gd name="csY26" fmla="*/ 472440 h 472440"/>
              <a:gd name="csX0" fmla="*/ 611510 w 671831"/>
              <a:gd name="csY0" fmla="*/ 468630 h 472440"/>
              <a:gd name="csX1" fmla="*/ 666755 w 671831"/>
              <a:gd name="csY1" fmla="*/ 426720 h 472440"/>
              <a:gd name="csX2" fmla="*/ 666755 w 671831"/>
              <a:gd name="csY2" fmla="*/ 333375 h 472440"/>
              <a:gd name="csX3" fmla="*/ 643895 w 671831"/>
              <a:gd name="csY3" fmla="*/ 306705 h 472440"/>
              <a:gd name="csX4" fmla="*/ 617225 w 671831"/>
              <a:gd name="csY4" fmla="*/ 259080 h 472440"/>
              <a:gd name="csX5" fmla="*/ 596270 w 671831"/>
              <a:gd name="csY5" fmla="*/ 234315 h 472440"/>
              <a:gd name="csX6" fmla="*/ 537215 w 671831"/>
              <a:gd name="csY6" fmla="*/ 167640 h 472440"/>
              <a:gd name="csX7" fmla="*/ 527690 w 671831"/>
              <a:gd name="csY7" fmla="*/ 135255 h 472440"/>
              <a:gd name="csX8" fmla="*/ 493400 w 671831"/>
              <a:gd name="csY8" fmla="*/ 100965 h 472440"/>
              <a:gd name="csX9" fmla="*/ 495305 w 671831"/>
              <a:gd name="csY9" fmla="*/ 45720 h 472440"/>
              <a:gd name="csX10" fmla="*/ 457205 w 671831"/>
              <a:gd name="csY10" fmla="*/ 7620 h 472440"/>
              <a:gd name="csX11" fmla="*/ 411485 w 671831"/>
              <a:gd name="csY11" fmla="*/ 0 h 472440"/>
              <a:gd name="csX12" fmla="*/ 358145 w 671831"/>
              <a:gd name="csY12" fmla="*/ 7620 h 472440"/>
              <a:gd name="csX13" fmla="*/ 297185 w 671831"/>
              <a:gd name="csY13" fmla="*/ 15240 h 472440"/>
              <a:gd name="csX14" fmla="*/ 266705 w 671831"/>
              <a:gd name="csY14" fmla="*/ 30480 h 472440"/>
              <a:gd name="csX15" fmla="*/ 182885 w 671831"/>
              <a:gd name="csY15" fmla="*/ 45720 h 472440"/>
              <a:gd name="csX16" fmla="*/ 60965 w 671831"/>
              <a:gd name="csY16" fmla="*/ 45720 h 472440"/>
              <a:gd name="csX17" fmla="*/ 7625 w 671831"/>
              <a:gd name="csY17" fmla="*/ 99060 h 472440"/>
              <a:gd name="csX18" fmla="*/ 7625 w 671831"/>
              <a:gd name="csY18" fmla="*/ 121920 h 472440"/>
              <a:gd name="csX19" fmla="*/ 68585 w 671831"/>
              <a:gd name="csY19" fmla="*/ 175260 h 472440"/>
              <a:gd name="csX20" fmla="*/ 60965 w 671831"/>
              <a:gd name="csY20" fmla="*/ 220980 h 472440"/>
              <a:gd name="csX21" fmla="*/ 38105 w 671831"/>
              <a:gd name="csY21" fmla="*/ 251460 h 472440"/>
              <a:gd name="csX22" fmla="*/ 22865 w 671831"/>
              <a:gd name="csY22" fmla="*/ 304800 h 472440"/>
              <a:gd name="csX23" fmla="*/ 15245 w 671831"/>
              <a:gd name="csY23" fmla="*/ 327660 h 472440"/>
              <a:gd name="csX24" fmla="*/ 5 w 671831"/>
              <a:gd name="csY24" fmla="*/ 358140 h 472440"/>
              <a:gd name="csX25" fmla="*/ 13340 w 671831"/>
              <a:gd name="csY25" fmla="*/ 400050 h 472440"/>
              <a:gd name="csX26" fmla="*/ 619130 w 671831"/>
              <a:gd name="csY26" fmla="*/ 472440 h 472440"/>
              <a:gd name="csX0" fmla="*/ 611510 w 671831"/>
              <a:gd name="csY0" fmla="*/ 468630 h 472440"/>
              <a:gd name="csX1" fmla="*/ 666755 w 671831"/>
              <a:gd name="csY1" fmla="*/ 426720 h 472440"/>
              <a:gd name="csX2" fmla="*/ 666755 w 671831"/>
              <a:gd name="csY2" fmla="*/ 333375 h 472440"/>
              <a:gd name="csX3" fmla="*/ 643895 w 671831"/>
              <a:gd name="csY3" fmla="*/ 306705 h 472440"/>
              <a:gd name="csX4" fmla="*/ 617225 w 671831"/>
              <a:gd name="csY4" fmla="*/ 259080 h 472440"/>
              <a:gd name="csX5" fmla="*/ 596270 w 671831"/>
              <a:gd name="csY5" fmla="*/ 234315 h 472440"/>
              <a:gd name="csX6" fmla="*/ 537215 w 671831"/>
              <a:gd name="csY6" fmla="*/ 167640 h 472440"/>
              <a:gd name="csX7" fmla="*/ 527690 w 671831"/>
              <a:gd name="csY7" fmla="*/ 135255 h 472440"/>
              <a:gd name="csX8" fmla="*/ 493400 w 671831"/>
              <a:gd name="csY8" fmla="*/ 100965 h 472440"/>
              <a:gd name="csX9" fmla="*/ 464825 w 671831"/>
              <a:gd name="csY9" fmla="*/ 64770 h 472440"/>
              <a:gd name="csX10" fmla="*/ 457205 w 671831"/>
              <a:gd name="csY10" fmla="*/ 7620 h 472440"/>
              <a:gd name="csX11" fmla="*/ 411485 w 671831"/>
              <a:gd name="csY11" fmla="*/ 0 h 472440"/>
              <a:gd name="csX12" fmla="*/ 358145 w 671831"/>
              <a:gd name="csY12" fmla="*/ 7620 h 472440"/>
              <a:gd name="csX13" fmla="*/ 297185 w 671831"/>
              <a:gd name="csY13" fmla="*/ 15240 h 472440"/>
              <a:gd name="csX14" fmla="*/ 266705 w 671831"/>
              <a:gd name="csY14" fmla="*/ 30480 h 472440"/>
              <a:gd name="csX15" fmla="*/ 182885 w 671831"/>
              <a:gd name="csY15" fmla="*/ 45720 h 472440"/>
              <a:gd name="csX16" fmla="*/ 60965 w 671831"/>
              <a:gd name="csY16" fmla="*/ 45720 h 472440"/>
              <a:gd name="csX17" fmla="*/ 7625 w 671831"/>
              <a:gd name="csY17" fmla="*/ 99060 h 472440"/>
              <a:gd name="csX18" fmla="*/ 7625 w 671831"/>
              <a:gd name="csY18" fmla="*/ 121920 h 472440"/>
              <a:gd name="csX19" fmla="*/ 68585 w 671831"/>
              <a:gd name="csY19" fmla="*/ 175260 h 472440"/>
              <a:gd name="csX20" fmla="*/ 60965 w 671831"/>
              <a:gd name="csY20" fmla="*/ 220980 h 472440"/>
              <a:gd name="csX21" fmla="*/ 38105 w 671831"/>
              <a:gd name="csY21" fmla="*/ 251460 h 472440"/>
              <a:gd name="csX22" fmla="*/ 22865 w 671831"/>
              <a:gd name="csY22" fmla="*/ 304800 h 472440"/>
              <a:gd name="csX23" fmla="*/ 15245 w 671831"/>
              <a:gd name="csY23" fmla="*/ 327660 h 472440"/>
              <a:gd name="csX24" fmla="*/ 5 w 671831"/>
              <a:gd name="csY24" fmla="*/ 358140 h 472440"/>
              <a:gd name="csX25" fmla="*/ 13340 w 671831"/>
              <a:gd name="csY25" fmla="*/ 400050 h 472440"/>
              <a:gd name="csX26" fmla="*/ 619130 w 671831"/>
              <a:gd name="csY26" fmla="*/ 472440 h 472440"/>
              <a:gd name="csX0" fmla="*/ 611510 w 671831"/>
              <a:gd name="csY0" fmla="*/ 468630 h 472440"/>
              <a:gd name="csX1" fmla="*/ 666755 w 671831"/>
              <a:gd name="csY1" fmla="*/ 426720 h 472440"/>
              <a:gd name="csX2" fmla="*/ 666755 w 671831"/>
              <a:gd name="csY2" fmla="*/ 333375 h 472440"/>
              <a:gd name="csX3" fmla="*/ 643895 w 671831"/>
              <a:gd name="csY3" fmla="*/ 306705 h 472440"/>
              <a:gd name="csX4" fmla="*/ 617225 w 671831"/>
              <a:gd name="csY4" fmla="*/ 259080 h 472440"/>
              <a:gd name="csX5" fmla="*/ 596270 w 671831"/>
              <a:gd name="csY5" fmla="*/ 234315 h 472440"/>
              <a:gd name="csX6" fmla="*/ 537215 w 671831"/>
              <a:gd name="csY6" fmla="*/ 167640 h 472440"/>
              <a:gd name="csX7" fmla="*/ 527690 w 671831"/>
              <a:gd name="csY7" fmla="*/ 135255 h 472440"/>
              <a:gd name="csX8" fmla="*/ 493400 w 671831"/>
              <a:gd name="csY8" fmla="*/ 100965 h 472440"/>
              <a:gd name="csX9" fmla="*/ 464825 w 671831"/>
              <a:gd name="csY9" fmla="*/ 64770 h 472440"/>
              <a:gd name="csX10" fmla="*/ 440060 w 671831"/>
              <a:gd name="csY10" fmla="*/ 36195 h 472440"/>
              <a:gd name="csX11" fmla="*/ 411485 w 671831"/>
              <a:gd name="csY11" fmla="*/ 0 h 472440"/>
              <a:gd name="csX12" fmla="*/ 358145 w 671831"/>
              <a:gd name="csY12" fmla="*/ 7620 h 472440"/>
              <a:gd name="csX13" fmla="*/ 297185 w 671831"/>
              <a:gd name="csY13" fmla="*/ 15240 h 472440"/>
              <a:gd name="csX14" fmla="*/ 266705 w 671831"/>
              <a:gd name="csY14" fmla="*/ 30480 h 472440"/>
              <a:gd name="csX15" fmla="*/ 182885 w 671831"/>
              <a:gd name="csY15" fmla="*/ 45720 h 472440"/>
              <a:gd name="csX16" fmla="*/ 60965 w 671831"/>
              <a:gd name="csY16" fmla="*/ 45720 h 472440"/>
              <a:gd name="csX17" fmla="*/ 7625 w 671831"/>
              <a:gd name="csY17" fmla="*/ 99060 h 472440"/>
              <a:gd name="csX18" fmla="*/ 7625 w 671831"/>
              <a:gd name="csY18" fmla="*/ 121920 h 472440"/>
              <a:gd name="csX19" fmla="*/ 68585 w 671831"/>
              <a:gd name="csY19" fmla="*/ 175260 h 472440"/>
              <a:gd name="csX20" fmla="*/ 60965 w 671831"/>
              <a:gd name="csY20" fmla="*/ 220980 h 472440"/>
              <a:gd name="csX21" fmla="*/ 38105 w 671831"/>
              <a:gd name="csY21" fmla="*/ 251460 h 472440"/>
              <a:gd name="csX22" fmla="*/ 22865 w 671831"/>
              <a:gd name="csY22" fmla="*/ 304800 h 472440"/>
              <a:gd name="csX23" fmla="*/ 15245 w 671831"/>
              <a:gd name="csY23" fmla="*/ 327660 h 472440"/>
              <a:gd name="csX24" fmla="*/ 5 w 671831"/>
              <a:gd name="csY24" fmla="*/ 358140 h 472440"/>
              <a:gd name="csX25" fmla="*/ 13340 w 671831"/>
              <a:gd name="csY25" fmla="*/ 400050 h 472440"/>
              <a:gd name="csX26" fmla="*/ 619130 w 671831"/>
              <a:gd name="csY26" fmla="*/ 472440 h 472440"/>
              <a:gd name="csX0" fmla="*/ 611510 w 671831"/>
              <a:gd name="csY0" fmla="*/ 461010 h 464820"/>
              <a:gd name="csX1" fmla="*/ 666755 w 671831"/>
              <a:gd name="csY1" fmla="*/ 419100 h 464820"/>
              <a:gd name="csX2" fmla="*/ 666755 w 671831"/>
              <a:gd name="csY2" fmla="*/ 325755 h 464820"/>
              <a:gd name="csX3" fmla="*/ 643895 w 671831"/>
              <a:gd name="csY3" fmla="*/ 299085 h 464820"/>
              <a:gd name="csX4" fmla="*/ 617225 w 671831"/>
              <a:gd name="csY4" fmla="*/ 251460 h 464820"/>
              <a:gd name="csX5" fmla="*/ 596270 w 671831"/>
              <a:gd name="csY5" fmla="*/ 226695 h 464820"/>
              <a:gd name="csX6" fmla="*/ 537215 w 671831"/>
              <a:gd name="csY6" fmla="*/ 160020 h 464820"/>
              <a:gd name="csX7" fmla="*/ 527690 w 671831"/>
              <a:gd name="csY7" fmla="*/ 127635 h 464820"/>
              <a:gd name="csX8" fmla="*/ 493400 w 671831"/>
              <a:gd name="csY8" fmla="*/ 93345 h 464820"/>
              <a:gd name="csX9" fmla="*/ 464825 w 671831"/>
              <a:gd name="csY9" fmla="*/ 57150 h 464820"/>
              <a:gd name="csX10" fmla="*/ 440060 w 671831"/>
              <a:gd name="csY10" fmla="*/ 28575 h 464820"/>
              <a:gd name="csX11" fmla="*/ 411485 w 671831"/>
              <a:gd name="csY11" fmla="*/ 20955 h 464820"/>
              <a:gd name="csX12" fmla="*/ 358145 w 671831"/>
              <a:gd name="csY12" fmla="*/ 0 h 464820"/>
              <a:gd name="csX13" fmla="*/ 297185 w 671831"/>
              <a:gd name="csY13" fmla="*/ 7620 h 464820"/>
              <a:gd name="csX14" fmla="*/ 266705 w 671831"/>
              <a:gd name="csY14" fmla="*/ 22860 h 464820"/>
              <a:gd name="csX15" fmla="*/ 182885 w 671831"/>
              <a:gd name="csY15" fmla="*/ 38100 h 464820"/>
              <a:gd name="csX16" fmla="*/ 60965 w 671831"/>
              <a:gd name="csY16" fmla="*/ 38100 h 464820"/>
              <a:gd name="csX17" fmla="*/ 7625 w 671831"/>
              <a:gd name="csY17" fmla="*/ 91440 h 464820"/>
              <a:gd name="csX18" fmla="*/ 7625 w 671831"/>
              <a:gd name="csY18" fmla="*/ 114300 h 464820"/>
              <a:gd name="csX19" fmla="*/ 68585 w 671831"/>
              <a:gd name="csY19" fmla="*/ 167640 h 464820"/>
              <a:gd name="csX20" fmla="*/ 60965 w 671831"/>
              <a:gd name="csY20" fmla="*/ 213360 h 464820"/>
              <a:gd name="csX21" fmla="*/ 38105 w 671831"/>
              <a:gd name="csY21" fmla="*/ 243840 h 464820"/>
              <a:gd name="csX22" fmla="*/ 22865 w 671831"/>
              <a:gd name="csY22" fmla="*/ 297180 h 464820"/>
              <a:gd name="csX23" fmla="*/ 15245 w 671831"/>
              <a:gd name="csY23" fmla="*/ 320040 h 464820"/>
              <a:gd name="csX24" fmla="*/ 5 w 671831"/>
              <a:gd name="csY24" fmla="*/ 350520 h 464820"/>
              <a:gd name="csX25" fmla="*/ 13340 w 671831"/>
              <a:gd name="csY25" fmla="*/ 392430 h 464820"/>
              <a:gd name="csX26" fmla="*/ 619130 w 671831"/>
              <a:gd name="csY26" fmla="*/ 464820 h 464820"/>
              <a:gd name="csX0" fmla="*/ 611510 w 671831"/>
              <a:gd name="csY0" fmla="*/ 453700 h 457510"/>
              <a:gd name="csX1" fmla="*/ 666755 w 671831"/>
              <a:gd name="csY1" fmla="*/ 411790 h 457510"/>
              <a:gd name="csX2" fmla="*/ 666755 w 671831"/>
              <a:gd name="csY2" fmla="*/ 318445 h 457510"/>
              <a:gd name="csX3" fmla="*/ 643895 w 671831"/>
              <a:gd name="csY3" fmla="*/ 291775 h 457510"/>
              <a:gd name="csX4" fmla="*/ 617225 w 671831"/>
              <a:gd name="csY4" fmla="*/ 244150 h 457510"/>
              <a:gd name="csX5" fmla="*/ 596270 w 671831"/>
              <a:gd name="csY5" fmla="*/ 219385 h 457510"/>
              <a:gd name="csX6" fmla="*/ 537215 w 671831"/>
              <a:gd name="csY6" fmla="*/ 152710 h 457510"/>
              <a:gd name="csX7" fmla="*/ 527690 w 671831"/>
              <a:gd name="csY7" fmla="*/ 120325 h 457510"/>
              <a:gd name="csX8" fmla="*/ 493400 w 671831"/>
              <a:gd name="csY8" fmla="*/ 86035 h 457510"/>
              <a:gd name="csX9" fmla="*/ 464825 w 671831"/>
              <a:gd name="csY9" fmla="*/ 49840 h 457510"/>
              <a:gd name="csX10" fmla="*/ 440060 w 671831"/>
              <a:gd name="csY10" fmla="*/ 21265 h 457510"/>
              <a:gd name="csX11" fmla="*/ 411485 w 671831"/>
              <a:gd name="csY11" fmla="*/ 13645 h 457510"/>
              <a:gd name="csX12" fmla="*/ 358145 w 671831"/>
              <a:gd name="csY12" fmla="*/ 30790 h 457510"/>
              <a:gd name="csX13" fmla="*/ 297185 w 671831"/>
              <a:gd name="csY13" fmla="*/ 310 h 457510"/>
              <a:gd name="csX14" fmla="*/ 266705 w 671831"/>
              <a:gd name="csY14" fmla="*/ 15550 h 457510"/>
              <a:gd name="csX15" fmla="*/ 182885 w 671831"/>
              <a:gd name="csY15" fmla="*/ 30790 h 457510"/>
              <a:gd name="csX16" fmla="*/ 60965 w 671831"/>
              <a:gd name="csY16" fmla="*/ 30790 h 457510"/>
              <a:gd name="csX17" fmla="*/ 7625 w 671831"/>
              <a:gd name="csY17" fmla="*/ 84130 h 457510"/>
              <a:gd name="csX18" fmla="*/ 7625 w 671831"/>
              <a:gd name="csY18" fmla="*/ 106990 h 457510"/>
              <a:gd name="csX19" fmla="*/ 68585 w 671831"/>
              <a:gd name="csY19" fmla="*/ 160330 h 457510"/>
              <a:gd name="csX20" fmla="*/ 60965 w 671831"/>
              <a:gd name="csY20" fmla="*/ 206050 h 457510"/>
              <a:gd name="csX21" fmla="*/ 38105 w 671831"/>
              <a:gd name="csY21" fmla="*/ 236530 h 457510"/>
              <a:gd name="csX22" fmla="*/ 22865 w 671831"/>
              <a:gd name="csY22" fmla="*/ 289870 h 457510"/>
              <a:gd name="csX23" fmla="*/ 15245 w 671831"/>
              <a:gd name="csY23" fmla="*/ 312730 h 457510"/>
              <a:gd name="csX24" fmla="*/ 5 w 671831"/>
              <a:gd name="csY24" fmla="*/ 343210 h 457510"/>
              <a:gd name="csX25" fmla="*/ 13340 w 671831"/>
              <a:gd name="csY25" fmla="*/ 385120 h 457510"/>
              <a:gd name="csX26" fmla="*/ 619130 w 671831"/>
              <a:gd name="csY26" fmla="*/ 457510 h 457510"/>
              <a:gd name="csX0" fmla="*/ 611510 w 671831"/>
              <a:gd name="csY0" fmla="*/ 440055 h 443865"/>
              <a:gd name="csX1" fmla="*/ 666755 w 671831"/>
              <a:gd name="csY1" fmla="*/ 398145 h 443865"/>
              <a:gd name="csX2" fmla="*/ 666755 w 671831"/>
              <a:gd name="csY2" fmla="*/ 304800 h 443865"/>
              <a:gd name="csX3" fmla="*/ 643895 w 671831"/>
              <a:gd name="csY3" fmla="*/ 278130 h 443865"/>
              <a:gd name="csX4" fmla="*/ 617225 w 671831"/>
              <a:gd name="csY4" fmla="*/ 230505 h 443865"/>
              <a:gd name="csX5" fmla="*/ 596270 w 671831"/>
              <a:gd name="csY5" fmla="*/ 205740 h 443865"/>
              <a:gd name="csX6" fmla="*/ 537215 w 671831"/>
              <a:gd name="csY6" fmla="*/ 139065 h 443865"/>
              <a:gd name="csX7" fmla="*/ 527690 w 671831"/>
              <a:gd name="csY7" fmla="*/ 106680 h 443865"/>
              <a:gd name="csX8" fmla="*/ 493400 w 671831"/>
              <a:gd name="csY8" fmla="*/ 72390 h 443865"/>
              <a:gd name="csX9" fmla="*/ 464825 w 671831"/>
              <a:gd name="csY9" fmla="*/ 36195 h 443865"/>
              <a:gd name="csX10" fmla="*/ 440060 w 671831"/>
              <a:gd name="csY10" fmla="*/ 7620 h 443865"/>
              <a:gd name="csX11" fmla="*/ 411485 w 671831"/>
              <a:gd name="csY11" fmla="*/ 0 h 443865"/>
              <a:gd name="csX12" fmla="*/ 358145 w 671831"/>
              <a:gd name="csY12" fmla="*/ 17145 h 443865"/>
              <a:gd name="csX13" fmla="*/ 297185 w 671831"/>
              <a:gd name="csY13" fmla="*/ 34290 h 443865"/>
              <a:gd name="csX14" fmla="*/ 266705 w 671831"/>
              <a:gd name="csY14" fmla="*/ 1905 h 443865"/>
              <a:gd name="csX15" fmla="*/ 182885 w 671831"/>
              <a:gd name="csY15" fmla="*/ 17145 h 443865"/>
              <a:gd name="csX16" fmla="*/ 60965 w 671831"/>
              <a:gd name="csY16" fmla="*/ 17145 h 443865"/>
              <a:gd name="csX17" fmla="*/ 7625 w 671831"/>
              <a:gd name="csY17" fmla="*/ 70485 h 443865"/>
              <a:gd name="csX18" fmla="*/ 7625 w 671831"/>
              <a:gd name="csY18" fmla="*/ 93345 h 443865"/>
              <a:gd name="csX19" fmla="*/ 68585 w 671831"/>
              <a:gd name="csY19" fmla="*/ 146685 h 443865"/>
              <a:gd name="csX20" fmla="*/ 60965 w 671831"/>
              <a:gd name="csY20" fmla="*/ 192405 h 443865"/>
              <a:gd name="csX21" fmla="*/ 38105 w 671831"/>
              <a:gd name="csY21" fmla="*/ 222885 h 443865"/>
              <a:gd name="csX22" fmla="*/ 22865 w 671831"/>
              <a:gd name="csY22" fmla="*/ 276225 h 443865"/>
              <a:gd name="csX23" fmla="*/ 15245 w 671831"/>
              <a:gd name="csY23" fmla="*/ 299085 h 443865"/>
              <a:gd name="csX24" fmla="*/ 5 w 671831"/>
              <a:gd name="csY24" fmla="*/ 329565 h 443865"/>
              <a:gd name="csX25" fmla="*/ 13340 w 671831"/>
              <a:gd name="csY25" fmla="*/ 371475 h 443865"/>
              <a:gd name="csX26" fmla="*/ 619130 w 671831"/>
              <a:gd name="csY26" fmla="*/ 443865 h 443865"/>
              <a:gd name="csX0" fmla="*/ 611510 w 671831"/>
              <a:gd name="csY0" fmla="*/ 440055 h 443865"/>
              <a:gd name="csX1" fmla="*/ 666755 w 671831"/>
              <a:gd name="csY1" fmla="*/ 398145 h 443865"/>
              <a:gd name="csX2" fmla="*/ 666755 w 671831"/>
              <a:gd name="csY2" fmla="*/ 304800 h 443865"/>
              <a:gd name="csX3" fmla="*/ 643895 w 671831"/>
              <a:gd name="csY3" fmla="*/ 278130 h 443865"/>
              <a:gd name="csX4" fmla="*/ 617225 w 671831"/>
              <a:gd name="csY4" fmla="*/ 230505 h 443865"/>
              <a:gd name="csX5" fmla="*/ 596270 w 671831"/>
              <a:gd name="csY5" fmla="*/ 205740 h 443865"/>
              <a:gd name="csX6" fmla="*/ 537215 w 671831"/>
              <a:gd name="csY6" fmla="*/ 139065 h 443865"/>
              <a:gd name="csX7" fmla="*/ 527690 w 671831"/>
              <a:gd name="csY7" fmla="*/ 106680 h 443865"/>
              <a:gd name="csX8" fmla="*/ 493400 w 671831"/>
              <a:gd name="csY8" fmla="*/ 72390 h 443865"/>
              <a:gd name="csX9" fmla="*/ 464825 w 671831"/>
              <a:gd name="csY9" fmla="*/ 36195 h 443865"/>
              <a:gd name="csX10" fmla="*/ 440060 w 671831"/>
              <a:gd name="csY10" fmla="*/ 7620 h 443865"/>
              <a:gd name="csX11" fmla="*/ 411485 w 671831"/>
              <a:gd name="csY11" fmla="*/ 0 h 443865"/>
              <a:gd name="csX12" fmla="*/ 358145 w 671831"/>
              <a:gd name="csY12" fmla="*/ 17145 h 443865"/>
              <a:gd name="csX13" fmla="*/ 297185 w 671831"/>
              <a:gd name="csY13" fmla="*/ 34290 h 443865"/>
              <a:gd name="csX14" fmla="*/ 255275 w 671831"/>
              <a:gd name="csY14" fmla="*/ 28575 h 443865"/>
              <a:gd name="csX15" fmla="*/ 182885 w 671831"/>
              <a:gd name="csY15" fmla="*/ 17145 h 443865"/>
              <a:gd name="csX16" fmla="*/ 60965 w 671831"/>
              <a:gd name="csY16" fmla="*/ 17145 h 443865"/>
              <a:gd name="csX17" fmla="*/ 7625 w 671831"/>
              <a:gd name="csY17" fmla="*/ 70485 h 443865"/>
              <a:gd name="csX18" fmla="*/ 7625 w 671831"/>
              <a:gd name="csY18" fmla="*/ 93345 h 443865"/>
              <a:gd name="csX19" fmla="*/ 68585 w 671831"/>
              <a:gd name="csY19" fmla="*/ 146685 h 443865"/>
              <a:gd name="csX20" fmla="*/ 60965 w 671831"/>
              <a:gd name="csY20" fmla="*/ 192405 h 443865"/>
              <a:gd name="csX21" fmla="*/ 38105 w 671831"/>
              <a:gd name="csY21" fmla="*/ 222885 h 443865"/>
              <a:gd name="csX22" fmla="*/ 22865 w 671831"/>
              <a:gd name="csY22" fmla="*/ 276225 h 443865"/>
              <a:gd name="csX23" fmla="*/ 15245 w 671831"/>
              <a:gd name="csY23" fmla="*/ 299085 h 443865"/>
              <a:gd name="csX24" fmla="*/ 5 w 671831"/>
              <a:gd name="csY24" fmla="*/ 329565 h 443865"/>
              <a:gd name="csX25" fmla="*/ 13340 w 671831"/>
              <a:gd name="csY25" fmla="*/ 371475 h 443865"/>
              <a:gd name="csX26" fmla="*/ 619130 w 671831"/>
              <a:gd name="csY26" fmla="*/ 443865 h 443865"/>
              <a:gd name="csX0" fmla="*/ 611510 w 671831"/>
              <a:gd name="csY0" fmla="*/ 440055 h 443865"/>
              <a:gd name="csX1" fmla="*/ 666755 w 671831"/>
              <a:gd name="csY1" fmla="*/ 398145 h 443865"/>
              <a:gd name="csX2" fmla="*/ 666755 w 671831"/>
              <a:gd name="csY2" fmla="*/ 304800 h 443865"/>
              <a:gd name="csX3" fmla="*/ 643895 w 671831"/>
              <a:gd name="csY3" fmla="*/ 278130 h 443865"/>
              <a:gd name="csX4" fmla="*/ 617225 w 671831"/>
              <a:gd name="csY4" fmla="*/ 230505 h 443865"/>
              <a:gd name="csX5" fmla="*/ 596270 w 671831"/>
              <a:gd name="csY5" fmla="*/ 205740 h 443865"/>
              <a:gd name="csX6" fmla="*/ 537215 w 671831"/>
              <a:gd name="csY6" fmla="*/ 139065 h 443865"/>
              <a:gd name="csX7" fmla="*/ 527690 w 671831"/>
              <a:gd name="csY7" fmla="*/ 106680 h 443865"/>
              <a:gd name="csX8" fmla="*/ 493400 w 671831"/>
              <a:gd name="csY8" fmla="*/ 72390 h 443865"/>
              <a:gd name="csX9" fmla="*/ 464825 w 671831"/>
              <a:gd name="csY9" fmla="*/ 36195 h 443865"/>
              <a:gd name="csX10" fmla="*/ 440060 w 671831"/>
              <a:gd name="csY10" fmla="*/ 7620 h 443865"/>
              <a:gd name="csX11" fmla="*/ 411485 w 671831"/>
              <a:gd name="csY11" fmla="*/ 0 h 443865"/>
              <a:gd name="csX12" fmla="*/ 358145 w 671831"/>
              <a:gd name="csY12" fmla="*/ 17145 h 443865"/>
              <a:gd name="csX13" fmla="*/ 297185 w 671831"/>
              <a:gd name="csY13" fmla="*/ 34290 h 443865"/>
              <a:gd name="csX14" fmla="*/ 255275 w 671831"/>
              <a:gd name="csY14" fmla="*/ 28575 h 443865"/>
              <a:gd name="csX15" fmla="*/ 182885 w 671831"/>
              <a:gd name="csY15" fmla="*/ 17145 h 443865"/>
              <a:gd name="csX16" fmla="*/ 60965 w 671831"/>
              <a:gd name="csY16" fmla="*/ 17145 h 443865"/>
              <a:gd name="csX17" fmla="*/ 53345 w 671831"/>
              <a:gd name="csY17" fmla="*/ 59055 h 443865"/>
              <a:gd name="csX18" fmla="*/ 7625 w 671831"/>
              <a:gd name="csY18" fmla="*/ 93345 h 443865"/>
              <a:gd name="csX19" fmla="*/ 68585 w 671831"/>
              <a:gd name="csY19" fmla="*/ 146685 h 443865"/>
              <a:gd name="csX20" fmla="*/ 60965 w 671831"/>
              <a:gd name="csY20" fmla="*/ 192405 h 443865"/>
              <a:gd name="csX21" fmla="*/ 38105 w 671831"/>
              <a:gd name="csY21" fmla="*/ 222885 h 443865"/>
              <a:gd name="csX22" fmla="*/ 22865 w 671831"/>
              <a:gd name="csY22" fmla="*/ 276225 h 443865"/>
              <a:gd name="csX23" fmla="*/ 15245 w 671831"/>
              <a:gd name="csY23" fmla="*/ 299085 h 443865"/>
              <a:gd name="csX24" fmla="*/ 5 w 671831"/>
              <a:gd name="csY24" fmla="*/ 329565 h 443865"/>
              <a:gd name="csX25" fmla="*/ 13340 w 671831"/>
              <a:gd name="csY25" fmla="*/ 371475 h 443865"/>
              <a:gd name="csX26" fmla="*/ 619130 w 671831"/>
              <a:gd name="csY26" fmla="*/ 443865 h 443865"/>
              <a:gd name="csX0" fmla="*/ 611510 w 671831"/>
              <a:gd name="csY0" fmla="*/ 440055 h 443865"/>
              <a:gd name="csX1" fmla="*/ 666755 w 671831"/>
              <a:gd name="csY1" fmla="*/ 398145 h 443865"/>
              <a:gd name="csX2" fmla="*/ 666755 w 671831"/>
              <a:gd name="csY2" fmla="*/ 304800 h 443865"/>
              <a:gd name="csX3" fmla="*/ 643895 w 671831"/>
              <a:gd name="csY3" fmla="*/ 278130 h 443865"/>
              <a:gd name="csX4" fmla="*/ 617225 w 671831"/>
              <a:gd name="csY4" fmla="*/ 230505 h 443865"/>
              <a:gd name="csX5" fmla="*/ 596270 w 671831"/>
              <a:gd name="csY5" fmla="*/ 205740 h 443865"/>
              <a:gd name="csX6" fmla="*/ 537215 w 671831"/>
              <a:gd name="csY6" fmla="*/ 139065 h 443865"/>
              <a:gd name="csX7" fmla="*/ 527690 w 671831"/>
              <a:gd name="csY7" fmla="*/ 106680 h 443865"/>
              <a:gd name="csX8" fmla="*/ 493400 w 671831"/>
              <a:gd name="csY8" fmla="*/ 72390 h 443865"/>
              <a:gd name="csX9" fmla="*/ 464825 w 671831"/>
              <a:gd name="csY9" fmla="*/ 36195 h 443865"/>
              <a:gd name="csX10" fmla="*/ 440060 w 671831"/>
              <a:gd name="csY10" fmla="*/ 7620 h 443865"/>
              <a:gd name="csX11" fmla="*/ 411485 w 671831"/>
              <a:gd name="csY11" fmla="*/ 0 h 443865"/>
              <a:gd name="csX12" fmla="*/ 358145 w 671831"/>
              <a:gd name="csY12" fmla="*/ 17145 h 443865"/>
              <a:gd name="csX13" fmla="*/ 297185 w 671831"/>
              <a:gd name="csY13" fmla="*/ 34290 h 443865"/>
              <a:gd name="csX14" fmla="*/ 255275 w 671831"/>
              <a:gd name="csY14" fmla="*/ 28575 h 443865"/>
              <a:gd name="csX15" fmla="*/ 182885 w 671831"/>
              <a:gd name="csY15" fmla="*/ 17145 h 443865"/>
              <a:gd name="csX16" fmla="*/ 70490 w 671831"/>
              <a:gd name="csY16" fmla="*/ 17145 h 443865"/>
              <a:gd name="csX17" fmla="*/ 53345 w 671831"/>
              <a:gd name="csY17" fmla="*/ 59055 h 443865"/>
              <a:gd name="csX18" fmla="*/ 7625 w 671831"/>
              <a:gd name="csY18" fmla="*/ 93345 h 443865"/>
              <a:gd name="csX19" fmla="*/ 68585 w 671831"/>
              <a:gd name="csY19" fmla="*/ 146685 h 443865"/>
              <a:gd name="csX20" fmla="*/ 60965 w 671831"/>
              <a:gd name="csY20" fmla="*/ 192405 h 443865"/>
              <a:gd name="csX21" fmla="*/ 38105 w 671831"/>
              <a:gd name="csY21" fmla="*/ 222885 h 443865"/>
              <a:gd name="csX22" fmla="*/ 22865 w 671831"/>
              <a:gd name="csY22" fmla="*/ 276225 h 443865"/>
              <a:gd name="csX23" fmla="*/ 15245 w 671831"/>
              <a:gd name="csY23" fmla="*/ 299085 h 443865"/>
              <a:gd name="csX24" fmla="*/ 5 w 671831"/>
              <a:gd name="csY24" fmla="*/ 329565 h 443865"/>
              <a:gd name="csX25" fmla="*/ 13340 w 671831"/>
              <a:gd name="csY25" fmla="*/ 371475 h 443865"/>
              <a:gd name="csX26" fmla="*/ 619130 w 671831"/>
              <a:gd name="csY26" fmla="*/ 443865 h 443865"/>
              <a:gd name="csX0" fmla="*/ 611510 w 671831"/>
              <a:gd name="csY0" fmla="*/ 459192 h 463002"/>
              <a:gd name="csX1" fmla="*/ 666755 w 671831"/>
              <a:gd name="csY1" fmla="*/ 417282 h 463002"/>
              <a:gd name="csX2" fmla="*/ 666755 w 671831"/>
              <a:gd name="csY2" fmla="*/ 323937 h 463002"/>
              <a:gd name="csX3" fmla="*/ 643895 w 671831"/>
              <a:gd name="csY3" fmla="*/ 297267 h 463002"/>
              <a:gd name="csX4" fmla="*/ 617225 w 671831"/>
              <a:gd name="csY4" fmla="*/ 249642 h 463002"/>
              <a:gd name="csX5" fmla="*/ 596270 w 671831"/>
              <a:gd name="csY5" fmla="*/ 224877 h 463002"/>
              <a:gd name="csX6" fmla="*/ 537215 w 671831"/>
              <a:gd name="csY6" fmla="*/ 158202 h 463002"/>
              <a:gd name="csX7" fmla="*/ 527690 w 671831"/>
              <a:gd name="csY7" fmla="*/ 125817 h 463002"/>
              <a:gd name="csX8" fmla="*/ 493400 w 671831"/>
              <a:gd name="csY8" fmla="*/ 91527 h 463002"/>
              <a:gd name="csX9" fmla="*/ 464825 w 671831"/>
              <a:gd name="csY9" fmla="*/ 55332 h 463002"/>
              <a:gd name="csX10" fmla="*/ 440060 w 671831"/>
              <a:gd name="csY10" fmla="*/ 26757 h 463002"/>
              <a:gd name="csX11" fmla="*/ 411485 w 671831"/>
              <a:gd name="csY11" fmla="*/ 19137 h 463002"/>
              <a:gd name="csX12" fmla="*/ 358145 w 671831"/>
              <a:gd name="csY12" fmla="*/ 36282 h 463002"/>
              <a:gd name="csX13" fmla="*/ 297185 w 671831"/>
              <a:gd name="csY13" fmla="*/ 53427 h 463002"/>
              <a:gd name="csX14" fmla="*/ 255275 w 671831"/>
              <a:gd name="csY14" fmla="*/ 47712 h 463002"/>
              <a:gd name="csX15" fmla="*/ 182885 w 671831"/>
              <a:gd name="csY15" fmla="*/ 36282 h 463002"/>
              <a:gd name="csX16" fmla="*/ 80015 w 671831"/>
              <a:gd name="csY16" fmla="*/ 7707 h 463002"/>
              <a:gd name="csX17" fmla="*/ 53345 w 671831"/>
              <a:gd name="csY17" fmla="*/ 78192 h 463002"/>
              <a:gd name="csX18" fmla="*/ 7625 w 671831"/>
              <a:gd name="csY18" fmla="*/ 112482 h 463002"/>
              <a:gd name="csX19" fmla="*/ 68585 w 671831"/>
              <a:gd name="csY19" fmla="*/ 165822 h 463002"/>
              <a:gd name="csX20" fmla="*/ 60965 w 671831"/>
              <a:gd name="csY20" fmla="*/ 211542 h 463002"/>
              <a:gd name="csX21" fmla="*/ 38105 w 671831"/>
              <a:gd name="csY21" fmla="*/ 242022 h 463002"/>
              <a:gd name="csX22" fmla="*/ 22865 w 671831"/>
              <a:gd name="csY22" fmla="*/ 295362 h 463002"/>
              <a:gd name="csX23" fmla="*/ 15245 w 671831"/>
              <a:gd name="csY23" fmla="*/ 318222 h 463002"/>
              <a:gd name="csX24" fmla="*/ 5 w 671831"/>
              <a:gd name="csY24" fmla="*/ 348702 h 463002"/>
              <a:gd name="csX25" fmla="*/ 13340 w 671831"/>
              <a:gd name="csY25" fmla="*/ 390612 h 463002"/>
              <a:gd name="csX26" fmla="*/ 619130 w 671831"/>
              <a:gd name="csY26" fmla="*/ 463002 h 463002"/>
              <a:gd name="csX0" fmla="*/ 611510 w 671831"/>
              <a:gd name="csY0" fmla="*/ 461061 h 464871"/>
              <a:gd name="csX1" fmla="*/ 666755 w 671831"/>
              <a:gd name="csY1" fmla="*/ 419151 h 464871"/>
              <a:gd name="csX2" fmla="*/ 666755 w 671831"/>
              <a:gd name="csY2" fmla="*/ 325806 h 464871"/>
              <a:gd name="csX3" fmla="*/ 643895 w 671831"/>
              <a:gd name="csY3" fmla="*/ 299136 h 464871"/>
              <a:gd name="csX4" fmla="*/ 617225 w 671831"/>
              <a:gd name="csY4" fmla="*/ 251511 h 464871"/>
              <a:gd name="csX5" fmla="*/ 596270 w 671831"/>
              <a:gd name="csY5" fmla="*/ 226746 h 464871"/>
              <a:gd name="csX6" fmla="*/ 537215 w 671831"/>
              <a:gd name="csY6" fmla="*/ 160071 h 464871"/>
              <a:gd name="csX7" fmla="*/ 527690 w 671831"/>
              <a:gd name="csY7" fmla="*/ 127686 h 464871"/>
              <a:gd name="csX8" fmla="*/ 493400 w 671831"/>
              <a:gd name="csY8" fmla="*/ 93396 h 464871"/>
              <a:gd name="csX9" fmla="*/ 464825 w 671831"/>
              <a:gd name="csY9" fmla="*/ 57201 h 464871"/>
              <a:gd name="csX10" fmla="*/ 440060 w 671831"/>
              <a:gd name="csY10" fmla="*/ 28626 h 464871"/>
              <a:gd name="csX11" fmla="*/ 411485 w 671831"/>
              <a:gd name="csY11" fmla="*/ 21006 h 464871"/>
              <a:gd name="csX12" fmla="*/ 358145 w 671831"/>
              <a:gd name="csY12" fmla="*/ 38151 h 464871"/>
              <a:gd name="csX13" fmla="*/ 297185 w 671831"/>
              <a:gd name="csY13" fmla="*/ 55296 h 464871"/>
              <a:gd name="csX14" fmla="*/ 255275 w 671831"/>
              <a:gd name="csY14" fmla="*/ 49581 h 464871"/>
              <a:gd name="csX15" fmla="*/ 184790 w 671831"/>
              <a:gd name="csY15" fmla="*/ 26721 h 464871"/>
              <a:gd name="csX16" fmla="*/ 80015 w 671831"/>
              <a:gd name="csY16" fmla="*/ 9576 h 464871"/>
              <a:gd name="csX17" fmla="*/ 53345 w 671831"/>
              <a:gd name="csY17" fmla="*/ 80061 h 464871"/>
              <a:gd name="csX18" fmla="*/ 7625 w 671831"/>
              <a:gd name="csY18" fmla="*/ 114351 h 464871"/>
              <a:gd name="csX19" fmla="*/ 68585 w 671831"/>
              <a:gd name="csY19" fmla="*/ 167691 h 464871"/>
              <a:gd name="csX20" fmla="*/ 60965 w 671831"/>
              <a:gd name="csY20" fmla="*/ 213411 h 464871"/>
              <a:gd name="csX21" fmla="*/ 38105 w 671831"/>
              <a:gd name="csY21" fmla="*/ 243891 h 464871"/>
              <a:gd name="csX22" fmla="*/ 22865 w 671831"/>
              <a:gd name="csY22" fmla="*/ 297231 h 464871"/>
              <a:gd name="csX23" fmla="*/ 15245 w 671831"/>
              <a:gd name="csY23" fmla="*/ 320091 h 464871"/>
              <a:gd name="csX24" fmla="*/ 5 w 671831"/>
              <a:gd name="csY24" fmla="*/ 350571 h 464871"/>
              <a:gd name="csX25" fmla="*/ 13340 w 671831"/>
              <a:gd name="csY25" fmla="*/ 392481 h 464871"/>
              <a:gd name="csX26" fmla="*/ 619130 w 671831"/>
              <a:gd name="csY26" fmla="*/ 464871 h 464871"/>
              <a:gd name="csX0" fmla="*/ 611510 w 671831"/>
              <a:gd name="csY0" fmla="*/ 459734 h 463544"/>
              <a:gd name="csX1" fmla="*/ 666755 w 671831"/>
              <a:gd name="csY1" fmla="*/ 417824 h 463544"/>
              <a:gd name="csX2" fmla="*/ 666755 w 671831"/>
              <a:gd name="csY2" fmla="*/ 324479 h 463544"/>
              <a:gd name="csX3" fmla="*/ 643895 w 671831"/>
              <a:gd name="csY3" fmla="*/ 297809 h 463544"/>
              <a:gd name="csX4" fmla="*/ 617225 w 671831"/>
              <a:gd name="csY4" fmla="*/ 250184 h 463544"/>
              <a:gd name="csX5" fmla="*/ 596270 w 671831"/>
              <a:gd name="csY5" fmla="*/ 225419 h 463544"/>
              <a:gd name="csX6" fmla="*/ 537215 w 671831"/>
              <a:gd name="csY6" fmla="*/ 158744 h 463544"/>
              <a:gd name="csX7" fmla="*/ 527690 w 671831"/>
              <a:gd name="csY7" fmla="*/ 126359 h 463544"/>
              <a:gd name="csX8" fmla="*/ 493400 w 671831"/>
              <a:gd name="csY8" fmla="*/ 92069 h 463544"/>
              <a:gd name="csX9" fmla="*/ 464825 w 671831"/>
              <a:gd name="csY9" fmla="*/ 55874 h 463544"/>
              <a:gd name="csX10" fmla="*/ 440060 w 671831"/>
              <a:gd name="csY10" fmla="*/ 27299 h 463544"/>
              <a:gd name="csX11" fmla="*/ 411485 w 671831"/>
              <a:gd name="csY11" fmla="*/ 19679 h 463544"/>
              <a:gd name="csX12" fmla="*/ 358145 w 671831"/>
              <a:gd name="csY12" fmla="*/ 36824 h 463544"/>
              <a:gd name="csX13" fmla="*/ 297185 w 671831"/>
              <a:gd name="csY13" fmla="*/ 53969 h 463544"/>
              <a:gd name="csX14" fmla="*/ 255275 w 671831"/>
              <a:gd name="csY14" fmla="*/ 48254 h 463544"/>
              <a:gd name="csX15" fmla="*/ 192410 w 671831"/>
              <a:gd name="csY15" fmla="*/ 33014 h 463544"/>
              <a:gd name="csX16" fmla="*/ 80015 w 671831"/>
              <a:gd name="csY16" fmla="*/ 8249 h 463544"/>
              <a:gd name="csX17" fmla="*/ 53345 w 671831"/>
              <a:gd name="csY17" fmla="*/ 78734 h 463544"/>
              <a:gd name="csX18" fmla="*/ 7625 w 671831"/>
              <a:gd name="csY18" fmla="*/ 113024 h 463544"/>
              <a:gd name="csX19" fmla="*/ 68585 w 671831"/>
              <a:gd name="csY19" fmla="*/ 166364 h 463544"/>
              <a:gd name="csX20" fmla="*/ 60965 w 671831"/>
              <a:gd name="csY20" fmla="*/ 212084 h 463544"/>
              <a:gd name="csX21" fmla="*/ 38105 w 671831"/>
              <a:gd name="csY21" fmla="*/ 242564 h 463544"/>
              <a:gd name="csX22" fmla="*/ 22865 w 671831"/>
              <a:gd name="csY22" fmla="*/ 295904 h 463544"/>
              <a:gd name="csX23" fmla="*/ 15245 w 671831"/>
              <a:gd name="csY23" fmla="*/ 318764 h 463544"/>
              <a:gd name="csX24" fmla="*/ 5 w 671831"/>
              <a:gd name="csY24" fmla="*/ 349244 h 463544"/>
              <a:gd name="csX25" fmla="*/ 13340 w 671831"/>
              <a:gd name="csY25" fmla="*/ 391154 h 463544"/>
              <a:gd name="csX26" fmla="*/ 619130 w 671831"/>
              <a:gd name="csY26" fmla="*/ 463544 h 4635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671831" h="463544">
                <a:moveTo>
                  <a:pt x="611510" y="459734"/>
                </a:moveTo>
                <a:cubicBezTo>
                  <a:pt x="630200" y="442913"/>
                  <a:pt x="657547" y="440367"/>
                  <a:pt x="666755" y="417824"/>
                </a:cubicBezTo>
                <a:cubicBezTo>
                  <a:pt x="675963" y="395281"/>
                  <a:pt x="670565" y="344481"/>
                  <a:pt x="666755" y="324479"/>
                </a:cubicBezTo>
                <a:cubicBezTo>
                  <a:pt x="662945" y="304477"/>
                  <a:pt x="652150" y="310191"/>
                  <a:pt x="643895" y="297809"/>
                </a:cubicBezTo>
                <a:cubicBezTo>
                  <a:pt x="635640" y="285427"/>
                  <a:pt x="625162" y="262249"/>
                  <a:pt x="617225" y="250184"/>
                </a:cubicBezTo>
                <a:cubicBezTo>
                  <a:pt x="609288" y="238119"/>
                  <a:pt x="630084" y="236690"/>
                  <a:pt x="596270" y="225419"/>
                </a:cubicBezTo>
                <a:cubicBezTo>
                  <a:pt x="583570" y="215259"/>
                  <a:pt x="548645" y="175254"/>
                  <a:pt x="537215" y="158744"/>
                </a:cubicBezTo>
                <a:cubicBezTo>
                  <a:pt x="525785" y="142234"/>
                  <a:pt x="534993" y="137472"/>
                  <a:pt x="527690" y="126359"/>
                </a:cubicBezTo>
                <a:cubicBezTo>
                  <a:pt x="520388" y="115247"/>
                  <a:pt x="503877" y="103816"/>
                  <a:pt x="493400" y="92069"/>
                </a:cubicBezTo>
                <a:cubicBezTo>
                  <a:pt x="482923" y="80322"/>
                  <a:pt x="473715" y="66669"/>
                  <a:pt x="464825" y="55874"/>
                </a:cubicBezTo>
                <a:cubicBezTo>
                  <a:pt x="455935" y="45079"/>
                  <a:pt x="448950" y="33332"/>
                  <a:pt x="440060" y="27299"/>
                </a:cubicBezTo>
                <a:cubicBezTo>
                  <a:pt x="431170" y="21266"/>
                  <a:pt x="426725" y="22219"/>
                  <a:pt x="411485" y="19679"/>
                </a:cubicBezTo>
                <a:lnTo>
                  <a:pt x="358145" y="36824"/>
                </a:lnTo>
                <a:cubicBezTo>
                  <a:pt x="337847" y="39530"/>
                  <a:pt x="314330" y="52064"/>
                  <a:pt x="297185" y="53969"/>
                </a:cubicBezTo>
                <a:cubicBezTo>
                  <a:pt x="280040" y="55874"/>
                  <a:pt x="272737" y="51746"/>
                  <a:pt x="255275" y="48254"/>
                </a:cubicBezTo>
                <a:cubicBezTo>
                  <a:pt x="237813" y="44762"/>
                  <a:pt x="211880" y="30233"/>
                  <a:pt x="192410" y="33014"/>
                </a:cubicBezTo>
                <a:cubicBezTo>
                  <a:pt x="149572" y="18735"/>
                  <a:pt x="139913" y="-15710"/>
                  <a:pt x="80015" y="8249"/>
                </a:cubicBezTo>
                <a:cubicBezTo>
                  <a:pt x="56669" y="17588"/>
                  <a:pt x="71125" y="60954"/>
                  <a:pt x="53345" y="78734"/>
                </a:cubicBezTo>
                <a:lnTo>
                  <a:pt x="7625" y="113024"/>
                </a:lnTo>
                <a:cubicBezTo>
                  <a:pt x="17785" y="125724"/>
                  <a:pt x="63294" y="139909"/>
                  <a:pt x="68585" y="166364"/>
                </a:cubicBezTo>
                <a:cubicBezTo>
                  <a:pt x="71615" y="181514"/>
                  <a:pt x="66703" y="197739"/>
                  <a:pt x="60965" y="212084"/>
                </a:cubicBezTo>
                <a:cubicBezTo>
                  <a:pt x="56248" y="223876"/>
                  <a:pt x="45725" y="232404"/>
                  <a:pt x="38105" y="242564"/>
                </a:cubicBezTo>
                <a:cubicBezTo>
                  <a:pt x="33025" y="260344"/>
                  <a:pt x="28178" y="278192"/>
                  <a:pt x="22865" y="295904"/>
                </a:cubicBezTo>
                <a:cubicBezTo>
                  <a:pt x="20557" y="303597"/>
                  <a:pt x="18409" y="311381"/>
                  <a:pt x="15245" y="318764"/>
                </a:cubicBezTo>
                <a:cubicBezTo>
                  <a:pt x="10770" y="329205"/>
                  <a:pt x="322" y="337179"/>
                  <a:pt x="5" y="349244"/>
                </a:cubicBezTo>
                <a:cubicBezTo>
                  <a:pt x="-312" y="361309"/>
                  <a:pt x="15409" y="380808"/>
                  <a:pt x="13340" y="391154"/>
                </a:cubicBezTo>
                <a:cubicBezTo>
                  <a:pt x="146690" y="518154"/>
                  <a:pt x="466413" y="385757"/>
                  <a:pt x="619130" y="463544"/>
                </a:cubicBezTo>
              </a:path>
            </a:pathLst>
          </a:custGeom>
          <a:solidFill>
            <a:srgbClr val="FFC000">
              <a:alpha val="28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AA51EE63-7260-DF31-7E40-1FDC8FAA8AA8}"/>
              </a:ext>
            </a:extLst>
          </p:cNvPr>
          <p:cNvSpPr/>
          <p:nvPr/>
        </p:nvSpPr>
        <p:spPr>
          <a:xfrm>
            <a:off x="7483426" y="5988794"/>
            <a:ext cx="447040" cy="233925"/>
          </a:xfrm>
          <a:prstGeom prst="roundRect">
            <a:avLst/>
          </a:prstGeom>
          <a:solidFill>
            <a:srgbClr val="C00000">
              <a:alpha val="28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E7DA54F2-EDF9-EF39-914A-0EA6B2725C2F}"/>
              </a:ext>
            </a:extLst>
          </p:cNvPr>
          <p:cNvSpPr txBox="1"/>
          <p:nvPr/>
        </p:nvSpPr>
        <p:spPr>
          <a:xfrm>
            <a:off x="8062546" y="5901709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przerwy w dostawach ciepła</a:t>
            </a:r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89EB3C59-99B0-4854-67EF-0D902C27A454}"/>
              </a:ext>
            </a:extLst>
          </p:cNvPr>
          <p:cNvSpPr/>
          <p:nvPr/>
        </p:nvSpPr>
        <p:spPr>
          <a:xfrm>
            <a:off x="7483426" y="6309804"/>
            <a:ext cx="447040" cy="233925"/>
          </a:xfrm>
          <a:prstGeom prst="roundRect">
            <a:avLst/>
          </a:prstGeom>
          <a:solidFill>
            <a:srgbClr val="FFC000">
              <a:alpha val="28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A8A8D92-2128-47F6-38C1-863799D14B7F}"/>
              </a:ext>
            </a:extLst>
          </p:cNvPr>
          <p:cNvSpPr txBox="1"/>
          <p:nvPr/>
        </p:nvSpPr>
        <p:spPr>
          <a:xfrm>
            <a:off x="8062546" y="6222719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obszar czasowych zakłóceń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2FBB0F2-15AE-9A4D-5446-1809AED5BEF7}"/>
              </a:ext>
            </a:extLst>
          </p:cNvPr>
          <p:cNvSpPr txBox="1"/>
          <p:nvPr/>
        </p:nvSpPr>
        <p:spPr>
          <a:xfrm>
            <a:off x="1159365" y="584724"/>
            <a:ext cx="1959503" cy="4086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+ kierunek Sopot</a:t>
            </a:r>
          </a:p>
        </p:txBody>
      </p:sp>
    </p:spTree>
    <p:extLst>
      <p:ext uri="{BB962C8B-B14F-4D97-AF65-F5344CB8AC3E}">
        <p14:creationId xmlns:p14="http://schemas.microsoft.com/office/powerpoint/2010/main" val="42794034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_GPEC">
  <a:themeElements>
    <a:clrScheme name="GPEC_2_12">
      <a:dk1>
        <a:srgbClr val="000000"/>
      </a:dk1>
      <a:lt1>
        <a:sysClr val="window" lastClr="FFFFFF"/>
      </a:lt1>
      <a:dk2>
        <a:srgbClr val="78206E"/>
      </a:dk2>
      <a:lt2>
        <a:srgbClr val="FFFFFF"/>
      </a:lt2>
      <a:accent1>
        <a:srgbClr val="F8BB24"/>
      </a:accent1>
      <a:accent2>
        <a:srgbClr val="003399"/>
      </a:accent2>
      <a:accent3>
        <a:srgbClr val="A02B93"/>
      </a:accent3>
      <a:accent4>
        <a:srgbClr val="A6A6A6"/>
      </a:accent4>
      <a:accent5>
        <a:srgbClr val="E97132"/>
      </a:accent5>
      <a:accent6>
        <a:srgbClr val="3B7D23"/>
      </a:accent6>
      <a:hlink>
        <a:srgbClr val="78206E"/>
      </a:hlink>
      <a:folHlink>
        <a:srgbClr val="C51A1B"/>
      </a:folHlink>
    </a:clrScheme>
    <a:fontScheme name="Niestandardowy 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ure_jg" id="{1CC49437-884B-479C-A26F-CA2C9A6DF353}" vid="{9892F222-D724-406A-9326-5899FA888F5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0d28cd4-2292-4236-ae7e-93dada5218d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F785E1F3D01B4089251D88378161FD" ma:contentTypeVersion="18" ma:contentTypeDescription="Utwórz nowy dokument." ma:contentTypeScope="" ma:versionID="91f09737aa29eb061760f6b3595e84d3">
  <xsd:schema xmlns:xsd="http://www.w3.org/2001/XMLSchema" xmlns:xs="http://www.w3.org/2001/XMLSchema" xmlns:p="http://schemas.microsoft.com/office/2006/metadata/properties" xmlns:ns3="e0d28cd4-2292-4236-ae7e-93dada5218d3" xmlns:ns4="010f8237-66b2-42a2-ad37-d1307034a2d1" targetNamespace="http://schemas.microsoft.com/office/2006/metadata/properties" ma:root="true" ma:fieldsID="cb26e43d22b70b405312e6290a2554bf" ns3:_="" ns4:_="">
    <xsd:import namespace="e0d28cd4-2292-4236-ae7e-93dada5218d3"/>
    <xsd:import namespace="010f8237-66b2-42a2-ad37-d1307034a2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28cd4-2292-4236-ae7e-93dada5218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f8237-66b2-42a2-ad37-d1307034a2d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25F24C-6C48-4B64-83CE-4ADACD7ACB2C}">
  <ds:schemaRefs>
    <ds:schemaRef ds:uri="http://schemas.microsoft.com/office/2006/documentManagement/types"/>
    <ds:schemaRef ds:uri="http://schemas.microsoft.com/office/infopath/2007/PartnerControls"/>
    <ds:schemaRef ds:uri="010f8237-66b2-42a2-ad37-d1307034a2d1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e0d28cd4-2292-4236-ae7e-93dada5218d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868FA4B-C5D9-4AD7-B07F-B34C09D868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52C435-4DA4-44F9-87A0-6A56A5A84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d28cd4-2292-4236-ae7e-93dada5218d3"/>
    <ds:schemaRef ds:uri="010f8237-66b2-42a2-ad37-d1307034a2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46a3db2-ed48-40f7-b75a-deb993da4e07}" enabled="0" method="" siteId="{346a3db2-ed48-40f7-b75a-deb993da4e0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GPEC_PREZENTACJA_PURE</Template>
  <TotalTime>174</TotalTime>
  <Words>112</Words>
  <Application>Microsoft Office PowerPoint</Application>
  <PresentationFormat>Panoramiczny</PresentationFormat>
  <Paragraphs>30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Wingdings</vt:lpstr>
      <vt:lpstr>Courier New</vt:lpstr>
      <vt:lpstr>motyw_GPEC</vt:lpstr>
      <vt:lpstr>Sytuacja ciepłownicza w Gdańsku</vt:lpstr>
      <vt:lpstr>Aktualny stan - fakty</vt:lpstr>
      <vt:lpstr>Dzielnice, w których mogą pojawić się zakłócenia</vt:lpstr>
      <vt:lpstr>Dzielnice, w których mogą pojawić się zakłócenia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Sytuacja ciepłownicza w Gdańsku</dc:title>
  <dc:creator>Grabowska Jadwiga</dc:creator>
  <cp:lastModifiedBy>Formella Marta</cp:lastModifiedBy>
  <cp:revision>3</cp:revision>
  <dcterms:created xsi:type="dcterms:W3CDTF">2026-02-02T08:15:50Z</dcterms:created>
  <dcterms:modified xsi:type="dcterms:W3CDTF">2026-02-02T15:03:19Z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0x01010022F785E1F3D01B4089251D88378161FD</vt:lpwstr>
  </property>
</Properties>
</file>